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6.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7.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8.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9.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10.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11.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12.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13.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14.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36"/>
  </p:notesMasterIdLst>
  <p:sldIdLst>
    <p:sldId id="256" r:id="rId2"/>
    <p:sldId id="257" r:id="rId3"/>
    <p:sldId id="258" r:id="rId4"/>
    <p:sldId id="324" r:id="rId5"/>
    <p:sldId id="348" r:id="rId6"/>
    <p:sldId id="259" r:id="rId7"/>
    <p:sldId id="349" r:id="rId8"/>
    <p:sldId id="351" r:id="rId9"/>
    <p:sldId id="352" r:id="rId10"/>
    <p:sldId id="353" r:id="rId11"/>
    <p:sldId id="260" r:id="rId12"/>
    <p:sldId id="308" r:id="rId13"/>
    <p:sldId id="309" r:id="rId14"/>
    <p:sldId id="261" r:id="rId15"/>
    <p:sldId id="262" r:id="rId16"/>
    <p:sldId id="263" r:id="rId17"/>
    <p:sldId id="264" r:id="rId18"/>
    <p:sldId id="265" r:id="rId19"/>
    <p:sldId id="280" r:id="rId20"/>
    <p:sldId id="312" r:id="rId21"/>
    <p:sldId id="313" r:id="rId22"/>
    <p:sldId id="314" r:id="rId23"/>
    <p:sldId id="315" r:id="rId24"/>
    <p:sldId id="316" r:id="rId25"/>
    <p:sldId id="317" r:id="rId26"/>
    <p:sldId id="320" r:id="rId27"/>
    <p:sldId id="321" r:id="rId28"/>
    <p:sldId id="322" r:id="rId29"/>
    <p:sldId id="346" r:id="rId30"/>
    <p:sldId id="347" r:id="rId31"/>
    <p:sldId id="323" r:id="rId32"/>
    <p:sldId id="305" r:id="rId33"/>
    <p:sldId id="306" r:id="rId34"/>
    <p:sldId id="307"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AE8F91-2FEA-41BD-A2CA-7142B41BF37D}" v="171" dt="2024-03-01T13:09:47.6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70408" autoAdjust="0"/>
  </p:normalViewPr>
  <p:slideViewPr>
    <p:cSldViewPr snapToGrid="0">
      <p:cViewPr varScale="1">
        <p:scale>
          <a:sx n="50" d="100"/>
          <a:sy n="50" d="100"/>
        </p:scale>
        <p:origin x="39"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DBAE8F91-2FEA-41BD-A2CA-7142B41BF37D}"/>
    <pc:docChg chg="undo redo custSel addSld delSld modSld sldOrd">
      <pc:chgData name="Zita Draper" userId="b063123c-f51f-481b-b99c-f574606c9ace" providerId="ADAL" clId="{DBAE8F91-2FEA-41BD-A2CA-7142B41BF37D}" dt="2024-03-01T13:12:08.648" v="22551" actId="14100"/>
      <pc:docMkLst>
        <pc:docMk/>
      </pc:docMkLst>
      <pc:sldChg chg="modSp">
        <pc:chgData name="Zita Draper" userId="b063123c-f51f-481b-b99c-f574606c9ace" providerId="ADAL" clId="{DBAE8F91-2FEA-41BD-A2CA-7142B41BF37D}" dt="2024-02-20T08:07:33.599" v="13793" actId="20577"/>
        <pc:sldMkLst>
          <pc:docMk/>
          <pc:sldMk cId="4185625742" sldId="257"/>
        </pc:sldMkLst>
        <pc:graphicFrameChg chg="mod">
          <ac:chgData name="Zita Draper" userId="b063123c-f51f-481b-b99c-f574606c9ace" providerId="ADAL" clId="{DBAE8F91-2FEA-41BD-A2CA-7142B41BF37D}" dt="2024-02-20T08:07:33.599" v="13793" actId="20577"/>
          <ac:graphicFrameMkLst>
            <pc:docMk/>
            <pc:sldMk cId="4185625742" sldId="257"/>
            <ac:graphicFrameMk id="7" creationId="{22E3DF62-07C5-BCD0-06BA-BB902C1C4C38}"/>
          </ac:graphicFrameMkLst>
        </pc:graphicFrameChg>
      </pc:sldChg>
      <pc:sldChg chg="addSp delSp modSp mod">
        <pc:chgData name="Zita Draper" userId="b063123c-f51f-481b-b99c-f574606c9ace" providerId="ADAL" clId="{DBAE8F91-2FEA-41BD-A2CA-7142B41BF37D}" dt="2024-02-19T07:49:08.455" v="269" actId="26606"/>
        <pc:sldMkLst>
          <pc:docMk/>
          <pc:sldMk cId="522850404" sldId="259"/>
        </pc:sldMkLst>
        <pc:spChg chg="del mod">
          <ac:chgData name="Zita Draper" userId="b063123c-f51f-481b-b99c-f574606c9ace" providerId="ADAL" clId="{DBAE8F91-2FEA-41BD-A2CA-7142B41BF37D}" dt="2024-02-19T07:49:08.455" v="269" actId="26606"/>
          <ac:spMkLst>
            <pc:docMk/>
            <pc:sldMk cId="522850404" sldId="259"/>
            <ac:spMk id="3" creationId="{293D5830-7CEA-92C0-3431-4EA9BF678589}"/>
          </ac:spMkLst>
        </pc:spChg>
        <pc:graphicFrameChg chg="add">
          <ac:chgData name="Zita Draper" userId="b063123c-f51f-481b-b99c-f574606c9ace" providerId="ADAL" clId="{DBAE8F91-2FEA-41BD-A2CA-7142B41BF37D}" dt="2024-02-19T07:49:08.455" v="269" actId="26606"/>
          <ac:graphicFrameMkLst>
            <pc:docMk/>
            <pc:sldMk cId="522850404" sldId="259"/>
            <ac:graphicFrameMk id="5" creationId="{5ECC9635-CAF7-4EF5-7E47-B7557FF79881}"/>
          </ac:graphicFrameMkLst>
        </pc:graphicFrameChg>
      </pc:sldChg>
      <pc:sldChg chg="addSp delSp modSp mod setBg modNotesTx">
        <pc:chgData name="Zita Draper" userId="b063123c-f51f-481b-b99c-f574606c9ace" providerId="ADAL" clId="{DBAE8F91-2FEA-41BD-A2CA-7142B41BF37D}" dt="2024-02-27T08:29:38.760" v="22436" actId="20577"/>
        <pc:sldMkLst>
          <pc:docMk/>
          <pc:sldMk cId="203398224" sldId="260"/>
        </pc:sldMkLst>
        <pc:spChg chg="mod">
          <ac:chgData name="Zita Draper" userId="b063123c-f51f-481b-b99c-f574606c9ace" providerId="ADAL" clId="{DBAE8F91-2FEA-41BD-A2CA-7142B41BF37D}" dt="2024-02-19T12:08:39.747" v="3953" actId="26606"/>
          <ac:spMkLst>
            <pc:docMk/>
            <pc:sldMk cId="203398224" sldId="260"/>
            <ac:spMk id="2" creationId="{EE7AAC6B-888C-A049-D65D-85A20FA3F908}"/>
          </ac:spMkLst>
        </pc:spChg>
        <pc:spChg chg="del mod">
          <ac:chgData name="Zita Draper" userId="b063123c-f51f-481b-b99c-f574606c9ace" providerId="ADAL" clId="{DBAE8F91-2FEA-41BD-A2CA-7142B41BF37D}" dt="2024-02-19T12:08:39.747" v="3953" actId="26606"/>
          <ac:spMkLst>
            <pc:docMk/>
            <pc:sldMk cId="203398224" sldId="260"/>
            <ac:spMk id="3" creationId="{690846C6-EE21-6B4F-BC42-302C0DC3D1F2}"/>
          </ac:spMkLst>
        </pc:spChg>
        <pc:spChg chg="add">
          <ac:chgData name="Zita Draper" userId="b063123c-f51f-481b-b99c-f574606c9ace" providerId="ADAL" clId="{DBAE8F91-2FEA-41BD-A2CA-7142B41BF37D}" dt="2024-02-19T12:08:39.747" v="3953" actId="26606"/>
          <ac:spMkLst>
            <pc:docMk/>
            <pc:sldMk cId="203398224" sldId="260"/>
            <ac:spMk id="9" creationId="{1C8B38D4-9D92-4608-A16B-260E8CC21335}"/>
          </ac:spMkLst>
        </pc:spChg>
        <pc:spChg chg="add">
          <ac:chgData name="Zita Draper" userId="b063123c-f51f-481b-b99c-f574606c9ace" providerId="ADAL" clId="{DBAE8F91-2FEA-41BD-A2CA-7142B41BF37D}" dt="2024-02-19T12:08:39.747" v="3953" actId="26606"/>
          <ac:spMkLst>
            <pc:docMk/>
            <pc:sldMk cId="203398224" sldId="260"/>
            <ac:spMk id="11" creationId="{0B25D2F4-7A0E-ACA7-3A97-AEE028D25753}"/>
          </ac:spMkLst>
        </pc:spChg>
        <pc:graphicFrameChg chg="add">
          <ac:chgData name="Zita Draper" userId="b063123c-f51f-481b-b99c-f574606c9ace" providerId="ADAL" clId="{DBAE8F91-2FEA-41BD-A2CA-7142B41BF37D}" dt="2024-02-19T12:08:39.747" v="3953" actId="26606"/>
          <ac:graphicFrameMkLst>
            <pc:docMk/>
            <pc:sldMk cId="203398224" sldId="260"/>
            <ac:graphicFrameMk id="5" creationId="{255A768A-B3F2-B9F6-6C5A-1EE08D7D8939}"/>
          </ac:graphicFrameMkLst>
        </pc:graphicFrameChg>
      </pc:sldChg>
      <pc:sldChg chg="addSp delSp modSp mod modNotesTx">
        <pc:chgData name="Zita Draper" userId="b063123c-f51f-481b-b99c-f574606c9ace" providerId="ADAL" clId="{DBAE8F91-2FEA-41BD-A2CA-7142B41BF37D}" dt="2024-02-19T07:56:18.253" v="739" actId="26606"/>
        <pc:sldMkLst>
          <pc:docMk/>
          <pc:sldMk cId="2489175559" sldId="261"/>
        </pc:sldMkLst>
        <pc:spChg chg="mod">
          <ac:chgData name="Zita Draper" userId="b063123c-f51f-481b-b99c-f574606c9ace" providerId="ADAL" clId="{DBAE8F91-2FEA-41BD-A2CA-7142B41BF37D}" dt="2024-02-19T07:52:57.614" v="518" actId="122"/>
          <ac:spMkLst>
            <pc:docMk/>
            <pc:sldMk cId="2489175559" sldId="261"/>
            <ac:spMk id="2" creationId="{D0D00A5B-A046-8051-3B9C-655DA253FDAD}"/>
          </ac:spMkLst>
        </pc:spChg>
        <pc:spChg chg="del mod">
          <ac:chgData name="Zita Draper" userId="b063123c-f51f-481b-b99c-f574606c9ace" providerId="ADAL" clId="{DBAE8F91-2FEA-41BD-A2CA-7142B41BF37D}" dt="2024-02-19T07:56:18.253" v="739" actId="26606"/>
          <ac:spMkLst>
            <pc:docMk/>
            <pc:sldMk cId="2489175559" sldId="261"/>
            <ac:spMk id="3" creationId="{11A776E4-CB2B-92B8-B9BF-F1B1F6CB1031}"/>
          </ac:spMkLst>
        </pc:spChg>
        <pc:graphicFrameChg chg="add">
          <ac:chgData name="Zita Draper" userId="b063123c-f51f-481b-b99c-f574606c9ace" providerId="ADAL" clId="{DBAE8F91-2FEA-41BD-A2CA-7142B41BF37D}" dt="2024-02-19T07:56:18.253" v="739" actId="26606"/>
          <ac:graphicFrameMkLst>
            <pc:docMk/>
            <pc:sldMk cId="2489175559" sldId="261"/>
            <ac:graphicFrameMk id="5" creationId="{4F91AF72-A074-BFE8-8869-810EB3793F8B}"/>
          </ac:graphicFrameMkLst>
        </pc:graphicFrameChg>
      </pc:sldChg>
      <pc:sldChg chg="addSp delSp modSp mod setBg">
        <pc:chgData name="Zita Draper" userId="b063123c-f51f-481b-b99c-f574606c9ace" providerId="ADAL" clId="{DBAE8F91-2FEA-41BD-A2CA-7142B41BF37D}" dt="2024-02-19T07:58:57.057" v="1093" actId="26606"/>
        <pc:sldMkLst>
          <pc:docMk/>
          <pc:sldMk cId="2794516552" sldId="262"/>
        </pc:sldMkLst>
        <pc:spChg chg="mod">
          <ac:chgData name="Zita Draper" userId="b063123c-f51f-481b-b99c-f574606c9ace" providerId="ADAL" clId="{DBAE8F91-2FEA-41BD-A2CA-7142B41BF37D}" dt="2024-02-19T07:58:57.057" v="1093" actId="26606"/>
          <ac:spMkLst>
            <pc:docMk/>
            <pc:sldMk cId="2794516552" sldId="262"/>
            <ac:spMk id="2" creationId="{42A6ED88-CA83-6218-5529-0DECABDB50C7}"/>
          </ac:spMkLst>
        </pc:spChg>
        <pc:spChg chg="del mod">
          <ac:chgData name="Zita Draper" userId="b063123c-f51f-481b-b99c-f574606c9ace" providerId="ADAL" clId="{DBAE8F91-2FEA-41BD-A2CA-7142B41BF37D}" dt="2024-02-19T07:58:57.057" v="1093" actId="26606"/>
          <ac:spMkLst>
            <pc:docMk/>
            <pc:sldMk cId="2794516552" sldId="262"/>
            <ac:spMk id="3" creationId="{1970E672-E1E7-0D9E-B6F1-9A4C8E4150DB}"/>
          </ac:spMkLst>
        </pc:spChg>
        <pc:spChg chg="add">
          <ac:chgData name="Zita Draper" userId="b063123c-f51f-481b-b99c-f574606c9ace" providerId="ADAL" clId="{DBAE8F91-2FEA-41BD-A2CA-7142B41BF37D}" dt="2024-02-19T07:58:57.057" v="1093" actId="26606"/>
          <ac:spMkLst>
            <pc:docMk/>
            <pc:sldMk cId="2794516552" sldId="262"/>
            <ac:spMk id="9" creationId="{1C8B38D4-9D92-4608-A16B-260E8CC21335}"/>
          </ac:spMkLst>
        </pc:spChg>
        <pc:spChg chg="add">
          <ac:chgData name="Zita Draper" userId="b063123c-f51f-481b-b99c-f574606c9ace" providerId="ADAL" clId="{DBAE8F91-2FEA-41BD-A2CA-7142B41BF37D}" dt="2024-02-19T07:58:57.057" v="1093" actId="26606"/>
          <ac:spMkLst>
            <pc:docMk/>
            <pc:sldMk cId="2794516552" sldId="262"/>
            <ac:spMk id="11" creationId="{E9D51C6D-A440-71F4-45C3-86809652EBEC}"/>
          </ac:spMkLst>
        </pc:spChg>
        <pc:spChg chg="add">
          <ac:chgData name="Zita Draper" userId="b063123c-f51f-481b-b99c-f574606c9ace" providerId="ADAL" clId="{DBAE8F91-2FEA-41BD-A2CA-7142B41BF37D}" dt="2024-02-19T07:58:57.057" v="1093" actId="26606"/>
          <ac:spMkLst>
            <pc:docMk/>
            <pc:sldMk cId="2794516552" sldId="262"/>
            <ac:spMk id="13" creationId="{99FA5DBC-93F5-A63F-41A3-8C0F26EE5E9B}"/>
          </ac:spMkLst>
        </pc:spChg>
        <pc:graphicFrameChg chg="add">
          <ac:chgData name="Zita Draper" userId="b063123c-f51f-481b-b99c-f574606c9ace" providerId="ADAL" clId="{DBAE8F91-2FEA-41BD-A2CA-7142B41BF37D}" dt="2024-02-19T07:58:57.057" v="1093" actId="26606"/>
          <ac:graphicFrameMkLst>
            <pc:docMk/>
            <pc:sldMk cId="2794516552" sldId="262"/>
            <ac:graphicFrameMk id="5" creationId="{EDEAE140-4C32-1946-E6BE-AEAD82A61684}"/>
          </ac:graphicFrameMkLst>
        </pc:graphicFrameChg>
      </pc:sldChg>
      <pc:sldChg chg="addSp delSp modSp mod modNotesTx">
        <pc:chgData name="Zita Draper" userId="b063123c-f51f-481b-b99c-f574606c9ace" providerId="ADAL" clId="{DBAE8F91-2FEA-41BD-A2CA-7142B41BF37D}" dt="2024-02-27T08:58:07.156" v="22439" actId="33524"/>
        <pc:sldMkLst>
          <pc:docMk/>
          <pc:sldMk cId="3424994862" sldId="263"/>
        </pc:sldMkLst>
        <pc:spChg chg="mod">
          <ac:chgData name="Zita Draper" userId="b063123c-f51f-481b-b99c-f574606c9ace" providerId="ADAL" clId="{DBAE8F91-2FEA-41BD-A2CA-7142B41BF37D}" dt="2024-02-19T10:13:47.052" v="2973" actId="403"/>
          <ac:spMkLst>
            <pc:docMk/>
            <pc:sldMk cId="3424994862" sldId="263"/>
            <ac:spMk id="2" creationId="{A422C8F9-C3AA-7E81-3423-FA47DA808A70}"/>
          </ac:spMkLst>
        </pc:spChg>
        <pc:spChg chg="del mod">
          <ac:chgData name="Zita Draper" userId="b063123c-f51f-481b-b99c-f574606c9ace" providerId="ADAL" clId="{DBAE8F91-2FEA-41BD-A2CA-7142B41BF37D}" dt="2024-02-19T10:13:42.853" v="2968" actId="26606"/>
          <ac:spMkLst>
            <pc:docMk/>
            <pc:sldMk cId="3424994862" sldId="263"/>
            <ac:spMk id="3" creationId="{1E6DFCF3-D2BE-8D01-4CF3-95047F8FA1D1}"/>
          </ac:spMkLst>
        </pc:spChg>
        <pc:graphicFrameChg chg="add mod">
          <ac:chgData name="Zita Draper" userId="b063123c-f51f-481b-b99c-f574606c9ace" providerId="ADAL" clId="{DBAE8F91-2FEA-41BD-A2CA-7142B41BF37D}" dt="2024-02-19T10:57:03.839" v="2974" actId="33524"/>
          <ac:graphicFrameMkLst>
            <pc:docMk/>
            <pc:sldMk cId="3424994862" sldId="263"/>
            <ac:graphicFrameMk id="5" creationId="{B0F14F65-3C21-2579-ADC7-02600946E471}"/>
          </ac:graphicFrameMkLst>
        </pc:graphicFrameChg>
      </pc:sldChg>
      <pc:sldChg chg="addSp delSp modSp mod setBg modNotesTx">
        <pc:chgData name="Zita Draper" userId="b063123c-f51f-481b-b99c-f574606c9ace" providerId="ADAL" clId="{DBAE8F91-2FEA-41BD-A2CA-7142B41BF37D}" dt="2024-02-27T10:52:58.730" v="22450" actId="20577"/>
        <pc:sldMkLst>
          <pc:docMk/>
          <pc:sldMk cId="920134000" sldId="264"/>
        </pc:sldMkLst>
        <pc:spChg chg="mod">
          <ac:chgData name="Zita Draper" userId="b063123c-f51f-481b-b99c-f574606c9ace" providerId="ADAL" clId="{DBAE8F91-2FEA-41BD-A2CA-7142B41BF37D}" dt="2024-02-19T08:12:57.277" v="2019" actId="403"/>
          <ac:spMkLst>
            <pc:docMk/>
            <pc:sldMk cId="920134000" sldId="264"/>
            <ac:spMk id="2" creationId="{81A8EE44-41E8-BFB2-EABF-72414784CDA6}"/>
          </ac:spMkLst>
        </pc:spChg>
        <pc:spChg chg="del mod">
          <ac:chgData name="Zita Draper" userId="b063123c-f51f-481b-b99c-f574606c9ace" providerId="ADAL" clId="{DBAE8F91-2FEA-41BD-A2CA-7142B41BF37D}" dt="2024-02-19T08:12:40.761" v="2015" actId="26606"/>
          <ac:spMkLst>
            <pc:docMk/>
            <pc:sldMk cId="920134000" sldId="264"/>
            <ac:spMk id="3" creationId="{AF0A419E-2E65-A6E5-2393-01BCBBD27282}"/>
          </ac:spMkLst>
        </pc:spChg>
        <pc:spChg chg="add">
          <ac:chgData name="Zita Draper" userId="b063123c-f51f-481b-b99c-f574606c9ace" providerId="ADAL" clId="{DBAE8F91-2FEA-41BD-A2CA-7142B41BF37D}" dt="2024-02-19T08:12:40.761" v="2015" actId="26606"/>
          <ac:spMkLst>
            <pc:docMk/>
            <pc:sldMk cId="920134000" sldId="264"/>
            <ac:spMk id="9" creationId="{1C8B38D4-9D92-4608-A16B-260E8CC21335}"/>
          </ac:spMkLst>
        </pc:spChg>
        <pc:spChg chg="add">
          <ac:chgData name="Zita Draper" userId="b063123c-f51f-481b-b99c-f574606c9ace" providerId="ADAL" clId="{DBAE8F91-2FEA-41BD-A2CA-7142B41BF37D}" dt="2024-02-19T08:12:40.761" v="2015" actId="26606"/>
          <ac:spMkLst>
            <pc:docMk/>
            <pc:sldMk cId="920134000" sldId="264"/>
            <ac:spMk id="11" creationId="{0B25D2F4-7A0E-ACA7-3A97-AEE028D25753}"/>
          </ac:spMkLst>
        </pc:spChg>
        <pc:graphicFrameChg chg="add">
          <ac:chgData name="Zita Draper" userId="b063123c-f51f-481b-b99c-f574606c9ace" providerId="ADAL" clId="{DBAE8F91-2FEA-41BD-A2CA-7142B41BF37D}" dt="2024-02-19T08:12:40.761" v="2015" actId="26606"/>
          <ac:graphicFrameMkLst>
            <pc:docMk/>
            <pc:sldMk cId="920134000" sldId="264"/>
            <ac:graphicFrameMk id="5" creationId="{07AF0A38-21EA-3431-4EC2-AA027B57BCEF}"/>
          </ac:graphicFrameMkLst>
        </pc:graphicFrameChg>
      </pc:sldChg>
      <pc:sldChg chg="addSp delSp modSp mod">
        <pc:chgData name="Zita Draper" userId="b063123c-f51f-481b-b99c-f574606c9ace" providerId="ADAL" clId="{DBAE8F91-2FEA-41BD-A2CA-7142B41BF37D}" dt="2024-02-19T08:18:08.969" v="2482" actId="20577"/>
        <pc:sldMkLst>
          <pc:docMk/>
          <pc:sldMk cId="3445994340" sldId="265"/>
        </pc:sldMkLst>
        <pc:spChg chg="mod">
          <ac:chgData name="Zita Draper" userId="b063123c-f51f-481b-b99c-f574606c9ace" providerId="ADAL" clId="{DBAE8F91-2FEA-41BD-A2CA-7142B41BF37D}" dt="2024-02-19T08:12:11.708" v="2014" actId="122"/>
          <ac:spMkLst>
            <pc:docMk/>
            <pc:sldMk cId="3445994340" sldId="265"/>
            <ac:spMk id="2" creationId="{41FB9D35-CD8A-BB23-BB37-CFD0DBA48224}"/>
          </ac:spMkLst>
        </pc:spChg>
        <pc:spChg chg="add del mod">
          <ac:chgData name="Zita Draper" userId="b063123c-f51f-481b-b99c-f574606c9ace" providerId="ADAL" clId="{DBAE8F91-2FEA-41BD-A2CA-7142B41BF37D}" dt="2024-02-19T08:17:32.583" v="2459" actId="26606"/>
          <ac:spMkLst>
            <pc:docMk/>
            <pc:sldMk cId="3445994340" sldId="265"/>
            <ac:spMk id="3" creationId="{C25579F3-6B6F-DA18-ADD0-26FEA206FF35}"/>
          </ac:spMkLst>
        </pc:spChg>
        <pc:graphicFrameChg chg="add del">
          <ac:chgData name="Zita Draper" userId="b063123c-f51f-481b-b99c-f574606c9ace" providerId="ADAL" clId="{DBAE8F91-2FEA-41BD-A2CA-7142B41BF37D}" dt="2024-02-19T08:17:32.552" v="2458" actId="26606"/>
          <ac:graphicFrameMkLst>
            <pc:docMk/>
            <pc:sldMk cId="3445994340" sldId="265"/>
            <ac:graphicFrameMk id="5" creationId="{248E2D90-AD5E-7A48-B728-4FED52F9F9AF}"/>
          </ac:graphicFrameMkLst>
        </pc:graphicFrameChg>
        <pc:graphicFrameChg chg="add mod">
          <ac:chgData name="Zita Draper" userId="b063123c-f51f-481b-b99c-f574606c9ace" providerId="ADAL" clId="{DBAE8F91-2FEA-41BD-A2CA-7142B41BF37D}" dt="2024-02-19T08:18:08.969" v="2482" actId="20577"/>
          <ac:graphicFrameMkLst>
            <pc:docMk/>
            <pc:sldMk cId="3445994340" sldId="265"/>
            <ac:graphicFrameMk id="7" creationId="{C7C3DC16-37BA-72F7-97D1-023E515CEB18}"/>
          </ac:graphicFrameMkLst>
        </pc:graphicFrameChg>
      </pc:sldChg>
      <pc:sldChg chg="addSp delSp modSp del mod setBg modClrScheme addAnim chgLayout">
        <pc:chgData name="Zita Draper" userId="b063123c-f51f-481b-b99c-f574606c9ace" providerId="ADAL" clId="{DBAE8F91-2FEA-41BD-A2CA-7142B41BF37D}" dt="2024-02-29T08:01:23.999" v="22452" actId="2696"/>
        <pc:sldMkLst>
          <pc:docMk/>
          <pc:sldMk cId="1107568690" sldId="266"/>
        </pc:sldMkLst>
        <pc:spChg chg="del mod ord">
          <ac:chgData name="Zita Draper" userId="b063123c-f51f-481b-b99c-f574606c9ace" providerId="ADAL" clId="{DBAE8F91-2FEA-41BD-A2CA-7142B41BF37D}" dt="2024-02-19T12:10:56.539" v="3960" actId="700"/>
          <ac:spMkLst>
            <pc:docMk/>
            <pc:sldMk cId="1107568690" sldId="266"/>
            <ac:spMk id="2" creationId="{9C0DB2EF-9CCC-AA81-D690-0AEF532E8534}"/>
          </ac:spMkLst>
        </pc:spChg>
        <pc:spChg chg="del mod ord">
          <ac:chgData name="Zita Draper" userId="b063123c-f51f-481b-b99c-f574606c9ace" providerId="ADAL" clId="{DBAE8F91-2FEA-41BD-A2CA-7142B41BF37D}" dt="2024-02-19T12:10:56.539" v="3960" actId="700"/>
          <ac:spMkLst>
            <pc:docMk/>
            <pc:sldMk cId="1107568690" sldId="266"/>
            <ac:spMk id="3" creationId="{32110144-A16F-E6EA-EDA4-91E8F445ADED}"/>
          </ac:spMkLst>
        </pc:spChg>
        <pc:spChg chg="add mod ord">
          <ac:chgData name="Zita Draper" userId="b063123c-f51f-481b-b99c-f574606c9ace" providerId="ADAL" clId="{DBAE8F91-2FEA-41BD-A2CA-7142B41BF37D}" dt="2024-02-19T13:19:54.972" v="8154" actId="26606"/>
          <ac:spMkLst>
            <pc:docMk/>
            <pc:sldMk cId="1107568690" sldId="266"/>
            <ac:spMk id="4" creationId="{D86F23EC-5D76-5EF5-5F66-7DF037A7849A}"/>
          </ac:spMkLst>
        </pc:spChg>
        <pc:spChg chg="add del mod ord">
          <ac:chgData name="Zita Draper" userId="b063123c-f51f-481b-b99c-f574606c9ace" providerId="ADAL" clId="{DBAE8F91-2FEA-41BD-A2CA-7142B41BF37D}" dt="2024-02-19T12:11:13.835" v="4000" actId="478"/>
          <ac:spMkLst>
            <pc:docMk/>
            <pc:sldMk cId="1107568690" sldId="266"/>
            <ac:spMk id="5" creationId="{4285B3DC-D47A-B642-4A30-23EE684F1240}"/>
          </ac:spMkLst>
        </pc:spChg>
        <pc:spChg chg="add">
          <ac:chgData name="Zita Draper" userId="b063123c-f51f-481b-b99c-f574606c9ace" providerId="ADAL" clId="{DBAE8F91-2FEA-41BD-A2CA-7142B41BF37D}" dt="2024-02-19T13:19:54.972" v="8154" actId="26606"/>
          <ac:spMkLst>
            <pc:docMk/>
            <pc:sldMk cId="1107568690" sldId="266"/>
            <ac:spMk id="10" creationId="{0760E4C7-47B8-4356-ABCA-CC9C79E2D2B6}"/>
          </ac:spMkLst>
        </pc:spChg>
        <pc:spChg chg="add">
          <ac:chgData name="Zita Draper" userId="b063123c-f51f-481b-b99c-f574606c9ace" providerId="ADAL" clId="{DBAE8F91-2FEA-41BD-A2CA-7142B41BF37D}" dt="2024-02-19T13:19:54.972" v="8154" actId="26606"/>
          <ac:spMkLst>
            <pc:docMk/>
            <pc:sldMk cId="1107568690" sldId="266"/>
            <ac:spMk id="12" creationId="{ED0A0432-F95F-6441-CC5D-B6BB755FABF8}"/>
          </ac:spMkLst>
        </pc:spChg>
        <pc:spChg chg="add">
          <ac:chgData name="Zita Draper" userId="b063123c-f51f-481b-b99c-f574606c9ace" providerId="ADAL" clId="{DBAE8F91-2FEA-41BD-A2CA-7142B41BF37D}" dt="2024-02-19T13:19:54.972" v="8154" actId="26606"/>
          <ac:spMkLst>
            <pc:docMk/>
            <pc:sldMk cId="1107568690" sldId="266"/>
            <ac:spMk id="14" creationId="{3F0586C3-A19F-D214-ABDE-30AD5B6669E5}"/>
          </ac:spMkLst>
        </pc:spChg>
        <pc:picChg chg="add">
          <ac:chgData name="Zita Draper" userId="b063123c-f51f-481b-b99c-f574606c9ace" providerId="ADAL" clId="{DBAE8F91-2FEA-41BD-A2CA-7142B41BF37D}" dt="2024-02-19T13:19:54.972" v="8154" actId="26606"/>
          <ac:picMkLst>
            <pc:docMk/>
            <pc:sldMk cId="1107568690" sldId="266"/>
            <ac:picMk id="6" creationId="{4764440E-46BC-09A3-2AB1-972B5A67604F}"/>
          </ac:picMkLst>
        </pc:picChg>
        <pc:cxnChg chg="add">
          <ac:chgData name="Zita Draper" userId="b063123c-f51f-481b-b99c-f574606c9ace" providerId="ADAL" clId="{DBAE8F91-2FEA-41BD-A2CA-7142B41BF37D}" dt="2024-02-19T13:19:54.972" v="8154" actId="26606"/>
          <ac:cxnSpMkLst>
            <pc:docMk/>
            <pc:sldMk cId="1107568690" sldId="266"/>
            <ac:cxnSpMk id="16" creationId="{414C5C93-B9E9-4392-ADCF-ABF21209DD56}"/>
          </ac:cxnSpMkLst>
        </pc:cxnChg>
      </pc:sldChg>
      <pc:sldChg chg="addSp delSp modSp del mod modNotesTx">
        <pc:chgData name="Zita Draper" userId="b063123c-f51f-481b-b99c-f574606c9ace" providerId="ADAL" clId="{DBAE8F91-2FEA-41BD-A2CA-7142B41BF37D}" dt="2024-02-29T08:01:21.758" v="22451" actId="2696"/>
        <pc:sldMkLst>
          <pc:docMk/>
          <pc:sldMk cId="3877870200" sldId="267"/>
        </pc:sldMkLst>
        <pc:spChg chg="mod">
          <ac:chgData name="Zita Draper" userId="b063123c-f51f-481b-b99c-f574606c9ace" providerId="ADAL" clId="{DBAE8F91-2FEA-41BD-A2CA-7142B41BF37D}" dt="2024-02-19T12:50:14.942" v="6970" actId="403"/>
          <ac:spMkLst>
            <pc:docMk/>
            <pc:sldMk cId="3877870200" sldId="267"/>
            <ac:spMk id="2" creationId="{9E826786-2765-100A-4F4F-FFA5D01D6C52}"/>
          </ac:spMkLst>
        </pc:spChg>
        <pc:spChg chg="del mod">
          <ac:chgData name="Zita Draper" userId="b063123c-f51f-481b-b99c-f574606c9ace" providerId="ADAL" clId="{DBAE8F91-2FEA-41BD-A2CA-7142B41BF37D}" dt="2024-02-19T12:50:11.869" v="6967" actId="26606"/>
          <ac:spMkLst>
            <pc:docMk/>
            <pc:sldMk cId="3877870200" sldId="267"/>
            <ac:spMk id="3" creationId="{123D6BDF-21BD-C7D8-57A8-F5844117E757}"/>
          </ac:spMkLst>
        </pc:spChg>
        <pc:graphicFrameChg chg="add">
          <ac:chgData name="Zita Draper" userId="b063123c-f51f-481b-b99c-f574606c9ace" providerId="ADAL" clId="{DBAE8F91-2FEA-41BD-A2CA-7142B41BF37D}" dt="2024-02-19T12:50:11.869" v="6967" actId="26606"/>
          <ac:graphicFrameMkLst>
            <pc:docMk/>
            <pc:sldMk cId="3877870200" sldId="267"/>
            <ac:graphicFrameMk id="5" creationId="{87EE8475-22B5-D30C-228C-B33C84DD654E}"/>
          </ac:graphicFrameMkLst>
        </pc:graphicFrameChg>
      </pc:sldChg>
      <pc:sldChg chg="addSp modSp del mod setBg modNotesTx">
        <pc:chgData name="Zita Draper" userId="b063123c-f51f-481b-b99c-f574606c9ace" providerId="ADAL" clId="{DBAE8F91-2FEA-41BD-A2CA-7142B41BF37D}" dt="2024-02-29T08:01:25.118" v="22453" actId="2696"/>
        <pc:sldMkLst>
          <pc:docMk/>
          <pc:sldMk cId="2833220390" sldId="268"/>
        </pc:sldMkLst>
        <pc:spChg chg="mod">
          <ac:chgData name="Zita Draper" userId="b063123c-f51f-481b-b99c-f574606c9ace" providerId="ADAL" clId="{DBAE8F91-2FEA-41BD-A2CA-7142B41BF37D}" dt="2024-02-19T12:50:30.730" v="6973" actId="122"/>
          <ac:spMkLst>
            <pc:docMk/>
            <pc:sldMk cId="2833220390" sldId="268"/>
            <ac:spMk id="2" creationId="{915C0C70-95EC-7F62-43DC-77A84592C31C}"/>
          </ac:spMkLst>
        </pc:spChg>
        <pc:spChg chg="mod">
          <ac:chgData name="Zita Draper" userId="b063123c-f51f-481b-b99c-f574606c9ace" providerId="ADAL" clId="{DBAE8F91-2FEA-41BD-A2CA-7142B41BF37D}" dt="2024-02-19T12:50:26.933" v="6972" actId="27636"/>
          <ac:spMkLst>
            <pc:docMk/>
            <pc:sldMk cId="2833220390" sldId="268"/>
            <ac:spMk id="3" creationId="{B0430AC7-4B0D-42CD-C5F4-D38F2DFE74E1}"/>
          </ac:spMkLst>
        </pc:spChg>
        <pc:spChg chg="add">
          <ac:chgData name="Zita Draper" userId="b063123c-f51f-481b-b99c-f574606c9ace" providerId="ADAL" clId="{DBAE8F91-2FEA-41BD-A2CA-7142B41BF37D}" dt="2024-02-19T12:50:26.885" v="6971" actId="26606"/>
          <ac:spMkLst>
            <pc:docMk/>
            <pc:sldMk cId="2833220390" sldId="268"/>
            <ac:spMk id="9" creationId="{3DAD064D-86F0-42ED-B520-99689857918E}"/>
          </ac:spMkLst>
        </pc:spChg>
        <pc:spChg chg="add">
          <ac:chgData name="Zita Draper" userId="b063123c-f51f-481b-b99c-f574606c9ace" providerId="ADAL" clId="{DBAE8F91-2FEA-41BD-A2CA-7142B41BF37D}" dt="2024-02-19T12:50:26.885" v="6971" actId="26606"/>
          <ac:spMkLst>
            <pc:docMk/>
            <pc:sldMk cId="2833220390" sldId="268"/>
            <ac:spMk id="11" creationId="{17A4D85E-F98A-F670-16C3-7B2B0DA3A0DA}"/>
          </ac:spMkLst>
        </pc:spChg>
        <pc:picChg chg="add">
          <ac:chgData name="Zita Draper" userId="b063123c-f51f-481b-b99c-f574606c9ace" providerId="ADAL" clId="{DBAE8F91-2FEA-41BD-A2CA-7142B41BF37D}" dt="2024-02-19T12:50:26.885" v="6971" actId="26606"/>
          <ac:picMkLst>
            <pc:docMk/>
            <pc:sldMk cId="2833220390" sldId="268"/>
            <ac:picMk id="5" creationId="{1457F8DA-DE9A-BC0D-A827-69AF95E0EB67}"/>
          </ac:picMkLst>
        </pc:picChg>
      </pc:sldChg>
      <pc:sldChg chg="addSp delSp modSp del mod">
        <pc:chgData name="Zita Draper" userId="b063123c-f51f-481b-b99c-f574606c9ace" providerId="ADAL" clId="{DBAE8F91-2FEA-41BD-A2CA-7142B41BF37D}" dt="2024-02-29T08:01:29.118" v="22454" actId="2696"/>
        <pc:sldMkLst>
          <pc:docMk/>
          <pc:sldMk cId="413319623" sldId="269"/>
        </pc:sldMkLst>
        <pc:spChg chg="mod">
          <ac:chgData name="Zita Draper" userId="b063123c-f51f-481b-b99c-f574606c9ace" providerId="ADAL" clId="{DBAE8F91-2FEA-41BD-A2CA-7142B41BF37D}" dt="2024-02-19T13:02:10.944" v="6978" actId="403"/>
          <ac:spMkLst>
            <pc:docMk/>
            <pc:sldMk cId="413319623" sldId="269"/>
            <ac:spMk id="2" creationId="{6D04E043-8977-ED1E-A9DC-61AC1125DF19}"/>
          </ac:spMkLst>
        </pc:spChg>
        <pc:spChg chg="del mod">
          <ac:chgData name="Zita Draper" userId="b063123c-f51f-481b-b99c-f574606c9ace" providerId="ADAL" clId="{DBAE8F91-2FEA-41BD-A2CA-7142B41BF37D}" dt="2024-02-19T12:50:38.366" v="6974" actId="26606"/>
          <ac:spMkLst>
            <pc:docMk/>
            <pc:sldMk cId="413319623" sldId="269"/>
            <ac:spMk id="3" creationId="{D37FCA74-056E-E58A-B491-28A8F0ACEF89}"/>
          </ac:spMkLst>
        </pc:spChg>
        <pc:graphicFrameChg chg="add">
          <ac:chgData name="Zita Draper" userId="b063123c-f51f-481b-b99c-f574606c9ace" providerId="ADAL" clId="{DBAE8F91-2FEA-41BD-A2CA-7142B41BF37D}" dt="2024-02-19T12:50:38.366" v="6974" actId="26606"/>
          <ac:graphicFrameMkLst>
            <pc:docMk/>
            <pc:sldMk cId="413319623" sldId="269"/>
            <ac:graphicFrameMk id="5" creationId="{15C68476-4C82-DF7C-DE43-084636B7309B}"/>
          </ac:graphicFrameMkLst>
        </pc:graphicFrameChg>
      </pc:sldChg>
      <pc:sldChg chg="addSp delSp modSp del mod modNotesTx">
        <pc:chgData name="Zita Draper" userId="b063123c-f51f-481b-b99c-f574606c9ace" providerId="ADAL" clId="{DBAE8F91-2FEA-41BD-A2CA-7142B41BF37D}" dt="2024-02-29T08:01:43.189" v="22455" actId="2696"/>
        <pc:sldMkLst>
          <pc:docMk/>
          <pc:sldMk cId="1440938031" sldId="270"/>
        </pc:sldMkLst>
        <pc:spChg chg="mod">
          <ac:chgData name="Zita Draper" userId="b063123c-f51f-481b-b99c-f574606c9ace" providerId="ADAL" clId="{DBAE8F91-2FEA-41BD-A2CA-7142B41BF37D}" dt="2024-02-19T13:03:19.051" v="7107" actId="20577"/>
          <ac:spMkLst>
            <pc:docMk/>
            <pc:sldMk cId="1440938031" sldId="270"/>
            <ac:spMk id="2" creationId="{6721667C-5BA4-EE08-22DA-12B8ABE2942E}"/>
          </ac:spMkLst>
        </pc:spChg>
        <pc:spChg chg="del mod">
          <ac:chgData name="Zita Draper" userId="b063123c-f51f-481b-b99c-f574606c9ace" providerId="ADAL" clId="{DBAE8F91-2FEA-41BD-A2CA-7142B41BF37D}" dt="2024-02-19T13:11:57.783" v="7906" actId="26606"/>
          <ac:spMkLst>
            <pc:docMk/>
            <pc:sldMk cId="1440938031" sldId="270"/>
            <ac:spMk id="3" creationId="{E70EBF43-5E84-331E-68B4-451139EBF684}"/>
          </ac:spMkLst>
        </pc:spChg>
        <pc:graphicFrameChg chg="add">
          <ac:chgData name="Zita Draper" userId="b063123c-f51f-481b-b99c-f574606c9ace" providerId="ADAL" clId="{DBAE8F91-2FEA-41BD-A2CA-7142B41BF37D}" dt="2024-02-19T13:11:57.783" v="7906" actId="26606"/>
          <ac:graphicFrameMkLst>
            <pc:docMk/>
            <pc:sldMk cId="1440938031" sldId="270"/>
            <ac:graphicFrameMk id="5" creationId="{2EF11A6C-4764-5BA4-63C6-9714E4F45370}"/>
          </ac:graphicFrameMkLst>
        </pc:graphicFrameChg>
      </pc:sldChg>
      <pc:sldChg chg="delSp modSp del mod">
        <pc:chgData name="Zita Draper" userId="b063123c-f51f-481b-b99c-f574606c9ace" providerId="ADAL" clId="{DBAE8F91-2FEA-41BD-A2CA-7142B41BF37D}" dt="2024-02-29T08:01:52.274" v="22456" actId="2696"/>
        <pc:sldMkLst>
          <pc:docMk/>
          <pc:sldMk cId="434327778" sldId="271"/>
        </pc:sldMkLst>
        <pc:spChg chg="del">
          <ac:chgData name="Zita Draper" userId="b063123c-f51f-481b-b99c-f574606c9ace" providerId="ADAL" clId="{DBAE8F91-2FEA-41BD-A2CA-7142B41BF37D}" dt="2024-02-19T13:20:04.824" v="8156" actId="478"/>
          <ac:spMkLst>
            <pc:docMk/>
            <pc:sldMk cId="434327778" sldId="271"/>
            <ac:spMk id="2" creationId="{755D93B5-2835-83F7-E139-B7DD30445D6A}"/>
          </ac:spMkLst>
        </pc:spChg>
        <pc:spChg chg="mod">
          <ac:chgData name="Zita Draper" userId="b063123c-f51f-481b-b99c-f574606c9ace" providerId="ADAL" clId="{DBAE8F91-2FEA-41BD-A2CA-7142B41BF37D}" dt="2024-02-19T16:02:22.096" v="9124" actId="20577"/>
          <ac:spMkLst>
            <pc:docMk/>
            <pc:sldMk cId="434327778" sldId="271"/>
            <ac:spMk id="3" creationId="{87E7AF65-4FF3-0FB8-F7FE-F98AC6B73975}"/>
          </ac:spMkLst>
        </pc:spChg>
      </pc:sldChg>
      <pc:sldChg chg="addSp delSp modSp del mod setBg">
        <pc:chgData name="Zita Draper" userId="b063123c-f51f-481b-b99c-f574606c9ace" providerId="ADAL" clId="{DBAE8F91-2FEA-41BD-A2CA-7142B41BF37D}" dt="2024-02-29T08:02:04.994" v="22457" actId="2696"/>
        <pc:sldMkLst>
          <pc:docMk/>
          <pc:sldMk cId="769285548" sldId="272"/>
        </pc:sldMkLst>
        <pc:spChg chg="del">
          <ac:chgData name="Zita Draper" userId="b063123c-f51f-481b-b99c-f574606c9ace" providerId="ADAL" clId="{DBAE8F91-2FEA-41BD-A2CA-7142B41BF37D}" dt="2024-02-19T16:03:02.117" v="9125" actId="478"/>
          <ac:spMkLst>
            <pc:docMk/>
            <pc:sldMk cId="769285548" sldId="272"/>
            <ac:spMk id="2" creationId="{4725C5D7-E0A5-5279-E1E6-8B22D3C45FE4}"/>
          </ac:spMkLst>
        </pc:spChg>
        <pc:spChg chg="del mod">
          <ac:chgData name="Zita Draper" userId="b063123c-f51f-481b-b99c-f574606c9ace" providerId="ADAL" clId="{DBAE8F91-2FEA-41BD-A2CA-7142B41BF37D}" dt="2024-02-24T23:17:56.702" v="21634" actId="26606"/>
          <ac:spMkLst>
            <pc:docMk/>
            <pc:sldMk cId="769285548" sldId="272"/>
            <ac:spMk id="3" creationId="{01A29A3E-D4EA-6711-8F55-5B0DBE938DCA}"/>
          </ac:spMkLst>
        </pc:spChg>
        <pc:spChg chg="add">
          <ac:chgData name="Zita Draper" userId="b063123c-f51f-481b-b99c-f574606c9ace" providerId="ADAL" clId="{DBAE8F91-2FEA-41BD-A2CA-7142B41BF37D}" dt="2024-02-24T23:17:56.702" v="21634" actId="26606"/>
          <ac:spMkLst>
            <pc:docMk/>
            <pc:sldMk cId="769285548" sldId="272"/>
            <ac:spMk id="9" creationId="{1C8B38D4-9D92-4608-A16B-260E8CC21335}"/>
          </ac:spMkLst>
        </pc:spChg>
        <pc:spChg chg="add">
          <ac:chgData name="Zita Draper" userId="b063123c-f51f-481b-b99c-f574606c9ace" providerId="ADAL" clId="{DBAE8F91-2FEA-41BD-A2CA-7142B41BF37D}" dt="2024-02-24T23:17:56.702" v="21634" actId="26606"/>
          <ac:spMkLst>
            <pc:docMk/>
            <pc:sldMk cId="769285548" sldId="272"/>
            <ac:spMk id="11" creationId="{0B25D2F4-7A0E-ACA7-3A97-AEE028D25753}"/>
          </ac:spMkLst>
        </pc:spChg>
        <pc:graphicFrameChg chg="add mod">
          <ac:chgData name="Zita Draper" userId="b063123c-f51f-481b-b99c-f574606c9ace" providerId="ADAL" clId="{DBAE8F91-2FEA-41BD-A2CA-7142B41BF37D}" dt="2024-02-27T09:24:29.948" v="22442" actId="14100"/>
          <ac:graphicFrameMkLst>
            <pc:docMk/>
            <pc:sldMk cId="769285548" sldId="272"/>
            <ac:graphicFrameMk id="5" creationId="{9FC63D8D-708C-14EF-0C2C-9304BF4BE3D8}"/>
          </ac:graphicFrameMkLst>
        </pc:graphicFrameChg>
      </pc:sldChg>
      <pc:sldChg chg="addSp delSp modSp del mod setBg modNotesTx">
        <pc:chgData name="Zita Draper" userId="b063123c-f51f-481b-b99c-f574606c9ace" providerId="ADAL" clId="{DBAE8F91-2FEA-41BD-A2CA-7142B41BF37D}" dt="2024-02-29T08:02:18.052" v="22458" actId="2696"/>
        <pc:sldMkLst>
          <pc:docMk/>
          <pc:sldMk cId="4002590547" sldId="273"/>
        </pc:sldMkLst>
        <pc:spChg chg="mod">
          <ac:chgData name="Zita Draper" userId="b063123c-f51f-481b-b99c-f574606c9ace" providerId="ADAL" clId="{DBAE8F91-2FEA-41BD-A2CA-7142B41BF37D}" dt="2024-02-24T23:18:05.627" v="21635" actId="26606"/>
          <ac:spMkLst>
            <pc:docMk/>
            <pc:sldMk cId="4002590547" sldId="273"/>
            <ac:spMk id="2" creationId="{7DB7C85F-611F-78F2-C975-009BAF5015C7}"/>
          </ac:spMkLst>
        </pc:spChg>
        <pc:spChg chg="del mod">
          <ac:chgData name="Zita Draper" userId="b063123c-f51f-481b-b99c-f574606c9ace" providerId="ADAL" clId="{DBAE8F91-2FEA-41BD-A2CA-7142B41BF37D}" dt="2024-02-24T23:18:05.627" v="21635" actId="26606"/>
          <ac:spMkLst>
            <pc:docMk/>
            <pc:sldMk cId="4002590547" sldId="273"/>
            <ac:spMk id="3" creationId="{05E86583-967F-9CCA-1361-7FA4C136FF09}"/>
          </ac:spMkLst>
        </pc:spChg>
        <pc:spChg chg="add">
          <ac:chgData name="Zita Draper" userId="b063123c-f51f-481b-b99c-f574606c9ace" providerId="ADAL" clId="{DBAE8F91-2FEA-41BD-A2CA-7142B41BF37D}" dt="2024-02-24T23:18:05.627" v="21635" actId="26606"/>
          <ac:spMkLst>
            <pc:docMk/>
            <pc:sldMk cId="4002590547" sldId="273"/>
            <ac:spMk id="9" creationId="{1C8B38D4-9D92-4608-A16B-260E8CC21335}"/>
          </ac:spMkLst>
        </pc:spChg>
        <pc:spChg chg="add">
          <ac:chgData name="Zita Draper" userId="b063123c-f51f-481b-b99c-f574606c9ace" providerId="ADAL" clId="{DBAE8F91-2FEA-41BD-A2CA-7142B41BF37D}" dt="2024-02-24T23:18:05.627" v="21635" actId="26606"/>
          <ac:spMkLst>
            <pc:docMk/>
            <pc:sldMk cId="4002590547" sldId="273"/>
            <ac:spMk id="11" creationId="{0B25D2F4-7A0E-ACA7-3A97-AEE028D25753}"/>
          </ac:spMkLst>
        </pc:spChg>
        <pc:graphicFrameChg chg="add">
          <ac:chgData name="Zita Draper" userId="b063123c-f51f-481b-b99c-f574606c9ace" providerId="ADAL" clId="{DBAE8F91-2FEA-41BD-A2CA-7142B41BF37D}" dt="2024-02-24T23:18:05.627" v="21635" actId="26606"/>
          <ac:graphicFrameMkLst>
            <pc:docMk/>
            <pc:sldMk cId="4002590547" sldId="273"/>
            <ac:graphicFrameMk id="5" creationId="{C2ED002E-F21E-1BC7-DF3B-0D4D084257E1}"/>
          </ac:graphicFrameMkLst>
        </pc:graphicFrameChg>
      </pc:sldChg>
      <pc:sldChg chg="addSp delSp modSp del mod setBg modNotesTx">
        <pc:chgData name="Zita Draper" userId="b063123c-f51f-481b-b99c-f574606c9ace" providerId="ADAL" clId="{DBAE8F91-2FEA-41BD-A2CA-7142B41BF37D}" dt="2024-02-29T08:02:27.066" v="22459" actId="2696"/>
        <pc:sldMkLst>
          <pc:docMk/>
          <pc:sldMk cId="3597521488" sldId="274"/>
        </pc:sldMkLst>
        <pc:spChg chg="del">
          <ac:chgData name="Zita Draper" userId="b063123c-f51f-481b-b99c-f574606c9ace" providerId="ADAL" clId="{DBAE8F91-2FEA-41BD-A2CA-7142B41BF37D}" dt="2024-02-19T16:16:24.884" v="10329" actId="478"/>
          <ac:spMkLst>
            <pc:docMk/>
            <pc:sldMk cId="3597521488" sldId="274"/>
            <ac:spMk id="2" creationId="{59367DE9-C146-07B7-CFD4-A3C9E4E6F2F6}"/>
          </ac:spMkLst>
        </pc:spChg>
        <pc:spChg chg="del mod">
          <ac:chgData name="Zita Draper" userId="b063123c-f51f-481b-b99c-f574606c9ace" providerId="ADAL" clId="{DBAE8F91-2FEA-41BD-A2CA-7142B41BF37D}" dt="2024-02-24T23:18:13.489" v="21636" actId="26606"/>
          <ac:spMkLst>
            <pc:docMk/>
            <pc:sldMk cId="3597521488" sldId="274"/>
            <ac:spMk id="3" creationId="{1C1B6204-E7B3-0DA7-A44C-70FB5BFD6937}"/>
          </ac:spMkLst>
        </pc:spChg>
        <pc:spChg chg="add">
          <ac:chgData name="Zita Draper" userId="b063123c-f51f-481b-b99c-f574606c9ace" providerId="ADAL" clId="{DBAE8F91-2FEA-41BD-A2CA-7142B41BF37D}" dt="2024-02-24T23:18:13.489" v="21636" actId="26606"/>
          <ac:spMkLst>
            <pc:docMk/>
            <pc:sldMk cId="3597521488" sldId="274"/>
            <ac:spMk id="9" creationId="{1C8B38D4-9D92-4608-A16B-260E8CC21335}"/>
          </ac:spMkLst>
        </pc:spChg>
        <pc:spChg chg="add">
          <ac:chgData name="Zita Draper" userId="b063123c-f51f-481b-b99c-f574606c9ace" providerId="ADAL" clId="{DBAE8F91-2FEA-41BD-A2CA-7142B41BF37D}" dt="2024-02-24T23:18:13.489" v="21636" actId="26606"/>
          <ac:spMkLst>
            <pc:docMk/>
            <pc:sldMk cId="3597521488" sldId="274"/>
            <ac:spMk id="11" creationId="{0B25D2F4-7A0E-ACA7-3A97-AEE028D25753}"/>
          </ac:spMkLst>
        </pc:spChg>
        <pc:graphicFrameChg chg="add">
          <ac:chgData name="Zita Draper" userId="b063123c-f51f-481b-b99c-f574606c9ace" providerId="ADAL" clId="{DBAE8F91-2FEA-41BD-A2CA-7142B41BF37D}" dt="2024-02-24T23:18:13.489" v="21636" actId="26606"/>
          <ac:graphicFrameMkLst>
            <pc:docMk/>
            <pc:sldMk cId="3597521488" sldId="274"/>
            <ac:graphicFrameMk id="5" creationId="{97CA4EFA-2318-10CC-FEAC-2116B9FD96CA}"/>
          </ac:graphicFrameMkLst>
        </pc:graphicFrameChg>
      </pc:sldChg>
      <pc:sldChg chg="addSp delSp modSp del mod setBg">
        <pc:chgData name="Zita Draper" userId="b063123c-f51f-481b-b99c-f574606c9ace" providerId="ADAL" clId="{DBAE8F91-2FEA-41BD-A2CA-7142B41BF37D}" dt="2024-02-29T08:02:35.111" v="22460" actId="2696"/>
        <pc:sldMkLst>
          <pc:docMk/>
          <pc:sldMk cId="2126929597" sldId="275"/>
        </pc:sldMkLst>
        <pc:spChg chg="del">
          <ac:chgData name="Zita Draper" userId="b063123c-f51f-481b-b99c-f574606c9ace" providerId="ADAL" clId="{DBAE8F91-2FEA-41BD-A2CA-7142B41BF37D}" dt="2024-02-19T16:25:48.071" v="11287" actId="478"/>
          <ac:spMkLst>
            <pc:docMk/>
            <pc:sldMk cId="2126929597" sldId="275"/>
            <ac:spMk id="2" creationId="{96B04A3F-364C-C765-DB12-1CCE8644BD4A}"/>
          </ac:spMkLst>
        </pc:spChg>
        <pc:spChg chg="del mod">
          <ac:chgData name="Zita Draper" userId="b063123c-f51f-481b-b99c-f574606c9ace" providerId="ADAL" clId="{DBAE8F91-2FEA-41BD-A2CA-7142B41BF37D}" dt="2024-02-24T23:18:21.321" v="21637" actId="26606"/>
          <ac:spMkLst>
            <pc:docMk/>
            <pc:sldMk cId="2126929597" sldId="275"/>
            <ac:spMk id="3" creationId="{288A11D0-F789-BA51-B9FC-4CF4919B323C}"/>
          </ac:spMkLst>
        </pc:spChg>
        <pc:spChg chg="add">
          <ac:chgData name="Zita Draper" userId="b063123c-f51f-481b-b99c-f574606c9ace" providerId="ADAL" clId="{DBAE8F91-2FEA-41BD-A2CA-7142B41BF37D}" dt="2024-02-24T23:18:21.321" v="21637" actId="26606"/>
          <ac:spMkLst>
            <pc:docMk/>
            <pc:sldMk cId="2126929597" sldId="275"/>
            <ac:spMk id="9" creationId="{1C8B38D4-9D92-4608-A16B-260E8CC21335}"/>
          </ac:spMkLst>
        </pc:spChg>
        <pc:spChg chg="add">
          <ac:chgData name="Zita Draper" userId="b063123c-f51f-481b-b99c-f574606c9ace" providerId="ADAL" clId="{DBAE8F91-2FEA-41BD-A2CA-7142B41BF37D}" dt="2024-02-24T23:18:21.321" v="21637" actId="26606"/>
          <ac:spMkLst>
            <pc:docMk/>
            <pc:sldMk cId="2126929597" sldId="275"/>
            <ac:spMk id="11" creationId="{0B25D2F4-7A0E-ACA7-3A97-AEE028D25753}"/>
          </ac:spMkLst>
        </pc:spChg>
        <pc:graphicFrameChg chg="add">
          <ac:chgData name="Zita Draper" userId="b063123c-f51f-481b-b99c-f574606c9ace" providerId="ADAL" clId="{DBAE8F91-2FEA-41BD-A2CA-7142B41BF37D}" dt="2024-02-24T23:18:21.321" v="21637" actId="26606"/>
          <ac:graphicFrameMkLst>
            <pc:docMk/>
            <pc:sldMk cId="2126929597" sldId="275"/>
            <ac:graphicFrameMk id="5" creationId="{D491F588-2BF7-BAAE-330C-542581D64296}"/>
          </ac:graphicFrameMkLst>
        </pc:graphicFrameChg>
      </pc:sldChg>
      <pc:sldChg chg="addSp delSp modSp del mod setBg">
        <pc:chgData name="Zita Draper" userId="b063123c-f51f-481b-b99c-f574606c9ace" providerId="ADAL" clId="{DBAE8F91-2FEA-41BD-A2CA-7142B41BF37D}" dt="2024-02-29T08:02:44.243" v="22461" actId="2696"/>
        <pc:sldMkLst>
          <pc:docMk/>
          <pc:sldMk cId="2025093411" sldId="276"/>
        </pc:sldMkLst>
        <pc:spChg chg="mod">
          <ac:chgData name="Zita Draper" userId="b063123c-f51f-481b-b99c-f574606c9ace" providerId="ADAL" clId="{DBAE8F91-2FEA-41BD-A2CA-7142B41BF37D}" dt="2024-02-24T23:18:32.579" v="21638" actId="26606"/>
          <ac:spMkLst>
            <pc:docMk/>
            <pc:sldMk cId="2025093411" sldId="276"/>
            <ac:spMk id="2" creationId="{CA9C33E7-209C-DEF9-6D08-924AA7CC21F4}"/>
          </ac:spMkLst>
        </pc:spChg>
        <pc:spChg chg="del mod">
          <ac:chgData name="Zita Draper" userId="b063123c-f51f-481b-b99c-f574606c9ace" providerId="ADAL" clId="{DBAE8F91-2FEA-41BD-A2CA-7142B41BF37D}" dt="2024-02-24T23:18:32.579" v="21638" actId="26606"/>
          <ac:spMkLst>
            <pc:docMk/>
            <pc:sldMk cId="2025093411" sldId="276"/>
            <ac:spMk id="3" creationId="{D5A895F4-CABE-8CE0-6CB6-E1A6D0A11361}"/>
          </ac:spMkLst>
        </pc:spChg>
        <pc:spChg chg="add">
          <ac:chgData name="Zita Draper" userId="b063123c-f51f-481b-b99c-f574606c9ace" providerId="ADAL" clId="{DBAE8F91-2FEA-41BD-A2CA-7142B41BF37D}" dt="2024-02-24T23:18:32.579" v="21638" actId="26606"/>
          <ac:spMkLst>
            <pc:docMk/>
            <pc:sldMk cId="2025093411" sldId="276"/>
            <ac:spMk id="9" creationId="{1C8B38D4-9D92-4608-A16B-260E8CC21335}"/>
          </ac:spMkLst>
        </pc:spChg>
        <pc:spChg chg="add">
          <ac:chgData name="Zita Draper" userId="b063123c-f51f-481b-b99c-f574606c9ace" providerId="ADAL" clId="{DBAE8F91-2FEA-41BD-A2CA-7142B41BF37D}" dt="2024-02-24T23:18:32.579" v="21638" actId="26606"/>
          <ac:spMkLst>
            <pc:docMk/>
            <pc:sldMk cId="2025093411" sldId="276"/>
            <ac:spMk id="11" creationId="{0B25D2F4-7A0E-ACA7-3A97-AEE028D25753}"/>
          </ac:spMkLst>
        </pc:spChg>
        <pc:graphicFrameChg chg="add">
          <ac:chgData name="Zita Draper" userId="b063123c-f51f-481b-b99c-f574606c9ace" providerId="ADAL" clId="{DBAE8F91-2FEA-41BD-A2CA-7142B41BF37D}" dt="2024-02-24T23:18:32.579" v="21638" actId="26606"/>
          <ac:graphicFrameMkLst>
            <pc:docMk/>
            <pc:sldMk cId="2025093411" sldId="276"/>
            <ac:graphicFrameMk id="5" creationId="{E9E81DCB-53B8-1696-B472-2A25584C66CE}"/>
          </ac:graphicFrameMkLst>
        </pc:graphicFrameChg>
      </pc:sldChg>
      <pc:sldChg chg="addSp delSp modSp add del mod setBg">
        <pc:chgData name="Zita Draper" userId="b063123c-f51f-481b-b99c-f574606c9ace" providerId="ADAL" clId="{DBAE8F91-2FEA-41BD-A2CA-7142B41BF37D}" dt="2024-02-29T08:03:15.506" v="22464" actId="2696"/>
        <pc:sldMkLst>
          <pc:docMk/>
          <pc:sldMk cId="638697233" sldId="277"/>
        </pc:sldMkLst>
        <pc:spChg chg="mod">
          <ac:chgData name="Zita Draper" userId="b063123c-f51f-481b-b99c-f574606c9ace" providerId="ADAL" clId="{DBAE8F91-2FEA-41BD-A2CA-7142B41BF37D}" dt="2024-02-19T16:57:14.145" v="13785" actId="26606"/>
          <ac:spMkLst>
            <pc:docMk/>
            <pc:sldMk cId="638697233" sldId="277"/>
            <ac:spMk id="2" creationId="{93E14756-667D-3729-F241-4E7D014633FE}"/>
          </ac:spMkLst>
        </pc:spChg>
        <pc:spChg chg="del mod">
          <ac:chgData name="Zita Draper" userId="b063123c-f51f-481b-b99c-f574606c9ace" providerId="ADAL" clId="{DBAE8F91-2FEA-41BD-A2CA-7142B41BF37D}" dt="2024-02-19T16:57:14.145" v="13785" actId="26606"/>
          <ac:spMkLst>
            <pc:docMk/>
            <pc:sldMk cId="638697233" sldId="277"/>
            <ac:spMk id="3" creationId="{B2950F1C-3425-DEB5-4778-C27067DDBA4B}"/>
          </ac:spMkLst>
        </pc:spChg>
        <pc:spChg chg="add">
          <ac:chgData name="Zita Draper" userId="b063123c-f51f-481b-b99c-f574606c9ace" providerId="ADAL" clId="{DBAE8F91-2FEA-41BD-A2CA-7142B41BF37D}" dt="2024-02-19T16:57:14.145" v="13785" actId="26606"/>
          <ac:spMkLst>
            <pc:docMk/>
            <pc:sldMk cId="638697233" sldId="277"/>
            <ac:spMk id="9" creationId="{1C8B38D4-9D92-4608-A16B-260E8CC21335}"/>
          </ac:spMkLst>
        </pc:spChg>
        <pc:spChg chg="add">
          <ac:chgData name="Zita Draper" userId="b063123c-f51f-481b-b99c-f574606c9ace" providerId="ADAL" clId="{DBAE8F91-2FEA-41BD-A2CA-7142B41BF37D}" dt="2024-02-19T16:57:14.145" v="13785" actId="26606"/>
          <ac:spMkLst>
            <pc:docMk/>
            <pc:sldMk cId="638697233" sldId="277"/>
            <ac:spMk id="11" creationId="{E9D51C6D-A440-71F4-45C3-86809652EBEC}"/>
          </ac:spMkLst>
        </pc:spChg>
        <pc:spChg chg="add">
          <ac:chgData name="Zita Draper" userId="b063123c-f51f-481b-b99c-f574606c9ace" providerId="ADAL" clId="{DBAE8F91-2FEA-41BD-A2CA-7142B41BF37D}" dt="2024-02-19T16:57:14.145" v="13785" actId="26606"/>
          <ac:spMkLst>
            <pc:docMk/>
            <pc:sldMk cId="638697233" sldId="277"/>
            <ac:spMk id="13" creationId="{99FA5DBC-93F5-A63F-41A3-8C0F26EE5E9B}"/>
          </ac:spMkLst>
        </pc:spChg>
        <pc:graphicFrameChg chg="add">
          <ac:chgData name="Zita Draper" userId="b063123c-f51f-481b-b99c-f574606c9ace" providerId="ADAL" clId="{DBAE8F91-2FEA-41BD-A2CA-7142B41BF37D}" dt="2024-02-19T16:57:14.145" v="13785" actId="26606"/>
          <ac:graphicFrameMkLst>
            <pc:docMk/>
            <pc:sldMk cId="638697233" sldId="277"/>
            <ac:graphicFrameMk id="5" creationId="{00ADDA46-32DE-7E3B-7AC2-BBFC06B69219}"/>
          </ac:graphicFrameMkLst>
        </pc:graphicFrameChg>
      </pc:sldChg>
      <pc:sldChg chg="addSp delSp modSp del mod modNotesTx">
        <pc:chgData name="Zita Draper" userId="b063123c-f51f-481b-b99c-f574606c9ace" providerId="ADAL" clId="{DBAE8F91-2FEA-41BD-A2CA-7142B41BF37D}" dt="2024-02-29T08:03:23.186" v="22465" actId="2696"/>
        <pc:sldMkLst>
          <pc:docMk/>
          <pc:sldMk cId="3202064432" sldId="278"/>
        </pc:sldMkLst>
        <pc:spChg chg="mod">
          <ac:chgData name="Zita Draper" userId="b063123c-f51f-481b-b99c-f574606c9ace" providerId="ADAL" clId="{DBAE8F91-2FEA-41BD-A2CA-7142B41BF37D}" dt="2024-02-19T16:35:23.962" v="12257" actId="122"/>
          <ac:spMkLst>
            <pc:docMk/>
            <pc:sldMk cId="3202064432" sldId="278"/>
            <ac:spMk id="2" creationId="{FAD13D93-227F-5027-F726-AAB3B075EFB5}"/>
          </ac:spMkLst>
        </pc:spChg>
        <pc:spChg chg="del mod">
          <ac:chgData name="Zita Draper" userId="b063123c-f51f-481b-b99c-f574606c9ace" providerId="ADAL" clId="{DBAE8F91-2FEA-41BD-A2CA-7142B41BF37D}" dt="2024-02-19T16:57:03.041" v="13784" actId="26606"/>
          <ac:spMkLst>
            <pc:docMk/>
            <pc:sldMk cId="3202064432" sldId="278"/>
            <ac:spMk id="3" creationId="{126F974F-F356-CEE6-CA08-6CD139601930}"/>
          </ac:spMkLst>
        </pc:spChg>
        <pc:graphicFrameChg chg="add">
          <ac:chgData name="Zita Draper" userId="b063123c-f51f-481b-b99c-f574606c9ace" providerId="ADAL" clId="{DBAE8F91-2FEA-41BD-A2CA-7142B41BF37D}" dt="2024-02-19T16:57:03.041" v="13784" actId="26606"/>
          <ac:graphicFrameMkLst>
            <pc:docMk/>
            <pc:sldMk cId="3202064432" sldId="278"/>
            <ac:graphicFrameMk id="5" creationId="{F69F3772-1BC0-419D-4399-3651ADDD0BC4}"/>
          </ac:graphicFrameMkLst>
        </pc:graphicFrameChg>
      </pc:sldChg>
      <pc:sldChg chg="addSp modSp del mod setBg">
        <pc:chgData name="Zita Draper" userId="b063123c-f51f-481b-b99c-f574606c9ace" providerId="ADAL" clId="{DBAE8F91-2FEA-41BD-A2CA-7142B41BF37D}" dt="2024-02-29T08:03:40.384" v="22466" actId="2696"/>
        <pc:sldMkLst>
          <pc:docMk/>
          <pc:sldMk cId="721657997" sldId="279"/>
        </pc:sldMkLst>
        <pc:spChg chg="mod">
          <ac:chgData name="Zita Draper" userId="b063123c-f51f-481b-b99c-f574606c9ace" providerId="ADAL" clId="{DBAE8F91-2FEA-41BD-A2CA-7142B41BF37D}" dt="2024-02-24T23:19:17.311" v="21639" actId="26606"/>
          <ac:spMkLst>
            <pc:docMk/>
            <pc:sldMk cId="721657997" sldId="279"/>
            <ac:spMk id="2" creationId="{3DB2BEC9-A9C3-3422-F6F5-995582451F5B}"/>
          </ac:spMkLst>
        </pc:spChg>
        <pc:spChg chg="mod">
          <ac:chgData name="Zita Draper" userId="b063123c-f51f-481b-b99c-f574606c9ace" providerId="ADAL" clId="{DBAE8F91-2FEA-41BD-A2CA-7142B41BF37D}" dt="2024-02-24T23:19:17.311" v="21639" actId="26606"/>
          <ac:spMkLst>
            <pc:docMk/>
            <pc:sldMk cId="721657997" sldId="279"/>
            <ac:spMk id="3" creationId="{9A62FB6F-9836-FBEB-9082-A0A08D8373BD}"/>
          </ac:spMkLst>
        </pc:spChg>
        <pc:spChg chg="add">
          <ac:chgData name="Zita Draper" userId="b063123c-f51f-481b-b99c-f574606c9ace" providerId="ADAL" clId="{DBAE8F91-2FEA-41BD-A2CA-7142B41BF37D}" dt="2024-02-24T23:19:17.311" v="21639" actId="26606"/>
          <ac:spMkLst>
            <pc:docMk/>
            <pc:sldMk cId="721657997" sldId="279"/>
            <ac:spMk id="8" creationId="{20DB4423-716D-4B40-9498-69F5F3E5E077}"/>
          </ac:spMkLst>
        </pc:spChg>
        <pc:spChg chg="add">
          <ac:chgData name="Zita Draper" userId="b063123c-f51f-481b-b99c-f574606c9ace" providerId="ADAL" clId="{DBAE8F91-2FEA-41BD-A2CA-7142B41BF37D}" dt="2024-02-24T23:19:17.311" v="21639" actId="26606"/>
          <ac:spMkLst>
            <pc:docMk/>
            <pc:sldMk cId="721657997" sldId="279"/>
            <ac:spMk id="10" creationId="{76BCBC0B-8296-56C5-38CB-8138FF84D464}"/>
          </ac:spMkLst>
        </pc:spChg>
      </pc:sldChg>
      <pc:sldChg chg="addSp delSp modSp mod ord setBg modClrScheme chgLayout">
        <pc:chgData name="Zita Draper" userId="b063123c-f51f-481b-b99c-f574606c9ace" providerId="ADAL" clId="{DBAE8F91-2FEA-41BD-A2CA-7142B41BF37D}" dt="2024-02-27T10:34:54.714" v="22449"/>
        <pc:sldMkLst>
          <pc:docMk/>
          <pc:sldMk cId="1233738279" sldId="280"/>
        </pc:sldMkLst>
        <pc:spChg chg="del mod ord">
          <ac:chgData name="Zita Draper" userId="b063123c-f51f-481b-b99c-f574606c9ace" providerId="ADAL" clId="{DBAE8F91-2FEA-41BD-A2CA-7142B41BF37D}" dt="2024-02-19T16:53:53.630" v="13518" actId="700"/>
          <ac:spMkLst>
            <pc:docMk/>
            <pc:sldMk cId="1233738279" sldId="280"/>
            <ac:spMk id="2" creationId="{2C90CADD-ABB6-7032-36E6-9A1DB87B2BCE}"/>
          </ac:spMkLst>
        </pc:spChg>
        <pc:spChg chg="del mod ord">
          <ac:chgData name="Zita Draper" userId="b063123c-f51f-481b-b99c-f574606c9ace" providerId="ADAL" clId="{DBAE8F91-2FEA-41BD-A2CA-7142B41BF37D}" dt="2024-02-19T16:53:53.630" v="13518" actId="700"/>
          <ac:spMkLst>
            <pc:docMk/>
            <pc:sldMk cId="1233738279" sldId="280"/>
            <ac:spMk id="3" creationId="{D34E2EA3-1FB7-5872-BE03-50816AE5B495}"/>
          </ac:spMkLst>
        </pc:spChg>
        <pc:spChg chg="add mod ord">
          <ac:chgData name="Zita Draper" userId="b063123c-f51f-481b-b99c-f574606c9ace" providerId="ADAL" clId="{DBAE8F91-2FEA-41BD-A2CA-7142B41BF37D}" dt="2024-02-19T16:54:06.713" v="13539" actId="26606"/>
          <ac:spMkLst>
            <pc:docMk/>
            <pc:sldMk cId="1233738279" sldId="280"/>
            <ac:spMk id="4" creationId="{2E81347B-999D-4682-8FAB-A185520C9172}"/>
          </ac:spMkLst>
        </pc:spChg>
        <pc:spChg chg="add del mod ord">
          <ac:chgData name="Zita Draper" userId="b063123c-f51f-481b-b99c-f574606c9ace" providerId="ADAL" clId="{DBAE8F91-2FEA-41BD-A2CA-7142B41BF37D}" dt="2024-02-24T23:17:19.734" v="21632" actId="478"/>
          <ac:spMkLst>
            <pc:docMk/>
            <pc:sldMk cId="1233738279" sldId="280"/>
            <ac:spMk id="5" creationId="{CF492FA8-1F4B-B32D-9482-5172A6ECA521}"/>
          </ac:spMkLst>
        </pc:spChg>
        <pc:spChg chg="add">
          <ac:chgData name="Zita Draper" userId="b063123c-f51f-481b-b99c-f574606c9ace" providerId="ADAL" clId="{DBAE8F91-2FEA-41BD-A2CA-7142B41BF37D}" dt="2024-02-19T16:54:06.713" v="13539" actId="26606"/>
          <ac:spMkLst>
            <pc:docMk/>
            <pc:sldMk cId="1233738279" sldId="280"/>
            <ac:spMk id="11" creationId="{0760E4C7-47B8-4356-ABCA-CC9C79E2D2B6}"/>
          </ac:spMkLst>
        </pc:spChg>
        <pc:spChg chg="add">
          <ac:chgData name="Zita Draper" userId="b063123c-f51f-481b-b99c-f574606c9ace" providerId="ADAL" clId="{DBAE8F91-2FEA-41BD-A2CA-7142B41BF37D}" dt="2024-02-19T16:54:06.713" v="13539" actId="26606"/>
          <ac:spMkLst>
            <pc:docMk/>
            <pc:sldMk cId="1233738279" sldId="280"/>
            <ac:spMk id="13" creationId="{ED0A0432-F95F-6441-CC5D-B6BB755FABF8}"/>
          </ac:spMkLst>
        </pc:spChg>
        <pc:spChg chg="add">
          <ac:chgData name="Zita Draper" userId="b063123c-f51f-481b-b99c-f574606c9ace" providerId="ADAL" clId="{DBAE8F91-2FEA-41BD-A2CA-7142B41BF37D}" dt="2024-02-19T16:54:06.713" v="13539" actId="26606"/>
          <ac:spMkLst>
            <pc:docMk/>
            <pc:sldMk cId="1233738279" sldId="280"/>
            <ac:spMk id="15" creationId="{3F0586C3-A19F-D214-ABDE-30AD5B6669E5}"/>
          </ac:spMkLst>
        </pc:spChg>
        <pc:picChg chg="add">
          <ac:chgData name="Zita Draper" userId="b063123c-f51f-481b-b99c-f574606c9ace" providerId="ADAL" clId="{DBAE8F91-2FEA-41BD-A2CA-7142B41BF37D}" dt="2024-02-19T16:54:06.713" v="13539" actId="26606"/>
          <ac:picMkLst>
            <pc:docMk/>
            <pc:sldMk cId="1233738279" sldId="280"/>
            <ac:picMk id="7" creationId="{656FDC4F-009B-E8F4-6FB4-1957F687347F}"/>
          </ac:picMkLst>
        </pc:picChg>
        <pc:cxnChg chg="add">
          <ac:chgData name="Zita Draper" userId="b063123c-f51f-481b-b99c-f574606c9ace" providerId="ADAL" clId="{DBAE8F91-2FEA-41BD-A2CA-7142B41BF37D}" dt="2024-02-19T16:54:06.713" v="13539" actId="26606"/>
          <ac:cxnSpMkLst>
            <pc:docMk/>
            <pc:sldMk cId="1233738279" sldId="280"/>
            <ac:cxnSpMk id="17" creationId="{414C5C93-B9E9-4392-ADCF-ABF21209DD56}"/>
          </ac:cxnSpMkLst>
        </pc:cxnChg>
      </pc:sldChg>
      <pc:sldChg chg="del">
        <pc:chgData name="Zita Draper" userId="b063123c-f51f-481b-b99c-f574606c9ace" providerId="ADAL" clId="{DBAE8F91-2FEA-41BD-A2CA-7142B41BF37D}" dt="2024-02-19T16:54:23.499" v="13540" actId="2696"/>
        <pc:sldMkLst>
          <pc:docMk/>
          <pc:sldMk cId="2052081446" sldId="281"/>
        </pc:sldMkLst>
      </pc:sldChg>
      <pc:sldChg chg="del">
        <pc:chgData name="Zita Draper" userId="b063123c-f51f-481b-b99c-f574606c9ace" providerId="ADAL" clId="{DBAE8F91-2FEA-41BD-A2CA-7142B41BF37D}" dt="2024-02-19T16:54:23.799" v="13541" actId="2696"/>
        <pc:sldMkLst>
          <pc:docMk/>
          <pc:sldMk cId="982697661" sldId="282"/>
        </pc:sldMkLst>
      </pc:sldChg>
      <pc:sldChg chg="del">
        <pc:chgData name="Zita Draper" userId="b063123c-f51f-481b-b99c-f574606c9ace" providerId="ADAL" clId="{DBAE8F91-2FEA-41BD-A2CA-7142B41BF37D}" dt="2024-02-19T16:54:24.046" v="13542" actId="2696"/>
        <pc:sldMkLst>
          <pc:docMk/>
          <pc:sldMk cId="1770125953" sldId="283"/>
        </pc:sldMkLst>
      </pc:sldChg>
      <pc:sldChg chg="del">
        <pc:chgData name="Zita Draper" userId="b063123c-f51f-481b-b99c-f574606c9ace" providerId="ADAL" clId="{DBAE8F91-2FEA-41BD-A2CA-7142B41BF37D}" dt="2024-02-19T16:54:24.347" v="13543" actId="2696"/>
        <pc:sldMkLst>
          <pc:docMk/>
          <pc:sldMk cId="3912896937" sldId="284"/>
        </pc:sldMkLst>
      </pc:sldChg>
      <pc:sldChg chg="del">
        <pc:chgData name="Zita Draper" userId="b063123c-f51f-481b-b99c-f574606c9ace" providerId="ADAL" clId="{DBAE8F91-2FEA-41BD-A2CA-7142B41BF37D}" dt="2024-02-19T16:54:24.701" v="13544" actId="2696"/>
        <pc:sldMkLst>
          <pc:docMk/>
          <pc:sldMk cId="773158264" sldId="285"/>
        </pc:sldMkLst>
      </pc:sldChg>
      <pc:sldChg chg="del">
        <pc:chgData name="Zita Draper" userId="b063123c-f51f-481b-b99c-f574606c9ace" providerId="ADAL" clId="{DBAE8F91-2FEA-41BD-A2CA-7142B41BF37D}" dt="2024-02-19T16:54:25.133" v="13545" actId="2696"/>
        <pc:sldMkLst>
          <pc:docMk/>
          <pc:sldMk cId="3442105900" sldId="286"/>
        </pc:sldMkLst>
      </pc:sldChg>
      <pc:sldChg chg="del">
        <pc:chgData name="Zita Draper" userId="b063123c-f51f-481b-b99c-f574606c9ace" providerId="ADAL" clId="{DBAE8F91-2FEA-41BD-A2CA-7142B41BF37D}" dt="2024-02-19T16:54:25.532" v="13546" actId="2696"/>
        <pc:sldMkLst>
          <pc:docMk/>
          <pc:sldMk cId="1889685636" sldId="287"/>
        </pc:sldMkLst>
      </pc:sldChg>
      <pc:sldChg chg="del">
        <pc:chgData name="Zita Draper" userId="b063123c-f51f-481b-b99c-f574606c9ace" providerId="ADAL" clId="{DBAE8F91-2FEA-41BD-A2CA-7142B41BF37D}" dt="2024-02-19T16:54:30.834" v="13547" actId="2696"/>
        <pc:sldMkLst>
          <pc:docMk/>
          <pc:sldMk cId="1470819234" sldId="288"/>
        </pc:sldMkLst>
      </pc:sldChg>
      <pc:sldChg chg="del">
        <pc:chgData name="Zita Draper" userId="b063123c-f51f-481b-b99c-f574606c9ace" providerId="ADAL" clId="{DBAE8F91-2FEA-41BD-A2CA-7142B41BF37D}" dt="2024-02-19T16:54:31.082" v="13548" actId="2696"/>
        <pc:sldMkLst>
          <pc:docMk/>
          <pc:sldMk cId="2018150236" sldId="289"/>
        </pc:sldMkLst>
      </pc:sldChg>
      <pc:sldChg chg="del">
        <pc:chgData name="Zita Draper" userId="b063123c-f51f-481b-b99c-f574606c9ace" providerId="ADAL" clId="{DBAE8F91-2FEA-41BD-A2CA-7142B41BF37D}" dt="2024-02-19T16:54:31.336" v="13549" actId="2696"/>
        <pc:sldMkLst>
          <pc:docMk/>
          <pc:sldMk cId="3855988517" sldId="290"/>
        </pc:sldMkLst>
      </pc:sldChg>
      <pc:sldChg chg="del">
        <pc:chgData name="Zita Draper" userId="b063123c-f51f-481b-b99c-f574606c9ace" providerId="ADAL" clId="{DBAE8F91-2FEA-41BD-A2CA-7142B41BF37D}" dt="2024-02-19T16:54:31.621" v="13550" actId="2696"/>
        <pc:sldMkLst>
          <pc:docMk/>
          <pc:sldMk cId="526347722" sldId="291"/>
        </pc:sldMkLst>
      </pc:sldChg>
      <pc:sldChg chg="del">
        <pc:chgData name="Zita Draper" userId="b063123c-f51f-481b-b99c-f574606c9ace" providerId="ADAL" clId="{DBAE8F91-2FEA-41BD-A2CA-7142B41BF37D}" dt="2024-02-19T16:54:32.038" v="13551" actId="2696"/>
        <pc:sldMkLst>
          <pc:docMk/>
          <pc:sldMk cId="4268544033" sldId="292"/>
        </pc:sldMkLst>
      </pc:sldChg>
      <pc:sldChg chg="del">
        <pc:chgData name="Zita Draper" userId="b063123c-f51f-481b-b99c-f574606c9ace" providerId="ADAL" clId="{DBAE8F91-2FEA-41BD-A2CA-7142B41BF37D}" dt="2024-02-19T16:54:32.540" v="13552" actId="2696"/>
        <pc:sldMkLst>
          <pc:docMk/>
          <pc:sldMk cId="3274631250" sldId="293"/>
        </pc:sldMkLst>
      </pc:sldChg>
      <pc:sldChg chg="del">
        <pc:chgData name="Zita Draper" userId="b063123c-f51f-481b-b99c-f574606c9ace" providerId="ADAL" clId="{DBAE8F91-2FEA-41BD-A2CA-7142B41BF37D}" dt="2024-02-19T16:54:35.628" v="13553" actId="2696"/>
        <pc:sldMkLst>
          <pc:docMk/>
          <pc:sldMk cId="4247234962" sldId="294"/>
        </pc:sldMkLst>
      </pc:sldChg>
      <pc:sldChg chg="del">
        <pc:chgData name="Zita Draper" userId="b063123c-f51f-481b-b99c-f574606c9ace" providerId="ADAL" clId="{DBAE8F91-2FEA-41BD-A2CA-7142B41BF37D}" dt="2024-02-19T16:54:35.835" v="13554" actId="2696"/>
        <pc:sldMkLst>
          <pc:docMk/>
          <pc:sldMk cId="991791025" sldId="295"/>
        </pc:sldMkLst>
      </pc:sldChg>
      <pc:sldChg chg="del">
        <pc:chgData name="Zita Draper" userId="b063123c-f51f-481b-b99c-f574606c9ace" providerId="ADAL" clId="{DBAE8F91-2FEA-41BD-A2CA-7142B41BF37D}" dt="2024-02-19T16:54:36.049" v="13555" actId="2696"/>
        <pc:sldMkLst>
          <pc:docMk/>
          <pc:sldMk cId="1315104261" sldId="296"/>
        </pc:sldMkLst>
      </pc:sldChg>
      <pc:sldChg chg="del">
        <pc:chgData name="Zita Draper" userId="b063123c-f51f-481b-b99c-f574606c9ace" providerId="ADAL" clId="{DBAE8F91-2FEA-41BD-A2CA-7142B41BF37D}" dt="2024-02-19T16:54:36.299" v="13556" actId="2696"/>
        <pc:sldMkLst>
          <pc:docMk/>
          <pc:sldMk cId="3790934205" sldId="297"/>
        </pc:sldMkLst>
      </pc:sldChg>
      <pc:sldChg chg="del">
        <pc:chgData name="Zita Draper" userId="b063123c-f51f-481b-b99c-f574606c9ace" providerId="ADAL" clId="{DBAE8F91-2FEA-41BD-A2CA-7142B41BF37D}" dt="2024-02-19T16:54:36.737" v="13557" actId="2696"/>
        <pc:sldMkLst>
          <pc:docMk/>
          <pc:sldMk cId="2148378947" sldId="298"/>
        </pc:sldMkLst>
      </pc:sldChg>
      <pc:sldChg chg="del">
        <pc:chgData name="Zita Draper" userId="b063123c-f51f-481b-b99c-f574606c9ace" providerId="ADAL" clId="{DBAE8F91-2FEA-41BD-A2CA-7142B41BF37D}" dt="2024-02-19T16:54:37.254" v="13558" actId="2696"/>
        <pc:sldMkLst>
          <pc:docMk/>
          <pc:sldMk cId="3098132424" sldId="299"/>
        </pc:sldMkLst>
      </pc:sldChg>
      <pc:sldChg chg="del">
        <pc:chgData name="Zita Draper" userId="b063123c-f51f-481b-b99c-f574606c9ace" providerId="ADAL" clId="{DBAE8F91-2FEA-41BD-A2CA-7142B41BF37D}" dt="2024-02-19T16:54:37.687" v="13559" actId="2696"/>
        <pc:sldMkLst>
          <pc:docMk/>
          <pc:sldMk cId="3348037220" sldId="300"/>
        </pc:sldMkLst>
      </pc:sldChg>
      <pc:sldChg chg="del">
        <pc:chgData name="Zita Draper" userId="b063123c-f51f-481b-b99c-f574606c9ace" providerId="ADAL" clId="{DBAE8F91-2FEA-41BD-A2CA-7142B41BF37D}" dt="2024-02-19T16:54:38.243" v="13560" actId="2696"/>
        <pc:sldMkLst>
          <pc:docMk/>
          <pc:sldMk cId="700541105" sldId="301"/>
        </pc:sldMkLst>
      </pc:sldChg>
      <pc:sldChg chg="del">
        <pc:chgData name="Zita Draper" userId="b063123c-f51f-481b-b99c-f574606c9ace" providerId="ADAL" clId="{DBAE8F91-2FEA-41BD-A2CA-7142B41BF37D}" dt="2024-02-19T16:56:11.505" v="13708" actId="2696"/>
        <pc:sldMkLst>
          <pc:docMk/>
          <pc:sldMk cId="1095240769" sldId="302"/>
        </pc:sldMkLst>
      </pc:sldChg>
      <pc:sldChg chg="del">
        <pc:chgData name="Zita Draper" userId="b063123c-f51f-481b-b99c-f574606c9ace" providerId="ADAL" clId="{DBAE8F91-2FEA-41BD-A2CA-7142B41BF37D}" dt="2024-02-19T16:56:15.776" v="13709" actId="2696"/>
        <pc:sldMkLst>
          <pc:docMk/>
          <pc:sldMk cId="1283984395" sldId="303"/>
        </pc:sldMkLst>
      </pc:sldChg>
      <pc:sldChg chg="del">
        <pc:chgData name="Zita Draper" userId="b063123c-f51f-481b-b99c-f574606c9ace" providerId="ADAL" clId="{DBAE8F91-2FEA-41BD-A2CA-7142B41BF37D}" dt="2024-02-19T16:56:15.807" v="13710" actId="2696"/>
        <pc:sldMkLst>
          <pc:docMk/>
          <pc:sldMk cId="4255928886" sldId="304"/>
        </pc:sldMkLst>
      </pc:sldChg>
      <pc:sldChg chg="addSp delSp modSp mod">
        <pc:chgData name="Zita Draper" userId="b063123c-f51f-481b-b99c-f574606c9ace" providerId="ADAL" clId="{DBAE8F91-2FEA-41BD-A2CA-7142B41BF37D}" dt="2024-02-29T08:14:03.157" v="22479" actId="14100"/>
        <pc:sldMkLst>
          <pc:docMk/>
          <pc:sldMk cId="1649266446" sldId="305"/>
        </pc:sldMkLst>
        <pc:spChg chg="del mod">
          <ac:chgData name="Zita Draper" userId="b063123c-f51f-481b-b99c-f574606c9ace" providerId="ADAL" clId="{DBAE8F91-2FEA-41BD-A2CA-7142B41BF37D}" dt="2024-02-19T16:56:04.396" v="13707" actId="26606"/>
          <ac:spMkLst>
            <pc:docMk/>
            <pc:sldMk cId="1649266446" sldId="305"/>
            <ac:spMk id="3" creationId="{F2DC9930-911A-D263-F8A6-B4FEC5B11B38}"/>
          </ac:spMkLst>
        </pc:spChg>
        <pc:graphicFrameChg chg="add mod">
          <ac:chgData name="Zita Draper" userId="b063123c-f51f-481b-b99c-f574606c9ace" providerId="ADAL" clId="{DBAE8F91-2FEA-41BD-A2CA-7142B41BF37D}" dt="2024-02-22T12:53:11.644" v="13901" actId="20577"/>
          <ac:graphicFrameMkLst>
            <pc:docMk/>
            <pc:sldMk cId="1649266446" sldId="305"/>
            <ac:graphicFrameMk id="5" creationId="{1A8B14CA-8277-5E92-262B-31D7DE3D55AC}"/>
          </ac:graphicFrameMkLst>
        </pc:graphicFrameChg>
        <pc:picChg chg="mod">
          <ac:chgData name="Zita Draper" userId="b063123c-f51f-481b-b99c-f574606c9ace" providerId="ADAL" clId="{DBAE8F91-2FEA-41BD-A2CA-7142B41BF37D}" dt="2024-02-29T08:14:03.157" v="22479" actId="14100"/>
          <ac:picMkLst>
            <pc:docMk/>
            <pc:sldMk cId="1649266446" sldId="305"/>
            <ac:picMk id="3" creationId="{274EDE77-63CD-8890-7D1D-14669221D281}"/>
          </ac:picMkLst>
        </pc:picChg>
      </pc:sldChg>
      <pc:sldChg chg="addSp delSp modSp mod">
        <pc:chgData name="Zita Draper" userId="b063123c-f51f-481b-b99c-f574606c9ace" providerId="ADAL" clId="{DBAE8F91-2FEA-41BD-A2CA-7142B41BF37D}" dt="2024-02-29T13:11:13.885" v="22483" actId="14100"/>
        <pc:sldMkLst>
          <pc:docMk/>
          <pc:sldMk cId="1644707689" sldId="306"/>
        </pc:sldMkLst>
        <pc:spChg chg="add del mod">
          <ac:chgData name="Zita Draper" userId="b063123c-f51f-481b-b99c-f574606c9ace" providerId="ADAL" clId="{DBAE8F91-2FEA-41BD-A2CA-7142B41BF37D}" dt="2024-02-19T16:56:47.340" v="13783" actId="26606"/>
          <ac:spMkLst>
            <pc:docMk/>
            <pc:sldMk cId="1644707689" sldId="306"/>
            <ac:spMk id="3" creationId="{B4B7C43C-50A2-4360-8205-19B16EADA407}"/>
          </ac:spMkLst>
        </pc:spChg>
        <pc:graphicFrameChg chg="add del">
          <ac:chgData name="Zita Draper" userId="b063123c-f51f-481b-b99c-f574606c9ace" providerId="ADAL" clId="{DBAE8F91-2FEA-41BD-A2CA-7142B41BF37D}" dt="2024-02-19T16:56:47.325" v="13782" actId="26606"/>
          <ac:graphicFrameMkLst>
            <pc:docMk/>
            <pc:sldMk cId="1644707689" sldId="306"/>
            <ac:graphicFrameMk id="5" creationId="{FD226529-D208-0660-8CF7-BCC87F64F4B4}"/>
          </ac:graphicFrameMkLst>
        </pc:graphicFrameChg>
        <pc:graphicFrameChg chg="add mod">
          <ac:chgData name="Zita Draper" userId="b063123c-f51f-481b-b99c-f574606c9ace" providerId="ADAL" clId="{DBAE8F91-2FEA-41BD-A2CA-7142B41BF37D}" dt="2024-02-24T23:17:35.587" v="21633" actId="478"/>
          <ac:graphicFrameMkLst>
            <pc:docMk/>
            <pc:sldMk cId="1644707689" sldId="306"/>
            <ac:graphicFrameMk id="7" creationId="{528D6B5D-67F0-F2EA-13C9-E15738ECF89E}"/>
          </ac:graphicFrameMkLst>
        </pc:graphicFrameChg>
        <pc:picChg chg="mod">
          <ac:chgData name="Zita Draper" userId="b063123c-f51f-481b-b99c-f574606c9ace" providerId="ADAL" clId="{DBAE8F91-2FEA-41BD-A2CA-7142B41BF37D}" dt="2024-02-29T13:11:13.885" v="22483" actId="14100"/>
          <ac:picMkLst>
            <pc:docMk/>
            <pc:sldMk cId="1644707689" sldId="306"/>
            <ac:picMk id="3" creationId="{48854CAF-A858-A4D7-72BB-572F02C32710}"/>
          </ac:picMkLst>
        </pc:picChg>
      </pc:sldChg>
      <pc:sldChg chg="modSp mod">
        <pc:chgData name="Zita Draper" userId="b063123c-f51f-481b-b99c-f574606c9ace" providerId="ADAL" clId="{DBAE8F91-2FEA-41BD-A2CA-7142B41BF37D}" dt="2024-03-01T08:28:30.004" v="22494" actId="14100"/>
        <pc:sldMkLst>
          <pc:docMk/>
          <pc:sldMk cId="1624091911" sldId="307"/>
        </pc:sldMkLst>
        <pc:picChg chg="mod">
          <ac:chgData name="Zita Draper" userId="b063123c-f51f-481b-b99c-f574606c9ace" providerId="ADAL" clId="{DBAE8F91-2FEA-41BD-A2CA-7142B41BF37D}" dt="2024-03-01T08:28:30.004" v="22494" actId="14100"/>
          <ac:picMkLst>
            <pc:docMk/>
            <pc:sldMk cId="1624091911" sldId="307"/>
            <ac:picMk id="2" creationId="{9DFB2FF1-6609-9634-A21F-C5C537406C25}"/>
          </ac:picMkLst>
        </pc:picChg>
      </pc:sldChg>
      <pc:sldChg chg="addSp delSp modSp new mod setBg">
        <pc:chgData name="Zita Draper" userId="b063123c-f51f-481b-b99c-f574606c9ace" providerId="ADAL" clId="{DBAE8F91-2FEA-41BD-A2CA-7142B41BF37D}" dt="2024-02-19T12:08:43.079" v="3954" actId="26606"/>
        <pc:sldMkLst>
          <pc:docMk/>
          <pc:sldMk cId="3905660433" sldId="308"/>
        </pc:sldMkLst>
        <pc:spChg chg="mod">
          <ac:chgData name="Zita Draper" userId="b063123c-f51f-481b-b99c-f574606c9ace" providerId="ADAL" clId="{DBAE8F91-2FEA-41BD-A2CA-7142B41BF37D}" dt="2024-02-19T12:08:43.079" v="3954" actId="26606"/>
          <ac:spMkLst>
            <pc:docMk/>
            <pc:sldMk cId="3905660433" sldId="308"/>
            <ac:spMk id="2" creationId="{FF0E7BD1-F0E5-A4BA-A911-1A644DEF4182}"/>
          </ac:spMkLst>
        </pc:spChg>
        <pc:spChg chg="del mod">
          <ac:chgData name="Zita Draper" userId="b063123c-f51f-481b-b99c-f574606c9ace" providerId="ADAL" clId="{DBAE8F91-2FEA-41BD-A2CA-7142B41BF37D}" dt="2024-02-19T12:08:43.079" v="3954" actId="26606"/>
          <ac:spMkLst>
            <pc:docMk/>
            <pc:sldMk cId="3905660433" sldId="308"/>
            <ac:spMk id="3" creationId="{927F0B61-66B3-7019-EFDC-85D7DD7528F3}"/>
          </ac:spMkLst>
        </pc:spChg>
        <pc:spChg chg="add">
          <ac:chgData name="Zita Draper" userId="b063123c-f51f-481b-b99c-f574606c9ace" providerId="ADAL" clId="{DBAE8F91-2FEA-41BD-A2CA-7142B41BF37D}" dt="2024-02-19T12:08:43.079" v="3954" actId="26606"/>
          <ac:spMkLst>
            <pc:docMk/>
            <pc:sldMk cId="3905660433" sldId="308"/>
            <ac:spMk id="9" creationId="{1C8B38D4-9D92-4608-A16B-260E8CC21335}"/>
          </ac:spMkLst>
        </pc:spChg>
        <pc:spChg chg="add">
          <ac:chgData name="Zita Draper" userId="b063123c-f51f-481b-b99c-f574606c9ace" providerId="ADAL" clId="{DBAE8F91-2FEA-41BD-A2CA-7142B41BF37D}" dt="2024-02-19T12:08:43.079" v="3954" actId="26606"/>
          <ac:spMkLst>
            <pc:docMk/>
            <pc:sldMk cId="3905660433" sldId="308"/>
            <ac:spMk id="11" creationId="{0B25D2F4-7A0E-ACA7-3A97-AEE028D25753}"/>
          </ac:spMkLst>
        </pc:spChg>
        <pc:graphicFrameChg chg="add">
          <ac:chgData name="Zita Draper" userId="b063123c-f51f-481b-b99c-f574606c9ace" providerId="ADAL" clId="{DBAE8F91-2FEA-41BD-A2CA-7142B41BF37D}" dt="2024-02-19T12:08:43.079" v="3954" actId="26606"/>
          <ac:graphicFrameMkLst>
            <pc:docMk/>
            <pc:sldMk cId="3905660433" sldId="308"/>
            <ac:graphicFrameMk id="5" creationId="{AE3650AF-D472-4C64-2F3C-910C2334767E}"/>
          </ac:graphicFrameMkLst>
        </pc:graphicFrameChg>
      </pc:sldChg>
      <pc:sldChg chg="addSp delSp modSp new mod">
        <pc:chgData name="Zita Draper" userId="b063123c-f51f-481b-b99c-f574606c9ace" providerId="ADAL" clId="{DBAE8F91-2FEA-41BD-A2CA-7142B41BF37D}" dt="2024-02-26T09:19:59.078" v="22386" actId="20577"/>
        <pc:sldMkLst>
          <pc:docMk/>
          <pc:sldMk cId="2683721600" sldId="309"/>
        </pc:sldMkLst>
        <pc:spChg chg="del">
          <ac:chgData name="Zita Draper" userId="b063123c-f51f-481b-b99c-f574606c9ace" providerId="ADAL" clId="{DBAE8F91-2FEA-41BD-A2CA-7142B41BF37D}" dt="2024-02-19T12:08:52.290" v="3955" actId="478"/>
          <ac:spMkLst>
            <pc:docMk/>
            <pc:sldMk cId="2683721600" sldId="309"/>
            <ac:spMk id="2" creationId="{C78F881C-7AE2-F9F5-00EA-415F5B06DD84}"/>
          </ac:spMkLst>
        </pc:spChg>
        <pc:spChg chg="del mod">
          <ac:chgData name="Zita Draper" userId="b063123c-f51f-481b-b99c-f574606c9ace" providerId="ADAL" clId="{DBAE8F91-2FEA-41BD-A2CA-7142B41BF37D}" dt="2024-02-19T12:30:26.079" v="5589" actId="26606"/>
          <ac:spMkLst>
            <pc:docMk/>
            <pc:sldMk cId="2683721600" sldId="309"/>
            <ac:spMk id="3" creationId="{85AA8EBE-CB62-6A9E-E140-C605ACCEE437}"/>
          </ac:spMkLst>
        </pc:spChg>
        <pc:graphicFrameChg chg="add mod modGraphic">
          <ac:chgData name="Zita Draper" userId="b063123c-f51f-481b-b99c-f574606c9ace" providerId="ADAL" clId="{DBAE8F91-2FEA-41BD-A2CA-7142B41BF37D}" dt="2024-02-26T09:19:59.078" v="22386" actId="20577"/>
          <ac:graphicFrameMkLst>
            <pc:docMk/>
            <pc:sldMk cId="2683721600" sldId="309"/>
            <ac:graphicFrameMk id="5" creationId="{2A8374B1-3B16-2098-7CEE-BA490DF6EDC2}"/>
          </ac:graphicFrameMkLst>
        </pc:graphicFrameChg>
      </pc:sldChg>
      <pc:sldChg chg="addSp delSp modSp new del mod setBg modNotesTx">
        <pc:chgData name="Zita Draper" userId="b063123c-f51f-481b-b99c-f574606c9ace" providerId="ADAL" clId="{DBAE8F91-2FEA-41BD-A2CA-7142B41BF37D}" dt="2024-02-29T08:03:55.239" v="22467" actId="2696"/>
        <pc:sldMkLst>
          <pc:docMk/>
          <pc:sldMk cId="2783413448" sldId="310"/>
        </pc:sldMkLst>
        <pc:spChg chg="mod">
          <ac:chgData name="Zita Draper" userId="b063123c-f51f-481b-b99c-f574606c9ace" providerId="ADAL" clId="{DBAE8F91-2FEA-41BD-A2CA-7142B41BF37D}" dt="2024-02-24T23:27:52.848" v="22360" actId="26606"/>
          <ac:spMkLst>
            <pc:docMk/>
            <pc:sldMk cId="2783413448" sldId="310"/>
            <ac:spMk id="2" creationId="{231BDC0D-5D43-C509-37C5-270D424F16C2}"/>
          </ac:spMkLst>
        </pc:spChg>
        <pc:spChg chg="del mod">
          <ac:chgData name="Zita Draper" userId="b063123c-f51f-481b-b99c-f574606c9ace" providerId="ADAL" clId="{DBAE8F91-2FEA-41BD-A2CA-7142B41BF37D}" dt="2024-02-24T23:27:52.848" v="22360" actId="26606"/>
          <ac:spMkLst>
            <pc:docMk/>
            <pc:sldMk cId="2783413448" sldId="310"/>
            <ac:spMk id="3" creationId="{EF43224C-E158-3113-8028-6D848CC186F9}"/>
          </ac:spMkLst>
        </pc:spChg>
        <pc:spChg chg="add">
          <ac:chgData name="Zita Draper" userId="b063123c-f51f-481b-b99c-f574606c9ace" providerId="ADAL" clId="{DBAE8F91-2FEA-41BD-A2CA-7142B41BF37D}" dt="2024-02-24T23:27:52.848" v="22360" actId="26606"/>
          <ac:spMkLst>
            <pc:docMk/>
            <pc:sldMk cId="2783413448" sldId="310"/>
            <ac:spMk id="9" creationId="{1C8B38D4-9D92-4608-A16B-260E8CC21335}"/>
          </ac:spMkLst>
        </pc:spChg>
        <pc:spChg chg="add">
          <ac:chgData name="Zita Draper" userId="b063123c-f51f-481b-b99c-f574606c9ace" providerId="ADAL" clId="{DBAE8F91-2FEA-41BD-A2CA-7142B41BF37D}" dt="2024-02-24T23:27:52.848" v="22360" actId="26606"/>
          <ac:spMkLst>
            <pc:docMk/>
            <pc:sldMk cId="2783413448" sldId="310"/>
            <ac:spMk id="11" creationId="{0B25D2F4-7A0E-ACA7-3A97-AEE028D25753}"/>
          </ac:spMkLst>
        </pc:spChg>
        <pc:graphicFrameChg chg="add">
          <ac:chgData name="Zita Draper" userId="b063123c-f51f-481b-b99c-f574606c9ace" providerId="ADAL" clId="{DBAE8F91-2FEA-41BD-A2CA-7142B41BF37D}" dt="2024-02-24T23:27:52.848" v="22360" actId="26606"/>
          <ac:graphicFrameMkLst>
            <pc:docMk/>
            <pc:sldMk cId="2783413448" sldId="310"/>
            <ac:graphicFrameMk id="5" creationId="{9D59E491-3E96-B857-C83D-E4BC20CA72A9}"/>
          </ac:graphicFrameMkLst>
        </pc:graphicFrameChg>
      </pc:sldChg>
      <pc:sldChg chg="new del">
        <pc:chgData name="Zita Draper" userId="b063123c-f51f-481b-b99c-f574606c9ace" providerId="ADAL" clId="{DBAE8F91-2FEA-41BD-A2CA-7142B41BF37D}" dt="2024-02-24T23:26:36.356" v="22344" actId="2696"/>
        <pc:sldMkLst>
          <pc:docMk/>
          <pc:sldMk cId="1000772874" sldId="311"/>
        </pc:sldMkLst>
      </pc:sldChg>
      <pc:sldChg chg="addSp delSp modSp new mod setBg modClrScheme addAnim chgLayout">
        <pc:chgData name="Zita Draper" userId="b063123c-f51f-481b-b99c-f574606c9ace" providerId="ADAL" clId="{DBAE8F91-2FEA-41BD-A2CA-7142B41BF37D}" dt="2024-02-29T08:05:47.979" v="22469" actId="14100"/>
        <pc:sldMkLst>
          <pc:docMk/>
          <pc:sldMk cId="1946189447" sldId="312"/>
        </pc:sldMkLst>
        <pc:spChg chg="del mod ord">
          <ac:chgData name="Zita Draper" userId="b063123c-f51f-481b-b99c-f574606c9ace" providerId="ADAL" clId="{DBAE8F91-2FEA-41BD-A2CA-7142B41BF37D}" dt="2024-02-22T12:54:56.284" v="14014" actId="700"/>
          <ac:spMkLst>
            <pc:docMk/>
            <pc:sldMk cId="1946189447" sldId="312"/>
            <ac:spMk id="2" creationId="{8B6E2AB8-8A98-424A-907F-ECF9A38CDB78}"/>
          </ac:spMkLst>
        </pc:spChg>
        <pc:spChg chg="del mod ord">
          <ac:chgData name="Zita Draper" userId="b063123c-f51f-481b-b99c-f574606c9ace" providerId="ADAL" clId="{DBAE8F91-2FEA-41BD-A2CA-7142B41BF37D}" dt="2024-02-22T12:54:56.284" v="14014" actId="700"/>
          <ac:spMkLst>
            <pc:docMk/>
            <pc:sldMk cId="1946189447" sldId="312"/>
            <ac:spMk id="3" creationId="{1B9292F0-4B82-F972-056B-190F3510540C}"/>
          </ac:spMkLst>
        </pc:spChg>
        <pc:spChg chg="add mod ord">
          <ac:chgData name="Zita Draper" userId="b063123c-f51f-481b-b99c-f574606c9ace" providerId="ADAL" clId="{DBAE8F91-2FEA-41BD-A2CA-7142B41BF37D}" dt="2024-02-22T12:55:37.721" v="14045" actId="26606"/>
          <ac:spMkLst>
            <pc:docMk/>
            <pc:sldMk cId="1946189447" sldId="312"/>
            <ac:spMk id="4" creationId="{12FD43AF-BF07-6463-3A29-68C8F6098507}"/>
          </ac:spMkLst>
        </pc:spChg>
        <pc:spChg chg="add del mod ord">
          <ac:chgData name="Zita Draper" userId="b063123c-f51f-481b-b99c-f574606c9ace" providerId="ADAL" clId="{DBAE8F91-2FEA-41BD-A2CA-7142B41BF37D}" dt="2024-02-22T12:55:11.839" v="14044" actId="478"/>
          <ac:spMkLst>
            <pc:docMk/>
            <pc:sldMk cId="1946189447" sldId="312"/>
            <ac:spMk id="5" creationId="{1ED842A1-E46B-C4AE-2DCE-796E6746C66C}"/>
          </ac:spMkLst>
        </pc:spChg>
        <pc:spChg chg="add">
          <ac:chgData name="Zita Draper" userId="b063123c-f51f-481b-b99c-f574606c9ace" providerId="ADAL" clId="{DBAE8F91-2FEA-41BD-A2CA-7142B41BF37D}" dt="2024-02-22T12:55:37.721" v="14045" actId="26606"/>
          <ac:spMkLst>
            <pc:docMk/>
            <pc:sldMk cId="1946189447" sldId="312"/>
            <ac:spMk id="10" creationId="{0760E4C7-47B8-4356-ABCA-CC9C79E2D2B6}"/>
          </ac:spMkLst>
        </pc:spChg>
        <pc:spChg chg="add">
          <ac:chgData name="Zita Draper" userId="b063123c-f51f-481b-b99c-f574606c9ace" providerId="ADAL" clId="{DBAE8F91-2FEA-41BD-A2CA-7142B41BF37D}" dt="2024-02-22T12:55:37.721" v="14045" actId="26606"/>
          <ac:spMkLst>
            <pc:docMk/>
            <pc:sldMk cId="1946189447" sldId="312"/>
            <ac:spMk id="12" creationId="{53174E83-2682-EA33-BF59-CACA1385E3E7}"/>
          </ac:spMkLst>
        </pc:spChg>
        <pc:picChg chg="mod">
          <ac:chgData name="Zita Draper" userId="b063123c-f51f-481b-b99c-f574606c9ace" providerId="ADAL" clId="{DBAE8F91-2FEA-41BD-A2CA-7142B41BF37D}" dt="2024-02-29T08:05:47.979" v="22469" actId="14100"/>
          <ac:picMkLst>
            <pc:docMk/>
            <pc:sldMk cId="1946189447" sldId="312"/>
            <ac:picMk id="2" creationId="{537C60A8-31C4-99C9-8CF6-8BEE89ACA6DB}"/>
          </ac:picMkLst>
        </pc:picChg>
        <pc:picChg chg="add">
          <ac:chgData name="Zita Draper" userId="b063123c-f51f-481b-b99c-f574606c9ace" providerId="ADAL" clId="{DBAE8F91-2FEA-41BD-A2CA-7142B41BF37D}" dt="2024-02-22T12:55:37.721" v="14045" actId="26606"/>
          <ac:picMkLst>
            <pc:docMk/>
            <pc:sldMk cId="1946189447" sldId="312"/>
            <ac:picMk id="6" creationId="{39913168-5896-9DAF-E6AA-9FE9250E2EC5}"/>
          </ac:picMkLst>
        </pc:picChg>
        <pc:cxnChg chg="add">
          <ac:chgData name="Zita Draper" userId="b063123c-f51f-481b-b99c-f574606c9ace" providerId="ADAL" clId="{DBAE8F91-2FEA-41BD-A2CA-7142B41BF37D}" dt="2024-02-22T12:55:37.721" v="14045" actId="26606"/>
          <ac:cxnSpMkLst>
            <pc:docMk/>
            <pc:sldMk cId="1946189447" sldId="312"/>
            <ac:cxnSpMk id="14" creationId="{8D8181E6-BF6C-7868-46D1-88E2970D08F9}"/>
          </ac:cxnSpMkLst>
        </pc:cxnChg>
      </pc:sldChg>
      <pc:sldChg chg="addSp delSp modSp new mod modNotesTx">
        <pc:chgData name="Zita Draper" userId="b063123c-f51f-481b-b99c-f574606c9ace" providerId="ADAL" clId="{DBAE8F91-2FEA-41BD-A2CA-7142B41BF37D}" dt="2024-02-29T08:12:42.432" v="22474" actId="1076"/>
        <pc:sldMkLst>
          <pc:docMk/>
          <pc:sldMk cId="355436288" sldId="313"/>
        </pc:sldMkLst>
        <pc:spChg chg="mod">
          <ac:chgData name="Zita Draper" userId="b063123c-f51f-481b-b99c-f574606c9ace" providerId="ADAL" clId="{DBAE8F91-2FEA-41BD-A2CA-7142B41BF37D}" dt="2024-02-22T12:56:37.736" v="14085" actId="122"/>
          <ac:spMkLst>
            <pc:docMk/>
            <pc:sldMk cId="355436288" sldId="313"/>
            <ac:spMk id="2" creationId="{401CEAFB-75C1-9352-12AD-7125AA65B1DE}"/>
          </ac:spMkLst>
        </pc:spChg>
        <pc:spChg chg="del mod">
          <ac:chgData name="Zita Draper" userId="b063123c-f51f-481b-b99c-f574606c9ace" providerId="ADAL" clId="{DBAE8F91-2FEA-41BD-A2CA-7142B41BF37D}" dt="2024-02-22T13:01:01.197" v="14614" actId="26606"/>
          <ac:spMkLst>
            <pc:docMk/>
            <pc:sldMk cId="355436288" sldId="313"/>
            <ac:spMk id="3" creationId="{4DE40FA9-2186-2E59-85B1-B4E9C5737F44}"/>
          </ac:spMkLst>
        </pc:spChg>
        <pc:graphicFrameChg chg="add">
          <ac:chgData name="Zita Draper" userId="b063123c-f51f-481b-b99c-f574606c9ace" providerId="ADAL" clId="{DBAE8F91-2FEA-41BD-A2CA-7142B41BF37D}" dt="2024-02-22T13:01:01.197" v="14614" actId="26606"/>
          <ac:graphicFrameMkLst>
            <pc:docMk/>
            <pc:sldMk cId="355436288" sldId="313"/>
            <ac:graphicFrameMk id="5" creationId="{0691A998-267C-97AB-3110-889AD8310FFE}"/>
          </ac:graphicFrameMkLst>
        </pc:graphicFrameChg>
        <pc:picChg chg="mod">
          <ac:chgData name="Zita Draper" userId="b063123c-f51f-481b-b99c-f574606c9ace" providerId="ADAL" clId="{DBAE8F91-2FEA-41BD-A2CA-7142B41BF37D}" dt="2024-02-29T08:06:58.286" v="22471" actId="14100"/>
          <ac:picMkLst>
            <pc:docMk/>
            <pc:sldMk cId="355436288" sldId="313"/>
            <ac:picMk id="3" creationId="{F919565E-690A-46F6-5EF6-4EBA61C0A3E4}"/>
          </ac:picMkLst>
        </pc:picChg>
        <pc:picChg chg="mod">
          <ac:chgData name="Zita Draper" userId="b063123c-f51f-481b-b99c-f574606c9ace" providerId="ADAL" clId="{DBAE8F91-2FEA-41BD-A2CA-7142B41BF37D}" dt="2024-02-29T08:12:42.432" v="22474" actId="1076"/>
          <ac:picMkLst>
            <pc:docMk/>
            <pc:sldMk cId="355436288" sldId="313"/>
            <ac:picMk id="4" creationId="{A7CD9CC6-87B5-E9B8-9D80-11CADA0458F1}"/>
          </ac:picMkLst>
        </pc:picChg>
      </pc:sldChg>
      <pc:sldChg chg="addSp delSp modSp new mod modNotesTx">
        <pc:chgData name="Zita Draper" userId="b063123c-f51f-481b-b99c-f574606c9ace" providerId="ADAL" clId="{DBAE8F91-2FEA-41BD-A2CA-7142B41BF37D}" dt="2024-03-01T09:10:39.291" v="22505" actId="1076"/>
        <pc:sldMkLst>
          <pc:docMk/>
          <pc:sldMk cId="3498366866" sldId="314"/>
        </pc:sldMkLst>
        <pc:spChg chg="mod">
          <ac:chgData name="Zita Draper" userId="b063123c-f51f-481b-b99c-f574606c9ace" providerId="ADAL" clId="{DBAE8F91-2FEA-41BD-A2CA-7142B41BF37D}" dt="2024-02-24T14:03:38.528" v="15156" actId="27636"/>
          <ac:spMkLst>
            <pc:docMk/>
            <pc:sldMk cId="3498366866" sldId="314"/>
            <ac:spMk id="2" creationId="{DB3C7153-F48A-FDBF-389C-A0CAE55DB3DE}"/>
          </ac:spMkLst>
        </pc:spChg>
        <pc:spChg chg="del mod">
          <ac:chgData name="Zita Draper" userId="b063123c-f51f-481b-b99c-f574606c9ace" providerId="ADAL" clId="{DBAE8F91-2FEA-41BD-A2CA-7142B41BF37D}" dt="2024-02-24T14:03:33.342" v="15151" actId="26606"/>
          <ac:spMkLst>
            <pc:docMk/>
            <pc:sldMk cId="3498366866" sldId="314"/>
            <ac:spMk id="3" creationId="{EA4EFCB6-17CD-2B77-35C6-CE24D42C8AD9}"/>
          </ac:spMkLst>
        </pc:spChg>
        <pc:graphicFrameChg chg="add mod">
          <ac:chgData name="Zita Draper" userId="b063123c-f51f-481b-b99c-f574606c9ace" providerId="ADAL" clId="{DBAE8F91-2FEA-41BD-A2CA-7142B41BF37D}" dt="2024-02-29T13:11:46.871" v="22492" actId="115"/>
          <ac:graphicFrameMkLst>
            <pc:docMk/>
            <pc:sldMk cId="3498366866" sldId="314"/>
            <ac:graphicFrameMk id="5" creationId="{9D808858-F93C-5D23-8389-5B5685A3B755}"/>
          </ac:graphicFrameMkLst>
        </pc:graphicFrameChg>
        <pc:picChg chg="mod">
          <ac:chgData name="Zita Draper" userId="b063123c-f51f-481b-b99c-f574606c9ace" providerId="ADAL" clId="{DBAE8F91-2FEA-41BD-A2CA-7142B41BF37D}" dt="2024-03-01T09:10:39.291" v="22505" actId="1076"/>
          <ac:picMkLst>
            <pc:docMk/>
            <pc:sldMk cId="3498366866" sldId="314"/>
            <ac:picMk id="3" creationId="{D01B3866-8D22-BB4B-7C83-A9D8879AB965}"/>
          </ac:picMkLst>
        </pc:picChg>
        <pc:picChg chg="mod">
          <ac:chgData name="Zita Draper" userId="b063123c-f51f-481b-b99c-f574606c9ace" providerId="ADAL" clId="{DBAE8F91-2FEA-41BD-A2CA-7142B41BF37D}" dt="2024-03-01T09:10:28.237" v="22503" actId="1076"/>
          <ac:picMkLst>
            <pc:docMk/>
            <pc:sldMk cId="3498366866" sldId="314"/>
            <ac:picMk id="4" creationId="{229E7FAA-CEFE-B812-31BC-7EFEE63767DC}"/>
          </ac:picMkLst>
        </pc:picChg>
        <pc:picChg chg="mod">
          <ac:chgData name="Zita Draper" userId="b063123c-f51f-481b-b99c-f574606c9ace" providerId="ADAL" clId="{DBAE8F91-2FEA-41BD-A2CA-7142B41BF37D}" dt="2024-03-01T09:10:17.824" v="22501" actId="1076"/>
          <ac:picMkLst>
            <pc:docMk/>
            <pc:sldMk cId="3498366866" sldId="314"/>
            <ac:picMk id="6" creationId="{6F339B42-C86F-2909-14E8-CF0D2AD59302}"/>
          </ac:picMkLst>
        </pc:picChg>
      </pc:sldChg>
      <pc:sldChg chg="addSp delSp modSp new mod modNotesTx">
        <pc:chgData name="Zita Draper" userId="b063123c-f51f-481b-b99c-f574606c9ace" providerId="ADAL" clId="{DBAE8F91-2FEA-41BD-A2CA-7142B41BF37D}" dt="2024-03-01T12:14:39.184" v="22518" actId="14100"/>
        <pc:sldMkLst>
          <pc:docMk/>
          <pc:sldMk cId="1723505318" sldId="315"/>
        </pc:sldMkLst>
        <pc:spChg chg="mod">
          <ac:chgData name="Zita Draper" userId="b063123c-f51f-481b-b99c-f574606c9ace" providerId="ADAL" clId="{DBAE8F91-2FEA-41BD-A2CA-7142B41BF37D}" dt="2024-02-24T14:42:48.296" v="15874" actId="27636"/>
          <ac:spMkLst>
            <pc:docMk/>
            <pc:sldMk cId="1723505318" sldId="315"/>
            <ac:spMk id="2" creationId="{1CE5E9AE-FEF0-B2D7-9FFD-EF36E03D7AE3}"/>
          </ac:spMkLst>
        </pc:spChg>
        <pc:spChg chg="del mod">
          <ac:chgData name="Zita Draper" userId="b063123c-f51f-481b-b99c-f574606c9ace" providerId="ADAL" clId="{DBAE8F91-2FEA-41BD-A2CA-7142B41BF37D}" dt="2024-02-24T14:42:38.705" v="15871" actId="26606"/>
          <ac:spMkLst>
            <pc:docMk/>
            <pc:sldMk cId="1723505318" sldId="315"/>
            <ac:spMk id="3" creationId="{F101B2D9-CB13-9D73-4FF0-517A8EA039B5}"/>
          </ac:spMkLst>
        </pc:spChg>
        <pc:graphicFrameChg chg="add">
          <ac:chgData name="Zita Draper" userId="b063123c-f51f-481b-b99c-f574606c9ace" providerId="ADAL" clId="{DBAE8F91-2FEA-41BD-A2CA-7142B41BF37D}" dt="2024-02-24T14:42:38.705" v="15871" actId="26606"/>
          <ac:graphicFrameMkLst>
            <pc:docMk/>
            <pc:sldMk cId="1723505318" sldId="315"/>
            <ac:graphicFrameMk id="5" creationId="{1F3E039B-28FC-6FDA-2817-73B8ABBAD247}"/>
          </ac:graphicFrameMkLst>
        </pc:graphicFrameChg>
        <pc:picChg chg="mod">
          <ac:chgData name="Zita Draper" userId="b063123c-f51f-481b-b99c-f574606c9ace" providerId="ADAL" clId="{DBAE8F91-2FEA-41BD-A2CA-7142B41BF37D}" dt="2024-03-01T12:13:05.703" v="22516" actId="1076"/>
          <ac:picMkLst>
            <pc:docMk/>
            <pc:sldMk cId="1723505318" sldId="315"/>
            <ac:picMk id="3" creationId="{E95FD64F-5AAE-8D58-7D8E-986A44D202E5}"/>
          </ac:picMkLst>
        </pc:picChg>
        <pc:picChg chg="mod">
          <ac:chgData name="Zita Draper" userId="b063123c-f51f-481b-b99c-f574606c9ace" providerId="ADAL" clId="{DBAE8F91-2FEA-41BD-A2CA-7142B41BF37D}" dt="2024-03-01T12:12:57.931" v="22514" actId="1076"/>
          <ac:picMkLst>
            <pc:docMk/>
            <pc:sldMk cId="1723505318" sldId="315"/>
            <ac:picMk id="4" creationId="{1A26BDB9-2263-58CD-4DFF-6CD9A7B655E0}"/>
          </ac:picMkLst>
        </pc:picChg>
        <pc:picChg chg="mod">
          <ac:chgData name="Zita Draper" userId="b063123c-f51f-481b-b99c-f574606c9ace" providerId="ADAL" clId="{DBAE8F91-2FEA-41BD-A2CA-7142B41BF37D}" dt="2024-03-01T12:14:39.184" v="22518" actId="14100"/>
          <ac:picMkLst>
            <pc:docMk/>
            <pc:sldMk cId="1723505318" sldId="315"/>
            <ac:picMk id="6" creationId="{C4AA2A1B-4A94-C200-A539-B5CB57860492}"/>
          </ac:picMkLst>
        </pc:picChg>
      </pc:sldChg>
      <pc:sldChg chg="addSp delSp modSp new mod">
        <pc:chgData name="Zita Draper" userId="b063123c-f51f-481b-b99c-f574606c9ace" providerId="ADAL" clId="{DBAE8F91-2FEA-41BD-A2CA-7142B41BF37D}" dt="2024-03-01T12:16:07.974" v="22520" actId="14100"/>
        <pc:sldMkLst>
          <pc:docMk/>
          <pc:sldMk cId="2262940129" sldId="316"/>
        </pc:sldMkLst>
        <pc:spChg chg="mod">
          <ac:chgData name="Zita Draper" userId="b063123c-f51f-481b-b99c-f574606c9ace" providerId="ADAL" clId="{DBAE8F91-2FEA-41BD-A2CA-7142B41BF37D}" dt="2024-02-24T14:42:31.411" v="15870" actId="27636"/>
          <ac:spMkLst>
            <pc:docMk/>
            <pc:sldMk cId="2262940129" sldId="316"/>
            <ac:spMk id="2" creationId="{78439266-3E3C-A795-1917-6476408FC778}"/>
          </ac:spMkLst>
        </pc:spChg>
        <pc:spChg chg="del mod">
          <ac:chgData name="Zita Draper" userId="b063123c-f51f-481b-b99c-f574606c9ace" providerId="ADAL" clId="{DBAE8F91-2FEA-41BD-A2CA-7142B41BF37D}" dt="2024-02-24T14:42:25.475" v="15866" actId="26606"/>
          <ac:spMkLst>
            <pc:docMk/>
            <pc:sldMk cId="2262940129" sldId="316"/>
            <ac:spMk id="3" creationId="{A1B9F613-EB53-374D-E839-ECCDADFB2262}"/>
          </ac:spMkLst>
        </pc:spChg>
        <pc:graphicFrameChg chg="add">
          <ac:chgData name="Zita Draper" userId="b063123c-f51f-481b-b99c-f574606c9ace" providerId="ADAL" clId="{DBAE8F91-2FEA-41BD-A2CA-7142B41BF37D}" dt="2024-02-24T14:42:25.475" v="15866" actId="26606"/>
          <ac:graphicFrameMkLst>
            <pc:docMk/>
            <pc:sldMk cId="2262940129" sldId="316"/>
            <ac:graphicFrameMk id="5" creationId="{F128F013-1770-1542-528B-41D4972541E6}"/>
          </ac:graphicFrameMkLst>
        </pc:graphicFrameChg>
        <pc:picChg chg="mod">
          <ac:chgData name="Zita Draper" userId="b063123c-f51f-481b-b99c-f574606c9ace" providerId="ADAL" clId="{DBAE8F91-2FEA-41BD-A2CA-7142B41BF37D}" dt="2024-03-01T12:16:07.974" v="22520" actId="14100"/>
          <ac:picMkLst>
            <pc:docMk/>
            <pc:sldMk cId="2262940129" sldId="316"/>
            <ac:picMk id="3" creationId="{136F87D6-0476-DE7D-E996-BEC50857AE3B}"/>
          </ac:picMkLst>
        </pc:picChg>
      </pc:sldChg>
      <pc:sldChg chg="addSp delSp modSp new mod modNotesTx">
        <pc:chgData name="Zita Draper" userId="b063123c-f51f-481b-b99c-f574606c9ace" providerId="ADAL" clId="{DBAE8F91-2FEA-41BD-A2CA-7142B41BF37D}" dt="2024-03-01T13:12:08.648" v="22551" actId="14100"/>
        <pc:sldMkLst>
          <pc:docMk/>
          <pc:sldMk cId="2449714278" sldId="317"/>
        </pc:sldMkLst>
        <pc:spChg chg="del">
          <ac:chgData name="Zita Draper" userId="b063123c-f51f-481b-b99c-f574606c9ace" providerId="ADAL" clId="{DBAE8F91-2FEA-41BD-A2CA-7142B41BF37D}" dt="2024-02-24T14:42:05.263" v="15861" actId="478"/>
          <ac:spMkLst>
            <pc:docMk/>
            <pc:sldMk cId="2449714278" sldId="317"/>
            <ac:spMk id="2" creationId="{BAEC4485-2687-AE2B-FF12-605235B1F2CB}"/>
          </ac:spMkLst>
        </pc:spChg>
        <pc:spChg chg="del mod">
          <ac:chgData name="Zita Draper" userId="b063123c-f51f-481b-b99c-f574606c9ace" providerId="ADAL" clId="{DBAE8F91-2FEA-41BD-A2CA-7142B41BF37D}" dt="2024-02-24T22:07:28.325" v="18126" actId="26606"/>
          <ac:spMkLst>
            <pc:docMk/>
            <pc:sldMk cId="2449714278" sldId="317"/>
            <ac:spMk id="3" creationId="{8731FDE6-F78C-0D85-9740-7E9A951E0DE9}"/>
          </ac:spMkLst>
        </pc:spChg>
        <pc:graphicFrameChg chg="add">
          <ac:chgData name="Zita Draper" userId="b063123c-f51f-481b-b99c-f574606c9ace" providerId="ADAL" clId="{DBAE8F91-2FEA-41BD-A2CA-7142B41BF37D}" dt="2024-02-24T22:07:28.325" v="18126" actId="26606"/>
          <ac:graphicFrameMkLst>
            <pc:docMk/>
            <pc:sldMk cId="2449714278" sldId="317"/>
            <ac:graphicFrameMk id="5" creationId="{9FD789E2-3870-686D-B5CB-04460397BCD8}"/>
          </ac:graphicFrameMkLst>
        </pc:graphicFrameChg>
        <pc:picChg chg="mod">
          <ac:chgData name="Zita Draper" userId="b063123c-f51f-481b-b99c-f574606c9ace" providerId="ADAL" clId="{DBAE8F91-2FEA-41BD-A2CA-7142B41BF37D}" dt="2024-03-01T13:12:08.648" v="22551" actId="14100"/>
          <ac:picMkLst>
            <pc:docMk/>
            <pc:sldMk cId="2449714278" sldId="317"/>
            <ac:picMk id="2" creationId="{CE4937B6-EFE4-AB50-EAD1-7A8F0C786A2A}"/>
          </ac:picMkLst>
        </pc:picChg>
        <pc:picChg chg="mod">
          <ac:chgData name="Zita Draper" userId="b063123c-f51f-481b-b99c-f574606c9ace" providerId="ADAL" clId="{DBAE8F91-2FEA-41BD-A2CA-7142B41BF37D}" dt="2024-03-01T12:27:24.723" v="22526" actId="1076"/>
          <ac:picMkLst>
            <pc:docMk/>
            <pc:sldMk cId="2449714278" sldId="317"/>
            <ac:picMk id="3" creationId="{6238FF51-E6B6-83A9-3684-A9346884530C}"/>
          </ac:picMkLst>
        </pc:picChg>
        <pc:picChg chg="mod">
          <ac:chgData name="Zita Draper" userId="b063123c-f51f-481b-b99c-f574606c9ace" providerId="ADAL" clId="{DBAE8F91-2FEA-41BD-A2CA-7142B41BF37D}" dt="2024-03-01T12:30:42.599" v="22531" actId="1076"/>
          <ac:picMkLst>
            <pc:docMk/>
            <pc:sldMk cId="2449714278" sldId="317"/>
            <ac:picMk id="4" creationId="{92B61723-9B3E-47D7-73A3-FF522FBFF5A4}"/>
          </ac:picMkLst>
        </pc:picChg>
      </pc:sldChg>
      <pc:sldChg chg="addSp delSp modSp new del mod setBg modClrScheme chgLayout">
        <pc:chgData name="Zita Draper" userId="b063123c-f51f-481b-b99c-f574606c9ace" providerId="ADAL" clId="{DBAE8F91-2FEA-41BD-A2CA-7142B41BF37D}" dt="2024-02-27T09:25:13.574" v="22447" actId="2696"/>
        <pc:sldMkLst>
          <pc:docMk/>
          <pc:sldMk cId="3880127937" sldId="318"/>
        </pc:sldMkLst>
        <pc:spChg chg="del mod ord">
          <ac:chgData name="Zita Draper" userId="b063123c-f51f-481b-b99c-f574606c9ace" providerId="ADAL" clId="{DBAE8F91-2FEA-41BD-A2CA-7142B41BF37D}" dt="2024-02-24T22:06:29.431" v="18049" actId="700"/>
          <ac:spMkLst>
            <pc:docMk/>
            <pc:sldMk cId="3880127937" sldId="318"/>
            <ac:spMk id="2" creationId="{F4441A52-8B4F-9752-0FFC-E36ECF338237}"/>
          </ac:spMkLst>
        </pc:spChg>
        <pc:spChg chg="del mod ord">
          <ac:chgData name="Zita Draper" userId="b063123c-f51f-481b-b99c-f574606c9ace" providerId="ADAL" clId="{DBAE8F91-2FEA-41BD-A2CA-7142B41BF37D}" dt="2024-02-24T22:06:29.431" v="18049" actId="700"/>
          <ac:spMkLst>
            <pc:docMk/>
            <pc:sldMk cId="3880127937" sldId="318"/>
            <ac:spMk id="3" creationId="{277C2B47-B2BE-3FE5-FF88-39EB94E24A24}"/>
          </ac:spMkLst>
        </pc:spChg>
        <pc:spChg chg="add mod ord">
          <ac:chgData name="Zita Draper" userId="b063123c-f51f-481b-b99c-f574606c9ace" providerId="ADAL" clId="{DBAE8F91-2FEA-41BD-A2CA-7142B41BF37D}" dt="2024-02-24T22:07:04.978" v="18125" actId="26606"/>
          <ac:spMkLst>
            <pc:docMk/>
            <pc:sldMk cId="3880127937" sldId="318"/>
            <ac:spMk id="4" creationId="{76820B4B-4102-3BD3-D921-EC656004A9C6}"/>
          </ac:spMkLst>
        </pc:spChg>
        <pc:spChg chg="add mod ord">
          <ac:chgData name="Zita Draper" userId="b063123c-f51f-481b-b99c-f574606c9ace" providerId="ADAL" clId="{DBAE8F91-2FEA-41BD-A2CA-7142B41BF37D}" dt="2024-02-24T22:07:04.978" v="18125" actId="26606"/>
          <ac:spMkLst>
            <pc:docMk/>
            <pc:sldMk cId="3880127937" sldId="318"/>
            <ac:spMk id="5" creationId="{2A690989-DE80-091B-D986-01471CAE2C02}"/>
          </ac:spMkLst>
        </pc:spChg>
        <pc:spChg chg="add">
          <ac:chgData name="Zita Draper" userId="b063123c-f51f-481b-b99c-f574606c9ace" providerId="ADAL" clId="{DBAE8F91-2FEA-41BD-A2CA-7142B41BF37D}" dt="2024-02-24T22:07:04.978" v="18125" actId="26606"/>
          <ac:spMkLst>
            <pc:docMk/>
            <pc:sldMk cId="3880127937" sldId="318"/>
            <ac:spMk id="12" creationId="{0760E4C7-47B8-4356-ABCA-CC9C79E2D2B6}"/>
          </ac:spMkLst>
        </pc:spChg>
        <pc:spChg chg="add">
          <ac:chgData name="Zita Draper" userId="b063123c-f51f-481b-b99c-f574606c9ace" providerId="ADAL" clId="{DBAE8F91-2FEA-41BD-A2CA-7142B41BF37D}" dt="2024-02-24T22:07:04.978" v="18125" actId="26606"/>
          <ac:spMkLst>
            <pc:docMk/>
            <pc:sldMk cId="3880127937" sldId="318"/>
            <ac:spMk id="14" creationId="{D80228E6-18B1-B562-27EA-5DCA23F08700}"/>
          </ac:spMkLst>
        </pc:spChg>
        <pc:picChg chg="add">
          <ac:chgData name="Zita Draper" userId="b063123c-f51f-481b-b99c-f574606c9ace" providerId="ADAL" clId="{DBAE8F91-2FEA-41BD-A2CA-7142B41BF37D}" dt="2024-02-24T22:07:04.978" v="18125" actId="26606"/>
          <ac:picMkLst>
            <pc:docMk/>
            <pc:sldMk cId="3880127937" sldId="318"/>
            <ac:picMk id="9" creationId="{EC332857-088F-64F6-3787-ED3D7BADE680}"/>
          </ac:picMkLst>
        </pc:picChg>
        <pc:cxnChg chg="add">
          <ac:chgData name="Zita Draper" userId="b063123c-f51f-481b-b99c-f574606c9ace" providerId="ADAL" clId="{DBAE8F91-2FEA-41BD-A2CA-7142B41BF37D}" dt="2024-02-24T22:07:04.978" v="18125" actId="26606"/>
          <ac:cxnSpMkLst>
            <pc:docMk/>
            <pc:sldMk cId="3880127937" sldId="318"/>
            <ac:cxnSpMk id="16" creationId="{6C627FBB-F6B5-B421-7967-9DE1D453EE0D}"/>
          </ac:cxnSpMkLst>
        </pc:cxnChg>
      </pc:sldChg>
      <pc:sldChg chg="new del">
        <pc:chgData name="Zita Draper" userId="b063123c-f51f-481b-b99c-f574606c9ace" providerId="ADAL" clId="{DBAE8F91-2FEA-41BD-A2CA-7142B41BF37D}" dt="2024-02-24T22:07:38.970" v="18127" actId="2696"/>
        <pc:sldMkLst>
          <pc:docMk/>
          <pc:sldMk cId="3177818786" sldId="319"/>
        </pc:sldMkLst>
      </pc:sldChg>
      <pc:sldChg chg="addSp delSp modSp new mod modNotesTx">
        <pc:chgData name="Zita Draper" userId="b063123c-f51f-481b-b99c-f574606c9ace" providerId="ADAL" clId="{DBAE8F91-2FEA-41BD-A2CA-7142B41BF37D}" dt="2024-03-01T12:46:14.265" v="22536" actId="14100"/>
        <pc:sldMkLst>
          <pc:docMk/>
          <pc:sldMk cId="1379796041" sldId="320"/>
        </pc:sldMkLst>
        <pc:spChg chg="mod">
          <ac:chgData name="Zita Draper" userId="b063123c-f51f-481b-b99c-f574606c9ace" providerId="ADAL" clId="{DBAE8F91-2FEA-41BD-A2CA-7142B41BF37D}" dt="2024-02-24T21:59:09.071" v="17204" actId="122"/>
          <ac:spMkLst>
            <pc:docMk/>
            <pc:sldMk cId="1379796041" sldId="320"/>
            <ac:spMk id="2" creationId="{C67E971A-3994-21D5-5A0E-831E16F2125B}"/>
          </ac:spMkLst>
        </pc:spChg>
        <pc:spChg chg="del mod">
          <ac:chgData name="Zita Draper" userId="b063123c-f51f-481b-b99c-f574606c9ace" providerId="ADAL" clId="{DBAE8F91-2FEA-41BD-A2CA-7142B41BF37D}" dt="2024-02-24T22:18:11.783" v="18645" actId="26606"/>
          <ac:spMkLst>
            <pc:docMk/>
            <pc:sldMk cId="1379796041" sldId="320"/>
            <ac:spMk id="3" creationId="{7A42C383-6D44-08B2-99CB-13A727C23126}"/>
          </ac:spMkLst>
        </pc:spChg>
        <pc:graphicFrameChg chg="add">
          <ac:chgData name="Zita Draper" userId="b063123c-f51f-481b-b99c-f574606c9ace" providerId="ADAL" clId="{DBAE8F91-2FEA-41BD-A2CA-7142B41BF37D}" dt="2024-02-24T22:18:11.783" v="18645" actId="26606"/>
          <ac:graphicFrameMkLst>
            <pc:docMk/>
            <pc:sldMk cId="1379796041" sldId="320"/>
            <ac:graphicFrameMk id="5" creationId="{66FB3AA6-F279-14BF-F570-39C8874AC9B9}"/>
          </ac:graphicFrameMkLst>
        </pc:graphicFrameChg>
        <pc:picChg chg="mod">
          <ac:chgData name="Zita Draper" userId="b063123c-f51f-481b-b99c-f574606c9ace" providerId="ADAL" clId="{DBAE8F91-2FEA-41BD-A2CA-7142B41BF37D}" dt="2024-03-01T12:46:14.265" v="22536" actId="14100"/>
          <ac:picMkLst>
            <pc:docMk/>
            <pc:sldMk cId="1379796041" sldId="320"/>
            <ac:picMk id="3" creationId="{080AD208-D754-5A08-6B47-5B82B826973C}"/>
          </ac:picMkLst>
        </pc:picChg>
      </pc:sldChg>
      <pc:sldChg chg="addSp modSp new mod setBg modNotesTx">
        <pc:chgData name="Zita Draper" userId="b063123c-f51f-481b-b99c-f574606c9ace" providerId="ADAL" clId="{DBAE8F91-2FEA-41BD-A2CA-7142B41BF37D}" dt="2024-03-01T13:02:50.928" v="22544" actId="1076"/>
        <pc:sldMkLst>
          <pc:docMk/>
          <pc:sldMk cId="4180020711" sldId="321"/>
        </pc:sldMkLst>
        <pc:spChg chg="mod">
          <ac:chgData name="Zita Draper" userId="b063123c-f51f-481b-b99c-f574606c9ace" providerId="ADAL" clId="{DBAE8F91-2FEA-41BD-A2CA-7142B41BF37D}" dt="2024-02-24T23:27:30.187" v="22359" actId="26606"/>
          <ac:spMkLst>
            <pc:docMk/>
            <pc:sldMk cId="4180020711" sldId="321"/>
            <ac:spMk id="2" creationId="{F9C507A8-B6D3-B262-55C5-5EADE2991771}"/>
          </ac:spMkLst>
        </pc:spChg>
        <pc:spChg chg="mod">
          <ac:chgData name="Zita Draper" userId="b063123c-f51f-481b-b99c-f574606c9ace" providerId="ADAL" clId="{DBAE8F91-2FEA-41BD-A2CA-7142B41BF37D}" dt="2024-02-24T23:27:30.187" v="22359" actId="26606"/>
          <ac:spMkLst>
            <pc:docMk/>
            <pc:sldMk cId="4180020711" sldId="321"/>
            <ac:spMk id="3" creationId="{758D0484-788E-FE19-32A2-095A2E170302}"/>
          </ac:spMkLst>
        </pc:spChg>
        <pc:spChg chg="add">
          <ac:chgData name="Zita Draper" userId="b063123c-f51f-481b-b99c-f574606c9ace" providerId="ADAL" clId="{DBAE8F91-2FEA-41BD-A2CA-7142B41BF37D}" dt="2024-02-24T23:27:30.187" v="22359" actId="26606"/>
          <ac:spMkLst>
            <pc:docMk/>
            <pc:sldMk cId="4180020711" sldId="321"/>
            <ac:spMk id="9" creationId="{3DAD064D-86F0-42ED-B520-99689857918E}"/>
          </ac:spMkLst>
        </pc:spChg>
        <pc:spChg chg="add">
          <ac:chgData name="Zita Draper" userId="b063123c-f51f-481b-b99c-f574606c9ace" providerId="ADAL" clId="{DBAE8F91-2FEA-41BD-A2CA-7142B41BF37D}" dt="2024-02-24T23:27:30.187" v="22359" actId="26606"/>
          <ac:spMkLst>
            <pc:docMk/>
            <pc:sldMk cId="4180020711" sldId="321"/>
            <ac:spMk id="11" creationId="{17A4D85E-F98A-F670-16C3-7B2B0DA3A0DA}"/>
          </ac:spMkLst>
        </pc:spChg>
        <pc:picChg chg="mod">
          <ac:chgData name="Zita Draper" userId="b063123c-f51f-481b-b99c-f574606c9ace" providerId="ADAL" clId="{DBAE8F91-2FEA-41BD-A2CA-7142B41BF37D}" dt="2024-03-01T12:59:33.986" v="22539" actId="1076"/>
          <ac:picMkLst>
            <pc:docMk/>
            <pc:sldMk cId="4180020711" sldId="321"/>
            <ac:picMk id="4" creationId="{1696E516-8FEA-22A2-AE8F-D35CED74CC82}"/>
          </ac:picMkLst>
        </pc:picChg>
        <pc:picChg chg="add">
          <ac:chgData name="Zita Draper" userId="b063123c-f51f-481b-b99c-f574606c9ace" providerId="ADAL" clId="{DBAE8F91-2FEA-41BD-A2CA-7142B41BF37D}" dt="2024-02-24T23:27:30.187" v="22359" actId="26606"/>
          <ac:picMkLst>
            <pc:docMk/>
            <pc:sldMk cId="4180020711" sldId="321"/>
            <ac:picMk id="5" creationId="{0790039E-055D-104B-0C91-82D345C02658}"/>
          </ac:picMkLst>
        </pc:picChg>
        <pc:picChg chg="mod">
          <ac:chgData name="Zita Draper" userId="b063123c-f51f-481b-b99c-f574606c9ace" providerId="ADAL" clId="{DBAE8F91-2FEA-41BD-A2CA-7142B41BF37D}" dt="2024-03-01T13:02:50.928" v="22544" actId="1076"/>
          <ac:picMkLst>
            <pc:docMk/>
            <pc:sldMk cId="4180020711" sldId="321"/>
            <ac:picMk id="6" creationId="{45D42D64-4C16-9B20-5462-DB6654DEECD4}"/>
          </ac:picMkLst>
        </pc:picChg>
      </pc:sldChg>
      <pc:sldChg chg="addSp delSp modSp new add del mod setBg">
        <pc:chgData name="Zita Draper" userId="b063123c-f51f-481b-b99c-f574606c9ace" providerId="ADAL" clId="{DBAE8F91-2FEA-41BD-A2CA-7142B41BF37D}" dt="2024-03-01T13:09:13.188" v="22546" actId="1076"/>
        <pc:sldMkLst>
          <pc:docMk/>
          <pc:sldMk cId="1802502949" sldId="322"/>
        </pc:sldMkLst>
        <pc:spChg chg="del">
          <ac:chgData name="Zita Draper" userId="b063123c-f51f-481b-b99c-f574606c9ace" providerId="ADAL" clId="{DBAE8F91-2FEA-41BD-A2CA-7142B41BF37D}" dt="2024-02-24T22:29:06.450" v="18711" actId="478"/>
          <ac:spMkLst>
            <pc:docMk/>
            <pc:sldMk cId="1802502949" sldId="322"/>
            <ac:spMk id="2" creationId="{6A0A35BA-FAF7-CDAE-BE7A-776C99823C04}"/>
          </ac:spMkLst>
        </pc:spChg>
        <pc:spChg chg="del mod">
          <ac:chgData name="Zita Draper" userId="b063123c-f51f-481b-b99c-f574606c9ace" providerId="ADAL" clId="{DBAE8F91-2FEA-41BD-A2CA-7142B41BF37D}" dt="2024-02-24T23:27:20.669" v="22358" actId="26606"/>
          <ac:spMkLst>
            <pc:docMk/>
            <pc:sldMk cId="1802502949" sldId="322"/>
            <ac:spMk id="3" creationId="{558D23C0-7B5B-BB13-0F14-86EE231EE0EA}"/>
          </ac:spMkLst>
        </pc:spChg>
        <pc:spChg chg="add">
          <ac:chgData name="Zita Draper" userId="b063123c-f51f-481b-b99c-f574606c9ace" providerId="ADAL" clId="{DBAE8F91-2FEA-41BD-A2CA-7142B41BF37D}" dt="2024-02-24T23:27:20.669" v="22358" actId="26606"/>
          <ac:spMkLst>
            <pc:docMk/>
            <pc:sldMk cId="1802502949" sldId="322"/>
            <ac:spMk id="9" creationId="{1C8B38D4-9D92-4608-A16B-260E8CC21335}"/>
          </ac:spMkLst>
        </pc:spChg>
        <pc:spChg chg="add">
          <ac:chgData name="Zita Draper" userId="b063123c-f51f-481b-b99c-f574606c9ace" providerId="ADAL" clId="{DBAE8F91-2FEA-41BD-A2CA-7142B41BF37D}" dt="2024-02-24T23:27:20.669" v="22358" actId="26606"/>
          <ac:spMkLst>
            <pc:docMk/>
            <pc:sldMk cId="1802502949" sldId="322"/>
            <ac:spMk id="11" creationId="{0B25D2F4-7A0E-ACA7-3A97-AEE028D25753}"/>
          </ac:spMkLst>
        </pc:spChg>
        <pc:graphicFrameChg chg="add">
          <ac:chgData name="Zita Draper" userId="b063123c-f51f-481b-b99c-f574606c9ace" providerId="ADAL" clId="{DBAE8F91-2FEA-41BD-A2CA-7142B41BF37D}" dt="2024-02-24T23:27:20.669" v="22358" actId="26606"/>
          <ac:graphicFrameMkLst>
            <pc:docMk/>
            <pc:sldMk cId="1802502949" sldId="322"/>
            <ac:graphicFrameMk id="5" creationId="{A1EF3FD6-2FFD-6900-64BE-121F952E99FC}"/>
          </ac:graphicFrameMkLst>
        </pc:graphicFrameChg>
        <pc:picChg chg="mod">
          <ac:chgData name="Zita Draper" userId="b063123c-f51f-481b-b99c-f574606c9ace" providerId="ADAL" clId="{DBAE8F91-2FEA-41BD-A2CA-7142B41BF37D}" dt="2024-03-01T13:09:13.188" v="22546" actId="1076"/>
          <ac:picMkLst>
            <pc:docMk/>
            <pc:sldMk cId="1802502949" sldId="322"/>
            <ac:picMk id="2" creationId="{E29A6808-8E5F-E449-4778-D25003AF8B29}"/>
          </ac:picMkLst>
        </pc:picChg>
      </pc:sldChg>
      <pc:sldChg chg="addSp delSp modSp new mod delAnim">
        <pc:chgData name="Zita Draper" userId="b063123c-f51f-481b-b99c-f574606c9ace" providerId="ADAL" clId="{DBAE8F91-2FEA-41BD-A2CA-7142B41BF37D}" dt="2024-03-01T09:14:30.808" v="22509" actId="478"/>
        <pc:sldMkLst>
          <pc:docMk/>
          <pc:sldMk cId="2152673027" sldId="323"/>
        </pc:sldMkLst>
        <pc:spChg chg="add del mod">
          <ac:chgData name="Zita Draper" userId="b063123c-f51f-481b-b99c-f574606c9ace" providerId="ADAL" clId="{DBAE8F91-2FEA-41BD-A2CA-7142B41BF37D}" dt="2024-02-24T21:58:32.933" v="17177" actId="27636"/>
          <ac:spMkLst>
            <pc:docMk/>
            <pc:sldMk cId="2152673027" sldId="323"/>
            <ac:spMk id="2" creationId="{D5FADE32-A280-37FF-B3CB-B851451C8401}"/>
          </ac:spMkLst>
        </pc:spChg>
        <pc:spChg chg="del mod">
          <ac:chgData name="Zita Draper" userId="b063123c-f51f-481b-b99c-f574606c9ace" providerId="ADAL" clId="{DBAE8F91-2FEA-41BD-A2CA-7142B41BF37D}" dt="2024-02-24T21:58:23.527" v="17171" actId="26606"/>
          <ac:spMkLst>
            <pc:docMk/>
            <pc:sldMk cId="2152673027" sldId="323"/>
            <ac:spMk id="3" creationId="{B2EFDE0F-B5FC-74D9-6AFA-9306D9CEEFF6}"/>
          </ac:spMkLst>
        </pc:spChg>
        <pc:graphicFrameChg chg="add">
          <ac:chgData name="Zita Draper" userId="b063123c-f51f-481b-b99c-f574606c9ace" providerId="ADAL" clId="{DBAE8F91-2FEA-41BD-A2CA-7142B41BF37D}" dt="2024-02-24T21:58:23.527" v="17171" actId="26606"/>
          <ac:graphicFrameMkLst>
            <pc:docMk/>
            <pc:sldMk cId="2152673027" sldId="323"/>
            <ac:graphicFrameMk id="5" creationId="{3325F263-2421-CCC0-6A25-7992C5055D59}"/>
          </ac:graphicFrameMkLst>
        </pc:graphicFrameChg>
        <pc:picChg chg="mod">
          <ac:chgData name="Zita Draper" userId="b063123c-f51f-481b-b99c-f574606c9ace" providerId="ADAL" clId="{DBAE8F91-2FEA-41BD-A2CA-7142B41BF37D}" dt="2024-03-01T09:13:22.705" v="22508" actId="1076"/>
          <ac:picMkLst>
            <pc:docMk/>
            <pc:sldMk cId="2152673027" sldId="323"/>
            <ac:picMk id="3" creationId="{C1391262-CC3E-B74F-FA52-816218834ED4}"/>
          </ac:picMkLst>
        </pc:picChg>
        <pc:picChg chg="del">
          <ac:chgData name="Zita Draper" userId="b063123c-f51f-481b-b99c-f574606c9ace" providerId="ADAL" clId="{DBAE8F91-2FEA-41BD-A2CA-7142B41BF37D}" dt="2024-03-01T09:14:30.808" v="22509" actId="478"/>
          <ac:picMkLst>
            <pc:docMk/>
            <pc:sldMk cId="2152673027" sldId="323"/>
            <ac:picMk id="4" creationId="{453C2B89-C994-475F-7481-5CC18B7809D2}"/>
          </ac:picMkLst>
        </pc:picChg>
      </pc:sldChg>
      <pc:sldChg chg="modSp new del mod">
        <pc:chgData name="Zita Draper" userId="b063123c-f51f-481b-b99c-f574606c9ace" providerId="ADAL" clId="{DBAE8F91-2FEA-41BD-A2CA-7142B41BF37D}" dt="2024-02-24T21:58:36.772" v="17178" actId="2696"/>
        <pc:sldMkLst>
          <pc:docMk/>
          <pc:sldMk cId="218393873" sldId="324"/>
        </pc:sldMkLst>
        <pc:spChg chg="mod">
          <ac:chgData name="Zita Draper" userId="b063123c-f51f-481b-b99c-f574606c9ace" providerId="ADAL" clId="{DBAE8F91-2FEA-41BD-A2CA-7142B41BF37D}" dt="2024-02-23T14:31:27.968" v="14776" actId="122"/>
          <ac:spMkLst>
            <pc:docMk/>
            <pc:sldMk cId="218393873" sldId="324"/>
            <ac:spMk id="2" creationId="{F1E4A1FB-B62D-AC3B-DE7C-A8921D31BF5A}"/>
          </ac:spMkLst>
        </pc:spChg>
      </pc:sldChg>
      <pc:sldChg chg="addSp delSp modSp add mod setBg">
        <pc:chgData name="Zita Draper" userId="b063123c-f51f-481b-b99c-f574606c9ace" providerId="ADAL" clId="{DBAE8F91-2FEA-41BD-A2CA-7142B41BF37D}" dt="2024-02-24T23:03:43.169" v="21601" actId="20577"/>
        <pc:sldMkLst>
          <pc:docMk/>
          <pc:sldMk cId="4210437307" sldId="324"/>
        </pc:sldMkLst>
        <pc:spChg chg="mod">
          <ac:chgData name="Zita Draper" userId="b063123c-f51f-481b-b99c-f574606c9ace" providerId="ADAL" clId="{DBAE8F91-2FEA-41BD-A2CA-7142B41BF37D}" dt="2024-02-24T23:03:43.169" v="21601" actId="20577"/>
          <ac:spMkLst>
            <pc:docMk/>
            <pc:sldMk cId="4210437307" sldId="324"/>
            <ac:spMk id="2" creationId="{6D3F459B-ED8E-54D5-AF8C-D5CBDCC10809}"/>
          </ac:spMkLst>
        </pc:spChg>
        <pc:spChg chg="del mod">
          <ac:chgData name="Zita Draper" userId="b063123c-f51f-481b-b99c-f574606c9ace" providerId="ADAL" clId="{DBAE8F91-2FEA-41BD-A2CA-7142B41BF37D}" dt="2024-02-24T23:03:38.854" v="21597" actId="26606"/>
          <ac:spMkLst>
            <pc:docMk/>
            <pc:sldMk cId="4210437307" sldId="324"/>
            <ac:spMk id="3" creationId="{03BF5708-C24E-0E9F-A8E2-634C61042F42}"/>
          </ac:spMkLst>
        </pc:spChg>
        <pc:spChg chg="add">
          <ac:chgData name="Zita Draper" userId="b063123c-f51f-481b-b99c-f574606c9ace" providerId="ADAL" clId="{DBAE8F91-2FEA-41BD-A2CA-7142B41BF37D}" dt="2024-02-24T23:03:38.854" v="21597" actId="26606"/>
          <ac:spMkLst>
            <pc:docMk/>
            <pc:sldMk cId="4210437307" sldId="324"/>
            <ac:spMk id="9" creationId="{1C8B38D4-9D92-4608-A16B-260E8CC21335}"/>
          </ac:spMkLst>
        </pc:spChg>
        <pc:spChg chg="add">
          <ac:chgData name="Zita Draper" userId="b063123c-f51f-481b-b99c-f574606c9ace" providerId="ADAL" clId="{DBAE8F91-2FEA-41BD-A2CA-7142B41BF37D}" dt="2024-02-24T23:03:38.854" v="21597" actId="26606"/>
          <ac:spMkLst>
            <pc:docMk/>
            <pc:sldMk cId="4210437307" sldId="324"/>
            <ac:spMk id="11" creationId="{E9D51C6D-A440-71F4-45C3-86809652EBEC}"/>
          </ac:spMkLst>
        </pc:spChg>
        <pc:graphicFrameChg chg="add">
          <ac:chgData name="Zita Draper" userId="b063123c-f51f-481b-b99c-f574606c9ace" providerId="ADAL" clId="{DBAE8F91-2FEA-41BD-A2CA-7142B41BF37D}" dt="2024-02-24T23:03:38.854" v="21597" actId="26606"/>
          <ac:graphicFrameMkLst>
            <pc:docMk/>
            <pc:sldMk cId="4210437307" sldId="324"/>
            <ac:graphicFrameMk id="5" creationId="{521FA92B-EFC7-32ED-6C90-A09B8A36BE78}"/>
          </ac:graphicFrameMkLst>
        </pc:graphicFrameChg>
      </pc:sldChg>
      <pc:sldChg chg="new del">
        <pc:chgData name="Zita Draper" userId="b063123c-f51f-481b-b99c-f574606c9ace" providerId="ADAL" clId="{DBAE8F91-2FEA-41BD-A2CA-7142B41BF37D}" dt="2024-02-24T23:17:02.977" v="21611" actId="2696"/>
        <pc:sldMkLst>
          <pc:docMk/>
          <pc:sldMk cId="1047352055" sldId="325"/>
        </pc:sldMkLst>
      </pc:sldChg>
      <pc:sldChg chg="new del">
        <pc:chgData name="Zita Draper" userId="b063123c-f51f-481b-b99c-f574606c9ace" providerId="ADAL" clId="{DBAE8F91-2FEA-41BD-A2CA-7142B41BF37D}" dt="2024-02-24T23:17:03.182" v="21612" actId="2696"/>
        <pc:sldMkLst>
          <pc:docMk/>
          <pc:sldMk cId="2635761377" sldId="326"/>
        </pc:sldMkLst>
      </pc:sldChg>
      <pc:sldChg chg="new del">
        <pc:chgData name="Zita Draper" userId="b063123c-f51f-481b-b99c-f574606c9ace" providerId="ADAL" clId="{DBAE8F91-2FEA-41BD-A2CA-7142B41BF37D}" dt="2024-02-24T23:17:03.346" v="21613" actId="2696"/>
        <pc:sldMkLst>
          <pc:docMk/>
          <pc:sldMk cId="3575373229" sldId="327"/>
        </pc:sldMkLst>
      </pc:sldChg>
      <pc:sldChg chg="new del">
        <pc:chgData name="Zita Draper" userId="b063123c-f51f-481b-b99c-f574606c9ace" providerId="ADAL" clId="{DBAE8F91-2FEA-41BD-A2CA-7142B41BF37D}" dt="2024-02-24T23:17:03.537" v="21614" actId="2696"/>
        <pc:sldMkLst>
          <pc:docMk/>
          <pc:sldMk cId="896608138" sldId="328"/>
        </pc:sldMkLst>
      </pc:sldChg>
      <pc:sldChg chg="new del">
        <pc:chgData name="Zita Draper" userId="b063123c-f51f-481b-b99c-f574606c9ace" providerId="ADAL" clId="{DBAE8F91-2FEA-41BD-A2CA-7142B41BF37D}" dt="2024-02-24T23:17:03.693" v="21615" actId="2696"/>
        <pc:sldMkLst>
          <pc:docMk/>
          <pc:sldMk cId="3996430655" sldId="329"/>
        </pc:sldMkLst>
      </pc:sldChg>
      <pc:sldChg chg="new del">
        <pc:chgData name="Zita Draper" userId="b063123c-f51f-481b-b99c-f574606c9ace" providerId="ADAL" clId="{DBAE8F91-2FEA-41BD-A2CA-7142B41BF37D}" dt="2024-02-24T23:17:03.863" v="21616" actId="2696"/>
        <pc:sldMkLst>
          <pc:docMk/>
          <pc:sldMk cId="617777017" sldId="330"/>
        </pc:sldMkLst>
      </pc:sldChg>
      <pc:sldChg chg="new del">
        <pc:chgData name="Zita Draper" userId="b063123c-f51f-481b-b99c-f574606c9ace" providerId="ADAL" clId="{DBAE8F91-2FEA-41BD-A2CA-7142B41BF37D}" dt="2024-02-24T23:17:04.063" v="21617" actId="2696"/>
        <pc:sldMkLst>
          <pc:docMk/>
          <pc:sldMk cId="1366344891" sldId="331"/>
        </pc:sldMkLst>
      </pc:sldChg>
      <pc:sldChg chg="new del">
        <pc:chgData name="Zita Draper" userId="b063123c-f51f-481b-b99c-f574606c9ace" providerId="ADAL" clId="{DBAE8F91-2FEA-41BD-A2CA-7142B41BF37D}" dt="2024-02-24T23:17:04.210" v="21618" actId="2696"/>
        <pc:sldMkLst>
          <pc:docMk/>
          <pc:sldMk cId="2382518684" sldId="332"/>
        </pc:sldMkLst>
      </pc:sldChg>
      <pc:sldChg chg="new del">
        <pc:chgData name="Zita Draper" userId="b063123c-f51f-481b-b99c-f574606c9ace" providerId="ADAL" clId="{DBAE8F91-2FEA-41BD-A2CA-7142B41BF37D}" dt="2024-02-24T23:17:04.411" v="21619" actId="2696"/>
        <pc:sldMkLst>
          <pc:docMk/>
          <pc:sldMk cId="675917764" sldId="333"/>
        </pc:sldMkLst>
      </pc:sldChg>
      <pc:sldChg chg="new del">
        <pc:chgData name="Zita Draper" userId="b063123c-f51f-481b-b99c-f574606c9ace" providerId="ADAL" clId="{DBAE8F91-2FEA-41BD-A2CA-7142B41BF37D}" dt="2024-02-24T23:17:04.565" v="21620" actId="2696"/>
        <pc:sldMkLst>
          <pc:docMk/>
          <pc:sldMk cId="330123901" sldId="334"/>
        </pc:sldMkLst>
      </pc:sldChg>
      <pc:sldChg chg="new del">
        <pc:chgData name="Zita Draper" userId="b063123c-f51f-481b-b99c-f574606c9ace" providerId="ADAL" clId="{DBAE8F91-2FEA-41BD-A2CA-7142B41BF37D}" dt="2024-02-24T23:17:04.764" v="21621" actId="2696"/>
        <pc:sldMkLst>
          <pc:docMk/>
          <pc:sldMk cId="1316089181" sldId="335"/>
        </pc:sldMkLst>
      </pc:sldChg>
      <pc:sldChg chg="new del">
        <pc:chgData name="Zita Draper" userId="b063123c-f51f-481b-b99c-f574606c9ace" providerId="ADAL" clId="{DBAE8F91-2FEA-41BD-A2CA-7142B41BF37D}" dt="2024-02-24T23:17:04.949" v="21622" actId="2696"/>
        <pc:sldMkLst>
          <pc:docMk/>
          <pc:sldMk cId="3232485738" sldId="336"/>
        </pc:sldMkLst>
      </pc:sldChg>
      <pc:sldChg chg="new del">
        <pc:chgData name="Zita Draper" userId="b063123c-f51f-481b-b99c-f574606c9ace" providerId="ADAL" clId="{DBAE8F91-2FEA-41BD-A2CA-7142B41BF37D}" dt="2024-02-24T23:17:05.117" v="21623" actId="2696"/>
        <pc:sldMkLst>
          <pc:docMk/>
          <pc:sldMk cId="3469230637" sldId="337"/>
        </pc:sldMkLst>
      </pc:sldChg>
      <pc:sldChg chg="new del">
        <pc:chgData name="Zita Draper" userId="b063123c-f51f-481b-b99c-f574606c9ace" providerId="ADAL" clId="{DBAE8F91-2FEA-41BD-A2CA-7142B41BF37D}" dt="2024-02-24T23:17:05.298" v="21624" actId="2696"/>
        <pc:sldMkLst>
          <pc:docMk/>
          <pc:sldMk cId="844370284" sldId="338"/>
        </pc:sldMkLst>
      </pc:sldChg>
      <pc:sldChg chg="new del">
        <pc:chgData name="Zita Draper" userId="b063123c-f51f-481b-b99c-f574606c9ace" providerId="ADAL" clId="{DBAE8F91-2FEA-41BD-A2CA-7142B41BF37D}" dt="2024-02-24T23:17:05.482" v="21625" actId="2696"/>
        <pc:sldMkLst>
          <pc:docMk/>
          <pc:sldMk cId="792185501" sldId="339"/>
        </pc:sldMkLst>
      </pc:sldChg>
      <pc:sldChg chg="new del">
        <pc:chgData name="Zita Draper" userId="b063123c-f51f-481b-b99c-f574606c9ace" providerId="ADAL" clId="{DBAE8F91-2FEA-41BD-A2CA-7142B41BF37D}" dt="2024-02-24T23:17:05.650" v="21626" actId="2696"/>
        <pc:sldMkLst>
          <pc:docMk/>
          <pc:sldMk cId="230885769" sldId="340"/>
        </pc:sldMkLst>
      </pc:sldChg>
      <pc:sldChg chg="new del">
        <pc:chgData name="Zita Draper" userId="b063123c-f51f-481b-b99c-f574606c9ace" providerId="ADAL" clId="{DBAE8F91-2FEA-41BD-A2CA-7142B41BF37D}" dt="2024-02-24T23:17:11.630" v="21627" actId="2696"/>
        <pc:sldMkLst>
          <pc:docMk/>
          <pc:sldMk cId="862520214" sldId="341"/>
        </pc:sldMkLst>
      </pc:sldChg>
      <pc:sldChg chg="new del">
        <pc:chgData name="Zita Draper" userId="b063123c-f51f-481b-b99c-f574606c9ace" providerId="ADAL" clId="{DBAE8F91-2FEA-41BD-A2CA-7142B41BF37D}" dt="2024-02-24T23:17:11.807" v="21628" actId="2696"/>
        <pc:sldMkLst>
          <pc:docMk/>
          <pc:sldMk cId="3154022575" sldId="342"/>
        </pc:sldMkLst>
      </pc:sldChg>
      <pc:sldChg chg="new del">
        <pc:chgData name="Zita Draper" userId="b063123c-f51f-481b-b99c-f574606c9ace" providerId="ADAL" clId="{DBAE8F91-2FEA-41BD-A2CA-7142B41BF37D}" dt="2024-02-24T23:17:11.984" v="21629" actId="2696"/>
        <pc:sldMkLst>
          <pc:docMk/>
          <pc:sldMk cId="2521884831" sldId="343"/>
        </pc:sldMkLst>
      </pc:sldChg>
      <pc:sldChg chg="new del">
        <pc:chgData name="Zita Draper" userId="b063123c-f51f-481b-b99c-f574606c9ace" providerId="ADAL" clId="{DBAE8F91-2FEA-41BD-A2CA-7142B41BF37D}" dt="2024-02-24T23:17:12.171" v="21630" actId="2696"/>
        <pc:sldMkLst>
          <pc:docMk/>
          <pc:sldMk cId="165312968" sldId="344"/>
        </pc:sldMkLst>
      </pc:sldChg>
      <pc:sldChg chg="new del">
        <pc:chgData name="Zita Draper" userId="b063123c-f51f-481b-b99c-f574606c9ace" providerId="ADAL" clId="{DBAE8F91-2FEA-41BD-A2CA-7142B41BF37D}" dt="2024-02-24T23:17:15.129" v="21631" actId="2696"/>
        <pc:sldMkLst>
          <pc:docMk/>
          <pc:sldMk cId="3834978715" sldId="345"/>
        </pc:sldMkLst>
      </pc:sldChg>
      <pc:sldChg chg="addSp delSp modSp new mod setBg delAnim modNotesTx">
        <pc:chgData name="Zita Draper" userId="b063123c-f51f-481b-b99c-f574606c9ace" providerId="ADAL" clId="{DBAE8F91-2FEA-41BD-A2CA-7142B41BF37D}" dt="2024-03-01T13:09:56.636" v="22550" actId="1076"/>
        <pc:sldMkLst>
          <pc:docMk/>
          <pc:sldMk cId="2981704266" sldId="346"/>
        </pc:sldMkLst>
        <pc:spChg chg="mod">
          <ac:chgData name="Zita Draper" userId="b063123c-f51f-481b-b99c-f574606c9ace" providerId="ADAL" clId="{DBAE8F91-2FEA-41BD-A2CA-7142B41BF37D}" dt="2024-02-24T23:27:14.026" v="22357" actId="26606"/>
          <ac:spMkLst>
            <pc:docMk/>
            <pc:sldMk cId="2981704266" sldId="346"/>
            <ac:spMk id="2" creationId="{B6A79864-1C74-5C9C-0539-C73914D0F7E0}"/>
          </ac:spMkLst>
        </pc:spChg>
        <pc:spChg chg="del mod">
          <ac:chgData name="Zita Draper" userId="b063123c-f51f-481b-b99c-f574606c9ace" providerId="ADAL" clId="{DBAE8F91-2FEA-41BD-A2CA-7142B41BF37D}" dt="2024-02-24T23:27:14.026" v="22357" actId="26606"/>
          <ac:spMkLst>
            <pc:docMk/>
            <pc:sldMk cId="2981704266" sldId="346"/>
            <ac:spMk id="3" creationId="{9C44E2A9-4664-D8A3-3342-27DB426CE399}"/>
          </ac:spMkLst>
        </pc:spChg>
        <pc:spChg chg="add">
          <ac:chgData name="Zita Draper" userId="b063123c-f51f-481b-b99c-f574606c9ace" providerId="ADAL" clId="{DBAE8F91-2FEA-41BD-A2CA-7142B41BF37D}" dt="2024-02-24T23:27:14.026" v="22357" actId="26606"/>
          <ac:spMkLst>
            <pc:docMk/>
            <pc:sldMk cId="2981704266" sldId="346"/>
            <ac:spMk id="9" creationId="{1C8B38D4-9D92-4608-A16B-260E8CC21335}"/>
          </ac:spMkLst>
        </pc:spChg>
        <pc:spChg chg="add">
          <ac:chgData name="Zita Draper" userId="b063123c-f51f-481b-b99c-f574606c9ace" providerId="ADAL" clId="{DBAE8F91-2FEA-41BD-A2CA-7142B41BF37D}" dt="2024-02-24T23:27:14.026" v="22357" actId="26606"/>
          <ac:spMkLst>
            <pc:docMk/>
            <pc:sldMk cId="2981704266" sldId="346"/>
            <ac:spMk id="11" creationId="{E9D51C6D-A440-71F4-45C3-86809652EBEC}"/>
          </ac:spMkLst>
        </pc:spChg>
        <pc:spChg chg="add">
          <ac:chgData name="Zita Draper" userId="b063123c-f51f-481b-b99c-f574606c9ace" providerId="ADAL" clId="{DBAE8F91-2FEA-41BD-A2CA-7142B41BF37D}" dt="2024-02-24T23:27:14.026" v="22357" actId="26606"/>
          <ac:spMkLst>
            <pc:docMk/>
            <pc:sldMk cId="2981704266" sldId="346"/>
            <ac:spMk id="13" creationId="{99FA5DBC-93F5-A63F-41A3-8C0F26EE5E9B}"/>
          </ac:spMkLst>
        </pc:spChg>
        <pc:graphicFrameChg chg="add">
          <ac:chgData name="Zita Draper" userId="b063123c-f51f-481b-b99c-f574606c9ace" providerId="ADAL" clId="{DBAE8F91-2FEA-41BD-A2CA-7142B41BF37D}" dt="2024-02-24T23:27:14.026" v="22357" actId="26606"/>
          <ac:graphicFrameMkLst>
            <pc:docMk/>
            <pc:sldMk cId="2981704266" sldId="346"/>
            <ac:graphicFrameMk id="5" creationId="{0E721CED-D647-8919-1FE6-A2E6AD7154CE}"/>
          </ac:graphicFrameMkLst>
        </pc:graphicFrameChg>
        <pc:picChg chg="del mod">
          <ac:chgData name="Zita Draper" userId="b063123c-f51f-481b-b99c-f574606c9ace" providerId="ADAL" clId="{DBAE8F91-2FEA-41BD-A2CA-7142B41BF37D}" dt="2024-03-01T13:09:24.286" v="22547" actId="478"/>
          <ac:picMkLst>
            <pc:docMk/>
            <pc:sldMk cId="2981704266" sldId="346"/>
            <ac:picMk id="3" creationId="{C9E266CF-37E0-C25A-8020-69240DEE787C}"/>
          </ac:picMkLst>
        </pc:picChg>
        <pc:picChg chg="mod">
          <ac:chgData name="Zita Draper" userId="b063123c-f51f-481b-b99c-f574606c9ace" providerId="ADAL" clId="{DBAE8F91-2FEA-41BD-A2CA-7142B41BF37D}" dt="2024-03-01T13:09:56.636" v="22550" actId="1076"/>
          <ac:picMkLst>
            <pc:docMk/>
            <pc:sldMk cId="2981704266" sldId="346"/>
            <ac:picMk id="4" creationId="{BC9227A3-3401-1AEF-967A-FFA6457C2F65}"/>
          </ac:picMkLst>
        </pc:picChg>
      </pc:sldChg>
      <pc:sldChg chg="addSp delSp modSp new mod setBg modNotesTx">
        <pc:chgData name="Zita Draper" userId="b063123c-f51f-481b-b99c-f574606c9ace" providerId="ADAL" clId="{DBAE8F91-2FEA-41BD-A2CA-7142B41BF37D}" dt="2024-03-01T12:41:02.041" v="22534" actId="20577"/>
        <pc:sldMkLst>
          <pc:docMk/>
          <pc:sldMk cId="2590107306" sldId="347"/>
        </pc:sldMkLst>
        <pc:spChg chg="mod">
          <ac:chgData name="Zita Draper" userId="b063123c-f51f-481b-b99c-f574606c9ace" providerId="ADAL" clId="{DBAE8F91-2FEA-41BD-A2CA-7142B41BF37D}" dt="2024-02-24T23:27:08.616" v="22356" actId="26606"/>
          <ac:spMkLst>
            <pc:docMk/>
            <pc:sldMk cId="2590107306" sldId="347"/>
            <ac:spMk id="2" creationId="{62C2CF53-17C7-1774-911B-23BA237A3A0F}"/>
          </ac:spMkLst>
        </pc:spChg>
        <pc:spChg chg="del mod">
          <ac:chgData name="Zita Draper" userId="b063123c-f51f-481b-b99c-f574606c9ace" providerId="ADAL" clId="{DBAE8F91-2FEA-41BD-A2CA-7142B41BF37D}" dt="2024-02-24T23:27:08.616" v="22356" actId="26606"/>
          <ac:spMkLst>
            <pc:docMk/>
            <pc:sldMk cId="2590107306" sldId="347"/>
            <ac:spMk id="3" creationId="{8A775BE3-4C13-FFD2-D88F-5060B0841574}"/>
          </ac:spMkLst>
        </pc:spChg>
        <pc:spChg chg="add">
          <ac:chgData name="Zita Draper" userId="b063123c-f51f-481b-b99c-f574606c9ace" providerId="ADAL" clId="{DBAE8F91-2FEA-41BD-A2CA-7142B41BF37D}" dt="2024-02-24T23:27:08.616" v="22356" actId="26606"/>
          <ac:spMkLst>
            <pc:docMk/>
            <pc:sldMk cId="2590107306" sldId="347"/>
            <ac:spMk id="9" creationId="{1C8B38D4-9D92-4608-A16B-260E8CC21335}"/>
          </ac:spMkLst>
        </pc:spChg>
        <pc:spChg chg="add">
          <ac:chgData name="Zita Draper" userId="b063123c-f51f-481b-b99c-f574606c9ace" providerId="ADAL" clId="{DBAE8F91-2FEA-41BD-A2CA-7142B41BF37D}" dt="2024-02-24T23:27:08.616" v="22356" actId="26606"/>
          <ac:spMkLst>
            <pc:docMk/>
            <pc:sldMk cId="2590107306" sldId="347"/>
            <ac:spMk id="11" creationId="{E9D51C6D-A440-71F4-45C3-86809652EBEC}"/>
          </ac:spMkLst>
        </pc:spChg>
        <pc:spChg chg="add">
          <ac:chgData name="Zita Draper" userId="b063123c-f51f-481b-b99c-f574606c9ace" providerId="ADAL" clId="{DBAE8F91-2FEA-41BD-A2CA-7142B41BF37D}" dt="2024-02-24T23:27:08.616" v="22356" actId="26606"/>
          <ac:spMkLst>
            <pc:docMk/>
            <pc:sldMk cId="2590107306" sldId="347"/>
            <ac:spMk id="13" creationId="{99FA5DBC-93F5-A63F-41A3-8C0F26EE5E9B}"/>
          </ac:spMkLst>
        </pc:spChg>
        <pc:graphicFrameChg chg="add">
          <ac:chgData name="Zita Draper" userId="b063123c-f51f-481b-b99c-f574606c9ace" providerId="ADAL" clId="{DBAE8F91-2FEA-41BD-A2CA-7142B41BF37D}" dt="2024-02-24T23:27:08.616" v="22356" actId="26606"/>
          <ac:graphicFrameMkLst>
            <pc:docMk/>
            <pc:sldMk cId="2590107306" sldId="347"/>
            <ac:graphicFrameMk id="5" creationId="{45F9C6BE-10C2-91B6-B02D-1C7E50B03FD2}"/>
          </ac:graphicFrameMkLst>
        </pc:graphicFrameChg>
        <pc:picChg chg="mod">
          <ac:chgData name="Zita Draper" userId="b063123c-f51f-481b-b99c-f574606c9ace" providerId="ADAL" clId="{DBAE8F91-2FEA-41BD-A2CA-7142B41BF37D}" dt="2024-03-01T12:40:58.281" v="22533" actId="14100"/>
          <ac:picMkLst>
            <pc:docMk/>
            <pc:sldMk cId="2590107306" sldId="347"/>
            <ac:picMk id="3" creationId="{140CEBEA-958E-006E-0063-E30E699AAD48}"/>
          </ac:picMkLst>
        </pc:picChg>
      </pc:sldChg>
      <pc:sldChg chg="addSp delSp modSp new mod ord setBg">
        <pc:chgData name="Zita Draper" userId="b063123c-f51f-481b-b99c-f574606c9ace" providerId="ADAL" clId="{DBAE8F91-2FEA-41BD-A2CA-7142B41BF37D}" dt="2024-02-24T23:03:12.602" v="21596" actId="26606"/>
        <pc:sldMkLst>
          <pc:docMk/>
          <pc:sldMk cId="1069371634" sldId="348"/>
        </pc:sldMkLst>
        <pc:spChg chg="mod">
          <ac:chgData name="Zita Draper" userId="b063123c-f51f-481b-b99c-f574606c9ace" providerId="ADAL" clId="{DBAE8F91-2FEA-41BD-A2CA-7142B41BF37D}" dt="2024-02-24T23:03:12.602" v="21596" actId="26606"/>
          <ac:spMkLst>
            <pc:docMk/>
            <pc:sldMk cId="1069371634" sldId="348"/>
            <ac:spMk id="2" creationId="{DF090DC2-16C8-5129-7C2E-01D3FD0A84A3}"/>
          </ac:spMkLst>
        </pc:spChg>
        <pc:spChg chg="del mod">
          <ac:chgData name="Zita Draper" userId="b063123c-f51f-481b-b99c-f574606c9ace" providerId="ADAL" clId="{DBAE8F91-2FEA-41BD-A2CA-7142B41BF37D}" dt="2024-02-24T23:03:12.602" v="21596" actId="26606"/>
          <ac:spMkLst>
            <pc:docMk/>
            <pc:sldMk cId="1069371634" sldId="348"/>
            <ac:spMk id="3" creationId="{D427C243-E55E-438A-A074-0C1D0A4DA4DB}"/>
          </ac:spMkLst>
        </pc:spChg>
        <pc:spChg chg="add">
          <ac:chgData name="Zita Draper" userId="b063123c-f51f-481b-b99c-f574606c9ace" providerId="ADAL" clId="{DBAE8F91-2FEA-41BD-A2CA-7142B41BF37D}" dt="2024-02-24T23:03:12.602" v="21596" actId="26606"/>
          <ac:spMkLst>
            <pc:docMk/>
            <pc:sldMk cId="1069371634" sldId="348"/>
            <ac:spMk id="9" creationId="{1C8B38D4-9D92-4608-A16B-260E8CC21335}"/>
          </ac:spMkLst>
        </pc:spChg>
        <pc:spChg chg="add">
          <ac:chgData name="Zita Draper" userId="b063123c-f51f-481b-b99c-f574606c9ace" providerId="ADAL" clId="{DBAE8F91-2FEA-41BD-A2CA-7142B41BF37D}" dt="2024-02-24T23:03:12.602" v="21596" actId="26606"/>
          <ac:spMkLst>
            <pc:docMk/>
            <pc:sldMk cId="1069371634" sldId="348"/>
            <ac:spMk id="11" creationId="{E9D51C6D-A440-71F4-45C3-86809652EBEC}"/>
          </ac:spMkLst>
        </pc:spChg>
        <pc:spChg chg="add">
          <ac:chgData name="Zita Draper" userId="b063123c-f51f-481b-b99c-f574606c9ace" providerId="ADAL" clId="{DBAE8F91-2FEA-41BD-A2CA-7142B41BF37D}" dt="2024-02-24T23:03:12.602" v="21596" actId="26606"/>
          <ac:spMkLst>
            <pc:docMk/>
            <pc:sldMk cId="1069371634" sldId="348"/>
            <ac:spMk id="13" creationId="{99FA5DBC-93F5-A63F-41A3-8C0F26EE5E9B}"/>
          </ac:spMkLst>
        </pc:spChg>
        <pc:graphicFrameChg chg="add">
          <ac:chgData name="Zita Draper" userId="b063123c-f51f-481b-b99c-f574606c9ace" providerId="ADAL" clId="{DBAE8F91-2FEA-41BD-A2CA-7142B41BF37D}" dt="2024-02-24T23:03:12.602" v="21596" actId="26606"/>
          <ac:graphicFrameMkLst>
            <pc:docMk/>
            <pc:sldMk cId="1069371634" sldId="348"/>
            <ac:graphicFrameMk id="5" creationId="{D626458B-1388-A6D9-503F-DE33ADFE72BA}"/>
          </ac:graphicFrameMkLst>
        </pc:graphicFrameChg>
      </pc:sldChg>
      <pc:sldChg chg="addSp delSp modSp new mod">
        <pc:chgData name="Zita Draper" userId="b063123c-f51f-481b-b99c-f574606c9ace" providerId="ADAL" clId="{DBAE8F91-2FEA-41BD-A2CA-7142B41BF37D}" dt="2024-02-24T23:02:47.094" v="21595"/>
        <pc:sldMkLst>
          <pc:docMk/>
          <pc:sldMk cId="1520533618" sldId="349"/>
        </pc:sldMkLst>
        <pc:spChg chg="del">
          <ac:chgData name="Zita Draper" userId="b063123c-f51f-481b-b99c-f574606c9ace" providerId="ADAL" clId="{DBAE8F91-2FEA-41BD-A2CA-7142B41BF37D}" dt="2024-02-24T23:02:45.108" v="21594" actId="478"/>
          <ac:spMkLst>
            <pc:docMk/>
            <pc:sldMk cId="1520533618" sldId="349"/>
            <ac:spMk id="2" creationId="{54B94A3C-F4AF-2CA3-CF25-B57B144CA04B}"/>
          </ac:spMkLst>
        </pc:spChg>
        <pc:spChg chg="del">
          <ac:chgData name="Zita Draper" userId="b063123c-f51f-481b-b99c-f574606c9ace" providerId="ADAL" clId="{DBAE8F91-2FEA-41BD-A2CA-7142B41BF37D}" dt="2024-02-24T23:02:42.933" v="21593" actId="478"/>
          <ac:spMkLst>
            <pc:docMk/>
            <pc:sldMk cId="1520533618" sldId="349"/>
            <ac:spMk id="3" creationId="{82ECFE31-0016-0726-717B-A467CC15710C}"/>
          </ac:spMkLst>
        </pc:spChg>
        <pc:picChg chg="add mod">
          <ac:chgData name="Zita Draper" userId="b063123c-f51f-481b-b99c-f574606c9ace" providerId="ADAL" clId="{DBAE8F91-2FEA-41BD-A2CA-7142B41BF37D}" dt="2024-02-24T23:02:47.094" v="21595"/>
          <ac:picMkLst>
            <pc:docMk/>
            <pc:sldMk cId="1520533618" sldId="349"/>
            <ac:picMk id="4" creationId="{44F3B349-92EB-0272-FDDD-ADA1C77275D8}"/>
          </ac:picMkLst>
        </pc:picChg>
      </pc:sldChg>
      <pc:sldChg chg="new del">
        <pc:chgData name="Zita Draper" userId="b063123c-f51f-481b-b99c-f574606c9ace" providerId="ADAL" clId="{DBAE8F91-2FEA-41BD-A2CA-7142B41BF37D}" dt="2024-02-24T23:05:53.767" v="21610" actId="2696"/>
        <pc:sldMkLst>
          <pc:docMk/>
          <pc:sldMk cId="3156088049" sldId="350"/>
        </pc:sldMkLst>
      </pc:sldChg>
      <pc:sldChg chg="addSp delSp modSp add mod setBg">
        <pc:chgData name="Zita Draper" userId="b063123c-f51f-481b-b99c-f574606c9ace" providerId="ADAL" clId="{DBAE8F91-2FEA-41BD-A2CA-7142B41BF37D}" dt="2024-02-27T08:57:20.091" v="22437" actId="33524"/>
        <pc:sldMkLst>
          <pc:docMk/>
          <pc:sldMk cId="1319516482" sldId="351"/>
        </pc:sldMkLst>
        <pc:spChg chg="mod">
          <ac:chgData name="Zita Draper" userId="b063123c-f51f-481b-b99c-f574606c9ace" providerId="ADAL" clId="{DBAE8F91-2FEA-41BD-A2CA-7142B41BF37D}" dt="2024-02-26T09:03:59.286" v="22368" actId="26606"/>
          <ac:spMkLst>
            <pc:docMk/>
            <pc:sldMk cId="1319516482" sldId="351"/>
            <ac:spMk id="2" creationId="{782D7D7E-812B-6862-CBDA-B2B00B9A4DF5}"/>
          </ac:spMkLst>
        </pc:spChg>
        <pc:spChg chg="del mod">
          <ac:chgData name="Zita Draper" userId="b063123c-f51f-481b-b99c-f574606c9ace" providerId="ADAL" clId="{DBAE8F91-2FEA-41BD-A2CA-7142B41BF37D}" dt="2024-02-26T09:03:59.286" v="22368" actId="26606"/>
          <ac:spMkLst>
            <pc:docMk/>
            <pc:sldMk cId="1319516482" sldId="351"/>
            <ac:spMk id="3" creationId="{0E9E6370-3340-EDDF-B176-3FF7C7EEBE9F}"/>
          </ac:spMkLst>
        </pc:spChg>
        <pc:spChg chg="add">
          <ac:chgData name="Zita Draper" userId="b063123c-f51f-481b-b99c-f574606c9ace" providerId="ADAL" clId="{DBAE8F91-2FEA-41BD-A2CA-7142B41BF37D}" dt="2024-02-26T09:03:59.286" v="22368" actId="26606"/>
          <ac:spMkLst>
            <pc:docMk/>
            <pc:sldMk cId="1319516482" sldId="351"/>
            <ac:spMk id="9" creationId="{1C8B38D4-9D92-4608-A16B-260E8CC21335}"/>
          </ac:spMkLst>
        </pc:spChg>
        <pc:spChg chg="add">
          <ac:chgData name="Zita Draper" userId="b063123c-f51f-481b-b99c-f574606c9ace" providerId="ADAL" clId="{DBAE8F91-2FEA-41BD-A2CA-7142B41BF37D}" dt="2024-02-26T09:03:59.286" v="22368" actId="26606"/>
          <ac:spMkLst>
            <pc:docMk/>
            <pc:sldMk cId="1319516482" sldId="351"/>
            <ac:spMk id="11" creationId="{E9D51C6D-A440-71F4-45C3-86809652EBEC}"/>
          </ac:spMkLst>
        </pc:spChg>
        <pc:spChg chg="add">
          <ac:chgData name="Zita Draper" userId="b063123c-f51f-481b-b99c-f574606c9ace" providerId="ADAL" clId="{DBAE8F91-2FEA-41BD-A2CA-7142B41BF37D}" dt="2024-02-26T09:03:59.286" v="22368" actId="26606"/>
          <ac:spMkLst>
            <pc:docMk/>
            <pc:sldMk cId="1319516482" sldId="351"/>
            <ac:spMk id="13" creationId="{99FA5DBC-93F5-A63F-41A3-8C0F26EE5E9B}"/>
          </ac:spMkLst>
        </pc:spChg>
        <pc:graphicFrameChg chg="add mod">
          <ac:chgData name="Zita Draper" userId="b063123c-f51f-481b-b99c-f574606c9ace" providerId="ADAL" clId="{DBAE8F91-2FEA-41BD-A2CA-7142B41BF37D}" dt="2024-02-27T08:57:20.091" v="22437" actId="33524"/>
          <ac:graphicFrameMkLst>
            <pc:docMk/>
            <pc:sldMk cId="1319516482" sldId="351"/>
            <ac:graphicFrameMk id="5" creationId="{066F095B-1870-BF3A-6278-CCDA3BC63B33}"/>
          </ac:graphicFrameMkLst>
        </pc:graphicFrameChg>
      </pc:sldChg>
      <pc:sldChg chg="addSp delSp modSp add mod setBg delDesignElem">
        <pc:chgData name="Zita Draper" userId="b063123c-f51f-481b-b99c-f574606c9ace" providerId="ADAL" clId="{DBAE8F91-2FEA-41BD-A2CA-7142B41BF37D}" dt="2024-02-26T09:05:22.707" v="22377" actId="403"/>
        <pc:sldMkLst>
          <pc:docMk/>
          <pc:sldMk cId="1993867085" sldId="352"/>
        </pc:sldMkLst>
        <pc:spChg chg="mod">
          <ac:chgData name="Zita Draper" userId="b063123c-f51f-481b-b99c-f574606c9ace" providerId="ADAL" clId="{DBAE8F91-2FEA-41BD-A2CA-7142B41BF37D}" dt="2024-02-26T09:05:22.707" v="22377" actId="403"/>
          <ac:spMkLst>
            <pc:docMk/>
            <pc:sldMk cId="1993867085" sldId="352"/>
            <ac:spMk id="2" creationId="{D1C60039-9FD7-A6A5-DE96-8110DBEDA90A}"/>
          </ac:spMkLst>
        </pc:spChg>
        <pc:spChg chg="del mod">
          <ac:chgData name="Zita Draper" userId="b063123c-f51f-481b-b99c-f574606c9ace" providerId="ADAL" clId="{DBAE8F91-2FEA-41BD-A2CA-7142B41BF37D}" dt="2024-02-26T09:05:17.203" v="22374" actId="26606"/>
          <ac:spMkLst>
            <pc:docMk/>
            <pc:sldMk cId="1993867085" sldId="352"/>
            <ac:spMk id="3" creationId="{E2718688-5BF0-32BC-3850-009FD91B2484}"/>
          </ac:spMkLst>
        </pc:spChg>
        <pc:spChg chg="del">
          <ac:chgData name="Zita Draper" userId="b063123c-f51f-481b-b99c-f574606c9ace" providerId="ADAL" clId="{DBAE8F91-2FEA-41BD-A2CA-7142B41BF37D}" dt="2024-02-24T23:04:58.561" v="21606"/>
          <ac:spMkLst>
            <pc:docMk/>
            <pc:sldMk cId="1993867085" sldId="352"/>
            <ac:spMk id="9" creationId="{C8A3C342-1D03-412F-8DD3-BF519E8E0AE9}"/>
          </ac:spMkLst>
        </pc:spChg>
        <pc:spChg chg="del">
          <ac:chgData name="Zita Draper" userId="b063123c-f51f-481b-b99c-f574606c9ace" providerId="ADAL" clId="{DBAE8F91-2FEA-41BD-A2CA-7142B41BF37D}" dt="2024-02-24T23:04:58.561" v="21606"/>
          <ac:spMkLst>
            <pc:docMk/>
            <pc:sldMk cId="1993867085" sldId="352"/>
            <ac:spMk id="11" creationId="{81CC9B02-E087-4350-AEBD-2C3CF001AF01}"/>
          </ac:spMkLst>
        </pc:spChg>
        <pc:graphicFrameChg chg="add">
          <ac:chgData name="Zita Draper" userId="b063123c-f51f-481b-b99c-f574606c9ace" providerId="ADAL" clId="{DBAE8F91-2FEA-41BD-A2CA-7142B41BF37D}" dt="2024-02-26T09:05:17.203" v="22374" actId="26606"/>
          <ac:graphicFrameMkLst>
            <pc:docMk/>
            <pc:sldMk cId="1993867085" sldId="352"/>
            <ac:graphicFrameMk id="7" creationId="{376743C2-6C2F-8C63-6A27-E7DA4814B8B5}"/>
          </ac:graphicFrameMkLst>
        </pc:graphicFrameChg>
      </pc:sldChg>
      <pc:sldChg chg="delSp modSp add mod setBg delDesignElem">
        <pc:chgData name="Zita Draper" userId="b063123c-f51f-481b-b99c-f574606c9ace" providerId="ADAL" clId="{DBAE8F91-2FEA-41BD-A2CA-7142B41BF37D}" dt="2024-02-26T09:05:43.328" v="22384" actId="122"/>
        <pc:sldMkLst>
          <pc:docMk/>
          <pc:sldMk cId="535635558" sldId="353"/>
        </pc:sldMkLst>
        <pc:spChg chg="mod">
          <ac:chgData name="Zita Draper" userId="b063123c-f51f-481b-b99c-f574606c9ace" providerId="ADAL" clId="{DBAE8F91-2FEA-41BD-A2CA-7142B41BF37D}" dt="2024-02-26T09:05:43.328" v="22384" actId="122"/>
          <ac:spMkLst>
            <pc:docMk/>
            <pc:sldMk cId="535635558" sldId="353"/>
            <ac:spMk id="2" creationId="{6CE0B9A2-AD7E-8692-B5A0-05D870FE92A0}"/>
          </ac:spMkLst>
        </pc:spChg>
        <pc:spChg chg="del">
          <ac:chgData name="Zita Draper" userId="b063123c-f51f-481b-b99c-f574606c9ace" providerId="ADAL" clId="{DBAE8F91-2FEA-41BD-A2CA-7142B41BF37D}" dt="2024-02-24T23:05:49.749" v="21609"/>
          <ac:spMkLst>
            <pc:docMk/>
            <pc:sldMk cId="535635558" sldId="353"/>
            <ac:spMk id="9" creationId="{C8A3C342-1D03-412F-8DD3-BF519E8E0AE9}"/>
          </ac:spMkLst>
        </pc:spChg>
        <pc:spChg chg="del">
          <ac:chgData name="Zita Draper" userId="b063123c-f51f-481b-b99c-f574606c9ace" providerId="ADAL" clId="{DBAE8F91-2FEA-41BD-A2CA-7142B41BF37D}" dt="2024-02-24T23:05:49.749" v="21609"/>
          <ac:spMkLst>
            <pc:docMk/>
            <pc:sldMk cId="535635558" sldId="353"/>
            <ac:spMk id="11" creationId="{81CC9B02-E087-4350-AEBD-2C3CF001AF01}"/>
          </ac:spMkLst>
        </pc:spChg>
        <pc:spChg chg="del">
          <ac:chgData name="Zita Draper" userId="b063123c-f51f-481b-b99c-f574606c9ace" providerId="ADAL" clId="{DBAE8F91-2FEA-41BD-A2CA-7142B41BF37D}" dt="2024-02-24T23:05:49.749" v="21609"/>
          <ac:spMkLst>
            <pc:docMk/>
            <pc:sldMk cId="535635558" sldId="353"/>
            <ac:spMk id="13" creationId="{D6F18ACE-6E82-4ADC-8A2F-A1771B309B16}"/>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9.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14.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15.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ata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6.svg"/></Relationships>
</file>

<file path=ppt/diagrams/_rels/data21.xml.rels><?xml version="1.0" encoding="UTF-8" standalone="yes"?>
<Relationships xmlns="http://schemas.openxmlformats.org/package/2006/relationships"><Relationship Id="rId8" Type="http://schemas.openxmlformats.org/officeDocument/2006/relationships/image" Target="../media/image55.sv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_rels/data2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5" Type="http://schemas.openxmlformats.org/officeDocument/2006/relationships/image" Target="../media/image61.png"/><Relationship Id="rId4" Type="http://schemas.openxmlformats.org/officeDocument/2006/relationships/image" Target="../media/image60.svg"/></Relationships>
</file>

<file path=ppt/diagrams/_rels/data2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svg"/><Relationship Id="rId1" Type="http://schemas.openxmlformats.org/officeDocument/2006/relationships/image" Target="../media/image63.png"/><Relationship Id="rId6" Type="http://schemas.openxmlformats.org/officeDocument/2006/relationships/image" Target="../media/image68.svg"/><Relationship Id="rId5" Type="http://schemas.openxmlformats.org/officeDocument/2006/relationships/image" Target="../media/image67.png"/><Relationship Id="rId4" Type="http://schemas.openxmlformats.org/officeDocument/2006/relationships/image" Target="../media/image6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9.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14.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15.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6.svg"/></Relationships>
</file>

<file path=ppt/diagrams/_rels/drawing21.xml.rels><?xml version="1.0" encoding="UTF-8" standalone="yes"?>
<Relationships xmlns="http://schemas.openxmlformats.org/package/2006/relationships"><Relationship Id="rId8" Type="http://schemas.openxmlformats.org/officeDocument/2006/relationships/image" Target="../media/image55.sv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_rels/drawing2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5" Type="http://schemas.openxmlformats.org/officeDocument/2006/relationships/image" Target="../media/image61.png"/><Relationship Id="rId4" Type="http://schemas.openxmlformats.org/officeDocument/2006/relationships/image" Target="../media/image60.svg"/></Relationships>
</file>

<file path=ppt/diagrams/_rels/drawing2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svg"/><Relationship Id="rId1" Type="http://schemas.openxmlformats.org/officeDocument/2006/relationships/image" Target="../media/image63.png"/><Relationship Id="rId6" Type="http://schemas.openxmlformats.org/officeDocument/2006/relationships/image" Target="../media/image68.svg"/><Relationship Id="rId5" Type="http://schemas.openxmlformats.org/officeDocument/2006/relationships/image" Target="../media/image67.png"/><Relationship Id="rId4" Type="http://schemas.openxmlformats.org/officeDocument/2006/relationships/image" Target="../media/image6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6322E7-FB5F-40E3-942B-70759BA77296}"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EC26FCC5-929F-4481-A44B-3BA6E53E5A35}">
      <dgm:prSet/>
      <dgm:spPr/>
      <dgm:t>
        <a:bodyPr/>
        <a:lstStyle/>
        <a:p>
          <a:r>
            <a:rPr lang="en-GB" dirty="0"/>
            <a:t>Aims and learning objectives </a:t>
          </a:r>
          <a:endParaRPr lang="en-US" dirty="0"/>
        </a:p>
      </dgm:t>
    </dgm:pt>
    <dgm:pt modelId="{A5BE01F2-2C96-42E6-AF2D-904F64541DF8}" type="parTrans" cxnId="{DAC2D951-E334-4C9E-89EE-1EE853324CE7}">
      <dgm:prSet/>
      <dgm:spPr/>
      <dgm:t>
        <a:bodyPr/>
        <a:lstStyle/>
        <a:p>
          <a:endParaRPr lang="en-US"/>
        </a:p>
      </dgm:t>
    </dgm:pt>
    <dgm:pt modelId="{57FFF3B0-6B88-466E-82F6-95731A046805}" type="sibTrans" cxnId="{DAC2D951-E334-4C9E-89EE-1EE853324CE7}">
      <dgm:prSet/>
      <dgm:spPr/>
      <dgm:t>
        <a:bodyPr/>
        <a:lstStyle/>
        <a:p>
          <a:endParaRPr lang="en-US"/>
        </a:p>
      </dgm:t>
    </dgm:pt>
    <dgm:pt modelId="{9C53F732-6B6B-479C-B446-A2687A59CB05}">
      <dgm:prSet/>
      <dgm:spPr/>
      <dgm:t>
        <a:bodyPr/>
        <a:lstStyle/>
        <a:p>
          <a:r>
            <a:rPr lang="en-GB" dirty="0"/>
            <a:t>Trusts</a:t>
          </a:r>
          <a:endParaRPr lang="en-US" dirty="0"/>
        </a:p>
      </dgm:t>
    </dgm:pt>
    <dgm:pt modelId="{DE545DDD-C25A-470E-80B5-C71C8A0619A1}" type="parTrans" cxnId="{5E152637-2D75-443F-8423-13A55CFA3124}">
      <dgm:prSet/>
      <dgm:spPr/>
      <dgm:t>
        <a:bodyPr/>
        <a:lstStyle/>
        <a:p>
          <a:endParaRPr lang="en-US"/>
        </a:p>
      </dgm:t>
    </dgm:pt>
    <dgm:pt modelId="{EEB3646F-F4FC-4A0E-ACDC-9C7676CE2929}" type="sibTrans" cxnId="{5E152637-2D75-443F-8423-13A55CFA3124}">
      <dgm:prSet/>
      <dgm:spPr/>
      <dgm:t>
        <a:bodyPr/>
        <a:lstStyle/>
        <a:p>
          <a:endParaRPr lang="en-US"/>
        </a:p>
      </dgm:t>
    </dgm:pt>
    <dgm:pt modelId="{9D5FECBA-6A62-4F56-B2F3-B228BFECBD92}">
      <dgm:prSet/>
      <dgm:spPr/>
      <dgm:t>
        <a:bodyPr/>
        <a:lstStyle/>
        <a:p>
          <a:r>
            <a:rPr lang="en-GB"/>
            <a:t>Activities</a:t>
          </a:r>
          <a:endParaRPr lang="en-US"/>
        </a:p>
      </dgm:t>
    </dgm:pt>
    <dgm:pt modelId="{F644FB90-AF39-45E2-B073-E1F21E434DAC}" type="parTrans" cxnId="{07BDD5EB-8F4F-4592-910C-B29B974D984F}">
      <dgm:prSet/>
      <dgm:spPr/>
      <dgm:t>
        <a:bodyPr/>
        <a:lstStyle/>
        <a:p>
          <a:endParaRPr lang="en-US"/>
        </a:p>
      </dgm:t>
    </dgm:pt>
    <dgm:pt modelId="{F6A81325-85A2-44F5-84B6-03B72E47BC88}" type="sibTrans" cxnId="{07BDD5EB-8F4F-4592-910C-B29B974D984F}">
      <dgm:prSet/>
      <dgm:spPr/>
      <dgm:t>
        <a:bodyPr/>
        <a:lstStyle/>
        <a:p>
          <a:endParaRPr lang="en-US"/>
        </a:p>
      </dgm:t>
    </dgm:pt>
    <dgm:pt modelId="{64D06747-A79E-47A7-8C79-05BE00796C4A}">
      <dgm:prSet/>
      <dgm:spPr/>
      <dgm:t>
        <a:bodyPr/>
        <a:lstStyle/>
        <a:p>
          <a:r>
            <a:rPr lang="en-GB" dirty="0"/>
            <a:t>Next week </a:t>
          </a:r>
          <a:endParaRPr lang="en-US" dirty="0"/>
        </a:p>
      </dgm:t>
    </dgm:pt>
    <dgm:pt modelId="{29C5A1FE-F1B8-44A3-8D05-50937D708BE0}" type="parTrans" cxnId="{763EA159-201B-4BC5-B1DD-A063ACCAED42}">
      <dgm:prSet/>
      <dgm:spPr/>
      <dgm:t>
        <a:bodyPr/>
        <a:lstStyle/>
        <a:p>
          <a:endParaRPr lang="en-US"/>
        </a:p>
      </dgm:t>
    </dgm:pt>
    <dgm:pt modelId="{FFAD4FD5-1080-4808-9194-FBB077AF7D13}" type="sibTrans" cxnId="{763EA159-201B-4BC5-B1DD-A063ACCAED42}">
      <dgm:prSet/>
      <dgm:spPr/>
      <dgm:t>
        <a:bodyPr/>
        <a:lstStyle/>
        <a:p>
          <a:endParaRPr lang="en-US"/>
        </a:p>
      </dgm:t>
    </dgm:pt>
    <dgm:pt modelId="{42CCD929-F59C-4C28-8CC0-3B409D1B415E}">
      <dgm:prSet/>
      <dgm:spPr/>
      <dgm:t>
        <a:bodyPr/>
        <a:lstStyle/>
        <a:p>
          <a:r>
            <a:rPr lang="en-GB" dirty="0"/>
            <a:t>Summary</a:t>
          </a:r>
          <a:endParaRPr lang="en-US" dirty="0"/>
        </a:p>
      </dgm:t>
    </dgm:pt>
    <dgm:pt modelId="{60493F83-204D-47B3-8B34-ECD70933C727}" type="parTrans" cxnId="{75371480-BC76-42B9-B321-7BD4A49B638A}">
      <dgm:prSet/>
      <dgm:spPr/>
      <dgm:t>
        <a:bodyPr/>
        <a:lstStyle/>
        <a:p>
          <a:endParaRPr lang="en-US"/>
        </a:p>
      </dgm:t>
    </dgm:pt>
    <dgm:pt modelId="{0D658861-8726-4DB4-BA5D-272312EF2B23}" type="sibTrans" cxnId="{75371480-BC76-42B9-B321-7BD4A49B638A}">
      <dgm:prSet/>
      <dgm:spPr/>
      <dgm:t>
        <a:bodyPr/>
        <a:lstStyle/>
        <a:p>
          <a:endParaRPr lang="en-US"/>
        </a:p>
      </dgm:t>
    </dgm:pt>
    <dgm:pt modelId="{8D5EE838-92D0-4F20-8408-EF9300403ED3}">
      <dgm:prSet/>
      <dgm:spPr/>
      <dgm:t>
        <a:bodyPr/>
        <a:lstStyle/>
        <a:p>
          <a:r>
            <a:rPr lang="en-GB"/>
            <a:t>Thank you, any questions?</a:t>
          </a:r>
          <a:endParaRPr lang="en-US"/>
        </a:p>
      </dgm:t>
    </dgm:pt>
    <dgm:pt modelId="{EA76F070-D99F-4FB5-8A82-6A242E1C8D34}" type="parTrans" cxnId="{B51620F1-2F98-46E0-8EA2-0947F347CC21}">
      <dgm:prSet/>
      <dgm:spPr/>
      <dgm:t>
        <a:bodyPr/>
        <a:lstStyle/>
        <a:p>
          <a:endParaRPr lang="en-US"/>
        </a:p>
      </dgm:t>
    </dgm:pt>
    <dgm:pt modelId="{64B2865B-187B-4FFD-934B-C760675A7CFB}" type="sibTrans" cxnId="{B51620F1-2F98-46E0-8EA2-0947F347CC21}">
      <dgm:prSet/>
      <dgm:spPr/>
      <dgm:t>
        <a:bodyPr/>
        <a:lstStyle/>
        <a:p>
          <a:endParaRPr lang="en-US"/>
        </a:p>
      </dgm:t>
    </dgm:pt>
    <dgm:pt modelId="{F3C45613-BAFC-47DA-905F-5FDE6F709D5E}" type="pres">
      <dgm:prSet presAssocID="{266322E7-FB5F-40E3-942B-70759BA77296}" presName="diagram" presStyleCnt="0">
        <dgm:presLayoutVars>
          <dgm:dir/>
          <dgm:resizeHandles val="exact"/>
        </dgm:presLayoutVars>
      </dgm:prSet>
      <dgm:spPr/>
    </dgm:pt>
    <dgm:pt modelId="{274793D4-898D-4A04-8A6F-74D9F08CBC45}" type="pres">
      <dgm:prSet presAssocID="{EC26FCC5-929F-4481-A44B-3BA6E53E5A35}" presName="node" presStyleLbl="node1" presStyleIdx="0" presStyleCnt="6">
        <dgm:presLayoutVars>
          <dgm:bulletEnabled val="1"/>
        </dgm:presLayoutVars>
      </dgm:prSet>
      <dgm:spPr/>
    </dgm:pt>
    <dgm:pt modelId="{E59E92CD-89AF-4C91-947D-2CAE0375F904}" type="pres">
      <dgm:prSet presAssocID="{57FFF3B0-6B88-466E-82F6-95731A046805}" presName="sibTrans" presStyleCnt="0"/>
      <dgm:spPr/>
    </dgm:pt>
    <dgm:pt modelId="{A691DF34-1602-416F-AE88-10A9803A9C1D}" type="pres">
      <dgm:prSet presAssocID="{9C53F732-6B6B-479C-B446-A2687A59CB05}" presName="node" presStyleLbl="node1" presStyleIdx="1" presStyleCnt="6">
        <dgm:presLayoutVars>
          <dgm:bulletEnabled val="1"/>
        </dgm:presLayoutVars>
      </dgm:prSet>
      <dgm:spPr/>
    </dgm:pt>
    <dgm:pt modelId="{9F803795-930A-4D31-9C66-9C2812815322}" type="pres">
      <dgm:prSet presAssocID="{EEB3646F-F4FC-4A0E-ACDC-9C7676CE2929}" presName="sibTrans" presStyleCnt="0"/>
      <dgm:spPr/>
    </dgm:pt>
    <dgm:pt modelId="{CFE61A73-6745-4F2F-AC8F-00AAE4139805}" type="pres">
      <dgm:prSet presAssocID="{9D5FECBA-6A62-4F56-B2F3-B228BFECBD92}" presName="node" presStyleLbl="node1" presStyleIdx="2" presStyleCnt="6">
        <dgm:presLayoutVars>
          <dgm:bulletEnabled val="1"/>
        </dgm:presLayoutVars>
      </dgm:prSet>
      <dgm:spPr/>
    </dgm:pt>
    <dgm:pt modelId="{4A0935D8-2A64-4B85-BD37-8AB8D7FA49E9}" type="pres">
      <dgm:prSet presAssocID="{F6A81325-85A2-44F5-84B6-03B72E47BC88}" presName="sibTrans" presStyleCnt="0"/>
      <dgm:spPr/>
    </dgm:pt>
    <dgm:pt modelId="{E11A851A-0D61-4993-B1F3-FCF63C7D6A55}" type="pres">
      <dgm:prSet presAssocID="{64D06747-A79E-47A7-8C79-05BE00796C4A}" presName="node" presStyleLbl="node1" presStyleIdx="3" presStyleCnt="6">
        <dgm:presLayoutVars>
          <dgm:bulletEnabled val="1"/>
        </dgm:presLayoutVars>
      </dgm:prSet>
      <dgm:spPr/>
    </dgm:pt>
    <dgm:pt modelId="{7E37679C-3C64-4F67-8D9F-F96B9BAED491}" type="pres">
      <dgm:prSet presAssocID="{FFAD4FD5-1080-4808-9194-FBB077AF7D13}" presName="sibTrans" presStyleCnt="0"/>
      <dgm:spPr/>
    </dgm:pt>
    <dgm:pt modelId="{F96AD808-876E-4FE4-96B6-70785571DCF8}" type="pres">
      <dgm:prSet presAssocID="{42CCD929-F59C-4C28-8CC0-3B409D1B415E}" presName="node" presStyleLbl="node1" presStyleIdx="4" presStyleCnt="6">
        <dgm:presLayoutVars>
          <dgm:bulletEnabled val="1"/>
        </dgm:presLayoutVars>
      </dgm:prSet>
      <dgm:spPr/>
    </dgm:pt>
    <dgm:pt modelId="{83E3D8D9-0641-4871-A4D0-12145A9AB8FE}" type="pres">
      <dgm:prSet presAssocID="{0D658861-8726-4DB4-BA5D-272312EF2B23}" presName="sibTrans" presStyleCnt="0"/>
      <dgm:spPr/>
    </dgm:pt>
    <dgm:pt modelId="{FB07005F-164A-4FE8-8727-446DD757782B}" type="pres">
      <dgm:prSet presAssocID="{8D5EE838-92D0-4F20-8408-EF9300403ED3}" presName="node" presStyleLbl="node1" presStyleIdx="5" presStyleCnt="6">
        <dgm:presLayoutVars>
          <dgm:bulletEnabled val="1"/>
        </dgm:presLayoutVars>
      </dgm:prSet>
      <dgm:spPr/>
    </dgm:pt>
  </dgm:ptLst>
  <dgm:cxnLst>
    <dgm:cxn modelId="{E0951324-03D7-4B9F-97C4-47CAC4965147}" type="presOf" srcId="{42CCD929-F59C-4C28-8CC0-3B409D1B415E}" destId="{F96AD808-876E-4FE4-96B6-70785571DCF8}" srcOrd="0" destOrd="0" presId="urn:microsoft.com/office/officeart/2005/8/layout/default"/>
    <dgm:cxn modelId="{293C7728-A6AF-4432-A525-204DF43A6A2B}" type="presOf" srcId="{8D5EE838-92D0-4F20-8408-EF9300403ED3}" destId="{FB07005F-164A-4FE8-8727-446DD757782B}" srcOrd="0" destOrd="0" presId="urn:microsoft.com/office/officeart/2005/8/layout/default"/>
    <dgm:cxn modelId="{5E152637-2D75-443F-8423-13A55CFA3124}" srcId="{266322E7-FB5F-40E3-942B-70759BA77296}" destId="{9C53F732-6B6B-479C-B446-A2687A59CB05}" srcOrd="1" destOrd="0" parTransId="{DE545DDD-C25A-470E-80B5-C71C8A0619A1}" sibTransId="{EEB3646F-F4FC-4A0E-ACDC-9C7676CE2929}"/>
    <dgm:cxn modelId="{716ED160-BD52-4BC5-95AA-CC3803519861}" type="presOf" srcId="{EC26FCC5-929F-4481-A44B-3BA6E53E5A35}" destId="{274793D4-898D-4A04-8A6F-74D9F08CBC45}" srcOrd="0" destOrd="0" presId="urn:microsoft.com/office/officeart/2005/8/layout/default"/>
    <dgm:cxn modelId="{DAC2D951-E334-4C9E-89EE-1EE853324CE7}" srcId="{266322E7-FB5F-40E3-942B-70759BA77296}" destId="{EC26FCC5-929F-4481-A44B-3BA6E53E5A35}" srcOrd="0" destOrd="0" parTransId="{A5BE01F2-2C96-42E6-AF2D-904F64541DF8}" sibTransId="{57FFF3B0-6B88-466E-82F6-95731A046805}"/>
    <dgm:cxn modelId="{763EA159-201B-4BC5-B1DD-A063ACCAED42}" srcId="{266322E7-FB5F-40E3-942B-70759BA77296}" destId="{64D06747-A79E-47A7-8C79-05BE00796C4A}" srcOrd="3" destOrd="0" parTransId="{29C5A1FE-F1B8-44A3-8D05-50937D708BE0}" sibTransId="{FFAD4FD5-1080-4808-9194-FBB077AF7D13}"/>
    <dgm:cxn modelId="{75371480-BC76-42B9-B321-7BD4A49B638A}" srcId="{266322E7-FB5F-40E3-942B-70759BA77296}" destId="{42CCD929-F59C-4C28-8CC0-3B409D1B415E}" srcOrd="4" destOrd="0" parTransId="{60493F83-204D-47B3-8B34-ECD70933C727}" sibTransId="{0D658861-8726-4DB4-BA5D-272312EF2B23}"/>
    <dgm:cxn modelId="{D1A8FF8A-7FFF-47DA-82DF-234293F1BFF9}" type="presOf" srcId="{9C53F732-6B6B-479C-B446-A2687A59CB05}" destId="{A691DF34-1602-416F-AE88-10A9803A9C1D}" srcOrd="0" destOrd="0" presId="urn:microsoft.com/office/officeart/2005/8/layout/default"/>
    <dgm:cxn modelId="{43901D8C-C854-40F1-B14F-79C05C154337}" type="presOf" srcId="{266322E7-FB5F-40E3-942B-70759BA77296}" destId="{F3C45613-BAFC-47DA-905F-5FDE6F709D5E}" srcOrd="0" destOrd="0" presId="urn:microsoft.com/office/officeart/2005/8/layout/default"/>
    <dgm:cxn modelId="{226BB59F-0E3D-4EF2-8D83-5E701DECBD37}" type="presOf" srcId="{9D5FECBA-6A62-4F56-B2F3-B228BFECBD92}" destId="{CFE61A73-6745-4F2F-AC8F-00AAE4139805}" srcOrd="0" destOrd="0" presId="urn:microsoft.com/office/officeart/2005/8/layout/default"/>
    <dgm:cxn modelId="{4CDDD0DE-467B-49BD-929B-E6B1DECAB6BC}" type="presOf" srcId="{64D06747-A79E-47A7-8C79-05BE00796C4A}" destId="{E11A851A-0D61-4993-B1F3-FCF63C7D6A55}" srcOrd="0" destOrd="0" presId="urn:microsoft.com/office/officeart/2005/8/layout/default"/>
    <dgm:cxn modelId="{07BDD5EB-8F4F-4592-910C-B29B974D984F}" srcId="{266322E7-FB5F-40E3-942B-70759BA77296}" destId="{9D5FECBA-6A62-4F56-B2F3-B228BFECBD92}" srcOrd="2" destOrd="0" parTransId="{F644FB90-AF39-45E2-B073-E1F21E434DAC}" sibTransId="{F6A81325-85A2-44F5-84B6-03B72E47BC88}"/>
    <dgm:cxn modelId="{B51620F1-2F98-46E0-8EA2-0947F347CC21}" srcId="{266322E7-FB5F-40E3-942B-70759BA77296}" destId="{8D5EE838-92D0-4F20-8408-EF9300403ED3}" srcOrd="5" destOrd="0" parTransId="{EA76F070-D99F-4FB5-8A82-6A242E1C8D34}" sibTransId="{64B2865B-187B-4FFD-934B-C760675A7CFB}"/>
    <dgm:cxn modelId="{CCDA8292-5F20-4594-B778-A5BBC4CB21ED}" type="presParOf" srcId="{F3C45613-BAFC-47DA-905F-5FDE6F709D5E}" destId="{274793D4-898D-4A04-8A6F-74D9F08CBC45}" srcOrd="0" destOrd="0" presId="urn:microsoft.com/office/officeart/2005/8/layout/default"/>
    <dgm:cxn modelId="{E9F2AED1-5333-4F78-A9D5-0FF735ECE283}" type="presParOf" srcId="{F3C45613-BAFC-47DA-905F-5FDE6F709D5E}" destId="{E59E92CD-89AF-4C91-947D-2CAE0375F904}" srcOrd="1" destOrd="0" presId="urn:microsoft.com/office/officeart/2005/8/layout/default"/>
    <dgm:cxn modelId="{DB3B483D-ED2E-4F64-9962-D975DE544DF7}" type="presParOf" srcId="{F3C45613-BAFC-47DA-905F-5FDE6F709D5E}" destId="{A691DF34-1602-416F-AE88-10A9803A9C1D}" srcOrd="2" destOrd="0" presId="urn:microsoft.com/office/officeart/2005/8/layout/default"/>
    <dgm:cxn modelId="{64495E93-F766-4DD5-A5C9-B2971FADA523}" type="presParOf" srcId="{F3C45613-BAFC-47DA-905F-5FDE6F709D5E}" destId="{9F803795-930A-4D31-9C66-9C2812815322}" srcOrd="3" destOrd="0" presId="urn:microsoft.com/office/officeart/2005/8/layout/default"/>
    <dgm:cxn modelId="{37D9470A-9D2A-4F55-81AC-91B2DF98D3A5}" type="presParOf" srcId="{F3C45613-BAFC-47DA-905F-5FDE6F709D5E}" destId="{CFE61A73-6745-4F2F-AC8F-00AAE4139805}" srcOrd="4" destOrd="0" presId="urn:microsoft.com/office/officeart/2005/8/layout/default"/>
    <dgm:cxn modelId="{59244F18-9AEC-47C9-A7B7-6F5B82EDAE5F}" type="presParOf" srcId="{F3C45613-BAFC-47DA-905F-5FDE6F709D5E}" destId="{4A0935D8-2A64-4B85-BD37-8AB8D7FA49E9}" srcOrd="5" destOrd="0" presId="urn:microsoft.com/office/officeart/2005/8/layout/default"/>
    <dgm:cxn modelId="{1EB48589-7432-4E6A-AD88-18FC082A5929}" type="presParOf" srcId="{F3C45613-BAFC-47DA-905F-5FDE6F709D5E}" destId="{E11A851A-0D61-4993-B1F3-FCF63C7D6A55}" srcOrd="6" destOrd="0" presId="urn:microsoft.com/office/officeart/2005/8/layout/default"/>
    <dgm:cxn modelId="{07CA00D4-22F7-4375-A9B5-DB08DA8151DE}" type="presParOf" srcId="{F3C45613-BAFC-47DA-905F-5FDE6F709D5E}" destId="{7E37679C-3C64-4F67-8D9F-F96B9BAED491}" srcOrd="7" destOrd="0" presId="urn:microsoft.com/office/officeart/2005/8/layout/default"/>
    <dgm:cxn modelId="{9FC4DBEF-70F4-42C7-AD2F-0535C6F04076}" type="presParOf" srcId="{F3C45613-BAFC-47DA-905F-5FDE6F709D5E}" destId="{F96AD808-876E-4FE4-96B6-70785571DCF8}" srcOrd="8" destOrd="0" presId="urn:microsoft.com/office/officeart/2005/8/layout/default"/>
    <dgm:cxn modelId="{3D9FBF05-7615-4710-A93B-60CBCBDF46DF}" type="presParOf" srcId="{F3C45613-BAFC-47DA-905F-5FDE6F709D5E}" destId="{83E3D8D9-0641-4871-A4D0-12145A9AB8FE}" srcOrd="9" destOrd="0" presId="urn:microsoft.com/office/officeart/2005/8/layout/default"/>
    <dgm:cxn modelId="{4603C63B-E340-4260-9023-1349A44E712E}" type="presParOf" srcId="{F3C45613-BAFC-47DA-905F-5FDE6F709D5E}" destId="{FB07005F-164A-4FE8-8727-446DD757782B}"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356ABE-12A8-4A8C-AD98-71999D9A3EC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810F961-DF86-41FA-85AC-050E39C3506E}">
      <dgm:prSet/>
      <dgm:spPr/>
      <dgm:t>
        <a:bodyPr/>
        <a:lstStyle/>
        <a:p>
          <a:r>
            <a:rPr lang="en-GB"/>
            <a:t>The aim of today’s session is to discuss trusts. </a:t>
          </a:r>
          <a:endParaRPr lang="en-US"/>
        </a:p>
      </dgm:t>
    </dgm:pt>
    <dgm:pt modelId="{974414CC-7189-4FE8-9FC6-F059FBB3E238}" type="parTrans" cxnId="{9F888002-645D-4AAA-8913-24ECC24A0976}">
      <dgm:prSet/>
      <dgm:spPr/>
      <dgm:t>
        <a:bodyPr/>
        <a:lstStyle/>
        <a:p>
          <a:endParaRPr lang="en-US"/>
        </a:p>
      </dgm:t>
    </dgm:pt>
    <dgm:pt modelId="{2B90A38D-7A7C-4384-A2BB-85B522B3E84E}" type="sibTrans" cxnId="{9F888002-645D-4AAA-8913-24ECC24A0976}">
      <dgm:prSet/>
      <dgm:spPr/>
      <dgm:t>
        <a:bodyPr/>
        <a:lstStyle/>
        <a:p>
          <a:endParaRPr lang="en-US"/>
        </a:p>
      </dgm:t>
    </dgm:pt>
    <dgm:pt modelId="{56B6823F-4239-4A68-968C-08EBC2BBADD6}">
      <dgm:prSet/>
      <dgm:spPr/>
      <dgm:t>
        <a:bodyPr/>
        <a:lstStyle/>
        <a:p>
          <a:r>
            <a:rPr lang="en-GB"/>
            <a:t>By the end of today’s session students should be able to demonstrate their understanding of trusts. </a:t>
          </a:r>
          <a:endParaRPr lang="en-US"/>
        </a:p>
      </dgm:t>
    </dgm:pt>
    <dgm:pt modelId="{49509EB7-777B-4181-8E9E-11951399AC57}" type="parTrans" cxnId="{E21727DA-2CBB-470E-BB68-7C45E388F564}">
      <dgm:prSet/>
      <dgm:spPr/>
      <dgm:t>
        <a:bodyPr/>
        <a:lstStyle/>
        <a:p>
          <a:endParaRPr lang="en-US"/>
        </a:p>
      </dgm:t>
    </dgm:pt>
    <dgm:pt modelId="{47637061-06F0-4595-A8D1-4125746F045A}" type="sibTrans" cxnId="{E21727DA-2CBB-470E-BB68-7C45E388F564}">
      <dgm:prSet/>
      <dgm:spPr/>
      <dgm:t>
        <a:bodyPr/>
        <a:lstStyle/>
        <a:p>
          <a:endParaRPr lang="en-US"/>
        </a:p>
      </dgm:t>
    </dgm:pt>
    <dgm:pt modelId="{28446573-A278-4AD4-99D9-713CBF8C62E0}" type="pres">
      <dgm:prSet presAssocID="{8F356ABE-12A8-4A8C-AD98-71999D9A3ECF}" presName="root" presStyleCnt="0">
        <dgm:presLayoutVars>
          <dgm:dir/>
          <dgm:resizeHandles val="exact"/>
        </dgm:presLayoutVars>
      </dgm:prSet>
      <dgm:spPr/>
    </dgm:pt>
    <dgm:pt modelId="{6BEECF81-A548-4DB3-ABFF-7F77F83840F1}" type="pres">
      <dgm:prSet presAssocID="{5810F961-DF86-41FA-85AC-050E39C3506E}" presName="compNode" presStyleCnt="0"/>
      <dgm:spPr/>
    </dgm:pt>
    <dgm:pt modelId="{522CEDA7-C7C8-43EE-AAB7-1BF1EEDCCB56}" type="pres">
      <dgm:prSet presAssocID="{5810F961-DF86-41FA-85AC-050E39C3506E}" presName="bgRect" presStyleLbl="bgShp" presStyleIdx="0" presStyleCnt="2"/>
      <dgm:spPr/>
    </dgm:pt>
    <dgm:pt modelId="{70BCE86B-72A1-4DEF-AD52-686371653E6E}" type="pres">
      <dgm:prSet presAssocID="{5810F961-DF86-41FA-85AC-050E39C3506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D86335A7-12DE-40A8-9A57-271B619C574F}" type="pres">
      <dgm:prSet presAssocID="{5810F961-DF86-41FA-85AC-050E39C3506E}" presName="spaceRect" presStyleCnt="0"/>
      <dgm:spPr/>
    </dgm:pt>
    <dgm:pt modelId="{7195029C-1475-4201-97B7-35201C0DC148}" type="pres">
      <dgm:prSet presAssocID="{5810F961-DF86-41FA-85AC-050E39C3506E}" presName="parTx" presStyleLbl="revTx" presStyleIdx="0" presStyleCnt="2">
        <dgm:presLayoutVars>
          <dgm:chMax val="0"/>
          <dgm:chPref val="0"/>
        </dgm:presLayoutVars>
      </dgm:prSet>
      <dgm:spPr/>
    </dgm:pt>
    <dgm:pt modelId="{8C8C5DD6-B0B1-41B5-9DBD-A20F94AB88E4}" type="pres">
      <dgm:prSet presAssocID="{2B90A38D-7A7C-4384-A2BB-85B522B3E84E}" presName="sibTrans" presStyleCnt="0"/>
      <dgm:spPr/>
    </dgm:pt>
    <dgm:pt modelId="{5B3BBFE5-DDA7-4C6C-A225-530366BCD1B6}" type="pres">
      <dgm:prSet presAssocID="{56B6823F-4239-4A68-968C-08EBC2BBADD6}" presName="compNode" presStyleCnt="0"/>
      <dgm:spPr/>
    </dgm:pt>
    <dgm:pt modelId="{5F325889-AC35-4032-A55B-150A5E7FFB69}" type="pres">
      <dgm:prSet presAssocID="{56B6823F-4239-4A68-968C-08EBC2BBADD6}" presName="bgRect" presStyleLbl="bgShp" presStyleIdx="1" presStyleCnt="2"/>
      <dgm:spPr/>
    </dgm:pt>
    <dgm:pt modelId="{7CF51358-A8F7-49B5-AB57-9200FF73AF49}" type="pres">
      <dgm:prSet presAssocID="{56B6823F-4239-4A68-968C-08EBC2BBADD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90F3D1C3-BB7F-44D8-8DBA-1EC70747527B}" type="pres">
      <dgm:prSet presAssocID="{56B6823F-4239-4A68-968C-08EBC2BBADD6}" presName="spaceRect" presStyleCnt="0"/>
      <dgm:spPr/>
    </dgm:pt>
    <dgm:pt modelId="{1D4DA9D0-2F9B-4BFC-86D6-CF80D9C8A73C}" type="pres">
      <dgm:prSet presAssocID="{56B6823F-4239-4A68-968C-08EBC2BBADD6}" presName="parTx" presStyleLbl="revTx" presStyleIdx="1" presStyleCnt="2">
        <dgm:presLayoutVars>
          <dgm:chMax val="0"/>
          <dgm:chPref val="0"/>
        </dgm:presLayoutVars>
      </dgm:prSet>
      <dgm:spPr/>
    </dgm:pt>
  </dgm:ptLst>
  <dgm:cxnLst>
    <dgm:cxn modelId="{9F888002-645D-4AAA-8913-24ECC24A0976}" srcId="{8F356ABE-12A8-4A8C-AD98-71999D9A3ECF}" destId="{5810F961-DF86-41FA-85AC-050E39C3506E}" srcOrd="0" destOrd="0" parTransId="{974414CC-7189-4FE8-9FC6-F059FBB3E238}" sibTransId="{2B90A38D-7A7C-4384-A2BB-85B522B3E84E}"/>
    <dgm:cxn modelId="{8213D421-14F7-4F8F-BA5F-5F4A0872480E}" type="presOf" srcId="{56B6823F-4239-4A68-968C-08EBC2BBADD6}" destId="{1D4DA9D0-2F9B-4BFC-86D6-CF80D9C8A73C}" srcOrd="0" destOrd="0" presId="urn:microsoft.com/office/officeart/2018/2/layout/IconVerticalSolidList"/>
    <dgm:cxn modelId="{F10EF72F-2528-4715-A81C-3ED7E6500E6C}" type="presOf" srcId="{8F356ABE-12A8-4A8C-AD98-71999D9A3ECF}" destId="{28446573-A278-4AD4-99D9-713CBF8C62E0}" srcOrd="0" destOrd="0" presId="urn:microsoft.com/office/officeart/2018/2/layout/IconVerticalSolidList"/>
    <dgm:cxn modelId="{455A4A76-3272-4F36-941E-65EB490A3ECE}" type="presOf" srcId="{5810F961-DF86-41FA-85AC-050E39C3506E}" destId="{7195029C-1475-4201-97B7-35201C0DC148}" srcOrd="0" destOrd="0" presId="urn:microsoft.com/office/officeart/2018/2/layout/IconVerticalSolidList"/>
    <dgm:cxn modelId="{E21727DA-2CBB-470E-BB68-7C45E388F564}" srcId="{8F356ABE-12A8-4A8C-AD98-71999D9A3ECF}" destId="{56B6823F-4239-4A68-968C-08EBC2BBADD6}" srcOrd="1" destOrd="0" parTransId="{49509EB7-777B-4181-8E9E-11951399AC57}" sibTransId="{47637061-06F0-4595-A8D1-4125746F045A}"/>
    <dgm:cxn modelId="{A5D7DCF6-9624-4CDC-965B-1529961DE4FD}" type="presParOf" srcId="{28446573-A278-4AD4-99D9-713CBF8C62E0}" destId="{6BEECF81-A548-4DB3-ABFF-7F77F83840F1}" srcOrd="0" destOrd="0" presId="urn:microsoft.com/office/officeart/2018/2/layout/IconVerticalSolidList"/>
    <dgm:cxn modelId="{1F226649-AF8D-476D-8CE6-F13D851D4903}" type="presParOf" srcId="{6BEECF81-A548-4DB3-ABFF-7F77F83840F1}" destId="{522CEDA7-C7C8-43EE-AAB7-1BF1EEDCCB56}" srcOrd="0" destOrd="0" presId="urn:microsoft.com/office/officeart/2018/2/layout/IconVerticalSolidList"/>
    <dgm:cxn modelId="{F044FE57-D140-4909-B12E-DF3361968CBA}" type="presParOf" srcId="{6BEECF81-A548-4DB3-ABFF-7F77F83840F1}" destId="{70BCE86B-72A1-4DEF-AD52-686371653E6E}" srcOrd="1" destOrd="0" presId="urn:microsoft.com/office/officeart/2018/2/layout/IconVerticalSolidList"/>
    <dgm:cxn modelId="{3DFC5547-DA52-4AB9-8014-B399AE2DCC67}" type="presParOf" srcId="{6BEECF81-A548-4DB3-ABFF-7F77F83840F1}" destId="{D86335A7-12DE-40A8-9A57-271B619C574F}" srcOrd="2" destOrd="0" presId="urn:microsoft.com/office/officeart/2018/2/layout/IconVerticalSolidList"/>
    <dgm:cxn modelId="{963E2D4C-F704-483B-A0F9-75D93E11F52D}" type="presParOf" srcId="{6BEECF81-A548-4DB3-ABFF-7F77F83840F1}" destId="{7195029C-1475-4201-97B7-35201C0DC148}" srcOrd="3" destOrd="0" presId="urn:microsoft.com/office/officeart/2018/2/layout/IconVerticalSolidList"/>
    <dgm:cxn modelId="{003BEF39-6D88-4502-AF2A-997313DFB321}" type="presParOf" srcId="{28446573-A278-4AD4-99D9-713CBF8C62E0}" destId="{8C8C5DD6-B0B1-41B5-9DBD-A20F94AB88E4}" srcOrd="1" destOrd="0" presId="urn:microsoft.com/office/officeart/2018/2/layout/IconVerticalSolidList"/>
    <dgm:cxn modelId="{7480EE1A-5375-4C44-8A47-88B33E34AA6E}" type="presParOf" srcId="{28446573-A278-4AD4-99D9-713CBF8C62E0}" destId="{5B3BBFE5-DDA7-4C6C-A225-530366BCD1B6}" srcOrd="2" destOrd="0" presId="urn:microsoft.com/office/officeart/2018/2/layout/IconVerticalSolidList"/>
    <dgm:cxn modelId="{520C39C7-454F-480B-AC70-2D1C9D111AB1}" type="presParOf" srcId="{5B3BBFE5-DDA7-4C6C-A225-530366BCD1B6}" destId="{5F325889-AC35-4032-A55B-150A5E7FFB69}" srcOrd="0" destOrd="0" presId="urn:microsoft.com/office/officeart/2018/2/layout/IconVerticalSolidList"/>
    <dgm:cxn modelId="{AFA6AD98-4305-4CA8-8E38-C971C90EE5F2}" type="presParOf" srcId="{5B3BBFE5-DDA7-4C6C-A225-530366BCD1B6}" destId="{7CF51358-A8F7-49B5-AB57-9200FF73AF49}" srcOrd="1" destOrd="0" presId="urn:microsoft.com/office/officeart/2018/2/layout/IconVerticalSolidList"/>
    <dgm:cxn modelId="{96592036-F5BD-48E4-BC3F-CC11ECD2F23F}" type="presParOf" srcId="{5B3BBFE5-DDA7-4C6C-A225-530366BCD1B6}" destId="{90F3D1C3-BB7F-44D8-8DBA-1EC70747527B}" srcOrd="2" destOrd="0" presId="urn:microsoft.com/office/officeart/2018/2/layout/IconVerticalSolidList"/>
    <dgm:cxn modelId="{BB6E1EE0-385A-426F-833F-6CF75583C852}" type="presParOf" srcId="{5B3BBFE5-DDA7-4C6C-A225-530366BCD1B6}" destId="{1D4DA9D0-2F9B-4BFC-86D6-CF80D9C8A73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AFEAC8D-60B1-4352-BC91-288EDE07661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F46A9AA-2737-49E0-A67E-C9132E97AE7C}">
      <dgm:prSet/>
      <dgm:spPr/>
      <dgm:t>
        <a:bodyPr/>
        <a:lstStyle/>
        <a:p>
          <a:r>
            <a:rPr lang="en-GB"/>
            <a:t>‘Property’ encompasses all sorts of things. </a:t>
          </a:r>
          <a:endParaRPr lang="en-US"/>
        </a:p>
      </dgm:t>
    </dgm:pt>
    <dgm:pt modelId="{5149C5C9-E299-4006-9AE8-2D5E5A9F41DA}" type="parTrans" cxnId="{15F6D1C6-7A90-49B3-876B-BC55B2B3361C}">
      <dgm:prSet/>
      <dgm:spPr/>
      <dgm:t>
        <a:bodyPr/>
        <a:lstStyle/>
        <a:p>
          <a:endParaRPr lang="en-US"/>
        </a:p>
      </dgm:t>
    </dgm:pt>
    <dgm:pt modelId="{6AC68052-04C4-4390-B73D-CA25037B3EE9}" type="sibTrans" cxnId="{15F6D1C6-7A90-49B3-876B-BC55B2B3361C}">
      <dgm:prSet/>
      <dgm:spPr/>
      <dgm:t>
        <a:bodyPr/>
        <a:lstStyle/>
        <a:p>
          <a:endParaRPr lang="en-US"/>
        </a:p>
      </dgm:t>
    </dgm:pt>
    <dgm:pt modelId="{E6588C6C-EB46-4E0B-92A5-69F0761B0032}">
      <dgm:prSet/>
      <dgm:spPr/>
      <dgm:t>
        <a:bodyPr/>
        <a:lstStyle/>
        <a:p>
          <a:r>
            <a:rPr lang="en-GB"/>
            <a:t>Money</a:t>
          </a:r>
          <a:endParaRPr lang="en-US"/>
        </a:p>
      </dgm:t>
    </dgm:pt>
    <dgm:pt modelId="{AC7E77E2-13DC-4323-9EDA-30CC4AC7161D}" type="parTrans" cxnId="{E2927BFB-25B2-43D5-A0CC-C896F62A314C}">
      <dgm:prSet/>
      <dgm:spPr/>
      <dgm:t>
        <a:bodyPr/>
        <a:lstStyle/>
        <a:p>
          <a:endParaRPr lang="en-US"/>
        </a:p>
      </dgm:t>
    </dgm:pt>
    <dgm:pt modelId="{BD0F918B-2DC0-4928-8525-7426D29EBA09}" type="sibTrans" cxnId="{E2927BFB-25B2-43D5-A0CC-C896F62A314C}">
      <dgm:prSet/>
      <dgm:spPr/>
      <dgm:t>
        <a:bodyPr/>
        <a:lstStyle/>
        <a:p>
          <a:endParaRPr lang="en-US"/>
        </a:p>
      </dgm:t>
    </dgm:pt>
    <dgm:pt modelId="{627320B4-EBE2-4D3F-AB7E-3CDF4DA1A4CA}">
      <dgm:prSet/>
      <dgm:spPr/>
      <dgm:t>
        <a:bodyPr/>
        <a:lstStyle/>
        <a:p>
          <a:r>
            <a:rPr lang="en-GB"/>
            <a:t>Shares in companies</a:t>
          </a:r>
          <a:endParaRPr lang="en-US"/>
        </a:p>
      </dgm:t>
    </dgm:pt>
    <dgm:pt modelId="{24B1737D-5500-44BD-B674-2728F9E30E7C}" type="parTrans" cxnId="{7283D767-87F0-4CF6-A1D3-760A52E79A64}">
      <dgm:prSet/>
      <dgm:spPr/>
      <dgm:t>
        <a:bodyPr/>
        <a:lstStyle/>
        <a:p>
          <a:endParaRPr lang="en-US"/>
        </a:p>
      </dgm:t>
    </dgm:pt>
    <dgm:pt modelId="{A5657944-6DF4-4591-8DC9-36AB3097B3C4}" type="sibTrans" cxnId="{7283D767-87F0-4CF6-A1D3-760A52E79A64}">
      <dgm:prSet/>
      <dgm:spPr/>
      <dgm:t>
        <a:bodyPr/>
        <a:lstStyle/>
        <a:p>
          <a:endParaRPr lang="en-US"/>
        </a:p>
      </dgm:t>
    </dgm:pt>
    <dgm:pt modelId="{FA9C4635-FFEE-4236-99EA-1814745ABEF7}">
      <dgm:prSet/>
      <dgm:spPr/>
      <dgm:t>
        <a:bodyPr/>
        <a:lstStyle/>
        <a:p>
          <a:r>
            <a:rPr lang="en-GB"/>
            <a:t>Land</a:t>
          </a:r>
          <a:endParaRPr lang="en-US"/>
        </a:p>
      </dgm:t>
    </dgm:pt>
    <dgm:pt modelId="{7CA10CC4-7322-492B-989C-36BE480863F7}" type="parTrans" cxnId="{EE33B1E1-D5C7-41A7-AFBA-E834C4ADAC27}">
      <dgm:prSet/>
      <dgm:spPr/>
      <dgm:t>
        <a:bodyPr/>
        <a:lstStyle/>
        <a:p>
          <a:endParaRPr lang="en-US"/>
        </a:p>
      </dgm:t>
    </dgm:pt>
    <dgm:pt modelId="{1F89297C-E140-406E-B8C7-F8B3DE76D93A}" type="sibTrans" cxnId="{EE33B1E1-D5C7-41A7-AFBA-E834C4ADAC27}">
      <dgm:prSet/>
      <dgm:spPr/>
      <dgm:t>
        <a:bodyPr/>
        <a:lstStyle/>
        <a:p>
          <a:endParaRPr lang="en-US"/>
        </a:p>
      </dgm:t>
    </dgm:pt>
    <dgm:pt modelId="{D810C0ED-CC50-41C8-84C5-6B3A2C0DF3AF}">
      <dgm:prSet/>
      <dgm:spPr/>
      <dgm:t>
        <a:bodyPr/>
        <a:lstStyle/>
        <a:p>
          <a:r>
            <a:rPr lang="en-GB"/>
            <a:t>Personal possessions, such as jewellery, paintings and furniture. </a:t>
          </a:r>
          <a:endParaRPr lang="en-US"/>
        </a:p>
      </dgm:t>
    </dgm:pt>
    <dgm:pt modelId="{104E27A3-D3D4-423D-916E-207B7A581671}" type="parTrans" cxnId="{CF35AC49-41DF-4FDB-A4F7-950A2C19867F}">
      <dgm:prSet/>
      <dgm:spPr/>
      <dgm:t>
        <a:bodyPr/>
        <a:lstStyle/>
        <a:p>
          <a:endParaRPr lang="en-US"/>
        </a:p>
      </dgm:t>
    </dgm:pt>
    <dgm:pt modelId="{B1E2B123-27BE-4729-9FCD-9F0BC778FF64}" type="sibTrans" cxnId="{CF35AC49-41DF-4FDB-A4F7-950A2C19867F}">
      <dgm:prSet/>
      <dgm:spPr/>
      <dgm:t>
        <a:bodyPr/>
        <a:lstStyle/>
        <a:p>
          <a:endParaRPr lang="en-US"/>
        </a:p>
      </dgm:t>
    </dgm:pt>
    <dgm:pt modelId="{A93740E6-8D97-405E-87DF-3E1BEBA7449B}" type="pres">
      <dgm:prSet presAssocID="{7AFEAC8D-60B1-4352-BC91-288EDE07661F}" presName="root" presStyleCnt="0">
        <dgm:presLayoutVars>
          <dgm:dir/>
          <dgm:resizeHandles val="exact"/>
        </dgm:presLayoutVars>
      </dgm:prSet>
      <dgm:spPr/>
    </dgm:pt>
    <dgm:pt modelId="{B0743A22-7E7D-45F5-8720-9452CFDE3029}" type="pres">
      <dgm:prSet presAssocID="{0F46A9AA-2737-49E0-A67E-C9132E97AE7C}" presName="compNode" presStyleCnt="0"/>
      <dgm:spPr/>
    </dgm:pt>
    <dgm:pt modelId="{52425FA1-9055-40F1-AAC9-0A52725CAA17}" type="pres">
      <dgm:prSet presAssocID="{0F46A9AA-2737-49E0-A67E-C9132E97AE7C}" presName="bgRect" presStyleLbl="bgShp" presStyleIdx="0" presStyleCnt="5"/>
      <dgm:spPr/>
    </dgm:pt>
    <dgm:pt modelId="{A8A6E3AF-4588-410D-841D-ED63269911BF}" type="pres">
      <dgm:prSet presAssocID="{0F46A9AA-2737-49E0-A67E-C9132E97AE7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ty"/>
        </a:ext>
      </dgm:extLst>
    </dgm:pt>
    <dgm:pt modelId="{29686854-268F-48DE-84BF-B1C72E1A2EB8}" type="pres">
      <dgm:prSet presAssocID="{0F46A9AA-2737-49E0-A67E-C9132E97AE7C}" presName="spaceRect" presStyleCnt="0"/>
      <dgm:spPr/>
    </dgm:pt>
    <dgm:pt modelId="{FDAEF61E-08C0-43B9-B32C-AB196059AA59}" type="pres">
      <dgm:prSet presAssocID="{0F46A9AA-2737-49E0-A67E-C9132E97AE7C}" presName="parTx" presStyleLbl="revTx" presStyleIdx="0" presStyleCnt="5">
        <dgm:presLayoutVars>
          <dgm:chMax val="0"/>
          <dgm:chPref val="0"/>
        </dgm:presLayoutVars>
      </dgm:prSet>
      <dgm:spPr/>
    </dgm:pt>
    <dgm:pt modelId="{5F1F15DA-CC93-4B76-9736-0F292E5902D9}" type="pres">
      <dgm:prSet presAssocID="{6AC68052-04C4-4390-B73D-CA25037B3EE9}" presName="sibTrans" presStyleCnt="0"/>
      <dgm:spPr/>
    </dgm:pt>
    <dgm:pt modelId="{61C0FC4E-C8CF-4976-A70F-D1A0B3B0CB8B}" type="pres">
      <dgm:prSet presAssocID="{E6588C6C-EB46-4E0B-92A5-69F0761B0032}" presName="compNode" presStyleCnt="0"/>
      <dgm:spPr/>
    </dgm:pt>
    <dgm:pt modelId="{8C8296CA-776B-4234-A2A1-5E8AE941CB06}" type="pres">
      <dgm:prSet presAssocID="{E6588C6C-EB46-4E0B-92A5-69F0761B0032}" presName="bgRect" presStyleLbl="bgShp" presStyleIdx="1" presStyleCnt="5"/>
      <dgm:spPr/>
    </dgm:pt>
    <dgm:pt modelId="{5BAD1E24-C7EF-4EB0-B02A-77023EBFE183}" type="pres">
      <dgm:prSet presAssocID="{E6588C6C-EB46-4E0B-92A5-69F0761B003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8741441A-AC1D-4981-9FED-3AE3C47C933C}" type="pres">
      <dgm:prSet presAssocID="{E6588C6C-EB46-4E0B-92A5-69F0761B0032}" presName="spaceRect" presStyleCnt="0"/>
      <dgm:spPr/>
    </dgm:pt>
    <dgm:pt modelId="{06083198-9654-4619-97E0-9591A28329A4}" type="pres">
      <dgm:prSet presAssocID="{E6588C6C-EB46-4E0B-92A5-69F0761B0032}" presName="parTx" presStyleLbl="revTx" presStyleIdx="1" presStyleCnt="5">
        <dgm:presLayoutVars>
          <dgm:chMax val="0"/>
          <dgm:chPref val="0"/>
        </dgm:presLayoutVars>
      </dgm:prSet>
      <dgm:spPr/>
    </dgm:pt>
    <dgm:pt modelId="{60ECD5B2-1BD0-4B29-AB2A-D8DBFAB163BE}" type="pres">
      <dgm:prSet presAssocID="{BD0F918B-2DC0-4928-8525-7426D29EBA09}" presName="sibTrans" presStyleCnt="0"/>
      <dgm:spPr/>
    </dgm:pt>
    <dgm:pt modelId="{8760848D-47CD-4524-A414-947033AEA3AB}" type="pres">
      <dgm:prSet presAssocID="{627320B4-EBE2-4D3F-AB7E-3CDF4DA1A4CA}" presName="compNode" presStyleCnt="0"/>
      <dgm:spPr/>
    </dgm:pt>
    <dgm:pt modelId="{944C4F18-478F-40E4-9EE4-F0FEF48381D1}" type="pres">
      <dgm:prSet presAssocID="{627320B4-EBE2-4D3F-AB7E-3CDF4DA1A4CA}" presName="bgRect" presStyleLbl="bgShp" presStyleIdx="2" presStyleCnt="5"/>
      <dgm:spPr/>
    </dgm:pt>
    <dgm:pt modelId="{43C16F39-63F9-4122-B24D-B426FA52C885}" type="pres">
      <dgm:prSet presAssocID="{627320B4-EBE2-4D3F-AB7E-3CDF4DA1A4C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ilding"/>
        </a:ext>
      </dgm:extLst>
    </dgm:pt>
    <dgm:pt modelId="{6FA17488-1D7E-4499-BB47-D674944D2A5D}" type="pres">
      <dgm:prSet presAssocID="{627320B4-EBE2-4D3F-AB7E-3CDF4DA1A4CA}" presName="spaceRect" presStyleCnt="0"/>
      <dgm:spPr/>
    </dgm:pt>
    <dgm:pt modelId="{5C599CEB-8D51-4600-9855-A02353E26699}" type="pres">
      <dgm:prSet presAssocID="{627320B4-EBE2-4D3F-AB7E-3CDF4DA1A4CA}" presName="parTx" presStyleLbl="revTx" presStyleIdx="2" presStyleCnt="5">
        <dgm:presLayoutVars>
          <dgm:chMax val="0"/>
          <dgm:chPref val="0"/>
        </dgm:presLayoutVars>
      </dgm:prSet>
      <dgm:spPr/>
    </dgm:pt>
    <dgm:pt modelId="{2CF7092C-8F6E-4A85-AA5E-A4CE7439469E}" type="pres">
      <dgm:prSet presAssocID="{A5657944-6DF4-4591-8DC9-36AB3097B3C4}" presName="sibTrans" presStyleCnt="0"/>
      <dgm:spPr/>
    </dgm:pt>
    <dgm:pt modelId="{8CD97867-F739-4CD4-933D-C28603678A7E}" type="pres">
      <dgm:prSet presAssocID="{FA9C4635-FFEE-4236-99EA-1814745ABEF7}" presName="compNode" presStyleCnt="0"/>
      <dgm:spPr/>
    </dgm:pt>
    <dgm:pt modelId="{F61EFF5B-1F92-4C64-881E-0CABC29F46DB}" type="pres">
      <dgm:prSet presAssocID="{FA9C4635-FFEE-4236-99EA-1814745ABEF7}" presName="bgRect" presStyleLbl="bgShp" presStyleIdx="3" presStyleCnt="5"/>
      <dgm:spPr/>
    </dgm:pt>
    <dgm:pt modelId="{7FE71A0C-A594-45F1-981B-D05FDAB91D43}" type="pres">
      <dgm:prSet presAssocID="{FA9C4635-FFEE-4236-99EA-1814745ABEF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untains"/>
        </a:ext>
      </dgm:extLst>
    </dgm:pt>
    <dgm:pt modelId="{A64D264C-39E9-4193-AEC0-8EF528D9ACF9}" type="pres">
      <dgm:prSet presAssocID="{FA9C4635-FFEE-4236-99EA-1814745ABEF7}" presName="spaceRect" presStyleCnt="0"/>
      <dgm:spPr/>
    </dgm:pt>
    <dgm:pt modelId="{701AECA9-14DB-4727-A3DF-5DBD084D0A1D}" type="pres">
      <dgm:prSet presAssocID="{FA9C4635-FFEE-4236-99EA-1814745ABEF7}" presName="parTx" presStyleLbl="revTx" presStyleIdx="3" presStyleCnt="5">
        <dgm:presLayoutVars>
          <dgm:chMax val="0"/>
          <dgm:chPref val="0"/>
        </dgm:presLayoutVars>
      </dgm:prSet>
      <dgm:spPr/>
    </dgm:pt>
    <dgm:pt modelId="{57DBB267-AB4D-4650-8C12-408A57FA7876}" type="pres">
      <dgm:prSet presAssocID="{1F89297C-E140-406E-B8C7-F8B3DE76D93A}" presName="sibTrans" presStyleCnt="0"/>
      <dgm:spPr/>
    </dgm:pt>
    <dgm:pt modelId="{B19AFDD7-9682-417D-9A76-3552C1148ED5}" type="pres">
      <dgm:prSet presAssocID="{D810C0ED-CC50-41C8-84C5-6B3A2C0DF3AF}" presName="compNode" presStyleCnt="0"/>
      <dgm:spPr/>
    </dgm:pt>
    <dgm:pt modelId="{0AF78832-35EF-4C23-86EF-1703C1428016}" type="pres">
      <dgm:prSet presAssocID="{D810C0ED-CC50-41C8-84C5-6B3A2C0DF3AF}" presName="bgRect" presStyleLbl="bgShp" presStyleIdx="4" presStyleCnt="5"/>
      <dgm:spPr/>
    </dgm:pt>
    <dgm:pt modelId="{F1768D01-D597-43DB-8053-22149C7BB77C}" type="pres">
      <dgm:prSet presAssocID="{D810C0ED-CC50-41C8-84C5-6B3A2C0DF3A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ger"/>
        </a:ext>
      </dgm:extLst>
    </dgm:pt>
    <dgm:pt modelId="{64485C4F-14DE-427E-B3BC-9ACF0276F73A}" type="pres">
      <dgm:prSet presAssocID="{D810C0ED-CC50-41C8-84C5-6B3A2C0DF3AF}" presName="spaceRect" presStyleCnt="0"/>
      <dgm:spPr/>
    </dgm:pt>
    <dgm:pt modelId="{88816D44-7E06-4861-AC26-312236AE16D1}" type="pres">
      <dgm:prSet presAssocID="{D810C0ED-CC50-41C8-84C5-6B3A2C0DF3AF}" presName="parTx" presStyleLbl="revTx" presStyleIdx="4" presStyleCnt="5">
        <dgm:presLayoutVars>
          <dgm:chMax val="0"/>
          <dgm:chPref val="0"/>
        </dgm:presLayoutVars>
      </dgm:prSet>
      <dgm:spPr/>
    </dgm:pt>
  </dgm:ptLst>
  <dgm:cxnLst>
    <dgm:cxn modelId="{7DEDEF61-6313-4BE9-A466-B76DECB34386}" type="presOf" srcId="{FA9C4635-FFEE-4236-99EA-1814745ABEF7}" destId="{701AECA9-14DB-4727-A3DF-5DBD084D0A1D}" srcOrd="0" destOrd="0" presId="urn:microsoft.com/office/officeart/2018/2/layout/IconVerticalSolidList"/>
    <dgm:cxn modelId="{7283D767-87F0-4CF6-A1D3-760A52E79A64}" srcId="{7AFEAC8D-60B1-4352-BC91-288EDE07661F}" destId="{627320B4-EBE2-4D3F-AB7E-3CDF4DA1A4CA}" srcOrd="2" destOrd="0" parTransId="{24B1737D-5500-44BD-B674-2728F9E30E7C}" sibTransId="{A5657944-6DF4-4591-8DC9-36AB3097B3C4}"/>
    <dgm:cxn modelId="{CF35AC49-41DF-4FDB-A4F7-950A2C19867F}" srcId="{7AFEAC8D-60B1-4352-BC91-288EDE07661F}" destId="{D810C0ED-CC50-41C8-84C5-6B3A2C0DF3AF}" srcOrd="4" destOrd="0" parTransId="{104E27A3-D3D4-423D-916E-207B7A581671}" sibTransId="{B1E2B123-27BE-4729-9FCD-9F0BC778FF64}"/>
    <dgm:cxn modelId="{858B974D-1C08-41A8-A467-77C097B2A27C}" type="presOf" srcId="{0F46A9AA-2737-49E0-A67E-C9132E97AE7C}" destId="{FDAEF61E-08C0-43B9-B32C-AB196059AA59}" srcOrd="0" destOrd="0" presId="urn:microsoft.com/office/officeart/2018/2/layout/IconVerticalSolidList"/>
    <dgm:cxn modelId="{AC91FC53-747F-46E5-B250-756B2F65DC7E}" type="presOf" srcId="{E6588C6C-EB46-4E0B-92A5-69F0761B0032}" destId="{06083198-9654-4619-97E0-9591A28329A4}" srcOrd="0" destOrd="0" presId="urn:microsoft.com/office/officeart/2018/2/layout/IconVerticalSolidList"/>
    <dgm:cxn modelId="{B68B4DC2-9505-41C3-901B-5B32E40C98A9}" type="presOf" srcId="{D810C0ED-CC50-41C8-84C5-6B3A2C0DF3AF}" destId="{88816D44-7E06-4861-AC26-312236AE16D1}" srcOrd="0" destOrd="0" presId="urn:microsoft.com/office/officeart/2018/2/layout/IconVerticalSolidList"/>
    <dgm:cxn modelId="{15F6D1C6-7A90-49B3-876B-BC55B2B3361C}" srcId="{7AFEAC8D-60B1-4352-BC91-288EDE07661F}" destId="{0F46A9AA-2737-49E0-A67E-C9132E97AE7C}" srcOrd="0" destOrd="0" parTransId="{5149C5C9-E299-4006-9AE8-2D5E5A9F41DA}" sibTransId="{6AC68052-04C4-4390-B73D-CA25037B3EE9}"/>
    <dgm:cxn modelId="{EE33B1E1-D5C7-41A7-AFBA-E834C4ADAC27}" srcId="{7AFEAC8D-60B1-4352-BC91-288EDE07661F}" destId="{FA9C4635-FFEE-4236-99EA-1814745ABEF7}" srcOrd="3" destOrd="0" parTransId="{7CA10CC4-7322-492B-989C-36BE480863F7}" sibTransId="{1F89297C-E140-406E-B8C7-F8B3DE76D93A}"/>
    <dgm:cxn modelId="{9AC75FE2-3988-4EB0-98A8-20CD585B1FD0}" type="presOf" srcId="{627320B4-EBE2-4D3F-AB7E-3CDF4DA1A4CA}" destId="{5C599CEB-8D51-4600-9855-A02353E26699}" srcOrd="0" destOrd="0" presId="urn:microsoft.com/office/officeart/2018/2/layout/IconVerticalSolidList"/>
    <dgm:cxn modelId="{6A939CED-C1E1-4A0C-867B-AAA26D5A7B7B}" type="presOf" srcId="{7AFEAC8D-60B1-4352-BC91-288EDE07661F}" destId="{A93740E6-8D97-405E-87DF-3E1BEBA7449B}" srcOrd="0" destOrd="0" presId="urn:microsoft.com/office/officeart/2018/2/layout/IconVerticalSolidList"/>
    <dgm:cxn modelId="{E2927BFB-25B2-43D5-A0CC-C896F62A314C}" srcId="{7AFEAC8D-60B1-4352-BC91-288EDE07661F}" destId="{E6588C6C-EB46-4E0B-92A5-69F0761B0032}" srcOrd="1" destOrd="0" parTransId="{AC7E77E2-13DC-4323-9EDA-30CC4AC7161D}" sibTransId="{BD0F918B-2DC0-4928-8525-7426D29EBA09}"/>
    <dgm:cxn modelId="{CC50E5CE-FC3B-4104-A1A5-54E2B051FB10}" type="presParOf" srcId="{A93740E6-8D97-405E-87DF-3E1BEBA7449B}" destId="{B0743A22-7E7D-45F5-8720-9452CFDE3029}" srcOrd="0" destOrd="0" presId="urn:microsoft.com/office/officeart/2018/2/layout/IconVerticalSolidList"/>
    <dgm:cxn modelId="{87E09E32-E991-44FD-818F-4C4C6BE42518}" type="presParOf" srcId="{B0743A22-7E7D-45F5-8720-9452CFDE3029}" destId="{52425FA1-9055-40F1-AAC9-0A52725CAA17}" srcOrd="0" destOrd="0" presId="urn:microsoft.com/office/officeart/2018/2/layout/IconVerticalSolidList"/>
    <dgm:cxn modelId="{8DC404F7-6B59-4FB3-8F3C-185FBD9309A0}" type="presParOf" srcId="{B0743A22-7E7D-45F5-8720-9452CFDE3029}" destId="{A8A6E3AF-4588-410D-841D-ED63269911BF}" srcOrd="1" destOrd="0" presId="urn:microsoft.com/office/officeart/2018/2/layout/IconVerticalSolidList"/>
    <dgm:cxn modelId="{A7A7AA85-5F5C-4D2E-A142-8F3FEAA822BC}" type="presParOf" srcId="{B0743A22-7E7D-45F5-8720-9452CFDE3029}" destId="{29686854-268F-48DE-84BF-B1C72E1A2EB8}" srcOrd="2" destOrd="0" presId="urn:microsoft.com/office/officeart/2018/2/layout/IconVerticalSolidList"/>
    <dgm:cxn modelId="{24F3072E-125F-4C32-8FD5-8BA9EFF5407E}" type="presParOf" srcId="{B0743A22-7E7D-45F5-8720-9452CFDE3029}" destId="{FDAEF61E-08C0-43B9-B32C-AB196059AA59}" srcOrd="3" destOrd="0" presId="urn:microsoft.com/office/officeart/2018/2/layout/IconVerticalSolidList"/>
    <dgm:cxn modelId="{AD5329D2-E71F-47A9-9596-69D99C074FD8}" type="presParOf" srcId="{A93740E6-8D97-405E-87DF-3E1BEBA7449B}" destId="{5F1F15DA-CC93-4B76-9736-0F292E5902D9}" srcOrd="1" destOrd="0" presId="urn:microsoft.com/office/officeart/2018/2/layout/IconVerticalSolidList"/>
    <dgm:cxn modelId="{B5147C7E-A799-4C52-AD1E-7542A6002A5A}" type="presParOf" srcId="{A93740E6-8D97-405E-87DF-3E1BEBA7449B}" destId="{61C0FC4E-C8CF-4976-A70F-D1A0B3B0CB8B}" srcOrd="2" destOrd="0" presId="urn:microsoft.com/office/officeart/2018/2/layout/IconVerticalSolidList"/>
    <dgm:cxn modelId="{97D532DC-CA15-4A39-B384-088CE203CDFE}" type="presParOf" srcId="{61C0FC4E-C8CF-4976-A70F-D1A0B3B0CB8B}" destId="{8C8296CA-776B-4234-A2A1-5E8AE941CB06}" srcOrd="0" destOrd="0" presId="urn:microsoft.com/office/officeart/2018/2/layout/IconVerticalSolidList"/>
    <dgm:cxn modelId="{63BE12E7-C026-4DF2-BFC4-B6DFDF819F65}" type="presParOf" srcId="{61C0FC4E-C8CF-4976-A70F-D1A0B3B0CB8B}" destId="{5BAD1E24-C7EF-4EB0-B02A-77023EBFE183}" srcOrd="1" destOrd="0" presId="urn:microsoft.com/office/officeart/2018/2/layout/IconVerticalSolidList"/>
    <dgm:cxn modelId="{F922BA1F-B3EF-4A64-BB4A-BC949D9E50D2}" type="presParOf" srcId="{61C0FC4E-C8CF-4976-A70F-D1A0B3B0CB8B}" destId="{8741441A-AC1D-4981-9FED-3AE3C47C933C}" srcOrd="2" destOrd="0" presId="urn:microsoft.com/office/officeart/2018/2/layout/IconVerticalSolidList"/>
    <dgm:cxn modelId="{DB0514B1-84D7-49D9-8EF7-FAA84BAB9246}" type="presParOf" srcId="{61C0FC4E-C8CF-4976-A70F-D1A0B3B0CB8B}" destId="{06083198-9654-4619-97E0-9591A28329A4}" srcOrd="3" destOrd="0" presId="urn:microsoft.com/office/officeart/2018/2/layout/IconVerticalSolidList"/>
    <dgm:cxn modelId="{AB23FDB9-585A-48D0-9371-9FC79EA51189}" type="presParOf" srcId="{A93740E6-8D97-405E-87DF-3E1BEBA7449B}" destId="{60ECD5B2-1BD0-4B29-AB2A-D8DBFAB163BE}" srcOrd="3" destOrd="0" presId="urn:microsoft.com/office/officeart/2018/2/layout/IconVerticalSolidList"/>
    <dgm:cxn modelId="{6AF4FEEA-19FA-4757-96CA-C0A398376F3E}" type="presParOf" srcId="{A93740E6-8D97-405E-87DF-3E1BEBA7449B}" destId="{8760848D-47CD-4524-A414-947033AEA3AB}" srcOrd="4" destOrd="0" presId="urn:microsoft.com/office/officeart/2018/2/layout/IconVerticalSolidList"/>
    <dgm:cxn modelId="{671CD29D-639C-4344-9268-57C283BE830E}" type="presParOf" srcId="{8760848D-47CD-4524-A414-947033AEA3AB}" destId="{944C4F18-478F-40E4-9EE4-F0FEF48381D1}" srcOrd="0" destOrd="0" presId="urn:microsoft.com/office/officeart/2018/2/layout/IconVerticalSolidList"/>
    <dgm:cxn modelId="{DEE0D9C6-6892-40B1-962A-2BDDA6736609}" type="presParOf" srcId="{8760848D-47CD-4524-A414-947033AEA3AB}" destId="{43C16F39-63F9-4122-B24D-B426FA52C885}" srcOrd="1" destOrd="0" presId="urn:microsoft.com/office/officeart/2018/2/layout/IconVerticalSolidList"/>
    <dgm:cxn modelId="{C23939DD-AD74-4440-9D27-6BB75B6D082E}" type="presParOf" srcId="{8760848D-47CD-4524-A414-947033AEA3AB}" destId="{6FA17488-1D7E-4499-BB47-D674944D2A5D}" srcOrd="2" destOrd="0" presId="urn:microsoft.com/office/officeart/2018/2/layout/IconVerticalSolidList"/>
    <dgm:cxn modelId="{FFF576D5-248B-49F7-BC61-5CB7EBB0E12F}" type="presParOf" srcId="{8760848D-47CD-4524-A414-947033AEA3AB}" destId="{5C599CEB-8D51-4600-9855-A02353E26699}" srcOrd="3" destOrd="0" presId="urn:microsoft.com/office/officeart/2018/2/layout/IconVerticalSolidList"/>
    <dgm:cxn modelId="{854C6E6E-D9B2-4684-A56A-53AE4190416D}" type="presParOf" srcId="{A93740E6-8D97-405E-87DF-3E1BEBA7449B}" destId="{2CF7092C-8F6E-4A85-AA5E-A4CE7439469E}" srcOrd="5" destOrd="0" presId="urn:microsoft.com/office/officeart/2018/2/layout/IconVerticalSolidList"/>
    <dgm:cxn modelId="{F3C7A121-A596-4CEB-8BCB-AB9D2E3C32DF}" type="presParOf" srcId="{A93740E6-8D97-405E-87DF-3E1BEBA7449B}" destId="{8CD97867-F739-4CD4-933D-C28603678A7E}" srcOrd="6" destOrd="0" presId="urn:microsoft.com/office/officeart/2018/2/layout/IconVerticalSolidList"/>
    <dgm:cxn modelId="{E9D075E6-DC83-47B8-82AF-6886C4B2B972}" type="presParOf" srcId="{8CD97867-F739-4CD4-933D-C28603678A7E}" destId="{F61EFF5B-1F92-4C64-881E-0CABC29F46DB}" srcOrd="0" destOrd="0" presId="urn:microsoft.com/office/officeart/2018/2/layout/IconVerticalSolidList"/>
    <dgm:cxn modelId="{4F6D3468-4F6F-4E3C-B668-2DA495D693B4}" type="presParOf" srcId="{8CD97867-F739-4CD4-933D-C28603678A7E}" destId="{7FE71A0C-A594-45F1-981B-D05FDAB91D43}" srcOrd="1" destOrd="0" presId="urn:microsoft.com/office/officeart/2018/2/layout/IconVerticalSolidList"/>
    <dgm:cxn modelId="{217F7F8E-F70A-4E35-8570-E21E51F12E26}" type="presParOf" srcId="{8CD97867-F739-4CD4-933D-C28603678A7E}" destId="{A64D264C-39E9-4193-AEC0-8EF528D9ACF9}" srcOrd="2" destOrd="0" presId="urn:microsoft.com/office/officeart/2018/2/layout/IconVerticalSolidList"/>
    <dgm:cxn modelId="{46C2D966-9614-46E0-B5F2-4CEB35A35DB0}" type="presParOf" srcId="{8CD97867-F739-4CD4-933D-C28603678A7E}" destId="{701AECA9-14DB-4727-A3DF-5DBD084D0A1D}" srcOrd="3" destOrd="0" presId="urn:microsoft.com/office/officeart/2018/2/layout/IconVerticalSolidList"/>
    <dgm:cxn modelId="{38A519BD-DA3C-4633-83EB-993D69DD0A67}" type="presParOf" srcId="{A93740E6-8D97-405E-87DF-3E1BEBA7449B}" destId="{57DBB267-AB4D-4650-8C12-408A57FA7876}" srcOrd="7" destOrd="0" presId="urn:microsoft.com/office/officeart/2018/2/layout/IconVerticalSolidList"/>
    <dgm:cxn modelId="{3B0AB968-3E09-47F6-85CF-E5D718EC62DC}" type="presParOf" srcId="{A93740E6-8D97-405E-87DF-3E1BEBA7449B}" destId="{B19AFDD7-9682-417D-9A76-3552C1148ED5}" srcOrd="8" destOrd="0" presId="urn:microsoft.com/office/officeart/2018/2/layout/IconVerticalSolidList"/>
    <dgm:cxn modelId="{ACECCCCC-84D3-43DA-806F-4CF0D4148ADF}" type="presParOf" srcId="{B19AFDD7-9682-417D-9A76-3552C1148ED5}" destId="{0AF78832-35EF-4C23-86EF-1703C1428016}" srcOrd="0" destOrd="0" presId="urn:microsoft.com/office/officeart/2018/2/layout/IconVerticalSolidList"/>
    <dgm:cxn modelId="{E9A08A34-F6BF-40F9-820D-B16CBBEF869B}" type="presParOf" srcId="{B19AFDD7-9682-417D-9A76-3552C1148ED5}" destId="{F1768D01-D597-43DB-8053-22149C7BB77C}" srcOrd="1" destOrd="0" presId="urn:microsoft.com/office/officeart/2018/2/layout/IconVerticalSolidList"/>
    <dgm:cxn modelId="{437A1AED-5476-429E-9F26-2C68DBFC5056}" type="presParOf" srcId="{B19AFDD7-9682-417D-9A76-3552C1148ED5}" destId="{64485C4F-14DE-427E-B3BC-9ACF0276F73A}" srcOrd="2" destOrd="0" presId="urn:microsoft.com/office/officeart/2018/2/layout/IconVerticalSolidList"/>
    <dgm:cxn modelId="{6001CC68-6882-4A9F-8E4C-EEBA92AB5784}" type="presParOf" srcId="{B19AFDD7-9682-417D-9A76-3552C1148ED5}" destId="{88816D44-7E06-4861-AC26-312236AE16D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D997DEC-A9B8-4146-AD6C-24564D9C639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221652E-0E55-4D72-A4DB-4C12306E44AD}">
      <dgm:prSet/>
      <dgm:spPr/>
      <dgm:t>
        <a:bodyPr/>
        <a:lstStyle/>
        <a:p>
          <a:r>
            <a:rPr lang="en-GB"/>
            <a:t>Most of the property you own – such as your smartphone, clothes, jewellery etc – you own outright. </a:t>
          </a:r>
          <a:endParaRPr lang="en-US"/>
        </a:p>
      </dgm:t>
    </dgm:pt>
    <dgm:pt modelId="{8F9F9EAB-9FB6-49AA-A3F3-4ACDBC6FB9E8}" type="parTrans" cxnId="{7C1BAFBF-1223-4FFF-B4B9-28E128443973}">
      <dgm:prSet/>
      <dgm:spPr/>
      <dgm:t>
        <a:bodyPr/>
        <a:lstStyle/>
        <a:p>
          <a:endParaRPr lang="en-US"/>
        </a:p>
      </dgm:t>
    </dgm:pt>
    <dgm:pt modelId="{F6421A64-45CA-407E-8F04-386E22DA6F32}" type="sibTrans" cxnId="{7C1BAFBF-1223-4FFF-B4B9-28E128443973}">
      <dgm:prSet/>
      <dgm:spPr/>
      <dgm:t>
        <a:bodyPr/>
        <a:lstStyle/>
        <a:p>
          <a:endParaRPr lang="en-US"/>
        </a:p>
      </dgm:t>
    </dgm:pt>
    <dgm:pt modelId="{C61F222F-8221-4147-AFDD-19F29B258D28}">
      <dgm:prSet/>
      <dgm:spPr/>
      <dgm:t>
        <a:bodyPr/>
        <a:lstStyle/>
        <a:p>
          <a:r>
            <a:rPr lang="en-GB"/>
            <a:t>When someone is the outright owner of property, they have both the legal and equitable ownership in the property. </a:t>
          </a:r>
          <a:endParaRPr lang="en-US"/>
        </a:p>
      </dgm:t>
    </dgm:pt>
    <dgm:pt modelId="{3E3328FB-573B-416F-B174-E453F0ED096C}" type="parTrans" cxnId="{D51A6858-31A8-4D39-A3CC-E980992A10FC}">
      <dgm:prSet/>
      <dgm:spPr/>
      <dgm:t>
        <a:bodyPr/>
        <a:lstStyle/>
        <a:p>
          <a:endParaRPr lang="en-US"/>
        </a:p>
      </dgm:t>
    </dgm:pt>
    <dgm:pt modelId="{7BA30FA1-6339-460F-A24F-1FCED56C3793}" type="sibTrans" cxnId="{D51A6858-31A8-4D39-A3CC-E980992A10FC}">
      <dgm:prSet/>
      <dgm:spPr/>
      <dgm:t>
        <a:bodyPr/>
        <a:lstStyle/>
        <a:p>
          <a:endParaRPr lang="en-US"/>
        </a:p>
      </dgm:t>
    </dgm:pt>
    <dgm:pt modelId="{3BBCF08C-305F-4E28-8009-06E6A8F43CA3}">
      <dgm:prSet/>
      <dgm:spPr/>
      <dgm:t>
        <a:bodyPr/>
        <a:lstStyle/>
        <a:p>
          <a:r>
            <a:rPr lang="en-GB"/>
            <a:t>This means that the property is entirely theirs and they can do what they like with it.</a:t>
          </a:r>
          <a:endParaRPr lang="en-US"/>
        </a:p>
      </dgm:t>
    </dgm:pt>
    <dgm:pt modelId="{71B7A39F-1363-4FFA-A406-3CA7BEA737EB}" type="parTrans" cxnId="{49331704-36D1-4C40-A830-83565F198E3A}">
      <dgm:prSet/>
      <dgm:spPr/>
      <dgm:t>
        <a:bodyPr/>
        <a:lstStyle/>
        <a:p>
          <a:endParaRPr lang="en-US"/>
        </a:p>
      </dgm:t>
    </dgm:pt>
    <dgm:pt modelId="{76A923B9-404A-4DFF-9529-739B0AD33B34}" type="sibTrans" cxnId="{49331704-36D1-4C40-A830-83565F198E3A}">
      <dgm:prSet/>
      <dgm:spPr/>
      <dgm:t>
        <a:bodyPr/>
        <a:lstStyle/>
        <a:p>
          <a:endParaRPr lang="en-US"/>
        </a:p>
      </dgm:t>
    </dgm:pt>
    <dgm:pt modelId="{2148FE31-09B3-4574-BA2A-BA8BFCCB16F0}" type="pres">
      <dgm:prSet presAssocID="{6D997DEC-A9B8-4146-AD6C-24564D9C639E}" presName="linear" presStyleCnt="0">
        <dgm:presLayoutVars>
          <dgm:animLvl val="lvl"/>
          <dgm:resizeHandles val="exact"/>
        </dgm:presLayoutVars>
      </dgm:prSet>
      <dgm:spPr/>
    </dgm:pt>
    <dgm:pt modelId="{D574A124-0211-41C9-AD34-06CDBCF630F5}" type="pres">
      <dgm:prSet presAssocID="{1221652E-0E55-4D72-A4DB-4C12306E44AD}" presName="parentText" presStyleLbl="node1" presStyleIdx="0" presStyleCnt="3">
        <dgm:presLayoutVars>
          <dgm:chMax val="0"/>
          <dgm:bulletEnabled val="1"/>
        </dgm:presLayoutVars>
      </dgm:prSet>
      <dgm:spPr/>
    </dgm:pt>
    <dgm:pt modelId="{09E66B31-4596-4FAA-97EA-55699CFC6B6A}" type="pres">
      <dgm:prSet presAssocID="{F6421A64-45CA-407E-8F04-386E22DA6F32}" presName="spacer" presStyleCnt="0"/>
      <dgm:spPr/>
    </dgm:pt>
    <dgm:pt modelId="{D953BFDC-C54B-44AF-BC15-C3AB1E8FA80A}" type="pres">
      <dgm:prSet presAssocID="{C61F222F-8221-4147-AFDD-19F29B258D28}" presName="parentText" presStyleLbl="node1" presStyleIdx="1" presStyleCnt="3">
        <dgm:presLayoutVars>
          <dgm:chMax val="0"/>
          <dgm:bulletEnabled val="1"/>
        </dgm:presLayoutVars>
      </dgm:prSet>
      <dgm:spPr/>
    </dgm:pt>
    <dgm:pt modelId="{1DC3E36B-6E0C-44C1-B28B-D2DCAAE657D1}" type="pres">
      <dgm:prSet presAssocID="{7BA30FA1-6339-460F-A24F-1FCED56C3793}" presName="spacer" presStyleCnt="0"/>
      <dgm:spPr/>
    </dgm:pt>
    <dgm:pt modelId="{71B7D24F-7A0F-4DC9-AFF5-5DE6B0D52E73}" type="pres">
      <dgm:prSet presAssocID="{3BBCF08C-305F-4E28-8009-06E6A8F43CA3}" presName="parentText" presStyleLbl="node1" presStyleIdx="2" presStyleCnt="3">
        <dgm:presLayoutVars>
          <dgm:chMax val="0"/>
          <dgm:bulletEnabled val="1"/>
        </dgm:presLayoutVars>
      </dgm:prSet>
      <dgm:spPr/>
    </dgm:pt>
  </dgm:ptLst>
  <dgm:cxnLst>
    <dgm:cxn modelId="{49331704-36D1-4C40-A830-83565F198E3A}" srcId="{6D997DEC-A9B8-4146-AD6C-24564D9C639E}" destId="{3BBCF08C-305F-4E28-8009-06E6A8F43CA3}" srcOrd="2" destOrd="0" parTransId="{71B7A39F-1363-4FFA-A406-3CA7BEA737EB}" sibTransId="{76A923B9-404A-4DFF-9529-739B0AD33B34}"/>
    <dgm:cxn modelId="{548FA972-2EA7-41DC-B844-B267869641AA}" type="presOf" srcId="{1221652E-0E55-4D72-A4DB-4C12306E44AD}" destId="{D574A124-0211-41C9-AD34-06CDBCF630F5}" srcOrd="0" destOrd="0" presId="urn:microsoft.com/office/officeart/2005/8/layout/vList2"/>
    <dgm:cxn modelId="{D51A6858-31A8-4D39-A3CC-E980992A10FC}" srcId="{6D997DEC-A9B8-4146-AD6C-24564D9C639E}" destId="{C61F222F-8221-4147-AFDD-19F29B258D28}" srcOrd="1" destOrd="0" parTransId="{3E3328FB-573B-416F-B174-E453F0ED096C}" sibTransId="{7BA30FA1-6339-460F-A24F-1FCED56C3793}"/>
    <dgm:cxn modelId="{D0DD4BB5-0192-479B-9581-C9518ED473FB}" type="presOf" srcId="{6D997DEC-A9B8-4146-AD6C-24564D9C639E}" destId="{2148FE31-09B3-4574-BA2A-BA8BFCCB16F0}" srcOrd="0" destOrd="0" presId="urn:microsoft.com/office/officeart/2005/8/layout/vList2"/>
    <dgm:cxn modelId="{7C1BAFBF-1223-4FFF-B4B9-28E128443973}" srcId="{6D997DEC-A9B8-4146-AD6C-24564D9C639E}" destId="{1221652E-0E55-4D72-A4DB-4C12306E44AD}" srcOrd="0" destOrd="0" parTransId="{8F9F9EAB-9FB6-49AA-A3F3-4ACDBC6FB9E8}" sibTransId="{F6421A64-45CA-407E-8F04-386E22DA6F32}"/>
    <dgm:cxn modelId="{E6400CCF-633A-48F2-838D-4347AB1C1DC0}" type="presOf" srcId="{C61F222F-8221-4147-AFDD-19F29B258D28}" destId="{D953BFDC-C54B-44AF-BC15-C3AB1E8FA80A}" srcOrd="0" destOrd="0" presId="urn:microsoft.com/office/officeart/2005/8/layout/vList2"/>
    <dgm:cxn modelId="{FF69C4D8-5E55-4BE0-8986-A634452A9190}" type="presOf" srcId="{3BBCF08C-305F-4E28-8009-06E6A8F43CA3}" destId="{71B7D24F-7A0F-4DC9-AFF5-5DE6B0D52E73}" srcOrd="0" destOrd="0" presId="urn:microsoft.com/office/officeart/2005/8/layout/vList2"/>
    <dgm:cxn modelId="{85E76C52-C2BB-43AA-AAE5-C1D01DFD8DAC}" type="presParOf" srcId="{2148FE31-09B3-4574-BA2A-BA8BFCCB16F0}" destId="{D574A124-0211-41C9-AD34-06CDBCF630F5}" srcOrd="0" destOrd="0" presId="urn:microsoft.com/office/officeart/2005/8/layout/vList2"/>
    <dgm:cxn modelId="{01047D25-4206-4439-89F8-8DB0262AD9A6}" type="presParOf" srcId="{2148FE31-09B3-4574-BA2A-BA8BFCCB16F0}" destId="{09E66B31-4596-4FAA-97EA-55699CFC6B6A}" srcOrd="1" destOrd="0" presId="urn:microsoft.com/office/officeart/2005/8/layout/vList2"/>
    <dgm:cxn modelId="{ABF1F250-E7E7-4BDC-A294-8AA0AD4FFD87}" type="presParOf" srcId="{2148FE31-09B3-4574-BA2A-BA8BFCCB16F0}" destId="{D953BFDC-C54B-44AF-BC15-C3AB1E8FA80A}" srcOrd="2" destOrd="0" presId="urn:microsoft.com/office/officeart/2005/8/layout/vList2"/>
    <dgm:cxn modelId="{F5E3FEFD-B9B1-4788-B6CC-08B474A02A53}" type="presParOf" srcId="{2148FE31-09B3-4574-BA2A-BA8BFCCB16F0}" destId="{1DC3E36B-6E0C-44C1-B28B-D2DCAAE657D1}" srcOrd="3" destOrd="0" presId="urn:microsoft.com/office/officeart/2005/8/layout/vList2"/>
    <dgm:cxn modelId="{9EFBC1A2-4514-40FB-A269-1566104A079F}" type="presParOf" srcId="{2148FE31-09B3-4574-BA2A-BA8BFCCB16F0}" destId="{71B7D24F-7A0F-4DC9-AFF5-5DE6B0D52E7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3C3A1F3-393D-472D-B943-0B0D513FC889}"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96A1D379-95EB-4B97-8504-91CD80E7DC80}">
      <dgm:prSet/>
      <dgm:spPr/>
      <dgm:t>
        <a:bodyPr/>
        <a:lstStyle/>
        <a:p>
          <a:r>
            <a:rPr lang="en-GB"/>
            <a:t>Trustee and Beneficiary. </a:t>
          </a:r>
          <a:endParaRPr lang="en-US"/>
        </a:p>
      </dgm:t>
    </dgm:pt>
    <dgm:pt modelId="{EC56F2D1-AF6D-4F27-8AFF-8B7B0703DDC1}" type="parTrans" cxnId="{A0846FA0-8C1D-4D77-B962-058D2204146C}">
      <dgm:prSet/>
      <dgm:spPr/>
      <dgm:t>
        <a:bodyPr/>
        <a:lstStyle/>
        <a:p>
          <a:endParaRPr lang="en-US"/>
        </a:p>
      </dgm:t>
    </dgm:pt>
    <dgm:pt modelId="{86DDD4B5-EC49-41D6-BBEE-E61899A2535B}" type="sibTrans" cxnId="{A0846FA0-8C1D-4D77-B962-058D2204146C}">
      <dgm:prSet/>
      <dgm:spPr/>
      <dgm:t>
        <a:bodyPr/>
        <a:lstStyle/>
        <a:p>
          <a:endParaRPr lang="en-US"/>
        </a:p>
      </dgm:t>
    </dgm:pt>
    <dgm:pt modelId="{39EE8441-5839-49A6-ABF5-FB6F8082FB41}">
      <dgm:prSet/>
      <dgm:spPr/>
      <dgm:t>
        <a:bodyPr/>
        <a:lstStyle/>
        <a:p>
          <a:r>
            <a:rPr lang="en-GB"/>
            <a:t>Trustee hold the benefit for the beneficiary. </a:t>
          </a:r>
          <a:endParaRPr lang="en-US"/>
        </a:p>
      </dgm:t>
    </dgm:pt>
    <dgm:pt modelId="{A26FD1CF-36D4-42C2-A3F6-09E128AD4477}" type="parTrans" cxnId="{50E09F1F-918F-4D2E-B36F-40A2EAA8CB05}">
      <dgm:prSet/>
      <dgm:spPr/>
      <dgm:t>
        <a:bodyPr/>
        <a:lstStyle/>
        <a:p>
          <a:endParaRPr lang="en-US"/>
        </a:p>
      </dgm:t>
    </dgm:pt>
    <dgm:pt modelId="{547F76C6-6396-4125-A975-59EC35DBC061}" type="sibTrans" cxnId="{50E09F1F-918F-4D2E-B36F-40A2EAA8CB05}">
      <dgm:prSet/>
      <dgm:spPr/>
      <dgm:t>
        <a:bodyPr/>
        <a:lstStyle/>
        <a:p>
          <a:endParaRPr lang="en-US"/>
        </a:p>
      </dgm:t>
    </dgm:pt>
    <dgm:pt modelId="{E9FB6740-E0EC-4178-A57D-3C8FD47A6C55}">
      <dgm:prSet/>
      <dgm:spPr/>
      <dgm:t>
        <a:bodyPr/>
        <a:lstStyle/>
        <a:p>
          <a:r>
            <a:rPr lang="en-GB"/>
            <a:t>Mainly concern legal estate in land or invested funds. </a:t>
          </a:r>
          <a:endParaRPr lang="en-US"/>
        </a:p>
      </dgm:t>
    </dgm:pt>
    <dgm:pt modelId="{14999977-BEED-4EB6-BB0E-81AE54292DB2}" type="parTrans" cxnId="{61144382-4171-4C9F-9C6A-C2DFD77991C8}">
      <dgm:prSet/>
      <dgm:spPr/>
      <dgm:t>
        <a:bodyPr/>
        <a:lstStyle/>
        <a:p>
          <a:endParaRPr lang="en-US"/>
        </a:p>
      </dgm:t>
    </dgm:pt>
    <dgm:pt modelId="{75CDD78F-8A53-46E2-9BC4-AEF1F95370FC}" type="sibTrans" cxnId="{61144382-4171-4C9F-9C6A-C2DFD77991C8}">
      <dgm:prSet/>
      <dgm:spPr/>
      <dgm:t>
        <a:bodyPr/>
        <a:lstStyle/>
        <a:p>
          <a:endParaRPr lang="en-US"/>
        </a:p>
      </dgm:t>
    </dgm:pt>
    <dgm:pt modelId="{E35064CB-E76C-4F6E-93B7-D6BB83043C40}">
      <dgm:prSet/>
      <dgm:spPr/>
      <dgm:t>
        <a:bodyPr/>
        <a:lstStyle/>
        <a:p>
          <a:r>
            <a:rPr lang="en-GB"/>
            <a:t>It is important to recognise that a trust is not; </a:t>
          </a:r>
          <a:endParaRPr lang="en-US"/>
        </a:p>
      </dgm:t>
    </dgm:pt>
    <dgm:pt modelId="{F5D88CE6-7B94-46D6-A520-F658EB34304B}" type="parTrans" cxnId="{51C262AF-912C-4032-8913-950DFD63560A}">
      <dgm:prSet/>
      <dgm:spPr/>
      <dgm:t>
        <a:bodyPr/>
        <a:lstStyle/>
        <a:p>
          <a:endParaRPr lang="en-US"/>
        </a:p>
      </dgm:t>
    </dgm:pt>
    <dgm:pt modelId="{2F89BC6F-961B-4D7F-BD55-20478F6C6A48}" type="sibTrans" cxnId="{51C262AF-912C-4032-8913-950DFD63560A}">
      <dgm:prSet/>
      <dgm:spPr/>
      <dgm:t>
        <a:bodyPr/>
        <a:lstStyle/>
        <a:p>
          <a:endParaRPr lang="en-US"/>
        </a:p>
      </dgm:t>
    </dgm:pt>
    <dgm:pt modelId="{838028AE-7892-449A-BC88-4D2AAF1B10F5}" type="pres">
      <dgm:prSet presAssocID="{83C3A1F3-393D-472D-B943-0B0D513FC889}" presName="outerComposite" presStyleCnt="0">
        <dgm:presLayoutVars>
          <dgm:chMax val="5"/>
          <dgm:dir/>
          <dgm:resizeHandles val="exact"/>
        </dgm:presLayoutVars>
      </dgm:prSet>
      <dgm:spPr/>
    </dgm:pt>
    <dgm:pt modelId="{9C7962E0-E246-4EC8-BEA6-02EB0278C132}" type="pres">
      <dgm:prSet presAssocID="{83C3A1F3-393D-472D-B943-0B0D513FC889}" presName="dummyMaxCanvas" presStyleCnt="0">
        <dgm:presLayoutVars/>
      </dgm:prSet>
      <dgm:spPr/>
    </dgm:pt>
    <dgm:pt modelId="{4B2CA6F8-0B67-497E-BC4B-915845410427}" type="pres">
      <dgm:prSet presAssocID="{83C3A1F3-393D-472D-B943-0B0D513FC889}" presName="FourNodes_1" presStyleLbl="node1" presStyleIdx="0" presStyleCnt="4">
        <dgm:presLayoutVars>
          <dgm:bulletEnabled val="1"/>
        </dgm:presLayoutVars>
      </dgm:prSet>
      <dgm:spPr/>
    </dgm:pt>
    <dgm:pt modelId="{4D10C283-149C-4589-8FB0-FCE93C6D32A4}" type="pres">
      <dgm:prSet presAssocID="{83C3A1F3-393D-472D-B943-0B0D513FC889}" presName="FourNodes_2" presStyleLbl="node1" presStyleIdx="1" presStyleCnt="4">
        <dgm:presLayoutVars>
          <dgm:bulletEnabled val="1"/>
        </dgm:presLayoutVars>
      </dgm:prSet>
      <dgm:spPr/>
    </dgm:pt>
    <dgm:pt modelId="{B0916C93-14C1-44CD-AB65-4551EB708916}" type="pres">
      <dgm:prSet presAssocID="{83C3A1F3-393D-472D-B943-0B0D513FC889}" presName="FourNodes_3" presStyleLbl="node1" presStyleIdx="2" presStyleCnt="4">
        <dgm:presLayoutVars>
          <dgm:bulletEnabled val="1"/>
        </dgm:presLayoutVars>
      </dgm:prSet>
      <dgm:spPr/>
    </dgm:pt>
    <dgm:pt modelId="{AD0283C4-85B2-4AAE-A746-B799B46A0616}" type="pres">
      <dgm:prSet presAssocID="{83C3A1F3-393D-472D-B943-0B0D513FC889}" presName="FourNodes_4" presStyleLbl="node1" presStyleIdx="3" presStyleCnt="4">
        <dgm:presLayoutVars>
          <dgm:bulletEnabled val="1"/>
        </dgm:presLayoutVars>
      </dgm:prSet>
      <dgm:spPr/>
    </dgm:pt>
    <dgm:pt modelId="{400C539C-8DAE-4DC6-A313-F0236D0058BF}" type="pres">
      <dgm:prSet presAssocID="{83C3A1F3-393D-472D-B943-0B0D513FC889}" presName="FourConn_1-2" presStyleLbl="fgAccFollowNode1" presStyleIdx="0" presStyleCnt="3">
        <dgm:presLayoutVars>
          <dgm:bulletEnabled val="1"/>
        </dgm:presLayoutVars>
      </dgm:prSet>
      <dgm:spPr/>
    </dgm:pt>
    <dgm:pt modelId="{8E57A158-444D-4971-9628-3DC0869FC184}" type="pres">
      <dgm:prSet presAssocID="{83C3A1F3-393D-472D-B943-0B0D513FC889}" presName="FourConn_2-3" presStyleLbl="fgAccFollowNode1" presStyleIdx="1" presStyleCnt="3">
        <dgm:presLayoutVars>
          <dgm:bulletEnabled val="1"/>
        </dgm:presLayoutVars>
      </dgm:prSet>
      <dgm:spPr/>
    </dgm:pt>
    <dgm:pt modelId="{DB39C47E-7BBC-40F7-A4A3-EAC434EF012A}" type="pres">
      <dgm:prSet presAssocID="{83C3A1F3-393D-472D-B943-0B0D513FC889}" presName="FourConn_3-4" presStyleLbl="fgAccFollowNode1" presStyleIdx="2" presStyleCnt="3">
        <dgm:presLayoutVars>
          <dgm:bulletEnabled val="1"/>
        </dgm:presLayoutVars>
      </dgm:prSet>
      <dgm:spPr/>
    </dgm:pt>
    <dgm:pt modelId="{150A53E1-C4C6-409C-A079-E40CD6C4067B}" type="pres">
      <dgm:prSet presAssocID="{83C3A1F3-393D-472D-B943-0B0D513FC889}" presName="FourNodes_1_text" presStyleLbl="node1" presStyleIdx="3" presStyleCnt="4">
        <dgm:presLayoutVars>
          <dgm:bulletEnabled val="1"/>
        </dgm:presLayoutVars>
      </dgm:prSet>
      <dgm:spPr/>
    </dgm:pt>
    <dgm:pt modelId="{300E4B85-2367-42DB-A359-BEF090F4D38B}" type="pres">
      <dgm:prSet presAssocID="{83C3A1F3-393D-472D-B943-0B0D513FC889}" presName="FourNodes_2_text" presStyleLbl="node1" presStyleIdx="3" presStyleCnt="4">
        <dgm:presLayoutVars>
          <dgm:bulletEnabled val="1"/>
        </dgm:presLayoutVars>
      </dgm:prSet>
      <dgm:spPr/>
    </dgm:pt>
    <dgm:pt modelId="{4A5DA89E-D613-4017-9F3D-CA1C8807BD01}" type="pres">
      <dgm:prSet presAssocID="{83C3A1F3-393D-472D-B943-0B0D513FC889}" presName="FourNodes_3_text" presStyleLbl="node1" presStyleIdx="3" presStyleCnt="4">
        <dgm:presLayoutVars>
          <dgm:bulletEnabled val="1"/>
        </dgm:presLayoutVars>
      </dgm:prSet>
      <dgm:spPr/>
    </dgm:pt>
    <dgm:pt modelId="{D41E8444-FE01-4460-9B5F-2748B72CF77A}" type="pres">
      <dgm:prSet presAssocID="{83C3A1F3-393D-472D-B943-0B0D513FC889}" presName="FourNodes_4_text" presStyleLbl="node1" presStyleIdx="3" presStyleCnt="4">
        <dgm:presLayoutVars>
          <dgm:bulletEnabled val="1"/>
        </dgm:presLayoutVars>
      </dgm:prSet>
      <dgm:spPr/>
    </dgm:pt>
  </dgm:ptLst>
  <dgm:cxnLst>
    <dgm:cxn modelId="{87C2C914-BB3B-4869-BB81-8A779BA78BE0}" type="presOf" srcId="{E9FB6740-E0EC-4178-A57D-3C8FD47A6C55}" destId="{4A5DA89E-D613-4017-9F3D-CA1C8807BD01}" srcOrd="1" destOrd="0" presId="urn:microsoft.com/office/officeart/2005/8/layout/vProcess5"/>
    <dgm:cxn modelId="{EAD9B117-71B8-4BF0-B90C-1BE6E409B1D9}" type="presOf" srcId="{39EE8441-5839-49A6-ABF5-FB6F8082FB41}" destId="{300E4B85-2367-42DB-A359-BEF090F4D38B}" srcOrd="1" destOrd="0" presId="urn:microsoft.com/office/officeart/2005/8/layout/vProcess5"/>
    <dgm:cxn modelId="{50E09F1F-918F-4D2E-B36F-40A2EAA8CB05}" srcId="{83C3A1F3-393D-472D-B943-0B0D513FC889}" destId="{39EE8441-5839-49A6-ABF5-FB6F8082FB41}" srcOrd="1" destOrd="0" parTransId="{A26FD1CF-36D4-42C2-A3F6-09E128AD4477}" sibTransId="{547F76C6-6396-4125-A975-59EC35DBC061}"/>
    <dgm:cxn modelId="{4C3F3D38-246B-433A-8316-E64421A21288}" type="presOf" srcId="{86DDD4B5-EC49-41D6-BBEE-E61899A2535B}" destId="{400C539C-8DAE-4DC6-A313-F0236D0058BF}" srcOrd="0" destOrd="0" presId="urn:microsoft.com/office/officeart/2005/8/layout/vProcess5"/>
    <dgm:cxn modelId="{61144382-4171-4C9F-9C6A-C2DFD77991C8}" srcId="{83C3A1F3-393D-472D-B943-0B0D513FC889}" destId="{E9FB6740-E0EC-4178-A57D-3C8FD47A6C55}" srcOrd="2" destOrd="0" parTransId="{14999977-BEED-4EB6-BB0E-81AE54292DB2}" sibTransId="{75CDD78F-8A53-46E2-9BC4-AEF1F95370FC}"/>
    <dgm:cxn modelId="{78ACDB83-CF9C-4131-AAB8-91E48575B678}" type="presOf" srcId="{E35064CB-E76C-4F6E-93B7-D6BB83043C40}" destId="{D41E8444-FE01-4460-9B5F-2748B72CF77A}" srcOrd="1" destOrd="0" presId="urn:microsoft.com/office/officeart/2005/8/layout/vProcess5"/>
    <dgm:cxn modelId="{BFF8DC8A-B444-4CF8-BBB0-E4B0DF54C81E}" type="presOf" srcId="{96A1D379-95EB-4B97-8504-91CD80E7DC80}" destId="{4B2CA6F8-0B67-497E-BC4B-915845410427}" srcOrd="0" destOrd="0" presId="urn:microsoft.com/office/officeart/2005/8/layout/vProcess5"/>
    <dgm:cxn modelId="{23FB0291-265F-4142-8362-8F199F76F04E}" type="presOf" srcId="{83C3A1F3-393D-472D-B943-0B0D513FC889}" destId="{838028AE-7892-449A-BC88-4D2AAF1B10F5}" srcOrd="0" destOrd="0" presId="urn:microsoft.com/office/officeart/2005/8/layout/vProcess5"/>
    <dgm:cxn modelId="{A0846FA0-8C1D-4D77-B962-058D2204146C}" srcId="{83C3A1F3-393D-472D-B943-0B0D513FC889}" destId="{96A1D379-95EB-4B97-8504-91CD80E7DC80}" srcOrd="0" destOrd="0" parTransId="{EC56F2D1-AF6D-4F27-8AFF-8B7B0703DDC1}" sibTransId="{86DDD4B5-EC49-41D6-BBEE-E61899A2535B}"/>
    <dgm:cxn modelId="{278101AC-6444-4462-9B48-54B19BAABBF7}" type="presOf" srcId="{96A1D379-95EB-4B97-8504-91CD80E7DC80}" destId="{150A53E1-C4C6-409C-A079-E40CD6C4067B}" srcOrd="1" destOrd="0" presId="urn:microsoft.com/office/officeart/2005/8/layout/vProcess5"/>
    <dgm:cxn modelId="{51C262AF-912C-4032-8913-950DFD63560A}" srcId="{83C3A1F3-393D-472D-B943-0B0D513FC889}" destId="{E35064CB-E76C-4F6E-93B7-D6BB83043C40}" srcOrd="3" destOrd="0" parTransId="{F5D88CE6-7B94-46D6-A520-F658EB34304B}" sibTransId="{2F89BC6F-961B-4D7F-BD55-20478F6C6A48}"/>
    <dgm:cxn modelId="{3BC1DAC6-2777-4412-BA98-858CB0B8C918}" type="presOf" srcId="{547F76C6-6396-4125-A975-59EC35DBC061}" destId="{8E57A158-444D-4971-9628-3DC0869FC184}" srcOrd="0" destOrd="0" presId="urn:microsoft.com/office/officeart/2005/8/layout/vProcess5"/>
    <dgm:cxn modelId="{7F968CE7-CEB8-4A13-A57A-3CB650FCFF52}" type="presOf" srcId="{E35064CB-E76C-4F6E-93B7-D6BB83043C40}" destId="{AD0283C4-85B2-4AAE-A746-B799B46A0616}" srcOrd="0" destOrd="0" presId="urn:microsoft.com/office/officeart/2005/8/layout/vProcess5"/>
    <dgm:cxn modelId="{46ABCDF0-B615-48B8-8420-25AE4E668A09}" type="presOf" srcId="{39EE8441-5839-49A6-ABF5-FB6F8082FB41}" destId="{4D10C283-149C-4589-8FB0-FCE93C6D32A4}" srcOrd="0" destOrd="0" presId="urn:microsoft.com/office/officeart/2005/8/layout/vProcess5"/>
    <dgm:cxn modelId="{371AF4FA-516A-455E-9C43-2681A2659F37}" type="presOf" srcId="{75CDD78F-8A53-46E2-9BC4-AEF1F95370FC}" destId="{DB39C47E-7BBC-40F7-A4A3-EAC434EF012A}" srcOrd="0" destOrd="0" presId="urn:microsoft.com/office/officeart/2005/8/layout/vProcess5"/>
    <dgm:cxn modelId="{41162DFC-CADD-4AC5-BB38-178FD5D16FD4}" type="presOf" srcId="{E9FB6740-E0EC-4178-A57D-3C8FD47A6C55}" destId="{B0916C93-14C1-44CD-AB65-4551EB708916}" srcOrd="0" destOrd="0" presId="urn:microsoft.com/office/officeart/2005/8/layout/vProcess5"/>
    <dgm:cxn modelId="{D8A3AF35-9E0D-4955-9C79-F7E2269CB91E}" type="presParOf" srcId="{838028AE-7892-449A-BC88-4D2AAF1B10F5}" destId="{9C7962E0-E246-4EC8-BEA6-02EB0278C132}" srcOrd="0" destOrd="0" presId="urn:microsoft.com/office/officeart/2005/8/layout/vProcess5"/>
    <dgm:cxn modelId="{7FB57337-AE91-46AA-8BD1-0BF82DAD4A2B}" type="presParOf" srcId="{838028AE-7892-449A-BC88-4D2AAF1B10F5}" destId="{4B2CA6F8-0B67-497E-BC4B-915845410427}" srcOrd="1" destOrd="0" presId="urn:microsoft.com/office/officeart/2005/8/layout/vProcess5"/>
    <dgm:cxn modelId="{B90CC67E-A752-4450-83A3-A158BB3F8259}" type="presParOf" srcId="{838028AE-7892-449A-BC88-4D2AAF1B10F5}" destId="{4D10C283-149C-4589-8FB0-FCE93C6D32A4}" srcOrd="2" destOrd="0" presId="urn:microsoft.com/office/officeart/2005/8/layout/vProcess5"/>
    <dgm:cxn modelId="{0B8DC0A9-51C7-43F2-BD93-7070258935DA}" type="presParOf" srcId="{838028AE-7892-449A-BC88-4D2AAF1B10F5}" destId="{B0916C93-14C1-44CD-AB65-4551EB708916}" srcOrd="3" destOrd="0" presId="urn:microsoft.com/office/officeart/2005/8/layout/vProcess5"/>
    <dgm:cxn modelId="{3087C415-5A36-4256-8655-944A1144ACD8}" type="presParOf" srcId="{838028AE-7892-449A-BC88-4D2AAF1B10F5}" destId="{AD0283C4-85B2-4AAE-A746-B799B46A0616}" srcOrd="4" destOrd="0" presId="urn:microsoft.com/office/officeart/2005/8/layout/vProcess5"/>
    <dgm:cxn modelId="{9B30E94A-B5EA-42BC-860D-1C7143562638}" type="presParOf" srcId="{838028AE-7892-449A-BC88-4D2AAF1B10F5}" destId="{400C539C-8DAE-4DC6-A313-F0236D0058BF}" srcOrd="5" destOrd="0" presId="urn:microsoft.com/office/officeart/2005/8/layout/vProcess5"/>
    <dgm:cxn modelId="{181DC4AC-315E-4E54-897D-6F26D8012457}" type="presParOf" srcId="{838028AE-7892-449A-BC88-4D2AAF1B10F5}" destId="{8E57A158-444D-4971-9628-3DC0869FC184}" srcOrd="6" destOrd="0" presId="urn:microsoft.com/office/officeart/2005/8/layout/vProcess5"/>
    <dgm:cxn modelId="{9170C2F9-B30E-45C9-8D29-2191268F6877}" type="presParOf" srcId="{838028AE-7892-449A-BC88-4D2AAF1B10F5}" destId="{DB39C47E-7BBC-40F7-A4A3-EAC434EF012A}" srcOrd="7" destOrd="0" presId="urn:microsoft.com/office/officeart/2005/8/layout/vProcess5"/>
    <dgm:cxn modelId="{E82B7D88-2479-499D-8BB9-E5E5A5E484D2}" type="presParOf" srcId="{838028AE-7892-449A-BC88-4D2AAF1B10F5}" destId="{150A53E1-C4C6-409C-A079-E40CD6C4067B}" srcOrd="8" destOrd="0" presId="urn:microsoft.com/office/officeart/2005/8/layout/vProcess5"/>
    <dgm:cxn modelId="{2AF44C04-A9A5-4FB7-83CF-FDD84CF89D8A}" type="presParOf" srcId="{838028AE-7892-449A-BC88-4D2AAF1B10F5}" destId="{300E4B85-2367-42DB-A359-BEF090F4D38B}" srcOrd="9" destOrd="0" presId="urn:microsoft.com/office/officeart/2005/8/layout/vProcess5"/>
    <dgm:cxn modelId="{8CC1BC48-91AA-4EBB-A473-1E23A57F094B}" type="presParOf" srcId="{838028AE-7892-449A-BC88-4D2AAF1B10F5}" destId="{4A5DA89E-D613-4017-9F3D-CA1C8807BD01}" srcOrd="10" destOrd="0" presId="urn:microsoft.com/office/officeart/2005/8/layout/vProcess5"/>
    <dgm:cxn modelId="{8A681946-007B-4B2A-B4AF-8F0EEBECF900}" type="presParOf" srcId="{838028AE-7892-449A-BC88-4D2AAF1B10F5}" destId="{D41E8444-FE01-4460-9B5F-2748B72CF77A}"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04E6658-979C-4DE1-ABF4-9490FA38DCC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B941F57-81DA-4747-A1F7-EC3C7DD3E596}">
      <dgm:prSet/>
      <dgm:spPr/>
      <dgm:t>
        <a:bodyPr/>
        <a:lstStyle/>
        <a:p>
          <a:r>
            <a:rPr lang="en-GB"/>
            <a:t>The person who creates a trust. </a:t>
          </a:r>
          <a:endParaRPr lang="en-US"/>
        </a:p>
      </dgm:t>
    </dgm:pt>
    <dgm:pt modelId="{C9E04563-3872-4DA9-9594-906B14B28ADB}" type="parTrans" cxnId="{A0FD9380-0CED-4843-9686-EB25F36EEF96}">
      <dgm:prSet/>
      <dgm:spPr/>
      <dgm:t>
        <a:bodyPr/>
        <a:lstStyle/>
        <a:p>
          <a:endParaRPr lang="en-US"/>
        </a:p>
      </dgm:t>
    </dgm:pt>
    <dgm:pt modelId="{7343ED33-8F0C-42CD-B940-5BB60A4C6A39}" type="sibTrans" cxnId="{A0FD9380-0CED-4843-9686-EB25F36EEF96}">
      <dgm:prSet/>
      <dgm:spPr/>
      <dgm:t>
        <a:bodyPr/>
        <a:lstStyle/>
        <a:p>
          <a:endParaRPr lang="en-US"/>
        </a:p>
      </dgm:t>
    </dgm:pt>
    <dgm:pt modelId="{B3FA5CD8-E378-47E5-9FD7-4FE85C989C2D}">
      <dgm:prSet/>
      <dgm:spPr/>
      <dgm:t>
        <a:bodyPr/>
        <a:lstStyle/>
        <a:p>
          <a:r>
            <a:rPr lang="en-GB" dirty="0"/>
            <a:t>The settlor selects the trustees, beneficiaries and the property that will initially be held in the trust and lays down the terms of the trust (essentially, an instruction manual that trustees must then follow).</a:t>
          </a:r>
          <a:endParaRPr lang="en-US" dirty="0"/>
        </a:p>
      </dgm:t>
    </dgm:pt>
    <dgm:pt modelId="{8EF5F705-A411-45D8-B840-DBA16042ED49}" type="parTrans" cxnId="{951A9DE2-43C0-46F0-A6EE-38045BB94729}">
      <dgm:prSet/>
      <dgm:spPr/>
      <dgm:t>
        <a:bodyPr/>
        <a:lstStyle/>
        <a:p>
          <a:endParaRPr lang="en-US"/>
        </a:p>
      </dgm:t>
    </dgm:pt>
    <dgm:pt modelId="{039AC1C1-17A2-49B5-84D0-B0DB0B8FD4F5}" type="sibTrans" cxnId="{951A9DE2-43C0-46F0-A6EE-38045BB94729}">
      <dgm:prSet/>
      <dgm:spPr/>
      <dgm:t>
        <a:bodyPr/>
        <a:lstStyle/>
        <a:p>
          <a:endParaRPr lang="en-US"/>
        </a:p>
      </dgm:t>
    </dgm:pt>
    <dgm:pt modelId="{98722E99-53A5-42DE-AD01-7B9593181551}">
      <dgm:prSet/>
      <dgm:spPr/>
      <dgm:t>
        <a:bodyPr/>
        <a:lstStyle/>
        <a:p>
          <a:r>
            <a:rPr lang="en-GB"/>
            <a:t>The terms of the trust are often referred to as the declaration of trust, which, if put in writing, is also known as the trust deed or trust document. </a:t>
          </a:r>
          <a:endParaRPr lang="en-US"/>
        </a:p>
      </dgm:t>
    </dgm:pt>
    <dgm:pt modelId="{36C6CE6E-53EC-4A60-8651-621B568597BB}" type="parTrans" cxnId="{A1F41E4C-AC4C-4763-8243-8F2CABD41CB2}">
      <dgm:prSet/>
      <dgm:spPr/>
      <dgm:t>
        <a:bodyPr/>
        <a:lstStyle/>
        <a:p>
          <a:endParaRPr lang="en-US"/>
        </a:p>
      </dgm:t>
    </dgm:pt>
    <dgm:pt modelId="{B99FF3A8-6AAB-4E6D-8278-14D2507DB6DB}" type="sibTrans" cxnId="{A1F41E4C-AC4C-4763-8243-8F2CABD41CB2}">
      <dgm:prSet/>
      <dgm:spPr/>
      <dgm:t>
        <a:bodyPr/>
        <a:lstStyle/>
        <a:p>
          <a:endParaRPr lang="en-US"/>
        </a:p>
      </dgm:t>
    </dgm:pt>
    <dgm:pt modelId="{C0159A6C-9A28-408D-8E65-AD6C5F07DF8B}">
      <dgm:prSet/>
      <dgm:spPr/>
      <dgm:t>
        <a:bodyPr/>
        <a:lstStyle/>
        <a:p>
          <a:r>
            <a:rPr lang="en-GB"/>
            <a:t>Once the settlor has set out the terms of the trust, they must ensure that the trustee gets legal title to the trust property. </a:t>
          </a:r>
          <a:endParaRPr lang="en-US"/>
        </a:p>
      </dgm:t>
    </dgm:pt>
    <dgm:pt modelId="{A84D0B6E-B911-4234-8D85-B7329E848046}" type="parTrans" cxnId="{0F168280-6EDA-4DA3-BCBE-32336D5F06DB}">
      <dgm:prSet/>
      <dgm:spPr/>
      <dgm:t>
        <a:bodyPr/>
        <a:lstStyle/>
        <a:p>
          <a:endParaRPr lang="en-US"/>
        </a:p>
      </dgm:t>
    </dgm:pt>
    <dgm:pt modelId="{799E0A80-1079-4E94-BB6A-6486C956D2B5}" type="sibTrans" cxnId="{0F168280-6EDA-4DA3-BCBE-32336D5F06DB}">
      <dgm:prSet/>
      <dgm:spPr/>
      <dgm:t>
        <a:bodyPr/>
        <a:lstStyle/>
        <a:p>
          <a:endParaRPr lang="en-US"/>
        </a:p>
      </dgm:t>
    </dgm:pt>
    <dgm:pt modelId="{59B67B37-1B67-4286-A92A-8C679FAE1AF9}">
      <dgm:prSet/>
      <dgm:spPr/>
      <dgm:t>
        <a:bodyPr/>
        <a:lstStyle/>
        <a:p>
          <a:r>
            <a:rPr lang="en-GB"/>
            <a:t>When this has all happened, the trust is complete and the settlor is no longer involved in the trust (unless they become a trustee or beneficiary, but note that in these situations, the settlor is no longer involved in the trust as the settlor)</a:t>
          </a:r>
          <a:endParaRPr lang="en-US"/>
        </a:p>
      </dgm:t>
    </dgm:pt>
    <dgm:pt modelId="{D930DC64-D6FD-49C5-BB3E-24BE5F496125}" type="parTrans" cxnId="{8E370908-F74D-4FB9-AC34-18E703399E4B}">
      <dgm:prSet/>
      <dgm:spPr/>
      <dgm:t>
        <a:bodyPr/>
        <a:lstStyle/>
        <a:p>
          <a:endParaRPr lang="en-US"/>
        </a:p>
      </dgm:t>
    </dgm:pt>
    <dgm:pt modelId="{6242DEFF-FC61-4FE2-8965-E8013FFACD44}" type="sibTrans" cxnId="{8E370908-F74D-4FB9-AC34-18E703399E4B}">
      <dgm:prSet/>
      <dgm:spPr/>
      <dgm:t>
        <a:bodyPr/>
        <a:lstStyle/>
        <a:p>
          <a:endParaRPr lang="en-US"/>
        </a:p>
      </dgm:t>
    </dgm:pt>
    <dgm:pt modelId="{4EA79424-8D53-4AA0-AC4E-D7D0C7A056E8}" type="pres">
      <dgm:prSet presAssocID="{A04E6658-979C-4DE1-ABF4-9490FA38DCC0}" presName="linear" presStyleCnt="0">
        <dgm:presLayoutVars>
          <dgm:animLvl val="lvl"/>
          <dgm:resizeHandles val="exact"/>
        </dgm:presLayoutVars>
      </dgm:prSet>
      <dgm:spPr/>
    </dgm:pt>
    <dgm:pt modelId="{0417A339-7249-4B03-A85F-C4A720B1724A}" type="pres">
      <dgm:prSet presAssocID="{2B941F57-81DA-4747-A1F7-EC3C7DD3E596}" presName="parentText" presStyleLbl="node1" presStyleIdx="0" presStyleCnt="5">
        <dgm:presLayoutVars>
          <dgm:chMax val="0"/>
          <dgm:bulletEnabled val="1"/>
        </dgm:presLayoutVars>
      </dgm:prSet>
      <dgm:spPr/>
    </dgm:pt>
    <dgm:pt modelId="{1D8B9877-732E-48E6-ABDB-7A5AC4D77813}" type="pres">
      <dgm:prSet presAssocID="{7343ED33-8F0C-42CD-B940-5BB60A4C6A39}" presName="spacer" presStyleCnt="0"/>
      <dgm:spPr/>
    </dgm:pt>
    <dgm:pt modelId="{6ADD54D0-EE87-4E1C-BF1F-E9241FEA6618}" type="pres">
      <dgm:prSet presAssocID="{B3FA5CD8-E378-47E5-9FD7-4FE85C989C2D}" presName="parentText" presStyleLbl="node1" presStyleIdx="1" presStyleCnt="5">
        <dgm:presLayoutVars>
          <dgm:chMax val="0"/>
          <dgm:bulletEnabled val="1"/>
        </dgm:presLayoutVars>
      </dgm:prSet>
      <dgm:spPr/>
    </dgm:pt>
    <dgm:pt modelId="{1BA1F067-D259-46A6-859A-75BA14BCC60C}" type="pres">
      <dgm:prSet presAssocID="{039AC1C1-17A2-49B5-84D0-B0DB0B8FD4F5}" presName="spacer" presStyleCnt="0"/>
      <dgm:spPr/>
    </dgm:pt>
    <dgm:pt modelId="{94AA6BDB-3DEB-47D4-8E14-A0F973B550BE}" type="pres">
      <dgm:prSet presAssocID="{98722E99-53A5-42DE-AD01-7B9593181551}" presName="parentText" presStyleLbl="node1" presStyleIdx="2" presStyleCnt="5">
        <dgm:presLayoutVars>
          <dgm:chMax val="0"/>
          <dgm:bulletEnabled val="1"/>
        </dgm:presLayoutVars>
      </dgm:prSet>
      <dgm:spPr/>
    </dgm:pt>
    <dgm:pt modelId="{5B60EB95-1DAF-47DD-97EC-C60CE502D402}" type="pres">
      <dgm:prSet presAssocID="{B99FF3A8-6AAB-4E6D-8278-14D2507DB6DB}" presName="spacer" presStyleCnt="0"/>
      <dgm:spPr/>
    </dgm:pt>
    <dgm:pt modelId="{E0163347-8F7A-4F7F-BB30-E0B8F24786D3}" type="pres">
      <dgm:prSet presAssocID="{C0159A6C-9A28-408D-8E65-AD6C5F07DF8B}" presName="parentText" presStyleLbl="node1" presStyleIdx="3" presStyleCnt="5">
        <dgm:presLayoutVars>
          <dgm:chMax val="0"/>
          <dgm:bulletEnabled val="1"/>
        </dgm:presLayoutVars>
      </dgm:prSet>
      <dgm:spPr/>
    </dgm:pt>
    <dgm:pt modelId="{9CF894AA-043E-4A59-9DBB-2134B81E2D52}" type="pres">
      <dgm:prSet presAssocID="{799E0A80-1079-4E94-BB6A-6486C956D2B5}" presName="spacer" presStyleCnt="0"/>
      <dgm:spPr/>
    </dgm:pt>
    <dgm:pt modelId="{85C78845-9306-44DD-8D84-F03349386BAA}" type="pres">
      <dgm:prSet presAssocID="{59B67B37-1B67-4286-A92A-8C679FAE1AF9}" presName="parentText" presStyleLbl="node1" presStyleIdx="4" presStyleCnt="5">
        <dgm:presLayoutVars>
          <dgm:chMax val="0"/>
          <dgm:bulletEnabled val="1"/>
        </dgm:presLayoutVars>
      </dgm:prSet>
      <dgm:spPr/>
    </dgm:pt>
  </dgm:ptLst>
  <dgm:cxnLst>
    <dgm:cxn modelId="{8E370908-F74D-4FB9-AC34-18E703399E4B}" srcId="{A04E6658-979C-4DE1-ABF4-9490FA38DCC0}" destId="{59B67B37-1B67-4286-A92A-8C679FAE1AF9}" srcOrd="4" destOrd="0" parTransId="{D930DC64-D6FD-49C5-BB3E-24BE5F496125}" sibTransId="{6242DEFF-FC61-4FE2-8965-E8013FFACD44}"/>
    <dgm:cxn modelId="{B160F91B-7238-49AD-B5D5-FAFCF7660A2C}" type="presOf" srcId="{98722E99-53A5-42DE-AD01-7B9593181551}" destId="{94AA6BDB-3DEB-47D4-8E14-A0F973B550BE}" srcOrd="0" destOrd="0" presId="urn:microsoft.com/office/officeart/2005/8/layout/vList2"/>
    <dgm:cxn modelId="{5F5BD92A-C001-410A-B6F3-54ABDF601B11}" type="presOf" srcId="{2B941F57-81DA-4747-A1F7-EC3C7DD3E596}" destId="{0417A339-7249-4B03-A85F-C4A720B1724A}" srcOrd="0" destOrd="0" presId="urn:microsoft.com/office/officeart/2005/8/layout/vList2"/>
    <dgm:cxn modelId="{E418982D-3AC0-4C08-B92D-C49648D913E8}" type="presOf" srcId="{B3FA5CD8-E378-47E5-9FD7-4FE85C989C2D}" destId="{6ADD54D0-EE87-4E1C-BF1F-E9241FEA6618}" srcOrd="0" destOrd="0" presId="urn:microsoft.com/office/officeart/2005/8/layout/vList2"/>
    <dgm:cxn modelId="{0EFD5B62-7A32-486B-9DCC-5DB6B219988F}" type="presOf" srcId="{C0159A6C-9A28-408D-8E65-AD6C5F07DF8B}" destId="{E0163347-8F7A-4F7F-BB30-E0B8F24786D3}" srcOrd="0" destOrd="0" presId="urn:microsoft.com/office/officeart/2005/8/layout/vList2"/>
    <dgm:cxn modelId="{A1F41E4C-AC4C-4763-8243-8F2CABD41CB2}" srcId="{A04E6658-979C-4DE1-ABF4-9490FA38DCC0}" destId="{98722E99-53A5-42DE-AD01-7B9593181551}" srcOrd="2" destOrd="0" parTransId="{36C6CE6E-53EC-4A60-8651-621B568597BB}" sibTransId="{B99FF3A8-6AAB-4E6D-8278-14D2507DB6DB}"/>
    <dgm:cxn modelId="{ADCFE37D-551C-4D0E-A41B-19B5D9B9FD03}" type="presOf" srcId="{A04E6658-979C-4DE1-ABF4-9490FA38DCC0}" destId="{4EA79424-8D53-4AA0-AC4E-D7D0C7A056E8}" srcOrd="0" destOrd="0" presId="urn:microsoft.com/office/officeart/2005/8/layout/vList2"/>
    <dgm:cxn modelId="{0F168280-6EDA-4DA3-BCBE-32336D5F06DB}" srcId="{A04E6658-979C-4DE1-ABF4-9490FA38DCC0}" destId="{C0159A6C-9A28-408D-8E65-AD6C5F07DF8B}" srcOrd="3" destOrd="0" parTransId="{A84D0B6E-B911-4234-8D85-B7329E848046}" sibTransId="{799E0A80-1079-4E94-BB6A-6486C956D2B5}"/>
    <dgm:cxn modelId="{A0FD9380-0CED-4843-9686-EB25F36EEF96}" srcId="{A04E6658-979C-4DE1-ABF4-9490FA38DCC0}" destId="{2B941F57-81DA-4747-A1F7-EC3C7DD3E596}" srcOrd="0" destOrd="0" parTransId="{C9E04563-3872-4DA9-9594-906B14B28ADB}" sibTransId="{7343ED33-8F0C-42CD-B940-5BB60A4C6A39}"/>
    <dgm:cxn modelId="{89EA98B6-051F-4951-BA67-886AED93A1DF}" type="presOf" srcId="{59B67B37-1B67-4286-A92A-8C679FAE1AF9}" destId="{85C78845-9306-44DD-8D84-F03349386BAA}" srcOrd="0" destOrd="0" presId="urn:microsoft.com/office/officeart/2005/8/layout/vList2"/>
    <dgm:cxn modelId="{951A9DE2-43C0-46F0-A6EE-38045BB94729}" srcId="{A04E6658-979C-4DE1-ABF4-9490FA38DCC0}" destId="{B3FA5CD8-E378-47E5-9FD7-4FE85C989C2D}" srcOrd="1" destOrd="0" parTransId="{8EF5F705-A411-45D8-B840-DBA16042ED49}" sibTransId="{039AC1C1-17A2-49B5-84D0-B0DB0B8FD4F5}"/>
    <dgm:cxn modelId="{4A51B560-FB9A-4E6F-9916-B9A8388964E9}" type="presParOf" srcId="{4EA79424-8D53-4AA0-AC4E-D7D0C7A056E8}" destId="{0417A339-7249-4B03-A85F-C4A720B1724A}" srcOrd="0" destOrd="0" presId="urn:microsoft.com/office/officeart/2005/8/layout/vList2"/>
    <dgm:cxn modelId="{9FE7EAAA-6CBC-42B6-B390-CB6A7516A404}" type="presParOf" srcId="{4EA79424-8D53-4AA0-AC4E-D7D0C7A056E8}" destId="{1D8B9877-732E-48E6-ABDB-7A5AC4D77813}" srcOrd="1" destOrd="0" presId="urn:microsoft.com/office/officeart/2005/8/layout/vList2"/>
    <dgm:cxn modelId="{C439A930-F746-40B3-8993-2421F9095CE0}" type="presParOf" srcId="{4EA79424-8D53-4AA0-AC4E-D7D0C7A056E8}" destId="{6ADD54D0-EE87-4E1C-BF1F-E9241FEA6618}" srcOrd="2" destOrd="0" presId="urn:microsoft.com/office/officeart/2005/8/layout/vList2"/>
    <dgm:cxn modelId="{C801AB5B-43E4-46A2-8DCF-8E5BD162DA5F}" type="presParOf" srcId="{4EA79424-8D53-4AA0-AC4E-D7D0C7A056E8}" destId="{1BA1F067-D259-46A6-859A-75BA14BCC60C}" srcOrd="3" destOrd="0" presId="urn:microsoft.com/office/officeart/2005/8/layout/vList2"/>
    <dgm:cxn modelId="{FDE15A6A-300B-4BA7-A559-C784FF43E484}" type="presParOf" srcId="{4EA79424-8D53-4AA0-AC4E-D7D0C7A056E8}" destId="{94AA6BDB-3DEB-47D4-8E14-A0F973B550BE}" srcOrd="4" destOrd="0" presId="urn:microsoft.com/office/officeart/2005/8/layout/vList2"/>
    <dgm:cxn modelId="{B9BD0E10-DD80-4686-BBB7-A3171C2D5045}" type="presParOf" srcId="{4EA79424-8D53-4AA0-AC4E-D7D0C7A056E8}" destId="{5B60EB95-1DAF-47DD-97EC-C60CE502D402}" srcOrd="5" destOrd="0" presId="urn:microsoft.com/office/officeart/2005/8/layout/vList2"/>
    <dgm:cxn modelId="{5CC8EC62-A64A-463F-B4F8-45458C4E60BF}" type="presParOf" srcId="{4EA79424-8D53-4AA0-AC4E-D7D0C7A056E8}" destId="{E0163347-8F7A-4F7F-BB30-E0B8F24786D3}" srcOrd="6" destOrd="0" presId="urn:microsoft.com/office/officeart/2005/8/layout/vList2"/>
    <dgm:cxn modelId="{F9BA9FD1-BCA5-413F-868D-DC72BC563CEE}" type="presParOf" srcId="{4EA79424-8D53-4AA0-AC4E-D7D0C7A056E8}" destId="{9CF894AA-043E-4A59-9DBB-2134B81E2D52}" srcOrd="7" destOrd="0" presId="urn:microsoft.com/office/officeart/2005/8/layout/vList2"/>
    <dgm:cxn modelId="{E46AFDA1-1913-4DCD-805D-B86E9B8650CE}" type="presParOf" srcId="{4EA79424-8D53-4AA0-AC4E-D7D0C7A056E8}" destId="{85C78845-9306-44DD-8D84-F03349386BAA}"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E447696-C4B7-4FD1-A58D-22A3D6B784E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C8C1697-2036-4A23-BE12-24D388F34B51}">
      <dgm:prSet/>
      <dgm:spPr/>
      <dgm:t>
        <a:bodyPr/>
        <a:lstStyle/>
        <a:p>
          <a:r>
            <a:rPr lang="en-GB"/>
            <a:t>Trustee(s) – the person or people chosen to hold the trust property for the benefit of the beneficiaries. </a:t>
          </a:r>
          <a:endParaRPr lang="en-US"/>
        </a:p>
      </dgm:t>
    </dgm:pt>
    <dgm:pt modelId="{F4B4EB40-1EBE-443A-9827-432556F1AFD5}" type="parTrans" cxnId="{A3598F12-6ABC-4DF1-A251-BDC9A1936958}">
      <dgm:prSet/>
      <dgm:spPr/>
      <dgm:t>
        <a:bodyPr/>
        <a:lstStyle/>
        <a:p>
          <a:endParaRPr lang="en-US"/>
        </a:p>
      </dgm:t>
    </dgm:pt>
    <dgm:pt modelId="{ABE5D2FB-F281-4668-AB5D-B55DA741C643}" type="sibTrans" cxnId="{A3598F12-6ABC-4DF1-A251-BDC9A1936958}">
      <dgm:prSet/>
      <dgm:spPr/>
      <dgm:t>
        <a:bodyPr/>
        <a:lstStyle/>
        <a:p>
          <a:endParaRPr lang="en-US"/>
        </a:p>
      </dgm:t>
    </dgm:pt>
    <dgm:pt modelId="{E025FF21-DC03-46A5-9ADE-07D69BE555F2}">
      <dgm:prSet/>
      <dgm:spPr/>
      <dgm:t>
        <a:bodyPr/>
        <a:lstStyle/>
        <a:p>
          <a:r>
            <a:rPr lang="en-GB"/>
            <a:t>The trustee must follow the terms of the trust laid down by the settlor and manage trust property until such time as the beneficiaries become entitled to it. </a:t>
          </a:r>
          <a:endParaRPr lang="en-US"/>
        </a:p>
      </dgm:t>
    </dgm:pt>
    <dgm:pt modelId="{F92AECFA-76EB-444D-96FD-1F2E05D19DE5}" type="parTrans" cxnId="{9E0519FE-85DF-4196-BACA-62DAEDAC1750}">
      <dgm:prSet/>
      <dgm:spPr/>
      <dgm:t>
        <a:bodyPr/>
        <a:lstStyle/>
        <a:p>
          <a:endParaRPr lang="en-US"/>
        </a:p>
      </dgm:t>
    </dgm:pt>
    <dgm:pt modelId="{A5486371-527B-4EA6-80B8-E70DCB0481C1}" type="sibTrans" cxnId="{9E0519FE-85DF-4196-BACA-62DAEDAC1750}">
      <dgm:prSet/>
      <dgm:spPr/>
      <dgm:t>
        <a:bodyPr/>
        <a:lstStyle/>
        <a:p>
          <a:endParaRPr lang="en-US"/>
        </a:p>
      </dgm:t>
    </dgm:pt>
    <dgm:pt modelId="{FAE80083-77BF-4DC6-B301-65576400D32F}" type="pres">
      <dgm:prSet presAssocID="{BE447696-C4B7-4FD1-A58D-22A3D6B784E6}" presName="linear" presStyleCnt="0">
        <dgm:presLayoutVars>
          <dgm:animLvl val="lvl"/>
          <dgm:resizeHandles val="exact"/>
        </dgm:presLayoutVars>
      </dgm:prSet>
      <dgm:spPr/>
    </dgm:pt>
    <dgm:pt modelId="{43102F31-330C-4612-BD6A-F786137BFA18}" type="pres">
      <dgm:prSet presAssocID="{AC8C1697-2036-4A23-BE12-24D388F34B51}" presName="parentText" presStyleLbl="node1" presStyleIdx="0" presStyleCnt="2">
        <dgm:presLayoutVars>
          <dgm:chMax val="0"/>
          <dgm:bulletEnabled val="1"/>
        </dgm:presLayoutVars>
      </dgm:prSet>
      <dgm:spPr/>
    </dgm:pt>
    <dgm:pt modelId="{242C6A9C-99A8-4FAA-8FE9-4710B18BF7FC}" type="pres">
      <dgm:prSet presAssocID="{ABE5D2FB-F281-4668-AB5D-B55DA741C643}" presName="spacer" presStyleCnt="0"/>
      <dgm:spPr/>
    </dgm:pt>
    <dgm:pt modelId="{4D7F93E3-DFA5-4013-AB97-37F5BF8F9AD3}" type="pres">
      <dgm:prSet presAssocID="{E025FF21-DC03-46A5-9ADE-07D69BE555F2}" presName="parentText" presStyleLbl="node1" presStyleIdx="1" presStyleCnt="2">
        <dgm:presLayoutVars>
          <dgm:chMax val="0"/>
          <dgm:bulletEnabled val="1"/>
        </dgm:presLayoutVars>
      </dgm:prSet>
      <dgm:spPr/>
    </dgm:pt>
  </dgm:ptLst>
  <dgm:cxnLst>
    <dgm:cxn modelId="{A3598F12-6ABC-4DF1-A251-BDC9A1936958}" srcId="{BE447696-C4B7-4FD1-A58D-22A3D6B784E6}" destId="{AC8C1697-2036-4A23-BE12-24D388F34B51}" srcOrd="0" destOrd="0" parTransId="{F4B4EB40-1EBE-443A-9827-432556F1AFD5}" sibTransId="{ABE5D2FB-F281-4668-AB5D-B55DA741C643}"/>
    <dgm:cxn modelId="{6526BE99-ACB3-4EF8-AF19-916A2DF12539}" type="presOf" srcId="{AC8C1697-2036-4A23-BE12-24D388F34B51}" destId="{43102F31-330C-4612-BD6A-F786137BFA18}" srcOrd="0" destOrd="0" presId="urn:microsoft.com/office/officeart/2005/8/layout/vList2"/>
    <dgm:cxn modelId="{E85CEF99-C320-4184-9BA7-6EFEE56CB27A}" type="presOf" srcId="{E025FF21-DC03-46A5-9ADE-07D69BE555F2}" destId="{4D7F93E3-DFA5-4013-AB97-37F5BF8F9AD3}" srcOrd="0" destOrd="0" presId="urn:microsoft.com/office/officeart/2005/8/layout/vList2"/>
    <dgm:cxn modelId="{246057E8-CF42-4ABC-80C8-B9AFABABA896}" type="presOf" srcId="{BE447696-C4B7-4FD1-A58D-22A3D6B784E6}" destId="{FAE80083-77BF-4DC6-B301-65576400D32F}" srcOrd="0" destOrd="0" presId="urn:microsoft.com/office/officeart/2005/8/layout/vList2"/>
    <dgm:cxn modelId="{9E0519FE-85DF-4196-BACA-62DAEDAC1750}" srcId="{BE447696-C4B7-4FD1-A58D-22A3D6B784E6}" destId="{E025FF21-DC03-46A5-9ADE-07D69BE555F2}" srcOrd="1" destOrd="0" parTransId="{F92AECFA-76EB-444D-96FD-1F2E05D19DE5}" sibTransId="{A5486371-527B-4EA6-80B8-E70DCB0481C1}"/>
    <dgm:cxn modelId="{15886DFC-6EFC-4F50-A499-68DC948E2729}" type="presParOf" srcId="{FAE80083-77BF-4DC6-B301-65576400D32F}" destId="{43102F31-330C-4612-BD6A-F786137BFA18}" srcOrd="0" destOrd="0" presId="urn:microsoft.com/office/officeart/2005/8/layout/vList2"/>
    <dgm:cxn modelId="{83E51EBB-8CB0-41F0-AFE3-B5E336BD4EEE}" type="presParOf" srcId="{FAE80083-77BF-4DC6-B301-65576400D32F}" destId="{242C6A9C-99A8-4FAA-8FE9-4710B18BF7FC}" srcOrd="1" destOrd="0" presId="urn:microsoft.com/office/officeart/2005/8/layout/vList2"/>
    <dgm:cxn modelId="{CAA123FE-EA22-4C08-9497-80F9AD2A4904}" type="presParOf" srcId="{FAE80083-77BF-4DC6-B301-65576400D32F}" destId="{4D7F93E3-DFA5-4013-AB97-37F5BF8F9AD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D787877-5144-4A9F-923D-3ED8C60AAEC1}"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86B72ECD-2E80-47EF-A1FD-2216A853E6CB}">
      <dgm:prSet/>
      <dgm:spPr/>
      <dgm:t>
        <a:bodyPr/>
        <a:lstStyle/>
        <a:p>
          <a:r>
            <a:rPr lang="en-GB" dirty="0"/>
            <a:t>Administration – rules are similar between will  executor and trustee.</a:t>
          </a:r>
          <a:endParaRPr lang="en-US" dirty="0"/>
        </a:p>
      </dgm:t>
    </dgm:pt>
    <dgm:pt modelId="{006AC91A-09B3-4F47-86FF-3FDF24378658}" type="parTrans" cxnId="{FC8AE2A2-313E-4D3C-833D-7FBEB85E9F78}">
      <dgm:prSet/>
      <dgm:spPr/>
      <dgm:t>
        <a:bodyPr/>
        <a:lstStyle/>
        <a:p>
          <a:endParaRPr lang="en-US"/>
        </a:p>
      </dgm:t>
    </dgm:pt>
    <dgm:pt modelId="{1700F2DC-21D5-4758-A64A-E76F55BCD39A}" type="sibTrans" cxnId="{FC8AE2A2-313E-4D3C-833D-7FBEB85E9F78}">
      <dgm:prSet/>
      <dgm:spPr/>
      <dgm:t>
        <a:bodyPr/>
        <a:lstStyle/>
        <a:p>
          <a:endParaRPr lang="en-US"/>
        </a:p>
      </dgm:t>
    </dgm:pt>
    <dgm:pt modelId="{E92366D0-78D4-4987-AB41-4766100F0D95}">
      <dgm:prSet/>
      <dgm:spPr/>
      <dgm:t>
        <a:bodyPr/>
        <a:lstStyle/>
        <a:p>
          <a:r>
            <a:rPr lang="en-GB"/>
            <a:t>Position of the devisee under the will is like a beneficiary. </a:t>
          </a:r>
          <a:endParaRPr lang="en-US"/>
        </a:p>
      </dgm:t>
    </dgm:pt>
    <dgm:pt modelId="{3C4038E6-2E8D-4388-B299-CA8F9D65A67B}" type="parTrans" cxnId="{B8E95DB7-01A1-4CA8-9E02-5572214990CA}">
      <dgm:prSet/>
      <dgm:spPr/>
      <dgm:t>
        <a:bodyPr/>
        <a:lstStyle/>
        <a:p>
          <a:endParaRPr lang="en-US"/>
        </a:p>
      </dgm:t>
    </dgm:pt>
    <dgm:pt modelId="{17656690-EF87-44E6-97DF-8D50291532F4}" type="sibTrans" cxnId="{B8E95DB7-01A1-4CA8-9E02-5572214990CA}">
      <dgm:prSet/>
      <dgm:spPr/>
      <dgm:t>
        <a:bodyPr/>
        <a:lstStyle/>
        <a:p>
          <a:endParaRPr lang="en-US"/>
        </a:p>
      </dgm:t>
    </dgm:pt>
    <dgm:pt modelId="{7BD45F6C-EC52-45FD-A1D6-B55C7938C100}">
      <dgm:prSet/>
      <dgm:spPr/>
      <dgm:t>
        <a:bodyPr/>
        <a:lstStyle/>
        <a:p>
          <a:r>
            <a:rPr lang="en-GB"/>
            <a:t>In wills you will often find that the executor of the will, will also be the trustees of the trusts created in the will. </a:t>
          </a:r>
          <a:endParaRPr lang="en-US"/>
        </a:p>
      </dgm:t>
    </dgm:pt>
    <dgm:pt modelId="{AAF25D06-05D5-4AC1-BEB6-14D83DFCE145}" type="parTrans" cxnId="{0C9C57E0-D904-49AC-AD13-3C602691F403}">
      <dgm:prSet/>
      <dgm:spPr/>
      <dgm:t>
        <a:bodyPr/>
        <a:lstStyle/>
        <a:p>
          <a:endParaRPr lang="en-US"/>
        </a:p>
      </dgm:t>
    </dgm:pt>
    <dgm:pt modelId="{85EE3135-16DD-4873-B231-ACD5791DCD72}" type="sibTrans" cxnId="{0C9C57E0-D904-49AC-AD13-3C602691F403}">
      <dgm:prSet/>
      <dgm:spPr/>
      <dgm:t>
        <a:bodyPr/>
        <a:lstStyle/>
        <a:p>
          <a:endParaRPr lang="en-US"/>
        </a:p>
      </dgm:t>
    </dgm:pt>
    <dgm:pt modelId="{4045CD05-6ECF-4557-8204-60E6424CA942}">
      <dgm:prSet/>
      <dgm:spPr/>
      <dgm:t>
        <a:bodyPr/>
        <a:lstStyle/>
        <a:p>
          <a:r>
            <a:rPr lang="en-GB"/>
            <a:t>The executor's duty ceases once they have carried out their duty. </a:t>
          </a:r>
          <a:endParaRPr lang="en-US"/>
        </a:p>
      </dgm:t>
    </dgm:pt>
    <dgm:pt modelId="{2FBB4154-7FB8-4608-969B-F845F2D51038}" type="parTrans" cxnId="{7E380B31-0BBD-401B-9D33-50E6791FCC45}">
      <dgm:prSet/>
      <dgm:spPr/>
      <dgm:t>
        <a:bodyPr/>
        <a:lstStyle/>
        <a:p>
          <a:endParaRPr lang="en-US"/>
        </a:p>
      </dgm:t>
    </dgm:pt>
    <dgm:pt modelId="{69C12D43-82F6-4E18-BE73-DDFE94DB730F}" type="sibTrans" cxnId="{7E380B31-0BBD-401B-9D33-50E6791FCC45}">
      <dgm:prSet/>
      <dgm:spPr/>
      <dgm:t>
        <a:bodyPr/>
        <a:lstStyle/>
        <a:p>
          <a:endParaRPr lang="en-US"/>
        </a:p>
      </dgm:t>
    </dgm:pt>
    <dgm:pt modelId="{246AB441-F335-4321-8110-733683FBE764}">
      <dgm:prSet/>
      <dgm:spPr/>
      <dgm:t>
        <a:bodyPr/>
        <a:lstStyle/>
        <a:p>
          <a:r>
            <a:rPr lang="en-GB"/>
            <a:t>Trustee’s duty it to manage the trust for as long as possible. </a:t>
          </a:r>
          <a:endParaRPr lang="en-US"/>
        </a:p>
      </dgm:t>
    </dgm:pt>
    <dgm:pt modelId="{146FB8EA-F2E4-41E7-B31E-1D1A326BA480}" type="parTrans" cxnId="{84ADE9D5-B9B9-445A-A137-A1B1A36F3F43}">
      <dgm:prSet/>
      <dgm:spPr/>
      <dgm:t>
        <a:bodyPr/>
        <a:lstStyle/>
        <a:p>
          <a:endParaRPr lang="en-US"/>
        </a:p>
      </dgm:t>
    </dgm:pt>
    <dgm:pt modelId="{AD18B207-26D7-4969-887E-C77839306504}" type="sibTrans" cxnId="{84ADE9D5-B9B9-445A-A137-A1B1A36F3F43}">
      <dgm:prSet/>
      <dgm:spPr/>
      <dgm:t>
        <a:bodyPr/>
        <a:lstStyle/>
        <a:p>
          <a:endParaRPr lang="en-US"/>
        </a:p>
      </dgm:t>
    </dgm:pt>
    <dgm:pt modelId="{E1694ECA-767C-4844-9898-3DEBF93BDFC1}" type="pres">
      <dgm:prSet presAssocID="{ED787877-5144-4A9F-923D-3ED8C60AAEC1}" presName="diagram" presStyleCnt="0">
        <dgm:presLayoutVars>
          <dgm:dir/>
          <dgm:resizeHandles val="exact"/>
        </dgm:presLayoutVars>
      </dgm:prSet>
      <dgm:spPr/>
    </dgm:pt>
    <dgm:pt modelId="{72B83EF1-48ED-45EC-BFE2-096CC06A9350}" type="pres">
      <dgm:prSet presAssocID="{86B72ECD-2E80-47EF-A1FD-2216A853E6CB}" presName="node" presStyleLbl="node1" presStyleIdx="0" presStyleCnt="5">
        <dgm:presLayoutVars>
          <dgm:bulletEnabled val="1"/>
        </dgm:presLayoutVars>
      </dgm:prSet>
      <dgm:spPr/>
    </dgm:pt>
    <dgm:pt modelId="{3A03D7D8-AF6E-4A8B-90C6-BE20E2C42925}" type="pres">
      <dgm:prSet presAssocID="{1700F2DC-21D5-4758-A64A-E76F55BCD39A}" presName="sibTrans" presStyleLbl="sibTrans2D1" presStyleIdx="0" presStyleCnt="4"/>
      <dgm:spPr/>
    </dgm:pt>
    <dgm:pt modelId="{BED28687-3F42-408F-952A-F686132E02F7}" type="pres">
      <dgm:prSet presAssocID="{1700F2DC-21D5-4758-A64A-E76F55BCD39A}" presName="connectorText" presStyleLbl="sibTrans2D1" presStyleIdx="0" presStyleCnt="4"/>
      <dgm:spPr/>
    </dgm:pt>
    <dgm:pt modelId="{91D02920-48A0-4919-B2A4-995D454C0456}" type="pres">
      <dgm:prSet presAssocID="{E92366D0-78D4-4987-AB41-4766100F0D95}" presName="node" presStyleLbl="node1" presStyleIdx="1" presStyleCnt="5">
        <dgm:presLayoutVars>
          <dgm:bulletEnabled val="1"/>
        </dgm:presLayoutVars>
      </dgm:prSet>
      <dgm:spPr/>
    </dgm:pt>
    <dgm:pt modelId="{5F900FC6-8786-480E-B0F8-503AA36F2976}" type="pres">
      <dgm:prSet presAssocID="{17656690-EF87-44E6-97DF-8D50291532F4}" presName="sibTrans" presStyleLbl="sibTrans2D1" presStyleIdx="1" presStyleCnt="4"/>
      <dgm:spPr/>
    </dgm:pt>
    <dgm:pt modelId="{C0601E59-1A4E-4064-A556-128BBAE89656}" type="pres">
      <dgm:prSet presAssocID="{17656690-EF87-44E6-97DF-8D50291532F4}" presName="connectorText" presStyleLbl="sibTrans2D1" presStyleIdx="1" presStyleCnt="4"/>
      <dgm:spPr/>
    </dgm:pt>
    <dgm:pt modelId="{83E51792-9245-42C7-B479-44C010FD7958}" type="pres">
      <dgm:prSet presAssocID="{7BD45F6C-EC52-45FD-A1D6-B55C7938C100}" presName="node" presStyleLbl="node1" presStyleIdx="2" presStyleCnt="5">
        <dgm:presLayoutVars>
          <dgm:bulletEnabled val="1"/>
        </dgm:presLayoutVars>
      </dgm:prSet>
      <dgm:spPr/>
    </dgm:pt>
    <dgm:pt modelId="{1F2CE815-9708-4B20-9C62-351CF5D839C8}" type="pres">
      <dgm:prSet presAssocID="{85EE3135-16DD-4873-B231-ACD5791DCD72}" presName="sibTrans" presStyleLbl="sibTrans2D1" presStyleIdx="2" presStyleCnt="4"/>
      <dgm:spPr/>
    </dgm:pt>
    <dgm:pt modelId="{A902E610-74B9-406D-A84F-AC435DD6B456}" type="pres">
      <dgm:prSet presAssocID="{85EE3135-16DD-4873-B231-ACD5791DCD72}" presName="connectorText" presStyleLbl="sibTrans2D1" presStyleIdx="2" presStyleCnt="4"/>
      <dgm:spPr/>
    </dgm:pt>
    <dgm:pt modelId="{145F87B1-5262-4C08-83B2-C98FE3060796}" type="pres">
      <dgm:prSet presAssocID="{4045CD05-6ECF-4557-8204-60E6424CA942}" presName="node" presStyleLbl="node1" presStyleIdx="3" presStyleCnt="5">
        <dgm:presLayoutVars>
          <dgm:bulletEnabled val="1"/>
        </dgm:presLayoutVars>
      </dgm:prSet>
      <dgm:spPr/>
    </dgm:pt>
    <dgm:pt modelId="{F34D8241-DA1C-4A44-BAF8-57A0CD252ADD}" type="pres">
      <dgm:prSet presAssocID="{69C12D43-82F6-4E18-BE73-DDFE94DB730F}" presName="sibTrans" presStyleLbl="sibTrans2D1" presStyleIdx="3" presStyleCnt="4"/>
      <dgm:spPr/>
    </dgm:pt>
    <dgm:pt modelId="{A1223191-42B1-42A0-B56C-E31846159838}" type="pres">
      <dgm:prSet presAssocID="{69C12D43-82F6-4E18-BE73-DDFE94DB730F}" presName="connectorText" presStyleLbl="sibTrans2D1" presStyleIdx="3" presStyleCnt="4"/>
      <dgm:spPr/>
    </dgm:pt>
    <dgm:pt modelId="{613A374E-DF2D-4FCB-A1A2-828E2D93435B}" type="pres">
      <dgm:prSet presAssocID="{246AB441-F335-4321-8110-733683FBE764}" presName="node" presStyleLbl="node1" presStyleIdx="4" presStyleCnt="5">
        <dgm:presLayoutVars>
          <dgm:bulletEnabled val="1"/>
        </dgm:presLayoutVars>
      </dgm:prSet>
      <dgm:spPr/>
    </dgm:pt>
  </dgm:ptLst>
  <dgm:cxnLst>
    <dgm:cxn modelId="{FB5BE51B-D111-49A0-A595-928AA0B93498}" type="presOf" srcId="{69C12D43-82F6-4E18-BE73-DDFE94DB730F}" destId="{F34D8241-DA1C-4A44-BAF8-57A0CD252ADD}" srcOrd="0" destOrd="0" presId="urn:microsoft.com/office/officeart/2005/8/layout/process5"/>
    <dgm:cxn modelId="{AD9A041E-77AE-4ABA-B2CA-C161F4B452A2}" type="presOf" srcId="{17656690-EF87-44E6-97DF-8D50291532F4}" destId="{5F900FC6-8786-480E-B0F8-503AA36F2976}" srcOrd="0" destOrd="0" presId="urn:microsoft.com/office/officeart/2005/8/layout/process5"/>
    <dgm:cxn modelId="{7E380B31-0BBD-401B-9D33-50E6791FCC45}" srcId="{ED787877-5144-4A9F-923D-3ED8C60AAEC1}" destId="{4045CD05-6ECF-4557-8204-60E6424CA942}" srcOrd="3" destOrd="0" parTransId="{2FBB4154-7FB8-4608-969B-F845F2D51038}" sibTransId="{69C12D43-82F6-4E18-BE73-DDFE94DB730F}"/>
    <dgm:cxn modelId="{AB1E1A65-C03D-4673-9567-215092D9AE8F}" type="presOf" srcId="{85EE3135-16DD-4873-B231-ACD5791DCD72}" destId="{A902E610-74B9-406D-A84F-AC435DD6B456}" srcOrd="1" destOrd="0" presId="urn:microsoft.com/office/officeart/2005/8/layout/process5"/>
    <dgm:cxn modelId="{66C73048-6F8A-4A55-A2A3-E40FE2F4112C}" type="presOf" srcId="{7BD45F6C-EC52-45FD-A1D6-B55C7938C100}" destId="{83E51792-9245-42C7-B479-44C010FD7958}" srcOrd="0" destOrd="0" presId="urn:microsoft.com/office/officeart/2005/8/layout/process5"/>
    <dgm:cxn modelId="{DC63266A-69A2-497E-8409-9A7ECD7BEFD5}" type="presOf" srcId="{E92366D0-78D4-4987-AB41-4766100F0D95}" destId="{91D02920-48A0-4919-B2A4-995D454C0456}" srcOrd="0" destOrd="0" presId="urn:microsoft.com/office/officeart/2005/8/layout/process5"/>
    <dgm:cxn modelId="{D6459D79-B353-451B-866D-848D1DFFB016}" type="presOf" srcId="{17656690-EF87-44E6-97DF-8D50291532F4}" destId="{C0601E59-1A4E-4064-A556-128BBAE89656}" srcOrd="1" destOrd="0" presId="urn:microsoft.com/office/officeart/2005/8/layout/process5"/>
    <dgm:cxn modelId="{A2DF3E7D-B426-43D0-A9C8-96815085707F}" type="presOf" srcId="{ED787877-5144-4A9F-923D-3ED8C60AAEC1}" destId="{E1694ECA-767C-4844-9898-3DEBF93BDFC1}" srcOrd="0" destOrd="0" presId="urn:microsoft.com/office/officeart/2005/8/layout/process5"/>
    <dgm:cxn modelId="{FC8AE2A2-313E-4D3C-833D-7FBEB85E9F78}" srcId="{ED787877-5144-4A9F-923D-3ED8C60AAEC1}" destId="{86B72ECD-2E80-47EF-A1FD-2216A853E6CB}" srcOrd="0" destOrd="0" parTransId="{006AC91A-09B3-4F47-86FF-3FDF24378658}" sibTransId="{1700F2DC-21D5-4758-A64A-E76F55BCD39A}"/>
    <dgm:cxn modelId="{B8E95DB7-01A1-4CA8-9E02-5572214990CA}" srcId="{ED787877-5144-4A9F-923D-3ED8C60AAEC1}" destId="{E92366D0-78D4-4987-AB41-4766100F0D95}" srcOrd="1" destOrd="0" parTransId="{3C4038E6-2E8D-4388-B299-CA8F9D65A67B}" sibTransId="{17656690-EF87-44E6-97DF-8D50291532F4}"/>
    <dgm:cxn modelId="{9DBC19C4-369A-4DD7-B0C7-B150825F84D0}" type="presOf" srcId="{246AB441-F335-4321-8110-733683FBE764}" destId="{613A374E-DF2D-4FCB-A1A2-828E2D93435B}" srcOrd="0" destOrd="0" presId="urn:microsoft.com/office/officeart/2005/8/layout/process5"/>
    <dgm:cxn modelId="{05E4FBC5-07D4-4B5E-906F-9F29119CA284}" type="presOf" srcId="{85EE3135-16DD-4873-B231-ACD5791DCD72}" destId="{1F2CE815-9708-4B20-9C62-351CF5D839C8}" srcOrd="0" destOrd="0" presId="urn:microsoft.com/office/officeart/2005/8/layout/process5"/>
    <dgm:cxn modelId="{BBDADED2-DF5F-4B53-8862-0F0E1B60C94A}" type="presOf" srcId="{1700F2DC-21D5-4758-A64A-E76F55BCD39A}" destId="{3A03D7D8-AF6E-4A8B-90C6-BE20E2C42925}" srcOrd="0" destOrd="0" presId="urn:microsoft.com/office/officeart/2005/8/layout/process5"/>
    <dgm:cxn modelId="{84ADE9D5-B9B9-445A-A137-A1B1A36F3F43}" srcId="{ED787877-5144-4A9F-923D-3ED8C60AAEC1}" destId="{246AB441-F335-4321-8110-733683FBE764}" srcOrd="4" destOrd="0" parTransId="{146FB8EA-F2E4-41E7-B31E-1D1A326BA480}" sibTransId="{AD18B207-26D7-4969-887E-C77839306504}"/>
    <dgm:cxn modelId="{0C9C57E0-D904-49AC-AD13-3C602691F403}" srcId="{ED787877-5144-4A9F-923D-3ED8C60AAEC1}" destId="{7BD45F6C-EC52-45FD-A1D6-B55C7938C100}" srcOrd="2" destOrd="0" parTransId="{AAF25D06-05D5-4AC1-BEB6-14D83DFCE145}" sibTransId="{85EE3135-16DD-4873-B231-ACD5791DCD72}"/>
    <dgm:cxn modelId="{E144C7E6-AD58-4B2C-A488-4764145E3323}" type="presOf" srcId="{4045CD05-6ECF-4557-8204-60E6424CA942}" destId="{145F87B1-5262-4C08-83B2-C98FE3060796}" srcOrd="0" destOrd="0" presId="urn:microsoft.com/office/officeart/2005/8/layout/process5"/>
    <dgm:cxn modelId="{9F4087EC-A777-4A10-8393-F82C045FACC9}" type="presOf" srcId="{1700F2DC-21D5-4758-A64A-E76F55BCD39A}" destId="{BED28687-3F42-408F-952A-F686132E02F7}" srcOrd="1" destOrd="0" presId="urn:microsoft.com/office/officeart/2005/8/layout/process5"/>
    <dgm:cxn modelId="{144DE8F0-5D16-4641-AA43-040B8E34AA4A}" type="presOf" srcId="{86B72ECD-2E80-47EF-A1FD-2216A853E6CB}" destId="{72B83EF1-48ED-45EC-BFE2-096CC06A9350}" srcOrd="0" destOrd="0" presId="urn:microsoft.com/office/officeart/2005/8/layout/process5"/>
    <dgm:cxn modelId="{2F059BF4-D5B7-453B-92BF-99D1C951F4C0}" type="presOf" srcId="{69C12D43-82F6-4E18-BE73-DDFE94DB730F}" destId="{A1223191-42B1-42A0-B56C-E31846159838}" srcOrd="1" destOrd="0" presId="urn:microsoft.com/office/officeart/2005/8/layout/process5"/>
    <dgm:cxn modelId="{7572BA15-7BA5-4EFF-B41A-1BC777F572EA}" type="presParOf" srcId="{E1694ECA-767C-4844-9898-3DEBF93BDFC1}" destId="{72B83EF1-48ED-45EC-BFE2-096CC06A9350}" srcOrd="0" destOrd="0" presId="urn:microsoft.com/office/officeart/2005/8/layout/process5"/>
    <dgm:cxn modelId="{63C539AF-6A79-4C3C-B397-1F09A793FE9E}" type="presParOf" srcId="{E1694ECA-767C-4844-9898-3DEBF93BDFC1}" destId="{3A03D7D8-AF6E-4A8B-90C6-BE20E2C42925}" srcOrd="1" destOrd="0" presId="urn:microsoft.com/office/officeart/2005/8/layout/process5"/>
    <dgm:cxn modelId="{97BF5A50-6FA5-4AD6-9105-6C8B3A485947}" type="presParOf" srcId="{3A03D7D8-AF6E-4A8B-90C6-BE20E2C42925}" destId="{BED28687-3F42-408F-952A-F686132E02F7}" srcOrd="0" destOrd="0" presId="urn:microsoft.com/office/officeart/2005/8/layout/process5"/>
    <dgm:cxn modelId="{3D8B5BA2-F760-4F3F-9A89-A1ADA506B65C}" type="presParOf" srcId="{E1694ECA-767C-4844-9898-3DEBF93BDFC1}" destId="{91D02920-48A0-4919-B2A4-995D454C0456}" srcOrd="2" destOrd="0" presId="urn:microsoft.com/office/officeart/2005/8/layout/process5"/>
    <dgm:cxn modelId="{C594F6A1-EFB6-4859-9C20-F2349D62E36B}" type="presParOf" srcId="{E1694ECA-767C-4844-9898-3DEBF93BDFC1}" destId="{5F900FC6-8786-480E-B0F8-503AA36F2976}" srcOrd="3" destOrd="0" presId="urn:microsoft.com/office/officeart/2005/8/layout/process5"/>
    <dgm:cxn modelId="{F759F927-E798-4730-B09F-31286F5A2609}" type="presParOf" srcId="{5F900FC6-8786-480E-B0F8-503AA36F2976}" destId="{C0601E59-1A4E-4064-A556-128BBAE89656}" srcOrd="0" destOrd="0" presId="urn:microsoft.com/office/officeart/2005/8/layout/process5"/>
    <dgm:cxn modelId="{EB0AB21E-3192-45F9-ABA4-2D9710BD6177}" type="presParOf" srcId="{E1694ECA-767C-4844-9898-3DEBF93BDFC1}" destId="{83E51792-9245-42C7-B479-44C010FD7958}" srcOrd="4" destOrd="0" presId="urn:microsoft.com/office/officeart/2005/8/layout/process5"/>
    <dgm:cxn modelId="{1813A6C1-6E96-4112-9ACC-B533E1101A20}" type="presParOf" srcId="{E1694ECA-767C-4844-9898-3DEBF93BDFC1}" destId="{1F2CE815-9708-4B20-9C62-351CF5D839C8}" srcOrd="5" destOrd="0" presId="urn:microsoft.com/office/officeart/2005/8/layout/process5"/>
    <dgm:cxn modelId="{351EABB1-D9E1-467D-8EE2-161793B3DA15}" type="presParOf" srcId="{1F2CE815-9708-4B20-9C62-351CF5D839C8}" destId="{A902E610-74B9-406D-A84F-AC435DD6B456}" srcOrd="0" destOrd="0" presId="urn:microsoft.com/office/officeart/2005/8/layout/process5"/>
    <dgm:cxn modelId="{A9FE6F15-7B01-404C-9AB5-5EDDBBB904FA}" type="presParOf" srcId="{E1694ECA-767C-4844-9898-3DEBF93BDFC1}" destId="{145F87B1-5262-4C08-83B2-C98FE3060796}" srcOrd="6" destOrd="0" presId="urn:microsoft.com/office/officeart/2005/8/layout/process5"/>
    <dgm:cxn modelId="{5A8CB857-CFDF-4497-9B27-2A4A32C554E8}" type="presParOf" srcId="{E1694ECA-767C-4844-9898-3DEBF93BDFC1}" destId="{F34D8241-DA1C-4A44-BAF8-57A0CD252ADD}" srcOrd="7" destOrd="0" presId="urn:microsoft.com/office/officeart/2005/8/layout/process5"/>
    <dgm:cxn modelId="{25D1743A-DA6C-49B5-843E-0829BE5C9AF9}" type="presParOf" srcId="{F34D8241-DA1C-4A44-BAF8-57A0CD252ADD}" destId="{A1223191-42B1-42A0-B56C-E31846159838}" srcOrd="0" destOrd="0" presId="urn:microsoft.com/office/officeart/2005/8/layout/process5"/>
    <dgm:cxn modelId="{C3810702-B601-4D97-A5B0-BDC05B6F6842}" type="presParOf" srcId="{E1694ECA-767C-4844-9898-3DEBF93BDFC1}" destId="{613A374E-DF2D-4FCB-A1A2-828E2D93435B}"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812D3C9-6518-4E9E-B1AE-78EB535AD07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4C84078-4949-444D-B147-3A2BBF49DE7F}">
      <dgm:prSet/>
      <dgm:spPr/>
      <dgm:t>
        <a:bodyPr/>
        <a:lstStyle/>
        <a:p>
          <a:r>
            <a:rPr lang="en-GB" dirty="0"/>
            <a:t>However, PR duty is included in the definition of a trustee. </a:t>
          </a:r>
          <a:endParaRPr lang="en-US" dirty="0"/>
        </a:p>
      </dgm:t>
    </dgm:pt>
    <dgm:pt modelId="{890FCD7E-6BF2-4F01-AADA-5318AAF94D47}" type="parTrans" cxnId="{DFCFE99D-8EAA-446F-A10E-BE426186511D}">
      <dgm:prSet/>
      <dgm:spPr/>
      <dgm:t>
        <a:bodyPr/>
        <a:lstStyle/>
        <a:p>
          <a:endParaRPr lang="en-US"/>
        </a:p>
      </dgm:t>
    </dgm:pt>
    <dgm:pt modelId="{9AFBE995-A7B9-4CDD-A500-AFAB1155BAF8}" type="sibTrans" cxnId="{DFCFE99D-8EAA-446F-A10E-BE426186511D}">
      <dgm:prSet/>
      <dgm:spPr/>
      <dgm:t>
        <a:bodyPr/>
        <a:lstStyle/>
        <a:p>
          <a:endParaRPr lang="en-US"/>
        </a:p>
      </dgm:t>
    </dgm:pt>
    <dgm:pt modelId="{FACFCEBE-42D6-4BED-B170-6893282411FC}">
      <dgm:prSet/>
      <dgm:spPr/>
      <dgm:t>
        <a:bodyPr/>
        <a:lstStyle/>
        <a:p>
          <a:r>
            <a:rPr lang="en-GB" dirty="0"/>
            <a:t>Governed by the Trustee Act 1925. </a:t>
          </a:r>
          <a:endParaRPr lang="en-US" dirty="0"/>
        </a:p>
      </dgm:t>
    </dgm:pt>
    <dgm:pt modelId="{264B7C4D-7E18-4D92-822D-FA79DB79CCD8}" type="parTrans" cxnId="{329A4718-92E8-4A17-95F9-8F23D4A9B2B6}">
      <dgm:prSet/>
      <dgm:spPr/>
      <dgm:t>
        <a:bodyPr/>
        <a:lstStyle/>
        <a:p>
          <a:endParaRPr lang="en-US"/>
        </a:p>
      </dgm:t>
    </dgm:pt>
    <dgm:pt modelId="{F6504B02-2922-4251-974E-997262CCA672}" type="sibTrans" cxnId="{329A4718-92E8-4A17-95F9-8F23D4A9B2B6}">
      <dgm:prSet/>
      <dgm:spPr/>
      <dgm:t>
        <a:bodyPr/>
        <a:lstStyle/>
        <a:p>
          <a:endParaRPr lang="en-US"/>
        </a:p>
      </dgm:t>
    </dgm:pt>
    <dgm:pt modelId="{35E29A07-CA81-4532-907B-CAD9BC361113}">
      <dgm:prSet/>
      <dgm:spPr/>
      <dgm:t>
        <a:bodyPr/>
        <a:lstStyle/>
        <a:p>
          <a:r>
            <a:rPr lang="en-GB" dirty="0"/>
            <a:t>Similar fiduciary position but they are different. </a:t>
          </a:r>
          <a:endParaRPr lang="en-US" dirty="0"/>
        </a:p>
      </dgm:t>
    </dgm:pt>
    <dgm:pt modelId="{7DE9F35C-B422-4694-B6EF-EA029ED0923A}" type="parTrans" cxnId="{9995B928-4350-496C-8E8D-445007D018BE}">
      <dgm:prSet/>
      <dgm:spPr/>
      <dgm:t>
        <a:bodyPr/>
        <a:lstStyle/>
        <a:p>
          <a:endParaRPr lang="en-US"/>
        </a:p>
      </dgm:t>
    </dgm:pt>
    <dgm:pt modelId="{677946A0-B4FE-460E-BA0A-FBBE3E36C97C}" type="sibTrans" cxnId="{9995B928-4350-496C-8E8D-445007D018BE}">
      <dgm:prSet/>
      <dgm:spPr/>
      <dgm:t>
        <a:bodyPr/>
        <a:lstStyle/>
        <a:p>
          <a:endParaRPr lang="en-US"/>
        </a:p>
      </dgm:t>
    </dgm:pt>
    <dgm:pt modelId="{A7D95F14-D57C-4B1A-8E80-103485C40432}">
      <dgm:prSet/>
      <dgm:spPr/>
      <dgm:t>
        <a:bodyPr/>
        <a:lstStyle/>
        <a:p>
          <a:r>
            <a:rPr lang="en-GB" dirty="0"/>
            <a:t>These differences include; </a:t>
          </a:r>
          <a:endParaRPr lang="en-US" dirty="0"/>
        </a:p>
      </dgm:t>
    </dgm:pt>
    <dgm:pt modelId="{D8DB12EC-1AB5-48FE-AE5C-830FED5594A5}" type="parTrans" cxnId="{EB3768BD-9A7A-4A46-96A6-E6C3F8339EFC}">
      <dgm:prSet/>
      <dgm:spPr/>
      <dgm:t>
        <a:bodyPr/>
        <a:lstStyle/>
        <a:p>
          <a:endParaRPr lang="en-US"/>
        </a:p>
      </dgm:t>
    </dgm:pt>
    <dgm:pt modelId="{684C422F-3461-4957-AC2B-109621C8D373}" type="sibTrans" cxnId="{EB3768BD-9A7A-4A46-96A6-E6C3F8339EFC}">
      <dgm:prSet/>
      <dgm:spPr/>
      <dgm:t>
        <a:bodyPr/>
        <a:lstStyle/>
        <a:p>
          <a:endParaRPr lang="en-US"/>
        </a:p>
      </dgm:t>
    </dgm:pt>
    <dgm:pt modelId="{46761447-519D-4AAA-A3F5-620C1ADE396F}" type="pres">
      <dgm:prSet presAssocID="{5812D3C9-6518-4E9E-B1AE-78EB535AD074}" presName="root" presStyleCnt="0">
        <dgm:presLayoutVars>
          <dgm:dir/>
          <dgm:resizeHandles val="exact"/>
        </dgm:presLayoutVars>
      </dgm:prSet>
      <dgm:spPr/>
    </dgm:pt>
    <dgm:pt modelId="{70003ED1-28DE-4173-B36F-1D29A29C2320}" type="pres">
      <dgm:prSet presAssocID="{D4C84078-4949-444D-B147-3A2BBF49DE7F}" presName="compNode" presStyleCnt="0"/>
      <dgm:spPr/>
    </dgm:pt>
    <dgm:pt modelId="{9426A82C-757E-4816-A501-3283EFD2424A}" type="pres">
      <dgm:prSet presAssocID="{D4C84078-4949-444D-B147-3A2BBF49DE7F}" presName="bgRect" presStyleLbl="bgShp" presStyleIdx="0" presStyleCnt="4"/>
      <dgm:spPr/>
    </dgm:pt>
    <dgm:pt modelId="{08BA93E5-E3B1-4DA5-B960-9FFDE20AC922}" type="pres">
      <dgm:prSet presAssocID="{D4C84078-4949-444D-B147-3A2BBF49DE7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96738C36-55E4-4D01-B1C5-69800E9CC469}" type="pres">
      <dgm:prSet presAssocID="{D4C84078-4949-444D-B147-3A2BBF49DE7F}" presName="spaceRect" presStyleCnt="0"/>
      <dgm:spPr/>
    </dgm:pt>
    <dgm:pt modelId="{46E62BAC-0812-494A-A21A-26AFD0A1FA37}" type="pres">
      <dgm:prSet presAssocID="{D4C84078-4949-444D-B147-3A2BBF49DE7F}" presName="parTx" presStyleLbl="revTx" presStyleIdx="0" presStyleCnt="4">
        <dgm:presLayoutVars>
          <dgm:chMax val="0"/>
          <dgm:chPref val="0"/>
        </dgm:presLayoutVars>
      </dgm:prSet>
      <dgm:spPr/>
    </dgm:pt>
    <dgm:pt modelId="{90B7CACF-B746-496F-ACBA-1D3B8583AC08}" type="pres">
      <dgm:prSet presAssocID="{9AFBE995-A7B9-4CDD-A500-AFAB1155BAF8}" presName="sibTrans" presStyleCnt="0"/>
      <dgm:spPr/>
    </dgm:pt>
    <dgm:pt modelId="{3F6AB928-D14B-4433-98B9-437604AD5252}" type="pres">
      <dgm:prSet presAssocID="{FACFCEBE-42D6-4BED-B170-6893282411FC}" presName="compNode" presStyleCnt="0"/>
      <dgm:spPr/>
    </dgm:pt>
    <dgm:pt modelId="{AC60D34B-B436-4159-9D37-23784DCBB024}" type="pres">
      <dgm:prSet presAssocID="{FACFCEBE-42D6-4BED-B170-6893282411FC}" presName="bgRect" presStyleLbl="bgShp" presStyleIdx="1" presStyleCnt="4"/>
      <dgm:spPr/>
    </dgm:pt>
    <dgm:pt modelId="{B49E978F-855F-42BD-B310-B4AFE006C535}" type="pres">
      <dgm:prSet presAssocID="{FACFCEBE-42D6-4BED-B170-6893282411F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082419D1-7FF6-43B5-8042-598DB9E2416A}" type="pres">
      <dgm:prSet presAssocID="{FACFCEBE-42D6-4BED-B170-6893282411FC}" presName="spaceRect" presStyleCnt="0"/>
      <dgm:spPr/>
    </dgm:pt>
    <dgm:pt modelId="{287D866F-8123-40C6-8919-240A9C2270C2}" type="pres">
      <dgm:prSet presAssocID="{FACFCEBE-42D6-4BED-B170-6893282411FC}" presName="parTx" presStyleLbl="revTx" presStyleIdx="1" presStyleCnt="4">
        <dgm:presLayoutVars>
          <dgm:chMax val="0"/>
          <dgm:chPref val="0"/>
        </dgm:presLayoutVars>
      </dgm:prSet>
      <dgm:spPr/>
    </dgm:pt>
    <dgm:pt modelId="{8AD49E86-ABD6-4DEE-889B-40B8F0B0ED14}" type="pres">
      <dgm:prSet presAssocID="{F6504B02-2922-4251-974E-997262CCA672}" presName="sibTrans" presStyleCnt="0"/>
      <dgm:spPr/>
    </dgm:pt>
    <dgm:pt modelId="{EDEFB4EC-8DFB-4EF3-A29E-35D42E8AFD20}" type="pres">
      <dgm:prSet presAssocID="{35E29A07-CA81-4532-907B-CAD9BC361113}" presName="compNode" presStyleCnt="0"/>
      <dgm:spPr/>
    </dgm:pt>
    <dgm:pt modelId="{1125E925-C578-4029-9268-9E9523ED3DB8}" type="pres">
      <dgm:prSet presAssocID="{35E29A07-CA81-4532-907B-CAD9BC361113}" presName="bgRect" presStyleLbl="bgShp" presStyleIdx="2" presStyleCnt="4"/>
      <dgm:spPr/>
    </dgm:pt>
    <dgm:pt modelId="{217CB5C6-6B34-4BF1-8FEA-FC53FA07C091}" type="pres">
      <dgm:prSet presAssocID="{35E29A07-CA81-4532-907B-CAD9BC36111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E7112CBB-900A-469C-B6D0-152625D9D7ED}" type="pres">
      <dgm:prSet presAssocID="{35E29A07-CA81-4532-907B-CAD9BC361113}" presName="spaceRect" presStyleCnt="0"/>
      <dgm:spPr/>
    </dgm:pt>
    <dgm:pt modelId="{BF144AA6-DCC1-4E72-8702-61B799C8CD12}" type="pres">
      <dgm:prSet presAssocID="{35E29A07-CA81-4532-907B-CAD9BC361113}" presName="parTx" presStyleLbl="revTx" presStyleIdx="2" presStyleCnt="4">
        <dgm:presLayoutVars>
          <dgm:chMax val="0"/>
          <dgm:chPref val="0"/>
        </dgm:presLayoutVars>
      </dgm:prSet>
      <dgm:spPr/>
    </dgm:pt>
    <dgm:pt modelId="{7ECFD8D7-A0BC-43FF-8758-200F053FBD5D}" type="pres">
      <dgm:prSet presAssocID="{677946A0-B4FE-460E-BA0A-FBBE3E36C97C}" presName="sibTrans" presStyleCnt="0"/>
      <dgm:spPr/>
    </dgm:pt>
    <dgm:pt modelId="{C3918284-ED3A-427A-B7A7-10DB9BB40CC7}" type="pres">
      <dgm:prSet presAssocID="{A7D95F14-D57C-4B1A-8E80-103485C40432}" presName="compNode" presStyleCnt="0"/>
      <dgm:spPr/>
    </dgm:pt>
    <dgm:pt modelId="{AF98C04B-C9C1-4F3A-B74B-F35B65DE30EC}" type="pres">
      <dgm:prSet presAssocID="{A7D95F14-D57C-4B1A-8E80-103485C40432}" presName="bgRect" presStyleLbl="bgShp" presStyleIdx="3" presStyleCnt="4"/>
      <dgm:spPr/>
    </dgm:pt>
    <dgm:pt modelId="{75AB8B3C-50D4-4CF6-9FE6-2A87E7ADAACF}" type="pres">
      <dgm:prSet presAssocID="{A7D95F14-D57C-4B1A-8E80-103485C4043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Venn Diagram"/>
        </a:ext>
      </dgm:extLst>
    </dgm:pt>
    <dgm:pt modelId="{7CB138F4-3F1E-4D89-9749-09C0B7F0DB7D}" type="pres">
      <dgm:prSet presAssocID="{A7D95F14-D57C-4B1A-8E80-103485C40432}" presName="spaceRect" presStyleCnt="0"/>
      <dgm:spPr/>
    </dgm:pt>
    <dgm:pt modelId="{FB2546D4-62A4-4E00-AF11-221041785C1B}" type="pres">
      <dgm:prSet presAssocID="{A7D95F14-D57C-4B1A-8E80-103485C40432}" presName="parTx" presStyleLbl="revTx" presStyleIdx="3" presStyleCnt="4">
        <dgm:presLayoutVars>
          <dgm:chMax val="0"/>
          <dgm:chPref val="0"/>
        </dgm:presLayoutVars>
      </dgm:prSet>
      <dgm:spPr/>
    </dgm:pt>
  </dgm:ptLst>
  <dgm:cxnLst>
    <dgm:cxn modelId="{97359F08-3A1E-4D17-B8E6-407F268563E4}" type="presOf" srcId="{FACFCEBE-42D6-4BED-B170-6893282411FC}" destId="{287D866F-8123-40C6-8919-240A9C2270C2}" srcOrd="0" destOrd="0" presId="urn:microsoft.com/office/officeart/2018/2/layout/IconVerticalSolidList"/>
    <dgm:cxn modelId="{329A4718-92E8-4A17-95F9-8F23D4A9B2B6}" srcId="{5812D3C9-6518-4E9E-B1AE-78EB535AD074}" destId="{FACFCEBE-42D6-4BED-B170-6893282411FC}" srcOrd="1" destOrd="0" parTransId="{264B7C4D-7E18-4D92-822D-FA79DB79CCD8}" sibTransId="{F6504B02-2922-4251-974E-997262CCA672}"/>
    <dgm:cxn modelId="{9995B928-4350-496C-8E8D-445007D018BE}" srcId="{5812D3C9-6518-4E9E-B1AE-78EB535AD074}" destId="{35E29A07-CA81-4532-907B-CAD9BC361113}" srcOrd="2" destOrd="0" parTransId="{7DE9F35C-B422-4694-B6EF-EA029ED0923A}" sibTransId="{677946A0-B4FE-460E-BA0A-FBBE3E36C97C}"/>
    <dgm:cxn modelId="{90778284-C493-45F7-9FF0-D37180907CAA}" type="presOf" srcId="{35E29A07-CA81-4532-907B-CAD9BC361113}" destId="{BF144AA6-DCC1-4E72-8702-61B799C8CD12}" srcOrd="0" destOrd="0" presId="urn:microsoft.com/office/officeart/2018/2/layout/IconVerticalSolidList"/>
    <dgm:cxn modelId="{DFCFE99D-8EAA-446F-A10E-BE426186511D}" srcId="{5812D3C9-6518-4E9E-B1AE-78EB535AD074}" destId="{D4C84078-4949-444D-B147-3A2BBF49DE7F}" srcOrd="0" destOrd="0" parTransId="{890FCD7E-6BF2-4F01-AADA-5318AAF94D47}" sibTransId="{9AFBE995-A7B9-4CDD-A500-AFAB1155BAF8}"/>
    <dgm:cxn modelId="{F3ACF6AA-37A5-4979-ABB7-B3492F9CFB30}" type="presOf" srcId="{5812D3C9-6518-4E9E-B1AE-78EB535AD074}" destId="{46761447-519D-4AAA-A3F5-620C1ADE396F}" srcOrd="0" destOrd="0" presId="urn:microsoft.com/office/officeart/2018/2/layout/IconVerticalSolidList"/>
    <dgm:cxn modelId="{EB3768BD-9A7A-4A46-96A6-E6C3F8339EFC}" srcId="{5812D3C9-6518-4E9E-B1AE-78EB535AD074}" destId="{A7D95F14-D57C-4B1A-8E80-103485C40432}" srcOrd="3" destOrd="0" parTransId="{D8DB12EC-1AB5-48FE-AE5C-830FED5594A5}" sibTransId="{684C422F-3461-4957-AC2B-109621C8D373}"/>
    <dgm:cxn modelId="{B7E18EBE-D58A-4904-A881-B0B4C8108DE0}" type="presOf" srcId="{A7D95F14-D57C-4B1A-8E80-103485C40432}" destId="{FB2546D4-62A4-4E00-AF11-221041785C1B}" srcOrd="0" destOrd="0" presId="urn:microsoft.com/office/officeart/2018/2/layout/IconVerticalSolidList"/>
    <dgm:cxn modelId="{0A99E1E7-6821-4F74-8518-F28A98C97D89}" type="presOf" srcId="{D4C84078-4949-444D-B147-3A2BBF49DE7F}" destId="{46E62BAC-0812-494A-A21A-26AFD0A1FA37}" srcOrd="0" destOrd="0" presId="urn:microsoft.com/office/officeart/2018/2/layout/IconVerticalSolidList"/>
    <dgm:cxn modelId="{8FEFEB81-822D-4352-B33F-48AE4DD6D82C}" type="presParOf" srcId="{46761447-519D-4AAA-A3F5-620C1ADE396F}" destId="{70003ED1-28DE-4173-B36F-1D29A29C2320}" srcOrd="0" destOrd="0" presId="urn:microsoft.com/office/officeart/2018/2/layout/IconVerticalSolidList"/>
    <dgm:cxn modelId="{2F00EE27-F690-4528-B071-09F0C04A465D}" type="presParOf" srcId="{70003ED1-28DE-4173-B36F-1D29A29C2320}" destId="{9426A82C-757E-4816-A501-3283EFD2424A}" srcOrd="0" destOrd="0" presId="urn:microsoft.com/office/officeart/2018/2/layout/IconVerticalSolidList"/>
    <dgm:cxn modelId="{197E6996-1E1D-4B9B-8FBC-6A073B2029DC}" type="presParOf" srcId="{70003ED1-28DE-4173-B36F-1D29A29C2320}" destId="{08BA93E5-E3B1-4DA5-B960-9FFDE20AC922}" srcOrd="1" destOrd="0" presId="urn:microsoft.com/office/officeart/2018/2/layout/IconVerticalSolidList"/>
    <dgm:cxn modelId="{BD799740-4945-4F76-8569-E1F59A0A2378}" type="presParOf" srcId="{70003ED1-28DE-4173-B36F-1D29A29C2320}" destId="{96738C36-55E4-4D01-B1C5-69800E9CC469}" srcOrd="2" destOrd="0" presId="urn:microsoft.com/office/officeart/2018/2/layout/IconVerticalSolidList"/>
    <dgm:cxn modelId="{4DFBB11B-35C2-4F0F-B080-C004089C3478}" type="presParOf" srcId="{70003ED1-28DE-4173-B36F-1D29A29C2320}" destId="{46E62BAC-0812-494A-A21A-26AFD0A1FA37}" srcOrd="3" destOrd="0" presId="urn:microsoft.com/office/officeart/2018/2/layout/IconVerticalSolidList"/>
    <dgm:cxn modelId="{D4BF9441-2CFC-4B94-9709-6D97A7C6BF5E}" type="presParOf" srcId="{46761447-519D-4AAA-A3F5-620C1ADE396F}" destId="{90B7CACF-B746-496F-ACBA-1D3B8583AC08}" srcOrd="1" destOrd="0" presId="urn:microsoft.com/office/officeart/2018/2/layout/IconVerticalSolidList"/>
    <dgm:cxn modelId="{254F5196-B13D-4C52-AA2C-B7F0BC51119E}" type="presParOf" srcId="{46761447-519D-4AAA-A3F5-620C1ADE396F}" destId="{3F6AB928-D14B-4433-98B9-437604AD5252}" srcOrd="2" destOrd="0" presId="urn:microsoft.com/office/officeart/2018/2/layout/IconVerticalSolidList"/>
    <dgm:cxn modelId="{221CD0B6-AC1D-4817-91F8-3283E655C507}" type="presParOf" srcId="{3F6AB928-D14B-4433-98B9-437604AD5252}" destId="{AC60D34B-B436-4159-9D37-23784DCBB024}" srcOrd="0" destOrd="0" presId="urn:microsoft.com/office/officeart/2018/2/layout/IconVerticalSolidList"/>
    <dgm:cxn modelId="{0BAD01B8-02B0-4EBF-9400-E6432E3B7D80}" type="presParOf" srcId="{3F6AB928-D14B-4433-98B9-437604AD5252}" destId="{B49E978F-855F-42BD-B310-B4AFE006C535}" srcOrd="1" destOrd="0" presId="urn:microsoft.com/office/officeart/2018/2/layout/IconVerticalSolidList"/>
    <dgm:cxn modelId="{30E0DCB0-776A-4865-8E81-2F60E0117B71}" type="presParOf" srcId="{3F6AB928-D14B-4433-98B9-437604AD5252}" destId="{082419D1-7FF6-43B5-8042-598DB9E2416A}" srcOrd="2" destOrd="0" presId="urn:microsoft.com/office/officeart/2018/2/layout/IconVerticalSolidList"/>
    <dgm:cxn modelId="{9B7C1EDD-8D36-4382-A4C2-5A24D74E379D}" type="presParOf" srcId="{3F6AB928-D14B-4433-98B9-437604AD5252}" destId="{287D866F-8123-40C6-8919-240A9C2270C2}" srcOrd="3" destOrd="0" presId="urn:microsoft.com/office/officeart/2018/2/layout/IconVerticalSolidList"/>
    <dgm:cxn modelId="{B73487C4-7E8F-4E93-89E8-611AA71D6903}" type="presParOf" srcId="{46761447-519D-4AAA-A3F5-620C1ADE396F}" destId="{8AD49E86-ABD6-4DEE-889B-40B8F0B0ED14}" srcOrd="3" destOrd="0" presId="urn:microsoft.com/office/officeart/2018/2/layout/IconVerticalSolidList"/>
    <dgm:cxn modelId="{E55113BE-3C9D-4F8B-9B6C-EF7C536D5D22}" type="presParOf" srcId="{46761447-519D-4AAA-A3F5-620C1ADE396F}" destId="{EDEFB4EC-8DFB-4EF3-A29E-35D42E8AFD20}" srcOrd="4" destOrd="0" presId="urn:microsoft.com/office/officeart/2018/2/layout/IconVerticalSolidList"/>
    <dgm:cxn modelId="{8A52F6B9-7D2B-4150-8C8D-347F71C5E53E}" type="presParOf" srcId="{EDEFB4EC-8DFB-4EF3-A29E-35D42E8AFD20}" destId="{1125E925-C578-4029-9268-9E9523ED3DB8}" srcOrd="0" destOrd="0" presId="urn:microsoft.com/office/officeart/2018/2/layout/IconVerticalSolidList"/>
    <dgm:cxn modelId="{45DD2A22-9E51-4BF2-91BC-29D4F57180A3}" type="presParOf" srcId="{EDEFB4EC-8DFB-4EF3-A29E-35D42E8AFD20}" destId="{217CB5C6-6B34-4BF1-8FEA-FC53FA07C091}" srcOrd="1" destOrd="0" presId="urn:microsoft.com/office/officeart/2018/2/layout/IconVerticalSolidList"/>
    <dgm:cxn modelId="{11E2D34A-8F89-46E6-B733-96526E726DE7}" type="presParOf" srcId="{EDEFB4EC-8DFB-4EF3-A29E-35D42E8AFD20}" destId="{E7112CBB-900A-469C-B6D0-152625D9D7ED}" srcOrd="2" destOrd="0" presId="urn:microsoft.com/office/officeart/2018/2/layout/IconVerticalSolidList"/>
    <dgm:cxn modelId="{3917D6C1-353F-42FC-8C5A-57698D7D7EF3}" type="presParOf" srcId="{EDEFB4EC-8DFB-4EF3-A29E-35D42E8AFD20}" destId="{BF144AA6-DCC1-4E72-8702-61B799C8CD12}" srcOrd="3" destOrd="0" presId="urn:microsoft.com/office/officeart/2018/2/layout/IconVerticalSolidList"/>
    <dgm:cxn modelId="{66054EB8-F68B-414F-BD8C-AD4C347AB7AF}" type="presParOf" srcId="{46761447-519D-4AAA-A3F5-620C1ADE396F}" destId="{7ECFD8D7-A0BC-43FF-8758-200F053FBD5D}" srcOrd="5" destOrd="0" presId="urn:microsoft.com/office/officeart/2018/2/layout/IconVerticalSolidList"/>
    <dgm:cxn modelId="{9C6B1B50-B11A-49D5-950B-BAACE624425B}" type="presParOf" srcId="{46761447-519D-4AAA-A3F5-620C1ADE396F}" destId="{C3918284-ED3A-427A-B7A7-10DB9BB40CC7}" srcOrd="6" destOrd="0" presId="urn:microsoft.com/office/officeart/2018/2/layout/IconVerticalSolidList"/>
    <dgm:cxn modelId="{EACA37EB-C974-435F-9636-2E5E10341CF9}" type="presParOf" srcId="{C3918284-ED3A-427A-B7A7-10DB9BB40CC7}" destId="{AF98C04B-C9C1-4F3A-B74B-F35B65DE30EC}" srcOrd="0" destOrd="0" presId="urn:microsoft.com/office/officeart/2018/2/layout/IconVerticalSolidList"/>
    <dgm:cxn modelId="{A3C94C7C-276F-4931-B85D-48CCEF5AD9F6}" type="presParOf" srcId="{C3918284-ED3A-427A-B7A7-10DB9BB40CC7}" destId="{75AB8B3C-50D4-4CF6-9FE6-2A87E7ADAACF}" srcOrd="1" destOrd="0" presId="urn:microsoft.com/office/officeart/2018/2/layout/IconVerticalSolidList"/>
    <dgm:cxn modelId="{7BFC48D5-3608-45EF-845F-99EE672A98AF}" type="presParOf" srcId="{C3918284-ED3A-427A-B7A7-10DB9BB40CC7}" destId="{7CB138F4-3F1E-4D89-9749-09C0B7F0DB7D}" srcOrd="2" destOrd="0" presId="urn:microsoft.com/office/officeart/2018/2/layout/IconVerticalSolidList"/>
    <dgm:cxn modelId="{5503F128-8C59-4891-97B8-A3461EDB0E1A}" type="presParOf" srcId="{C3918284-ED3A-427A-B7A7-10DB9BB40CC7}" destId="{FB2546D4-62A4-4E00-AF11-221041785C1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D7CC733-6430-4F55-84D0-3DD7354A5E07}"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339EB5CD-23BE-47FE-B3FA-5715D6030C38}">
      <dgm:prSet/>
      <dgm:spPr/>
      <dgm:t>
        <a:bodyPr/>
        <a:lstStyle/>
        <a:p>
          <a:r>
            <a:rPr lang="en-GB"/>
            <a:t>1. ‘’Limitation period on action to recover a trust property is six years; claims in respect of personal estate have a 12- year limitation period’’</a:t>
          </a:r>
          <a:endParaRPr lang="en-US"/>
        </a:p>
      </dgm:t>
    </dgm:pt>
    <dgm:pt modelId="{8AAF8845-A387-4142-9E3F-9E2A9B0DB86E}" type="parTrans" cxnId="{8D0D85D9-2EAF-4645-8387-035AE6F11571}">
      <dgm:prSet/>
      <dgm:spPr/>
      <dgm:t>
        <a:bodyPr/>
        <a:lstStyle/>
        <a:p>
          <a:endParaRPr lang="en-US"/>
        </a:p>
      </dgm:t>
    </dgm:pt>
    <dgm:pt modelId="{DB269421-89B6-4DCB-8F55-3CBF2EF3DB4F}" type="sibTrans" cxnId="{8D0D85D9-2EAF-4645-8387-035AE6F11571}">
      <dgm:prSet/>
      <dgm:spPr/>
      <dgm:t>
        <a:bodyPr/>
        <a:lstStyle/>
        <a:p>
          <a:endParaRPr lang="en-US"/>
        </a:p>
      </dgm:t>
    </dgm:pt>
    <dgm:pt modelId="{670C9ED1-095C-4279-8450-86E5509C0EB8}">
      <dgm:prSet/>
      <dgm:spPr/>
      <dgm:t>
        <a:bodyPr/>
        <a:lstStyle/>
        <a:p>
          <a:r>
            <a:rPr lang="en-GB" dirty="0"/>
            <a:t>2. ‘’Pure personality trustees must act jointly, but just one of several PRs can dispose of such property’’. </a:t>
          </a:r>
          <a:endParaRPr lang="en-US" dirty="0"/>
        </a:p>
      </dgm:t>
    </dgm:pt>
    <dgm:pt modelId="{5CDBC28E-A227-430B-AF76-66CC266D45B6}" type="parTrans" cxnId="{16BFF517-9114-4E59-AA11-9AFBC62555BD}">
      <dgm:prSet/>
      <dgm:spPr/>
      <dgm:t>
        <a:bodyPr/>
        <a:lstStyle/>
        <a:p>
          <a:endParaRPr lang="en-US"/>
        </a:p>
      </dgm:t>
    </dgm:pt>
    <dgm:pt modelId="{CAEBF7DF-9E4E-4933-9DB6-A19803BB6910}" type="sibTrans" cxnId="{16BFF517-9114-4E59-AA11-9AFBC62555BD}">
      <dgm:prSet/>
      <dgm:spPr/>
      <dgm:t>
        <a:bodyPr/>
        <a:lstStyle/>
        <a:p>
          <a:endParaRPr lang="en-US"/>
        </a:p>
      </dgm:t>
    </dgm:pt>
    <dgm:pt modelId="{373E982B-E707-4526-B868-B207C97EB9EE}">
      <dgm:prSet/>
      <dgm:spPr/>
      <dgm:t>
        <a:bodyPr/>
        <a:lstStyle/>
        <a:p>
          <a:r>
            <a:rPr lang="en-GB" dirty="0"/>
            <a:t>3. S.50 of the administration of justice act 1985 – courts can discharge PR’s and appoint someone else. S.36 and S39 Trustees Act 1925- trustee must retire and a new one is appointed. </a:t>
          </a:r>
          <a:endParaRPr lang="en-US" dirty="0"/>
        </a:p>
      </dgm:t>
    </dgm:pt>
    <dgm:pt modelId="{DB8B3A24-8D35-4859-A8F9-CB15F83CFCF7}" type="parTrans" cxnId="{54FB9B98-DF24-4769-9AF3-95838A9FADF6}">
      <dgm:prSet/>
      <dgm:spPr/>
      <dgm:t>
        <a:bodyPr/>
        <a:lstStyle/>
        <a:p>
          <a:endParaRPr lang="en-US"/>
        </a:p>
      </dgm:t>
    </dgm:pt>
    <dgm:pt modelId="{AFCC018A-2CFF-4518-9BC3-0FB5005BC9CC}" type="sibTrans" cxnId="{54FB9B98-DF24-4769-9AF3-95838A9FADF6}">
      <dgm:prSet/>
      <dgm:spPr/>
      <dgm:t>
        <a:bodyPr/>
        <a:lstStyle/>
        <a:p>
          <a:endParaRPr lang="en-US"/>
        </a:p>
      </dgm:t>
    </dgm:pt>
    <dgm:pt modelId="{83B85A2A-0F70-4709-9D1B-BE9A419475DE}">
      <dgm:prSet/>
      <dgm:spPr/>
      <dgm:t>
        <a:bodyPr/>
        <a:lstStyle/>
        <a:p>
          <a:r>
            <a:rPr lang="en-GB" dirty="0"/>
            <a:t>4. Duties are different – trustee to beneficiaries whereas the executors is to the estate as a whole. </a:t>
          </a:r>
          <a:r>
            <a:rPr lang="en-GB"/>
            <a:t>Re Hayes </a:t>
          </a:r>
          <a:r>
            <a:rPr lang="en-GB" dirty="0"/>
            <a:t>Will Trusts [1971] </a:t>
          </a:r>
          <a:endParaRPr lang="en-US" dirty="0"/>
        </a:p>
      </dgm:t>
    </dgm:pt>
    <dgm:pt modelId="{EA057053-BA9E-4A17-ADF8-AE3B90A4A701}" type="parTrans" cxnId="{F1C9F9D3-5B87-4684-85D8-482C242B3DAB}">
      <dgm:prSet/>
      <dgm:spPr/>
      <dgm:t>
        <a:bodyPr/>
        <a:lstStyle/>
        <a:p>
          <a:endParaRPr lang="en-US"/>
        </a:p>
      </dgm:t>
    </dgm:pt>
    <dgm:pt modelId="{255FAD24-8F6E-4970-A87E-A4FBB6F32B3E}" type="sibTrans" cxnId="{F1C9F9D3-5B87-4684-85D8-482C242B3DAB}">
      <dgm:prSet/>
      <dgm:spPr/>
      <dgm:t>
        <a:bodyPr/>
        <a:lstStyle/>
        <a:p>
          <a:endParaRPr lang="en-US"/>
        </a:p>
      </dgm:t>
    </dgm:pt>
    <dgm:pt modelId="{43D683EC-A260-4EE8-8AEB-ABDD40D941DC}">
      <dgm:prSet/>
      <dgm:spPr/>
      <dgm:t>
        <a:bodyPr/>
        <a:lstStyle/>
        <a:p>
          <a:r>
            <a:rPr lang="en-GB"/>
            <a:t>5. ‘’ Where a trustee under an existing trust appoint a new trustee under the statutory power in S.36 of the Trustees Act 1925 the legal estate in most types of property vest automatically in the next trustee – S.40’’. But PRs cannot appoint successors goes to the executor or a new grant of administration must be appointed’’. </a:t>
          </a:r>
          <a:endParaRPr lang="en-US"/>
        </a:p>
      </dgm:t>
    </dgm:pt>
    <dgm:pt modelId="{C6957BBB-4E55-4D7E-BB4F-8CA01E681D08}" type="parTrans" cxnId="{5BEB84AC-C65D-4C08-BEB6-472CB17634DE}">
      <dgm:prSet/>
      <dgm:spPr/>
      <dgm:t>
        <a:bodyPr/>
        <a:lstStyle/>
        <a:p>
          <a:endParaRPr lang="en-US"/>
        </a:p>
      </dgm:t>
    </dgm:pt>
    <dgm:pt modelId="{351889E9-925F-49DC-B523-D15DF4BA8C97}" type="sibTrans" cxnId="{5BEB84AC-C65D-4C08-BEB6-472CB17634DE}">
      <dgm:prSet/>
      <dgm:spPr/>
      <dgm:t>
        <a:bodyPr/>
        <a:lstStyle/>
        <a:p>
          <a:endParaRPr lang="en-US"/>
        </a:p>
      </dgm:t>
    </dgm:pt>
    <dgm:pt modelId="{D9E25569-F278-4016-9597-BECC162A7575}">
      <dgm:prSet/>
      <dgm:spPr/>
      <dgm:t>
        <a:bodyPr/>
        <a:lstStyle/>
        <a:p>
          <a:r>
            <a:rPr lang="en-GB"/>
            <a:t>6. Nature of interest is different. Trustee has legal ownership, but the beneficiary has beneficial ownership. Whereas the administrator has ownership of all property. ‘’ The beneficiaries have no beneficial interest in the any particular asset whilst the estate remains unadministered. Re K 1986.</a:t>
          </a:r>
          <a:endParaRPr lang="en-US"/>
        </a:p>
      </dgm:t>
    </dgm:pt>
    <dgm:pt modelId="{FDDB81AF-CD70-4139-ACA3-E1702B756561}" type="parTrans" cxnId="{194A2F36-C977-4AED-917A-AEFE2D1B02D4}">
      <dgm:prSet/>
      <dgm:spPr/>
      <dgm:t>
        <a:bodyPr/>
        <a:lstStyle/>
        <a:p>
          <a:endParaRPr lang="en-US"/>
        </a:p>
      </dgm:t>
    </dgm:pt>
    <dgm:pt modelId="{5A553A56-1983-46F7-AF9C-7BEDA6C142FC}" type="sibTrans" cxnId="{194A2F36-C977-4AED-917A-AEFE2D1B02D4}">
      <dgm:prSet/>
      <dgm:spPr/>
      <dgm:t>
        <a:bodyPr/>
        <a:lstStyle/>
        <a:p>
          <a:endParaRPr lang="en-US"/>
        </a:p>
      </dgm:t>
    </dgm:pt>
    <dgm:pt modelId="{D58D0226-C135-4AAD-A758-D7B464262787}" type="pres">
      <dgm:prSet presAssocID="{AD7CC733-6430-4F55-84D0-3DD7354A5E07}" presName="Name0" presStyleCnt="0">
        <dgm:presLayoutVars>
          <dgm:dir/>
          <dgm:resizeHandles val="exact"/>
        </dgm:presLayoutVars>
      </dgm:prSet>
      <dgm:spPr/>
    </dgm:pt>
    <dgm:pt modelId="{365FB780-12EA-4AD8-87DD-A37163257053}" type="pres">
      <dgm:prSet presAssocID="{339EB5CD-23BE-47FE-B3FA-5715D6030C38}" presName="node" presStyleLbl="node1" presStyleIdx="0" presStyleCnt="6">
        <dgm:presLayoutVars>
          <dgm:bulletEnabled val="1"/>
        </dgm:presLayoutVars>
      </dgm:prSet>
      <dgm:spPr/>
    </dgm:pt>
    <dgm:pt modelId="{978116A1-9BE3-4F08-B00F-F58DF94E8F84}" type="pres">
      <dgm:prSet presAssocID="{DB269421-89B6-4DCB-8F55-3CBF2EF3DB4F}" presName="sibTrans" presStyleLbl="sibTrans1D1" presStyleIdx="0" presStyleCnt="5"/>
      <dgm:spPr/>
    </dgm:pt>
    <dgm:pt modelId="{CC5AA952-85FC-415D-9D65-497C651F4609}" type="pres">
      <dgm:prSet presAssocID="{DB269421-89B6-4DCB-8F55-3CBF2EF3DB4F}" presName="connectorText" presStyleLbl="sibTrans1D1" presStyleIdx="0" presStyleCnt="5"/>
      <dgm:spPr/>
    </dgm:pt>
    <dgm:pt modelId="{5E4D31C1-DBCD-4C1A-8DD2-B8D6B3977A5D}" type="pres">
      <dgm:prSet presAssocID="{670C9ED1-095C-4279-8450-86E5509C0EB8}" presName="node" presStyleLbl="node1" presStyleIdx="1" presStyleCnt="6">
        <dgm:presLayoutVars>
          <dgm:bulletEnabled val="1"/>
        </dgm:presLayoutVars>
      </dgm:prSet>
      <dgm:spPr/>
    </dgm:pt>
    <dgm:pt modelId="{A4181D7E-561F-418C-B716-2BD6F1D76292}" type="pres">
      <dgm:prSet presAssocID="{CAEBF7DF-9E4E-4933-9DB6-A19803BB6910}" presName="sibTrans" presStyleLbl="sibTrans1D1" presStyleIdx="1" presStyleCnt="5"/>
      <dgm:spPr/>
    </dgm:pt>
    <dgm:pt modelId="{7190ED6E-11C6-4624-94DB-3193DCE3E754}" type="pres">
      <dgm:prSet presAssocID="{CAEBF7DF-9E4E-4933-9DB6-A19803BB6910}" presName="connectorText" presStyleLbl="sibTrans1D1" presStyleIdx="1" presStyleCnt="5"/>
      <dgm:spPr/>
    </dgm:pt>
    <dgm:pt modelId="{E84D4AF5-6B5C-4E36-A2BA-D4AEFA0AB8EF}" type="pres">
      <dgm:prSet presAssocID="{373E982B-E707-4526-B868-B207C97EB9EE}" presName="node" presStyleLbl="node1" presStyleIdx="2" presStyleCnt="6">
        <dgm:presLayoutVars>
          <dgm:bulletEnabled val="1"/>
        </dgm:presLayoutVars>
      </dgm:prSet>
      <dgm:spPr/>
    </dgm:pt>
    <dgm:pt modelId="{5DB46E77-38E1-48A2-8DC1-07586474ACC9}" type="pres">
      <dgm:prSet presAssocID="{AFCC018A-2CFF-4518-9BC3-0FB5005BC9CC}" presName="sibTrans" presStyleLbl="sibTrans1D1" presStyleIdx="2" presStyleCnt="5"/>
      <dgm:spPr/>
    </dgm:pt>
    <dgm:pt modelId="{BF1AB1FC-9CC6-4CCF-B42D-82C6BCCF310C}" type="pres">
      <dgm:prSet presAssocID="{AFCC018A-2CFF-4518-9BC3-0FB5005BC9CC}" presName="connectorText" presStyleLbl="sibTrans1D1" presStyleIdx="2" presStyleCnt="5"/>
      <dgm:spPr/>
    </dgm:pt>
    <dgm:pt modelId="{941D39B4-7F64-429C-97E7-E4C8C4D3561F}" type="pres">
      <dgm:prSet presAssocID="{83B85A2A-0F70-4709-9D1B-BE9A419475DE}" presName="node" presStyleLbl="node1" presStyleIdx="3" presStyleCnt="6">
        <dgm:presLayoutVars>
          <dgm:bulletEnabled val="1"/>
        </dgm:presLayoutVars>
      </dgm:prSet>
      <dgm:spPr/>
    </dgm:pt>
    <dgm:pt modelId="{DB921C58-E430-456E-B6A6-B1BB52DF3B82}" type="pres">
      <dgm:prSet presAssocID="{255FAD24-8F6E-4970-A87E-A4FBB6F32B3E}" presName="sibTrans" presStyleLbl="sibTrans1D1" presStyleIdx="3" presStyleCnt="5"/>
      <dgm:spPr/>
    </dgm:pt>
    <dgm:pt modelId="{6E803F84-B91A-44D2-9E83-09A1049C710E}" type="pres">
      <dgm:prSet presAssocID="{255FAD24-8F6E-4970-A87E-A4FBB6F32B3E}" presName="connectorText" presStyleLbl="sibTrans1D1" presStyleIdx="3" presStyleCnt="5"/>
      <dgm:spPr/>
    </dgm:pt>
    <dgm:pt modelId="{51A2AA5D-1D81-461F-88A0-2CF8601381E5}" type="pres">
      <dgm:prSet presAssocID="{43D683EC-A260-4EE8-8AEB-ABDD40D941DC}" presName="node" presStyleLbl="node1" presStyleIdx="4" presStyleCnt="6">
        <dgm:presLayoutVars>
          <dgm:bulletEnabled val="1"/>
        </dgm:presLayoutVars>
      </dgm:prSet>
      <dgm:spPr/>
    </dgm:pt>
    <dgm:pt modelId="{E1DCB67F-7145-4EF1-BCB8-29A009D88F5A}" type="pres">
      <dgm:prSet presAssocID="{351889E9-925F-49DC-B523-D15DF4BA8C97}" presName="sibTrans" presStyleLbl="sibTrans1D1" presStyleIdx="4" presStyleCnt="5"/>
      <dgm:spPr/>
    </dgm:pt>
    <dgm:pt modelId="{141C3A0C-D81F-4A0D-8DAF-6E6F8C6E9EE7}" type="pres">
      <dgm:prSet presAssocID="{351889E9-925F-49DC-B523-D15DF4BA8C97}" presName="connectorText" presStyleLbl="sibTrans1D1" presStyleIdx="4" presStyleCnt="5"/>
      <dgm:spPr/>
    </dgm:pt>
    <dgm:pt modelId="{82C517C1-FC0E-4F4D-87FC-7922B9307FC9}" type="pres">
      <dgm:prSet presAssocID="{D9E25569-F278-4016-9597-BECC162A7575}" presName="node" presStyleLbl="node1" presStyleIdx="5" presStyleCnt="6">
        <dgm:presLayoutVars>
          <dgm:bulletEnabled val="1"/>
        </dgm:presLayoutVars>
      </dgm:prSet>
      <dgm:spPr/>
    </dgm:pt>
  </dgm:ptLst>
  <dgm:cxnLst>
    <dgm:cxn modelId="{E5EFD806-1E73-47B4-8D19-90F7313BC3D6}" type="presOf" srcId="{351889E9-925F-49DC-B523-D15DF4BA8C97}" destId="{141C3A0C-D81F-4A0D-8DAF-6E6F8C6E9EE7}" srcOrd="1" destOrd="0" presId="urn:microsoft.com/office/officeart/2016/7/layout/RepeatingBendingProcessNew"/>
    <dgm:cxn modelId="{2174B20C-96CC-4F99-A463-C39B7F9ED0FC}" type="presOf" srcId="{DB269421-89B6-4DCB-8F55-3CBF2EF3DB4F}" destId="{CC5AA952-85FC-415D-9D65-497C651F4609}" srcOrd="1" destOrd="0" presId="urn:microsoft.com/office/officeart/2016/7/layout/RepeatingBendingProcessNew"/>
    <dgm:cxn modelId="{0FFFF011-A010-479A-9435-8475662520DF}" type="presOf" srcId="{339EB5CD-23BE-47FE-B3FA-5715D6030C38}" destId="{365FB780-12EA-4AD8-87DD-A37163257053}" srcOrd="0" destOrd="0" presId="urn:microsoft.com/office/officeart/2016/7/layout/RepeatingBendingProcessNew"/>
    <dgm:cxn modelId="{16BFF517-9114-4E59-AA11-9AFBC62555BD}" srcId="{AD7CC733-6430-4F55-84D0-3DD7354A5E07}" destId="{670C9ED1-095C-4279-8450-86E5509C0EB8}" srcOrd="1" destOrd="0" parTransId="{5CDBC28E-A227-430B-AF76-66CC266D45B6}" sibTransId="{CAEBF7DF-9E4E-4933-9DB6-A19803BB6910}"/>
    <dgm:cxn modelId="{E048DC18-A6B6-4E46-BA88-F6675474A612}" type="presOf" srcId="{CAEBF7DF-9E4E-4933-9DB6-A19803BB6910}" destId="{A4181D7E-561F-418C-B716-2BD6F1D76292}" srcOrd="0" destOrd="0" presId="urn:microsoft.com/office/officeart/2016/7/layout/RepeatingBendingProcessNew"/>
    <dgm:cxn modelId="{EA473D30-15CF-46F1-8750-CF103B9A9519}" type="presOf" srcId="{AD7CC733-6430-4F55-84D0-3DD7354A5E07}" destId="{D58D0226-C135-4AAD-A758-D7B464262787}" srcOrd="0" destOrd="0" presId="urn:microsoft.com/office/officeart/2016/7/layout/RepeatingBendingProcessNew"/>
    <dgm:cxn modelId="{DBE1C734-1E69-4987-9BF2-808F48E71E06}" type="presOf" srcId="{373E982B-E707-4526-B868-B207C97EB9EE}" destId="{E84D4AF5-6B5C-4E36-A2BA-D4AEFA0AB8EF}" srcOrd="0" destOrd="0" presId="urn:microsoft.com/office/officeart/2016/7/layout/RepeatingBendingProcessNew"/>
    <dgm:cxn modelId="{194A2F36-C977-4AED-917A-AEFE2D1B02D4}" srcId="{AD7CC733-6430-4F55-84D0-3DD7354A5E07}" destId="{D9E25569-F278-4016-9597-BECC162A7575}" srcOrd="5" destOrd="0" parTransId="{FDDB81AF-CD70-4139-ACA3-E1702B756561}" sibTransId="{5A553A56-1983-46F7-AF9C-7BEDA6C142FC}"/>
    <dgm:cxn modelId="{0D9DB064-3834-4625-ABFA-59FFB59012CB}" type="presOf" srcId="{670C9ED1-095C-4279-8450-86E5509C0EB8}" destId="{5E4D31C1-DBCD-4C1A-8DD2-B8D6B3977A5D}" srcOrd="0" destOrd="0" presId="urn:microsoft.com/office/officeart/2016/7/layout/RepeatingBendingProcessNew"/>
    <dgm:cxn modelId="{66F28B46-7831-4EBF-8A12-B1B25D8DD8C9}" type="presOf" srcId="{DB269421-89B6-4DCB-8F55-3CBF2EF3DB4F}" destId="{978116A1-9BE3-4F08-B00F-F58DF94E8F84}" srcOrd="0" destOrd="0" presId="urn:microsoft.com/office/officeart/2016/7/layout/RepeatingBendingProcessNew"/>
    <dgm:cxn modelId="{1FF9B351-5E3F-478E-8FF2-A8154CEF2A3A}" type="presOf" srcId="{AFCC018A-2CFF-4518-9BC3-0FB5005BC9CC}" destId="{BF1AB1FC-9CC6-4CCF-B42D-82C6BCCF310C}" srcOrd="1" destOrd="0" presId="urn:microsoft.com/office/officeart/2016/7/layout/RepeatingBendingProcessNew"/>
    <dgm:cxn modelId="{54FB9B98-DF24-4769-9AF3-95838A9FADF6}" srcId="{AD7CC733-6430-4F55-84D0-3DD7354A5E07}" destId="{373E982B-E707-4526-B868-B207C97EB9EE}" srcOrd="2" destOrd="0" parTransId="{DB8B3A24-8D35-4859-A8F9-CB15F83CFCF7}" sibTransId="{AFCC018A-2CFF-4518-9BC3-0FB5005BC9CC}"/>
    <dgm:cxn modelId="{CDA314A5-7D59-48C8-8CC0-7AA5223CA5DE}" type="presOf" srcId="{D9E25569-F278-4016-9597-BECC162A7575}" destId="{82C517C1-FC0E-4F4D-87FC-7922B9307FC9}" srcOrd="0" destOrd="0" presId="urn:microsoft.com/office/officeart/2016/7/layout/RepeatingBendingProcessNew"/>
    <dgm:cxn modelId="{0ABBB8A8-438D-4C60-B991-F457870F8F9B}" type="presOf" srcId="{CAEBF7DF-9E4E-4933-9DB6-A19803BB6910}" destId="{7190ED6E-11C6-4624-94DB-3193DCE3E754}" srcOrd="1" destOrd="0" presId="urn:microsoft.com/office/officeart/2016/7/layout/RepeatingBendingProcessNew"/>
    <dgm:cxn modelId="{4B5911A9-0E02-4929-AD76-2436E8684E7D}" type="presOf" srcId="{255FAD24-8F6E-4970-A87E-A4FBB6F32B3E}" destId="{6E803F84-B91A-44D2-9E83-09A1049C710E}" srcOrd="1" destOrd="0" presId="urn:microsoft.com/office/officeart/2016/7/layout/RepeatingBendingProcessNew"/>
    <dgm:cxn modelId="{5BEB84AC-C65D-4C08-BEB6-472CB17634DE}" srcId="{AD7CC733-6430-4F55-84D0-3DD7354A5E07}" destId="{43D683EC-A260-4EE8-8AEB-ABDD40D941DC}" srcOrd="4" destOrd="0" parTransId="{C6957BBB-4E55-4D7E-BB4F-8CA01E681D08}" sibTransId="{351889E9-925F-49DC-B523-D15DF4BA8C97}"/>
    <dgm:cxn modelId="{F1C9F9D3-5B87-4684-85D8-482C242B3DAB}" srcId="{AD7CC733-6430-4F55-84D0-3DD7354A5E07}" destId="{83B85A2A-0F70-4709-9D1B-BE9A419475DE}" srcOrd="3" destOrd="0" parTransId="{EA057053-BA9E-4A17-ADF8-AE3B90A4A701}" sibTransId="{255FAD24-8F6E-4970-A87E-A4FBB6F32B3E}"/>
    <dgm:cxn modelId="{9D5DA5D8-6DB5-4905-8A57-22E5DEEFDDB9}" type="presOf" srcId="{255FAD24-8F6E-4970-A87E-A4FBB6F32B3E}" destId="{DB921C58-E430-456E-B6A6-B1BB52DF3B82}" srcOrd="0" destOrd="0" presId="urn:microsoft.com/office/officeart/2016/7/layout/RepeatingBendingProcessNew"/>
    <dgm:cxn modelId="{8D0D85D9-2EAF-4645-8387-035AE6F11571}" srcId="{AD7CC733-6430-4F55-84D0-3DD7354A5E07}" destId="{339EB5CD-23BE-47FE-B3FA-5715D6030C38}" srcOrd="0" destOrd="0" parTransId="{8AAF8845-A387-4142-9E3F-9E2A9B0DB86E}" sibTransId="{DB269421-89B6-4DCB-8F55-3CBF2EF3DB4F}"/>
    <dgm:cxn modelId="{8E4C3DDE-811F-4B17-AC33-60208C086259}" type="presOf" srcId="{351889E9-925F-49DC-B523-D15DF4BA8C97}" destId="{E1DCB67F-7145-4EF1-BCB8-29A009D88F5A}" srcOrd="0" destOrd="0" presId="urn:microsoft.com/office/officeart/2016/7/layout/RepeatingBendingProcessNew"/>
    <dgm:cxn modelId="{9FE79BEE-D9EB-4FEF-80FC-22A8D41411A4}" type="presOf" srcId="{83B85A2A-0F70-4709-9D1B-BE9A419475DE}" destId="{941D39B4-7F64-429C-97E7-E4C8C4D3561F}" srcOrd="0" destOrd="0" presId="urn:microsoft.com/office/officeart/2016/7/layout/RepeatingBendingProcessNew"/>
    <dgm:cxn modelId="{55B5C0EF-3258-4F7D-AAB3-E591E2518FD9}" type="presOf" srcId="{43D683EC-A260-4EE8-8AEB-ABDD40D941DC}" destId="{51A2AA5D-1D81-461F-88A0-2CF8601381E5}" srcOrd="0" destOrd="0" presId="urn:microsoft.com/office/officeart/2016/7/layout/RepeatingBendingProcessNew"/>
    <dgm:cxn modelId="{51AC14F6-2CB5-4B47-A178-0F25FA4B2C38}" type="presOf" srcId="{AFCC018A-2CFF-4518-9BC3-0FB5005BC9CC}" destId="{5DB46E77-38E1-48A2-8DC1-07586474ACC9}" srcOrd="0" destOrd="0" presId="urn:microsoft.com/office/officeart/2016/7/layout/RepeatingBendingProcessNew"/>
    <dgm:cxn modelId="{A3C47655-39EB-4C70-B195-6ECCE88AFFB0}" type="presParOf" srcId="{D58D0226-C135-4AAD-A758-D7B464262787}" destId="{365FB780-12EA-4AD8-87DD-A37163257053}" srcOrd="0" destOrd="0" presId="urn:microsoft.com/office/officeart/2016/7/layout/RepeatingBendingProcessNew"/>
    <dgm:cxn modelId="{6EDE9708-3D56-4B2A-A36E-F3CFEC947E77}" type="presParOf" srcId="{D58D0226-C135-4AAD-A758-D7B464262787}" destId="{978116A1-9BE3-4F08-B00F-F58DF94E8F84}" srcOrd="1" destOrd="0" presId="urn:microsoft.com/office/officeart/2016/7/layout/RepeatingBendingProcessNew"/>
    <dgm:cxn modelId="{BE7B95EE-AAE7-45F0-B13D-F3C66E9921C1}" type="presParOf" srcId="{978116A1-9BE3-4F08-B00F-F58DF94E8F84}" destId="{CC5AA952-85FC-415D-9D65-497C651F4609}" srcOrd="0" destOrd="0" presId="urn:microsoft.com/office/officeart/2016/7/layout/RepeatingBendingProcessNew"/>
    <dgm:cxn modelId="{443FB71E-8F2E-4882-A74B-B55962A0D980}" type="presParOf" srcId="{D58D0226-C135-4AAD-A758-D7B464262787}" destId="{5E4D31C1-DBCD-4C1A-8DD2-B8D6B3977A5D}" srcOrd="2" destOrd="0" presId="urn:microsoft.com/office/officeart/2016/7/layout/RepeatingBendingProcessNew"/>
    <dgm:cxn modelId="{96561F38-DC8B-42CE-852B-A7491EC64610}" type="presParOf" srcId="{D58D0226-C135-4AAD-A758-D7B464262787}" destId="{A4181D7E-561F-418C-B716-2BD6F1D76292}" srcOrd="3" destOrd="0" presId="urn:microsoft.com/office/officeart/2016/7/layout/RepeatingBendingProcessNew"/>
    <dgm:cxn modelId="{9DA30B88-A9F7-4DC0-B5AD-50E1B329DCAB}" type="presParOf" srcId="{A4181D7E-561F-418C-B716-2BD6F1D76292}" destId="{7190ED6E-11C6-4624-94DB-3193DCE3E754}" srcOrd="0" destOrd="0" presId="urn:microsoft.com/office/officeart/2016/7/layout/RepeatingBendingProcessNew"/>
    <dgm:cxn modelId="{328FACC7-87E6-4DE0-88D6-9E7B4451A267}" type="presParOf" srcId="{D58D0226-C135-4AAD-A758-D7B464262787}" destId="{E84D4AF5-6B5C-4E36-A2BA-D4AEFA0AB8EF}" srcOrd="4" destOrd="0" presId="urn:microsoft.com/office/officeart/2016/7/layout/RepeatingBendingProcessNew"/>
    <dgm:cxn modelId="{5253C066-0475-4C2F-88A4-A8F823E4CC60}" type="presParOf" srcId="{D58D0226-C135-4AAD-A758-D7B464262787}" destId="{5DB46E77-38E1-48A2-8DC1-07586474ACC9}" srcOrd="5" destOrd="0" presId="urn:microsoft.com/office/officeart/2016/7/layout/RepeatingBendingProcessNew"/>
    <dgm:cxn modelId="{21555723-DC93-4312-9993-F4A2DE972380}" type="presParOf" srcId="{5DB46E77-38E1-48A2-8DC1-07586474ACC9}" destId="{BF1AB1FC-9CC6-4CCF-B42D-82C6BCCF310C}" srcOrd="0" destOrd="0" presId="urn:microsoft.com/office/officeart/2016/7/layout/RepeatingBendingProcessNew"/>
    <dgm:cxn modelId="{928A2700-A4C8-47C5-B2B2-FCD44182FE00}" type="presParOf" srcId="{D58D0226-C135-4AAD-A758-D7B464262787}" destId="{941D39B4-7F64-429C-97E7-E4C8C4D3561F}" srcOrd="6" destOrd="0" presId="urn:microsoft.com/office/officeart/2016/7/layout/RepeatingBendingProcessNew"/>
    <dgm:cxn modelId="{E652DC59-BB99-4087-8A61-F97DAB5EDBB1}" type="presParOf" srcId="{D58D0226-C135-4AAD-A758-D7B464262787}" destId="{DB921C58-E430-456E-B6A6-B1BB52DF3B82}" srcOrd="7" destOrd="0" presId="urn:microsoft.com/office/officeart/2016/7/layout/RepeatingBendingProcessNew"/>
    <dgm:cxn modelId="{D3D9ECB7-1744-4F86-BB5A-EB203BB53F44}" type="presParOf" srcId="{DB921C58-E430-456E-B6A6-B1BB52DF3B82}" destId="{6E803F84-B91A-44D2-9E83-09A1049C710E}" srcOrd="0" destOrd="0" presId="urn:microsoft.com/office/officeart/2016/7/layout/RepeatingBendingProcessNew"/>
    <dgm:cxn modelId="{D9E516F3-F67F-4EC3-B593-A2EA073C9E52}" type="presParOf" srcId="{D58D0226-C135-4AAD-A758-D7B464262787}" destId="{51A2AA5D-1D81-461F-88A0-2CF8601381E5}" srcOrd="8" destOrd="0" presId="urn:microsoft.com/office/officeart/2016/7/layout/RepeatingBendingProcessNew"/>
    <dgm:cxn modelId="{33B274AD-948B-4A69-A90A-E4EDA7C3E8BE}" type="presParOf" srcId="{D58D0226-C135-4AAD-A758-D7B464262787}" destId="{E1DCB67F-7145-4EF1-BCB8-29A009D88F5A}" srcOrd="9" destOrd="0" presId="urn:microsoft.com/office/officeart/2016/7/layout/RepeatingBendingProcessNew"/>
    <dgm:cxn modelId="{BCDACF85-443A-4008-86A8-A830109EB822}" type="presParOf" srcId="{E1DCB67F-7145-4EF1-BCB8-29A009D88F5A}" destId="{141C3A0C-D81F-4A0D-8DAF-6E6F8C6E9EE7}" srcOrd="0" destOrd="0" presId="urn:microsoft.com/office/officeart/2016/7/layout/RepeatingBendingProcessNew"/>
    <dgm:cxn modelId="{5AD04A3F-4AFC-4A03-83F6-5DCDBA13895A}" type="presParOf" srcId="{D58D0226-C135-4AAD-A758-D7B464262787}" destId="{82C517C1-FC0E-4F4D-87FC-7922B9307FC9}"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1578D18-5163-4466-9078-215413B211C3}"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0A7B7EF2-36CB-4E73-8223-A236E9052227}">
      <dgm:prSet/>
      <dgm:spPr/>
      <dgm:t>
        <a:bodyPr/>
        <a:lstStyle/>
        <a:p>
          <a:r>
            <a:rPr lang="en-GB"/>
            <a:t>Common law. </a:t>
          </a:r>
          <a:endParaRPr lang="en-US"/>
        </a:p>
      </dgm:t>
    </dgm:pt>
    <dgm:pt modelId="{D83E53F2-2A9A-406F-8D5A-457FD7BBF9C5}" type="parTrans" cxnId="{027CF971-D6F8-4FF5-8A5E-019AF88872C8}">
      <dgm:prSet/>
      <dgm:spPr/>
      <dgm:t>
        <a:bodyPr/>
        <a:lstStyle/>
        <a:p>
          <a:endParaRPr lang="en-US"/>
        </a:p>
      </dgm:t>
    </dgm:pt>
    <dgm:pt modelId="{9D68738C-45EB-4E9D-906C-F8ACDCB53D3B}" type="sibTrans" cxnId="{027CF971-D6F8-4FF5-8A5E-019AF88872C8}">
      <dgm:prSet/>
      <dgm:spPr/>
      <dgm:t>
        <a:bodyPr/>
        <a:lstStyle/>
        <a:p>
          <a:endParaRPr lang="en-US"/>
        </a:p>
      </dgm:t>
    </dgm:pt>
    <dgm:pt modelId="{9CD53C9D-12EB-4591-8D60-8140C2F0F8FC}">
      <dgm:prSet/>
      <dgm:spPr/>
      <dgm:t>
        <a:bodyPr/>
        <a:lstStyle/>
        <a:p>
          <a:r>
            <a:rPr lang="en-GB"/>
            <a:t>Bailor – Owner </a:t>
          </a:r>
          <a:endParaRPr lang="en-US"/>
        </a:p>
      </dgm:t>
    </dgm:pt>
    <dgm:pt modelId="{0257C0BD-5E48-44BC-8D92-B2C49F9430BE}" type="parTrans" cxnId="{D105E3FA-842C-4F99-9733-DC2BD336EBAE}">
      <dgm:prSet/>
      <dgm:spPr/>
      <dgm:t>
        <a:bodyPr/>
        <a:lstStyle/>
        <a:p>
          <a:endParaRPr lang="en-US"/>
        </a:p>
      </dgm:t>
    </dgm:pt>
    <dgm:pt modelId="{18E8ECE3-E736-41A7-9266-D0E7812ADBB9}" type="sibTrans" cxnId="{D105E3FA-842C-4F99-9733-DC2BD336EBAE}">
      <dgm:prSet/>
      <dgm:spPr/>
      <dgm:t>
        <a:bodyPr/>
        <a:lstStyle/>
        <a:p>
          <a:endParaRPr lang="en-US"/>
        </a:p>
      </dgm:t>
    </dgm:pt>
    <dgm:pt modelId="{0BD3A365-01D7-4E95-AFE4-9D9925239722}">
      <dgm:prSet/>
      <dgm:spPr/>
      <dgm:t>
        <a:bodyPr/>
        <a:lstStyle/>
        <a:p>
          <a:r>
            <a:rPr lang="en-GB"/>
            <a:t>Bailee – Holder. </a:t>
          </a:r>
          <a:endParaRPr lang="en-US"/>
        </a:p>
      </dgm:t>
    </dgm:pt>
    <dgm:pt modelId="{C84F7E81-9A30-467A-A9A9-21DD3BE2B42F}" type="parTrans" cxnId="{EBEC3DB1-0E7E-47AF-9B75-8E070FFA577A}">
      <dgm:prSet/>
      <dgm:spPr/>
      <dgm:t>
        <a:bodyPr/>
        <a:lstStyle/>
        <a:p>
          <a:endParaRPr lang="en-US"/>
        </a:p>
      </dgm:t>
    </dgm:pt>
    <dgm:pt modelId="{C20A3354-A6C2-4882-8B24-9D1A310BAB34}" type="sibTrans" cxnId="{EBEC3DB1-0E7E-47AF-9B75-8E070FFA577A}">
      <dgm:prSet/>
      <dgm:spPr/>
      <dgm:t>
        <a:bodyPr/>
        <a:lstStyle/>
        <a:p>
          <a:endParaRPr lang="en-US"/>
        </a:p>
      </dgm:t>
    </dgm:pt>
    <dgm:pt modelId="{6C360239-2BAB-4A49-AD32-52C376824079}">
      <dgm:prSet/>
      <dgm:spPr/>
      <dgm:t>
        <a:bodyPr/>
        <a:lstStyle/>
        <a:p>
          <a:r>
            <a:rPr lang="en-GB"/>
            <a:t>Campbell v Redstone Mortgages [2014] </a:t>
          </a:r>
          <a:endParaRPr lang="en-US"/>
        </a:p>
      </dgm:t>
    </dgm:pt>
    <dgm:pt modelId="{67C29574-426A-4687-8A61-E305F808FC8B}" type="parTrans" cxnId="{5984844B-5B2F-4F9C-8BDE-59777101AC45}">
      <dgm:prSet/>
      <dgm:spPr/>
      <dgm:t>
        <a:bodyPr/>
        <a:lstStyle/>
        <a:p>
          <a:endParaRPr lang="en-US"/>
        </a:p>
      </dgm:t>
    </dgm:pt>
    <dgm:pt modelId="{B9876F42-10D8-44B6-86D6-CB29E7621312}" type="sibTrans" cxnId="{5984844B-5B2F-4F9C-8BDE-59777101AC45}">
      <dgm:prSet/>
      <dgm:spPr/>
      <dgm:t>
        <a:bodyPr/>
        <a:lstStyle/>
        <a:p>
          <a:endParaRPr lang="en-US"/>
        </a:p>
      </dgm:t>
    </dgm:pt>
    <dgm:pt modelId="{5051E30A-9765-4AB2-B9C4-750485080793}" type="pres">
      <dgm:prSet presAssocID="{21578D18-5163-4466-9078-215413B211C3}" presName="diagram" presStyleCnt="0">
        <dgm:presLayoutVars>
          <dgm:dir/>
          <dgm:resizeHandles val="exact"/>
        </dgm:presLayoutVars>
      </dgm:prSet>
      <dgm:spPr/>
    </dgm:pt>
    <dgm:pt modelId="{06D818DC-0F53-4A37-9F0A-D4AAA431AAF5}" type="pres">
      <dgm:prSet presAssocID="{0A7B7EF2-36CB-4E73-8223-A236E9052227}" presName="node" presStyleLbl="node1" presStyleIdx="0" presStyleCnt="4">
        <dgm:presLayoutVars>
          <dgm:bulletEnabled val="1"/>
        </dgm:presLayoutVars>
      </dgm:prSet>
      <dgm:spPr/>
    </dgm:pt>
    <dgm:pt modelId="{36F64000-C7B4-4EC3-B33B-EBECAC96B2BF}" type="pres">
      <dgm:prSet presAssocID="{9D68738C-45EB-4E9D-906C-F8ACDCB53D3B}" presName="sibTrans" presStyleLbl="sibTrans2D1" presStyleIdx="0" presStyleCnt="3"/>
      <dgm:spPr/>
    </dgm:pt>
    <dgm:pt modelId="{66A8E6BF-3E67-4A72-9E75-78FCE613AB4F}" type="pres">
      <dgm:prSet presAssocID="{9D68738C-45EB-4E9D-906C-F8ACDCB53D3B}" presName="connectorText" presStyleLbl="sibTrans2D1" presStyleIdx="0" presStyleCnt="3"/>
      <dgm:spPr/>
    </dgm:pt>
    <dgm:pt modelId="{679481CA-D2C8-4A3A-A5D4-BE648F978E68}" type="pres">
      <dgm:prSet presAssocID="{9CD53C9D-12EB-4591-8D60-8140C2F0F8FC}" presName="node" presStyleLbl="node1" presStyleIdx="1" presStyleCnt="4">
        <dgm:presLayoutVars>
          <dgm:bulletEnabled val="1"/>
        </dgm:presLayoutVars>
      </dgm:prSet>
      <dgm:spPr/>
    </dgm:pt>
    <dgm:pt modelId="{B6A5C434-5247-42B1-BC82-4D0D080ACEB5}" type="pres">
      <dgm:prSet presAssocID="{18E8ECE3-E736-41A7-9266-D0E7812ADBB9}" presName="sibTrans" presStyleLbl="sibTrans2D1" presStyleIdx="1" presStyleCnt="3"/>
      <dgm:spPr/>
    </dgm:pt>
    <dgm:pt modelId="{CEAC344A-545F-4745-840A-97E0B0B6305E}" type="pres">
      <dgm:prSet presAssocID="{18E8ECE3-E736-41A7-9266-D0E7812ADBB9}" presName="connectorText" presStyleLbl="sibTrans2D1" presStyleIdx="1" presStyleCnt="3"/>
      <dgm:spPr/>
    </dgm:pt>
    <dgm:pt modelId="{74F26618-9242-4CB5-BCE6-0BB7AC02F53D}" type="pres">
      <dgm:prSet presAssocID="{0BD3A365-01D7-4E95-AFE4-9D9925239722}" presName="node" presStyleLbl="node1" presStyleIdx="2" presStyleCnt="4">
        <dgm:presLayoutVars>
          <dgm:bulletEnabled val="1"/>
        </dgm:presLayoutVars>
      </dgm:prSet>
      <dgm:spPr/>
    </dgm:pt>
    <dgm:pt modelId="{101F63F8-5448-4B32-8A62-E719F4B87D72}" type="pres">
      <dgm:prSet presAssocID="{C20A3354-A6C2-4882-8B24-9D1A310BAB34}" presName="sibTrans" presStyleLbl="sibTrans2D1" presStyleIdx="2" presStyleCnt="3"/>
      <dgm:spPr/>
    </dgm:pt>
    <dgm:pt modelId="{113098D2-7A13-450E-BAB1-BB1203280B0D}" type="pres">
      <dgm:prSet presAssocID="{C20A3354-A6C2-4882-8B24-9D1A310BAB34}" presName="connectorText" presStyleLbl="sibTrans2D1" presStyleIdx="2" presStyleCnt="3"/>
      <dgm:spPr/>
    </dgm:pt>
    <dgm:pt modelId="{6F9A3D13-0D06-4C07-AC56-3DE325436B57}" type="pres">
      <dgm:prSet presAssocID="{6C360239-2BAB-4A49-AD32-52C376824079}" presName="node" presStyleLbl="node1" presStyleIdx="3" presStyleCnt="4">
        <dgm:presLayoutVars>
          <dgm:bulletEnabled val="1"/>
        </dgm:presLayoutVars>
      </dgm:prSet>
      <dgm:spPr/>
    </dgm:pt>
  </dgm:ptLst>
  <dgm:cxnLst>
    <dgm:cxn modelId="{FF565067-2FDD-4D6B-963B-2BF7BE7FF599}" type="presOf" srcId="{18E8ECE3-E736-41A7-9266-D0E7812ADBB9}" destId="{CEAC344A-545F-4745-840A-97E0B0B6305E}" srcOrd="1" destOrd="0" presId="urn:microsoft.com/office/officeart/2005/8/layout/process5"/>
    <dgm:cxn modelId="{5984844B-5B2F-4F9C-8BDE-59777101AC45}" srcId="{21578D18-5163-4466-9078-215413B211C3}" destId="{6C360239-2BAB-4A49-AD32-52C376824079}" srcOrd="3" destOrd="0" parTransId="{67C29574-426A-4687-8A61-E305F808FC8B}" sibTransId="{B9876F42-10D8-44B6-86D6-CB29E7621312}"/>
    <dgm:cxn modelId="{027CF971-D6F8-4FF5-8A5E-019AF88872C8}" srcId="{21578D18-5163-4466-9078-215413B211C3}" destId="{0A7B7EF2-36CB-4E73-8223-A236E9052227}" srcOrd="0" destOrd="0" parTransId="{D83E53F2-2A9A-406F-8D5A-457FD7BBF9C5}" sibTransId="{9D68738C-45EB-4E9D-906C-F8ACDCB53D3B}"/>
    <dgm:cxn modelId="{E986E585-4DE0-49EF-86F8-837EB98F36F4}" type="presOf" srcId="{0BD3A365-01D7-4E95-AFE4-9D9925239722}" destId="{74F26618-9242-4CB5-BCE6-0BB7AC02F53D}" srcOrd="0" destOrd="0" presId="urn:microsoft.com/office/officeart/2005/8/layout/process5"/>
    <dgm:cxn modelId="{51C24089-BC6D-4F3B-AF79-C0711C31512D}" type="presOf" srcId="{6C360239-2BAB-4A49-AD32-52C376824079}" destId="{6F9A3D13-0D06-4C07-AC56-3DE325436B57}" srcOrd="0" destOrd="0" presId="urn:microsoft.com/office/officeart/2005/8/layout/process5"/>
    <dgm:cxn modelId="{07632991-9CD5-4CCB-AA74-B7AA6A3881B1}" type="presOf" srcId="{0A7B7EF2-36CB-4E73-8223-A236E9052227}" destId="{06D818DC-0F53-4A37-9F0A-D4AAA431AAF5}" srcOrd="0" destOrd="0" presId="urn:microsoft.com/office/officeart/2005/8/layout/process5"/>
    <dgm:cxn modelId="{146CCA98-4E02-4C0C-B7AF-1B01B1CCE855}" type="presOf" srcId="{9CD53C9D-12EB-4591-8D60-8140C2F0F8FC}" destId="{679481CA-D2C8-4A3A-A5D4-BE648F978E68}" srcOrd="0" destOrd="0" presId="urn:microsoft.com/office/officeart/2005/8/layout/process5"/>
    <dgm:cxn modelId="{AE8BD2A2-5C63-4359-A973-9A50E2460CFC}" type="presOf" srcId="{9D68738C-45EB-4E9D-906C-F8ACDCB53D3B}" destId="{66A8E6BF-3E67-4A72-9E75-78FCE613AB4F}" srcOrd="1" destOrd="0" presId="urn:microsoft.com/office/officeart/2005/8/layout/process5"/>
    <dgm:cxn modelId="{EBEC3DB1-0E7E-47AF-9B75-8E070FFA577A}" srcId="{21578D18-5163-4466-9078-215413B211C3}" destId="{0BD3A365-01D7-4E95-AFE4-9D9925239722}" srcOrd="2" destOrd="0" parTransId="{C84F7E81-9A30-467A-A9A9-21DD3BE2B42F}" sibTransId="{C20A3354-A6C2-4882-8B24-9D1A310BAB34}"/>
    <dgm:cxn modelId="{FA24FFC2-0E52-4F2C-A351-9141C67CE604}" type="presOf" srcId="{C20A3354-A6C2-4882-8B24-9D1A310BAB34}" destId="{101F63F8-5448-4B32-8A62-E719F4B87D72}" srcOrd="0" destOrd="0" presId="urn:microsoft.com/office/officeart/2005/8/layout/process5"/>
    <dgm:cxn modelId="{0D95BED0-BC0A-4284-9799-BFE33FEE70E2}" type="presOf" srcId="{18E8ECE3-E736-41A7-9266-D0E7812ADBB9}" destId="{B6A5C434-5247-42B1-BC82-4D0D080ACEB5}" srcOrd="0" destOrd="0" presId="urn:microsoft.com/office/officeart/2005/8/layout/process5"/>
    <dgm:cxn modelId="{17A957D6-23A0-4F40-8213-343DCF5B59C5}" type="presOf" srcId="{9D68738C-45EB-4E9D-906C-F8ACDCB53D3B}" destId="{36F64000-C7B4-4EC3-B33B-EBECAC96B2BF}" srcOrd="0" destOrd="0" presId="urn:microsoft.com/office/officeart/2005/8/layout/process5"/>
    <dgm:cxn modelId="{799E0DE5-01DF-460C-9794-B97E5850DCCB}" type="presOf" srcId="{21578D18-5163-4466-9078-215413B211C3}" destId="{5051E30A-9765-4AB2-B9C4-750485080793}" srcOrd="0" destOrd="0" presId="urn:microsoft.com/office/officeart/2005/8/layout/process5"/>
    <dgm:cxn modelId="{86C5F6F4-F1F2-4A8A-85B5-81B131EFE936}" type="presOf" srcId="{C20A3354-A6C2-4882-8B24-9D1A310BAB34}" destId="{113098D2-7A13-450E-BAB1-BB1203280B0D}" srcOrd="1" destOrd="0" presId="urn:microsoft.com/office/officeart/2005/8/layout/process5"/>
    <dgm:cxn modelId="{D105E3FA-842C-4F99-9733-DC2BD336EBAE}" srcId="{21578D18-5163-4466-9078-215413B211C3}" destId="{9CD53C9D-12EB-4591-8D60-8140C2F0F8FC}" srcOrd="1" destOrd="0" parTransId="{0257C0BD-5E48-44BC-8D92-B2C49F9430BE}" sibTransId="{18E8ECE3-E736-41A7-9266-D0E7812ADBB9}"/>
    <dgm:cxn modelId="{8F8AE634-E661-41EF-9090-2750C8FB906E}" type="presParOf" srcId="{5051E30A-9765-4AB2-B9C4-750485080793}" destId="{06D818DC-0F53-4A37-9F0A-D4AAA431AAF5}" srcOrd="0" destOrd="0" presId="urn:microsoft.com/office/officeart/2005/8/layout/process5"/>
    <dgm:cxn modelId="{661F6448-BDBF-4C59-BBE3-6AA0EC7EDB75}" type="presParOf" srcId="{5051E30A-9765-4AB2-B9C4-750485080793}" destId="{36F64000-C7B4-4EC3-B33B-EBECAC96B2BF}" srcOrd="1" destOrd="0" presId="urn:microsoft.com/office/officeart/2005/8/layout/process5"/>
    <dgm:cxn modelId="{A88E5F9B-F5A9-4328-B542-B753893926C9}" type="presParOf" srcId="{36F64000-C7B4-4EC3-B33B-EBECAC96B2BF}" destId="{66A8E6BF-3E67-4A72-9E75-78FCE613AB4F}" srcOrd="0" destOrd="0" presId="urn:microsoft.com/office/officeart/2005/8/layout/process5"/>
    <dgm:cxn modelId="{97CE1B45-6DA5-4AB8-A648-FF7341E6CA5A}" type="presParOf" srcId="{5051E30A-9765-4AB2-B9C4-750485080793}" destId="{679481CA-D2C8-4A3A-A5D4-BE648F978E68}" srcOrd="2" destOrd="0" presId="urn:microsoft.com/office/officeart/2005/8/layout/process5"/>
    <dgm:cxn modelId="{49912338-EBCA-4E49-AF86-37426401C589}" type="presParOf" srcId="{5051E30A-9765-4AB2-B9C4-750485080793}" destId="{B6A5C434-5247-42B1-BC82-4D0D080ACEB5}" srcOrd="3" destOrd="0" presId="urn:microsoft.com/office/officeart/2005/8/layout/process5"/>
    <dgm:cxn modelId="{900DEF74-8AC1-4C5D-A021-8144F47D00D4}" type="presParOf" srcId="{B6A5C434-5247-42B1-BC82-4D0D080ACEB5}" destId="{CEAC344A-545F-4745-840A-97E0B0B6305E}" srcOrd="0" destOrd="0" presId="urn:microsoft.com/office/officeart/2005/8/layout/process5"/>
    <dgm:cxn modelId="{6A38ED34-CA49-4A33-BECF-CD77A1B04675}" type="presParOf" srcId="{5051E30A-9765-4AB2-B9C4-750485080793}" destId="{74F26618-9242-4CB5-BCE6-0BB7AC02F53D}" srcOrd="4" destOrd="0" presId="urn:microsoft.com/office/officeart/2005/8/layout/process5"/>
    <dgm:cxn modelId="{B1D48D99-4819-49B2-8F49-2664661BA793}" type="presParOf" srcId="{5051E30A-9765-4AB2-B9C4-750485080793}" destId="{101F63F8-5448-4B32-8A62-E719F4B87D72}" srcOrd="5" destOrd="0" presId="urn:microsoft.com/office/officeart/2005/8/layout/process5"/>
    <dgm:cxn modelId="{FDF5252F-E904-4010-BDDC-8C570D6BC311}" type="presParOf" srcId="{101F63F8-5448-4B32-8A62-E719F4B87D72}" destId="{113098D2-7A13-450E-BAB1-BB1203280B0D}" srcOrd="0" destOrd="0" presId="urn:microsoft.com/office/officeart/2005/8/layout/process5"/>
    <dgm:cxn modelId="{BA79C60B-FD89-484F-863E-D7BAF4F4C3F0}" type="presParOf" srcId="{5051E30A-9765-4AB2-B9C4-750485080793}" destId="{6F9A3D13-0D06-4C07-AC56-3DE325436B57}"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0CAF9B0-8FBF-43FF-8F60-3B6905FC467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4A53B09-3034-45F2-9F6D-3781FBA422CB}">
      <dgm:prSet/>
      <dgm:spPr/>
      <dgm:t>
        <a:bodyPr/>
        <a:lstStyle/>
        <a:p>
          <a:r>
            <a:rPr lang="en-GB"/>
            <a:t>Difference between a bailment and trust =</a:t>
          </a:r>
          <a:endParaRPr lang="en-US"/>
        </a:p>
      </dgm:t>
    </dgm:pt>
    <dgm:pt modelId="{71E3138C-BC0B-41DF-B1A7-FE27B1BE23A4}" type="parTrans" cxnId="{BEF8EA52-9AB8-4FF1-9BD8-890D317B7D79}">
      <dgm:prSet/>
      <dgm:spPr/>
      <dgm:t>
        <a:bodyPr/>
        <a:lstStyle/>
        <a:p>
          <a:endParaRPr lang="en-US"/>
        </a:p>
      </dgm:t>
    </dgm:pt>
    <dgm:pt modelId="{5265E364-B488-404E-BB24-21DA824DE3C1}" type="sibTrans" cxnId="{BEF8EA52-9AB8-4FF1-9BD8-890D317B7D79}">
      <dgm:prSet/>
      <dgm:spPr/>
      <dgm:t>
        <a:bodyPr/>
        <a:lstStyle/>
        <a:p>
          <a:endParaRPr lang="en-US"/>
        </a:p>
      </dgm:t>
    </dgm:pt>
    <dgm:pt modelId="{6AE3D4A7-E8C4-4F93-8C45-3B5D55646DCA}">
      <dgm:prSet/>
      <dgm:spPr/>
      <dgm:t>
        <a:bodyPr/>
        <a:lstStyle/>
        <a:p>
          <a:r>
            <a:rPr lang="en-GB"/>
            <a:t>1. Bailees duties are governed by the common law. </a:t>
          </a:r>
          <a:endParaRPr lang="en-US"/>
        </a:p>
      </dgm:t>
    </dgm:pt>
    <dgm:pt modelId="{F0049DDF-E169-4DAC-848B-FFA53D7F3228}" type="parTrans" cxnId="{81333EA2-AFDF-44D6-865C-33C29DA9CBCD}">
      <dgm:prSet/>
      <dgm:spPr/>
      <dgm:t>
        <a:bodyPr/>
        <a:lstStyle/>
        <a:p>
          <a:endParaRPr lang="en-US"/>
        </a:p>
      </dgm:t>
    </dgm:pt>
    <dgm:pt modelId="{874CEF20-6859-4B5E-83B5-942A9A512F9D}" type="sibTrans" cxnId="{81333EA2-AFDF-44D6-865C-33C29DA9CBCD}">
      <dgm:prSet/>
      <dgm:spPr/>
      <dgm:t>
        <a:bodyPr/>
        <a:lstStyle/>
        <a:p>
          <a:endParaRPr lang="en-US"/>
        </a:p>
      </dgm:t>
    </dgm:pt>
    <dgm:pt modelId="{264966E1-E3B5-4E9E-8621-F98BCEC1CD8E}">
      <dgm:prSet/>
      <dgm:spPr/>
      <dgm:t>
        <a:bodyPr/>
        <a:lstStyle/>
        <a:p>
          <a:r>
            <a:rPr lang="en-GB"/>
            <a:t>2. Duties are small compared to that of a trustee. </a:t>
          </a:r>
          <a:endParaRPr lang="en-US"/>
        </a:p>
      </dgm:t>
    </dgm:pt>
    <dgm:pt modelId="{BEBEA5BC-1DEA-4AE5-BA39-2314E00C99F4}" type="parTrans" cxnId="{F8C2FEA3-5102-4F98-9017-FFFFF6667B8F}">
      <dgm:prSet/>
      <dgm:spPr/>
      <dgm:t>
        <a:bodyPr/>
        <a:lstStyle/>
        <a:p>
          <a:endParaRPr lang="en-US"/>
        </a:p>
      </dgm:t>
    </dgm:pt>
    <dgm:pt modelId="{0B1A6794-CD72-472D-9C86-72B4B2941049}" type="sibTrans" cxnId="{F8C2FEA3-5102-4F98-9017-FFFFF6667B8F}">
      <dgm:prSet/>
      <dgm:spPr/>
      <dgm:t>
        <a:bodyPr/>
        <a:lstStyle/>
        <a:p>
          <a:endParaRPr lang="en-US"/>
        </a:p>
      </dgm:t>
    </dgm:pt>
    <dgm:pt modelId="{CF259E1A-A30C-44F1-940A-21A169B30299}">
      <dgm:prSet/>
      <dgm:spPr/>
      <dgm:t>
        <a:bodyPr/>
        <a:lstStyle/>
        <a:p>
          <a:r>
            <a:rPr lang="en-GB"/>
            <a:t>3. Trust legal ownership is with the trustee with bailment it is with the Bailor. </a:t>
          </a:r>
          <a:endParaRPr lang="en-US"/>
        </a:p>
      </dgm:t>
    </dgm:pt>
    <dgm:pt modelId="{10B72F13-D49E-4EB8-916E-4D6DCEC21BEC}" type="parTrans" cxnId="{B37D13E6-42BD-4024-8971-285725FDBF6E}">
      <dgm:prSet/>
      <dgm:spPr/>
      <dgm:t>
        <a:bodyPr/>
        <a:lstStyle/>
        <a:p>
          <a:endParaRPr lang="en-US"/>
        </a:p>
      </dgm:t>
    </dgm:pt>
    <dgm:pt modelId="{B257DC58-65A8-4FAA-8D4A-7947D4CDD7CB}" type="sibTrans" cxnId="{B37D13E6-42BD-4024-8971-285725FDBF6E}">
      <dgm:prSet/>
      <dgm:spPr/>
      <dgm:t>
        <a:bodyPr/>
        <a:lstStyle/>
        <a:p>
          <a:endParaRPr lang="en-US"/>
        </a:p>
      </dgm:t>
    </dgm:pt>
    <dgm:pt modelId="{966FB79C-D1A2-4014-BDE3-F3EEEB55210E}">
      <dgm:prSet/>
      <dgm:spPr/>
      <dgm:t>
        <a:bodyPr/>
        <a:lstStyle/>
        <a:p>
          <a:r>
            <a:rPr lang="en-GB"/>
            <a:t>4. Bailment only applies to one type of property. </a:t>
          </a:r>
          <a:endParaRPr lang="en-US"/>
        </a:p>
      </dgm:t>
    </dgm:pt>
    <dgm:pt modelId="{A3AFD898-2D0D-4694-A161-9558790AB1B7}" type="parTrans" cxnId="{7F19A888-71EB-4B9E-9FC5-D7BE9DDA5F21}">
      <dgm:prSet/>
      <dgm:spPr/>
      <dgm:t>
        <a:bodyPr/>
        <a:lstStyle/>
        <a:p>
          <a:endParaRPr lang="en-US"/>
        </a:p>
      </dgm:t>
    </dgm:pt>
    <dgm:pt modelId="{B2FABDB5-3F67-4153-A86F-1FB47046C50E}" type="sibTrans" cxnId="{7F19A888-71EB-4B9E-9FC5-D7BE9DDA5F21}">
      <dgm:prSet/>
      <dgm:spPr/>
      <dgm:t>
        <a:bodyPr/>
        <a:lstStyle/>
        <a:p>
          <a:endParaRPr lang="en-US"/>
        </a:p>
      </dgm:t>
    </dgm:pt>
    <dgm:pt modelId="{61AB0B5B-9B4B-4C17-8940-2385532DB309}" type="pres">
      <dgm:prSet presAssocID="{20CAF9B0-8FBF-43FF-8F60-3B6905FC4675}" presName="linear" presStyleCnt="0">
        <dgm:presLayoutVars>
          <dgm:animLvl val="lvl"/>
          <dgm:resizeHandles val="exact"/>
        </dgm:presLayoutVars>
      </dgm:prSet>
      <dgm:spPr/>
    </dgm:pt>
    <dgm:pt modelId="{895D8BB7-612D-4B37-B61B-DFE6EE4EBF94}" type="pres">
      <dgm:prSet presAssocID="{74A53B09-3034-45F2-9F6D-3781FBA422CB}" presName="parentText" presStyleLbl="node1" presStyleIdx="0" presStyleCnt="5">
        <dgm:presLayoutVars>
          <dgm:chMax val="0"/>
          <dgm:bulletEnabled val="1"/>
        </dgm:presLayoutVars>
      </dgm:prSet>
      <dgm:spPr/>
    </dgm:pt>
    <dgm:pt modelId="{B228ABB6-1E6D-4E37-BBE5-A7B7C7A92BE4}" type="pres">
      <dgm:prSet presAssocID="{5265E364-B488-404E-BB24-21DA824DE3C1}" presName="spacer" presStyleCnt="0"/>
      <dgm:spPr/>
    </dgm:pt>
    <dgm:pt modelId="{E45CE627-8706-428A-A439-933FFC8BD436}" type="pres">
      <dgm:prSet presAssocID="{6AE3D4A7-E8C4-4F93-8C45-3B5D55646DCA}" presName="parentText" presStyleLbl="node1" presStyleIdx="1" presStyleCnt="5">
        <dgm:presLayoutVars>
          <dgm:chMax val="0"/>
          <dgm:bulletEnabled val="1"/>
        </dgm:presLayoutVars>
      </dgm:prSet>
      <dgm:spPr/>
    </dgm:pt>
    <dgm:pt modelId="{99667D3D-FC26-40C6-B6C3-76E6AAD95F7C}" type="pres">
      <dgm:prSet presAssocID="{874CEF20-6859-4B5E-83B5-942A9A512F9D}" presName="spacer" presStyleCnt="0"/>
      <dgm:spPr/>
    </dgm:pt>
    <dgm:pt modelId="{7E7DED8C-70FE-43E1-848E-D5A38BECD250}" type="pres">
      <dgm:prSet presAssocID="{264966E1-E3B5-4E9E-8621-F98BCEC1CD8E}" presName="parentText" presStyleLbl="node1" presStyleIdx="2" presStyleCnt="5">
        <dgm:presLayoutVars>
          <dgm:chMax val="0"/>
          <dgm:bulletEnabled val="1"/>
        </dgm:presLayoutVars>
      </dgm:prSet>
      <dgm:spPr/>
    </dgm:pt>
    <dgm:pt modelId="{85B343D2-E431-4254-9EEA-107A2770F228}" type="pres">
      <dgm:prSet presAssocID="{0B1A6794-CD72-472D-9C86-72B4B2941049}" presName="spacer" presStyleCnt="0"/>
      <dgm:spPr/>
    </dgm:pt>
    <dgm:pt modelId="{DCC7C28D-D619-4165-A704-86424EB5F4E6}" type="pres">
      <dgm:prSet presAssocID="{CF259E1A-A30C-44F1-940A-21A169B30299}" presName="parentText" presStyleLbl="node1" presStyleIdx="3" presStyleCnt="5">
        <dgm:presLayoutVars>
          <dgm:chMax val="0"/>
          <dgm:bulletEnabled val="1"/>
        </dgm:presLayoutVars>
      </dgm:prSet>
      <dgm:spPr/>
    </dgm:pt>
    <dgm:pt modelId="{3162F0DE-731B-4A70-A8D0-D7487B540F09}" type="pres">
      <dgm:prSet presAssocID="{B257DC58-65A8-4FAA-8D4A-7947D4CDD7CB}" presName="spacer" presStyleCnt="0"/>
      <dgm:spPr/>
    </dgm:pt>
    <dgm:pt modelId="{14CE8425-CA92-4001-9E5D-F060519751D0}" type="pres">
      <dgm:prSet presAssocID="{966FB79C-D1A2-4014-BDE3-F3EEEB55210E}" presName="parentText" presStyleLbl="node1" presStyleIdx="4" presStyleCnt="5">
        <dgm:presLayoutVars>
          <dgm:chMax val="0"/>
          <dgm:bulletEnabled val="1"/>
        </dgm:presLayoutVars>
      </dgm:prSet>
      <dgm:spPr/>
    </dgm:pt>
  </dgm:ptLst>
  <dgm:cxnLst>
    <dgm:cxn modelId="{F2A51A27-12B0-400B-B198-C74FFC8BA7C8}" type="presOf" srcId="{966FB79C-D1A2-4014-BDE3-F3EEEB55210E}" destId="{14CE8425-CA92-4001-9E5D-F060519751D0}" srcOrd="0" destOrd="0" presId="urn:microsoft.com/office/officeart/2005/8/layout/vList2"/>
    <dgm:cxn modelId="{9263D435-22B7-4168-A474-4165AA200C48}" type="presOf" srcId="{20CAF9B0-8FBF-43FF-8F60-3B6905FC4675}" destId="{61AB0B5B-9B4B-4C17-8940-2385532DB309}" srcOrd="0" destOrd="0" presId="urn:microsoft.com/office/officeart/2005/8/layout/vList2"/>
    <dgm:cxn modelId="{BEF8EA52-9AB8-4FF1-9BD8-890D317B7D79}" srcId="{20CAF9B0-8FBF-43FF-8F60-3B6905FC4675}" destId="{74A53B09-3034-45F2-9F6D-3781FBA422CB}" srcOrd="0" destOrd="0" parTransId="{71E3138C-BC0B-41DF-B1A7-FE27B1BE23A4}" sibTransId="{5265E364-B488-404E-BB24-21DA824DE3C1}"/>
    <dgm:cxn modelId="{98639F84-7F41-4978-BBDA-02BEDE2C4CED}" type="presOf" srcId="{6AE3D4A7-E8C4-4F93-8C45-3B5D55646DCA}" destId="{E45CE627-8706-428A-A439-933FFC8BD436}" srcOrd="0" destOrd="0" presId="urn:microsoft.com/office/officeart/2005/8/layout/vList2"/>
    <dgm:cxn modelId="{7F19A888-71EB-4B9E-9FC5-D7BE9DDA5F21}" srcId="{20CAF9B0-8FBF-43FF-8F60-3B6905FC4675}" destId="{966FB79C-D1A2-4014-BDE3-F3EEEB55210E}" srcOrd="4" destOrd="0" parTransId="{A3AFD898-2D0D-4694-A161-9558790AB1B7}" sibTransId="{B2FABDB5-3F67-4153-A86F-1FB47046C50E}"/>
    <dgm:cxn modelId="{81333EA2-AFDF-44D6-865C-33C29DA9CBCD}" srcId="{20CAF9B0-8FBF-43FF-8F60-3B6905FC4675}" destId="{6AE3D4A7-E8C4-4F93-8C45-3B5D55646DCA}" srcOrd="1" destOrd="0" parTransId="{F0049DDF-E169-4DAC-848B-FFA53D7F3228}" sibTransId="{874CEF20-6859-4B5E-83B5-942A9A512F9D}"/>
    <dgm:cxn modelId="{F8C2FEA3-5102-4F98-9017-FFFFF6667B8F}" srcId="{20CAF9B0-8FBF-43FF-8F60-3B6905FC4675}" destId="{264966E1-E3B5-4E9E-8621-F98BCEC1CD8E}" srcOrd="2" destOrd="0" parTransId="{BEBEA5BC-1DEA-4AE5-BA39-2314E00C99F4}" sibTransId="{0B1A6794-CD72-472D-9C86-72B4B2941049}"/>
    <dgm:cxn modelId="{DABBC8CA-FC82-4EFB-9DFF-595F6393F52D}" type="presOf" srcId="{74A53B09-3034-45F2-9F6D-3781FBA422CB}" destId="{895D8BB7-612D-4B37-B61B-DFE6EE4EBF94}" srcOrd="0" destOrd="0" presId="urn:microsoft.com/office/officeart/2005/8/layout/vList2"/>
    <dgm:cxn modelId="{B37D13E6-42BD-4024-8971-285725FDBF6E}" srcId="{20CAF9B0-8FBF-43FF-8F60-3B6905FC4675}" destId="{CF259E1A-A30C-44F1-940A-21A169B30299}" srcOrd="3" destOrd="0" parTransId="{10B72F13-D49E-4EB8-916E-4D6DCEC21BEC}" sibTransId="{B257DC58-65A8-4FAA-8D4A-7947D4CDD7CB}"/>
    <dgm:cxn modelId="{D49009EB-33A7-4AD4-AC90-9A6CF4975B52}" type="presOf" srcId="{264966E1-E3B5-4E9E-8621-F98BCEC1CD8E}" destId="{7E7DED8C-70FE-43E1-848E-D5A38BECD250}" srcOrd="0" destOrd="0" presId="urn:microsoft.com/office/officeart/2005/8/layout/vList2"/>
    <dgm:cxn modelId="{25048AF5-2028-451A-B750-3A4FC15EB38F}" type="presOf" srcId="{CF259E1A-A30C-44F1-940A-21A169B30299}" destId="{DCC7C28D-D619-4165-A704-86424EB5F4E6}" srcOrd="0" destOrd="0" presId="urn:microsoft.com/office/officeart/2005/8/layout/vList2"/>
    <dgm:cxn modelId="{439B2223-4F63-4D48-A37C-D876C765AC3F}" type="presParOf" srcId="{61AB0B5B-9B4B-4C17-8940-2385532DB309}" destId="{895D8BB7-612D-4B37-B61B-DFE6EE4EBF94}" srcOrd="0" destOrd="0" presId="urn:microsoft.com/office/officeart/2005/8/layout/vList2"/>
    <dgm:cxn modelId="{C333E6D0-E21D-4D0B-8D52-7741F3B2503C}" type="presParOf" srcId="{61AB0B5B-9B4B-4C17-8940-2385532DB309}" destId="{B228ABB6-1E6D-4E37-BBE5-A7B7C7A92BE4}" srcOrd="1" destOrd="0" presId="urn:microsoft.com/office/officeart/2005/8/layout/vList2"/>
    <dgm:cxn modelId="{A9B7D997-A5E3-49AF-BCC5-5125D59D38C7}" type="presParOf" srcId="{61AB0B5B-9B4B-4C17-8940-2385532DB309}" destId="{E45CE627-8706-428A-A439-933FFC8BD436}" srcOrd="2" destOrd="0" presId="urn:microsoft.com/office/officeart/2005/8/layout/vList2"/>
    <dgm:cxn modelId="{AEFB5488-75AC-4BE7-B50D-FA9FF02A4E21}" type="presParOf" srcId="{61AB0B5B-9B4B-4C17-8940-2385532DB309}" destId="{99667D3D-FC26-40C6-B6C3-76E6AAD95F7C}" srcOrd="3" destOrd="0" presId="urn:microsoft.com/office/officeart/2005/8/layout/vList2"/>
    <dgm:cxn modelId="{D76B83EB-0DEB-4D9B-B08B-6F6D35F39C87}" type="presParOf" srcId="{61AB0B5B-9B4B-4C17-8940-2385532DB309}" destId="{7E7DED8C-70FE-43E1-848E-D5A38BECD250}" srcOrd="4" destOrd="0" presId="urn:microsoft.com/office/officeart/2005/8/layout/vList2"/>
    <dgm:cxn modelId="{ACCEEB36-CB4F-4EB3-83E6-9048E451B854}" type="presParOf" srcId="{61AB0B5B-9B4B-4C17-8940-2385532DB309}" destId="{85B343D2-E431-4254-9EEA-107A2770F228}" srcOrd="5" destOrd="0" presId="urn:microsoft.com/office/officeart/2005/8/layout/vList2"/>
    <dgm:cxn modelId="{D6E9007E-73F7-447C-8197-054BE6BA3FC9}" type="presParOf" srcId="{61AB0B5B-9B4B-4C17-8940-2385532DB309}" destId="{DCC7C28D-D619-4165-A704-86424EB5F4E6}" srcOrd="6" destOrd="0" presId="urn:microsoft.com/office/officeart/2005/8/layout/vList2"/>
    <dgm:cxn modelId="{35621C1E-EE9B-4F78-B18C-638BC3C38038}" type="presParOf" srcId="{61AB0B5B-9B4B-4C17-8940-2385532DB309}" destId="{3162F0DE-731B-4A70-A8D0-D7487B540F09}" srcOrd="7" destOrd="0" presId="urn:microsoft.com/office/officeart/2005/8/layout/vList2"/>
    <dgm:cxn modelId="{6D52642F-FE98-409D-919A-0BAEBC1C69B0}" type="presParOf" srcId="{61AB0B5B-9B4B-4C17-8940-2385532DB309}" destId="{14CE8425-CA92-4001-9E5D-F060519751D0}"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621D49F-3458-4757-8929-79C3FE4B1DC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7B5E57DE-42AB-43AE-B32A-FEBBF1D94F93}">
      <dgm:prSet/>
      <dgm:spPr/>
      <dgm:t>
        <a:bodyPr/>
        <a:lstStyle/>
        <a:p>
          <a:r>
            <a:rPr lang="en-GB" dirty="0"/>
            <a:t>Both must act personally in the business of the agency of the affairs of the trust. </a:t>
          </a:r>
          <a:endParaRPr lang="en-US" dirty="0"/>
        </a:p>
      </dgm:t>
    </dgm:pt>
    <dgm:pt modelId="{71A59A19-83AC-4B21-9DED-5B642C48A0C2}" type="parTrans" cxnId="{67712B86-EF97-4C74-92E3-B705AA7CD541}">
      <dgm:prSet/>
      <dgm:spPr/>
      <dgm:t>
        <a:bodyPr/>
        <a:lstStyle/>
        <a:p>
          <a:endParaRPr lang="en-US"/>
        </a:p>
      </dgm:t>
    </dgm:pt>
    <dgm:pt modelId="{633D3F22-40AE-459A-B8F5-84D29E1CB055}" type="sibTrans" cxnId="{67712B86-EF97-4C74-92E3-B705AA7CD541}">
      <dgm:prSet/>
      <dgm:spPr/>
      <dgm:t>
        <a:bodyPr/>
        <a:lstStyle/>
        <a:p>
          <a:endParaRPr lang="en-US"/>
        </a:p>
      </dgm:t>
    </dgm:pt>
    <dgm:pt modelId="{98E3C87E-9846-44A9-9065-E8D4896C650A}">
      <dgm:prSet/>
      <dgm:spPr/>
      <dgm:t>
        <a:bodyPr/>
        <a:lstStyle/>
        <a:p>
          <a:r>
            <a:rPr lang="en-GB"/>
            <a:t>Both fiduciary – involve good faith and loyalty. No conflict of person interest and duty. </a:t>
          </a:r>
          <a:endParaRPr lang="en-US"/>
        </a:p>
      </dgm:t>
    </dgm:pt>
    <dgm:pt modelId="{5EFAE515-66B5-4587-870F-02B1D3700ACF}" type="parTrans" cxnId="{CAE55BD2-C1FE-4624-B087-D65FECFCCCEE}">
      <dgm:prSet/>
      <dgm:spPr/>
      <dgm:t>
        <a:bodyPr/>
        <a:lstStyle/>
        <a:p>
          <a:endParaRPr lang="en-US"/>
        </a:p>
      </dgm:t>
    </dgm:pt>
    <dgm:pt modelId="{DACD9DBC-67E0-47F9-90FD-FF5386D97E09}" type="sibTrans" cxnId="{CAE55BD2-C1FE-4624-B087-D65FECFCCCEE}">
      <dgm:prSet/>
      <dgm:spPr/>
      <dgm:t>
        <a:bodyPr/>
        <a:lstStyle/>
        <a:p>
          <a:endParaRPr lang="en-US"/>
        </a:p>
      </dgm:t>
    </dgm:pt>
    <dgm:pt modelId="{87C5E968-9B5D-4065-8DE9-2059D4AC4EDE}">
      <dgm:prSet/>
      <dgm:spPr/>
      <dgm:t>
        <a:bodyPr/>
        <a:lstStyle/>
        <a:p>
          <a:r>
            <a:rPr lang="en-GB"/>
            <a:t>Difference between the two is; </a:t>
          </a:r>
          <a:endParaRPr lang="en-US"/>
        </a:p>
      </dgm:t>
    </dgm:pt>
    <dgm:pt modelId="{CBDB63A9-793B-4602-BCED-24906EF975B7}" type="parTrans" cxnId="{B7E85B1F-A385-4019-9369-EF329C662DF6}">
      <dgm:prSet/>
      <dgm:spPr/>
      <dgm:t>
        <a:bodyPr/>
        <a:lstStyle/>
        <a:p>
          <a:endParaRPr lang="en-US"/>
        </a:p>
      </dgm:t>
    </dgm:pt>
    <dgm:pt modelId="{EB581E8A-D885-4891-8C39-082D95240BAE}" type="sibTrans" cxnId="{B7E85B1F-A385-4019-9369-EF329C662DF6}">
      <dgm:prSet/>
      <dgm:spPr/>
      <dgm:t>
        <a:bodyPr/>
        <a:lstStyle/>
        <a:p>
          <a:endParaRPr lang="en-US"/>
        </a:p>
      </dgm:t>
    </dgm:pt>
    <dgm:pt modelId="{EAA73160-31FA-42CC-8EE6-F47929560DB1}">
      <dgm:prSet/>
      <dgm:spPr/>
      <dgm:t>
        <a:bodyPr/>
        <a:lstStyle/>
        <a:p>
          <a:r>
            <a:rPr lang="en-GB"/>
            <a:t>1. A trustee has title to the property – agent does not.</a:t>
          </a:r>
          <a:endParaRPr lang="en-US"/>
        </a:p>
      </dgm:t>
    </dgm:pt>
    <dgm:pt modelId="{29DF0984-23E4-4856-A459-650385773127}" type="parTrans" cxnId="{46672167-4605-4153-9AE9-3D3400E03AA9}">
      <dgm:prSet/>
      <dgm:spPr/>
      <dgm:t>
        <a:bodyPr/>
        <a:lstStyle/>
        <a:p>
          <a:endParaRPr lang="en-US"/>
        </a:p>
      </dgm:t>
    </dgm:pt>
    <dgm:pt modelId="{A87730EE-7D6B-4D03-8600-AB8F5C4634D5}" type="sibTrans" cxnId="{46672167-4605-4153-9AE9-3D3400E03AA9}">
      <dgm:prSet/>
      <dgm:spPr/>
      <dgm:t>
        <a:bodyPr/>
        <a:lstStyle/>
        <a:p>
          <a:endParaRPr lang="en-US"/>
        </a:p>
      </dgm:t>
    </dgm:pt>
    <dgm:pt modelId="{DFAA77F7-8CF7-40F9-8817-5B480396416E}">
      <dgm:prSet/>
      <dgm:spPr/>
      <dgm:t>
        <a:bodyPr/>
        <a:lstStyle/>
        <a:p>
          <a:r>
            <a:rPr lang="en-GB"/>
            <a:t>2. Agency ends when the individual passes away, trust continues. </a:t>
          </a:r>
          <a:endParaRPr lang="en-US"/>
        </a:p>
      </dgm:t>
    </dgm:pt>
    <dgm:pt modelId="{BFA87864-A614-4B98-B647-C4083685CD24}" type="parTrans" cxnId="{CB2526EB-14B6-4519-965C-D7076FC0BB73}">
      <dgm:prSet/>
      <dgm:spPr/>
      <dgm:t>
        <a:bodyPr/>
        <a:lstStyle/>
        <a:p>
          <a:endParaRPr lang="en-US"/>
        </a:p>
      </dgm:t>
    </dgm:pt>
    <dgm:pt modelId="{ABC55BD5-AB48-4AE6-A5BE-BF75F5E6DB14}" type="sibTrans" cxnId="{CB2526EB-14B6-4519-965C-D7076FC0BB73}">
      <dgm:prSet/>
      <dgm:spPr/>
      <dgm:t>
        <a:bodyPr/>
        <a:lstStyle/>
        <a:p>
          <a:endParaRPr lang="en-US"/>
        </a:p>
      </dgm:t>
    </dgm:pt>
    <dgm:pt modelId="{AD28DCFA-DEC2-477C-88AE-82E157218373}">
      <dgm:prSet/>
      <dgm:spPr/>
      <dgm:t>
        <a:bodyPr/>
        <a:lstStyle/>
        <a:p>
          <a:r>
            <a:rPr lang="en-GB"/>
            <a:t>3. Agency is based on contract, trusts are not. </a:t>
          </a:r>
          <a:endParaRPr lang="en-US"/>
        </a:p>
      </dgm:t>
    </dgm:pt>
    <dgm:pt modelId="{BE460E93-D82F-4A59-B18F-4FBAB5C2C92A}" type="parTrans" cxnId="{4E806B43-1C01-4B07-9271-6A9732256D6E}">
      <dgm:prSet/>
      <dgm:spPr/>
      <dgm:t>
        <a:bodyPr/>
        <a:lstStyle/>
        <a:p>
          <a:endParaRPr lang="en-US"/>
        </a:p>
      </dgm:t>
    </dgm:pt>
    <dgm:pt modelId="{EFD6A7C5-930C-448E-A0AC-3E01E92B20EC}" type="sibTrans" cxnId="{4E806B43-1C01-4B07-9271-6A9732256D6E}">
      <dgm:prSet/>
      <dgm:spPr/>
      <dgm:t>
        <a:bodyPr/>
        <a:lstStyle/>
        <a:p>
          <a:endParaRPr lang="en-US"/>
        </a:p>
      </dgm:t>
    </dgm:pt>
    <dgm:pt modelId="{1723B986-8768-4C83-B6CA-B21E0394FC12}" type="pres">
      <dgm:prSet presAssocID="{9621D49F-3458-4757-8929-79C3FE4B1DC5}" presName="diagram" presStyleCnt="0">
        <dgm:presLayoutVars>
          <dgm:dir/>
          <dgm:resizeHandles val="exact"/>
        </dgm:presLayoutVars>
      </dgm:prSet>
      <dgm:spPr/>
    </dgm:pt>
    <dgm:pt modelId="{C1AE8208-F1CE-4773-A625-B5660F072280}" type="pres">
      <dgm:prSet presAssocID="{7B5E57DE-42AB-43AE-B32A-FEBBF1D94F93}" presName="node" presStyleLbl="node1" presStyleIdx="0" presStyleCnt="6">
        <dgm:presLayoutVars>
          <dgm:bulletEnabled val="1"/>
        </dgm:presLayoutVars>
      </dgm:prSet>
      <dgm:spPr/>
    </dgm:pt>
    <dgm:pt modelId="{F73ACD1B-8605-406A-98E9-24D476420B36}" type="pres">
      <dgm:prSet presAssocID="{633D3F22-40AE-459A-B8F5-84D29E1CB055}" presName="sibTrans" presStyleCnt="0"/>
      <dgm:spPr/>
    </dgm:pt>
    <dgm:pt modelId="{0148CD79-FF63-4076-A47F-A6385A49228C}" type="pres">
      <dgm:prSet presAssocID="{98E3C87E-9846-44A9-9065-E8D4896C650A}" presName="node" presStyleLbl="node1" presStyleIdx="1" presStyleCnt="6">
        <dgm:presLayoutVars>
          <dgm:bulletEnabled val="1"/>
        </dgm:presLayoutVars>
      </dgm:prSet>
      <dgm:spPr/>
    </dgm:pt>
    <dgm:pt modelId="{6C7D2534-6FBD-40C5-B3A2-062352F5938B}" type="pres">
      <dgm:prSet presAssocID="{DACD9DBC-67E0-47F9-90FD-FF5386D97E09}" presName="sibTrans" presStyleCnt="0"/>
      <dgm:spPr/>
    </dgm:pt>
    <dgm:pt modelId="{8F90E206-4B90-4970-AAFA-39E6C021E008}" type="pres">
      <dgm:prSet presAssocID="{87C5E968-9B5D-4065-8DE9-2059D4AC4EDE}" presName="node" presStyleLbl="node1" presStyleIdx="2" presStyleCnt="6">
        <dgm:presLayoutVars>
          <dgm:bulletEnabled val="1"/>
        </dgm:presLayoutVars>
      </dgm:prSet>
      <dgm:spPr/>
    </dgm:pt>
    <dgm:pt modelId="{53321337-B939-48A3-88BF-7493914C47B5}" type="pres">
      <dgm:prSet presAssocID="{EB581E8A-D885-4891-8C39-082D95240BAE}" presName="sibTrans" presStyleCnt="0"/>
      <dgm:spPr/>
    </dgm:pt>
    <dgm:pt modelId="{7F38B9C0-6B2A-4C65-9B3B-BCCAB3E8613C}" type="pres">
      <dgm:prSet presAssocID="{EAA73160-31FA-42CC-8EE6-F47929560DB1}" presName="node" presStyleLbl="node1" presStyleIdx="3" presStyleCnt="6">
        <dgm:presLayoutVars>
          <dgm:bulletEnabled val="1"/>
        </dgm:presLayoutVars>
      </dgm:prSet>
      <dgm:spPr/>
    </dgm:pt>
    <dgm:pt modelId="{9651494F-C336-47E0-B205-DF04BA968ECD}" type="pres">
      <dgm:prSet presAssocID="{A87730EE-7D6B-4D03-8600-AB8F5C4634D5}" presName="sibTrans" presStyleCnt="0"/>
      <dgm:spPr/>
    </dgm:pt>
    <dgm:pt modelId="{DAE01216-FFAA-4E90-B8B8-F5B7B0C2D8F1}" type="pres">
      <dgm:prSet presAssocID="{DFAA77F7-8CF7-40F9-8817-5B480396416E}" presName="node" presStyleLbl="node1" presStyleIdx="4" presStyleCnt="6">
        <dgm:presLayoutVars>
          <dgm:bulletEnabled val="1"/>
        </dgm:presLayoutVars>
      </dgm:prSet>
      <dgm:spPr/>
    </dgm:pt>
    <dgm:pt modelId="{4E40C397-B24B-4935-9090-BB386BE7AD8D}" type="pres">
      <dgm:prSet presAssocID="{ABC55BD5-AB48-4AE6-A5BE-BF75F5E6DB14}" presName="sibTrans" presStyleCnt="0"/>
      <dgm:spPr/>
    </dgm:pt>
    <dgm:pt modelId="{0BCAB7DF-4085-4065-A8E5-9772FE50352C}" type="pres">
      <dgm:prSet presAssocID="{AD28DCFA-DEC2-477C-88AE-82E157218373}" presName="node" presStyleLbl="node1" presStyleIdx="5" presStyleCnt="6">
        <dgm:presLayoutVars>
          <dgm:bulletEnabled val="1"/>
        </dgm:presLayoutVars>
      </dgm:prSet>
      <dgm:spPr/>
    </dgm:pt>
  </dgm:ptLst>
  <dgm:cxnLst>
    <dgm:cxn modelId="{7C4B9005-71C9-4EFC-AD86-7200D42C2C43}" type="presOf" srcId="{98E3C87E-9846-44A9-9065-E8D4896C650A}" destId="{0148CD79-FF63-4076-A47F-A6385A49228C}" srcOrd="0" destOrd="0" presId="urn:microsoft.com/office/officeart/2005/8/layout/default"/>
    <dgm:cxn modelId="{B7E85B1F-A385-4019-9369-EF329C662DF6}" srcId="{9621D49F-3458-4757-8929-79C3FE4B1DC5}" destId="{87C5E968-9B5D-4065-8DE9-2059D4AC4EDE}" srcOrd="2" destOrd="0" parTransId="{CBDB63A9-793B-4602-BCED-24906EF975B7}" sibTransId="{EB581E8A-D885-4891-8C39-082D95240BAE}"/>
    <dgm:cxn modelId="{8FB3A935-C090-4CAD-93EC-D232C2A70999}" type="presOf" srcId="{9621D49F-3458-4757-8929-79C3FE4B1DC5}" destId="{1723B986-8768-4C83-B6CA-B21E0394FC12}" srcOrd="0" destOrd="0" presId="urn:microsoft.com/office/officeart/2005/8/layout/default"/>
    <dgm:cxn modelId="{4E806B43-1C01-4B07-9271-6A9732256D6E}" srcId="{9621D49F-3458-4757-8929-79C3FE4B1DC5}" destId="{AD28DCFA-DEC2-477C-88AE-82E157218373}" srcOrd="5" destOrd="0" parTransId="{BE460E93-D82F-4A59-B18F-4FBAB5C2C92A}" sibTransId="{EFD6A7C5-930C-448E-A0AC-3E01E92B20EC}"/>
    <dgm:cxn modelId="{46672167-4605-4153-9AE9-3D3400E03AA9}" srcId="{9621D49F-3458-4757-8929-79C3FE4B1DC5}" destId="{EAA73160-31FA-42CC-8EE6-F47929560DB1}" srcOrd="3" destOrd="0" parTransId="{29DF0984-23E4-4856-A459-650385773127}" sibTransId="{A87730EE-7D6B-4D03-8600-AB8F5C4634D5}"/>
    <dgm:cxn modelId="{36CD4277-5047-4BB3-B518-12DCEE9DE2EA}" type="presOf" srcId="{EAA73160-31FA-42CC-8EE6-F47929560DB1}" destId="{7F38B9C0-6B2A-4C65-9B3B-BCCAB3E8613C}" srcOrd="0" destOrd="0" presId="urn:microsoft.com/office/officeart/2005/8/layout/default"/>
    <dgm:cxn modelId="{EEC38979-003C-43B3-A36C-209E478DAD4F}" type="presOf" srcId="{87C5E968-9B5D-4065-8DE9-2059D4AC4EDE}" destId="{8F90E206-4B90-4970-AAFA-39E6C021E008}" srcOrd="0" destOrd="0" presId="urn:microsoft.com/office/officeart/2005/8/layout/default"/>
    <dgm:cxn modelId="{67712B86-EF97-4C74-92E3-B705AA7CD541}" srcId="{9621D49F-3458-4757-8929-79C3FE4B1DC5}" destId="{7B5E57DE-42AB-43AE-B32A-FEBBF1D94F93}" srcOrd="0" destOrd="0" parTransId="{71A59A19-83AC-4B21-9DED-5B642C48A0C2}" sibTransId="{633D3F22-40AE-459A-B8F5-84D29E1CB055}"/>
    <dgm:cxn modelId="{C18216BF-3894-4603-AEEE-1C59FBD9FC05}" type="presOf" srcId="{AD28DCFA-DEC2-477C-88AE-82E157218373}" destId="{0BCAB7DF-4085-4065-A8E5-9772FE50352C}" srcOrd="0" destOrd="0" presId="urn:microsoft.com/office/officeart/2005/8/layout/default"/>
    <dgm:cxn modelId="{CAE55BD2-C1FE-4624-B087-D65FECFCCCEE}" srcId="{9621D49F-3458-4757-8929-79C3FE4B1DC5}" destId="{98E3C87E-9846-44A9-9065-E8D4896C650A}" srcOrd="1" destOrd="0" parTransId="{5EFAE515-66B5-4587-870F-02B1D3700ACF}" sibTransId="{DACD9DBC-67E0-47F9-90FD-FF5386D97E09}"/>
    <dgm:cxn modelId="{8B91A4D6-8AEB-4533-85C6-2FB02716DF44}" type="presOf" srcId="{DFAA77F7-8CF7-40F9-8817-5B480396416E}" destId="{DAE01216-FFAA-4E90-B8B8-F5B7B0C2D8F1}" srcOrd="0" destOrd="0" presId="urn:microsoft.com/office/officeart/2005/8/layout/default"/>
    <dgm:cxn modelId="{CB2526EB-14B6-4519-965C-D7076FC0BB73}" srcId="{9621D49F-3458-4757-8929-79C3FE4B1DC5}" destId="{DFAA77F7-8CF7-40F9-8817-5B480396416E}" srcOrd="4" destOrd="0" parTransId="{BFA87864-A614-4B98-B647-C4083685CD24}" sibTransId="{ABC55BD5-AB48-4AE6-A5BE-BF75F5E6DB14}"/>
    <dgm:cxn modelId="{D03E1DFE-A8B8-4FA9-ADAA-D3027A84F197}" type="presOf" srcId="{7B5E57DE-42AB-43AE-B32A-FEBBF1D94F93}" destId="{C1AE8208-F1CE-4773-A625-B5660F072280}" srcOrd="0" destOrd="0" presId="urn:microsoft.com/office/officeart/2005/8/layout/default"/>
    <dgm:cxn modelId="{F5E0A353-8451-472A-BDAB-AB5220F8DF9A}" type="presParOf" srcId="{1723B986-8768-4C83-B6CA-B21E0394FC12}" destId="{C1AE8208-F1CE-4773-A625-B5660F072280}" srcOrd="0" destOrd="0" presId="urn:microsoft.com/office/officeart/2005/8/layout/default"/>
    <dgm:cxn modelId="{FEF2520C-E8F8-4B35-9BF4-9A93B9140C9D}" type="presParOf" srcId="{1723B986-8768-4C83-B6CA-B21E0394FC12}" destId="{F73ACD1B-8605-406A-98E9-24D476420B36}" srcOrd="1" destOrd="0" presId="urn:microsoft.com/office/officeart/2005/8/layout/default"/>
    <dgm:cxn modelId="{A2BFAD5F-6C1D-467F-AAB5-A55C80F0740E}" type="presParOf" srcId="{1723B986-8768-4C83-B6CA-B21E0394FC12}" destId="{0148CD79-FF63-4076-A47F-A6385A49228C}" srcOrd="2" destOrd="0" presId="urn:microsoft.com/office/officeart/2005/8/layout/default"/>
    <dgm:cxn modelId="{6D374559-A8E6-43A2-9AD1-CF817EE6A35D}" type="presParOf" srcId="{1723B986-8768-4C83-B6CA-B21E0394FC12}" destId="{6C7D2534-6FBD-40C5-B3A2-062352F5938B}" srcOrd="3" destOrd="0" presId="urn:microsoft.com/office/officeart/2005/8/layout/default"/>
    <dgm:cxn modelId="{1309BF81-4151-40CA-ABCC-965883903975}" type="presParOf" srcId="{1723B986-8768-4C83-B6CA-B21E0394FC12}" destId="{8F90E206-4B90-4970-AAFA-39E6C021E008}" srcOrd="4" destOrd="0" presId="urn:microsoft.com/office/officeart/2005/8/layout/default"/>
    <dgm:cxn modelId="{039A4266-18D4-4C93-A9A7-C3728DF58B74}" type="presParOf" srcId="{1723B986-8768-4C83-B6CA-B21E0394FC12}" destId="{53321337-B939-48A3-88BF-7493914C47B5}" srcOrd="5" destOrd="0" presId="urn:microsoft.com/office/officeart/2005/8/layout/default"/>
    <dgm:cxn modelId="{37075C4A-2613-42BB-B55A-A8D26520EC49}" type="presParOf" srcId="{1723B986-8768-4C83-B6CA-B21E0394FC12}" destId="{7F38B9C0-6B2A-4C65-9B3B-BCCAB3E8613C}" srcOrd="6" destOrd="0" presId="urn:microsoft.com/office/officeart/2005/8/layout/default"/>
    <dgm:cxn modelId="{40A38437-C4B3-41DA-89AE-FF1DA2A5D7BF}" type="presParOf" srcId="{1723B986-8768-4C83-B6CA-B21E0394FC12}" destId="{9651494F-C336-47E0-B205-DF04BA968ECD}" srcOrd="7" destOrd="0" presId="urn:microsoft.com/office/officeart/2005/8/layout/default"/>
    <dgm:cxn modelId="{20D06FA8-5192-4C1B-89E8-6BC018DE8B49}" type="presParOf" srcId="{1723B986-8768-4C83-B6CA-B21E0394FC12}" destId="{DAE01216-FFAA-4E90-B8B8-F5B7B0C2D8F1}" srcOrd="8" destOrd="0" presId="urn:microsoft.com/office/officeart/2005/8/layout/default"/>
    <dgm:cxn modelId="{E4CDCB71-E7ED-48E2-A459-C7B6BEED087B}" type="presParOf" srcId="{1723B986-8768-4C83-B6CA-B21E0394FC12}" destId="{4E40C397-B24B-4935-9090-BB386BE7AD8D}" srcOrd="9" destOrd="0" presId="urn:microsoft.com/office/officeart/2005/8/layout/default"/>
    <dgm:cxn modelId="{4AFAA357-B9C1-4971-B5E6-FB9A39223A10}" type="presParOf" srcId="{1723B986-8768-4C83-B6CA-B21E0394FC12}" destId="{0BCAB7DF-4085-4065-A8E5-9772FE50352C}"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372209C-24DB-41F3-B6DC-E7C83893B16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FCC7E86-C7D4-497B-97D5-DA0E32C0D6D3}">
      <dgm:prSet/>
      <dgm:spPr/>
      <dgm:t>
        <a:bodyPr/>
        <a:lstStyle/>
        <a:p>
          <a:r>
            <a:rPr lang="en-GB"/>
            <a:t>Trust – equity and arise independently of agreement. </a:t>
          </a:r>
          <a:endParaRPr lang="en-US"/>
        </a:p>
      </dgm:t>
    </dgm:pt>
    <dgm:pt modelId="{8220DBDA-5FC7-4BB2-A7F1-AFA46789BF07}" type="parTrans" cxnId="{40793B24-9AA4-4AD4-A02D-3F256C4FE86F}">
      <dgm:prSet/>
      <dgm:spPr/>
      <dgm:t>
        <a:bodyPr/>
        <a:lstStyle/>
        <a:p>
          <a:endParaRPr lang="en-US"/>
        </a:p>
      </dgm:t>
    </dgm:pt>
    <dgm:pt modelId="{54917F01-5D93-4F2E-832B-3C751EEF24D6}" type="sibTrans" cxnId="{40793B24-9AA4-4AD4-A02D-3F256C4FE86F}">
      <dgm:prSet/>
      <dgm:spPr/>
      <dgm:t>
        <a:bodyPr/>
        <a:lstStyle/>
        <a:p>
          <a:endParaRPr lang="en-US"/>
        </a:p>
      </dgm:t>
    </dgm:pt>
    <dgm:pt modelId="{76E33A64-62FB-4899-856E-FCEC834DFC2D}">
      <dgm:prSet/>
      <dgm:spPr/>
      <dgm:t>
        <a:bodyPr/>
        <a:lstStyle/>
        <a:p>
          <a:r>
            <a:rPr lang="en-GB"/>
            <a:t>- Created by will </a:t>
          </a:r>
          <a:endParaRPr lang="en-US"/>
        </a:p>
      </dgm:t>
    </dgm:pt>
    <dgm:pt modelId="{6A4FB560-AE91-4276-8CBE-E02A111377FA}" type="parTrans" cxnId="{55C4E344-9A21-4374-B277-A29B0E3D1585}">
      <dgm:prSet/>
      <dgm:spPr/>
      <dgm:t>
        <a:bodyPr/>
        <a:lstStyle/>
        <a:p>
          <a:endParaRPr lang="en-US"/>
        </a:p>
      </dgm:t>
    </dgm:pt>
    <dgm:pt modelId="{73A9B644-7204-4EA9-95D0-DE73EEE9FFCC}" type="sibTrans" cxnId="{55C4E344-9A21-4374-B277-A29B0E3D1585}">
      <dgm:prSet/>
      <dgm:spPr/>
      <dgm:t>
        <a:bodyPr/>
        <a:lstStyle/>
        <a:p>
          <a:endParaRPr lang="en-US"/>
        </a:p>
      </dgm:t>
    </dgm:pt>
    <dgm:pt modelId="{248DCB7B-1579-4F92-B3B0-C3A22696E333}">
      <dgm:prSet/>
      <dgm:spPr/>
      <dgm:t>
        <a:bodyPr/>
        <a:lstStyle/>
        <a:p>
          <a:r>
            <a:rPr lang="en-GB"/>
            <a:t>Contract – common law and deals with a personal obligation.</a:t>
          </a:r>
          <a:endParaRPr lang="en-US"/>
        </a:p>
      </dgm:t>
    </dgm:pt>
    <dgm:pt modelId="{E54700BA-19E6-4EB0-A312-CE94E475F393}" type="parTrans" cxnId="{BE3B7612-9827-4FE9-8565-1A83B1197648}">
      <dgm:prSet/>
      <dgm:spPr/>
      <dgm:t>
        <a:bodyPr/>
        <a:lstStyle/>
        <a:p>
          <a:endParaRPr lang="en-US"/>
        </a:p>
      </dgm:t>
    </dgm:pt>
    <dgm:pt modelId="{45CDFA0E-54FD-4A79-9F11-67E546D8E114}" type="sibTrans" cxnId="{BE3B7612-9827-4FE9-8565-1A83B1197648}">
      <dgm:prSet/>
      <dgm:spPr/>
      <dgm:t>
        <a:bodyPr/>
        <a:lstStyle/>
        <a:p>
          <a:endParaRPr lang="en-US"/>
        </a:p>
      </dgm:t>
    </dgm:pt>
    <dgm:pt modelId="{3D349B7E-D826-47D0-AC98-A912A4138261}">
      <dgm:prSet/>
      <dgm:spPr/>
      <dgm:t>
        <a:bodyPr/>
        <a:lstStyle/>
        <a:p>
          <a:r>
            <a:rPr lang="en-GB" dirty="0"/>
            <a:t>- Must include consideration.</a:t>
          </a:r>
          <a:endParaRPr lang="en-US" dirty="0"/>
        </a:p>
      </dgm:t>
    </dgm:pt>
    <dgm:pt modelId="{BDD34C58-0B42-4441-9546-D7EBB0A6D039}" type="parTrans" cxnId="{36FC896B-DEFF-4BFA-BE02-89174526EA9A}">
      <dgm:prSet/>
      <dgm:spPr/>
      <dgm:t>
        <a:bodyPr/>
        <a:lstStyle/>
        <a:p>
          <a:endParaRPr lang="en-US"/>
        </a:p>
      </dgm:t>
    </dgm:pt>
    <dgm:pt modelId="{7C0912A8-52A4-4C69-A41E-D02020A8C923}" type="sibTrans" cxnId="{36FC896B-DEFF-4BFA-BE02-89174526EA9A}">
      <dgm:prSet/>
      <dgm:spPr/>
      <dgm:t>
        <a:bodyPr/>
        <a:lstStyle/>
        <a:p>
          <a:endParaRPr lang="en-US"/>
        </a:p>
      </dgm:t>
    </dgm:pt>
    <dgm:pt modelId="{426864D8-E452-465E-A052-42BC2C58143C}" type="pres">
      <dgm:prSet presAssocID="{B372209C-24DB-41F3-B6DC-E7C83893B166}" presName="root" presStyleCnt="0">
        <dgm:presLayoutVars>
          <dgm:dir/>
          <dgm:resizeHandles val="exact"/>
        </dgm:presLayoutVars>
      </dgm:prSet>
      <dgm:spPr/>
    </dgm:pt>
    <dgm:pt modelId="{11F363C6-15E5-4406-8E8D-8299E1F866B2}" type="pres">
      <dgm:prSet presAssocID="{3FCC7E86-C7D4-497B-97D5-DA0E32C0D6D3}" presName="compNode" presStyleCnt="0"/>
      <dgm:spPr/>
    </dgm:pt>
    <dgm:pt modelId="{47122977-70C2-4859-93D1-2CF0C6968915}" type="pres">
      <dgm:prSet presAssocID="{3FCC7E86-C7D4-497B-97D5-DA0E32C0D6D3}" presName="bgRect" presStyleLbl="bgShp" presStyleIdx="0" presStyleCnt="4"/>
      <dgm:spPr/>
    </dgm:pt>
    <dgm:pt modelId="{71C116FF-7FE3-437F-863A-11FCB23D039D}" type="pres">
      <dgm:prSet presAssocID="{3FCC7E86-C7D4-497B-97D5-DA0E32C0D6D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858E20E5-D76D-45C8-A75F-B1C0C57FC044}" type="pres">
      <dgm:prSet presAssocID="{3FCC7E86-C7D4-497B-97D5-DA0E32C0D6D3}" presName="spaceRect" presStyleCnt="0"/>
      <dgm:spPr/>
    </dgm:pt>
    <dgm:pt modelId="{3076C58A-4F1B-46A6-AA60-1B8A7B8886FE}" type="pres">
      <dgm:prSet presAssocID="{3FCC7E86-C7D4-497B-97D5-DA0E32C0D6D3}" presName="parTx" presStyleLbl="revTx" presStyleIdx="0" presStyleCnt="4">
        <dgm:presLayoutVars>
          <dgm:chMax val="0"/>
          <dgm:chPref val="0"/>
        </dgm:presLayoutVars>
      </dgm:prSet>
      <dgm:spPr/>
    </dgm:pt>
    <dgm:pt modelId="{51B4D767-1CF9-4870-B6A8-61481AAA2F90}" type="pres">
      <dgm:prSet presAssocID="{54917F01-5D93-4F2E-832B-3C751EEF24D6}" presName="sibTrans" presStyleCnt="0"/>
      <dgm:spPr/>
    </dgm:pt>
    <dgm:pt modelId="{61778D79-DAA3-471E-B8D1-CE2B9C79CF93}" type="pres">
      <dgm:prSet presAssocID="{76E33A64-62FB-4899-856E-FCEC834DFC2D}" presName="compNode" presStyleCnt="0"/>
      <dgm:spPr/>
    </dgm:pt>
    <dgm:pt modelId="{3B631CA6-0C69-460C-83C9-BB504021432E}" type="pres">
      <dgm:prSet presAssocID="{76E33A64-62FB-4899-856E-FCEC834DFC2D}" presName="bgRect" presStyleLbl="bgShp" presStyleIdx="1" presStyleCnt="4"/>
      <dgm:spPr/>
    </dgm:pt>
    <dgm:pt modelId="{851DE888-E920-4935-8AEC-3A2FC9B2C74E}" type="pres">
      <dgm:prSet presAssocID="{76E33A64-62FB-4899-856E-FCEC834DFC2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aptop"/>
        </a:ext>
      </dgm:extLst>
    </dgm:pt>
    <dgm:pt modelId="{15C5B2D9-8429-43F1-8C25-0AA478CF6623}" type="pres">
      <dgm:prSet presAssocID="{76E33A64-62FB-4899-856E-FCEC834DFC2D}" presName="spaceRect" presStyleCnt="0"/>
      <dgm:spPr/>
    </dgm:pt>
    <dgm:pt modelId="{8F1CF3C8-BC7E-4468-BCA4-973B6A1DF307}" type="pres">
      <dgm:prSet presAssocID="{76E33A64-62FB-4899-856E-FCEC834DFC2D}" presName="parTx" presStyleLbl="revTx" presStyleIdx="1" presStyleCnt="4">
        <dgm:presLayoutVars>
          <dgm:chMax val="0"/>
          <dgm:chPref val="0"/>
        </dgm:presLayoutVars>
      </dgm:prSet>
      <dgm:spPr/>
    </dgm:pt>
    <dgm:pt modelId="{85E6A30B-986C-49A7-A38C-B4FB4402AC35}" type="pres">
      <dgm:prSet presAssocID="{73A9B644-7204-4EA9-95D0-DE73EEE9FFCC}" presName="sibTrans" presStyleCnt="0"/>
      <dgm:spPr/>
    </dgm:pt>
    <dgm:pt modelId="{503FCE53-BC2B-436A-94D5-5EC9D8A6813F}" type="pres">
      <dgm:prSet presAssocID="{248DCB7B-1579-4F92-B3B0-C3A22696E333}" presName="compNode" presStyleCnt="0"/>
      <dgm:spPr/>
    </dgm:pt>
    <dgm:pt modelId="{CDD92EB9-47BB-40CA-9C96-7687688C055D}" type="pres">
      <dgm:prSet presAssocID="{248DCB7B-1579-4F92-B3B0-C3A22696E333}" presName="bgRect" presStyleLbl="bgShp" presStyleIdx="2" presStyleCnt="4"/>
      <dgm:spPr/>
    </dgm:pt>
    <dgm:pt modelId="{F31C3023-585F-4D06-9F9C-90A1DA8E7540}" type="pres">
      <dgm:prSet presAssocID="{248DCB7B-1579-4F92-B3B0-C3A22696E33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tract"/>
        </a:ext>
      </dgm:extLst>
    </dgm:pt>
    <dgm:pt modelId="{B4928B9E-593F-4BB8-9EB4-BAC0F14CAC07}" type="pres">
      <dgm:prSet presAssocID="{248DCB7B-1579-4F92-B3B0-C3A22696E333}" presName="spaceRect" presStyleCnt="0"/>
      <dgm:spPr/>
    </dgm:pt>
    <dgm:pt modelId="{EF42EFE6-6EFE-4629-A312-C2A93D17A44C}" type="pres">
      <dgm:prSet presAssocID="{248DCB7B-1579-4F92-B3B0-C3A22696E333}" presName="parTx" presStyleLbl="revTx" presStyleIdx="2" presStyleCnt="4">
        <dgm:presLayoutVars>
          <dgm:chMax val="0"/>
          <dgm:chPref val="0"/>
        </dgm:presLayoutVars>
      </dgm:prSet>
      <dgm:spPr/>
    </dgm:pt>
    <dgm:pt modelId="{76951382-6BB0-45FF-AAFB-B067CD77F4AC}" type="pres">
      <dgm:prSet presAssocID="{45CDFA0E-54FD-4A79-9F11-67E546D8E114}" presName="sibTrans" presStyleCnt="0"/>
      <dgm:spPr/>
    </dgm:pt>
    <dgm:pt modelId="{19643F54-F255-4115-B17E-17CE9D705AFC}" type="pres">
      <dgm:prSet presAssocID="{3D349B7E-D826-47D0-AC98-A912A4138261}" presName="compNode" presStyleCnt="0"/>
      <dgm:spPr/>
    </dgm:pt>
    <dgm:pt modelId="{3A1351DC-160D-4E89-802C-7217052F8E17}" type="pres">
      <dgm:prSet presAssocID="{3D349B7E-D826-47D0-AC98-A912A4138261}" presName="bgRect" presStyleLbl="bgShp" presStyleIdx="3" presStyleCnt="4"/>
      <dgm:spPr/>
    </dgm:pt>
    <dgm:pt modelId="{4B30C653-12D6-4D3C-A8AC-8D770AEE94AF}" type="pres">
      <dgm:prSet presAssocID="{3D349B7E-D826-47D0-AC98-A912A413826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2DF1EEBD-B348-4BD9-9FA8-1E39FA68EC98}" type="pres">
      <dgm:prSet presAssocID="{3D349B7E-D826-47D0-AC98-A912A4138261}" presName="spaceRect" presStyleCnt="0"/>
      <dgm:spPr/>
    </dgm:pt>
    <dgm:pt modelId="{57918259-655A-4A66-A084-EB0A8220A71D}" type="pres">
      <dgm:prSet presAssocID="{3D349B7E-D826-47D0-AC98-A912A4138261}" presName="parTx" presStyleLbl="revTx" presStyleIdx="3" presStyleCnt="4">
        <dgm:presLayoutVars>
          <dgm:chMax val="0"/>
          <dgm:chPref val="0"/>
        </dgm:presLayoutVars>
      </dgm:prSet>
      <dgm:spPr/>
    </dgm:pt>
  </dgm:ptLst>
  <dgm:cxnLst>
    <dgm:cxn modelId="{BE3B7612-9827-4FE9-8565-1A83B1197648}" srcId="{B372209C-24DB-41F3-B6DC-E7C83893B166}" destId="{248DCB7B-1579-4F92-B3B0-C3A22696E333}" srcOrd="2" destOrd="0" parTransId="{E54700BA-19E6-4EB0-A312-CE94E475F393}" sibTransId="{45CDFA0E-54FD-4A79-9F11-67E546D8E114}"/>
    <dgm:cxn modelId="{40793B24-9AA4-4AD4-A02D-3F256C4FE86F}" srcId="{B372209C-24DB-41F3-B6DC-E7C83893B166}" destId="{3FCC7E86-C7D4-497B-97D5-DA0E32C0D6D3}" srcOrd="0" destOrd="0" parTransId="{8220DBDA-5FC7-4BB2-A7F1-AFA46789BF07}" sibTransId="{54917F01-5D93-4F2E-832B-3C751EEF24D6}"/>
    <dgm:cxn modelId="{278A7B3A-EDBE-4A0D-9B56-48DA9E7D3272}" type="presOf" srcId="{248DCB7B-1579-4F92-B3B0-C3A22696E333}" destId="{EF42EFE6-6EFE-4629-A312-C2A93D17A44C}" srcOrd="0" destOrd="0" presId="urn:microsoft.com/office/officeart/2018/2/layout/IconVerticalSolidList"/>
    <dgm:cxn modelId="{FE89203C-4FA7-4207-A631-826C30EFA6F9}" type="presOf" srcId="{76E33A64-62FB-4899-856E-FCEC834DFC2D}" destId="{8F1CF3C8-BC7E-4468-BCA4-973B6A1DF307}" srcOrd="0" destOrd="0" presId="urn:microsoft.com/office/officeart/2018/2/layout/IconVerticalSolidList"/>
    <dgm:cxn modelId="{55C4E344-9A21-4374-B277-A29B0E3D1585}" srcId="{B372209C-24DB-41F3-B6DC-E7C83893B166}" destId="{76E33A64-62FB-4899-856E-FCEC834DFC2D}" srcOrd="1" destOrd="0" parTransId="{6A4FB560-AE91-4276-8CBE-E02A111377FA}" sibTransId="{73A9B644-7204-4EA9-95D0-DE73EEE9FFCC}"/>
    <dgm:cxn modelId="{36FC896B-DEFF-4BFA-BE02-89174526EA9A}" srcId="{B372209C-24DB-41F3-B6DC-E7C83893B166}" destId="{3D349B7E-D826-47D0-AC98-A912A4138261}" srcOrd="3" destOrd="0" parTransId="{BDD34C58-0B42-4441-9546-D7EBB0A6D039}" sibTransId="{7C0912A8-52A4-4C69-A41E-D02020A8C923}"/>
    <dgm:cxn modelId="{C0A1EE75-2A8F-4171-B8BE-86298E87F81B}" type="presOf" srcId="{3FCC7E86-C7D4-497B-97D5-DA0E32C0D6D3}" destId="{3076C58A-4F1B-46A6-AA60-1B8A7B8886FE}" srcOrd="0" destOrd="0" presId="urn:microsoft.com/office/officeart/2018/2/layout/IconVerticalSolidList"/>
    <dgm:cxn modelId="{603187D6-678D-43E4-94AC-97CA22D8A398}" type="presOf" srcId="{B372209C-24DB-41F3-B6DC-E7C83893B166}" destId="{426864D8-E452-465E-A052-42BC2C58143C}" srcOrd="0" destOrd="0" presId="urn:microsoft.com/office/officeart/2018/2/layout/IconVerticalSolidList"/>
    <dgm:cxn modelId="{E6F289FD-68DB-43E2-955B-98D2C6AC59FF}" type="presOf" srcId="{3D349B7E-D826-47D0-AC98-A912A4138261}" destId="{57918259-655A-4A66-A084-EB0A8220A71D}" srcOrd="0" destOrd="0" presId="urn:microsoft.com/office/officeart/2018/2/layout/IconVerticalSolidList"/>
    <dgm:cxn modelId="{88392D12-D406-4327-B1E3-4C519C5FD4E1}" type="presParOf" srcId="{426864D8-E452-465E-A052-42BC2C58143C}" destId="{11F363C6-15E5-4406-8E8D-8299E1F866B2}" srcOrd="0" destOrd="0" presId="urn:microsoft.com/office/officeart/2018/2/layout/IconVerticalSolidList"/>
    <dgm:cxn modelId="{7E06CCAA-EA4C-4061-8055-D871A081F8C4}" type="presParOf" srcId="{11F363C6-15E5-4406-8E8D-8299E1F866B2}" destId="{47122977-70C2-4859-93D1-2CF0C6968915}" srcOrd="0" destOrd="0" presId="urn:microsoft.com/office/officeart/2018/2/layout/IconVerticalSolidList"/>
    <dgm:cxn modelId="{505F765B-670E-42C6-B190-551D5FD33706}" type="presParOf" srcId="{11F363C6-15E5-4406-8E8D-8299E1F866B2}" destId="{71C116FF-7FE3-437F-863A-11FCB23D039D}" srcOrd="1" destOrd="0" presId="urn:microsoft.com/office/officeart/2018/2/layout/IconVerticalSolidList"/>
    <dgm:cxn modelId="{F3D85FAC-87A2-443A-8F12-F06E2B95C3BF}" type="presParOf" srcId="{11F363C6-15E5-4406-8E8D-8299E1F866B2}" destId="{858E20E5-D76D-45C8-A75F-B1C0C57FC044}" srcOrd="2" destOrd="0" presId="urn:microsoft.com/office/officeart/2018/2/layout/IconVerticalSolidList"/>
    <dgm:cxn modelId="{FF1F9F9D-B3F0-4079-89AE-B84EF8EE6C5A}" type="presParOf" srcId="{11F363C6-15E5-4406-8E8D-8299E1F866B2}" destId="{3076C58A-4F1B-46A6-AA60-1B8A7B8886FE}" srcOrd="3" destOrd="0" presId="urn:microsoft.com/office/officeart/2018/2/layout/IconVerticalSolidList"/>
    <dgm:cxn modelId="{92C147DE-6AD2-4E3F-BAE7-FA1D784DDCF2}" type="presParOf" srcId="{426864D8-E452-465E-A052-42BC2C58143C}" destId="{51B4D767-1CF9-4870-B6A8-61481AAA2F90}" srcOrd="1" destOrd="0" presId="urn:microsoft.com/office/officeart/2018/2/layout/IconVerticalSolidList"/>
    <dgm:cxn modelId="{C8617834-924E-4C7B-A720-08C3D574CDE3}" type="presParOf" srcId="{426864D8-E452-465E-A052-42BC2C58143C}" destId="{61778D79-DAA3-471E-B8D1-CE2B9C79CF93}" srcOrd="2" destOrd="0" presId="urn:microsoft.com/office/officeart/2018/2/layout/IconVerticalSolidList"/>
    <dgm:cxn modelId="{79B82BB0-BB67-4A5E-8B20-25B970D85491}" type="presParOf" srcId="{61778D79-DAA3-471E-B8D1-CE2B9C79CF93}" destId="{3B631CA6-0C69-460C-83C9-BB504021432E}" srcOrd="0" destOrd="0" presId="urn:microsoft.com/office/officeart/2018/2/layout/IconVerticalSolidList"/>
    <dgm:cxn modelId="{A6D259B6-2028-4AF1-87AC-7CAC245BDFF0}" type="presParOf" srcId="{61778D79-DAA3-471E-B8D1-CE2B9C79CF93}" destId="{851DE888-E920-4935-8AEC-3A2FC9B2C74E}" srcOrd="1" destOrd="0" presId="urn:microsoft.com/office/officeart/2018/2/layout/IconVerticalSolidList"/>
    <dgm:cxn modelId="{C8A74122-7A31-4168-BF3D-E3777796ABF0}" type="presParOf" srcId="{61778D79-DAA3-471E-B8D1-CE2B9C79CF93}" destId="{15C5B2D9-8429-43F1-8C25-0AA478CF6623}" srcOrd="2" destOrd="0" presId="urn:microsoft.com/office/officeart/2018/2/layout/IconVerticalSolidList"/>
    <dgm:cxn modelId="{D94ABBBB-385A-4080-9EC1-8E8EEAD55FF2}" type="presParOf" srcId="{61778D79-DAA3-471E-B8D1-CE2B9C79CF93}" destId="{8F1CF3C8-BC7E-4468-BCA4-973B6A1DF307}" srcOrd="3" destOrd="0" presId="urn:microsoft.com/office/officeart/2018/2/layout/IconVerticalSolidList"/>
    <dgm:cxn modelId="{9ECDA1E3-4574-40B8-B765-07A9C2C9A6EA}" type="presParOf" srcId="{426864D8-E452-465E-A052-42BC2C58143C}" destId="{85E6A30B-986C-49A7-A38C-B4FB4402AC35}" srcOrd="3" destOrd="0" presId="urn:microsoft.com/office/officeart/2018/2/layout/IconVerticalSolidList"/>
    <dgm:cxn modelId="{23C6F8AC-53AE-4AD5-9439-A815EB40E5DB}" type="presParOf" srcId="{426864D8-E452-465E-A052-42BC2C58143C}" destId="{503FCE53-BC2B-436A-94D5-5EC9D8A6813F}" srcOrd="4" destOrd="0" presId="urn:microsoft.com/office/officeart/2018/2/layout/IconVerticalSolidList"/>
    <dgm:cxn modelId="{3A36A626-CF6B-453F-87B5-41BF55F08F85}" type="presParOf" srcId="{503FCE53-BC2B-436A-94D5-5EC9D8A6813F}" destId="{CDD92EB9-47BB-40CA-9C96-7687688C055D}" srcOrd="0" destOrd="0" presId="urn:microsoft.com/office/officeart/2018/2/layout/IconVerticalSolidList"/>
    <dgm:cxn modelId="{0AF3757A-CCC6-4ED7-AC31-985D41DF24D6}" type="presParOf" srcId="{503FCE53-BC2B-436A-94D5-5EC9D8A6813F}" destId="{F31C3023-585F-4D06-9F9C-90A1DA8E7540}" srcOrd="1" destOrd="0" presId="urn:microsoft.com/office/officeart/2018/2/layout/IconVerticalSolidList"/>
    <dgm:cxn modelId="{609D19D3-C5CC-48B7-B88E-183CA0BA170F}" type="presParOf" srcId="{503FCE53-BC2B-436A-94D5-5EC9D8A6813F}" destId="{B4928B9E-593F-4BB8-9EB4-BAC0F14CAC07}" srcOrd="2" destOrd="0" presId="urn:microsoft.com/office/officeart/2018/2/layout/IconVerticalSolidList"/>
    <dgm:cxn modelId="{CBEEE7CE-86E7-4CA2-A7E3-05D9F1B2C678}" type="presParOf" srcId="{503FCE53-BC2B-436A-94D5-5EC9D8A6813F}" destId="{EF42EFE6-6EFE-4629-A312-C2A93D17A44C}" srcOrd="3" destOrd="0" presId="urn:microsoft.com/office/officeart/2018/2/layout/IconVerticalSolidList"/>
    <dgm:cxn modelId="{AF3C4AE8-9EDD-4EEC-8E22-3085318EDCA2}" type="presParOf" srcId="{426864D8-E452-465E-A052-42BC2C58143C}" destId="{76951382-6BB0-45FF-AAFB-B067CD77F4AC}" srcOrd="5" destOrd="0" presId="urn:microsoft.com/office/officeart/2018/2/layout/IconVerticalSolidList"/>
    <dgm:cxn modelId="{CB540B1D-5195-45C5-A960-2C0AEDF55165}" type="presParOf" srcId="{426864D8-E452-465E-A052-42BC2C58143C}" destId="{19643F54-F255-4115-B17E-17CE9D705AFC}" srcOrd="6" destOrd="0" presId="urn:microsoft.com/office/officeart/2018/2/layout/IconVerticalSolidList"/>
    <dgm:cxn modelId="{F693F7AF-8931-4788-A7B4-0BFCAA925AF9}" type="presParOf" srcId="{19643F54-F255-4115-B17E-17CE9D705AFC}" destId="{3A1351DC-160D-4E89-802C-7217052F8E17}" srcOrd="0" destOrd="0" presId="urn:microsoft.com/office/officeart/2018/2/layout/IconVerticalSolidList"/>
    <dgm:cxn modelId="{A5EABC06-2FE2-4A2F-ADFD-E8CA3E5F6134}" type="presParOf" srcId="{19643F54-F255-4115-B17E-17CE9D705AFC}" destId="{4B30C653-12D6-4D3C-A8AC-8D770AEE94AF}" srcOrd="1" destOrd="0" presId="urn:microsoft.com/office/officeart/2018/2/layout/IconVerticalSolidList"/>
    <dgm:cxn modelId="{EE82ACE4-0EDF-4BEF-AE79-C14571176D49}" type="presParOf" srcId="{19643F54-F255-4115-B17E-17CE9D705AFC}" destId="{2DF1EEBD-B348-4BD9-9FA8-1E39FA68EC98}" srcOrd="2" destOrd="0" presId="urn:microsoft.com/office/officeart/2018/2/layout/IconVerticalSolidList"/>
    <dgm:cxn modelId="{622BD10A-CE9E-4DAB-967C-05343E67D6CE}" type="presParOf" srcId="{19643F54-F255-4115-B17E-17CE9D705AFC}" destId="{57918259-655A-4A66-A084-EB0A8220A71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410E0535-5599-405A-90E5-9CCC3B70D2F7}"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AAA6279-1F3A-44A8-AD0D-14DFD1C14C9E}">
      <dgm:prSet/>
      <dgm:spPr/>
      <dgm:t>
        <a:bodyPr/>
        <a:lstStyle/>
        <a:p>
          <a:pPr>
            <a:lnSpc>
              <a:spcPct val="100000"/>
            </a:lnSpc>
          </a:pPr>
          <a:r>
            <a:rPr lang="en-GB" dirty="0"/>
            <a:t>Debtors' obligation is personal. </a:t>
          </a:r>
          <a:endParaRPr lang="en-US" dirty="0"/>
        </a:p>
      </dgm:t>
    </dgm:pt>
    <dgm:pt modelId="{316D20CE-1222-404F-A56F-F4C4B05A1781}" type="parTrans" cxnId="{38F524B1-B689-46F3-B54D-C664FBFB4569}">
      <dgm:prSet/>
      <dgm:spPr/>
      <dgm:t>
        <a:bodyPr/>
        <a:lstStyle/>
        <a:p>
          <a:endParaRPr lang="en-US"/>
        </a:p>
      </dgm:t>
    </dgm:pt>
    <dgm:pt modelId="{7CD549BA-5055-4688-A8CF-5993520940AF}" type="sibTrans" cxnId="{38F524B1-B689-46F3-B54D-C664FBFB4569}">
      <dgm:prSet/>
      <dgm:spPr/>
      <dgm:t>
        <a:bodyPr/>
        <a:lstStyle/>
        <a:p>
          <a:pPr>
            <a:lnSpc>
              <a:spcPct val="100000"/>
            </a:lnSpc>
          </a:pPr>
          <a:endParaRPr lang="en-US"/>
        </a:p>
      </dgm:t>
    </dgm:pt>
    <dgm:pt modelId="{02FAD955-96ED-493F-BCFD-CC2C973C0A1D}">
      <dgm:prSet/>
      <dgm:spPr/>
      <dgm:t>
        <a:bodyPr/>
        <a:lstStyle/>
        <a:p>
          <a:pPr>
            <a:lnSpc>
              <a:spcPct val="100000"/>
            </a:lnSpc>
          </a:pPr>
          <a:r>
            <a:rPr lang="en-GB"/>
            <a:t>Trust is proprietary. </a:t>
          </a:r>
          <a:endParaRPr lang="en-US"/>
        </a:p>
      </dgm:t>
    </dgm:pt>
    <dgm:pt modelId="{0B743DF9-7A9E-45BA-BCBE-96E5EF0D3A25}" type="parTrans" cxnId="{8F09E126-A089-4BF6-84A0-71A6AD2B3BD8}">
      <dgm:prSet/>
      <dgm:spPr/>
      <dgm:t>
        <a:bodyPr/>
        <a:lstStyle/>
        <a:p>
          <a:endParaRPr lang="en-US"/>
        </a:p>
      </dgm:t>
    </dgm:pt>
    <dgm:pt modelId="{0F99473D-53CA-41CC-B837-D9A1F6E528E8}" type="sibTrans" cxnId="{8F09E126-A089-4BF6-84A0-71A6AD2B3BD8}">
      <dgm:prSet/>
      <dgm:spPr/>
      <dgm:t>
        <a:bodyPr/>
        <a:lstStyle/>
        <a:p>
          <a:pPr>
            <a:lnSpc>
              <a:spcPct val="100000"/>
            </a:lnSpc>
          </a:pPr>
          <a:endParaRPr lang="en-US"/>
        </a:p>
      </dgm:t>
    </dgm:pt>
    <dgm:pt modelId="{4FB47FFF-26C5-4A32-98DA-D3EB86DAFD8D}">
      <dgm:prSet/>
      <dgm:spPr/>
      <dgm:t>
        <a:bodyPr/>
        <a:lstStyle/>
        <a:p>
          <a:pPr>
            <a:lnSpc>
              <a:spcPct val="100000"/>
            </a:lnSpc>
          </a:pPr>
          <a:r>
            <a:rPr lang="en-GB" dirty="0"/>
            <a:t>‘’ In certain circumstances a debt and a trust can co- exist; a loan to be held by the borrower on trust is repayable as a debt if the purpose for which the money was lent is carried out and may be held on in trust for the lender if performance is impossible’’</a:t>
          </a:r>
          <a:endParaRPr lang="en-US" dirty="0"/>
        </a:p>
      </dgm:t>
    </dgm:pt>
    <dgm:pt modelId="{9F778C82-9F4B-44AF-B0B7-0073C9BBAF63}" type="parTrans" cxnId="{BC7CBB68-5C39-4BF4-A609-26CC72043875}">
      <dgm:prSet/>
      <dgm:spPr/>
      <dgm:t>
        <a:bodyPr/>
        <a:lstStyle/>
        <a:p>
          <a:endParaRPr lang="en-US"/>
        </a:p>
      </dgm:t>
    </dgm:pt>
    <dgm:pt modelId="{763368CE-FAE4-4112-8B07-C4EE93CABF30}" type="sibTrans" cxnId="{BC7CBB68-5C39-4BF4-A609-26CC72043875}">
      <dgm:prSet/>
      <dgm:spPr/>
      <dgm:t>
        <a:bodyPr/>
        <a:lstStyle/>
        <a:p>
          <a:pPr>
            <a:lnSpc>
              <a:spcPct val="100000"/>
            </a:lnSpc>
          </a:pPr>
          <a:endParaRPr lang="en-US"/>
        </a:p>
      </dgm:t>
    </dgm:pt>
    <dgm:pt modelId="{D682B95D-FCA0-4B6F-910F-11FACFD2093D}">
      <dgm:prSet/>
      <dgm:spPr/>
      <dgm:t>
        <a:bodyPr/>
        <a:lstStyle/>
        <a:p>
          <a:pPr>
            <a:lnSpc>
              <a:spcPct val="100000"/>
            </a:lnSpc>
          </a:pPr>
          <a:r>
            <a:rPr lang="en-GB" dirty="0"/>
            <a:t>Research the case of Barclays Bank LTD v Quistclose Investments LTD [1970] </a:t>
          </a:r>
          <a:endParaRPr lang="en-US" dirty="0"/>
        </a:p>
      </dgm:t>
    </dgm:pt>
    <dgm:pt modelId="{7972C200-2C06-4F81-932F-3EDCCF9E18F4}" type="parTrans" cxnId="{9159B713-BC31-4361-BA75-9C04E12786B7}">
      <dgm:prSet/>
      <dgm:spPr/>
      <dgm:t>
        <a:bodyPr/>
        <a:lstStyle/>
        <a:p>
          <a:endParaRPr lang="en-US"/>
        </a:p>
      </dgm:t>
    </dgm:pt>
    <dgm:pt modelId="{952AF432-840D-4887-AFB4-1673CB0ADD42}" type="sibTrans" cxnId="{9159B713-BC31-4361-BA75-9C04E12786B7}">
      <dgm:prSet/>
      <dgm:spPr/>
      <dgm:t>
        <a:bodyPr/>
        <a:lstStyle/>
        <a:p>
          <a:endParaRPr lang="en-US"/>
        </a:p>
      </dgm:t>
    </dgm:pt>
    <dgm:pt modelId="{9B059084-0AA0-4AC2-8DD9-F81387AFD0E4}" type="pres">
      <dgm:prSet presAssocID="{410E0535-5599-405A-90E5-9CCC3B70D2F7}" presName="root" presStyleCnt="0">
        <dgm:presLayoutVars>
          <dgm:dir/>
          <dgm:resizeHandles val="exact"/>
        </dgm:presLayoutVars>
      </dgm:prSet>
      <dgm:spPr/>
    </dgm:pt>
    <dgm:pt modelId="{3280087E-E7BA-4EDE-BFF2-FD7BB768CD25}" type="pres">
      <dgm:prSet presAssocID="{410E0535-5599-405A-90E5-9CCC3B70D2F7}" presName="container" presStyleCnt="0">
        <dgm:presLayoutVars>
          <dgm:dir/>
          <dgm:resizeHandles val="exact"/>
        </dgm:presLayoutVars>
      </dgm:prSet>
      <dgm:spPr/>
    </dgm:pt>
    <dgm:pt modelId="{0E1BF0B4-2BA6-4306-B566-49B1BE77A772}" type="pres">
      <dgm:prSet presAssocID="{6AAA6279-1F3A-44A8-AD0D-14DFD1C14C9E}" presName="compNode" presStyleCnt="0"/>
      <dgm:spPr/>
    </dgm:pt>
    <dgm:pt modelId="{D5E612C7-A680-420C-A050-0BE8331F058C}" type="pres">
      <dgm:prSet presAssocID="{6AAA6279-1F3A-44A8-AD0D-14DFD1C14C9E}" presName="iconBgRect" presStyleLbl="bgShp" presStyleIdx="0" presStyleCnt="4"/>
      <dgm:spPr/>
    </dgm:pt>
    <dgm:pt modelId="{B38334EE-600C-4F17-9B77-23D492B2087D}" type="pres">
      <dgm:prSet presAssocID="{6AAA6279-1F3A-44A8-AD0D-14DFD1C14C9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oney"/>
        </a:ext>
      </dgm:extLst>
    </dgm:pt>
    <dgm:pt modelId="{C546AF5F-71D7-48EC-8A01-AD996A46DE31}" type="pres">
      <dgm:prSet presAssocID="{6AAA6279-1F3A-44A8-AD0D-14DFD1C14C9E}" presName="spaceRect" presStyleCnt="0"/>
      <dgm:spPr/>
    </dgm:pt>
    <dgm:pt modelId="{31347760-D90A-462E-A29B-CFE94BD14A7A}" type="pres">
      <dgm:prSet presAssocID="{6AAA6279-1F3A-44A8-AD0D-14DFD1C14C9E}" presName="textRect" presStyleLbl="revTx" presStyleIdx="0" presStyleCnt="4">
        <dgm:presLayoutVars>
          <dgm:chMax val="1"/>
          <dgm:chPref val="1"/>
        </dgm:presLayoutVars>
      </dgm:prSet>
      <dgm:spPr/>
    </dgm:pt>
    <dgm:pt modelId="{1B32C6EB-6442-409D-9CDD-D65ECEB56222}" type="pres">
      <dgm:prSet presAssocID="{7CD549BA-5055-4688-A8CF-5993520940AF}" presName="sibTrans" presStyleLbl="sibTrans2D1" presStyleIdx="0" presStyleCnt="0"/>
      <dgm:spPr/>
    </dgm:pt>
    <dgm:pt modelId="{4EE40FC4-F365-4483-B54A-8B92D5FF4A32}" type="pres">
      <dgm:prSet presAssocID="{02FAD955-96ED-493F-BCFD-CC2C973C0A1D}" presName="compNode" presStyleCnt="0"/>
      <dgm:spPr/>
    </dgm:pt>
    <dgm:pt modelId="{B9116D8D-7367-43A3-B4B0-BF331E4E9EEA}" type="pres">
      <dgm:prSet presAssocID="{02FAD955-96ED-493F-BCFD-CC2C973C0A1D}" presName="iconBgRect" presStyleLbl="bgShp" presStyleIdx="1" presStyleCnt="4"/>
      <dgm:spPr/>
    </dgm:pt>
    <dgm:pt modelId="{E8B9F9CB-B21B-4C65-B4B5-F6BA763E2F79}" type="pres">
      <dgm:prSet presAssocID="{02FAD955-96ED-493F-BCFD-CC2C973C0A1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afe"/>
        </a:ext>
      </dgm:extLst>
    </dgm:pt>
    <dgm:pt modelId="{91DB1506-034C-4FB1-959F-D33F61322516}" type="pres">
      <dgm:prSet presAssocID="{02FAD955-96ED-493F-BCFD-CC2C973C0A1D}" presName="spaceRect" presStyleCnt="0"/>
      <dgm:spPr/>
    </dgm:pt>
    <dgm:pt modelId="{F4BFD9C0-6383-45A7-8EC7-E9E8B5F7A211}" type="pres">
      <dgm:prSet presAssocID="{02FAD955-96ED-493F-BCFD-CC2C973C0A1D}" presName="textRect" presStyleLbl="revTx" presStyleIdx="1" presStyleCnt="4">
        <dgm:presLayoutVars>
          <dgm:chMax val="1"/>
          <dgm:chPref val="1"/>
        </dgm:presLayoutVars>
      </dgm:prSet>
      <dgm:spPr/>
    </dgm:pt>
    <dgm:pt modelId="{19C5971C-F262-495C-8A27-D98D8FFC72B7}" type="pres">
      <dgm:prSet presAssocID="{0F99473D-53CA-41CC-B837-D9A1F6E528E8}" presName="sibTrans" presStyleLbl="sibTrans2D1" presStyleIdx="0" presStyleCnt="0"/>
      <dgm:spPr/>
    </dgm:pt>
    <dgm:pt modelId="{2CAEE46F-5B35-4028-9B67-2A024500A5F6}" type="pres">
      <dgm:prSet presAssocID="{4FB47FFF-26C5-4A32-98DA-D3EB86DAFD8D}" presName="compNode" presStyleCnt="0"/>
      <dgm:spPr/>
    </dgm:pt>
    <dgm:pt modelId="{F3347CE8-597A-4286-8BED-035CC259C814}" type="pres">
      <dgm:prSet presAssocID="{4FB47FFF-26C5-4A32-98DA-D3EB86DAFD8D}" presName="iconBgRect" presStyleLbl="bgShp" presStyleIdx="2" presStyleCnt="4"/>
      <dgm:spPr/>
    </dgm:pt>
    <dgm:pt modelId="{5D48C301-581C-4B0D-9A91-C50C7F6C2061}" type="pres">
      <dgm:prSet presAssocID="{4FB47FFF-26C5-4A32-98DA-D3EB86DAFD8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ank"/>
        </a:ext>
      </dgm:extLst>
    </dgm:pt>
    <dgm:pt modelId="{69E8FBE0-2E0A-4B97-B7AE-D3C53A95C6D0}" type="pres">
      <dgm:prSet presAssocID="{4FB47FFF-26C5-4A32-98DA-D3EB86DAFD8D}" presName="spaceRect" presStyleCnt="0"/>
      <dgm:spPr/>
    </dgm:pt>
    <dgm:pt modelId="{AB9D0900-B711-40AB-9EA3-AA8D16EA5F9E}" type="pres">
      <dgm:prSet presAssocID="{4FB47FFF-26C5-4A32-98DA-D3EB86DAFD8D}" presName="textRect" presStyleLbl="revTx" presStyleIdx="2" presStyleCnt="4">
        <dgm:presLayoutVars>
          <dgm:chMax val="1"/>
          <dgm:chPref val="1"/>
        </dgm:presLayoutVars>
      </dgm:prSet>
      <dgm:spPr/>
    </dgm:pt>
    <dgm:pt modelId="{F61D630F-756C-488C-93CB-759EB48383B6}" type="pres">
      <dgm:prSet presAssocID="{763368CE-FAE4-4112-8B07-C4EE93CABF30}" presName="sibTrans" presStyleLbl="sibTrans2D1" presStyleIdx="0" presStyleCnt="0"/>
      <dgm:spPr/>
    </dgm:pt>
    <dgm:pt modelId="{A6ECC9BA-9572-46EC-99F3-13DF6654E227}" type="pres">
      <dgm:prSet presAssocID="{D682B95D-FCA0-4B6F-910F-11FACFD2093D}" presName="compNode" presStyleCnt="0"/>
      <dgm:spPr/>
    </dgm:pt>
    <dgm:pt modelId="{8E5F1D27-79A7-47E5-8B88-A86EF9CFB0AB}" type="pres">
      <dgm:prSet presAssocID="{D682B95D-FCA0-4B6F-910F-11FACFD2093D}" presName="iconBgRect" presStyleLbl="bgShp" presStyleIdx="3" presStyleCnt="4"/>
      <dgm:spPr/>
    </dgm:pt>
    <dgm:pt modelId="{DD6FA20E-7027-40A0-B725-C4EEA8DD307D}" type="pres">
      <dgm:prSet presAssocID="{D682B95D-FCA0-4B6F-910F-11FACFD2093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Ruble"/>
        </a:ext>
      </dgm:extLst>
    </dgm:pt>
    <dgm:pt modelId="{742F7D2F-28BF-4230-8CC7-9989F816A89E}" type="pres">
      <dgm:prSet presAssocID="{D682B95D-FCA0-4B6F-910F-11FACFD2093D}" presName="spaceRect" presStyleCnt="0"/>
      <dgm:spPr/>
    </dgm:pt>
    <dgm:pt modelId="{E1EE9F9C-5E60-4276-BF4D-E91F97057ABA}" type="pres">
      <dgm:prSet presAssocID="{D682B95D-FCA0-4B6F-910F-11FACFD2093D}" presName="textRect" presStyleLbl="revTx" presStyleIdx="3" presStyleCnt="4">
        <dgm:presLayoutVars>
          <dgm:chMax val="1"/>
          <dgm:chPref val="1"/>
        </dgm:presLayoutVars>
      </dgm:prSet>
      <dgm:spPr/>
    </dgm:pt>
  </dgm:ptLst>
  <dgm:cxnLst>
    <dgm:cxn modelId="{82BE3C13-8996-4B1D-AA07-AE082D808A65}" type="presOf" srcId="{410E0535-5599-405A-90E5-9CCC3B70D2F7}" destId="{9B059084-0AA0-4AC2-8DD9-F81387AFD0E4}" srcOrd="0" destOrd="0" presId="urn:microsoft.com/office/officeart/2018/2/layout/IconCircleList"/>
    <dgm:cxn modelId="{9159B713-BC31-4361-BA75-9C04E12786B7}" srcId="{410E0535-5599-405A-90E5-9CCC3B70D2F7}" destId="{D682B95D-FCA0-4B6F-910F-11FACFD2093D}" srcOrd="3" destOrd="0" parTransId="{7972C200-2C06-4F81-932F-3EDCCF9E18F4}" sibTransId="{952AF432-840D-4887-AFB4-1673CB0ADD42}"/>
    <dgm:cxn modelId="{14654E23-A1D3-4C83-B684-6A3290E75B90}" type="presOf" srcId="{7CD549BA-5055-4688-A8CF-5993520940AF}" destId="{1B32C6EB-6442-409D-9CDD-D65ECEB56222}" srcOrd="0" destOrd="0" presId="urn:microsoft.com/office/officeart/2018/2/layout/IconCircleList"/>
    <dgm:cxn modelId="{8F09E126-A089-4BF6-84A0-71A6AD2B3BD8}" srcId="{410E0535-5599-405A-90E5-9CCC3B70D2F7}" destId="{02FAD955-96ED-493F-BCFD-CC2C973C0A1D}" srcOrd="1" destOrd="0" parTransId="{0B743DF9-7A9E-45BA-BCBE-96E5EF0D3A25}" sibTransId="{0F99473D-53CA-41CC-B837-D9A1F6E528E8}"/>
    <dgm:cxn modelId="{BC7CBB68-5C39-4BF4-A609-26CC72043875}" srcId="{410E0535-5599-405A-90E5-9CCC3B70D2F7}" destId="{4FB47FFF-26C5-4A32-98DA-D3EB86DAFD8D}" srcOrd="2" destOrd="0" parTransId="{9F778C82-9F4B-44AF-B0B7-0073C9BBAF63}" sibTransId="{763368CE-FAE4-4112-8B07-C4EE93CABF30}"/>
    <dgm:cxn modelId="{AF039870-5707-4D42-BED3-CDB4BFA4798A}" type="presOf" srcId="{6AAA6279-1F3A-44A8-AD0D-14DFD1C14C9E}" destId="{31347760-D90A-462E-A29B-CFE94BD14A7A}" srcOrd="0" destOrd="0" presId="urn:microsoft.com/office/officeart/2018/2/layout/IconCircleList"/>
    <dgm:cxn modelId="{1E5B1E73-B2AB-48DF-92AF-53C739DFF606}" type="presOf" srcId="{D682B95D-FCA0-4B6F-910F-11FACFD2093D}" destId="{E1EE9F9C-5E60-4276-BF4D-E91F97057ABA}" srcOrd="0" destOrd="0" presId="urn:microsoft.com/office/officeart/2018/2/layout/IconCircleList"/>
    <dgm:cxn modelId="{F154DB86-320B-4F5D-930A-12387EDEB063}" type="presOf" srcId="{02FAD955-96ED-493F-BCFD-CC2C973C0A1D}" destId="{F4BFD9C0-6383-45A7-8EC7-E9E8B5F7A211}" srcOrd="0" destOrd="0" presId="urn:microsoft.com/office/officeart/2018/2/layout/IconCircleList"/>
    <dgm:cxn modelId="{38F524B1-B689-46F3-B54D-C664FBFB4569}" srcId="{410E0535-5599-405A-90E5-9CCC3B70D2F7}" destId="{6AAA6279-1F3A-44A8-AD0D-14DFD1C14C9E}" srcOrd="0" destOrd="0" parTransId="{316D20CE-1222-404F-A56F-F4C4B05A1781}" sibTransId="{7CD549BA-5055-4688-A8CF-5993520940AF}"/>
    <dgm:cxn modelId="{32EEB2C0-F5B4-45CF-AF2C-000ADDBC7D44}" type="presOf" srcId="{0F99473D-53CA-41CC-B837-D9A1F6E528E8}" destId="{19C5971C-F262-495C-8A27-D98D8FFC72B7}" srcOrd="0" destOrd="0" presId="urn:microsoft.com/office/officeart/2018/2/layout/IconCircleList"/>
    <dgm:cxn modelId="{BF405FC6-1B3C-4E04-BFED-94748BDD80FC}" type="presOf" srcId="{4FB47FFF-26C5-4A32-98DA-D3EB86DAFD8D}" destId="{AB9D0900-B711-40AB-9EA3-AA8D16EA5F9E}" srcOrd="0" destOrd="0" presId="urn:microsoft.com/office/officeart/2018/2/layout/IconCircleList"/>
    <dgm:cxn modelId="{19582EE2-0B87-44CD-8A48-310244D7DFA2}" type="presOf" srcId="{763368CE-FAE4-4112-8B07-C4EE93CABF30}" destId="{F61D630F-756C-488C-93CB-759EB48383B6}" srcOrd="0" destOrd="0" presId="urn:microsoft.com/office/officeart/2018/2/layout/IconCircleList"/>
    <dgm:cxn modelId="{F3D5BA48-9C9B-4168-9F13-7B2867A9A7D3}" type="presParOf" srcId="{9B059084-0AA0-4AC2-8DD9-F81387AFD0E4}" destId="{3280087E-E7BA-4EDE-BFF2-FD7BB768CD25}" srcOrd="0" destOrd="0" presId="urn:microsoft.com/office/officeart/2018/2/layout/IconCircleList"/>
    <dgm:cxn modelId="{57AA9588-DE28-4821-AD41-A6D84C87D885}" type="presParOf" srcId="{3280087E-E7BA-4EDE-BFF2-FD7BB768CD25}" destId="{0E1BF0B4-2BA6-4306-B566-49B1BE77A772}" srcOrd="0" destOrd="0" presId="urn:microsoft.com/office/officeart/2018/2/layout/IconCircleList"/>
    <dgm:cxn modelId="{595A0F52-8BEE-45C8-8397-3760F9D73522}" type="presParOf" srcId="{0E1BF0B4-2BA6-4306-B566-49B1BE77A772}" destId="{D5E612C7-A680-420C-A050-0BE8331F058C}" srcOrd="0" destOrd="0" presId="urn:microsoft.com/office/officeart/2018/2/layout/IconCircleList"/>
    <dgm:cxn modelId="{E4B88842-DDB8-41B1-B2F4-C964391CE173}" type="presParOf" srcId="{0E1BF0B4-2BA6-4306-B566-49B1BE77A772}" destId="{B38334EE-600C-4F17-9B77-23D492B2087D}" srcOrd="1" destOrd="0" presId="urn:microsoft.com/office/officeart/2018/2/layout/IconCircleList"/>
    <dgm:cxn modelId="{9DA7330B-CB04-44D2-AE64-68BD4C0C7CC4}" type="presParOf" srcId="{0E1BF0B4-2BA6-4306-B566-49B1BE77A772}" destId="{C546AF5F-71D7-48EC-8A01-AD996A46DE31}" srcOrd="2" destOrd="0" presId="urn:microsoft.com/office/officeart/2018/2/layout/IconCircleList"/>
    <dgm:cxn modelId="{B26D2EBD-9429-47D3-8B65-8C385BF6CD3F}" type="presParOf" srcId="{0E1BF0B4-2BA6-4306-B566-49B1BE77A772}" destId="{31347760-D90A-462E-A29B-CFE94BD14A7A}" srcOrd="3" destOrd="0" presId="urn:microsoft.com/office/officeart/2018/2/layout/IconCircleList"/>
    <dgm:cxn modelId="{63D1421E-7BF9-4416-B73A-BE2E9B8386FC}" type="presParOf" srcId="{3280087E-E7BA-4EDE-BFF2-FD7BB768CD25}" destId="{1B32C6EB-6442-409D-9CDD-D65ECEB56222}" srcOrd="1" destOrd="0" presId="urn:microsoft.com/office/officeart/2018/2/layout/IconCircleList"/>
    <dgm:cxn modelId="{D2215DB5-8613-4EA8-B2A5-1ED6CCCBC9E8}" type="presParOf" srcId="{3280087E-E7BA-4EDE-BFF2-FD7BB768CD25}" destId="{4EE40FC4-F365-4483-B54A-8B92D5FF4A32}" srcOrd="2" destOrd="0" presId="urn:microsoft.com/office/officeart/2018/2/layout/IconCircleList"/>
    <dgm:cxn modelId="{0A31512C-06C4-49EC-A757-AE6D653057B1}" type="presParOf" srcId="{4EE40FC4-F365-4483-B54A-8B92D5FF4A32}" destId="{B9116D8D-7367-43A3-B4B0-BF331E4E9EEA}" srcOrd="0" destOrd="0" presId="urn:microsoft.com/office/officeart/2018/2/layout/IconCircleList"/>
    <dgm:cxn modelId="{FC27990A-1436-4D3D-8CFC-CD94BED780A1}" type="presParOf" srcId="{4EE40FC4-F365-4483-B54A-8B92D5FF4A32}" destId="{E8B9F9CB-B21B-4C65-B4B5-F6BA763E2F79}" srcOrd="1" destOrd="0" presId="urn:microsoft.com/office/officeart/2018/2/layout/IconCircleList"/>
    <dgm:cxn modelId="{081256C5-A992-46D6-BF6A-232A119D7665}" type="presParOf" srcId="{4EE40FC4-F365-4483-B54A-8B92D5FF4A32}" destId="{91DB1506-034C-4FB1-959F-D33F61322516}" srcOrd="2" destOrd="0" presId="urn:microsoft.com/office/officeart/2018/2/layout/IconCircleList"/>
    <dgm:cxn modelId="{60948B7F-0512-483B-A7DE-BF695F673BEC}" type="presParOf" srcId="{4EE40FC4-F365-4483-B54A-8B92D5FF4A32}" destId="{F4BFD9C0-6383-45A7-8EC7-E9E8B5F7A211}" srcOrd="3" destOrd="0" presId="urn:microsoft.com/office/officeart/2018/2/layout/IconCircleList"/>
    <dgm:cxn modelId="{8D259F61-8573-4A5E-9894-469235607B95}" type="presParOf" srcId="{3280087E-E7BA-4EDE-BFF2-FD7BB768CD25}" destId="{19C5971C-F262-495C-8A27-D98D8FFC72B7}" srcOrd="3" destOrd="0" presId="urn:microsoft.com/office/officeart/2018/2/layout/IconCircleList"/>
    <dgm:cxn modelId="{5736CDF8-A46F-4393-9DBE-EA0C6764773C}" type="presParOf" srcId="{3280087E-E7BA-4EDE-BFF2-FD7BB768CD25}" destId="{2CAEE46F-5B35-4028-9B67-2A024500A5F6}" srcOrd="4" destOrd="0" presId="urn:microsoft.com/office/officeart/2018/2/layout/IconCircleList"/>
    <dgm:cxn modelId="{8119B093-DA61-4682-9679-19B3709CDDC8}" type="presParOf" srcId="{2CAEE46F-5B35-4028-9B67-2A024500A5F6}" destId="{F3347CE8-597A-4286-8BED-035CC259C814}" srcOrd="0" destOrd="0" presId="urn:microsoft.com/office/officeart/2018/2/layout/IconCircleList"/>
    <dgm:cxn modelId="{06E61757-18FB-4B94-803D-76366E5A3F4E}" type="presParOf" srcId="{2CAEE46F-5B35-4028-9B67-2A024500A5F6}" destId="{5D48C301-581C-4B0D-9A91-C50C7F6C2061}" srcOrd="1" destOrd="0" presId="urn:microsoft.com/office/officeart/2018/2/layout/IconCircleList"/>
    <dgm:cxn modelId="{3CAA9C64-A1DE-48D7-8453-8DDD4F8E6280}" type="presParOf" srcId="{2CAEE46F-5B35-4028-9B67-2A024500A5F6}" destId="{69E8FBE0-2E0A-4B97-B7AE-D3C53A95C6D0}" srcOrd="2" destOrd="0" presId="urn:microsoft.com/office/officeart/2018/2/layout/IconCircleList"/>
    <dgm:cxn modelId="{3637DC12-43EF-41FD-A5D3-AC86269EE9B7}" type="presParOf" srcId="{2CAEE46F-5B35-4028-9B67-2A024500A5F6}" destId="{AB9D0900-B711-40AB-9EA3-AA8D16EA5F9E}" srcOrd="3" destOrd="0" presId="urn:microsoft.com/office/officeart/2018/2/layout/IconCircleList"/>
    <dgm:cxn modelId="{1A45CAE2-554F-405E-87B0-54CEB0358EE1}" type="presParOf" srcId="{3280087E-E7BA-4EDE-BFF2-FD7BB768CD25}" destId="{F61D630F-756C-488C-93CB-759EB48383B6}" srcOrd="5" destOrd="0" presId="urn:microsoft.com/office/officeart/2018/2/layout/IconCircleList"/>
    <dgm:cxn modelId="{186E0063-D380-4605-AC6F-A2F27A08AD84}" type="presParOf" srcId="{3280087E-E7BA-4EDE-BFF2-FD7BB768CD25}" destId="{A6ECC9BA-9572-46EC-99F3-13DF6654E227}" srcOrd="6" destOrd="0" presId="urn:microsoft.com/office/officeart/2018/2/layout/IconCircleList"/>
    <dgm:cxn modelId="{A079FF36-01B3-461D-8502-4F818EBE2347}" type="presParOf" srcId="{A6ECC9BA-9572-46EC-99F3-13DF6654E227}" destId="{8E5F1D27-79A7-47E5-8B88-A86EF9CFB0AB}" srcOrd="0" destOrd="0" presId="urn:microsoft.com/office/officeart/2018/2/layout/IconCircleList"/>
    <dgm:cxn modelId="{7671B021-8C0B-47F7-AD0A-21CA58DB0D1B}" type="presParOf" srcId="{A6ECC9BA-9572-46EC-99F3-13DF6654E227}" destId="{DD6FA20E-7027-40A0-B725-C4EEA8DD307D}" srcOrd="1" destOrd="0" presId="urn:microsoft.com/office/officeart/2018/2/layout/IconCircleList"/>
    <dgm:cxn modelId="{32D5B0FE-B384-4B59-B927-E0C6643CF4B2}" type="presParOf" srcId="{A6ECC9BA-9572-46EC-99F3-13DF6654E227}" destId="{742F7D2F-28BF-4230-8CC7-9989F816A89E}" srcOrd="2" destOrd="0" presId="urn:microsoft.com/office/officeart/2018/2/layout/IconCircleList"/>
    <dgm:cxn modelId="{A9FEBB9A-2A8C-45B1-9F98-747E2C50CCB6}" type="presParOf" srcId="{A6ECC9BA-9572-46EC-99F3-13DF6654E227}" destId="{E1EE9F9C-5E60-4276-BF4D-E91F97057ABA}"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F78AE66C-1BAA-4840-A2D3-0E52BC1A9D4E}"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1AE3A875-EA74-4781-9B7B-230F107C3733}">
      <dgm:prSet/>
      <dgm:spPr/>
      <dgm:t>
        <a:bodyPr/>
        <a:lstStyle/>
        <a:p>
          <a:r>
            <a:rPr lang="en-GB"/>
            <a:t>There is no set different categories. </a:t>
          </a:r>
          <a:endParaRPr lang="en-US"/>
        </a:p>
      </dgm:t>
    </dgm:pt>
    <dgm:pt modelId="{08F3271E-DAA6-4CD3-97A7-654AA7752A17}" type="parTrans" cxnId="{71585916-5484-4ECF-95C9-871CDA7B826D}">
      <dgm:prSet/>
      <dgm:spPr/>
      <dgm:t>
        <a:bodyPr/>
        <a:lstStyle/>
        <a:p>
          <a:endParaRPr lang="en-US"/>
        </a:p>
      </dgm:t>
    </dgm:pt>
    <dgm:pt modelId="{F65FA647-1B64-4400-853D-5B191994FFC0}" type="sibTrans" cxnId="{71585916-5484-4ECF-95C9-871CDA7B826D}">
      <dgm:prSet/>
      <dgm:spPr/>
      <dgm:t>
        <a:bodyPr/>
        <a:lstStyle/>
        <a:p>
          <a:endParaRPr lang="en-US"/>
        </a:p>
      </dgm:t>
    </dgm:pt>
    <dgm:pt modelId="{8830AB59-ACB3-43A0-87F2-C753155E0A2B}">
      <dgm:prSet/>
      <dgm:spPr/>
      <dgm:t>
        <a:bodyPr/>
        <a:lstStyle/>
        <a:p>
          <a:r>
            <a:rPr lang="en-GB"/>
            <a:t>But we can distinguish between Private and public trusts. </a:t>
          </a:r>
          <a:endParaRPr lang="en-US"/>
        </a:p>
      </dgm:t>
    </dgm:pt>
    <dgm:pt modelId="{296C5E8F-B5F1-4C5F-9951-929858FEC4B3}" type="parTrans" cxnId="{F85F5123-5BAE-4D26-BF39-0619DD667332}">
      <dgm:prSet/>
      <dgm:spPr/>
      <dgm:t>
        <a:bodyPr/>
        <a:lstStyle/>
        <a:p>
          <a:endParaRPr lang="en-US"/>
        </a:p>
      </dgm:t>
    </dgm:pt>
    <dgm:pt modelId="{90925E50-23C5-491C-9A58-C6A305A0767C}" type="sibTrans" cxnId="{F85F5123-5BAE-4D26-BF39-0619DD667332}">
      <dgm:prSet/>
      <dgm:spPr/>
      <dgm:t>
        <a:bodyPr/>
        <a:lstStyle/>
        <a:p>
          <a:endParaRPr lang="en-US"/>
        </a:p>
      </dgm:t>
    </dgm:pt>
    <dgm:pt modelId="{22EE9E3A-2B92-42D2-9734-C5274EE835E8}">
      <dgm:prSet/>
      <dgm:spPr/>
      <dgm:t>
        <a:bodyPr/>
        <a:lstStyle/>
        <a:p>
          <a:r>
            <a:rPr lang="en-GB"/>
            <a:t>Private – benefits individuals. </a:t>
          </a:r>
          <a:endParaRPr lang="en-US"/>
        </a:p>
      </dgm:t>
    </dgm:pt>
    <dgm:pt modelId="{AEE4B671-DF86-46AA-9504-7B967A3E6AEC}" type="parTrans" cxnId="{2A6AFCFF-D681-4937-A9FF-888E2B67A9D3}">
      <dgm:prSet/>
      <dgm:spPr/>
      <dgm:t>
        <a:bodyPr/>
        <a:lstStyle/>
        <a:p>
          <a:endParaRPr lang="en-US"/>
        </a:p>
      </dgm:t>
    </dgm:pt>
    <dgm:pt modelId="{B9182139-293C-4B78-B4D0-08EA60B6D2AC}" type="sibTrans" cxnId="{2A6AFCFF-D681-4937-A9FF-888E2B67A9D3}">
      <dgm:prSet/>
      <dgm:spPr/>
      <dgm:t>
        <a:bodyPr/>
        <a:lstStyle/>
        <a:p>
          <a:endParaRPr lang="en-US"/>
        </a:p>
      </dgm:t>
    </dgm:pt>
    <dgm:pt modelId="{15DD2E5E-0718-434B-8014-A3681FC87847}">
      <dgm:prSet/>
      <dgm:spPr/>
      <dgm:t>
        <a:bodyPr/>
        <a:lstStyle/>
        <a:p>
          <a:r>
            <a:rPr lang="en-GB"/>
            <a:t>Public – Benefit the public. </a:t>
          </a:r>
          <a:endParaRPr lang="en-US"/>
        </a:p>
      </dgm:t>
    </dgm:pt>
    <dgm:pt modelId="{E33D769B-48CE-4F0F-84B4-D7A4432CE7E7}" type="parTrans" cxnId="{A5D02F55-3EDC-4BFA-83DE-F670CD3E297F}">
      <dgm:prSet/>
      <dgm:spPr/>
      <dgm:t>
        <a:bodyPr/>
        <a:lstStyle/>
        <a:p>
          <a:endParaRPr lang="en-US"/>
        </a:p>
      </dgm:t>
    </dgm:pt>
    <dgm:pt modelId="{7E1EC19F-FF61-459B-9ED5-F8AECD56C51B}" type="sibTrans" cxnId="{A5D02F55-3EDC-4BFA-83DE-F670CD3E297F}">
      <dgm:prSet/>
      <dgm:spPr/>
      <dgm:t>
        <a:bodyPr/>
        <a:lstStyle/>
        <a:p>
          <a:endParaRPr lang="en-US"/>
        </a:p>
      </dgm:t>
    </dgm:pt>
    <dgm:pt modelId="{F1BEC19E-DEBE-441D-8C46-2B694F8EF59D}" type="pres">
      <dgm:prSet presAssocID="{F78AE66C-1BAA-4840-A2D3-0E52BC1A9D4E}" presName="outerComposite" presStyleCnt="0">
        <dgm:presLayoutVars>
          <dgm:chMax val="5"/>
          <dgm:dir/>
          <dgm:resizeHandles val="exact"/>
        </dgm:presLayoutVars>
      </dgm:prSet>
      <dgm:spPr/>
    </dgm:pt>
    <dgm:pt modelId="{DF97F827-8427-4E09-B561-554E3F590793}" type="pres">
      <dgm:prSet presAssocID="{F78AE66C-1BAA-4840-A2D3-0E52BC1A9D4E}" presName="dummyMaxCanvas" presStyleCnt="0">
        <dgm:presLayoutVars/>
      </dgm:prSet>
      <dgm:spPr/>
    </dgm:pt>
    <dgm:pt modelId="{5E37AC19-5908-4B39-B8E4-7AA0C11A4D0E}" type="pres">
      <dgm:prSet presAssocID="{F78AE66C-1BAA-4840-A2D3-0E52BC1A9D4E}" presName="FourNodes_1" presStyleLbl="node1" presStyleIdx="0" presStyleCnt="4">
        <dgm:presLayoutVars>
          <dgm:bulletEnabled val="1"/>
        </dgm:presLayoutVars>
      </dgm:prSet>
      <dgm:spPr/>
    </dgm:pt>
    <dgm:pt modelId="{E888A987-C512-47CC-8907-8F8C9F5F365E}" type="pres">
      <dgm:prSet presAssocID="{F78AE66C-1BAA-4840-A2D3-0E52BC1A9D4E}" presName="FourNodes_2" presStyleLbl="node1" presStyleIdx="1" presStyleCnt="4">
        <dgm:presLayoutVars>
          <dgm:bulletEnabled val="1"/>
        </dgm:presLayoutVars>
      </dgm:prSet>
      <dgm:spPr/>
    </dgm:pt>
    <dgm:pt modelId="{8C333474-5A1F-492A-8C6B-97743AD1C1AB}" type="pres">
      <dgm:prSet presAssocID="{F78AE66C-1BAA-4840-A2D3-0E52BC1A9D4E}" presName="FourNodes_3" presStyleLbl="node1" presStyleIdx="2" presStyleCnt="4">
        <dgm:presLayoutVars>
          <dgm:bulletEnabled val="1"/>
        </dgm:presLayoutVars>
      </dgm:prSet>
      <dgm:spPr/>
    </dgm:pt>
    <dgm:pt modelId="{9AB1C001-D546-46C0-8BDB-2AA3520408AA}" type="pres">
      <dgm:prSet presAssocID="{F78AE66C-1BAA-4840-A2D3-0E52BC1A9D4E}" presName="FourNodes_4" presStyleLbl="node1" presStyleIdx="3" presStyleCnt="4">
        <dgm:presLayoutVars>
          <dgm:bulletEnabled val="1"/>
        </dgm:presLayoutVars>
      </dgm:prSet>
      <dgm:spPr/>
    </dgm:pt>
    <dgm:pt modelId="{74500FDD-5BA2-4935-826E-00C39BB823C0}" type="pres">
      <dgm:prSet presAssocID="{F78AE66C-1BAA-4840-A2D3-0E52BC1A9D4E}" presName="FourConn_1-2" presStyleLbl="fgAccFollowNode1" presStyleIdx="0" presStyleCnt="3">
        <dgm:presLayoutVars>
          <dgm:bulletEnabled val="1"/>
        </dgm:presLayoutVars>
      </dgm:prSet>
      <dgm:spPr/>
    </dgm:pt>
    <dgm:pt modelId="{BA8BB341-9304-4D36-B299-00C42B067650}" type="pres">
      <dgm:prSet presAssocID="{F78AE66C-1BAA-4840-A2D3-0E52BC1A9D4E}" presName="FourConn_2-3" presStyleLbl="fgAccFollowNode1" presStyleIdx="1" presStyleCnt="3">
        <dgm:presLayoutVars>
          <dgm:bulletEnabled val="1"/>
        </dgm:presLayoutVars>
      </dgm:prSet>
      <dgm:spPr/>
    </dgm:pt>
    <dgm:pt modelId="{DF708601-14FD-4B7A-ADEF-3ADE0267202A}" type="pres">
      <dgm:prSet presAssocID="{F78AE66C-1BAA-4840-A2D3-0E52BC1A9D4E}" presName="FourConn_3-4" presStyleLbl="fgAccFollowNode1" presStyleIdx="2" presStyleCnt="3">
        <dgm:presLayoutVars>
          <dgm:bulletEnabled val="1"/>
        </dgm:presLayoutVars>
      </dgm:prSet>
      <dgm:spPr/>
    </dgm:pt>
    <dgm:pt modelId="{B9467859-BB16-448B-8F66-478BF8B2BCFD}" type="pres">
      <dgm:prSet presAssocID="{F78AE66C-1BAA-4840-A2D3-0E52BC1A9D4E}" presName="FourNodes_1_text" presStyleLbl="node1" presStyleIdx="3" presStyleCnt="4">
        <dgm:presLayoutVars>
          <dgm:bulletEnabled val="1"/>
        </dgm:presLayoutVars>
      </dgm:prSet>
      <dgm:spPr/>
    </dgm:pt>
    <dgm:pt modelId="{ABB025D7-4637-4BE2-B913-BACE9D9DC5A3}" type="pres">
      <dgm:prSet presAssocID="{F78AE66C-1BAA-4840-A2D3-0E52BC1A9D4E}" presName="FourNodes_2_text" presStyleLbl="node1" presStyleIdx="3" presStyleCnt="4">
        <dgm:presLayoutVars>
          <dgm:bulletEnabled val="1"/>
        </dgm:presLayoutVars>
      </dgm:prSet>
      <dgm:spPr/>
    </dgm:pt>
    <dgm:pt modelId="{59AE6D69-A49D-4D4E-9605-91D93E616663}" type="pres">
      <dgm:prSet presAssocID="{F78AE66C-1BAA-4840-A2D3-0E52BC1A9D4E}" presName="FourNodes_3_text" presStyleLbl="node1" presStyleIdx="3" presStyleCnt="4">
        <dgm:presLayoutVars>
          <dgm:bulletEnabled val="1"/>
        </dgm:presLayoutVars>
      </dgm:prSet>
      <dgm:spPr/>
    </dgm:pt>
    <dgm:pt modelId="{CF1EFC7C-778E-4782-8176-E6C68190075A}" type="pres">
      <dgm:prSet presAssocID="{F78AE66C-1BAA-4840-A2D3-0E52BC1A9D4E}" presName="FourNodes_4_text" presStyleLbl="node1" presStyleIdx="3" presStyleCnt="4">
        <dgm:presLayoutVars>
          <dgm:bulletEnabled val="1"/>
        </dgm:presLayoutVars>
      </dgm:prSet>
      <dgm:spPr/>
    </dgm:pt>
  </dgm:ptLst>
  <dgm:cxnLst>
    <dgm:cxn modelId="{E4A8B50A-E752-4FC3-A7FE-316F68660F92}" type="presOf" srcId="{8830AB59-ACB3-43A0-87F2-C753155E0A2B}" destId="{ABB025D7-4637-4BE2-B913-BACE9D9DC5A3}" srcOrd="1" destOrd="0" presId="urn:microsoft.com/office/officeart/2005/8/layout/vProcess5"/>
    <dgm:cxn modelId="{71585916-5484-4ECF-95C9-871CDA7B826D}" srcId="{F78AE66C-1BAA-4840-A2D3-0E52BC1A9D4E}" destId="{1AE3A875-EA74-4781-9B7B-230F107C3733}" srcOrd="0" destOrd="0" parTransId="{08F3271E-DAA6-4CD3-97A7-654AA7752A17}" sibTransId="{F65FA647-1B64-4400-853D-5B191994FFC0}"/>
    <dgm:cxn modelId="{F85F5123-5BAE-4D26-BF39-0619DD667332}" srcId="{F78AE66C-1BAA-4840-A2D3-0E52BC1A9D4E}" destId="{8830AB59-ACB3-43A0-87F2-C753155E0A2B}" srcOrd="1" destOrd="0" parTransId="{296C5E8F-B5F1-4C5F-9951-929858FEC4B3}" sibTransId="{90925E50-23C5-491C-9A58-C6A305A0767C}"/>
    <dgm:cxn modelId="{3C3C422F-B38F-40E6-9694-C487B9890A94}" type="presOf" srcId="{F78AE66C-1BAA-4840-A2D3-0E52BC1A9D4E}" destId="{F1BEC19E-DEBE-441D-8C46-2B694F8EF59D}" srcOrd="0" destOrd="0" presId="urn:microsoft.com/office/officeart/2005/8/layout/vProcess5"/>
    <dgm:cxn modelId="{FC51466A-803E-40A8-AC22-45B35BC3159D}" type="presOf" srcId="{B9182139-293C-4B78-B4D0-08EA60B6D2AC}" destId="{DF708601-14FD-4B7A-ADEF-3ADE0267202A}" srcOrd="0" destOrd="0" presId="urn:microsoft.com/office/officeart/2005/8/layout/vProcess5"/>
    <dgm:cxn modelId="{A21CA851-8887-41B2-90E1-D09B7FFAE432}" type="presOf" srcId="{1AE3A875-EA74-4781-9B7B-230F107C3733}" destId="{B9467859-BB16-448B-8F66-478BF8B2BCFD}" srcOrd="1" destOrd="0" presId="urn:microsoft.com/office/officeart/2005/8/layout/vProcess5"/>
    <dgm:cxn modelId="{A5D02F55-3EDC-4BFA-83DE-F670CD3E297F}" srcId="{F78AE66C-1BAA-4840-A2D3-0E52BC1A9D4E}" destId="{15DD2E5E-0718-434B-8014-A3681FC87847}" srcOrd="3" destOrd="0" parTransId="{E33D769B-48CE-4F0F-84B4-D7A4432CE7E7}" sibTransId="{7E1EC19F-FF61-459B-9ED5-F8AECD56C51B}"/>
    <dgm:cxn modelId="{A69A5F79-21BD-46F1-AB59-44C7038ECC9D}" type="presOf" srcId="{15DD2E5E-0718-434B-8014-A3681FC87847}" destId="{CF1EFC7C-778E-4782-8176-E6C68190075A}" srcOrd="1" destOrd="0" presId="urn:microsoft.com/office/officeart/2005/8/layout/vProcess5"/>
    <dgm:cxn modelId="{86518584-4A8D-4B68-B048-ED51F42BF540}" type="presOf" srcId="{15DD2E5E-0718-434B-8014-A3681FC87847}" destId="{9AB1C001-D546-46C0-8BDB-2AA3520408AA}" srcOrd="0" destOrd="0" presId="urn:microsoft.com/office/officeart/2005/8/layout/vProcess5"/>
    <dgm:cxn modelId="{7E7E64B1-1B43-40D3-B7E2-F64FFE749605}" type="presOf" srcId="{22EE9E3A-2B92-42D2-9734-C5274EE835E8}" destId="{8C333474-5A1F-492A-8C6B-97743AD1C1AB}" srcOrd="0" destOrd="0" presId="urn:microsoft.com/office/officeart/2005/8/layout/vProcess5"/>
    <dgm:cxn modelId="{495359B4-F32A-4064-82EF-CECFF19A7F38}" type="presOf" srcId="{22EE9E3A-2B92-42D2-9734-C5274EE835E8}" destId="{59AE6D69-A49D-4D4E-9605-91D93E616663}" srcOrd="1" destOrd="0" presId="urn:microsoft.com/office/officeart/2005/8/layout/vProcess5"/>
    <dgm:cxn modelId="{08D4FABC-B6B0-4500-978B-3937F2C0EFF8}" type="presOf" srcId="{1AE3A875-EA74-4781-9B7B-230F107C3733}" destId="{5E37AC19-5908-4B39-B8E4-7AA0C11A4D0E}" srcOrd="0" destOrd="0" presId="urn:microsoft.com/office/officeart/2005/8/layout/vProcess5"/>
    <dgm:cxn modelId="{3EEEEFC8-D9E7-4EFD-8A24-F234760364A0}" type="presOf" srcId="{90925E50-23C5-491C-9A58-C6A305A0767C}" destId="{BA8BB341-9304-4D36-B299-00C42B067650}" srcOrd="0" destOrd="0" presId="urn:microsoft.com/office/officeart/2005/8/layout/vProcess5"/>
    <dgm:cxn modelId="{46CEAAD2-7BC2-4AA7-8D0D-FA572C01787B}" type="presOf" srcId="{F65FA647-1B64-4400-853D-5B191994FFC0}" destId="{74500FDD-5BA2-4935-826E-00C39BB823C0}" srcOrd="0" destOrd="0" presId="urn:microsoft.com/office/officeart/2005/8/layout/vProcess5"/>
    <dgm:cxn modelId="{2D3C0CF7-2D27-4091-A9D5-3BAA2349BE62}" type="presOf" srcId="{8830AB59-ACB3-43A0-87F2-C753155E0A2B}" destId="{E888A987-C512-47CC-8907-8F8C9F5F365E}" srcOrd="0" destOrd="0" presId="urn:microsoft.com/office/officeart/2005/8/layout/vProcess5"/>
    <dgm:cxn modelId="{2A6AFCFF-D681-4937-A9FF-888E2B67A9D3}" srcId="{F78AE66C-1BAA-4840-A2D3-0E52BC1A9D4E}" destId="{22EE9E3A-2B92-42D2-9734-C5274EE835E8}" srcOrd="2" destOrd="0" parTransId="{AEE4B671-DF86-46AA-9504-7B967A3E6AEC}" sibTransId="{B9182139-293C-4B78-B4D0-08EA60B6D2AC}"/>
    <dgm:cxn modelId="{75BFCAD6-0BD8-4AEE-A86F-11863149788A}" type="presParOf" srcId="{F1BEC19E-DEBE-441D-8C46-2B694F8EF59D}" destId="{DF97F827-8427-4E09-B561-554E3F590793}" srcOrd="0" destOrd="0" presId="urn:microsoft.com/office/officeart/2005/8/layout/vProcess5"/>
    <dgm:cxn modelId="{2091D73B-0697-463D-871F-CA2B3F389343}" type="presParOf" srcId="{F1BEC19E-DEBE-441D-8C46-2B694F8EF59D}" destId="{5E37AC19-5908-4B39-B8E4-7AA0C11A4D0E}" srcOrd="1" destOrd="0" presId="urn:microsoft.com/office/officeart/2005/8/layout/vProcess5"/>
    <dgm:cxn modelId="{F06D12F8-96E9-4530-9E31-571B8C80AE34}" type="presParOf" srcId="{F1BEC19E-DEBE-441D-8C46-2B694F8EF59D}" destId="{E888A987-C512-47CC-8907-8F8C9F5F365E}" srcOrd="2" destOrd="0" presId="urn:microsoft.com/office/officeart/2005/8/layout/vProcess5"/>
    <dgm:cxn modelId="{6951ADD1-7E51-4811-B920-84E67969A171}" type="presParOf" srcId="{F1BEC19E-DEBE-441D-8C46-2B694F8EF59D}" destId="{8C333474-5A1F-492A-8C6B-97743AD1C1AB}" srcOrd="3" destOrd="0" presId="urn:microsoft.com/office/officeart/2005/8/layout/vProcess5"/>
    <dgm:cxn modelId="{BFB8AA2D-4A06-4D56-975C-C7DE28CDD031}" type="presParOf" srcId="{F1BEC19E-DEBE-441D-8C46-2B694F8EF59D}" destId="{9AB1C001-D546-46C0-8BDB-2AA3520408AA}" srcOrd="4" destOrd="0" presId="urn:microsoft.com/office/officeart/2005/8/layout/vProcess5"/>
    <dgm:cxn modelId="{18B0D2C8-99C0-471C-9B83-2655848145AD}" type="presParOf" srcId="{F1BEC19E-DEBE-441D-8C46-2B694F8EF59D}" destId="{74500FDD-5BA2-4935-826E-00C39BB823C0}" srcOrd="5" destOrd="0" presId="urn:microsoft.com/office/officeart/2005/8/layout/vProcess5"/>
    <dgm:cxn modelId="{BAC92BB6-2AE7-40D5-9A96-4FDBD38E48A3}" type="presParOf" srcId="{F1BEC19E-DEBE-441D-8C46-2B694F8EF59D}" destId="{BA8BB341-9304-4D36-B299-00C42B067650}" srcOrd="6" destOrd="0" presId="urn:microsoft.com/office/officeart/2005/8/layout/vProcess5"/>
    <dgm:cxn modelId="{305F1F69-EEED-4CED-B876-490B5159D43A}" type="presParOf" srcId="{F1BEC19E-DEBE-441D-8C46-2B694F8EF59D}" destId="{DF708601-14FD-4B7A-ADEF-3ADE0267202A}" srcOrd="7" destOrd="0" presId="urn:microsoft.com/office/officeart/2005/8/layout/vProcess5"/>
    <dgm:cxn modelId="{F2EB2106-D30C-4F56-A56D-56530592820D}" type="presParOf" srcId="{F1BEC19E-DEBE-441D-8C46-2B694F8EF59D}" destId="{B9467859-BB16-448B-8F66-478BF8B2BCFD}" srcOrd="8" destOrd="0" presId="urn:microsoft.com/office/officeart/2005/8/layout/vProcess5"/>
    <dgm:cxn modelId="{B77338E1-52B0-46B5-857F-1944E790BE3E}" type="presParOf" srcId="{F1BEC19E-DEBE-441D-8C46-2B694F8EF59D}" destId="{ABB025D7-4637-4BE2-B913-BACE9D9DC5A3}" srcOrd="9" destOrd="0" presId="urn:microsoft.com/office/officeart/2005/8/layout/vProcess5"/>
    <dgm:cxn modelId="{36F2871D-2E74-4580-8063-F42AF5BCEA8F}" type="presParOf" srcId="{F1BEC19E-DEBE-441D-8C46-2B694F8EF59D}" destId="{59AE6D69-A49D-4D4E-9605-91D93E616663}" srcOrd="10" destOrd="0" presId="urn:microsoft.com/office/officeart/2005/8/layout/vProcess5"/>
    <dgm:cxn modelId="{600223CA-E671-4487-96ED-70A82943CF0B}" type="presParOf" srcId="{F1BEC19E-DEBE-441D-8C46-2B694F8EF59D}" destId="{CF1EFC7C-778E-4782-8176-E6C68190075A}" srcOrd="11" destOrd="0" presId="urn:microsoft.com/office/officeart/2005/8/layout/v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2893F90E-A440-43F4-9C0D-C693152B423B}" type="doc">
      <dgm:prSet loTypeId="urn:microsoft.com/office/officeart/2016/7/layout/LinearBlockProcessNumbered" loCatId="process" qsTypeId="urn:microsoft.com/office/officeart/2005/8/quickstyle/simple1" qsCatId="simple" csTypeId="urn:microsoft.com/office/officeart/2005/8/colors/accent1_2" csCatId="accent1"/>
      <dgm:spPr/>
      <dgm:t>
        <a:bodyPr/>
        <a:lstStyle/>
        <a:p>
          <a:endParaRPr lang="en-US"/>
        </a:p>
      </dgm:t>
    </dgm:pt>
    <dgm:pt modelId="{FBBF796A-6059-4F86-A83E-B8990EB081D6}">
      <dgm:prSet/>
      <dgm:spPr/>
      <dgm:t>
        <a:bodyPr/>
        <a:lstStyle/>
        <a:p>
          <a:r>
            <a:rPr lang="en-GB" b="1" i="1" u="sng" dirty="0"/>
            <a:t>Express </a:t>
          </a:r>
          <a:r>
            <a:rPr lang="en-GB" dirty="0"/>
            <a:t>– Created by the Settlor( Creator) (Will – testator) – Intentional act. </a:t>
          </a:r>
          <a:endParaRPr lang="en-US" dirty="0"/>
        </a:p>
      </dgm:t>
    </dgm:pt>
    <dgm:pt modelId="{E20D283A-F613-4EBD-9EA1-A24B0B97E000}" type="parTrans" cxnId="{9EBD0271-9339-407B-8A45-B0647CDD6BB2}">
      <dgm:prSet/>
      <dgm:spPr/>
      <dgm:t>
        <a:bodyPr/>
        <a:lstStyle/>
        <a:p>
          <a:endParaRPr lang="en-US"/>
        </a:p>
      </dgm:t>
    </dgm:pt>
    <dgm:pt modelId="{71A41BDF-C961-411F-9CC4-293471DAACF8}" type="sibTrans" cxnId="{9EBD0271-9339-407B-8A45-B0647CDD6BB2}">
      <dgm:prSet phldrT="01" phldr="0"/>
      <dgm:spPr/>
      <dgm:t>
        <a:bodyPr/>
        <a:lstStyle/>
        <a:p>
          <a:r>
            <a:rPr lang="en-US"/>
            <a:t>01</a:t>
          </a:r>
        </a:p>
      </dgm:t>
    </dgm:pt>
    <dgm:pt modelId="{25C55BBC-1F68-4BA3-8B3F-F371499B72EB}">
      <dgm:prSet/>
      <dgm:spPr/>
      <dgm:t>
        <a:bodyPr/>
        <a:lstStyle/>
        <a:p>
          <a:r>
            <a:rPr lang="en-GB" b="1" i="1" u="sng" dirty="0"/>
            <a:t>Statutory</a:t>
          </a:r>
          <a:r>
            <a:rPr lang="en-GB" dirty="0"/>
            <a:t> – Create by the law. </a:t>
          </a:r>
          <a:endParaRPr lang="en-US" dirty="0"/>
        </a:p>
      </dgm:t>
    </dgm:pt>
    <dgm:pt modelId="{D9EAA94C-EB03-4F06-A208-7C249C7DAAE1}" type="parTrans" cxnId="{CB6FBCBA-B84A-41F3-AE05-5F5501F1622E}">
      <dgm:prSet/>
      <dgm:spPr/>
      <dgm:t>
        <a:bodyPr/>
        <a:lstStyle/>
        <a:p>
          <a:endParaRPr lang="en-US"/>
        </a:p>
      </dgm:t>
    </dgm:pt>
    <dgm:pt modelId="{CB909F4B-792C-4DD8-81DA-166A02C471BF}" type="sibTrans" cxnId="{CB6FBCBA-B84A-41F3-AE05-5F5501F1622E}">
      <dgm:prSet phldrT="02" phldr="0"/>
      <dgm:spPr/>
      <dgm:t>
        <a:bodyPr/>
        <a:lstStyle/>
        <a:p>
          <a:r>
            <a:rPr lang="en-US"/>
            <a:t>02</a:t>
          </a:r>
        </a:p>
      </dgm:t>
    </dgm:pt>
    <dgm:pt modelId="{5A8A65AE-2EBC-4A4B-AA5C-11BBC77F57E0}">
      <dgm:prSet/>
      <dgm:spPr/>
      <dgm:t>
        <a:bodyPr/>
        <a:lstStyle/>
        <a:p>
          <a:r>
            <a:rPr lang="en-GB" b="1" i="1" u="sng" dirty="0"/>
            <a:t>Implied </a:t>
          </a:r>
          <a:r>
            <a:rPr lang="en-GB" dirty="0"/>
            <a:t>– Resulting or constructive. </a:t>
          </a:r>
          <a:endParaRPr lang="en-US" dirty="0"/>
        </a:p>
      </dgm:t>
    </dgm:pt>
    <dgm:pt modelId="{FF464302-F697-4F14-8560-02967960CBC2}" type="parTrans" cxnId="{4F145F6E-C4A5-4304-BB88-B9F16A647360}">
      <dgm:prSet/>
      <dgm:spPr/>
      <dgm:t>
        <a:bodyPr/>
        <a:lstStyle/>
        <a:p>
          <a:endParaRPr lang="en-US"/>
        </a:p>
      </dgm:t>
    </dgm:pt>
    <dgm:pt modelId="{2B409BCD-79E0-462D-ADAA-4F061F9A3B25}" type="sibTrans" cxnId="{4F145F6E-C4A5-4304-BB88-B9F16A647360}">
      <dgm:prSet phldrT="03" phldr="0"/>
      <dgm:spPr/>
      <dgm:t>
        <a:bodyPr/>
        <a:lstStyle/>
        <a:p>
          <a:r>
            <a:rPr lang="en-US"/>
            <a:t>03</a:t>
          </a:r>
        </a:p>
      </dgm:t>
    </dgm:pt>
    <dgm:pt modelId="{C3E4C717-DC8C-40A4-ADFA-D0CE66AB9912}" type="pres">
      <dgm:prSet presAssocID="{2893F90E-A440-43F4-9C0D-C693152B423B}" presName="Name0" presStyleCnt="0">
        <dgm:presLayoutVars>
          <dgm:animLvl val="lvl"/>
          <dgm:resizeHandles val="exact"/>
        </dgm:presLayoutVars>
      </dgm:prSet>
      <dgm:spPr/>
    </dgm:pt>
    <dgm:pt modelId="{35DB0E8A-1C41-4428-A5F3-4FDCC8151972}" type="pres">
      <dgm:prSet presAssocID="{FBBF796A-6059-4F86-A83E-B8990EB081D6}" presName="compositeNode" presStyleCnt="0">
        <dgm:presLayoutVars>
          <dgm:bulletEnabled val="1"/>
        </dgm:presLayoutVars>
      </dgm:prSet>
      <dgm:spPr/>
    </dgm:pt>
    <dgm:pt modelId="{69F90B2F-1B0A-4188-A4B6-6A7B682A7509}" type="pres">
      <dgm:prSet presAssocID="{FBBF796A-6059-4F86-A83E-B8990EB081D6}" presName="bgRect" presStyleLbl="alignNode1" presStyleIdx="0" presStyleCnt="3"/>
      <dgm:spPr/>
    </dgm:pt>
    <dgm:pt modelId="{F225856E-AA5A-4765-8AD6-727F1EB7C71B}" type="pres">
      <dgm:prSet presAssocID="{71A41BDF-C961-411F-9CC4-293471DAACF8}" presName="sibTransNodeRect" presStyleLbl="alignNode1" presStyleIdx="0" presStyleCnt="3">
        <dgm:presLayoutVars>
          <dgm:chMax val="0"/>
          <dgm:bulletEnabled val="1"/>
        </dgm:presLayoutVars>
      </dgm:prSet>
      <dgm:spPr/>
    </dgm:pt>
    <dgm:pt modelId="{5441FD96-B2C3-48BB-A7AA-4A27FA955DAF}" type="pres">
      <dgm:prSet presAssocID="{FBBF796A-6059-4F86-A83E-B8990EB081D6}" presName="nodeRect" presStyleLbl="alignNode1" presStyleIdx="0" presStyleCnt="3">
        <dgm:presLayoutVars>
          <dgm:bulletEnabled val="1"/>
        </dgm:presLayoutVars>
      </dgm:prSet>
      <dgm:spPr/>
    </dgm:pt>
    <dgm:pt modelId="{C7BAEEF5-CA64-4A39-ADF4-5A677F9D759C}" type="pres">
      <dgm:prSet presAssocID="{71A41BDF-C961-411F-9CC4-293471DAACF8}" presName="sibTrans" presStyleCnt="0"/>
      <dgm:spPr/>
    </dgm:pt>
    <dgm:pt modelId="{A88D641C-0FA3-4EE7-8B81-0830D9283F18}" type="pres">
      <dgm:prSet presAssocID="{25C55BBC-1F68-4BA3-8B3F-F371499B72EB}" presName="compositeNode" presStyleCnt="0">
        <dgm:presLayoutVars>
          <dgm:bulletEnabled val="1"/>
        </dgm:presLayoutVars>
      </dgm:prSet>
      <dgm:spPr/>
    </dgm:pt>
    <dgm:pt modelId="{326ED04F-2CC3-4D71-852E-C9E4B6276A45}" type="pres">
      <dgm:prSet presAssocID="{25C55BBC-1F68-4BA3-8B3F-F371499B72EB}" presName="bgRect" presStyleLbl="alignNode1" presStyleIdx="1" presStyleCnt="3"/>
      <dgm:spPr/>
    </dgm:pt>
    <dgm:pt modelId="{35C42F4D-E2BB-47D7-9C6D-92AD74C1D755}" type="pres">
      <dgm:prSet presAssocID="{CB909F4B-792C-4DD8-81DA-166A02C471BF}" presName="sibTransNodeRect" presStyleLbl="alignNode1" presStyleIdx="1" presStyleCnt="3">
        <dgm:presLayoutVars>
          <dgm:chMax val="0"/>
          <dgm:bulletEnabled val="1"/>
        </dgm:presLayoutVars>
      </dgm:prSet>
      <dgm:spPr/>
    </dgm:pt>
    <dgm:pt modelId="{BFB2F372-A47B-4618-90D6-677DAF91F868}" type="pres">
      <dgm:prSet presAssocID="{25C55BBC-1F68-4BA3-8B3F-F371499B72EB}" presName="nodeRect" presStyleLbl="alignNode1" presStyleIdx="1" presStyleCnt="3">
        <dgm:presLayoutVars>
          <dgm:bulletEnabled val="1"/>
        </dgm:presLayoutVars>
      </dgm:prSet>
      <dgm:spPr/>
    </dgm:pt>
    <dgm:pt modelId="{4B54F4C2-5823-4F13-97C5-D605940A4762}" type="pres">
      <dgm:prSet presAssocID="{CB909F4B-792C-4DD8-81DA-166A02C471BF}" presName="sibTrans" presStyleCnt="0"/>
      <dgm:spPr/>
    </dgm:pt>
    <dgm:pt modelId="{271438A1-1E51-41A2-8F44-A034DD88741F}" type="pres">
      <dgm:prSet presAssocID="{5A8A65AE-2EBC-4A4B-AA5C-11BBC77F57E0}" presName="compositeNode" presStyleCnt="0">
        <dgm:presLayoutVars>
          <dgm:bulletEnabled val="1"/>
        </dgm:presLayoutVars>
      </dgm:prSet>
      <dgm:spPr/>
    </dgm:pt>
    <dgm:pt modelId="{BF45522A-4465-4151-AD53-DCEB83FB6AEE}" type="pres">
      <dgm:prSet presAssocID="{5A8A65AE-2EBC-4A4B-AA5C-11BBC77F57E0}" presName="bgRect" presStyleLbl="alignNode1" presStyleIdx="2" presStyleCnt="3"/>
      <dgm:spPr/>
    </dgm:pt>
    <dgm:pt modelId="{4A1DC991-5874-4315-8EE6-96D6E0CF08B0}" type="pres">
      <dgm:prSet presAssocID="{2B409BCD-79E0-462D-ADAA-4F061F9A3B25}" presName="sibTransNodeRect" presStyleLbl="alignNode1" presStyleIdx="2" presStyleCnt="3">
        <dgm:presLayoutVars>
          <dgm:chMax val="0"/>
          <dgm:bulletEnabled val="1"/>
        </dgm:presLayoutVars>
      </dgm:prSet>
      <dgm:spPr/>
    </dgm:pt>
    <dgm:pt modelId="{3C031095-9E26-4672-B94C-99D6C649A910}" type="pres">
      <dgm:prSet presAssocID="{5A8A65AE-2EBC-4A4B-AA5C-11BBC77F57E0}" presName="nodeRect" presStyleLbl="alignNode1" presStyleIdx="2" presStyleCnt="3">
        <dgm:presLayoutVars>
          <dgm:bulletEnabled val="1"/>
        </dgm:presLayoutVars>
      </dgm:prSet>
      <dgm:spPr/>
    </dgm:pt>
  </dgm:ptLst>
  <dgm:cxnLst>
    <dgm:cxn modelId="{3B46640B-5673-4D88-8782-E7C9BC285394}" type="presOf" srcId="{CB909F4B-792C-4DD8-81DA-166A02C471BF}" destId="{35C42F4D-E2BB-47D7-9C6D-92AD74C1D755}" srcOrd="0" destOrd="0" presId="urn:microsoft.com/office/officeart/2016/7/layout/LinearBlockProcessNumbered"/>
    <dgm:cxn modelId="{68283E1A-8304-444C-A17D-49C7EF33BEF7}" type="presOf" srcId="{5A8A65AE-2EBC-4A4B-AA5C-11BBC77F57E0}" destId="{3C031095-9E26-4672-B94C-99D6C649A910}" srcOrd="1" destOrd="0" presId="urn:microsoft.com/office/officeart/2016/7/layout/LinearBlockProcessNumbered"/>
    <dgm:cxn modelId="{1FC85F37-46E9-45C9-A6F6-4E491773DA30}" type="presOf" srcId="{FBBF796A-6059-4F86-A83E-B8990EB081D6}" destId="{5441FD96-B2C3-48BB-A7AA-4A27FA955DAF}" srcOrd="1" destOrd="0" presId="urn:microsoft.com/office/officeart/2016/7/layout/LinearBlockProcessNumbered"/>
    <dgm:cxn modelId="{8777C038-2461-49C9-8375-5EBFAD173D4D}" type="presOf" srcId="{2B409BCD-79E0-462D-ADAA-4F061F9A3B25}" destId="{4A1DC991-5874-4315-8EE6-96D6E0CF08B0}" srcOrd="0" destOrd="0" presId="urn:microsoft.com/office/officeart/2016/7/layout/LinearBlockProcessNumbered"/>
    <dgm:cxn modelId="{BFA7A65B-BE69-4EFA-83DF-38C68F44A0AE}" type="presOf" srcId="{FBBF796A-6059-4F86-A83E-B8990EB081D6}" destId="{69F90B2F-1B0A-4188-A4B6-6A7B682A7509}" srcOrd="0" destOrd="0" presId="urn:microsoft.com/office/officeart/2016/7/layout/LinearBlockProcessNumbered"/>
    <dgm:cxn modelId="{B56EBC69-2ACC-4BB1-BDCB-571C75D0C3A0}" type="presOf" srcId="{5A8A65AE-2EBC-4A4B-AA5C-11BBC77F57E0}" destId="{BF45522A-4465-4151-AD53-DCEB83FB6AEE}" srcOrd="0" destOrd="0" presId="urn:microsoft.com/office/officeart/2016/7/layout/LinearBlockProcessNumbered"/>
    <dgm:cxn modelId="{E9A2CA4B-34DC-4D4F-8C2F-F4221A78E369}" type="presOf" srcId="{71A41BDF-C961-411F-9CC4-293471DAACF8}" destId="{F225856E-AA5A-4765-8AD6-727F1EB7C71B}" srcOrd="0" destOrd="0" presId="urn:microsoft.com/office/officeart/2016/7/layout/LinearBlockProcessNumbered"/>
    <dgm:cxn modelId="{4F145F6E-C4A5-4304-BB88-B9F16A647360}" srcId="{2893F90E-A440-43F4-9C0D-C693152B423B}" destId="{5A8A65AE-2EBC-4A4B-AA5C-11BBC77F57E0}" srcOrd="2" destOrd="0" parTransId="{FF464302-F697-4F14-8560-02967960CBC2}" sibTransId="{2B409BCD-79E0-462D-ADAA-4F061F9A3B25}"/>
    <dgm:cxn modelId="{9EBD0271-9339-407B-8A45-B0647CDD6BB2}" srcId="{2893F90E-A440-43F4-9C0D-C693152B423B}" destId="{FBBF796A-6059-4F86-A83E-B8990EB081D6}" srcOrd="0" destOrd="0" parTransId="{E20D283A-F613-4EBD-9EA1-A24B0B97E000}" sibTransId="{71A41BDF-C961-411F-9CC4-293471DAACF8}"/>
    <dgm:cxn modelId="{B3497DBA-E343-4E50-BE34-7975ADA414DC}" type="presOf" srcId="{2893F90E-A440-43F4-9C0D-C693152B423B}" destId="{C3E4C717-DC8C-40A4-ADFA-D0CE66AB9912}" srcOrd="0" destOrd="0" presId="urn:microsoft.com/office/officeart/2016/7/layout/LinearBlockProcessNumbered"/>
    <dgm:cxn modelId="{CB6FBCBA-B84A-41F3-AE05-5F5501F1622E}" srcId="{2893F90E-A440-43F4-9C0D-C693152B423B}" destId="{25C55BBC-1F68-4BA3-8B3F-F371499B72EB}" srcOrd="1" destOrd="0" parTransId="{D9EAA94C-EB03-4F06-A208-7C249C7DAAE1}" sibTransId="{CB909F4B-792C-4DD8-81DA-166A02C471BF}"/>
    <dgm:cxn modelId="{487DD4D9-C345-4D40-B207-7E10E95304DD}" type="presOf" srcId="{25C55BBC-1F68-4BA3-8B3F-F371499B72EB}" destId="{BFB2F372-A47B-4618-90D6-677DAF91F868}" srcOrd="1" destOrd="0" presId="urn:microsoft.com/office/officeart/2016/7/layout/LinearBlockProcessNumbered"/>
    <dgm:cxn modelId="{044452DF-8457-405B-8D9A-C521883E65EA}" type="presOf" srcId="{25C55BBC-1F68-4BA3-8B3F-F371499B72EB}" destId="{326ED04F-2CC3-4D71-852E-C9E4B6276A45}" srcOrd="0" destOrd="0" presId="urn:microsoft.com/office/officeart/2016/7/layout/LinearBlockProcessNumbered"/>
    <dgm:cxn modelId="{61F9F0FF-3A78-4EC3-925C-2134D36831B1}" type="presParOf" srcId="{C3E4C717-DC8C-40A4-ADFA-D0CE66AB9912}" destId="{35DB0E8A-1C41-4428-A5F3-4FDCC8151972}" srcOrd="0" destOrd="0" presId="urn:microsoft.com/office/officeart/2016/7/layout/LinearBlockProcessNumbered"/>
    <dgm:cxn modelId="{1DE9CF33-182D-4599-8868-3A605913F018}" type="presParOf" srcId="{35DB0E8A-1C41-4428-A5F3-4FDCC8151972}" destId="{69F90B2F-1B0A-4188-A4B6-6A7B682A7509}" srcOrd="0" destOrd="0" presId="urn:microsoft.com/office/officeart/2016/7/layout/LinearBlockProcessNumbered"/>
    <dgm:cxn modelId="{1EF5E414-F648-4A08-A1AD-4FC058FCA4A3}" type="presParOf" srcId="{35DB0E8A-1C41-4428-A5F3-4FDCC8151972}" destId="{F225856E-AA5A-4765-8AD6-727F1EB7C71B}" srcOrd="1" destOrd="0" presId="urn:microsoft.com/office/officeart/2016/7/layout/LinearBlockProcessNumbered"/>
    <dgm:cxn modelId="{9DF89165-4C68-4BB3-91F5-66995FA4B932}" type="presParOf" srcId="{35DB0E8A-1C41-4428-A5F3-4FDCC8151972}" destId="{5441FD96-B2C3-48BB-A7AA-4A27FA955DAF}" srcOrd="2" destOrd="0" presId="urn:microsoft.com/office/officeart/2016/7/layout/LinearBlockProcessNumbered"/>
    <dgm:cxn modelId="{E9DC90BA-A3F7-49EB-8595-ACD3DF51AF5F}" type="presParOf" srcId="{C3E4C717-DC8C-40A4-ADFA-D0CE66AB9912}" destId="{C7BAEEF5-CA64-4A39-ADF4-5A677F9D759C}" srcOrd="1" destOrd="0" presId="urn:microsoft.com/office/officeart/2016/7/layout/LinearBlockProcessNumbered"/>
    <dgm:cxn modelId="{9044A1AD-5EB3-4308-96F7-0326E017D562}" type="presParOf" srcId="{C3E4C717-DC8C-40A4-ADFA-D0CE66AB9912}" destId="{A88D641C-0FA3-4EE7-8B81-0830D9283F18}" srcOrd="2" destOrd="0" presId="urn:microsoft.com/office/officeart/2016/7/layout/LinearBlockProcessNumbered"/>
    <dgm:cxn modelId="{B7C31209-DE19-4B7C-8298-33354C01F571}" type="presParOf" srcId="{A88D641C-0FA3-4EE7-8B81-0830D9283F18}" destId="{326ED04F-2CC3-4D71-852E-C9E4B6276A45}" srcOrd="0" destOrd="0" presId="urn:microsoft.com/office/officeart/2016/7/layout/LinearBlockProcessNumbered"/>
    <dgm:cxn modelId="{1D14EF2D-971C-4A83-B175-1C707613103A}" type="presParOf" srcId="{A88D641C-0FA3-4EE7-8B81-0830D9283F18}" destId="{35C42F4D-E2BB-47D7-9C6D-92AD74C1D755}" srcOrd="1" destOrd="0" presId="urn:microsoft.com/office/officeart/2016/7/layout/LinearBlockProcessNumbered"/>
    <dgm:cxn modelId="{0511C4B7-2CE1-401B-9D88-5904ACB37DF7}" type="presParOf" srcId="{A88D641C-0FA3-4EE7-8B81-0830D9283F18}" destId="{BFB2F372-A47B-4618-90D6-677DAF91F868}" srcOrd="2" destOrd="0" presId="urn:microsoft.com/office/officeart/2016/7/layout/LinearBlockProcessNumbered"/>
    <dgm:cxn modelId="{76989006-C3C7-454C-87AB-2FAD5A6EFEFC}" type="presParOf" srcId="{C3E4C717-DC8C-40A4-ADFA-D0CE66AB9912}" destId="{4B54F4C2-5823-4F13-97C5-D605940A4762}" srcOrd="3" destOrd="0" presId="urn:microsoft.com/office/officeart/2016/7/layout/LinearBlockProcessNumbered"/>
    <dgm:cxn modelId="{AB0B0B1E-5066-41D1-8E9E-7CB6AC35B1AD}" type="presParOf" srcId="{C3E4C717-DC8C-40A4-ADFA-D0CE66AB9912}" destId="{271438A1-1E51-41A2-8F44-A034DD88741F}" srcOrd="4" destOrd="0" presId="urn:microsoft.com/office/officeart/2016/7/layout/LinearBlockProcessNumbered"/>
    <dgm:cxn modelId="{486ED9C4-E60F-4E05-81A3-83F9DFE14C1F}" type="presParOf" srcId="{271438A1-1E51-41A2-8F44-A034DD88741F}" destId="{BF45522A-4465-4151-AD53-DCEB83FB6AEE}" srcOrd="0" destOrd="0" presId="urn:microsoft.com/office/officeart/2016/7/layout/LinearBlockProcessNumbered"/>
    <dgm:cxn modelId="{7D6A3996-93BF-4DD6-8000-12D209DB303A}" type="presParOf" srcId="{271438A1-1E51-41A2-8F44-A034DD88741F}" destId="{4A1DC991-5874-4315-8EE6-96D6E0CF08B0}" srcOrd="1" destOrd="0" presId="urn:microsoft.com/office/officeart/2016/7/layout/LinearBlockProcessNumbered"/>
    <dgm:cxn modelId="{32F1C648-E781-4397-80FE-AE4BC3F261BF}" type="presParOf" srcId="{271438A1-1E51-41A2-8F44-A034DD88741F}" destId="{3C031095-9E26-4672-B94C-99D6C649A910}" srcOrd="2" destOrd="0" presId="urn:microsoft.com/office/officeart/2016/7/layout/LinearBlockProcessNumbered"/>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A88F0B3-6422-45FE-880D-FC7240CF83F9}"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87994026-55CC-49E7-9C0D-67E390C1C250}">
      <dgm:prSet/>
      <dgm:spPr/>
      <dgm:t>
        <a:bodyPr/>
        <a:lstStyle/>
        <a:p>
          <a:r>
            <a:rPr lang="en-GB"/>
            <a:t>Where the property reverts to the settlor. </a:t>
          </a:r>
          <a:endParaRPr lang="en-US"/>
        </a:p>
      </dgm:t>
    </dgm:pt>
    <dgm:pt modelId="{0B63BA84-37B2-4CA2-A0D0-0785F02DB7E1}" type="parTrans" cxnId="{61CC22E7-0E3B-4582-BBB8-E8BBD36113AB}">
      <dgm:prSet/>
      <dgm:spPr/>
      <dgm:t>
        <a:bodyPr/>
        <a:lstStyle/>
        <a:p>
          <a:endParaRPr lang="en-US"/>
        </a:p>
      </dgm:t>
    </dgm:pt>
    <dgm:pt modelId="{79806B5C-5EB2-43B4-9F8C-222DF3E7D526}" type="sibTrans" cxnId="{61CC22E7-0E3B-4582-BBB8-E8BBD36113AB}">
      <dgm:prSet/>
      <dgm:spPr/>
      <dgm:t>
        <a:bodyPr/>
        <a:lstStyle/>
        <a:p>
          <a:endParaRPr lang="en-US"/>
        </a:p>
      </dgm:t>
    </dgm:pt>
    <dgm:pt modelId="{41FA3FF1-EE02-4CA1-9DF3-46E0B1CE9025}">
      <dgm:prSet/>
      <dgm:spPr/>
      <dgm:t>
        <a:bodyPr/>
        <a:lstStyle/>
        <a:p>
          <a:r>
            <a:rPr lang="en-GB"/>
            <a:t>A  holds the legal title, A holds the property on trust for the benefit of B (B must have contributed to the original price of the property) </a:t>
          </a:r>
          <a:endParaRPr lang="en-US"/>
        </a:p>
      </dgm:t>
    </dgm:pt>
    <dgm:pt modelId="{BC5BF7B8-623B-4BCD-8953-91B78C1A7A7A}" type="parTrans" cxnId="{C83E34D9-698B-497B-8A9E-8E477D60AECB}">
      <dgm:prSet/>
      <dgm:spPr/>
      <dgm:t>
        <a:bodyPr/>
        <a:lstStyle/>
        <a:p>
          <a:endParaRPr lang="en-US"/>
        </a:p>
      </dgm:t>
    </dgm:pt>
    <dgm:pt modelId="{12995CE5-3EAE-418B-89A1-42BCB8889599}" type="sibTrans" cxnId="{C83E34D9-698B-497B-8A9E-8E477D60AECB}">
      <dgm:prSet/>
      <dgm:spPr/>
      <dgm:t>
        <a:bodyPr/>
        <a:lstStyle/>
        <a:p>
          <a:endParaRPr lang="en-US"/>
        </a:p>
      </dgm:t>
    </dgm:pt>
    <dgm:pt modelId="{A1374295-ABCF-4853-9F56-354ED25A960E}">
      <dgm:prSet/>
      <dgm:spPr/>
      <dgm:t>
        <a:bodyPr/>
        <a:lstStyle/>
        <a:p>
          <a:r>
            <a:rPr lang="en-GB"/>
            <a:t>Two types – Automatic and presumed. </a:t>
          </a:r>
          <a:endParaRPr lang="en-US"/>
        </a:p>
      </dgm:t>
    </dgm:pt>
    <dgm:pt modelId="{3D40BD20-030A-47A9-BD8F-C80C894AB910}" type="parTrans" cxnId="{43E9872A-D25F-44CB-AD15-2A1D0939CFEA}">
      <dgm:prSet/>
      <dgm:spPr/>
      <dgm:t>
        <a:bodyPr/>
        <a:lstStyle/>
        <a:p>
          <a:endParaRPr lang="en-US"/>
        </a:p>
      </dgm:t>
    </dgm:pt>
    <dgm:pt modelId="{B7FD0DC3-6E4E-4C0F-9140-8CA179782246}" type="sibTrans" cxnId="{43E9872A-D25F-44CB-AD15-2A1D0939CFEA}">
      <dgm:prSet/>
      <dgm:spPr/>
      <dgm:t>
        <a:bodyPr/>
        <a:lstStyle/>
        <a:p>
          <a:endParaRPr lang="en-US"/>
        </a:p>
      </dgm:t>
    </dgm:pt>
    <dgm:pt modelId="{A486FC71-B4F0-43C5-A5C8-4641BFE1087F}">
      <dgm:prSet/>
      <dgm:spPr/>
      <dgm:t>
        <a:bodyPr/>
        <a:lstStyle/>
        <a:p>
          <a:r>
            <a:rPr lang="en-GB"/>
            <a:t>Constructive Trust – Trust cannot be used to make a profit. </a:t>
          </a:r>
          <a:endParaRPr lang="en-US"/>
        </a:p>
      </dgm:t>
    </dgm:pt>
    <dgm:pt modelId="{E8443E56-9B28-4351-82D0-0B9DC7C631E1}" type="parTrans" cxnId="{4FFD215F-3194-4F3A-AFD5-AA15E142D49E}">
      <dgm:prSet/>
      <dgm:spPr/>
      <dgm:t>
        <a:bodyPr/>
        <a:lstStyle/>
        <a:p>
          <a:endParaRPr lang="en-US"/>
        </a:p>
      </dgm:t>
    </dgm:pt>
    <dgm:pt modelId="{14202467-7475-4B5F-B658-7494D0E1423F}" type="sibTrans" cxnId="{4FFD215F-3194-4F3A-AFD5-AA15E142D49E}">
      <dgm:prSet/>
      <dgm:spPr/>
      <dgm:t>
        <a:bodyPr/>
        <a:lstStyle/>
        <a:p>
          <a:endParaRPr lang="en-US"/>
        </a:p>
      </dgm:t>
    </dgm:pt>
    <dgm:pt modelId="{C1B6636F-5915-45E3-A986-B1F2F6B5E0B0}" type="pres">
      <dgm:prSet presAssocID="{1A88F0B3-6422-45FE-880D-FC7240CF83F9}" presName="outerComposite" presStyleCnt="0">
        <dgm:presLayoutVars>
          <dgm:chMax val="5"/>
          <dgm:dir/>
          <dgm:resizeHandles val="exact"/>
        </dgm:presLayoutVars>
      </dgm:prSet>
      <dgm:spPr/>
    </dgm:pt>
    <dgm:pt modelId="{4E63660D-3979-431B-A043-2EE5420A33F3}" type="pres">
      <dgm:prSet presAssocID="{1A88F0B3-6422-45FE-880D-FC7240CF83F9}" presName="dummyMaxCanvas" presStyleCnt="0">
        <dgm:presLayoutVars/>
      </dgm:prSet>
      <dgm:spPr/>
    </dgm:pt>
    <dgm:pt modelId="{5D26F321-6292-4260-9F86-4CF720E5D933}" type="pres">
      <dgm:prSet presAssocID="{1A88F0B3-6422-45FE-880D-FC7240CF83F9}" presName="FourNodes_1" presStyleLbl="node1" presStyleIdx="0" presStyleCnt="4">
        <dgm:presLayoutVars>
          <dgm:bulletEnabled val="1"/>
        </dgm:presLayoutVars>
      </dgm:prSet>
      <dgm:spPr/>
    </dgm:pt>
    <dgm:pt modelId="{FFA8833C-1ECE-47A5-ABF9-84EC888BFEA1}" type="pres">
      <dgm:prSet presAssocID="{1A88F0B3-6422-45FE-880D-FC7240CF83F9}" presName="FourNodes_2" presStyleLbl="node1" presStyleIdx="1" presStyleCnt="4">
        <dgm:presLayoutVars>
          <dgm:bulletEnabled val="1"/>
        </dgm:presLayoutVars>
      </dgm:prSet>
      <dgm:spPr/>
    </dgm:pt>
    <dgm:pt modelId="{1F0D6CF6-B002-4AC0-B53F-E3F97D1EC3E6}" type="pres">
      <dgm:prSet presAssocID="{1A88F0B3-6422-45FE-880D-FC7240CF83F9}" presName="FourNodes_3" presStyleLbl="node1" presStyleIdx="2" presStyleCnt="4">
        <dgm:presLayoutVars>
          <dgm:bulletEnabled val="1"/>
        </dgm:presLayoutVars>
      </dgm:prSet>
      <dgm:spPr/>
    </dgm:pt>
    <dgm:pt modelId="{B9E9A539-2E73-4E15-914D-E717DE128F20}" type="pres">
      <dgm:prSet presAssocID="{1A88F0B3-6422-45FE-880D-FC7240CF83F9}" presName="FourNodes_4" presStyleLbl="node1" presStyleIdx="3" presStyleCnt="4">
        <dgm:presLayoutVars>
          <dgm:bulletEnabled val="1"/>
        </dgm:presLayoutVars>
      </dgm:prSet>
      <dgm:spPr/>
    </dgm:pt>
    <dgm:pt modelId="{8297EDEA-1864-4CEC-9939-18BEF73ED20F}" type="pres">
      <dgm:prSet presAssocID="{1A88F0B3-6422-45FE-880D-FC7240CF83F9}" presName="FourConn_1-2" presStyleLbl="fgAccFollowNode1" presStyleIdx="0" presStyleCnt="3">
        <dgm:presLayoutVars>
          <dgm:bulletEnabled val="1"/>
        </dgm:presLayoutVars>
      </dgm:prSet>
      <dgm:spPr/>
    </dgm:pt>
    <dgm:pt modelId="{D911EC51-68E4-4DA8-82EA-FC74CD61A46F}" type="pres">
      <dgm:prSet presAssocID="{1A88F0B3-6422-45FE-880D-FC7240CF83F9}" presName="FourConn_2-3" presStyleLbl="fgAccFollowNode1" presStyleIdx="1" presStyleCnt="3">
        <dgm:presLayoutVars>
          <dgm:bulletEnabled val="1"/>
        </dgm:presLayoutVars>
      </dgm:prSet>
      <dgm:spPr/>
    </dgm:pt>
    <dgm:pt modelId="{F30023AC-C4BA-415C-8DC4-DA5B7FEAA5C8}" type="pres">
      <dgm:prSet presAssocID="{1A88F0B3-6422-45FE-880D-FC7240CF83F9}" presName="FourConn_3-4" presStyleLbl="fgAccFollowNode1" presStyleIdx="2" presStyleCnt="3">
        <dgm:presLayoutVars>
          <dgm:bulletEnabled val="1"/>
        </dgm:presLayoutVars>
      </dgm:prSet>
      <dgm:spPr/>
    </dgm:pt>
    <dgm:pt modelId="{F0DC4174-3D53-4DBF-9F95-1069F3A9361E}" type="pres">
      <dgm:prSet presAssocID="{1A88F0B3-6422-45FE-880D-FC7240CF83F9}" presName="FourNodes_1_text" presStyleLbl="node1" presStyleIdx="3" presStyleCnt="4">
        <dgm:presLayoutVars>
          <dgm:bulletEnabled val="1"/>
        </dgm:presLayoutVars>
      </dgm:prSet>
      <dgm:spPr/>
    </dgm:pt>
    <dgm:pt modelId="{03B0B544-7656-42BA-824C-B0E783D21CE1}" type="pres">
      <dgm:prSet presAssocID="{1A88F0B3-6422-45FE-880D-FC7240CF83F9}" presName="FourNodes_2_text" presStyleLbl="node1" presStyleIdx="3" presStyleCnt="4">
        <dgm:presLayoutVars>
          <dgm:bulletEnabled val="1"/>
        </dgm:presLayoutVars>
      </dgm:prSet>
      <dgm:spPr/>
    </dgm:pt>
    <dgm:pt modelId="{8B836E3C-008F-4532-B475-62F49E285B3F}" type="pres">
      <dgm:prSet presAssocID="{1A88F0B3-6422-45FE-880D-FC7240CF83F9}" presName="FourNodes_3_text" presStyleLbl="node1" presStyleIdx="3" presStyleCnt="4">
        <dgm:presLayoutVars>
          <dgm:bulletEnabled val="1"/>
        </dgm:presLayoutVars>
      </dgm:prSet>
      <dgm:spPr/>
    </dgm:pt>
    <dgm:pt modelId="{4F38E1BA-7ACD-48E1-8B4F-3DA8BF14C706}" type="pres">
      <dgm:prSet presAssocID="{1A88F0B3-6422-45FE-880D-FC7240CF83F9}" presName="FourNodes_4_text" presStyleLbl="node1" presStyleIdx="3" presStyleCnt="4">
        <dgm:presLayoutVars>
          <dgm:bulletEnabled val="1"/>
        </dgm:presLayoutVars>
      </dgm:prSet>
      <dgm:spPr/>
    </dgm:pt>
  </dgm:ptLst>
  <dgm:cxnLst>
    <dgm:cxn modelId="{43E9872A-D25F-44CB-AD15-2A1D0939CFEA}" srcId="{1A88F0B3-6422-45FE-880D-FC7240CF83F9}" destId="{A1374295-ABCF-4853-9F56-354ED25A960E}" srcOrd="2" destOrd="0" parTransId="{3D40BD20-030A-47A9-BD8F-C80C894AB910}" sibTransId="{B7FD0DC3-6E4E-4C0F-9140-8CA179782246}"/>
    <dgm:cxn modelId="{4BC0A83E-A156-4838-B5C5-76E5DB8F13F7}" type="presOf" srcId="{79806B5C-5EB2-43B4-9F8C-222DF3E7D526}" destId="{8297EDEA-1864-4CEC-9939-18BEF73ED20F}" srcOrd="0" destOrd="0" presId="urn:microsoft.com/office/officeart/2005/8/layout/vProcess5"/>
    <dgm:cxn modelId="{7754BF3E-E3FB-46AF-8DCC-93A19ECDDAAC}" type="presOf" srcId="{A486FC71-B4F0-43C5-A5C8-4641BFE1087F}" destId="{B9E9A539-2E73-4E15-914D-E717DE128F20}" srcOrd="0" destOrd="0" presId="urn:microsoft.com/office/officeart/2005/8/layout/vProcess5"/>
    <dgm:cxn modelId="{4FFD215F-3194-4F3A-AFD5-AA15E142D49E}" srcId="{1A88F0B3-6422-45FE-880D-FC7240CF83F9}" destId="{A486FC71-B4F0-43C5-A5C8-4641BFE1087F}" srcOrd="3" destOrd="0" parTransId="{E8443E56-9B28-4351-82D0-0B9DC7C631E1}" sibTransId="{14202467-7475-4B5F-B658-7494D0E1423F}"/>
    <dgm:cxn modelId="{8C175341-AB84-46B7-B441-13BE704D3095}" type="presOf" srcId="{1A88F0B3-6422-45FE-880D-FC7240CF83F9}" destId="{C1B6636F-5915-45E3-A986-B1F2F6B5E0B0}" srcOrd="0" destOrd="0" presId="urn:microsoft.com/office/officeart/2005/8/layout/vProcess5"/>
    <dgm:cxn modelId="{CD6A0368-975B-4E51-AED7-1BABE2E95C54}" type="presOf" srcId="{A1374295-ABCF-4853-9F56-354ED25A960E}" destId="{1F0D6CF6-B002-4AC0-B53F-E3F97D1EC3E6}" srcOrd="0" destOrd="0" presId="urn:microsoft.com/office/officeart/2005/8/layout/vProcess5"/>
    <dgm:cxn modelId="{D007D048-46D7-417B-9208-C3E2BC1ED308}" type="presOf" srcId="{41FA3FF1-EE02-4CA1-9DF3-46E0B1CE9025}" destId="{03B0B544-7656-42BA-824C-B0E783D21CE1}" srcOrd="1" destOrd="0" presId="urn:microsoft.com/office/officeart/2005/8/layout/vProcess5"/>
    <dgm:cxn modelId="{6802AC4A-71FF-4484-A7FF-22E2452D96FF}" type="presOf" srcId="{A486FC71-B4F0-43C5-A5C8-4641BFE1087F}" destId="{4F38E1BA-7ACD-48E1-8B4F-3DA8BF14C706}" srcOrd="1" destOrd="0" presId="urn:microsoft.com/office/officeart/2005/8/layout/vProcess5"/>
    <dgm:cxn modelId="{5F5A826E-3CD3-4373-B1FE-61A2AD26EF2B}" type="presOf" srcId="{B7FD0DC3-6E4E-4C0F-9140-8CA179782246}" destId="{F30023AC-C4BA-415C-8DC4-DA5B7FEAA5C8}" srcOrd="0" destOrd="0" presId="urn:microsoft.com/office/officeart/2005/8/layout/vProcess5"/>
    <dgm:cxn modelId="{9415EE9A-6B67-4521-BDC9-08583D4D7BEB}" type="presOf" srcId="{87994026-55CC-49E7-9C0D-67E390C1C250}" destId="{5D26F321-6292-4260-9F86-4CF720E5D933}" srcOrd="0" destOrd="0" presId="urn:microsoft.com/office/officeart/2005/8/layout/vProcess5"/>
    <dgm:cxn modelId="{443EE49C-C113-4470-AAB7-CD3AE449E6DD}" type="presOf" srcId="{87994026-55CC-49E7-9C0D-67E390C1C250}" destId="{F0DC4174-3D53-4DBF-9F95-1069F3A9361E}" srcOrd="1" destOrd="0" presId="urn:microsoft.com/office/officeart/2005/8/layout/vProcess5"/>
    <dgm:cxn modelId="{D9C1AAB0-C49A-49FB-A813-712C467DD040}" type="presOf" srcId="{41FA3FF1-EE02-4CA1-9DF3-46E0B1CE9025}" destId="{FFA8833C-1ECE-47A5-ABF9-84EC888BFEA1}" srcOrd="0" destOrd="0" presId="urn:microsoft.com/office/officeart/2005/8/layout/vProcess5"/>
    <dgm:cxn modelId="{9F9614C1-60FB-4FED-B55C-0AC38D8BA2D1}" type="presOf" srcId="{A1374295-ABCF-4853-9F56-354ED25A960E}" destId="{8B836E3C-008F-4532-B475-62F49E285B3F}" srcOrd="1" destOrd="0" presId="urn:microsoft.com/office/officeart/2005/8/layout/vProcess5"/>
    <dgm:cxn modelId="{20EF17CF-B034-4A94-975F-1D30A91A67C3}" type="presOf" srcId="{12995CE5-3EAE-418B-89A1-42BCB8889599}" destId="{D911EC51-68E4-4DA8-82EA-FC74CD61A46F}" srcOrd="0" destOrd="0" presId="urn:microsoft.com/office/officeart/2005/8/layout/vProcess5"/>
    <dgm:cxn modelId="{C83E34D9-698B-497B-8A9E-8E477D60AECB}" srcId="{1A88F0B3-6422-45FE-880D-FC7240CF83F9}" destId="{41FA3FF1-EE02-4CA1-9DF3-46E0B1CE9025}" srcOrd="1" destOrd="0" parTransId="{BC5BF7B8-623B-4BCD-8953-91B78C1A7A7A}" sibTransId="{12995CE5-3EAE-418B-89A1-42BCB8889599}"/>
    <dgm:cxn modelId="{61CC22E7-0E3B-4582-BBB8-E8BBD36113AB}" srcId="{1A88F0B3-6422-45FE-880D-FC7240CF83F9}" destId="{87994026-55CC-49E7-9C0D-67E390C1C250}" srcOrd="0" destOrd="0" parTransId="{0B63BA84-37B2-4CA2-A0D0-0785F02DB7E1}" sibTransId="{79806B5C-5EB2-43B4-9F8C-222DF3E7D526}"/>
    <dgm:cxn modelId="{584BB103-7752-4B68-9449-DF56F85115CB}" type="presParOf" srcId="{C1B6636F-5915-45E3-A986-B1F2F6B5E0B0}" destId="{4E63660D-3979-431B-A043-2EE5420A33F3}" srcOrd="0" destOrd="0" presId="urn:microsoft.com/office/officeart/2005/8/layout/vProcess5"/>
    <dgm:cxn modelId="{6EF54952-DEA1-4674-A628-C0BCB7820CE5}" type="presParOf" srcId="{C1B6636F-5915-45E3-A986-B1F2F6B5E0B0}" destId="{5D26F321-6292-4260-9F86-4CF720E5D933}" srcOrd="1" destOrd="0" presId="urn:microsoft.com/office/officeart/2005/8/layout/vProcess5"/>
    <dgm:cxn modelId="{58FF64E1-F8B2-49B5-ADAB-289977E893A2}" type="presParOf" srcId="{C1B6636F-5915-45E3-A986-B1F2F6B5E0B0}" destId="{FFA8833C-1ECE-47A5-ABF9-84EC888BFEA1}" srcOrd="2" destOrd="0" presId="urn:microsoft.com/office/officeart/2005/8/layout/vProcess5"/>
    <dgm:cxn modelId="{56B53CF0-D98B-4EA7-9A1A-6A79828A1E27}" type="presParOf" srcId="{C1B6636F-5915-45E3-A986-B1F2F6B5E0B0}" destId="{1F0D6CF6-B002-4AC0-B53F-E3F97D1EC3E6}" srcOrd="3" destOrd="0" presId="urn:microsoft.com/office/officeart/2005/8/layout/vProcess5"/>
    <dgm:cxn modelId="{2527C4AA-3175-4161-975C-D6F0D6FA98EE}" type="presParOf" srcId="{C1B6636F-5915-45E3-A986-B1F2F6B5E0B0}" destId="{B9E9A539-2E73-4E15-914D-E717DE128F20}" srcOrd="4" destOrd="0" presId="urn:microsoft.com/office/officeart/2005/8/layout/vProcess5"/>
    <dgm:cxn modelId="{D979AD02-5577-4EDA-B472-179426C518C2}" type="presParOf" srcId="{C1B6636F-5915-45E3-A986-B1F2F6B5E0B0}" destId="{8297EDEA-1864-4CEC-9939-18BEF73ED20F}" srcOrd="5" destOrd="0" presId="urn:microsoft.com/office/officeart/2005/8/layout/vProcess5"/>
    <dgm:cxn modelId="{4070B024-B8B8-42D8-9A6D-250658245F02}" type="presParOf" srcId="{C1B6636F-5915-45E3-A986-B1F2F6B5E0B0}" destId="{D911EC51-68E4-4DA8-82EA-FC74CD61A46F}" srcOrd="6" destOrd="0" presId="urn:microsoft.com/office/officeart/2005/8/layout/vProcess5"/>
    <dgm:cxn modelId="{1E87B9F9-C40B-4ACD-A8EE-1FF9D915C252}" type="presParOf" srcId="{C1B6636F-5915-45E3-A986-B1F2F6B5E0B0}" destId="{F30023AC-C4BA-415C-8DC4-DA5B7FEAA5C8}" srcOrd="7" destOrd="0" presId="urn:microsoft.com/office/officeart/2005/8/layout/vProcess5"/>
    <dgm:cxn modelId="{A5D0A2F6-9498-460B-A69A-4C0D0291C0BF}" type="presParOf" srcId="{C1B6636F-5915-45E3-A986-B1F2F6B5E0B0}" destId="{F0DC4174-3D53-4DBF-9F95-1069F3A9361E}" srcOrd="8" destOrd="0" presId="urn:microsoft.com/office/officeart/2005/8/layout/vProcess5"/>
    <dgm:cxn modelId="{1A3304F2-5565-4232-BD85-978ECA6F19FF}" type="presParOf" srcId="{C1B6636F-5915-45E3-A986-B1F2F6B5E0B0}" destId="{03B0B544-7656-42BA-824C-B0E783D21CE1}" srcOrd="9" destOrd="0" presId="urn:microsoft.com/office/officeart/2005/8/layout/vProcess5"/>
    <dgm:cxn modelId="{F4D7A927-3A99-4A0C-9B9E-95C44A8FCA78}" type="presParOf" srcId="{C1B6636F-5915-45E3-A986-B1F2F6B5E0B0}" destId="{8B836E3C-008F-4532-B475-62F49E285B3F}" srcOrd="10" destOrd="0" presId="urn:microsoft.com/office/officeart/2005/8/layout/vProcess5"/>
    <dgm:cxn modelId="{E8A504A4-5EEC-432F-B811-62E8D3CCE655}" type="presParOf" srcId="{C1B6636F-5915-45E3-A986-B1F2F6B5E0B0}" destId="{4F38E1BA-7ACD-48E1-8B4F-3DA8BF14C706}" srcOrd="11" destOrd="0" presId="urn:microsoft.com/office/officeart/2005/8/layout/vProcess5"/>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697C602A-301E-42C8-AEE9-F5E206FCD99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C0BA284-85E9-4CBE-8A3A-F90043BD5A72}">
      <dgm:prSet/>
      <dgm:spPr/>
      <dgm:t>
        <a:bodyPr/>
        <a:lstStyle/>
        <a:p>
          <a:pPr>
            <a:lnSpc>
              <a:spcPct val="100000"/>
            </a:lnSpc>
          </a:pPr>
          <a:r>
            <a:rPr lang="en-GB"/>
            <a:t>Express trusts can be fixed, discretionary or protective. </a:t>
          </a:r>
          <a:endParaRPr lang="en-US"/>
        </a:p>
      </dgm:t>
    </dgm:pt>
    <dgm:pt modelId="{4294C8DA-9557-4735-8219-E21DA7BE867B}" type="parTrans" cxnId="{57E45801-64D9-4C4A-AE65-56010A65E1E3}">
      <dgm:prSet/>
      <dgm:spPr/>
      <dgm:t>
        <a:bodyPr/>
        <a:lstStyle/>
        <a:p>
          <a:endParaRPr lang="en-US"/>
        </a:p>
      </dgm:t>
    </dgm:pt>
    <dgm:pt modelId="{C0D3D188-0E11-47FF-91B1-0969052121E8}" type="sibTrans" cxnId="{57E45801-64D9-4C4A-AE65-56010A65E1E3}">
      <dgm:prSet/>
      <dgm:spPr/>
      <dgm:t>
        <a:bodyPr/>
        <a:lstStyle/>
        <a:p>
          <a:endParaRPr lang="en-US"/>
        </a:p>
      </dgm:t>
    </dgm:pt>
    <dgm:pt modelId="{EC5CDDE4-7FBC-44C4-887B-3D0707A781BE}">
      <dgm:prSet/>
      <dgm:spPr/>
      <dgm:t>
        <a:bodyPr/>
        <a:lstStyle/>
        <a:p>
          <a:pPr>
            <a:lnSpc>
              <a:spcPct val="100000"/>
            </a:lnSpc>
          </a:pPr>
          <a:r>
            <a:rPr lang="en-GB"/>
            <a:t>Fixed trusts are where the interests are fixed. </a:t>
          </a:r>
          <a:endParaRPr lang="en-US"/>
        </a:p>
      </dgm:t>
    </dgm:pt>
    <dgm:pt modelId="{DC600E80-B03E-45EB-B8D5-83BD206D1359}" type="parTrans" cxnId="{BB8AD5B0-FA09-47B5-8EA9-25DC95084524}">
      <dgm:prSet/>
      <dgm:spPr/>
      <dgm:t>
        <a:bodyPr/>
        <a:lstStyle/>
        <a:p>
          <a:endParaRPr lang="en-US"/>
        </a:p>
      </dgm:t>
    </dgm:pt>
    <dgm:pt modelId="{1053BFC0-8D78-4CCC-98A7-6AA5D2C29EBA}" type="sibTrans" cxnId="{BB8AD5B0-FA09-47B5-8EA9-25DC95084524}">
      <dgm:prSet/>
      <dgm:spPr/>
      <dgm:t>
        <a:bodyPr/>
        <a:lstStyle/>
        <a:p>
          <a:endParaRPr lang="en-US"/>
        </a:p>
      </dgm:t>
    </dgm:pt>
    <dgm:pt modelId="{68464CCA-BE0C-4A4F-9808-6C8920A76865}">
      <dgm:prSet/>
      <dgm:spPr/>
      <dgm:t>
        <a:bodyPr/>
        <a:lstStyle/>
        <a:p>
          <a:pPr>
            <a:lnSpc>
              <a:spcPct val="100000"/>
            </a:lnSpc>
          </a:pPr>
          <a:r>
            <a:rPr lang="en-GB"/>
            <a:t>For example, it is stated how much each beneficiary would be entitled too. </a:t>
          </a:r>
          <a:endParaRPr lang="en-US"/>
        </a:p>
      </dgm:t>
    </dgm:pt>
    <dgm:pt modelId="{8B923C46-FE16-4D52-A1AF-81FB2EFCC80A}" type="parTrans" cxnId="{857F253B-85C3-42D1-B18F-D0E1430B34B7}">
      <dgm:prSet/>
      <dgm:spPr/>
      <dgm:t>
        <a:bodyPr/>
        <a:lstStyle/>
        <a:p>
          <a:endParaRPr lang="en-US"/>
        </a:p>
      </dgm:t>
    </dgm:pt>
    <dgm:pt modelId="{5A515A04-A35F-42DB-88A2-258976C14053}" type="sibTrans" cxnId="{857F253B-85C3-42D1-B18F-D0E1430B34B7}">
      <dgm:prSet/>
      <dgm:spPr/>
      <dgm:t>
        <a:bodyPr/>
        <a:lstStyle/>
        <a:p>
          <a:endParaRPr lang="en-US"/>
        </a:p>
      </dgm:t>
    </dgm:pt>
    <dgm:pt modelId="{472A8C59-CA45-4ACA-B944-AF9C627AD3B5}" type="pres">
      <dgm:prSet presAssocID="{697C602A-301E-42C8-AEE9-F5E206FCD99E}" presName="root" presStyleCnt="0">
        <dgm:presLayoutVars>
          <dgm:dir/>
          <dgm:resizeHandles val="exact"/>
        </dgm:presLayoutVars>
      </dgm:prSet>
      <dgm:spPr/>
    </dgm:pt>
    <dgm:pt modelId="{FC1366A6-C169-4B6F-8CCC-FD44DBCD7F3A}" type="pres">
      <dgm:prSet presAssocID="{9C0BA284-85E9-4CBE-8A3A-F90043BD5A72}" presName="compNode" presStyleCnt="0"/>
      <dgm:spPr/>
    </dgm:pt>
    <dgm:pt modelId="{3DADF979-CA95-437F-A525-DE020C371BB1}" type="pres">
      <dgm:prSet presAssocID="{9C0BA284-85E9-4CBE-8A3A-F90043BD5A72}" presName="bgRect" presStyleLbl="bgShp" presStyleIdx="0" presStyleCnt="3"/>
      <dgm:spPr/>
    </dgm:pt>
    <dgm:pt modelId="{819E52F4-6AAB-45BB-A279-53B11898DAFD}" type="pres">
      <dgm:prSet presAssocID="{9C0BA284-85E9-4CBE-8A3A-F90043BD5A7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nk Check"/>
        </a:ext>
      </dgm:extLst>
    </dgm:pt>
    <dgm:pt modelId="{7BD2FC0F-FD88-42A0-B0E5-E7A1E316494F}" type="pres">
      <dgm:prSet presAssocID="{9C0BA284-85E9-4CBE-8A3A-F90043BD5A72}" presName="spaceRect" presStyleCnt="0"/>
      <dgm:spPr/>
    </dgm:pt>
    <dgm:pt modelId="{C2FD9E40-5CDB-4859-81F3-C785696D1EA1}" type="pres">
      <dgm:prSet presAssocID="{9C0BA284-85E9-4CBE-8A3A-F90043BD5A72}" presName="parTx" presStyleLbl="revTx" presStyleIdx="0" presStyleCnt="3">
        <dgm:presLayoutVars>
          <dgm:chMax val="0"/>
          <dgm:chPref val="0"/>
        </dgm:presLayoutVars>
      </dgm:prSet>
      <dgm:spPr/>
    </dgm:pt>
    <dgm:pt modelId="{473163DD-CEA0-4891-9B31-F85A548C82DF}" type="pres">
      <dgm:prSet presAssocID="{C0D3D188-0E11-47FF-91B1-0969052121E8}" presName="sibTrans" presStyleCnt="0"/>
      <dgm:spPr/>
    </dgm:pt>
    <dgm:pt modelId="{37904768-D952-42CD-A823-7EF44B649BF3}" type="pres">
      <dgm:prSet presAssocID="{EC5CDDE4-7FBC-44C4-887B-3D0707A781BE}" presName="compNode" presStyleCnt="0"/>
      <dgm:spPr/>
    </dgm:pt>
    <dgm:pt modelId="{31EBF579-6F1F-4DAC-980E-DBEF53300DC4}" type="pres">
      <dgm:prSet presAssocID="{EC5CDDE4-7FBC-44C4-887B-3D0707A781BE}" presName="bgRect" presStyleLbl="bgShp" presStyleIdx="1" presStyleCnt="3"/>
      <dgm:spPr/>
    </dgm:pt>
    <dgm:pt modelId="{AAC2AFB9-7EBF-4C33-89F3-D4E1848EE5B6}" type="pres">
      <dgm:prSet presAssocID="{EC5CDDE4-7FBC-44C4-887B-3D0707A781B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ney"/>
        </a:ext>
      </dgm:extLst>
    </dgm:pt>
    <dgm:pt modelId="{890437D7-9DA0-4405-B065-2BE4BE1F804E}" type="pres">
      <dgm:prSet presAssocID="{EC5CDDE4-7FBC-44C4-887B-3D0707A781BE}" presName="spaceRect" presStyleCnt="0"/>
      <dgm:spPr/>
    </dgm:pt>
    <dgm:pt modelId="{E03BCE01-3C3D-452A-9D8D-139F1A3C178C}" type="pres">
      <dgm:prSet presAssocID="{EC5CDDE4-7FBC-44C4-887B-3D0707A781BE}" presName="parTx" presStyleLbl="revTx" presStyleIdx="1" presStyleCnt="3">
        <dgm:presLayoutVars>
          <dgm:chMax val="0"/>
          <dgm:chPref val="0"/>
        </dgm:presLayoutVars>
      </dgm:prSet>
      <dgm:spPr/>
    </dgm:pt>
    <dgm:pt modelId="{F377EB07-EFD7-4958-9611-0252E8E9E830}" type="pres">
      <dgm:prSet presAssocID="{1053BFC0-8D78-4CCC-98A7-6AA5D2C29EBA}" presName="sibTrans" presStyleCnt="0"/>
      <dgm:spPr/>
    </dgm:pt>
    <dgm:pt modelId="{B5095AB0-4242-46D1-8CC5-C9D77F7073B3}" type="pres">
      <dgm:prSet presAssocID="{68464CCA-BE0C-4A4F-9808-6C8920A76865}" presName="compNode" presStyleCnt="0"/>
      <dgm:spPr/>
    </dgm:pt>
    <dgm:pt modelId="{A983BA46-6F1B-419A-83DC-A0425854CDE7}" type="pres">
      <dgm:prSet presAssocID="{68464CCA-BE0C-4A4F-9808-6C8920A76865}" presName="bgRect" presStyleLbl="bgShp" presStyleIdx="2" presStyleCnt="3"/>
      <dgm:spPr/>
    </dgm:pt>
    <dgm:pt modelId="{CEDBED2C-11E2-43B8-ACAA-442D8D18FB18}" type="pres">
      <dgm:prSet presAssocID="{68464CCA-BE0C-4A4F-9808-6C8920A7686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ank"/>
        </a:ext>
      </dgm:extLst>
    </dgm:pt>
    <dgm:pt modelId="{1274BF2B-EF3E-48F7-AB24-0B069706C41C}" type="pres">
      <dgm:prSet presAssocID="{68464CCA-BE0C-4A4F-9808-6C8920A76865}" presName="spaceRect" presStyleCnt="0"/>
      <dgm:spPr/>
    </dgm:pt>
    <dgm:pt modelId="{B36292B9-FE0C-483E-A84F-E52761E5DCE0}" type="pres">
      <dgm:prSet presAssocID="{68464CCA-BE0C-4A4F-9808-6C8920A76865}" presName="parTx" presStyleLbl="revTx" presStyleIdx="2" presStyleCnt="3">
        <dgm:presLayoutVars>
          <dgm:chMax val="0"/>
          <dgm:chPref val="0"/>
        </dgm:presLayoutVars>
      </dgm:prSet>
      <dgm:spPr/>
    </dgm:pt>
  </dgm:ptLst>
  <dgm:cxnLst>
    <dgm:cxn modelId="{57E45801-64D9-4C4A-AE65-56010A65E1E3}" srcId="{697C602A-301E-42C8-AEE9-F5E206FCD99E}" destId="{9C0BA284-85E9-4CBE-8A3A-F90043BD5A72}" srcOrd="0" destOrd="0" parTransId="{4294C8DA-9557-4735-8219-E21DA7BE867B}" sibTransId="{C0D3D188-0E11-47FF-91B1-0969052121E8}"/>
    <dgm:cxn modelId="{8DF09D01-9595-4726-B4D3-52755F0CBC4A}" type="presOf" srcId="{697C602A-301E-42C8-AEE9-F5E206FCD99E}" destId="{472A8C59-CA45-4ACA-B944-AF9C627AD3B5}" srcOrd="0" destOrd="0" presId="urn:microsoft.com/office/officeart/2018/2/layout/IconVerticalSolidList"/>
    <dgm:cxn modelId="{E9F0D81B-9833-44CF-845E-47D4312D549D}" type="presOf" srcId="{68464CCA-BE0C-4A4F-9808-6C8920A76865}" destId="{B36292B9-FE0C-483E-A84F-E52761E5DCE0}" srcOrd="0" destOrd="0" presId="urn:microsoft.com/office/officeart/2018/2/layout/IconVerticalSolidList"/>
    <dgm:cxn modelId="{857F253B-85C3-42D1-B18F-D0E1430B34B7}" srcId="{697C602A-301E-42C8-AEE9-F5E206FCD99E}" destId="{68464CCA-BE0C-4A4F-9808-6C8920A76865}" srcOrd="2" destOrd="0" parTransId="{8B923C46-FE16-4D52-A1AF-81FB2EFCC80A}" sibTransId="{5A515A04-A35F-42DB-88A2-258976C14053}"/>
    <dgm:cxn modelId="{E3B0C188-FB3D-440E-A80C-ADA6CFAA5285}" type="presOf" srcId="{EC5CDDE4-7FBC-44C4-887B-3D0707A781BE}" destId="{E03BCE01-3C3D-452A-9D8D-139F1A3C178C}" srcOrd="0" destOrd="0" presId="urn:microsoft.com/office/officeart/2018/2/layout/IconVerticalSolidList"/>
    <dgm:cxn modelId="{BB8AD5B0-FA09-47B5-8EA9-25DC95084524}" srcId="{697C602A-301E-42C8-AEE9-F5E206FCD99E}" destId="{EC5CDDE4-7FBC-44C4-887B-3D0707A781BE}" srcOrd="1" destOrd="0" parTransId="{DC600E80-B03E-45EB-B8D5-83BD206D1359}" sibTransId="{1053BFC0-8D78-4CCC-98A7-6AA5D2C29EBA}"/>
    <dgm:cxn modelId="{5AD952F8-2CC4-463A-9EED-918614B69F66}" type="presOf" srcId="{9C0BA284-85E9-4CBE-8A3A-F90043BD5A72}" destId="{C2FD9E40-5CDB-4859-81F3-C785696D1EA1}" srcOrd="0" destOrd="0" presId="urn:microsoft.com/office/officeart/2018/2/layout/IconVerticalSolidList"/>
    <dgm:cxn modelId="{7D074DEC-B8A4-497A-8C62-9395055D76D3}" type="presParOf" srcId="{472A8C59-CA45-4ACA-B944-AF9C627AD3B5}" destId="{FC1366A6-C169-4B6F-8CCC-FD44DBCD7F3A}" srcOrd="0" destOrd="0" presId="urn:microsoft.com/office/officeart/2018/2/layout/IconVerticalSolidList"/>
    <dgm:cxn modelId="{55CEA2F3-927C-40C7-A8CC-857B0D9B485D}" type="presParOf" srcId="{FC1366A6-C169-4B6F-8CCC-FD44DBCD7F3A}" destId="{3DADF979-CA95-437F-A525-DE020C371BB1}" srcOrd="0" destOrd="0" presId="urn:microsoft.com/office/officeart/2018/2/layout/IconVerticalSolidList"/>
    <dgm:cxn modelId="{724F0BB8-2266-4D34-81ED-7642397D9138}" type="presParOf" srcId="{FC1366A6-C169-4B6F-8CCC-FD44DBCD7F3A}" destId="{819E52F4-6AAB-45BB-A279-53B11898DAFD}" srcOrd="1" destOrd="0" presId="urn:microsoft.com/office/officeart/2018/2/layout/IconVerticalSolidList"/>
    <dgm:cxn modelId="{669BBEBF-4F33-44D1-8283-8E1190620F2E}" type="presParOf" srcId="{FC1366A6-C169-4B6F-8CCC-FD44DBCD7F3A}" destId="{7BD2FC0F-FD88-42A0-B0E5-E7A1E316494F}" srcOrd="2" destOrd="0" presId="urn:microsoft.com/office/officeart/2018/2/layout/IconVerticalSolidList"/>
    <dgm:cxn modelId="{3347380F-A741-4956-9067-CC4B26456A06}" type="presParOf" srcId="{FC1366A6-C169-4B6F-8CCC-FD44DBCD7F3A}" destId="{C2FD9E40-5CDB-4859-81F3-C785696D1EA1}" srcOrd="3" destOrd="0" presId="urn:microsoft.com/office/officeart/2018/2/layout/IconVerticalSolidList"/>
    <dgm:cxn modelId="{9EC516BE-117E-48BC-AD90-95B35195F5F6}" type="presParOf" srcId="{472A8C59-CA45-4ACA-B944-AF9C627AD3B5}" destId="{473163DD-CEA0-4891-9B31-F85A548C82DF}" srcOrd="1" destOrd="0" presId="urn:microsoft.com/office/officeart/2018/2/layout/IconVerticalSolidList"/>
    <dgm:cxn modelId="{D76DD2FA-659E-4065-86A4-30901A9F8EAB}" type="presParOf" srcId="{472A8C59-CA45-4ACA-B944-AF9C627AD3B5}" destId="{37904768-D952-42CD-A823-7EF44B649BF3}" srcOrd="2" destOrd="0" presId="urn:microsoft.com/office/officeart/2018/2/layout/IconVerticalSolidList"/>
    <dgm:cxn modelId="{1093F308-FECF-418E-A7DF-3C58F38F7E36}" type="presParOf" srcId="{37904768-D952-42CD-A823-7EF44B649BF3}" destId="{31EBF579-6F1F-4DAC-980E-DBEF53300DC4}" srcOrd="0" destOrd="0" presId="urn:microsoft.com/office/officeart/2018/2/layout/IconVerticalSolidList"/>
    <dgm:cxn modelId="{F3FFCFC8-6E2B-450C-BAEC-0D95EC886DA1}" type="presParOf" srcId="{37904768-D952-42CD-A823-7EF44B649BF3}" destId="{AAC2AFB9-7EBF-4C33-89F3-D4E1848EE5B6}" srcOrd="1" destOrd="0" presId="urn:microsoft.com/office/officeart/2018/2/layout/IconVerticalSolidList"/>
    <dgm:cxn modelId="{8A0980C0-56B5-42CD-8C0B-528916B83739}" type="presParOf" srcId="{37904768-D952-42CD-A823-7EF44B649BF3}" destId="{890437D7-9DA0-4405-B065-2BE4BE1F804E}" srcOrd="2" destOrd="0" presId="urn:microsoft.com/office/officeart/2018/2/layout/IconVerticalSolidList"/>
    <dgm:cxn modelId="{0B2410CF-5717-4DE0-B3B0-6096A1980D8B}" type="presParOf" srcId="{37904768-D952-42CD-A823-7EF44B649BF3}" destId="{E03BCE01-3C3D-452A-9D8D-139F1A3C178C}" srcOrd="3" destOrd="0" presId="urn:microsoft.com/office/officeart/2018/2/layout/IconVerticalSolidList"/>
    <dgm:cxn modelId="{019CEBEE-5736-4CED-B4B0-FB67C2F9C0B0}" type="presParOf" srcId="{472A8C59-CA45-4ACA-B944-AF9C627AD3B5}" destId="{F377EB07-EFD7-4958-9611-0252E8E9E830}" srcOrd="3" destOrd="0" presId="urn:microsoft.com/office/officeart/2018/2/layout/IconVerticalSolidList"/>
    <dgm:cxn modelId="{63F6F2E3-C1B5-4E7B-96B0-A4FD1F5D1F81}" type="presParOf" srcId="{472A8C59-CA45-4ACA-B944-AF9C627AD3B5}" destId="{B5095AB0-4242-46D1-8CC5-C9D77F7073B3}" srcOrd="4" destOrd="0" presId="urn:microsoft.com/office/officeart/2018/2/layout/IconVerticalSolidList"/>
    <dgm:cxn modelId="{0DB6755D-0C79-41A2-834A-EB24AB87586A}" type="presParOf" srcId="{B5095AB0-4242-46D1-8CC5-C9D77F7073B3}" destId="{A983BA46-6F1B-419A-83DC-A0425854CDE7}" srcOrd="0" destOrd="0" presId="urn:microsoft.com/office/officeart/2018/2/layout/IconVerticalSolidList"/>
    <dgm:cxn modelId="{B0686884-B9B3-420E-A69B-38A5465F79C5}" type="presParOf" srcId="{B5095AB0-4242-46D1-8CC5-C9D77F7073B3}" destId="{CEDBED2C-11E2-43B8-ACAA-442D8D18FB18}" srcOrd="1" destOrd="0" presId="urn:microsoft.com/office/officeart/2018/2/layout/IconVerticalSolidList"/>
    <dgm:cxn modelId="{0075B878-5A2F-4977-B98A-C4448DDAF4F1}" type="presParOf" srcId="{B5095AB0-4242-46D1-8CC5-C9D77F7073B3}" destId="{1274BF2B-EF3E-48F7-AB24-0B069706C41C}" srcOrd="2" destOrd="0" presId="urn:microsoft.com/office/officeart/2018/2/layout/IconVerticalSolidList"/>
    <dgm:cxn modelId="{61C75E30-D438-4659-BB85-A0A8F00BDAD7}" type="presParOf" srcId="{B5095AB0-4242-46D1-8CC5-C9D77F7073B3}" destId="{B36292B9-FE0C-483E-A84F-E52761E5DCE0}"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7CACB071-1955-4BC3-BEF3-D72BEFC1A11D}"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5A62FCFC-876E-4889-B5D5-05FB93572EE3}">
      <dgm:prSet/>
      <dgm:spPr/>
      <dgm:t>
        <a:bodyPr/>
        <a:lstStyle/>
        <a:p>
          <a:r>
            <a:rPr lang="en-GB"/>
            <a:t>Discretionary trusts – it is up to the trustee who gets what. </a:t>
          </a:r>
          <a:endParaRPr lang="en-US"/>
        </a:p>
      </dgm:t>
    </dgm:pt>
    <dgm:pt modelId="{EEE9F315-3E70-4DE3-B18C-919265738C22}" type="parTrans" cxnId="{EC48BB7F-A07B-43AC-BCE2-BA3060E06976}">
      <dgm:prSet/>
      <dgm:spPr/>
      <dgm:t>
        <a:bodyPr/>
        <a:lstStyle/>
        <a:p>
          <a:endParaRPr lang="en-US"/>
        </a:p>
      </dgm:t>
    </dgm:pt>
    <dgm:pt modelId="{53DDFEFD-CCAB-48A8-8624-72CE0B6EA695}" type="sibTrans" cxnId="{EC48BB7F-A07B-43AC-BCE2-BA3060E06976}">
      <dgm:prSet/>
      <dgm:spPr/>
      <dgm:t>
        <a:bodyPr/>
        <a:lstStyle/>
        <a:p>
          <a:endParaRPr lang="en-US"/>
        </a:p>
      </dgm:t>
    </dgm:pt>
    <dgm:pt modelId="{C320BCB8-008E-440A-A33F-FC23196E157F}">
      <dgm:prSet/>
      <dgm:spPr/>
      <dgm:t>
        <a:bodyPr/>
        <a:lstStyle/>
        <a:p>
          <a:r>
            <a:rPr lang="en-GB"/>
            <a:t>Discretionary trusts can be exhaustive and no exhaustive. </a:t>
          </a:r>
          <a:endParaRPr lang="en-US"/>
        </a:p>
      </dgm:t>
    </dgm:pt>
    <dgm:pt modelId="{63BC94F6-E998-4D70-8FAE-282EE57E59FF}" type="parTrans" cxnId="{06B479E6-7850-41E3-86C1-C2EE032997C7}">
      <dgm:prSet/>
      <dgm:spPr/>
      <dgm:t>
        <a:bodyPr/>
        <a:lstStyle/>
        <a:p>
          <a:endParaRPr lang="en-US"/>
        </a:p>
      </dgm:t>
    </dgm:pt>
    <dgm:pt modelId="{11F1B9D7-9C35-4FBF-A87C-1E4901014C67}" type="sibTrans" cxnId="{06B479E6-7850-41E3-86C1-C2EE032997C7}">
      <dgm:prSet/>
      <dgm:spPr/>
      <dgm:t>
        <a:bodyPr/>
        <a:lstStyle/>
        <a:p>
          <a:endParaRPr lang="en-US"/>
        </a:p>
      </dgm:t>
    </dgm:pt>
    <dgm:pt modelId="{8D6898BD-480E-4B71-8781-DCE9FBBBD371}">
      <dgm:prSet/>
      <dgm:spPr/>
      <dgm:t>
        <a:bodyPr/>
        <a:lstStyle/>
        <a:p>
          <a:r>
            <a:rPr lang="en-GB"/>
            <a:t>Exhaustive = all the income must be shared out, but it is up to the trustee as to which of the beneficiary's gets it. </a:t>
          </a:r>
          <a:endParaRPr lang="en-US"/>
        </a:p>
      </dgm:t>
    </dgm:pt>
    <dgm:pt modelId="{BF07E264-D967-4C54-B43E-C35C7B7C479D}" type="parTrans" cxnId="{7FBE7CF1-B158-4F4C-BC25-20B751A5AF8C}">
      <dgm:prSet/>
      <dgm:spPr/>
      <dgm:t>
        <a:bodyPr/>
        <a:lstStyle/>
        <a:p>
          <a:endParaRPr lang="en-US"/>
        </a:p>
      </dgm:t>
    </dgm:pt>
    <dgm:pt modelId="{74ADED47-E134-46B2-940A-289676EF50E6}" type="sibTrans" cxnId="{7FBE7CF1-B158-4F4C-BC25-20B751A5AF8C}">
      <dgm:prSet/>
      <dgm:spPr/>
      <dgm:t>
        <a:bodyPr/>
        <a:lstStyle/>
        <a:p>
          <a:endParaRPr lang="en-US"/>
        </a:p>
      </dgm:t>
    </dgm:pt>
    <dgm:pt modelId="{08FF4942-1FA0-4FFA-BD1C-6BE1A862C34E}">
      <dgm:prSet/>
      <dgm:spPr/>
      <dgm:t>
        <a:bodyPr/>
        <a:lstStyle/>
        <a:p>
          <a:r>
            <a:rPr lang="en-GB"/>
            <a:t>Non exhaustive = Trustee decided whether to distribute or not and how much each person gets. </a:t>
          </a:r>
          <a:endParaRPr lang="en-US"/>
        </a:p>
      </dgm:t>
    </dgm:pt>
    <dgm:pt modelId="{9C8CE34C-7ED9-4B0F-BFB9-B2B4695085A5}" type="parTrans" cxnId="{4B083660-3651-4DBB-81BF-F68E4798ECCF}">
      <dgm:prSet/>
      <dgm:spPr/>
      <dgm:t>
        <a:bodyPr/>
        <a:lstStyle/>
        <a:p>
          <a:endParaRPr lang="en-US"/>
        </a:p>
      </dgm:t>
    </dgm:pt>
    <dgm:pt modelId="{C3FB0337-5CC0-47E4-8C17-C936B5BA42B3}" type="sibTrans" cxnId="{4B083660-3651-4DBB-81BF-F68E4798ECCF}">
      <dgm:prSet/>
      <dgm:spPr/>
      <dgm:t>
        <a:bodyPr/>
        <a:lstStyle/>
        <a:p>
          <a:endParaRPr lang="en-US"/>
        </a:p>
      </dgm:t>
    </dgm:pt>
    <dgm:pt modelId="{3AEA556E-EF38-4103-8638-CBA45498F401}">
      <dgm:prSet/>
      <dgm:spPr/>
      <dgm:t>
        <a:bodyPr/>
        <a:lstStyle/>
        <a:p>
          <a:r>
            <a:rPr lang="en-GB"/>
            <a:t>When the trust is in place the beneficiary does not have any right to any of the property – but is considered in its use because it is held on benefit for them. </a:t>
          </a:r>
          <a:endParaRPr lang="en-US"/>
        </a:p>
      </dgm:t>
    </dgm:pt>
    <dgm:pt modelId="{B6F771A7-B0B9-4DB4-8B25-8963AA6932D1}" type="parTrans" cxnId="{492050F0-A477-43A5-BA22-EAF32B4FCC0E}">
      <dgm:prSet/>
      <dgm:spPr/>
      <dgm:t>
        <a:bodyPr/>
        <a:lstStyle/>
        <a:p>
          <a:endParaRPr lang="en-US"/>
        </a:p>
      </dgm:t>
    </dgm:pt>
    <dgm:pt modelId="{847B6CBE-2972-4D2E-9245-482786165B51}" type="sibTrans" cxnId="{492050F0-A477-43A5-BA22-EAF32B4FCC0E}">
      <dgm:prSet/>
      <dgm:spPr/>
      <dgm:t>
        <a:bodyPr/>
        <a:lstStyle/>
        <a:p>
          <a:endParaRPr lang="en-US"/>
        </a:p>
      </dgm:t>
    </dgm:pt>
    <dgm:pt modelId="{31F5C23D-4D6B-41E9-9B0E-EC53E0620169}">
      <dgm:prSet/>
      <dgm:spPr/>
      <dgm:t>
        <a:bodyPr/>
        <a:lstStyle/>
        <a:p>
          <a:r>
            <a:rPr lang="en-GB"/>
            <a:t>Beneficiary can ask the courts to intervene where the trustee is improperly exercising their discretion or does not exercise it. </a:t>
          </a:r>
          <a:endParaRPr lang="en-US"/>
        </a:p>
      </dgm:t>
    </dgm:pt>
    <dgm:pt modelId="{C03F08B2-1992-4208-A135-0AD3957BDAB9}" type="parTrans" cxnId="{1BD05A9B-7D06-438D-8F5E-F3297BF2E80B}">
      <dgm:prSet/>
      <dgm:spPr/>
      <dgm:t>
        <a:bodyPr/>
        <a:lstStyle/>
        <a:p>
          <a:endParaRPr lang="en-US"/>
        </a:p>
      </dgm:t>
    </dgm:pt>
    <dgm:pt modelId="{AEC3A9C5-EF77-4210-B2FB-67FC12A221EF}" type="sibTrans" cxnId="{1BD05A9B-7D06-438D-8F5E-F3297BF2E80B}">
      <dgm:prSet/>
      <dgm:spPr/>
      <dgm:t>
        <a:bodyPr/>
        <a:lstStyle/>
        <a:p>
          <a:endParaRPr lang="en-US"/>
        </a:p>
      </dgm:t>
    </dgm:pt>
    <dgm:pt modelId="{A9917651-4DCA-4FDA-B73B-8F491923AEDC}">
      <dgm:prSet/>
      <dgm:spPr/>
      <dgm:t>
        <a:bodyPr/>
        <a:lstStyle/>
        <a:p>
          <a:r>
            <a:rPr lang="en-GB"/>
            <a:t>Absolutely entitled – can end the trust. </a:t>
          </a:r>
          <a:endParaRPr lang="en-US"/>
        </a:p>
      </dgm:t>
    </dgm:pt>
    <dgm:pt modelId="{F6CD3E73-76C0-4F57-A6E5-22D4AA1FBE36}" type="parTrans" cxnId="{F5BE3893-A716-4C5C-93F1-6780C2E6535D}">
      <dgm:prSet/>
      <dgm:spPr/>
      <dgm:t>
        <a:bodyPr/>
        <a:lstStyle/>
        <a:p>
          <a:endParaRPr lang="en-US"/>
        </a:p>
      </dgm:t>
    </dgm:pt>
    <dgm:pt modelId="{A7EB8BF9-5AC5-4AD7-AFE5-6F318DE068DE}" type="sibTrans" cxnId="{F5BE3893-A716-4C5C-93F1-6780C2E6535D}">
      <dgm:prSet/>
      <dgm:spPr/>
      <dgm:t>
        <a:bodyPr/>
        <a:lstStyle/>
        <a:p>
          <a:endParaRPr lang="en-US"/>
        </a:p>
      </dgm:t>
    </dgm:pt>
    <dgm:pt modelId="{63A3B49D-816D-4F4C-91FB-368E80276452}" type="pres">
      <dgm:prSet presAssocID="{7CACB071-1955-4BC3-BEF3-D72BEFC1A11D}" presName="Name0" presStyleCnt="0">
        <dgm:presLayoutVars>
          <dgm:dir/>
          <dgm:resizeHandles val="exact"/>
        </dgm:presLayoutVars>
      </dgm:prSet>
      <dgm:spPr/>
    </dgm:pt>
    <dgm:pt modelId="{94622CC4-56C5-4A25-853E-BAAAEA5AEBAB}" type="pres">
      <dgm:prSet presAssocID="{5A62FCFC-876E-4889-B5D5-05FB93572EE3}" presName="node" presStyleLbl="node1" presStyleIdx="0" presStyleCnt="7">
        <dgm:presLayoutVars>
          <dgm:bulletEnabled val="1"/>
        </dgm:presLayoutVars>
      </dgm:prSet>
      <dgm:spPr/>
    </dgm:pt>
    <dgm:pt modelId="{0ACACEF9-5C01-4283-8762-06EC749D3B2C}" type="pres">
      <dgm:prSet presAssocID="{53DDFEFD-CCAB-48A8-8624-72CE0B6EA695}" presName="sibTrans" presStyleLbl="sibTrans2D1" presStyleIdx="0" presStyleCnt="6"/>
      <dgm:spPr/>
    </dgm:pt>
    <dgm:pt modelId="{24061718-19F7-444D-BCB0-DA0A1F68AE62}" type="pres">
      <dgm:prSet presAssocID="{53DDFEFD-CCAB-48A8-8624-72CE0B6EA695}" presName="connectorText" presStyleLbl="sibTrans2D1" presStyleIdx="0" presStyleCnt="6"/>
      <dgm:spPr/>
    </dgm:pt>
    <dgm:pt modelId="{67BD1591-2018-4FB1-A16E-B71FC1DE4A14}" type="pres">
      <dgm:prSet presAssocID="{C320BCB8-008E-440A-A33F-FC23196E157F}" presName="node" presStyleLbl="node1" presStyleIdx="1" presStyleCnt="7">
        <dgm:presLayoutVars>
          <dgm:bulletEnabled val="1"/>
        </dgm:presLayoutVars>
      </dgm:prSet>
      <dgm:spPr/>
    </dgm:pt>
    <dgm:pt modelId="{085675AF-5406-472D-9C07-61E2237F0C77}" type="pres">
      <dgm:prSet presAssocID="{11F1B9D7-9C35-4FBF-A87C-1E4901014C67}" presName="sibTrans" presStyleLbl="sibTrans2D1" presStyleIdx="1" presStyleCnt="6"/>
      <dgm:spPr/>
    </dgm:pt>
    <dgm:pt modelId="{110092CE-D22A-46AB-84D8-ED007B360265}" type="pres">
      <dgm:prSet presAssocID="{11F1B9D7-9C35-4FBF-A87C-1E4901014C67}" presName="connectorText" presStyleLbl="sibTrans2D1" presStyleIdx="1" presStyleCnt="6"/>
      <dgm:spPr/>
    </dgm:pt>
    <dgm:pt modelId="{EB14987F-0C8D-4B6A-A42A-F89AA98CA5E1}" type="pres">
      <dgm:prSet presAssocID="{8D6898BD-480E-4B71-8781-DCE9FBBBD371}" presName="node" presStyleLbl="node1" presStyleIdx="2" presStyleCnt="7">
        <dgm:presLayoutVars>
          <dgm:bulletEnabled val="1"/>
        </dgm:presLayoutVars>
      </dgm:prSet>
      <dgm:spPr/>
    </dgm:pt>
    <dgm:pt modelId="{991D1EF6-BF47-46DC-8EC8-5459D1275A34}" type="pres">
      <dgm:prSet presAssocID="{74ADED47-E134-46B2-940A-289676EF50E6}" presName="sibTrans" presStyleLbl="sibTrans2D1" presStyleIdx="2" presStyleCnt="6"/>
      <dgm:spPr/>
    </dgm:pt>
    <dgm:pt modelId="{31FDA84B-9CED-40B6-874C-F02DC1C3D510}" type="pres">
      <dgm:prSet presAssocID="{74ADED47-E134-46B2-940A-289676EF50E6}" presName="connectorText" presStyleLbl="sibTrans2D1" presStyleIdx="2" presStyleCnt="6"/>
      <dgm:spPr/>
    </dgm:pt>
    <dgm:pt modelId="{7BAE2471-B0BD-4067-8A9D-85421655122B}" type="pres">
      <dgm:prSet presAssocID="{08FF4942-1FA0-4FFA-BD1C-6BE1A862C34E}" presName="node" presStyleLbl="node1" presStyleIdx="3" presStyleCnt="7">
        <dgm:presLayoutVars>
          <dgm:bulletEnabled val="1"/>
        </dgm:presLayoutVars>
      </dgm:prSet>
      <dgm:spPr/>
    </dgm:pt>
    <dgm:pt modelId="{0A559085-9700-4E1C-9C9F-42A72A7B1742}" type="pres">
      <dgm:prSet presAssocID="{C3FB0337-5CC0-47E4-8C17-C936B5BA42B3}" presName="sibTrans" presStyleLbl="sibTrans2D1" presStyleIdx="3" presStyleCnt="6"/>
      <dgm:spPr/>
    </dgm:pt>
    <dgm:pt modelId="{0A7E94B3-ECA9-4BAD-AEE2-3A27CFF7C7D4}" type="pres">
      <dgm:prSet presAssocID="{C3FB0337-5CC0-47E4-8C17-C936B5BA42B3}" presName="connectorText" presStyleLbl="sibTrans2D1" presStyleIdx="3" presStyleCnt="6"/>
      <dgm:spPr/>
    </dgm:pt>
    <dgm:pt modelId="{B7380FB7-87B3-4853-9DBD-E892E3F42BE7}" type="pres">
      <dgm:prSet presAssocID="{3AEA556E-EF38-4103-8638-CBA45498F401}" presName="node" presStyleLbl="node1" presStyleIdx="4" presStyleCnt="7">
        <dgm:presLayoutVars>
          <dgm:bulletEnabled val="1"/>
        </dgm:presLayoutVars>
      </dgm:prSet>
      <dgm:spPr/>
    </dgm:pt>
    <dgm:pt modelId="{0D42BDD2-461B-4D95-B71E-A0355CED5D93}" type="pres">
      <dgm:prSet presAssocID="{847B6CBE-2972-4D2E-9245-482786165B51}" presName="sibTrans" presStyleLbl="sibTrans2D1" presStyleIdx="4" presStyleCnt="6"/>
      <dgm:spPr/>
    </dgm:pt>
    <dgm:pt modelId="{B46E9E97-900F-4A55-A587-91F97D7CE0E6}" type="pres">
      <dgm:prSet presAssocID="{847B6CBE-2972-4D2E-9245-482786165B51}" presName="connectorText" presStyleLbl="sibTrans2D1" presStyleIdx="4" presStyleCnt="6"/>
      <dgm:spPr/>
    </dgm:pt>
    <dgm:pt modelId="{990A290E-E5F0-4F94-9357-F8CA53C8A4FF}" type="pres">
      <dgm:prSet presAssocID="{31F5C23D-4D6B-41E9-9B0E-EC53E0620169}" presName="node" presStyleLbl="node1" presStyleIdx="5" presStyleCnt="7">
        <dgm:presLayoutVars>
          <dgm:bulletEnabled val="1"/>
        </dgm:presLayoutVars>
      </dgm:prSet>
      <dgm:spPr/>
    </dgm:pt>
    <dgm:pt modelId="{906A8B51-263A-49DD-B8AC-D8B8D0F9FED9}" type="pres">
      <dgm:prSet presAssocID="{AEC3A9C5-EF77-4210-B2FB-67FC12A221EF}" presName="sibTrans" presStyleLbl="sibTrans2D1" presStyleIdx="5" presStyleCnt="6"/>
      <dgm:spPr/>
    </dgm:pt>
    <dgm:pt modelId="{99812943-14AC-476B-9832-25103EDD2D89}" type="pres">
      <dgm:prSet presAssocID="{AEC3A9C5-EF77-4210-B2FB-67FC12A221EF}" presName="connectorText" presStyleLbl="sibTrans2D1" presStyleIdx="5" presStyleCnt="6"/>
      <dgm:spPr/>
    </dgm:pt>
    <dgm:pt modelId="{C542EA75-238F-44AC-9229-922ECFB61511}" type="pres">
      <dgm:prSet presAssocID="{A9917651-4DCA-4FDA-B73B-8F491923AEDC}" presName="node" presStyleLbl="node1" presStyleIdx="6" presStyleCnt="7">
        <dgm:presLayoutVars>
          <dgm:bulletEnabled val="1"/>
        </dgm:presLayoutVars>
      </dgm:prSet>
      <dgm:spPr/>
    </dgm:pt>
  </dgm:ptLst>
  <dgm:cxnLst>
    <dgm:cxn modelId="{3B493A07-F2BF-42C2-BC56-9B90A033CC62}" type="presOf" srcId="{C3FB0337-5CC0-47E4-8C17-C936B5BA42B3}" destId="{0A7E94B3-ECA9-4BAD-AEE2-3A27CFF7C7D4}" srcOrd="1" destOrd="0" presId="urn:microsoft.com/office/officeart/2005/8/layout/process1"/>
    <dgm:cxn modelId="{EB88C713-A090-4FB7-8C81-FD7A93FA0EE2}" type="presOf" srcId="{AEC3A9C5-EF77-4210-B2FB-67FC12A221EF}" destId="{906A8B51-263A-49DD-B8AC-D8B8D0F9FED9}" srcOrd="0" destOrd="0" presId="urn:microsoft.com/office/officeart/2005/8/layout/process1"/>
    <dgm:cxn modelId="{E2AC682B-3C96-4966-ABB0-AB1B74F2721A}" type="presOf" srcId="{8D6898BD-480E-4B71-8781-DCE9FBBBD371}" destId="{EB14987F-0C8D-4B6A-A42A-F89AA98CA5E1}" srcOrd="0" destOrd="0" presId="urn:microsoft.com/office/officeart/2005/8/layout/process1"/>
    <dgm:cxn modelId="{A364FB2F-7B36-4976-B933-CFA765829F34}" type="presOf" srcId="{847B6CBE-2972-4D2E-9245-482786165B51}" destId="{B46E9E97-900F-4A55-A587-91F97D7CE0E6}" srcOrd="1" destOrd="0" presId="urn:microsoft.com/office/officeart/2005/8/layout/process1"/>
    <dgm:cxn modelId="{60251A33-3D6F-4163-ABFE-254368EA8B50}" type="presOf" srcId="{3AEA556E-EF38-4103-8638-CBA45498F401}" destId="{B7380FB7-87B3-4853-9DBD-E892E3F42BE7}" srcOrd="0" destOrd="0" presId="urn:microsoft.com/office/officeart/2005/8/layout/process1"/>
    <dgm:cxn modelId="{BBBFA93F-722F-4942-B793-29FB4BC8E7DA}" type="presOf" srcId="{5A62FCFC-876E-4889-B5D5-05FB93572EE3}" destId="{94622CC4-56C5-4A25-853E-BAAAEA5AEBAB}" srcOrd="0" destOrd="0" presId="urn:microsoft.com/office/officeart/2005/8/layout/process1"/>
    <dgm:cxn modelId="{4B083660-3651-4DBB-81BF-F68E4798ECCF}" srcId="{7CACB071-1955-4BC3-BEF3-D72BEFC1A11D}" destId="{08FF4942-1FA0-4FFA-BD1C-6BE1A862C34E}" srcOrd="3" destOrd="0" parTransId="{9C8CE34C-7ED9-4B0F-BFB9-B2B4695085A5}" sibTransId="{C3FB0337-5CC0-47E4-8C17-C936B5BA42B3}"/>
    <dgm:cxn modelId="{CFFE7347-3FF3-4628-9430-346CB75E8947}" type="presOf" srcId="{08FF4942-1FA0-4FFA-BD1C-6BE1A862C34E}" destId="{7BAE2471-B0BD-4067-8A9D-85421655122B}" srcOrd="0" destOrd="0" presId="urn:microsoft.com/office/officeart/2005/8/layout/process1"/>
    <dgm:cxn modelId="{EC48BB7F-A07B-43AC-BCE2-BA3060E06976}" srcId="{7CACB071-1955-4BC3-BEF3-D72BEFC1A11D}" destId="{5A62FCFC-876E-4889-B5D5-05FB93572EE3}" srcOrd="0" destOrd="0" parTransId="{EEE9F315-3E70-4DE3-B18C-919265738C22}" sibTransId="{53DDFEFD-CCAB-48A8-8624-72CE0B6EA695}"/>
    <dgm:cxn modelId="{D293E87F-7A72-4C23-82B9-0FE5B24A3B5B}" type="presOf" srcId="{7CACB071-1955-4BC3-BEF3-D72BEFC1A11D}" destId="{63A3B49D-816D-4F4C-91FB-368E80276452}" srcOrd="0" destOrd="0" presId="urn:microsoft.com/office/officeart/2005/8/layout/process1"/>
    <dgm:cxn modelId="{5FFD9B80-54F5-451E-A91B-E0C35ACE9FBF}" type="presOf" srcId="{11F1B9D7-9C35-4FBF-A87C-1E4901014C67}" destId="{110092CE-D22A-46AB-84D8-ED007B360265}" srcOrd="1" destOrd="0" presId="urn:microsoft.com/office/officeart/2005/8/layout/process1"/>
    <dgm:cxn modelId="{E30B1184-1BED-4B9E-B91F-AA79DD4DA130}" type="presOf" srcId="{11F1B9D7-9C35-4FBF-A87C-1E4901014C67}" destId="{085675AF-5406-472D-9C07-61E2237F0C77}" srcOrd="0" destOrd="0" presId="urn:microsoft.com/office/officeart/2005/8/layout/process1"/>
    <dgm:cxn modelId="{6BCCFE85-D630-4643-95F2-86E099320BA1}" type="presOf" srcId="{53DDFEFD-CCAB-48A8-8624-72CE0B6EA695}" destId="{24061718-19F7-444D-BCB0-DA0A1F68AE62}" srcOrd="1" destOrd="0" presId="urn:microsoft.com/office/officeart/2005/8/layout/process1"/>
    <dgm:cxn modelId="{F5BE3893-A716-4C5C-93F1-6780C2E6535D}" srcId="{7CACB071-1955-4BC3-BEF3-D72BEFC1A11D}" destId="{A9917651-4DCA-4FDA-B73B-8F491923AEDC}" srcOrd="6" destOrd="0" parTransId="{F6CD3E73-76C0-4F57-A6E5-22D4AA1FBE36}" sibTransId="{A7EB8BF9-5AC5-4AD7-AFE5-6F318DE068DE}"/>
    <dgm:cxn modelId="{DCBB4596-9F1C-4AD5-A605-47D3818C950E}" type="presOf" srcId="{A9917651-4DCA-4FDA-B73B-8F491923AEDC}" destId="{C542EA75-238F-44AC-9229-922ECFB61511}" srcOrd="0" destOrd="0" presId="urn:microsoft.com/office/officeart/2005/8/layout/process1"/>
    <dgm:cxn modelId="{9F1D659A-5E46-4C01-A000-75E6DE047A16}" type="presOf" srcId="{C3FB0337-5CC0-47E4-8C17-C936B5BA42B3}" destId="{0A559085-9700-4E1C-9C9F-42A72A7B1742}" srcOrd="0" destOrd="0" presId="urn:microsoft.com/office/officeart/2005/8/layout/process1"/>
    <dgm:cxn modelId="{1BD05A9B-7D06-438D-8F5E-F3297BF2E80B}" srcId="{7CACB071-1955-4BC3-BEF3-D72BEFC1A11D}" destId="{31F5C23D-4D6B-41E9-9B0E-EC53E0620169}" srcOrd="5" destOrd="0" parTransId="{C03F08B2-1992-4208-A135-0AD3957BDAB9}" sibTransId="{AEC3A9C5-EF77-4210-B2FB-67FC12A221EF}"/>
    <dgm:cxn modelId="{8A7422AB-9045-44B6-8D66-9C7CBADCAFC0}" type="presOf" srcId="{74ADED47-E134-46B2-940A-289676EF50E6}" destId="{991D1EF6-BF47-46DC-8EC8-5459D1275A34}" srcOrd="0" destOrd="0" presId="urn:microsoft.com/office/officeart/2005/8/layout/process1"/>
    <dgm:cxn modelId="{E73D91B2-3C70-4DEF-8D05-7CF41BCBAD82}" type="presOf" srcId="{31F5C23D-4D6B-41E9-9B0E-EC53E0620169}" destId="{990A290E-E5F0-4F94-9357-F8CA53C8A4FF}" srcOrd="0" destOrd="0" presId="urn:microsoft.com/office/officeart/2005/8/layout/process1"/>
    <dgm:cxn modelId="{822541B8-1DD1-4ED5-97BC-201C45CB180A}" type="presOf" srcId="{53DDFEFD-CCAB-48A8-8624-72CE0B6EA695}" destId="{0ACACEF9-5C01-4283-8762-06EC749D3B2C}" srcOrd="0" destOrd="0" presId="urn:microsoft.com/office/officeart/2005/8/layout/process1"/>
    <dgm:cxn modelId="{2A8947BE-6CFC-41C8-A27A-CC76199B16DC}" type="presOf" srcId="{74ADED47-E134-46B2-940A-289676EF50E6}" destId="{31FDA84B-9CED-40B6-874C-F02DC1C3D510}" srcOrd="1" destOrd="0" presId="urn:microsoft.com/office/officeart/2005/8/layout/process1"/>
    <dgm:cxn modelId="{5E2408CB-5942-452C-835D-F54359AF7658}" type="presOf" srcId="{C320BCB8-008E-440A-A33F-FC23196E157F}" destId="{67BD1591-2018-4FB1-A16E-B71FC1DE4A14}" srcOrd="0" destOrd="0" presId="urn:microsoft.com/office/officeart/2005/8/layout/process1"/>
    <dgm:cxn modelId="{39EA41D6-DD90-4DB9-A270-525F67B5FDF0}" type="presOf" srcId="{AEC3A9C5-EF77-4210-B2FB-67FC12A221EF}" destId="{99812943-14AC-476B-9832-25103EDD2D89}" srcOrd="1" destOrd="0" presId="urn:microsoft.com/office/officeart/2005/8/layout/process1"/>
    <dgm:cxn modelId="{06B479E6-7850-41E3-86C1-C2EE032997C7}" srcId="{7CACB071-1955-4BC3-BEF3-D72BEFC1A11D}" destId="{C320BCB8-008E-440A-A33F-FC23196E157F}" srcOrd="1" destOrd="0" parTransId="{63BC94F6-E998-4D70-8FAE-282EE57E59FF}" sibTransId="{11F1B9D7-9C35-4FBF-A87C-1E4901014C67}"/>
    <dgm:cxn modelId="{F701EFE7-C757-4125-80E1-F589C0473B63}" type="presOf" srcId="{847B6CBE-2972-4D2E-9245-482786165B51}" destId="{0D42BDD2-461B-4D95-B71E-A0355CED5D93}" srcOrd="0" destOrd="0" presId="urn:microsoft.com/office/officeart/2005/8/layout/process1"/>
    <dgm:cxn modelId="{492050F0-A477-43A5-BA22-EAF32B4FCC0E}" srcId="{7CACB071-1955-4BC3-BEF3-D72BEFC1A11D}" destId="{3AEA556E-EF38-4103-8638-CBA45498F401}" srcOrd="4" destOrd="0" parTransId="{B6F771A7-B0B9-4DB4-8B25-8963AA6932D1}" sibTransId="{847B6CBE-2972-4D2E-9245-482786165B51}"/>
    <dgm:cxn modelId="{7FBE7CF1-B158-4F4C-BC25-20B751A5AF8C}" srcId="{7CACB071-1955-4BC3-BEF3-D72BEFC1A11D}" destId="{8D6898BD-480E-4B71-8781-DCE9FBBBD371}" srcOrd="2" destOrd="0" parTransId="{BF07E264-D967-4C54-B43E-C35C7B7C479D}" sibTransId="{74ADED47-E134-46B2-940A-289676EF50E6}"/>
    <dgm:cxn modelId="{F5845BC4-C264-4F8A-9629-8A5D314A7A79}" type="presParOf" srcId="{63A3B49D-816D-4F4C-91FB-368E80276452}" destId="{94622CC4-56C5-4A25-853E-BAAAEA5AEBAB}" srcOrd="0" destOrd="0" presId="urn:microsoft.com/office/officeart/2005/8/layout/process1"/>
    <dgm:cxn modelId="{AED63408-1ECD-4971-8553-FC19F82825F9}" type="presParOf" srcId="{63A3B49D-816D-4F4C-91FB-368E80276452}" destId="{0ACACEF9-5C01-4283-8762-06EC749D3B2C}" srcOrd="1" destOrd="0" presId="urn:microsoft.com/office/officeart/2005/8/layout/process1"/>
    <dgm:cxn modelId="{5940F012-1040-423B-AC03-5633F7393B9B}" type="presParOf" srcId="{0ACACEF9-5C01-4283-8762-06EC749D3B2C}" destId="{24061718-19F7-444D-BCB0-DA0A1F68AE62}" srcOrd="0" destOrd="0" presId="urn:microsoft.com/office/officeart/2005/8/layout/process1"/>
    <dgm:cxn modelId="{183693C0-A5F6-49BF-AAED-03BA51D5D004}" type="presParOf" srcId="{63A3B49D-816D-4F4C-91FB-368E80276452}" destId="{67BD1591-2018-4FB1-A16E-B71FC1DE4A14}" srcOrd="2" destOrd="0" presId="urn:microsoft.com/office/officeart/2005/8/layout/process1"/>
    <dgm:cxn modelId="{38158C0D-43E8-415E-BF80-2C07FE2295F6}" type="presParOf" srcId="{63A3B49D-816D-4F4C-91FB-368E80276452}" destId="{085675AF-5406-472D-9C07-61E2237F0C77}" srcOrd="3" destOrd="0" presId="urn:microsoft.com/office/officeart/2005/8/layout/process1"/>
    <dgm:cxn modelId="{78D5F8D9-4CCD-4083-9AA4-257031E9F929}" type="presParOf" srcId="{085675AF-5406-472D-9C07-61E2237F0C77}" destId="{110092CE-D22A-46AB-84D8-ED007B360265}" srcOrd="0" destOrd="0" presId="urn:microsoft.com/office/officeart/2005/8/layout/process1"/>
    <dgm:cxn modelId="{93D0D085-8691-4D1F-80F6-D31C5FE59F08}" type="presParOf" srcId="{63A3B49D-816D-4F4C-91FB-368E80276452}" destId="{EB14987F-0C8D-4B6A-A42A-F89AA98CA5E1}" srcOrd="4" destOrd="0" presId="urn:microsoft.com/office/officeart/2005/8/layout/process1"/>
    <dgm:cxn modelId="{AFF4E688-113D-4C9C-BB68-C9CA297476F7}" type="presParOf" srcId="{63A3B49D-816D-4F4C-91FB-368E80276452}" destId="{991D1EF6-BF47-46DC-8EC8-5459D1275A34}" srcOrd="5" destOrd="0" presId="urn:microsoft.com/office/officeart/2005/8/layout/process1"/>
    <dgm:cxn modelId="{6F94F303-660F-4487-AB59-3DACAAFA3018}" type="presParOf" srcId="{991D1EF6-BF47-46DC-8EC8-5459D1275A34}" destId="{31FDA84B-9CED-40B6-874C-F02DC1C3D510}" srcOrd="0" destOrd="0" presId="urn:microsoft.com/office/officeart/2005/8/layout/process1"/>
    <dgm:cxn modelId="{B76690E4-347B-42BA-81A9-41DE31D8025A}" type="presParOf" srcId="{63A3B49D-816D-4F4C-91FB-368E80276452}" destId="{7BAE2471-B0BD-4067-8A9D-85421655122B}" srcOrd="6" destOrd="0" presId="urn:microsoft.com/office/officeart/2005/8/layout/process1"/>
    <dgm:cxn modelId="{4C698EA4-C605-4F94-9B6B-29FDF2422D52}" type="presParOf" srcId="{63A3B49D-816D-4F4C-91FB-368E80276452}" destId="{0A559085-9700-4E1C-9C9F-42A72A7B1742}" srcOrd="7" destOrd="0" presId="urn:microsoft.com/office/officeart/2005/8/layout/process1"/>
    <dgm:cxn modelId="{29D46090-708E-4B4B-97FD-8CC06F402614}" type="presParOf" srcId="{0A559085-9700-4E1C-9C9F-42A72A7B1742}" destId="{0A7E94B3-ECA9-4BAD-AEE2-3A27CFF7C7D4}" srcOrd="0" destOrd="0" presId="urn:microsoft.com/office/officeart/2005/8/layout/process1"/>
    <dgm:cxn modelId="{870F51CF-B2C6-41B5-B477-4BC1670A98A5}" type="presParOf" srcId="{63A3B49D-816D-4F4C-91FB-368E80276452}" destId="{B7380FB7-87B3-4853-9DBD-E892E3F42BE7}" srcOrd="8" destOrd="0" presId="urn:microsoft.com/office/officeart/2005/8/layout/process1"/>
    <dgm:cxn modelId="{8DC70988-7FE0-41EA-A3EC-8507150196EE}" type="presParOf" srcId="{63A3B49D-816D-4F4C-91FB-368E80276452}" destId="{0D42BDD2-461B-4D95-B71E-A0355CED5D93}" srcOrd="9" destOrd="0" presId="urn:microsoft.com/office/officeart/2005/8/layout/process1"/>
    <dgm:cxn modelId="{3EB6E780-B233-4B1A-964C-E6EDC04A004E}" type="presParOf" srcId="{0D42BDD2-461B-4D95-B71E-A0355CED5D93}" destId="{B46E9E97-900F-4A55-A587-91F97D7CE0E6}" srcOrd="0" destOrd="0" presId="urn:microsoft.com/office/officeart/2005/8/layout/process1"/>
    <dgm:cxn modelId="{7620BD50-54DB-4EB4-A21A-9A43354AAD75}" type="presParOf" srcId="{63A3B49D-816D-4F4C-91FB-368E80276452}" destId="{990A290E-E5F0-4F94-9357-F8CA53C8A4FF}" srcOrd="10" destOrd="0" presId="urn:microsoft.com/office/officeart/2005/8/layout/process1"/>
    <dgm:cxn modelId="{6CBB0D10-AA72-41C1-BE9C-502CAD174A25}" type="presParOf" srcId="{63A3B49D-816D-4F4C-91FB-368E80276452}" destId="{906A8B51-263A-49DD-B8AC-D8B8D0F9FED9}" srcOrd="11" destOrd="0" presId="urn:microsoft.com/office/officeart/2005/8/layout/process1"/>
    <dgm:cxn modelId="{42E60D9F-3239-44F3-BFE9-C2D5BA152082}" type="presParOf" srcId="{906A8B51-263A-49DD-B8AC-D8B8D0F9FED9}" destId="{99812943-14AC-476B-9832-25103EDD2D89}" srcOrd="0" destOrd="0" presId="urn:microsoft.com/office/officeart/2005/8/layout/process1"/>
    <dgm:cxn modelId="{97F015D8-23BA-4319-981C-301103F18BC2}" type="presParOf" srcId="{63A3B49D-816D-4F4C-91FB-368E80276452}" destId="{C542EA75-238F-44AC-9229-922ECFB61511}" srcOrd="12" destOrd="0" presId="urn:microsoft.com/office/officeart/2005/8/layout/process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1D1E62D3-008D-4FE5-A7FD-76BE09DC540D}"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4053D2DD-E170-46B1-8208-1DD0F782377A}">
      <dgm:prSet/>
      <dgm:spPr/>
      <dgm:t>
        <a:bodyPr/>
        <a:lstStyle/>
        <a:p>
          <a:pPr>
            <a:lnSpc>
              <a:spcPct val="100000"/>
            </a:lnSpc>
          </a:pPr>
          <a:r>
            <a:rPr lang="en-GB"/>
            <a:t>Concerns gifts. </a:t>
          </a:r>
          <a:endParaRPr lang="en-US"/>
        </a:p>
      </dgm:t>
    </dgm:pt>
    <dgm:pt modelId="{5BB9A613-D58C-41B5-8EA9-67D23714EA11}" type="parTrans" cxnId="{029EFBB2-4621-462B-92B8-1D3D659CF83A}">
      <dgm:prSet/>
      <dgm:spPr/>
      <dgm:t>
        <a:bodyPr/>
        <a:lstStyle/>
        <a:p>
          <a:endParaRPr lang="en-US"/>
        </a:p>
      </dgm:t>
    </dgm:pt>
    <dgm:pt modelId="{D5DEF21E-2BA9-48B3-8D2B-7A4ED763676B}" type="sibTrans" cxnId="{029EFBB2-4621-462B-92B8-1D3D659CF83A}">
      <dgm:prSet/>
      <dgm:spPr/>
      <dgm:t>
        <a:bodyPr/>
        <a:lstStyle/>
        <a:p>
          <a:pPr>
            <a:lnSpc>
              <a:spcPct val="100000"/>
            </a:lnSpc>
          </a:pPr>
          <a:endParaRPr lang="en-US"/>
        </a:p>
      </dgm:t>
    </dgm:pt>
    <dgm:pt modelId="{9AD3AE4A-F39D-4192-A8D9-4DFBF93485EF}">
      <dgm:prSet/>
      <dgm:spPr/>
      <dgm:t>
        <a:bodyPr/>
        <a:lstStyle/>
        <a:p>
          <a:pPr>
            <a:lnSpc>
              <a:spcPct val="100000"/>
            </a:lnSpc>
          </a:pPr>
          <a:r>
            <a:rPr lang="en-GB"/>
            <a:t>Condition precedent – have a gift if you comply with the conditions. </a:t>
          </a:r>
          <a:endParaRPr lang="en-US"/>
        </a:p>
      </dgm:t>
    </dgm:pt>
    <dgm:pt modelId="{72F08BBB-2F6C-4C15-9B9D-D16972E05A20}" type="parTrans" cxnId="{401B5004-CFA2-4DB3-952A-68E22F759E1F}">
      <dgm:prSet/>
      <dgm:spPr/>
      <dgm:t>
        <a:bodyPr/>
        <a:lstStyle/>
        <a:p>
          <a:endParaRPr lang="en-US"/>
        </a:p>
      </dgm:t>
    </dgm:pt>
    <dgm:pt modelId="{6B738067-DA95-41EF-BECE-49F152B54DB7}" type="sibTrans" cxnId="{401B5004-CFA2-4DB3-952A-68E22F759E1F}">
      <dgm:prSet/>
      <dgm:spPr/>
      <dgm:t>
        <a:bodyPr/>
        <a:lstStyle/>
        <a:p>
          <a:pPr>
            <a:lnSpc>
              <a:spcPct val="100000"/>
            </a:lnSpc>
          </a:pPr>
          <a:endParaRPr lang="en-US"/>
        </a:p>
      </dgm:t>
    </dgm:pt>
    <dgm:pt modelId="{0CA25F36-F86F-484B-84F2-03B28063A218}">
      <dgm:prSet/>
      <dgm:spPr/>
      <dgm:t>
        <a:bodyPr/>
        <a:lstStyle/>
        <a:p>
          <a:pPr>
            <a:lnSpc>
              <a:spcPct val="100000"/>
            </a:lnSpc>
          </a:pPr>
          <a:r>
            <a:rPr lang="en-GB"/>
            <a:t>Condition Subsequent – have a gift but if you do not comply with the conditions, you will lose it. </a:t>
          </a:r>
          <a:endParaRPr lang="en-US"/>
        </a:p>
      </dgm:t>
    </dgm:pt>
    <dgm:pt modelId="{55B74C70-4513-4DF3-B583-F84F2B999DC1}" type="parTrans" cxnId="{39C088FB-67D4-49EB-9102-B80A348BEE44}">
      <dgm:prSet/>
      <dgm:spPr/>
      <dgm:t>
        <a:bodyPr/>
        <a:lstStyle/>
        <a:p>
          <a:endParaRPr lang="en-US"/>
        </a:p>
      </dgm:t>
    </dgm:pt>
    <dgm:pt modelId="{4ECE0095-E328-4E68-B66A-4AD9A5208648}" type="sibTrans" cxnId="{39C088FB-67D4-49EB-9102-B80A348BEE44}">
      <dgm:prSet/>
      <dgm:spPr/>
      <dgm:t>
        <a:bodyPr/>
        <a:lstStyle/>
        <a:p>
          <a:pPr>
            <a:lnSpc>
              <a:spcPct val="100000"/>
            </a:lnSpc>
          </a:pPr>
          <a:endParaRPr lang="en-US"/>
        </a:p>
      </dgm:t>
    </dgm:pt>
    <dgm:pt modelId="{FB690401-4CE6-4759-82FB-EC1EC9877FD3}">
      <dgm:prSet/>
      <dgm:spPr/>
      <dgm:t>
        <a:bodyPr/>
        <a:lstStyle/>
        <a:p>
          <a:pPr>
            <a:lnSpc>
              <a:spcPct val="100000"/>
            </a:lnSpc>
          </a:pPr>
          <a:r>
            <a:rPr lang="en-GB"/>
            <a:t>Determinable interest – something less then whole interest is given </a:t>
          </a:r>
          <a:endParaRPr lang="en-US"/>
        </a:p>
      </dgm:t>
    </dgm:pt>
    <dgm:pt modelId="{788E052B-AECA-4273-BE3C-7DB1AF95EF79}" type="parTrans" cxnId="{DF455182-8CFB-4666-925E-26388CEB77AA}">
      <dgm:prSet/>
      <dgm:spPr/>
      <dgm:t>
        <a:bodyPr/>
        <a:lstStyle/>
        <a:p>
          <a:endParaRPr lang="en-US"/>
        </a:p>
      </dgm:t>
    </dgm:pt>
    <dgm:pt modelId="{296D8D86-9152-4858-9256-AED1253F3083}" type="sibTrans" cxnId="{DF455182-8CFB-4666-925E-26388CEB77AA}">
      <dgm:prSet/>
      <dgm:spPr/>
      <dgm:t>
        <a:bodyPr/>
        <a:lstStyle/>
        <a:p>
          <a:endParaRPr lang="en-US"/>
        </a:p>
      </dgm:t>
    </dgm:pt>
    <dgm:pt modelId="{6C506755-3001-4171-A6C4-6D061FCE5473}" type="pres">
      <dgm:prSet presAssocID="{1D1E62D3-008D-4FE5-A7FD-76BE09DC540D}" presName="root" presStyleCnt="0">
        <dgm:presLayoutVars>
          <dgm:dir/>
          <dgm:resizeHandles val="exact"/>
        </dgm:presLayoutVars>
      </dgm:prSet>
      <dgm:spPr/>
    </dgm:pt>
    <dgm:pt modelId="{33CA3F37-3B00-4D7C-AB65-5127CA184479}" type="pres">
      <dgm:prSet presAssocID="{1D1E62D3-008D-4FE5-A7FD-76BE09DC540D}" presName="container" presStyleCnt="0">
        <dgm:presLayoutVars>
          <dgm:dir/>
          <dgm:resizeHandles val="exact"/>
        </dgm:presLayoutVars>
      </dgm:prSet>
      <dgm:spPr/>
    </dgm:pt>
    <dgm:pt modelId="{667B82EB-883B-45AA-9D87-F822AA9FEC6F}" type="pres">
      <dgm:prSet presAssocID="{4053D2DD-E170-46B1-8208-1DD0F782377A}" presName="compNode" presStyleCnt="0"/>
      <dgm:spPr/>
    </dgm:pt>
    <dgm:pt modelId="{EC498166-5127-423D-B6D0-DABCAA10719E}" type="pres">
      <dgm:prSet presAssocID="{4053D2DD-E170-46B1-8208-1DD0F782377A}" presName="iconBgRect" presStyleLbl="bgShp" presStyleIdx="0" presStyleCnt="4"/>
      <dgm:spPr/>
    </dgm:pt>
    <dgm:pt modelId="{3B09EF41-28C2-41C7-AF72-7582A07138BD}" type="pres">
      <dgm:prSet presAssocID="{4053D2DD-E170-46B1-8208-1DD0F782377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ocking"/>
        </a:ext>
      </dgm:extLst>
    </dgm:pt>
    <dgm:pt modelId="{E5F4669D-2393-4E67-9C79-65C8FA67B469}" type="pres">
      <dgm:prSet presAssocID="{4053D2DD-E170-46B1-8208-1DD0F782377A}" presName="spaceRect" presStyleCnt="0"/>
      <dgm:spPr/>
    </dgm:pt>
    <dgm:pt modelId="{DCFD00F0-0566-4BCD-8F62-7A52C8EC6F62}" type="pres">
      <dgm:prSet presAssocID="{4053D2DD-E170-46B1-8208-1DD0F782377A}" presName="textRect" presStyleLbl="revTx" presStyleIdx="0" presStyleCnt="4">
        <dgm:presLayoutVars>
          <dgm:chMax val="1"/>
          <dgm:chPref val="1"/>
        </dgm:presLayoutVars>
      </dgm:prSet>
      <dgm:spPr/>
    </dgm:pt>
    <dgm:pt modelId="{8EACFF0A-3A99-4893-9FCB-CBA23C251E69}" type="pres">
      <dgm:prSet presAssocID="{D5DEF21E-2BA9-48B3-8D2B-7A4ED763676B}" presName="sibTrans" presStyleLbl="sibTrans2D1" presStyleIdx="0" presStyleCnt="0"/>
      <dgm:spPr/>
    </dgm:pt>
    <dgm:pt modelId="{0B5A638C-A17E-410D-B63A-D67C41DCEC55}" type="pres">
      <dgm:prSet presAssocID="{9AD3AE4A-F39D-4192-A8D9-4DFBF93485EF}" presName="compNode" presStyleCnt="0"/>
      <dgm:spPr/>
    </dgm:pt>
    <dgm:pt modelId="{6AB6E723-2786-4EF2-BFB7-EA2A2C008285}" type="pres">
      <dgm:prSet presAssocID="{9AD3AE4A-F39D-4192-A8D9-4DFBF93485EF}" presName="iconBgRect" presStyleLbl="bgShp" presStyleIdx="1" presStyleCnt="4"/>
      <dgm:spPr/>
    </dgm:pt>
    <dgm:pt modelId="{BF36085E-BA78-4791-AA27-CF4A797E0F6D}" type="pres">
      <dgm:prSet presAssocID="{9AD3AE4A-F39D-4192-A8D9-4DFBF93485E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esent"/>
        </a:ext>
      </dgm:extLst>
    </dgm:pt>
    <dgm:pt modelId="{8D83B34D-6B16-43D0-8090-850A9A471AF2}" type="pres">
      <dgm:prSet presAssocID="{9AD3AE4A-F39D-4192-A8D9-4DFBF93485EF}" presName="spaceRect" presStyleCnt="0"/>
      <dgm:spPr/>
    </dgm:pt>
    <dgm:pt modelId="{480EBC33-3D28-49F6-8031-C4502F01B3A0}" type="pres">
      <dgm:prSet presAssocID="{9AD3AE4A-F39D-4192-A8D9-4DFBF93485EF}" presName="textRect" presStyleLbl="revTx" presStyleIdx="1" presStyleCnt="4">
        <dgm:presLayoutVars>
          <dgm:chMax val="1"/>
          <dgm:chPref val="1"/>
        </dgm:presLayoutVars>
      </dgm:prSet>
      <dgm:spPr/>
    </dgm:pt>
    <dgm:pt modelId="{6737A979-4897-4B98-AF48-22DEF5B6B6A1}" type="pres">
      <dgm:prSet presAssocID="{6B738067-DA95-41EF-BECE-49F152B54DB7}" presName="sibTrans" presStyleLbl="sibTrans2D1" presStyleIdx="0" presStyleCnt="0"/>
      <dgm:spPr/>
    </dgm:pt>
    <dgm:pt modelId="{3CEA1C19-CB74-4FAB-BEAF-013CDFE21045}" type="pres">
      <dgm:prSet presAssocID="{0CA25F36-F86F-484B-84F2-03B28063A218}" presName="compNode" presStyleCnt="0"/>
      <dgm:spPr/>
    </dgm:pt>
    <dgm:pt modelId="{1554023F-6030-4034-9792-B221E6DEDE8F}" type="pres">
      <dgm:prSet presAssocID="{0CA25F36-F86F-484B-84F2-03B28063A218}" presName="iconBgRect" presStyleLbl="bgShp" presStyleIdx="2" presStyleCnt="4"/>
      <dgm:spPr/>
    </dgm:pt>
    <dgm:pt modelId="{B3DD0147-B540-40D6-BD8E-01FDD71DB378}" type="pres">
      <dgm:prSet presAssocID="{0CA25F36-F86F-484B-84F2-03B28063A21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ow"/>
        </a:ext>
      </dgm:extLst>
    </dgm:pt>
    <dgm:pt modelId="{8A01F477-F55F-4D58-AAE9-A550E538B7E6}" type="pres">
      <dgm:prSet presAssocID="{0CA25F36-F86F-484B-84F2-03B28063A218}" presName="spaceRect" presStyleCnt="0"/>
      <dgm:spPr/>
    </dgm:pt>
    <dgm:pt modelId="{B3696552-E719-4296-AE54-977B7A5F5C79}" type="pres">
      <dgm:prSet presAssocID="{0CA25F36-F86F-484B-84F2-03B28063A218}" presName="textRect" presStyleLbl="revTx" presStyleIdx="2" presStyleCnt="4">
        <dgm:presLayoutVars>
          <dgm:chMax val="1"/>
          <dgm:chPref val="1"/>
        </dgm:presLayoutVars>
      </dgm:prSet>
      <dgm:spPr/>
    </dgm:pt>
    <dgm:pt modelId="{06ED549A-7315-43C4-9F64-C9BEE4E5E45A}" type="pres">
      <dgm:prSet presAssocID="{4ECE0095-E328-4E68-B66A-4AD9A5208648}" presName="sibTrans" presStyleLbl="sibTrans2D1" presStyleIdx="0" presStyleCnt="0"/>
      <dgm:spPr/>
    </dgm:pt>
    <dgm:pt modelId="{B49C11E2-9336-41F9-9D13-B2BC1BC11A1C}" type="pres">
      <dgm:prSet presAssocID="{FB690401-4CE6-4759-82FB-EC1EC9877FD3}" presName="compNode" presStyleCnt="0"/>
      <dgm:spPr/>
    </dgm:pt>
    <dgm:pt modelId="{5B541B40-842E-4251-9ADA-F683605D949D}" type="pres">
      <dgm:prSet presAssocID="{FB690401-4CE6-4759-82FB-EC1EC9877FD3}" presName="iconBgRect" presStyleLbl="bgShp" presStyleIdx="3" presStyleCnt="4"/>
      <dgm:spPr/>
    </dgm:pt>
    <dgm:pt modelId="{52DF11AC-F896-4A34-83C2-7580FFAEED96}" type="pres">
      <dgm:prSet presAssocID="{FB690401-4CE6-4759-82FB-EC1EC9877FD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
        </a:ext>
      </dgm:extLst>
    </dgm:pt>
    <dgm:pt modelId="{B07D3DCD-C9B3-4222-94E4-8BD7BA36394D}" type="pres">
      <dgm:prSet presAssocID="{FB690401-4CE6-4759-82FB-EC1EC9877FD3}" presName="spaceRect" presStyleCnt="0"/>
      <dgm:spPr/>
    </dgm:pt>
    <dgm:pt modelId="{4892DEF5-EFB6-4707-A796-926E8545716E}" type="pres">
      <dgm:prSet presAssocID="{FB690401-4CE6-4759-82FB-EC1EC9877FD3}" presName="textRect" presStyleLbl="revTx" presStyleIdx="3" presStyleCnt="4">
        <dgm:presLayoutVars>
          <dgm:chMax val="1"/>
          <dgm:chPref val="1"/>
        </dgm:presLayoutVars>
      </dgm:prSet>
      <dgm:spPr/>
    </dgm:pt>
  </dgm:ptLst>
  <dgm:cxnLst>
    <dgm:cxn modelId="{401B5004-CFA2-4DB3-952A-68E22F759E1F}" srcId="{1D1E62D3-008D-4FE5-A7FD-76BE09DC540D}" destId="{9AD3AE4A-F39D-4192-A8D9-4DFBF93485EF}" srcOrd="1" destOrd="0" parTransId="{72F08BBB-2F6C-4C15-9B9D-D16972E05A20}" sibTransId="{6B738067-DA95-41EF-BECE-49F152B54DB7}"/>
    <dgm:cxn modelId="{A49F4417-D12A-4427-8CF7-2975B6EE8E23}" type="presOf" srcId="{4053D2DD-E170-46B1-8208-1DD0F782377A}" destId="{DCFD00F0-0566-4BCD-8F62-7A52C8EC6F62}" srcOrd="0" destOrd="0" presId="urn:microsoft.com/office/officeart/2018/2/layout/IconCircleList"/>
    <dgm:cxn modelId="{F1E6C01D-499E-4402-81D5-4651DE0313EA}" type="presOf" srcId="{6B738067-DA95-41EF-BECE-49F152B54DB7}" destId="{6737A979-4897-4B98-AF48-22DEF5B6B6A1}" srcOrd="0" destOrd="0" presId="urn:microsoft.com/office/officeart/2018/2/layout/IconCircleList"/>
    <dgm:cxn modelId="{92918770-95B8-4278-98DE-8840BF7F1867}" type="presOf" srcId="{0CA25F36-F86F-484B-84F2-03B28063A218}" destId="{B3696552-E719-4296-AE54-977B7A5F5C79}" srcOrd="0" destOrd="0" presId="urn:microsoft.com/office/officeart/2018/2/layout/IconCircleList"/>
    <dgm:cxn modelId="{C5D2C981-3777-44EC-9BA8-C77FFF27640F}" type="presOf" srcId="{D5DEF21E-2BA9-48B3-8D2B-7A4ED763676B}" destId="{8EACFF0A-3A99-4893-9FCB-CBA23C251E69}" srcOrd="0" destOrd="0" presId="urn:microsoft.com/office/officeart/2018/2/layout/IconCircleList"/>
    <dgm:cxn modelId="{DF455182-8CFB-4666-925E-26388CEB77AA}" srcId="{1D1E62D3-008D-4FE5-A7FD-76BE09DC540D}" destId="{FB690401-4CE6-4759-82FB-EC1EC9877FD3}" srcOrd="3" destOrd="0" parTransId="{788E052B-AECA-4273-BE3C-7DB1AF95EF79}" sibTransId="{296D8D86-9152-4858-9256-AED1253F3083}"/>
    <dgm:cxn modelId="{2B8FFFAC-75D3-4550-8FA0-DA9AAA87B89C}" type="presOf" srcId="{9AD3AE4A-F39D-4192-A8D9-4DFBF93485EF}" destId="{480EBC33-3D28-49F6-8031-C4502F01B3A0}" srcOrd="0" destOrd="0" presId="urn:microsoft.com/office/officeart/2018/2/layout/IconCircleList"/>
    <dgm:cxn modelId="{029EFBB2-4621-462B-92B8-1D3D659CF83A}" srcId="{1D1E62D3-008D-4FE5-A7FD-76BE09DC540D}" destId="{4053D2DD-E170-46B1-8208-1DD0F782377A}" srcOrd="0" destOrd="0" parTransId="{5BB9A613-D58C-41B5-8EA9-67D23714EA11}" sibTransId="{D5DEF21E-2BA9-48B3-8D2B-7A4ED763676B}"/>
    <dgm:cxn modelId="{CF7266D8-12F9-4080-AA5E-55364AC8767E}" type="presOf" srcId="{1D1E62D3-008D-4FE5-A7FD-76BE09DC540D}" destId="{6C506755-3001-4171-A6C4-6D061FCE5473}" srcOrd="0" destOrd="0" presId="urn:microsoft.com/office/officeart/2018/2/layout/IconCircleList"/>
    <dgm:cxn modelId="{AAE255DD-446C-4819-9883-51C8347EE848}" type="presOf" srcId="{FB690401-4CE6-4759-82FB-EC1EC9877FD3}" destId="{4892DEF5-EFB6-4707-A796-926E8545716E}" srcOrd="0" destOrd="0" presId="urn:microsoft.com/office/officeart/2018/2/layout/IconCircleList"/>
    <dgm:cxn modelId="{39C088FB-67D4-49EB-9102-B80A348BEE44}" srcId="{1D1E62D3-008D-4FE5-A7FD-76BE09DC540D}" destId="{0CA25F36-F86F-484B-84F2-03B28063A218}" srcOrd="2" destOrd="0" parTransId="{55B74C70-4513-4DF3-B583-F84F2B999DC1}" sibTransId="{4ECE0095-E328-4E68-B66A-4AD9A5208648}"/>
    <dgm:cxn modelId="{EB64FBFD-F738-4D47-B0BE-22C87A9DF9AA}" type="presOf" srcId="{4ECE0095-E328-4E68-B66A-4AD9A5208648}" destId="{06ED549A-7315-43C4-9F64-C9BEE4E5E45A}" srcOrd="0" destOrd="0" presId="urn:microsoft.com/office/officeart/2018/2/layout/IconCircleList"/>
    <dgm:cxn modelId="{81D4B343-19B6-4573-974E-DEB4968E6318}" type="presParOf" srcId="{6C506755-3001-4171-A6C4-6D061FCE5473}" destId="{33CA3F37-3B00-4D7C-AB65-5127CA184479}" srcOrd="0" destOrd="0" presId="urn:microsoft.com/office/officeart/2018/2/layout/IconCircleList"/>
    <dgm:cxn modelId="{723C7EA7-2731-4473-B21B-9BE9CECB77ED}" type="presParOf" srcId="{33CA3F37-3B00-4D7C-AB65-5127CA184479}" destId="{667B82EB-883B-45AA-9D87-F822AA9FEC6F}" srcOrd="0" destOrd="0" presId="urn:microsoft.com/office/officeart/2018/2/layout/IconCircleList"/>
    <dgm:cxn modelId="{6A705737-0C67-4B8B-91BF-3615850F6E74}" type="presParOf" srcId="{667B82EB-883B-45AA-9D87-F822AA9FEC6F}" destId="{EC498166-5127-423D-B6D0-DABCAA10719E}" srcOrd="0" destOrd="0" presId="urn:microsoft.com/office/officeart/2018/2/layout/IconCircleList"/>
    <dgm:cxn modelId="{79E6BC44-CB76-4723-A937-EF83EB5264CE}" type="presParOf" srcId="{667B82EB-883B-45AA-9D87-F822AA9FEC6F}" destId="{3B09EF41-28C2-41C7-AF72-7582A07138BD}" srcOrd="1" destOrd="0" presId="urn:microsoft.com/office/officeart/2018/2/layout/IconCircleList"/>
    <dgm:cxn modelId="{67FD8E31-3662-4095-B537-05F329BDA8E1}" type="presParOf" srcId="{667B82EB-883B-45AA-9D87-F822AA9FEC6F}" destId="{E5F4669D-2393-4E67-9C79-65C8FA67B469}" srcOrd="2" destOrd="0" presId="urn:microsoft.com/office/officeart/2018/2/layout/IconCircleList"/>
    <dgm:cxn modelId="{DE2BD867-67CD-4F0F-B31F-B1F811D44093}" type="presParOf" srcId="{667B82EB-883B-45AA-9D87-F822AA9FEC6F}" destId="{DCFD00F0-0566-4BCD-8F62-7A52C8EC6F62}" srcOrd="3" destOrd="0" presId="urn:microsoft.com/office/officeart/2018/2/layout/IconCircleList"/>
    <dgm:cxn modelId="{805F4780-7415-4A61-8466-FE8E110C5B47}" type="presParOf" srcId="{33CA3F37-3B00-4D7C-AB65-5127CA184479}" destId="{8EACFF0A-3A99-4893-9FCB-CBA23C251E69}" srcOrd="1" destOrd="0" presId="urn:microsoft.com/office/officeart/2018/2/layout/IconCircleList"/>
    <dgm:cxn modelId="{D8878056-F34A-44D7-8A9A-27F80F435EB5}" type="presParOf" srcId="{33CA3F37-3B00-4D7C-AB65-5127CA184479}" destId="{0B5A638C-A17E-410D-B63A-D67C41DCEC55}" srcOrd="2" destOrd="0" presId="urn:microsoft.com/office/officeart/2018/2/layout/IconCircleList"/>
    <dgm:cxn modelId="{733AAEE3-D99A-45DA-BBBA-3F64D65B6070}" type="presParOf" srcId="{0B5A638C-A17E-410D-B63A-D67C41DCEC55}" destId="{6AB6E723-2786-4EF2-BFB7-EA2A2C008285}" srcOrd="0" destOrd="0" presId="urn:microsoft.com/office/officeart/2018/2/layout/IconCircleList"/>
    <dgm:cxn modelId="{F866BFCC-007D-4E7C-8F38-A009353809DB}" type="presParOf" srcId="{0B5A638C-A17E-410D-B63A-D67C41DCEC55}" destId="{BF36085E-BA78-4791-AA27-CF4A797E0F6D}" srcOrd="1" destOrd="0" presId="urn:microsoft.com/office/officeart/2018/2/layout/IconCircleList"/>
    <dgm:cxn modelId="{B84CB1FB-674A-47E7-A64A-766F4D666E96}" type="presParOf" srcId="{0B5A638C-A17E-410D-B63A-D67C41DCEC55}" destId="{8D83B34D-6B16-43D0-8090-850A9A471AF2}" srcOrd="2" destOrd="0" presId="urn:microsoft.com/office/officeart/2018/2/layout/IconCircleList"/>
    <dgm:cxn modelId="{5D4B208E-D4DF-4F30-865C-FE6A29BDFC1D}" type="presParOf" srcId="{0B5A638C-A17E-410D-B63A-D67C41DCEC55}" destId="{480EBC33-3D28-49F6-8031-C4502F01B3A0}" srcOrd="3" destOrd="0" presId="urn:microsoft.com/office/officeart/2018/2/layout/IconCircleList"/>
    <dgm:cxn modelId="{A00C8522-A590-4DBE-8023-5BF197826AB6}" type="presParOf" srcId="{33CA3F37-3B00-4D7C-AB65-5127CA184479}" destId="{6737A979-4897-4B98-AF48-22DEF5B6B6A1}" srcOrd="3" destOrd="0" presId="urn:microsoft.com/office/officeart/2018/2/layout/IconCircleList"/>
    <dgm:cxn modelId="{8678853B-BF7C-4FA0-A3FC-E760C6753364}" type="presParOf" srcId="{33CA3F37-3B00-4D7C-AB65-5127CA184479}" destId="{3CEA1C19-CB74-4FAB-BEAF-013CDFE21045}" srcOrd="4" destOrd="0" presId="urn:microsoft.com/office/officeart/2018/2/layout/IconCircleList"/>
    <dgm:cxn modelId="{1A7D734D-0F96-4F06-9780-054B9A3782C2}" type="presParOf" srcId="{3CEA1C19-CB74-4FAB-BEAF-013CDFE21045}" destId="{1554023F-6030-4034-9792-B221E6DEDE8F}" srcOrd="0" destOrd="0" presId="urn:microsoft.com/office/officeart/2018/2/layout/IconCircleList"/>
    <dgm:cxn modelId="{56A111EE-418F-4E72-9432-4C9904FE1E37}" type="presParOf" srcId="{3CEA1C19-CB74-4FAB-BEAF-013CDFE21045}" destId="{B3DD0147-B540-40D6-BD8E-01FDD71DB378}" srcOrd="1" destOrd="0" presId="urn:microsoft.com/office/officeart/2018/2/layout/IconCircleList"/>
    <dgm:cxn modelId="{B91A6C00-D1E1-42CA-AC46-B64B3367C57B}" type="presParOf" srcId="{3CEA1C19-CB74-4FAB-BEAF-013CDFE21045}" destId="{8A01F477-F55F-4D58-AAE9-A550E538B7E6}" srcOrd="2" destOrd="0" presId="urn:microsoft.com/office/officeart/2018/2/layout/IconCircleList"/>
    <dgm:cxn modelId="{767B3C3D-777B-4BC5-90E4-9ACE85BF1E0F}" type="presParOf" srcId="{3CEA1C19-CB74-4FAB-BEAF-013CDFE21045}" destId="{B3696552-E719-4296-AE54-977B7A5F5C79}" srcOrd="3" destOrd="0" presId="urn:microsoft.com/office/officeart/2018/2/layout/IconCircleList"/>
    <dgm:cxn modelId="{35746F60-5ED0-4566-BEE2-B85DD903A9F4}" type="presParOf" srcId="{33CA3F37-3B00-4D7C-AB65-5127CA184479}" destId="{06ED549A-7315-43C4-9F64-C9BEE4E5E45A}" srcOrd="5" destOrd="0" presId="urn:microsoft.com/office/officeart/2018/2/layout/IconCircleList"/>
    <dgm:cxn modelId="{5B803104-3063-49FB-9072-ECDD59A87E02}" type="presParOf" srcId="{33CA3F37-3B00-4D7C-AB65-5127CA184479}" destId="{B49C11E2-9336-41F9-9D13-B2BC1BC11A1C}" srcOrd="6" destOrd="0" presId="urn:microsoft.com/office/officeart/2018/2/layout/IconCircleList"/>
    <dgm:cxn modelId="{49377663-A480-4B09-B188-8A77541FCE3A}" type="presParOf" srcId="{B49C11E2-9336-41F9-9D13-B2BC1BC11A1C}" destId="{5B541B40-842E-4251-9ADA-F683605D949D}" srcOrd="0" destOrd="0" presId="urn:microsoft.com/office/officeart/2018/2/layout/IconCircleList"/>
    <dgm:cxn modelId="{FA515622-53A4-417B-B08D-6A968F885171}" type="presParOf" srcId="{B49C11E2-9336-41F9-9D13-B2BC1BC11A1C}" destId="{52DF11AC-F896-4A34-83C2-7580FFAEED96}" srcOrd="1" destOrd="0" presId="urn:microsoft.com/office/officeart/2018/2/layout/IconCircleList"/>
    <dgm:cxn modelId="{CC5CC8D3-71FC-48E3-832A-EACF7ABAA159}" type="presParOf" srcId="{B49C11E2-9336-41F9-9D13-B2BC1BC11A1C}" destId="{B07D3DCD-C9B3-4222-94E4-8BD7BA36394D}" srcOrd="2" destOrd="0" presId="urn:microsoft.com/office/officeart/2018/2/layout/IconCircleList"/>
    <dgm:cxn modelId="{4C381C9C-CDE3-43D9-B488-63899C195F6B}" type="presParOf" srcId="{B49C11E2-9336-41F9-9D13-B2BC1BC11A1C}" destId="{4892DEF5-EFB6-4707-A796-926E8545716E}"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401F5EB3-742E-4DDC-9961-7409E1A9066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66A3283-0C63-40F6-A37C-979C7030D459}">
      <dgm:prSet/>
      <dgm:spPr/>
      <dgm:t>
        <a:bodyPr/>
        <a:lstStyle/>
        <a:p>
          <a:r>
            <a:rPr lang="en-GB"/>
            <a:t>When considering if the life interest has been forfeited – we need to look closely at the event that has taken place. </a:t>
          </a:r>
          <a:endParaRPr lang="en-US"/>
        </a:p>
      </dgm:t>
    </dgm:pt>
    <dgm:pt modelId="{3AF78FE1-02B9-4A55-BC04-21877CF18280}" type="parTrans" cxnId="{5F12FD86-0EB0-4208-ABF5-A235F6B1574C}">
      <dgm:prSet/>
      <dgm:spPr/>
      <dgm:t>
        <a:bodyPr/>
        <a:lstStyle/>
        <a:p>
          <a:endParaRPr lang="en-US"/>
        </a:p>
      </dgm:t>
    </dgm:pt>
    <dgm:pt modelId="{E2ACA9DE-0047-4C58-AF14-9DE86AAC041E}" type="sibTrans" cxnId="{5F12FD86-0EB0-4208-ABF5-A235F6B1574C}">
      <dgm:prSet/>
      <dgm:spPr/>
      <dgm:t>
        <a:bodyPr/>
        <a:lstStyle/>
        <a:p>
          <a:endParaRPr lang="en-US"/>
        </a:p>
      </dgm:t>
    </dgm:pt>
    <dgm:pt modelId="{3AB740DB-8221-4ADF-A650-3C59A566F0BC}">
      <dgm:prSet/>
      <dgm:spPr/>
      <dgm:t>
        <a:bodyPr/>
        <a:lstStyle/>
        <a:p>
          <a:r>
            <a:rPr lang="en-GB"/>
            <a:t>Most included in express protective trusts – life interest depends on an event ‘’ whereby all or some of the income is payable to someone else’’, </a:t>
          </a:r>
          <a:endParaRPr lang="en-US"/>
        </a:p>
      </dgm:t>
    </dgm:pt>
    <dgm:pt modelId="{BD958C40-6FB0-4713-B43C-08AD7BE2A958}" type="parTrans" cxnId="{BF6C2347-C16F-4D16-8199-2D5E8890DFE8}">
      <dgm:prSet/>
      <dgm:spPr/>
      <dgm:t>
        <a:bodyPr/>
        <a:lstStyle/>
        <a:p>
          <a:endParaRPr lang="en-US"/>
        </a:p>
      </dgm:t>
    </dgm:pt>
    <dgm:pt modelId="{4F23F8A3-3333-49FE-B48E-8FDC8979BB25}" type="sibTrans" cxnId="{BF6C2347-C16F-4D16-8199-2D5E8890DFE8}">
      <dgm:prSet/>
      <dgm:spPr/>
      <dgm:t>
        <a:bodyPr/>
        <a:lstStyle/>
        <a:p>
          <a:endParaRPr lang="en-US"/>
        </a:p>
      </dgm:t>
    </dgm:pt>
    <dgm:pt modelId="{E1C7428D-E1B3-4211-BD81-7627A23EB1EF}">
      <dgm:prSet/>
      <dgm:spPr/>
      <dgm:t>
        <a:bodyPr/>
        <a:lstStyle/>
        <a:p>
          <a:r>
            <a:rPr lang="en-GB"/>
            <a:t>It is up to the beneficiary to be careful in regard to the events as otherwise the protective trust become a discretionary trust. </a:t>
          </a:r>
          <a:endParaRPr lang="en-US"/>
        </a:p>
      </dgm:t>
    </dgm:pt>
    <dgm:pt modelId="{09684FED-E050-45BC-B9AB-661FB38CEC26}" type="parTrans" cxnId="{6543BE92-8E44-4A4F-9B57-68ED628D6663}">
      <dgm:prSet/>
      <dgm:spPr/>
      <dgm:t>
        <a:bodyPr/>
        <a:lstStyle/>
        <a:p>
          <a:endParaRPr lang="en-US"/>
        </a:p>
      </dgm:t>
    </dgm:pt>
    <dgm:pt modelId="{AEF6BCE6-BD1E-46CD-BE3F-13D2449AEEBF}" type="sibTrans" cxnId="{6543BE92-8E44-4A4F-9B57-68ED628D6663}">
      <dgm:prSet/>
      <dgm:spPr/>
      <dgm:t>
        <a:bodyPr/>
        <a:lstStyle/>
        <a:p>
          <a:endParaRPr lang="en-US"/>
        </a:p>
      </dgm:t>
    </dgm:pt>
    <dgm:pt modelId="{CC2DE0D9-2ECF-4824-B5AA-DCBCE9213CB2}" type="pres">
      <dgm:prSet presAssocID="{401F5EB3-742E-4DDC-9961-7409E1A90664}" presName="root" presStyleCnt="0">
        <dgm:presLayoutVars>
          <dgm:dir/>
          <dgm:resizeHandles val="exact"/>
        </dgm:presLayoutVars>
      </dgm:prSet>
      <dgm:spPr/>
    </dgm:pt>
    <dgm:pt modelId="{D91AA66A-F6E0-4779-8C78-323F2C4FFFA3}" type="pres">
      <dgm:prSet presAssocID="{A66A3283-0C63-40F6-A37C-979C7030D459}" presName="compNode" presStyleCnt="0"/>
      <dgm:spPr/>
    </dgm:pt>
    <dgm:pt modelId="{7780F768-52F4-4A89-8CA1-AFD555A3AFEF}" type="pres">
      <dgm:prSet presAssocID="{A66A3283-0C63-40F6-A37C-979C7030D459}" presName="bgRect" presStyleLbl="bgShp" presStyleIdx="0" presStyleCnt="3"/>
      <dgm:spPr/>
    </dgm:pt>
    <dgm:pt modelId="{D5EC22DD-FF2D-448E-B5BF-C88FB535B11F}" type="pres">
      <dgm:prSet presAssocID="{A66A3283-0C63-40F6-A37C-979C7030D45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9442859A-668F-4A44-90C0-1A5245FA4DA6}" type="pres">
      <dgm:prSet presAssocID="{A66A3283-0C63-40F6-A37C-979C7030D459}" presName="spaceRect" presStyleCnt="0"/>
      <dgm:spPr/>
    </dgm:pt>
    <dgm:pt modelId="{DC15D3B0-87EC-44F9-B980-9738BE9A9EA6}" type="pres">
      <dgm:prSet presAssocID="{A66A3283-0C63-40F6-A37C-979C7030D459}" presName="parTx" presStyleLbl="revTx" presStyleIdx="0" presStyleCnt="3">
        <dgm:presLayoutVars>
          <dgm:chMax val="0"/>
          <dgm:chPref val="0"/>
        </dgm:presLayoutVars>
      </dgm:prSet>
      <dgm:spPr/>
    </dgm:pt>
    <dgm:pt modelId="{7C0C9CAD-087E-4538-BAB0-3D999D00EE44}" type="pres">
      <dgm:prSet presAssocID="{E2ACA9DE-0047-4C58-AF14-9DE86AAC041E}" presName="sibTrans" presStyleCnt="0"/>
      <dgm:spPr/>
    </dgm:pt>
    <dgm:pt modelId="{AB4F4DA7-00BC-4CDB-AAF0-94516182BA0E}" type="pres">
      <dgm:prSet presAssocID="{3AB740DB-8221-4ADF-A650-3C59A566F0BC}" presName="compNode" presStyleCnt="0"/>
      <dgm:spPr/>
    </dgm:pt>
    <dgm:pt modelId="{DEEE83CD-6B9E-464F-9710-9036540699F8}" type="pres">
      <dgm:prSet presAssocID="{3AB740DB-8221-4ADF-A650-3C59A566F0BC}" presName="bgRect" presStyleLbl="bgShp" presStyleIdx="1" presStyleCnt="3"/>
      <dgm:spPr/>
    </dgm:pt>
    <dgm:pt modelId="{6CFF3053-FE84-472D-8E77-A85990EBEA3F}" type="pres">
      <dgm:prSet presAssocID="{3AB740DB-8221-4ADF-A650-3C59A566F0B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B737B166-5CD6-4F43-8BD5-A31C07357C20}" type="pres">
      <dgm:prSet presAssocID="{3AB740DB-8221-4ADF-A650-3C59A566F0BC}" presName="spaceRect" presStyleCnt="0"/>
      <dgm:spPr/>
    </dgm:pt>
    <dgm:pt modelId="{84EE1391-BE25-4F2D-B1CA-54F6C88183BE}" type="pres">
      <dgm:prSet presAssocID="{3AB740DB-8221-4ADF-A650-3C59A566F0BC}" presName="parTx" presStyleLbl="revTx" presStyleIdx="1" presStyleCnt="3">
        <dgm:presLayoutVars>
          <dgm:chMax val="0"/>
          <dgm:chPref val="0"/>
        </dgm:presLayoutVars>
      </dgm:prSet>
      <dgm:spPr/>
    </dgm:pt>
    <dgm:pt modelId="{E6EC0732-B3F7-4340-8769-05BAB033B697}" type="pres">
      <dgm:prSet presAssocID="{4F23F8A3-3333-49FE-B48E-8FDC8979BB25}" presName="sibTrans" presStyleCnt="0"/>
      <dgm:spPr/>
    </dgm:pt>
    <dgm:pt modelId="{A6A7609F-42C6-41AD-A31A-70F69136272F}" type="pres">
      <dgm:prSet presAssocID="{E1C7428D-E1B3-4211-BD81-7627A23EB1EF}" presName="compNode" presStyleCnt="0"/>
      <dgm:spPr/>
    </dgm:pt>
    <dgm:pt modelId="{B5D84A69-7069-4A26-AA56-4784241F8FE3}" type="pres">
      <dgm:prSet presAssocID="{E1C7428D-E1B3-4211-BD81-7627A23EB1EF}" presName="bgRect" presStyleLbl="bgShp" presStyleIdx="2" presStyleCnt="3"/>
      <dgm:spPr/>
    </dgm:pt>
    <dgm:pt modelId="{F5576FBC-E8AD-4EAA-B1F9-4EA19C552AC9}" type="pres">
      <dgm:prSet presAssocID="{E1C7428D-E1B3-4211-BD81-7627A23EB1E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54A5BC3E-969B-48E6-B34B-950FA711CC3E}" type="pres">
      <dgm:prSet presAssocID="{E1C7428D-E1B3-4211-BD81-7627A23EB1EF}" presName="spaceRect" presStyleCnt="0"/>
      <dgm:spPr/>
    </dgm:pt>
    <dgm:pt modelId="{CC115F13-9EBD-4A4A-8C27-FD2D51A2C407}" type="pres">
      <dgm:prSet presAssocID="{E1C7428D-E1B3-4211-BD81-7627A23EB1EF}" presName="parTx" presStyleLbl="revTx" presStyleIdx="2" presStyleCnt="3">
        <dgm:presLayoutVars>
          <dgm:chMax val="0"/>
          <dgm:chPref val="0"/>
        </dgm:presLayoutVars>
      </dgm:prSet>
      <dgm:spPr/>
    </dgm:pt>
  </dgm:ptLst>
  <dgm:cxnLst>
    <dgm:cxn modelId="{2B637E0D-87C0-4F9F-A5EA-714961BB1B42}" type="presOf" srcId="{3AB740DB-8221-4ADF-A650-3C59A566F0BC}" destId="{84EE1391-BE25-4F2D-B1CA-54F6C88183BE}" srcOrd="0" destOrd="0" presId="urn:microsoft.com/office/officeart/2018/2/layout/IconVerticalSolidList"/>
    <dgm:cxn modelId="{0BF9DC13-688F-473F-834B-35A2E4A6F214}" type="presOf" srcId="{E1C7428D-E1B3-4211-BD81-7627A23EB1EF}" destId="{CC115F13-9EBD-4A4A-8C27-FD2D51A2C407}" srcOrd="0" destOrd="0" presId="urn:microsoft.com/office/officeart/2018/2/layout/IconVerticalSolidList"/>
    <dgm:cxn modelId="{0505043B-EC2C-4981-B987-0BCA16825116}" type="presOf" srcId="{401F5EB3-742E-4DDC-9961-7409E1A90664}" destId="{CC2DE0D9-2ECF-4824-B5AA-DCBCE9213CB2}" srcOrd="0" destOrd="0" presId="urn:microsoft.com/office/officeart/2018/2/layout/IconVerticalSolidList"/>
    <dgm:cxn modelId="{BF6C2347-C16F-4D16-8199-2D5E8890DFE8}" srcId="{401F5EB3-742E-4DDC-9961-7409E1A90664}" destId="{3AB740DB-8221-4ADF-A650-3C59A566F0BC}" srcOrd="1" destOrd="0" parTransId="{BD958C40-6FB0-4713-B43C-08AD7BE2A958}" sibTransId="{4F23F8A3-3333-49FE-B48E-8FDC8979BB25}"/>
    <dgm:cxn modelId="{850B5D5A-F071-4355-BF63-4311698BE446}" type="presOf" srcId="{A66A3283-0C63-40F6-A37C-979C7030D459}" destId="{DC15D3B0-87EC-44F9-B980-9738BE9A9EA6}" srcOrd="0" destOrd="0" presId="urn:microsoft.com/office/officeart/2018/2/layout/IconVerticalSolidList"/>
    <dgm:cxn modelId="{5F12FD86-0EB0-4208-ABF5-A235F6B1574C}" srcId="{401F5EB3-742E-4DDC-9961-7409E1A90664}" destId="{A66A3283-0C63-40F6-A37C-979C7030D459}" srcOrd="0" destOrd="0" parTransId="{3AF78FE1-02B9-4A55-BC04-21877CF18280}" sibTransId="{E2ACA9DE-0047-4C58-AF14-9DE86AAC041E}"/>
    <dgm:cxn modelId="{6543BE92-8E44-4A4F-9B57-68ED628D6663}" srcId="{401F5EB3-742E-4DDC-9961-7409E1A90664}" destId="{E1C7428D-E1B3-4211-BD81-7627A23EB1EF}" srcOrd="2" destOrd="0" parTransId="{09684FED-E050-45BC-B9AB-661FB38CEC26}" sibTransId="{AEF6BCE6-BD1E-46CD-BE3F-13D2449AEEBF}"/>
    <dgm:cxn modelId="{C5F64648-3F51-4EA3-A9C3-6D41C221106D}" type="presParOf" srcId="{CC2DE0D9-2ECF-4824-B5AA-DCBCE9213CB2}" destId="{D91AA66A-F6E0-4779-8C78-323F2C4FFFA3}" srcOrd="0" destOrd="0" presId="urn:microsoft.com/office/officeart/2018/2/layout/IconVerticalSolidList"/>
    <dgm:cxn modelId="{5F583DCA-02FB-4F39-8BF6-1280372FD245}" type="presParOf" srcId="{D91AA66A-F6E0-4779-8C78-323F2C4FFFA3}" destId="{7780F768-52F4-4A89-8CA1-AFD555A3AFEF}" srcOrd="0" destOrd="0" presId="urn:microsoft.com/office/officeart/2018/2/layout/IconVerticalSolidList"/>
    <dgm:cxn modelId="{87DCAC23-B40B-4584-968C-215F8B498ADE}" type="presParOf" srcId="{D91AA66A-F6E0-4779-8C78-323F2C4FFFA3}" destId="{D5EC22DD-FF2D-448E-B5BF-C88FB535B11F}" srcOrd="1" destOrd="0" presId="urn:microsoft.com/office/officeart/2018/2/layout/IconVerticalSolidList"/>
    <dgm:cxn modelId="{C9FFEB2A-353C-48A5-B80D-0ED563996F60}" type="presParOf" srcId="{D91AA66A-F6E0-4779-8C78-323F2C4FFFA3}" destId="{9442859A-668F-4A44-90C0-1A5245FA4DA6}" srcOrd="2" destOrd="0" presId="urn:microsoft.com/office/officeart/2018/2/layout/IconVerticalSolidList"/>
    <dgm:cxn modelId="{FE76235B-C4DD-4386-B93B-1DE2D3C4A4FE}" type="presParOf" srcId="{D91AA66A-F6E0-4779-8C78-323F2C4FFFA3}" destId="{DC15D3B0-87EC-44F9-B980-9738BE9A9EA6}" srcOrd="3" destOrd="0" presId="urn:microsoft.com/office/officeart/2018/2/layout/IconVerticalSolidList"/>
    <dgm:cxn modelId="{E7D48523-C622-4DE7-BF81-673059DA2485}" type="presParOf" srcId="{CC2DE0D9-2ECF-4824-B5AA-DCBCE9213CB2}" destId="{7C0C9CAD-087E-4538-BAB0-3D999D00EE44}" srcOrd="1" destOrd="0" presId="urn:microsoft.com/office/officeart/2018/2/layout/IconVerticalSolidList"/>
    <dgm:cxn modelId="{9F0F2406-4AFB-4DAF-BE9D-543D8249DE11}" type="presParOf" srcId="{CC2DE0D9-2ECF-4824-B5AA-DCBCE9213CB2}" destId="{AB4F4DA7-00BC-4CDB-AAF0-94516182BA0E}" srcOrd="2" destOrd="0" presId="urn:microsoft.com/office/officeart/2018/2/layout/IconVerticalSolidList"/>
    <dgm:cxn modelId="{2ABC2EA5-1E8C-405A-9006-0E0CBD58AC2D}" type="presParOf" srcId="{AB4F4DA7-00BC-4CDB-AAF0-94516182BA0E}" destId="{DEEE83CD-6B9E-464F-9710-9036540699F8}" srcOrd="0" destOrd="0" presId="urn:microsoft.com/office/officeart/2018/2/layout/IconVerticalSolidList"/>
    <dgm:cxn modelId="{30C15C4B-9D6D-452C-8959-8FEEFF194B10}" type="presParOf" srcId="{AB4F4DA7-00BC-4CDB-AAF0-94516182BA0E}" destId="{6CFF3053-FE84-472D-8E77-A85990EBEA3F}" srcOrd="1" destOrd="0" presId="urn:microsoft.com/office/officeart/2018/2/layout/IconVerticalSolidList"/>
    <dgm:cxn modelId="{9E577B74-FD86-4715-95A3-75CBD797F979}" type="presParOf" srcId="{AB4F4DA7-00BC-4CDB-AAF0-94516182BA0E}" destId="{B737B166-5CD6-4F43-8BD5-A31C07357C20}" srcOrd="2" destOrd="0" presId="urn:microsoft.com/office/officeart/2018/2/layout/IconVerticalSolidList"/>
    <dgm:cxn modelId="{9658C4E3-8ED2-448B-874F-5A9BC92A0265}" type="presParOf" srcId="{AB4F4DA7-00BC-4CDB-AAF0-94516182BA0E}" destId="{84EE1391-BE25-4F2D-B1CA-54F6C88183BE}" srcOrd="3" destOrd="0" presId="urn:microsoft.com/office/officeart/2018/2/layout/IconVerticalSolidList"/>
    <dgm:cxn modelId="{FC32E4AC-2ED3-4627-AF86-66BA17F4F7B1}" type="presParOf" srcId="{CC2DE0D9-2ECF-4824-B5AA-DCBCE9213CB2}" destId="{E6EC0732-B3F7-4340-8769-05BAB033B697}" srcOrd="3" destOrd="0" presId="urn:microsoft.com/office/officeart/2018/2/layout/IconVerticalSolidList"/>
    <dgm:cxn modelId="{FB3D55A6-8A6E-403A-ADD4-54434CDEFB1B}" type="presParOf" srcId="{CC2DE0D9-2ECF-4824-B5AA-DCBCE9213CB2}" destId="{A6A7609F-42C6-41AD-A31A-70F69136272F}" srcOrd="4" destOrd="0" presId="urn:microsoft.com/office/officeart/2018/2/layout/IconVerticalSolidList"/>
    <dgm:cxn modelId="{BEC1CDDB-BD9C-434E-B19D-E446823E4E21}" type="presParOf" srcId="{A6A7609F-42C6-41AD-A31A-70F69136272F}" destId="{B5D84A69-7069-4A26-AA56-4784241F8FE3}" srcOrd="0" destOrd="0" presId="urn:microsoft.com/office/officeart/2018/2/layout/IconVerticalSolidList"/>
    <dgm:cxn modelId="{40C7E788-839A-4B42-AB72-0430B13FC2F4}" type="presParOf" srcId="{A6A7609F-42C6-41AD-A31A-70F69136272F}" destId="{F5576FBC-E8AD-4EAA-B1F9-4EA19C552AC9}" srcOrd="1" destOrd="0" presId="urn:microsoft.com/office/officeart/2018/2/layout/IconVerticalSolidList"/>
    <dgm:cxn modelId="{B840DB62-26C0-450A-BB76-F7CEDDD7EC3D}" type="presParOf" srcId="{A6A7609F-42C6-41AD-A31A-70F69136272F}" destId="{54A5BC3E-969B-48E6-B34B-950FA711CC3E}" srcOrd="2" destOrd="0" presId="urn:microsoft.com/office/officeart/2018/2/layout/IconVerticalSolidList"/>
    <dgm:cxn modelId="{0ECC1024-14D5-4629-8DEC-B9A96224E3A4}" type="presParOf" srcId="{A6A7609F-42C6-41AD-A31A-70F69136272F}" destId="{CC115F13-9EBD-4A4A-8C27-FD2D51A2C407}"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FFE9B959-40B1-4516-9D19-36D4A1DB37A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014C14D-08A4-48FC-9BAB-B3A4A4B2B984}">
      <dgm:prSet/>
      <dgm:spPr/>
      <dgm:t>
        <a:bodyPr/>
        <a:lstStyle/>
        <a:p>
          <a:r>
            <a:rPr lang="en-GB"/>
            <a:t>Research one of the following cases; </a:t>
          </a:r>
          <a:endParaRPr lang="en-US"/>
        </a:p>
      </dgm:t>
    </dgm:pt>
    <dgm:pt modelId="{60CE042F-4F46-4F49-9C42-67226F3968F0}" type="parTrans" cxnId="{0BE1AFCC-63B8-46A2-9AE1-1C6EF4B7F98E}">
      <dgm:prSet/>
      <dgm:spPr/>
      <dgm:t>
        <a:bodyPr/>
        <a:lstStyle/>
        <a:p>
          <a:endParaRPr lang="en-US"/>
        </a:p>
      </dgm:t>
    </dgm:pt>
    <dgm:pt modelId="{B29983C6-BD0A-4EB0-99EC-34F4EC43E288}" type="sibTrans" cxnId="{0BE1AFCC-63B8-46A2-9AE1-1C6EF4B7F98E}">
      <dgm:prSet/>
      <dgm:spPr/>
      <dgm:t>
        <a:bodyPr/>
        <a:lstStyle/>
        <a:p>
          <a:endParaRPr lang="en-US"/>
        </a:p>
      </dgm:t>
    </dgm:pt>
    <dgm:pt modelId="{2395384A-8BC6-4587-9F74-9E7BEF9E3AA5}">
      <dgm:prSet/>
      <dgm:spPr/>
      <dgm:t>
        <a:bodyPr/>
        <a:lstStyle/>
        <a:p>
          <a:r>
            <a:rPr lang="en-GB"/>
            <a:t>1. Re Dennis’s Settlement Trust [1942] </a:t>
          </a:r>
          <a:endParaRPr lang="en-US"/>
        </a:p>
      </dgm:t>
    </dgm:pt>
    <dgm:pt modelId="{FF7ACB25-00C7-46E1-BEFD-A21711C5A860}" type="parTrans" cxnId="{55E01E71-934D-422A-AD13-76ADA0F6FA10}">
      <dgm:prSet/>
      <dgm:spPr/>
      <dgm:t>
        <a:bodyPr/>
        <a:lstStyle/>
        <a:p>
          <a:endParaRPr lang="en-US"/>
        </a:p>
      </dgm:t>
    </dgm:pt>
    <dgm:pt modelId="{8B937131-0D40-4E0E-B96B-7144B275A9BE}" type="sibTrans" cxnId="{55E01E71-934D-422A-AD13-76ADA0F6FA10}">
      <dgm:prSet/>
      <dgm:spPr/>
      <dgm:t>
        <a:bodyPr/>
        <a:lstStyle/>
        <a:p>
          <a:endParaRPr lang="en-US"/>
        </a:p>
      </dgm:t>
    </dgm:pt>
    <dgm:pt modelId="{EAAB8555-EA02-4628-A484-B28E5D4F1789}">
      <dgm:prSet/>
      <dgm:spPr/>
      <dgm:t>
        <a:bodyPr/>
        <a:lstStyle/>
        <a:p>
          <a:r>
            <a:rPr lang="en-GB"/>
            <a:t>2. Re Balfour’s Settlement Trusts [ 1938]</a:t>
          </a:r>
          <a:endParaRPr lang="en-US"/>
        </a:p>
      </dgm:t>
    </dgm:pt>
    <dgm:pt modelId="{74CC7EE4-7CB5-4DBC-B008-6E3BA54C2B22}" type="parTrans" cxnId="{3F2DB92A-B2F5-44D2-BAE7-E98A751278CB}">
      <dgm:prSet/>
      <dgm:spPr/>
      <dgm:t>
        <a:bodyPr/>
        <a:lstStyle/>
        <a:p>
          <a:endParaRPr lang="en-US"/>
        </a:p>
      </dgm:t>
    </dgm:pt>
    <dgm:pt modelId="{A339CDE7-3A27-4973-9D93-DA8FFB4F3C88}" type="sibTrans" cxnId="{3F2DB92A-B2F5-44D2-BAE7-E98A751278CB}">
      <dgm:prSet/>
      <dgm:spPr/>
      <dgm:t>
        <a:bodyPr/>
        <a:lstStyle/>
        <a:p>
          <a:endParaRPr lang="en-US"/>
        </a:p>
      </dgm:t>
    </dgm:pt>
    <dgm:pt modelId="{97274BAC-7A11-42A4-BE53-1F5BC0F287BE}">
      <dgm:prSet/>
      <dgm:spPr/>
      <dgm:t>
        <a:bodyPr/>
        <a:lstStyle/>
        <a:p>
          <a:r>
            <a:rPr lang="en-GB"/>
            <a:t>3. Re Baring’s Settlement Trusts [1940]  </a:t>
          </a:r>
          <a:endParaRPr lang="en-US"/>
        </a:p>
      </dgm:t>
    </dgm:pt>
    <dgm:pt modelId="{DA3E84B0-A6D6-4A60-8652-9990662CE2FA}" type="parTrans" cxnId="{8B86AD95-72E4-46A4-B8CF-7B90BACE46AE}">
      <dgm:prSet/>
      <dgm:spPr/>
      <dgm:t>
        <a:bodyPr/>
        <a:lstStyle/>
        <a:p>
          <a:endParaRPr lang="en-US"/>
        </a:p>
      </dgm:t>
    </dgm:pt>
    <dgm:pt modelId="{1D5F2A46-D8ED-48D9-A06F-85421645648C}" type="sibTrans" cxnId="{8B86AD95-72E4-46A4-B8CF-7B90BACE46AE}">
      <dgm:prSet/>
      <dgm:spPr/>
      <dgm:t>
        <a:bodyPr/>
        <a:lstStyle/>
        <a:p>
          <a:endParaRPr lang="en-US"/>
        </a:p>
      </dgm:t>
    </dgm:pt>
    <dgm:pt modelId="{BEC5859E-A590-4814-964C-D2644DE89860}" type="pres">
      <dgm:prSet presAssocID="{FFE9B959-40B1-4516-9D19-36D4A1DB37AC}" presName="linear" presStyleCnt="0">
        <dgm:presLayoutVars>
          <dgm:animLvl val="lvl"/>
          <dgm:resizeHandles val="exact"/>
        </dgm:presLayoutVars>
      </dgm:prSet>
      <dgm:spPr/>
    </dgm:pt>
    <dgm:pt modelId="{73A2914C-DECC-44AF-973A-D8B8B0AF3DB3}" type="pres">
      <dgm:prSet presAssocID="{B014C14D-08A4-48FC-9BAB-B3A4A4B2B984}" presName="parentText" presStyleLbl="node1" presStyleIdx="0" presStyleCnt="4">
        <dgm:presLayoutVars>
          <dgm:chMax val="0"/>
          <dgm:bulletEnabled val="1"/>
        </dgm:presLayoutVars>
      </dgm:prSet>
      <dgm:spPr/>
    </dgm:pt>
    <dgm:pt modelId="{EDEABC9C-289D-497C-A3EE-B2CC311B4FF4}" type="pres">
      <dgm:prSet presAssocID="{B29983C6-BD0A-4EB0-99EC-34F4EC43E288}" presName="spacer" presStyleCnt="0"/>
      <dgm:spPr/>
    </dgm:pt>
    <dgm:pt modelId="{BEAE4C0F-1224-4A01-B089-C1F59F4813AE}" type="pres">
      <dgm:prSet presAssocID="{2395384A-8BC6-4587-9F74-9E7BEF9E3AA5}" presName="parentText" presStyleLbl="node1" presStyleIdx="1" presStyleCnt="4">
        <dgm:presLayoutVars>
          <dgm:chMax val="0"/>
          <dgm:bulletEnabled val="1"/>
        </dgm:presLayoutVars>
      </dgm:prSet>
      <dgm:spPr/>
    </dgm:pt>
    <dgm:pt modelId="{5933EE1D-7261-4E6E-9435-91D099286BED}" type="pres">
      <dgm:prSet presAssocID="{8B937131-0D40-4E0E-B96B-7144B275A9BE}" presName="spacer" presStyleCnt="0"/>
      <dgm:spPr/>
    </dgm:pt>
    <dgm:pt modelId="{164E2534-2CE6-4293-B486-E81F059A6CAC}" type="pres">
      <dgm:prSet presAssocID="{EAAB8555-EA02-4628-A484-B28E5D4F1789}" presName="parentText" presStyleLbl="node1" presStyleIdx="2" presStyleCnt="4">
        <dgm:presLayoutVars>
          <dgm:chMax val="0"/>
          <dgm:bulletEnabled val="1"/>
        </dgm:presLayoutVars>
      </dgm:prSet>
      <dgm:spPr/>
    </dgm:pt>
    <dgm:pt modelId="{00F655E9-A010-4C12-947E-2FB26836608D}" type="pres">
      <dgm:prSet presAssocID="{A339CDE7-3A27-4973-9D93-DA8FFB4F3C88}" presName="spacer" presStyleCnt="0"/>
      <dgm:spPr/>
    </dgm:pt>
    <dgm:pt modelId="{5A2C0D16-F369-4704-A609-61B6E704BC18}" type="pres">
      <dgm:prSet presAssocID="{97274BAC-7A11-42A4-BE53-1F5BC0F287BE}" presName="parentText" presStyleLbl="node1" presStyleIdx="3" presStyleCnt="4">
        <dgm:presLayoutVars>
          <dgm:chMax val="0"/>
          <dgm:bulletEnabled val="1"/>
        </dgm:presLayoutVars>
      </dgm:prSet>
      <dgm:spPr/>
    </dgm:pt>
  </dgm:ptLst>
  <dgm:cxnLst>
    <dgm:cxn modelId="{3F2DB92A-B2F5-44D2-BAE7-E98A751278CB}" srcId="{FFE9B959-40B1-4516-9D19-36D4A1DB37AC}" destId="{EAAB8555-EA02-4628-A484-B28E5D4F1789}" srcOrd="2" destOrd="0" parTransId="{74CC7EE4-7CB5-4DBC-B008-6E3BA54C2B22}" sibTransId="{A339CDE7-3A27-4973-9D93-DA8FFB4F3C88}"/>
    <dgm:cxn modelId="{CC6A2A4D-CD92-4EBD-9435-A1063FB4337D}" type="presOf" srcId="{FFE9B959-40B1-4516-9D19-36D4A1DB37AC}" destId="{BEC5859E-A590-4814-964C-D2644DE89860}" srcOrd="0" destOrd="0" presId="urn:microsoft.com/office/officeart/2005/8/layout/vList2"/>
    <dgm:cxn modelId="{55E01E71-934D-422A-AD13-76ADA0F6FA10}" srcId="{FFE9B959-40B1-4516-9D19-36D4A1DB37AC}" destId="{2395384A-8BC6-4587-9F74-9E7BEF9E3AA5}" srcOrd="1" destOrd="0" parTransId="{FF7ACB25-00C7-46E1-BEFD-A21711C5A860}" sibTransId="{8B937131-0D40-4E0E-B96B-7144B275A9BE}"/>
    <dgm:cxn modelId="{587D3087-EB0F-4927-8CAE-4F4D0553EF3D}" type="presOf" srcId="{2395384A-8BC6-4587-9F74-9E7BEF9E3AA5}" destId="{BEAE4C0F-1224-4A01-B089-C1F59F4813AE}" srcOrd="0" destOrd="0" presId="urn:microsoft.com/office/officeart/2005/8/layout/vList2"/>
    <dgm:cxn modelId="{8B86AD95-72E4-46A4-B8CF-7B90BACE46AE}" srcId="{FFE9B959-40B1-4516-9D19-36D4A1DB37AC}" destId="{97274BAC-7A11-42A4-BE53-1F5BC0F287BE}" srcOrd="3" destOrd="0" parTransId="{DA3E84B0-A6D6-4A60-8652-9990662CE2FA}" sibTransId="{1D5F2A46-D8ED-48D9-A06F-85421645648C}"/>
    <dgm:cxn modelId="{771755BD-E4AF-4A56-BAEB-42FBD9B3498D}" type="presOf" srcId="{B014C14D-08A4-48FC-9BAB-B3A4A4B2B984}" destId="{73A2914C-DECC-44AF-973A-D8B8B0AF3DB3}" srcOrd="0" destOrd="0" presId="urn:microsoft.com/office/officeart/2005/8/layout/vList2"/>
    <dgm:cxn modelId="{6B8309C1-BF2A-4766-A569-48DF15369FC1}" type="presOf" srcId="{EAAB8555-EA02-4628-A484-B28E5D4F1789}" destId="{164E2534-2CE6-4293-B486-E81F059A6CAC}" srcOrd="0" destOrd="0" presId="urn:microsoft.com/office/officeart/2005/8/layout/vList2"/>
    <dgm:cxn modelId="{0BE1AFCC-63B8-46A2-9AE1-1C6EF4B7F98E}" srcId="{FFE9B959-40B1-4516-9D19-36D4A1DB37AC}" destId="{B014C14D-08A4-48FC-9BAB-B3A4A4B2B984}" srcOrd="0" destOrd="0" parTransId="{60CE042F-4F46-4F49-9C42-67226F3968F0}" sibTransId="{B29983C6-BD0A-4EB0-99EC-34F4EC43E288}"/>
    <dgm:cxn modelId="{CD3D62D1-A290-437C-BBD9-C6E717FF4EC3}" type="presOf" srcId="{97274BAC-7A11-42A4-BE53-1F5BC0F287BE}" destId="{5A2C0D16-F369-4704-A609-61B6E704BC18}" srcOrd="0" destOrd="0" presId="urn:microsoft.com/office/officeart/2005/8/layout/vList2"/>
    <dgm:cxn modelId="{D7046836-0290-4DD5-86CB-3BF53BE48E99}" type="presParOf" srcId="{BEC5859E-A590-4814-964C-D2644DE89860}" destId="{73A2914C-DECC-44AF-973A-D8B8B0AF3DB3}" srcOrd="0" destOrd="0" presId="urn:microsoft.com/office/officeart/2005/8/layout/vList2"/>
    <dgm:cxn modelId="{2EB19554-8720-475E-AB7A-72F3E330B5D0}" type="presParOf" srcId="{BEC5859E-A590-4814-964C-D2644DE89860}" destId="{EDEABC9C-289D-497C-A3EE-B2CC311B4FF4}" srcOrd="1" destOrd="0" presId="urn:microsoft.com/office/officeart/2005/8/layout/vList2"/>
    <dgm:cxn modelId="{B3640007-051F-4493-B57A-11256A6907BC}" type="presParOf" srcId="{BEC5859E-A590-4814-964C-D2644DE89860}" destId="{BEAE4C0F-1224-4A01-B089-C1F59F4813AE}" srcOrd="2" destOrd="0" presId="urn:microsoft.com/office/officeart/2005/8/layout/vList2"/>
    <dgm:cxn modelId="{EA85D762-8A5F-4124-9CD9-5768606F09F6}" type="presParOf" srcId="{BEC5859E-A590-4814-964C-D2644DE89860}" destId="{5933EE1D-7261-4E6E-9435-91D099286BED}" srcOrd="3" destOrd="0" presId="urn:microsoft.com/office/officeart/2005/8/layout/vList2"/>
    <dgm:cxn modelId="{EEF49312-B98D-4BE5-BDB0-AAFAE632C7A8}" type="presParOf" srcId="{BEC5859E-A590-4814-964C-D2644DE89860}" destId="{164E2534-2CE6-4293-B486-E81F059A6CAC}" srcOrd="4" destOrd="0" presId="urn:microsoft.com/office/officeart/2005/8/layout/vList2"/>
    <dgm:cxn modelId="{51177AF3-E7B9-44CD-A9C9-11AE1232D531}" type="presParOf" srcId="{BEC5859E-A590-4814-964C-D2644DE89860}" destId="{00F655E9-A010-4C12-947E-2FB26836608D}" srcOrd="5" destOrd="0" presId="urn:microsoft.com/office/officeart/2005/8/layout/vList2"/>
    <dgm:cxn modelId="{7961AD77-4DCB-48C8-908A-94527787F25C}" type="presParOf" srcId="{BEC5859E-A590-4814-964C-D2644DE89860}" destId="{5A2C0D16-F369-4704-A609-61B6E704BC18}"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2A7421B4-4CCB-4E87-A06D-6A1AE981770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50542B6-76B0-4FE1-A86E-185457A8A207}">
      <dgm:prSet/>
      <dgm:spPr/>
      <dgm:t>
        <a:bodyPr/>
        <a:lstStyle/>
        <a:p>
          <a:r>
            <a:rPr lang="en-GB"/>
            <a:t>S.33 TA 1925 – exemptions. </a:t>
          </a:r>
          <a:endParaRPr lang="en-US"/>
        </a:p>
      </dgm:t>
    </dgm:pt>
    <dgm:pt modelId="{E6292C3A-7D0E-42FB-B95A-018DAAA6D26C}" type="parTrans" cxnId="{9C52BB8A-9D82-409A-8185-A9368917E680}">
      <dgm:prSet/>
      <dgm:spPr/>
      <dgm:t>
        <a:bodyPr/>
        <a:lstStyle/>
        <a:p>
          <a:endParaRPr lang="en-US"/>
        </a:p>
      </dgm:t>
    </dgm:pt>
    <dgm:pt modelId="{9DB468D2-EFCB-4B84-A03F-DD5537AF7EEB}" type="sibTrans" cxnId="{9C52BB8A-9D82-409A-8185-A9368917E680}">
      <dgm:prSet/>
      <dgm:spPr/>
      <dgm:t>
        <a:bodyPr/>
        <a:lstStyle/>
        <a:p>
          <a:endParaRPr lang="en-US"/>
        </a:p>
      </dgm:t>
    </dgm:pt>
    <dgm:pt modelId="{830D57CD-0356-47AE-9B6A-04B076265B68}">
      <dgm:prSet/>
      <dgm:spPr/>
      <dgm:t>
        <a:bodyPr/>
        <a:lstStyle/>
        <a:p>
          <a:r>
            <a:rPr lang="en-GB"/>
            <a:t>S.57 of the TA 1925 – no forfeiture . </a:t>
          </a:r>
          <a:endParaRPr lang="en-US"/>
        </a:p>
      </dgm:t>
    </dgm:pt>
    <dgm:pt modelId="{EA194D3D-5C0E-4647-A646-A1642F87D0C7}" type="parTrans" cxnId="{9967E911-F8BF-462E-AE6A-B7983988FD1C}">
      <dgm:prSet/>
      <dgm:spPr/>
      <dgm:t>
        <a:bodyPr/>
        <a:lstStyle/>
        <a:p>
          <a:endParaRPr lang="en-US"/>
        </a:p>
      </dgm:t>
    </dgm:pt>
    <dgm:pt modelId="{2F384B27-44AE-43EC-AB24-277C22ABF137}" type="sibTrans" cxnId="{9967E911-F8BF-462E-AE6A-B7983988FD1C}">
      <dgm:prSet/>
      <dgm:spPr/>
      <dgm:t>
        <a:bodyPr/>
        <a:lstStyle/>
        <a:p>
          <a:endParaRPr lang="en-US"/>
        </a:p>
      </dgm:t>
    </dgm:pt>
    <dgm:pt modelId="{18410792-2802-49DB-94B4-AF004E7736E1}">
      <dgm:prSet/>
      <dgm:spPr/>
      <dgm:t>
        <a:bodyPr/>
        <a:lstStyle/>
        <a:p>
          <a:r>
            <a:rPr lang="en-GB"/>
            <a:t>Not clear if this applies to an order made in the family division of the High court – this changes a protective interest. </a:t>
          </a:r>
          <a:endParaRPr lang="en-US"/>
        </a:p>
      </dgm:t>
    </dgm:pt>
    <dgm:pt modelId="{DEF834CF-AB55-4636-ACA3-EA7B4F2954A6}" type="parTrans" cxnId="{45CA2899-6D3E-4481-A656-85FA4939BAB6}">
      <dgm:prSet/>
      <dgm:spPr/>
      <dgm:t>
        <a:bodyPr/>
        <a:lstStyle/>
        <a:p>
          <a:endParaRPr lang="en-US"/>
        </a:p>
      </dgm:t>
    </dgm:pt>
    <dgm:pt modelId="{FCE7219E-38CE-4384-9A46-0844BB4817D7}" type="sibTrans" cxnId="{45CA2899-6D3E-4481-A656-85FA4939BAB6}">
      <dgm:prSet/>
      <dgm:spPr/>
      <dgm:t>
        <a:bodyPr/>
        <a:lstStyle/>
        <a:p>
          <a:endParaRPr lang="en-US"/>
        </a:p>
      </dgm:t>
    </dgm:pt>
    <dgm:pt modelId="{DD8165B0-3099-482D-AAD4-01A5FA6A4944}">
      <dgm:prSet/>
      <dgm:spPr/>
      <dgm:t>
        <a:bodyPr/>
        <a:lstStyle/>
        <a:p>
          <a:r>
            <a:rPr lang="en-GB"/>
            <a:t>Key cases ; Re Richardson’s Will Trusts [1958]  and General Accident Fire and Life Assurance v IRC [1963] </a:t>
          </a:r>
          <a:endParaRPr lang="en-US"/>
        </a:p>
      </dgm:t>
    </dgm:pt>
    <dgm:pt modelId="{20193803-F810-48E6-84B8-07881E1068DF}" type="parTrans" cxnId="{292ACD83-87FB-4383-ADFB-435D6DFC573B}">
      <dgm:prSet/>
      <dgm:spPr/>
      <dgm:t>
        <a:bodyPr/>
        <a:lstStyle/>
        <a:p>
          <a:endParaRPr lang="en-US"/>
        </a:p>
      </dgm:t>
    </dgm:pt>
    <dgm:pt modelId="{A7DF05EB-145D-40EC-9DC1-435E2B29EF30}" type="sibTrans" cxnId="{292ACD83-87FB-4383-ADFB-435D6DFC573B}">
      <dgm:prSet/>
      <dgm:spPr/>
      <dgm:t>
        <a:bodyPr/>
        <a:lstStyle/>
        <a:p>
          <a:endParaRPr lang="en-US"/>
        </a:p>
      </dgm:t>
    </dgm:pt>
    <dgm:pt modelId="{CCFDA118-41B9-4376-9E90-BDBF9C265BE8}" type="pres">
      <dgm:prSet presAssocID="{2A7421B4-4CCB-4E87-A06D-6A1AE9817701}" presName="linear" presStyleCnt="0">
        <dgm:presLayoutVars>
          <dgm:animLvl val="lvl"/>
          <dgm:resizeHandles val="exact"/>
        </dgm:presLayoutVars>
      </dgm:prSet>
      <dgm:spPr/>
    </dgm:pt>
    <dgm:pt modelId="{D677272C-AE0C-435B-BC4E-2885A5303540}" type="pres">
      <dgm:prSet presAssocID="{C50542B6-76B0-4FE1-A86E-185457A8A207}" presName="parentText" presStyleLbl="node1" presStyleIdx="0" presStyleCnt="4">
        <dgm:presLayoutVars>
          <dgm:chMax val="0"/>
          <dgm:bulletEnabled val="1"/>
        </dgm:presLayoutVars>
      </dgm:prSet>
      <dgm:spPr/>
    </dgm:pt>
    <dgm:pt modelId="{F45800C1-32DA-4C99-BDEE-A8488FED5051}" type="pres">
      <dgm:prSet presAssocID="{9DB468D2-EFCB-4B84-A03F-DD5537AF7EEB}" presName="spacer" presStyleCnt="0"/>
      <dgm:spPr/>
    </dgm:pt>
    <dgm:pt modelId="{AF18E225-A7FE-44BF-AC23-0E9208E2050B}" type="pres">
      <dgm:prSet presAssocID="{830D57CD-0356-47AE-9B6A-04B076265B68}" presName="parentText" presStyleLbl="node1" presStyleIdx="1" presStyleCnt="4">
        <dgm:presLayoutVars>
          <dgm:chMax val="0"/>
          <dgm:bulletEnabled val="1"/>
        </dgm:presLayoutVars>
      </dgm:prSet>
      <dgm:spPr/>
    </dgm:pt>
    <dgm:pt modelId="{6EDCB371-A879-4B00-8180-483731987CE2}" type="pres">
      <dgm:prSet presAssocID="{2F384B27-44AE-43EC-AB24-277C22ABF137}" presName="spacer" presStyleCnt="0"/>
      <dgm:spPr/>
    </dgm:pt>
    <dgm:pt modelId="{4669A54A-C1DB-4CC0-89EF-3F760163A07F}" type="pres">
      <dgm:prSet presAssocID="{18410792-2802-49DB-94B4-AF004E7736E1}" presName="parentText" presStyleLbl="node1" presStyleIdx="2" presStyleCnt="4">
        <dgm:presLayoutVars>
          <dgm:chMax val="0"/>
          <dgm:bulletEnabled val="1"/>
        </dgm:presLayoutVars>
      </dgm:prSet>
      <dgm:spPr/>
    </dgm:pt>
    <dgm:pt modelId="{073894AF-E1B3-4F09-B252-784704855222}" type="pres">
      <dgm:prSet presAssocID="{FCE7219E-38CE-4384-9A46-0844BB4817D7}" presName="spacer" presStyleCnt="0"/>
      <dgm:spPr/>
    </dgm:pt>
    <dgm:pt modelId="{66FDD4E1-F918-4F71-8B37-9DA35504B54D}" type="pres">
      <dgm:prSet presAssocID="{DD8165B0-3099-482D-AAD4-01A5FA6A4944}" presName="parentText" presStyleLbl="node1" presStyleIdx="3" presStyleCnt="4">
        <dgm:presLayoutVars>
          <dgm:chMax val="0"/>
          <dgm:bulletEnabled val="1"/>
        </dgm:presLayoutVars>
      </dgm:prSet>
      <dgm:spPr/>
    </dgm:pt>
  </dgm:ptLst>
  <dgm:cxnLst>
    <dgm:cxn modelId="{87EF4808-ECF8-406C-A858-696C4BD34048}" type="presOf" srcId="{18410792-2802-49DB-94B4-AF004E7736E1}" destId="{4669A54A-C1DB-4CC0-89EF-3F760163A07F}" srcOrd="0" destOrd="0" presId="urn:microsoft.com/office/officeart/2005/8/layout/vList2"/>
    <dgm:cxn modelId="{9967E911-F8BF-462E-AE6A-B7983988FD1C}" srcId="{2A7421B4-4CCB-4E87-A06D-6A1AE9817701}" destId="{830D57CD-0356-47AE-9B6A-04B076265B68}" srcOrd="1" destOrd="0" parTransId="{EA194D3D-5C0E-4647-A646-A1642F87D0C7}" sibTransId="{2F384B27-44AE-43EC-AB24-277C22ABF137}"/>
    <dgm:cxn modelId="{3E7D1129-5B02-454B-B42F-BA5A4270FEF8}" type="presOf" srcId="{2A7421B4-4CCB-4E87-A06D-6A1AE9817701}" destId="{CCFDA118-41B9-4376-9E90-BDBF9C265BE8}" srcOrd="0" destOrd="0" presId="urn:microsoft.com/office/officeart/2005/8/layout/vList2"/>
    <dgm:cxn modelId="{292ACD83-87FB-4383-ADFB-435D6DFC573B}" srcId="{2A7421B4-4CCB-4E87-A06D-6A1AE9817701}" destId="{DD8165B0-3099-482D-AAD4-01A5FA6A4944}" srcOrd="3" destOrd="0" parTransId="{20193803-F810-48E6-84B8-07881E1068DF}" sibTransId="{A7DF05EB-145D-40EC-9DC1-435E2B29EF30}"/>
    <dgm:cxn modelId="{9C52BB8A-9D82-409A-8185-A9368917E680}" srcId="{2A7421B4-4CCB-4E87-A06D-6A1AE9817701}" destId="{C50542B6-76B0-4FE1-A86E-185457A8A207}" srcOrd="0" destOrd="0" parTransId="{E6292C3A-7D0E-42FB-B95A-018DAAA6D26C}" sibTransId="{9DB468D2-EFCB-4B84-A03F-DD5537AF7EEB}"/>
    <dgm:cxn modelId="{45CA2899-6D3E-4481-A656-85FA4939BAB6}" srcId="{2A7421B4-4CCB-4E87-A06D-6A1AE9817701}" destId="{18410792-2802-49DB-94B4-AF004E7736E1}" srcOrd="2" destOrd="0" parTransId="{DEF834CF-AB55-4636-ACA3-EA7B4F2954A6}" sibTransId="{FCE7219E-38CE-4384-9A46-0844BB4817D7}"/>
    <dgm:cxn modelId="{435201B9-86EF-4D25-8796-8F46A83C8D6A}" type="presOf" srcId="{830D57CD-0356-47AE-9B6A-04B076265B68}" destId="{AF18E225-A7FE-44BF-AC23-0E9208E2050B}" srcOrd="0" destOrd="0" presId="urn:microsoft.com/office/officeart/2005/8/layout/vList2"/>
    <dgm:cxn modelId="{467F2BBA-D1C6-4EC3-A5D9-588ACFBD4D7E}" type="presOf" srcId="{C50542B6-76B0-4FE1-A86E-185457A8A207}" destId="{D677272C-AE0C-435B-BC4E-2885A5303540}" srcOrd="0" destOrd="0" presId="urn:microsoft.com/office/officeart/2005/8/layout/vList2"/>
    <dgm:cxn modelId="{C038C5CB-CF96-41A2-AEBC-9FDC67EAB3F5}" type="presOf" srcId="{DD8165B0-3099-482D-AAD4-01A5FA6A4944}" destId="{66FDD4E1-F918-4F71-8B37-9DA35504B54D}" srcOrd="0" destOrd="0" presId="urn:microsoft.com/office/officeart/2005/8/layout/vList2"/>
    <dgm:cxn modelId="{6368A9ED-869E-43C0-B32D-D9C10A3FE4D7}" type="presParOf" srcId="{CCFDA118-41B9-4376-9E90-BDBF9C265BE8}" destId="{D677272C-AE0C-435B-BC4E-2885A5303540}" srcOrd="0" destOrd="0" presId="urn:microsoft.com/office/officeart/2005/8/layout/vList2"/>
    <dgm:cxn modelId="{B18FB428-7827-402F-A802-761B27CBC777}" type="presParOf" srcId="{CCFDA118-41B9-4376-9E90-BDBF9C265BE8}" destId="{F45800C1-32DA-4C99-BDEE-A8488FED5051}" srcOrd="1" destOrd="0" presId="urn:microsoft.com/office/officeart/2005/8/layout/vList2"/>
    <dgm:cxn modelId="{E94E8258-9849-4872-A27A-E38024EB0336}" type="presParOf" srcId="{CCFDA118-41B9-4376-9E90-BDBF9C265BE8}" destId="{AF18E225-A7FE-44BF-AC23-0E9208E2050B}" srcOrd="2" destOrd="0" presId="urn:microsoft.com/office/officeart/2005/8/layout/vList2"/>
    <dgm:cxn modelId="{B5755BA0-9846-4C10-8232-4BE07ABE99AC}" type="presParOf" srcId="{CCFDA118-41B9-4376-9E90-BDBF9C265BE8}" destId="{6EDCB371-A879-4B00-8180-483731987CE2}" srcOrd="3" destOrd="0" presId="urn:microsoft.com/office/officeart/2005/8/layout/vList2"/>
    <dgm:cxn modelId="{973301F3-9BF3-4626-8E48-13614A349EE3}" type="presParOf" srcId="{CCFDA118-41B9-4376-9E90-BDBF9C265BE8}" destId="{4669A54A-C1DB-4CC0-89EF-3F760163A07F}" srcOrd="4" destOrd="0" presId="urn:microsoft.com/office/officeart/2005/8/layout/vList2"/>
    <dgm:cxn modelId="{3DE7E98B-E073-410D-8527-73B03A7AD416}" type="presParOf" srcId="{CCFDA118-41B9-4376-9E90-BDBF9C265BE8}" destId="{073894AF-E1B3-4F09-B252-784704855222}" srcOrd="5" destOrd="0" presId="urn:microsoft.com/office/officeart/2005/8/layout/vList2"/>
    <dgm:cxn modelId="{F9A752B5-430D-411B-AA1F-98749582B006}" type="presParOf" srcId="{CCFDA118-41B9-4376-9E90-BDBF9C265BE8}" destId="{66FDD4E1-F918-4F71-8B37-9DA35504B54D}"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82DDA002-2447-47A5-831C-2A7104F5E379}"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A24EB2A3-1A2D-4B1F-8950-83B02764E8E5}">
      <dgm:prSet/>
      <dgm:spPr/>
      <dgm:t>
        <a:bodyPr/>
        <a:lstStyle/>
        <a:p>
          <a:r>
            <a:rPr lang="en-GB"/>
            <a:t>Bare trust- Trustee does nothing – he holds the property – the beneficiaries who are absolutely entitled  can end the trust when they see fit as demonstrated in the case of Saunders v Vautier  [1841] </a:t>
          </a:r>
          <a:endParaRPr lang="en-US"/>
        </a:p>
      </dgm:t>
    </dgm:pt>
    <dgm:pt modelId="{451D7D48-5535-4D0B-8E82-A44FEE188846}" type="parTrans" cxnId="{B41CAE9E-4BC6-405A-A2DA-EC59A71C9395}">
      <dgm:prSet/>
      <dgm:spPr/>
      <dgm:t>
        <a:bodyPr/>
        <a:lstStyle/>
        <a:p>
          <a:endParaRPr lang="en-US"/>
        </a:p>
      </dgm:t>
    </dgm:pt>
    <dgm:pt modelId="{1546F130-8D58-4FE5-A8EB-49097A057CAC}" type="sibTrans" cxnId="{B41CAE9E-4BC6-405A-A2DA-EC59A71C9395}">
      <dgm:prSet/>
      <dgm:spPr/>
      <dgm:t>
        <a:bodyPr/>
        <a:lstStyle/>
        <a:p>
          <a:endParaRPr lang="en-US"/>
        </a:p>
      </dgm:t>
    </dgm:pt>
    <dgm:pt modelId="{D10F3C33-4A09-4686-B165-EE42820FB06F}">
      <dgm:prSet/>
      <dgm:spPr/>
      <dgm:t>
        <a:bodyPr/>
        <a:lstStyle/>
        <a:p>
          <a:r>
            <a:rPr lang="en-GB"/>
            <a:t>Executed trust – the settlor states exactly what the beneficiaries should have interests in and sets limitations. These are then final. </a:t>
          </a:r>
          <a:endParaRPr lang="en-US"/>
        </a:p>
      </dgm:t>
    </dgm:pt>
    <dgm:pt modelId="{961AA238-1893-434A-8EC2-6A222537A32F}" type="parTrans" cxnId="{E1D462CA-559D-4FD0-9A4E-27696923D61D}">
      <dgm:prSet/>
      <dgm:spPr/>
      <dgm:t>
        <a:bodyPr/>
        <a:lstStyle/>
        <a:p>
          <a:endParaRPr lang="en-US"/>
        </a:p>
      </dgm:t>
    </dgm:pt>
    <dgm:pt modelId="{6979B45E-840C-46CE-8D66-C4DA7393736A}" type="sibTrans" cxnId="{E1D462CA-559D-4FD0-9A4E-27696923D61D}">
      <dgm:prSet/>
      <dgm:spPr/>
      <dgm:t>
        <a:bodyPr/>
        <a:lstStyle/>
        <a:p>
          <a:endParaRPr lang="en-US"/>
        </a:p>
      </dgm:t>
    </dgm:pt>
    <dgm:pt modelId="{C9BB44DF-97FB-4C08-984A-4F8AB563197B}">
      <dgm:prSet/>
      <dgm:spPr/>
      <dgm:t>
        <a:bodyPr/>
        <a:lstStyle/>
        <a:p>
          <a:r>
            <a:rPr lang="en-GB"/>
            <a:t>Executory Trusts – ‘ The settlor has merely expressed him general intentions as to the way in which the benefit should be distributed and the limitations given are in the form of instructions as to how the latter formal statement should be made. </a:t>
          </a:r>
          <a:endParaRPr lang="en-US"/>
        </a:p>
      </dgm:t>
    </dgm:pt>
    <dgm:pt modelId="{1A810D8A-459F-432F-AC94-48050A42AFEE}" type="parTrans" cxnId="{06BF2FE6-F868-4770-9F07-213B358AB3D2}">
      <dgm:prSet/>
      <dgm:spPr/>
      <dgm:t>
        <a:bodyPr/>
        <a:lstStyle/>
        <a:p>
          <a:endParaRPr lang="en-US"/>
        </a:p>
      </dgm:t>
    </dgm:pt>
    <dgm:pt modelId="{E4DABDCB-2916-453B-88C5-6D069273ABFA}" type="sibTrans" cxnId="{06BF2FE6-F868-4770-9F07-213B358AB3D2}">
      <dgm:prSet/>
      <dgm:spPr/>
      <dgm:t>
        <a:bodyPr/>
        <a:lstStyle/>
        <a:p>
          <a:endParaRPr lang="en-US"/>
        </a:p>
      </dgm:t>
    </dgm:pt>
    <dgm:pt modelId="{B46774F3-826E-4C80-B4D9-9C03101AB2BA}" type="pres">
      <dgm:prSet presAssocID="{82DDA002-2447-47A5-831C-2A7104F5E379}" presName="outerComposite" presStyleCnt="0">
        <dgm:presLayoutVars>
          <dgm:chMax val="5"/>
          <dgm:dir/>
          <dgm:resizeHandles val="exact"/>
        </dgm:presLayoutVars>
      </dgm:prSet>
      <dgm:spPr/>
    </dgm:pt>
    <dgm:pt modelId="{CABA639D-7587-44A9-837F-38F63BDC65B9}" type="pres">
      <dgm:prSet presAssocID="{82DDA002-2447-47A5-831C-2A7104F5E379}" presName="dummyMaxCanvas" presStyleCnt="0">
        <dgm:presLayoutVars/>
      </dgm:prSet>
      <dgm:spPr/>
    </dgm:pt>
    <dgm:pt modelId="{7A274F22-067F-4F7C-B71D-2BA1DD1B8B1A}" type="pres">
      <dgm:prSet presAssocID="{82DDA002-2447-47A5-831C-2A7104F5E379}" presName="ThreeNodes_1" presStyleLbl="node1" presStyleIdx="0" presStyleCnt="3">
        <dgm:presLayoutVars>
          <dgm:bulletEnabled val="1"/>
        </dgm:presLayoutVars>
      </dgm:prSet>
      <dgm:spPr/>
    </dgm:pt>
    <dgm:pt modelId="{153CAE48-001C-43D2-8472-621D0A8F42B6}" type="pres">
      <dgm:prSet presAssocID="{82DDA002-2447-47A5-831C-2A7104F5E379}" presName="ThreeNodes_2" presStyleLbl="node1" presStyleIdx="1" presStyleCnt="3">
        <dgm:presLayoutVars>
          <dgm:bulletEnabled val="1"/>
        </dgm:presLayoutVars>
      </dgm:prSet>
      <dgm:spPr/>
    </dgm:pt>
    <dgm:pt modelId="{A45C3FD0-D8A9-4774-B561-D996C8583128}" type="pres">
      <dgm:prSet presAssocID="{82DDA002-2447-47A5-831C-2A7104F5E379}" presName="ThreeNodes_3" presStyleLbl="node1" presStyleIdx="2" presStyleCnt="3">
        <dgm:presLayoutVars>
          <dgm:bulletEnabled val="1"/>
        </dgm:presLayoutVars>
      </dgm:prSet>
      <dgm:spPr/>
    </dgm:pt>
    <dgm:pt modelId="{0EBA177E-5A03-4C47-A9ED-4025D50207B9}" type="pres">
      <dgm:prSet presAssocID="{82DDA002-2447-47A5-831C-2A7104F5E379}" presName="ThreeConn_1-2" presStyleLbl="fgAccFollowNode1" presStyleIdx="0" presStyleCnt="2">
        <dgm:presLayoutVars>
          <dgm:bulletEnabled val="1"/>
        </dgm:presLayoutVars>
      </dgm:prSet>
      <dgm:spPr/>
    </dgm:pt>
    <dgm:pt modelId="{A9FDC383-4AF8-434C-B416-080460D4EF82}" type="pres">
      <dgm:prSet presAssocID="{82DDA002-2447-47A5-831C-2A7104F5E379}" presName="ThreeConn_2-3" presStyleLbl="fgAccFollowNode1" presStyleIdx="1" presStyleCnt="2">
        <dgm:presLayoutVars>
          <dgm:bulletEnabled val="1"/>
        </dgm:presLayoutVars>
      </dgm:prSet>
      <dgm:spPr/>
    </dgm:pt>
    <dgm:pt modelId="{D083F31C-09B8-4FEF-938D-FBB1AE3022A9}" type="pres">
      <dgm:prSet presAssocID="{82DDA002-2447-47A5-831C-2A7104F5E379}" presName="ThreeNodes_1_text" presStyleLbl="node1" presStyleIdx="2" presStyleCnt="3">
        <dgm:presLayoutVars>
          <dgm:bulletEnabled val="1"/>
        </dgm:presLayoutVars>
      </dgm:prSet>
      <dgm:spPr/>
    </dgm:pt>
    <dgm:pt modelId="{3241603E-B62C-4AD2-9610-27FA4CE04362}" type="pres">
      <dgm:prSet presAssocID="{82DDA002-2447-47A5-831C-2A7104F5E379}" presName="ThreeNodes_2_text" presStyleLbl="node1" presStyleIdx="2" presStyleCnt="3">
        <dgm:presLayoutVars>
          <dgm:bulletEnabled val="1"/>
        </dgm:presLayoutVars>
      </dgm:prSet>
      <dgm:spPr/>
    </dgm:pt>
    <dgm:pt modelId="{92A6F415-6CC5-489B-9747-860D747E370C}" type="pres">
      <dgm:prSet presAssocID="{82DDA002-2447-47A5-831C-2A7104F5E379}" presName="ThreeNodes_3_text" presStyleLbl="node1" presStyleIdx="2" presStyleCnt="3">
        <dgm:presLayoutVars>
          <dgm:bulletEnabled val="1"/>
        </dgm:presLayoutVars>
      </dgm:prSet>
      <dgm:spPr/>
    </dgm:pt>
  </dgm:ptLst>
  <dgm:cxnLst>
    <dgm:cxn modelId="{4573E15E-089C-4362-AA83-48CF5749B756}" type="presOf" srcId="{C9BB44DF-97FB-4C08-984A-4F8AB563197B}" destId="{92A6F415-6CC5-489B-9747-860D747E370C}" srcOrd="1" destOrd="0" presId="urn:microsoft.com/office/officeart/2005/8/layout/vProcess5"/>
    <dgm:cxn modelId="{F422D161-1FAC-4A54-B002-E72E30F906CE}" type="presOf" srcId="{6979B45E-840C-46CE-8D66-C4DA7393736A}" destId="{A9FDC383-4AF8-434C-B416-080460D4EF82}" srcOrd="0" destOrd="0" presId="urn:microsoft.com/office/officeart/2005/8/layout/vProcess5"/>
    <dgm:cxn modelId="{8930D663-C218-4917-AFD4-0F347F6315D5}" type="presOf" srcId="{D10F3C33-4A09-4686-B165-EE42820FB06F}" destId="{3241603E-B62C-4AD2-9610-27FA4CE04362}" srcOrd="1" destOrd="0" presId="urn:microsoft.com/office/officeart/2005/8/layout/vProcess5"/>
    <dgm:cxn modelId="{AF270490-7802-4E77-B03C-5B5B83D30954}" type="presOf" srcId="{C9BB44DF-97FB-4C08-984A-4F8AB563197B}" destId="{A45C3FD0-D8A9-4774-B561-D996C8583128}" srcOrd="0" destOrd="0" presId="urn:microsoft.com/office/officeart/2005/8/layout/vProcess5"/>
    <dgm:cxn modelId="{DC3AE89A-8732-4488-8E52-622A419680EF}" type="presOf" srcId="{A24EB2A3-1A2D-4B1F-8950-83B02764E8E5}" destId="{7A274F22-067F-4F7C-B71D-2BA1DD1B8B1A}" srcOrd="0" destOrd="0" presId="urn:microsoft.com/office/officeart/2005/8/layout/vProcess5"/>
    <dgm:cxn modelId="{B41CAE9E-4BC6-405A-A2DA-EC59A71C9395}" srcId="{82DDA002-2447-47A5-831C-2A7104F5E379}" destId="{A24EB2A3-1A2D-4B1F-8950-83B02764E8E5}" srcOrd="0" destOrd="0" parTransId="{451D7D48-5535-4D0B-8E82-A44FEE188846}" sibTransId="{1546F130-8D58-4FE5-A8EB-49097A057CAC}"/>
    <dgm:cxn modelId="{42A792A5-CE6C-4953-991C-0F4F93F07491}" type="presOf" srcId="{1546F130-8D58-4FE5-A8EB-49097A057CAC}" destId="{0EBA177E-5A03-4C47-A9ED-4025D50207B9}" srcOrd="0" destOrd="0" presId="urn:microsoft.com/office/officeart/2005/8/layout/vProcess5"/>
    <dgm:cxn modelId="{E1D462CA-559D-4FD0-9A4E-27696923D61D}" srcId="{82DDA002-2447-47A5-831C-2A7104F5E379}" destId="{D10F3C33-4A09-4686-B165-EE42820FB06F}" srcOrd="1" destOrd="0" parTransId="{961AA238-1893-434A-8EC2-6A222537A32F}" sibTransId="{6979B45E-840C-46CE-8D66-C4DA7393736A}"/>
    <dgm:cxn modelId="{06BF2FE6-F868-4770-9F07-213B358AB3D2}" srcId="{82DDA002-2447-47A5-831C-2A7104F5E379}" destId="{C9BB44DF-97FB-4C08-984A-4F8AB563197B}" srcOrd="2" destOrd="0" parTransId="{1A810D8A-459F-432F-AC94-48050A42AFEE}" sibTransId="{E4DABDCB-2916-453B-88C5-6D069273ABFA}"/>
    <dgm:cxn modelId="{836BA4E8-17AD-4911-BBE7-85C2349DA874}" type="presOf" srcId="{82DDA002-2447-47A5-831C-2A7104F5E379}" destId="{B46774F3-826E-4C80-B4D9-9C03101AB2BA}" srcOrd="0" destOrd="0" presId="urn:microsoft.com/office/officeart/2005/8/layout/vProcess5"/>
    <dgm:cxn modelId="{853A19F0-DB96-4B03-9998-33A82B76991B}" type="presOf" srcId="{D10F3C33-4A09-4686-B165-EE42820FB06F}" destId="{153CAE48-001C-43D2-8472-621D0A8F42B6}" srcOrd="0" destOrd="0" presId="urn:microsoft.com/office/officeart/2005/8/layout/vProcess5"/>
    <dgm:cxn modelId="{D0034FF5-872F-4EF4-86BC-FF4EE834E1C0}" type="presOf" srcId="{A24EB2A3-1A2D-4B1F-8950-83B02764E8E5}" destId="{D083F31C-09B8-4FEF-938D-FBB1AE3022A9}" srcOrd="1" destOrd="0" presId="urn:microsoft.com/office/officeart/2005/8/layout/vProcess5"/>
    <dgm:cxn modelId="{0C577F50-33B5-4074-B3AA-1DB63093D83E}" type="presParOf" srcId="{B46774F3-826E-4C80-B4D9-9C03101AB2BA}" destId="{CABA639D-7587-44A9-837F-38F63BDC65B9}" srcOrd="0" destOrd="0" presId="urn:microsoft.com/office/officeart/2005/8/layout/vProcess5"/>
    <dgm:cxn modelId="{930AE53C-F685-42CE-9BAB-75D4FC041017}" type="presParOf" srcId="{B46774F3-826E-4C80-B4D9-9C03101AB2BA}" destId="{7A274F22-067F-4F7C-B71D-2BA1DD1B8B1A}" srcOrd="1" destOrd="0" presId="urn:microsoft.com/office/officeart/2005/8/layout/vProcess5"/>
    <dgm:cxn modelId="{690BC3CF-968C-448C-AF39-EC1D837D5E32}" type="presParOf" srcId="{B46774F3-826E-4C80-B4D9-9C03101AB2BA}" destId="{153CAE48-001C-43D2-8472-621D0A8F42B6}" srcOrd="2" destOrd="0" presId="urn:microsoft.com/office/officeart/2005/8/layout/vProcess5"/>
    <dgm:cxn modelId="{8D3BD56B-4F28-434F-B870-3ABA2F6CE9D6}" type="presParOf" srcId="{B46774F3-826E-4C80-B4D9-9C03101AB2BA}" destId="{A45C3FD0-D8A9-4774-B561-D996C8583128}" srcOrd="3" destOrd="0" presId="urn:microsoft.com/office/officeart/2005/8/layout/vProcess5"/>
    <dgm:cxn modelId="{2F4531C0-AA32-4857-95F1-97672915DFF8}" type="presParOf" srcId="{B46774F3-826E-4C80-B4D9-9C03101AB2BA}" destId="{0EBA177E-5A03-4C47-A9ED-4025D50207B9}" srcOrd="4" destOrd="0" presId="urn:microsoft.com/office/officeart/2005/8/layout/vProcess5"/>
    <dgm:cxn modelId="{8961F72F-B093-4E88-B39D-47ADFB513192}" type="presParOf" srcId="{B46774F3-826E-4C80-B4D9-9C03101AB2BA}" destId="{A9FDC383-4AF8-434C-B416-080460D4EF82}" srcOrd="5" destOrd="0" presId="urn:microsoft.com/office/officeart/2005/8/layout/vProcess5"/>
    <dgm:cxn modelId="{127A08D7-A33F-416C-84CA-4663FFC70F85}" type="presParOf" srcId="{B46774F3-826E-4C80-B4D9-9C03101AB2BA}" destId="{D083F31C-09B8-4FEF-938D-FBB1AE3022A9}" srcOrd="6" destOrd="0" presId="urn:microsoft.com/office/officeart/2005/8/layout/vProcess5"/>
    <dgm:cxn modelId="{D94A2306-CC7B-4C23-9C1B-2F364BE28450}" type="presParOf" srcId="{B46774F3-826E-4C80-B4D9-9C03101AB2BA}" destId="{3241603E-B62C-4AD2-9610-27FA4CE04362}" srcOrd="7" destOrd="0" presId="urn:microsoft.com/office/officeart/2005/8/layout/vProcess5"/>
    <dgm:cxn modelId="{FE4E8C11-B5B7-4D9D-90A3-971C28D24240}" type="presParOf" srcId="{B46774F3-826E-4C80-B4D9-9C03101AB2BA}" destId="{92A6F415-6CC5-489B-9747-860D747E370C}" srcOrd="8" destOrd="0" presId="urn:microsoft.com/office/officeart/2005/8/layout/vProcess5"/>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A64E7314-17C5-4031-A119-E94C5EE8EEFF}"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3AAF39C-2771-47D5-B864-89DE15B07DF5}">
      <dgm:prSet/>
      <dgm:spPr/>
      <dgm:t>
        <a:bodyPr/>
        <a:lstStyle/>
        <a:p>
          <a:pPr>
            <a:lnSpc>
              <a:spcPct val="100000"/>
            </a:lnSpc>
          </a:pPr>
          <a:r>
            <a:rPr lang="en-US" dirty="0"/>
            <a:t>Pre</a:t>
          </a:r>
          <a:r>
            <a:rPr lang="en-US" baseline="0" dirty="0"/>
            <a:t> recorded session released before the lesson. </a:t>
          </a:r>
          <a:endParaRPr lang="en-US" dirty="0"/>
        </a:p>
      </dgm:t>
    </dgm:pt>
    <dgm:pt modelId="{9EBE82FE-96E9-4C3E-8BF8-9C454AEA4645}" type="parTrans" cxnId="{B6439725-0E06-4904-8999-2FBB1834105F}">
      <dgm:prSet/>
      <dgm:spPr/>
      <dgm:t>
        <a:bodyPr/>
        <a:lstStyle/>
        <a:p>
          <a:endParaRPr lang="en-US"/>
        </a:p>
      </dgm:t>
    </dgm:pt>
    <dgm:pt modelId="{3D163067-43B3-43BB-961D-FD7E8B7D7053}" type="sibTrans" cxnId="{B6439725-0E06-4904-8999-2FBB1834105F}">
      <dgm:prSet/>
      <dgm:spPr/>
      <dgm:t>
        <a:bodyPr/>
        <a:lstStyle/>
        <a:p>
          <a:endParaRPr lang="en-US"/>
        </a:p>
      </dgm:t>
    </dgm:pt>
    <dgm:pt modelId="{E31AE54C-4933-49A0-BC3E-CECCA40B6622}">
      <dgm:prSet/>
      <dgm:spPr/>
      <dgm:t>
        <a:bodyPr/>
        <a:lstStyle/>
        <a:p>
          <a:pPr>
            <a:lnSpc>
              <a:spcPct val="100000"/>
            </a:lnSpc>
          </a:pPr>
          <a:r>
            <a:rPr lang="en-US" dirty="0"/>
            <a:t>Complete</a:t>
          </a:r>
          <a:r>
            <a:rPr lang="en-US" baseline="0" dirty="0"/>
            <a:t> the three Certainties.</a:t>
          </a:r>
          <a:endParaRPr lang="en-US" dirty="0"/>
        </a:p>
      </dgm:t>
    </dgm:pt>
    <dgm:pt modelId="{D6BF3739-1B45-4C5E-A522-9B6B7D3D44BF}" type="parTrans" cxnId="{A7246007-13A5-40E5-9BF4-056906AF8552}">
      <dgm:prSet/>
      <dgm:spPr/>
      <dgm:t>
        <a:bodyPr/>
        <a:lstStyle/>
        <a:p>
          <a:endParaRPr lang="en-US"/>
        </a:p>
      </dgm:t>
    </dgm:pt>
    <dgm:pt modelId="{C77BEB2D-161B-4742-A5DF-DD31FA85238E}" type="sibTrans" cxnId="{A7246007-13A5-40E5-9BF4-056906AF8552}">
      <dgm:prSet/>
      <dgm:spPr/>
      <dgm:t>
        <a:bodyPr/>
        <a:lstStyle/>
        <a:p>
          <a:endParaRPr lang="en-US"/>
        </a:p>
      </dgm:t>
    </dgm:pt>
    <dgm:pt modelId="{E7745D4F-BB51-42A2-A28F-AD3937A0DB98}">
      <dgm:prSet/>
      <dgm:spPr/>
      <dgm:t>
        <a:bodyPr/>
        <a:lstStyle/>
        <a:p>
          <a:pPr>
            <a:lnSpc>
              <a:spcPct val="100000"/>
            </a:lnSpc>
          </a:pPr>
          <a:r>
            <a:rPr lang="en-GB" dirty="0"/>
            <a:t>Next week's session is going to be packed with information. </a:t>
          </a:r>
          <a:endParaRPr lang="en-US" dirty="0"/>
        </a:p>
      </dgm:t>
    </dgm:pt>
    <dgm:pt modelId="{37A9BF1D-91B3-447B-BBD7-4460F6327B6F}" type="parTrans" cxnId="{E7C05A26-612F-4257-A2FE-7DCB4FCBE9A5}">
      <dgm:prSet/>
      <dgm:spPr/>
      <dgm:t>
        <a:bodyPr/>
        <a:lstStyle/>
        <a:p>
          <a:endParaRPr lang="en-US"/>
        </a:p>
      </dgm:t>
    </dgm:pt>
    <dgm:pt modelId="{6EAF2513-789F-44BF-A7A4-3EF852F82E60}" type="sibTrans" cxnId="{E7C05A26-612F-4257-A2FE-7DCB4FCBE9A5}">
      <dgm:prSet/>
      <dgm:spPr/>
      <dgm:t>
        <a:bodyPr/>
        <a:lstStyle/>
        <a:p>
          <a:endParaRPr lang="en-US"/>
        </a:p>
      </dgm:t>
    </dgm:pt>
    <dgm:pt modelId="{E85CBBA7-ADBE-44C7-B642-D8868B2AC1E6}" type="pres">
      <dgm:prSet presAssocID="{A64E7314-17C5-4031-A119-E94C5EE8EEFF}" presName="root" presStyleCnt="0">
        <dgm:presLayoutVars>
          <dgm:dir/>
          <dgm:resizeHandles val="exact"/>
        </dgm:presLayoutVars>
      </dgm:prSet>
      <dgm:spPr/>
    </dgm:pt>
    <dgm:pt modelId="{70AA524A-D007-4BDC-AFD6-02B8A4A7A145}" type="pres">
      <dgm:prSet presAssocID="{D3AAF39C-2771-47D5-B864-89DE15B07DF5}" presName="compNode" presStyleCnt="0"/>
      <dgm:spPr/>
    </dgm:pt>
    <dgm:pt modelId="{8F5F6D0B-FB06-468B-B31D-5F97054FBE2D}" type="pres">
      <dgm:prSet presAssocID="{D3AAF39C-2771-47D5-B864-89DE15B07DF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DBA5FF0D-CF91-4A80-9F7A-C1CD128DD218}" type="pres">
      <dgm:prSet presAssocID="{D3AAF39C-2771-47D5-B864-89DE15B07DF5}" presName="spaceRect" presStyleCnt="0"/>
      <dgm:spPr/>
    </dgm:pt>
    <dgm:pt modelId="{AA33E8FA-CAD1-46EC-BB8E-F3FA597EAC15}" type="pres">
      <dgm:prSet presAssocID="{D3AAF39C-2771-47D5-B864-89DE15B07DF5}" presName="textRect" presStyleLbl="revTx" presStyleIdx="0" presStyleCnt="3">
        <dgm:presLayoutVars>
          <dgm:chMax val="1"/>
          <dgm:chPref val="1"/>
        </dgm:presLayoutVars>
      </dgm:prSet>
      <dgm:spPr/>
    </dgm:pt>
    <dgm:pt modelId="{E209247D-9CA2-4F1F-8150-06A768E317E3}" type="pres">
      <dgm:prSet presAssocID="{3D163067-43B3-43BB-961D-FD7E8B7D7053}" presName="sibTrans" presStyleCnt="0"/>
      <dgm:spPr/>
    </dgm:pt>
    <dgm:pt modelId="{C16C8E8F-082A-4DEF-BB4A-58F59B317589}" type="pres">
      <dgm:prSet presAssocID="{E31AE54C-4933-49A0-BC3E-CECCA40B6622}" presName="compNode" presStyleCnt="0"/>
      <dgm:spPr/>
    </dgm:pt>
    <dgm:pt modelId="{80D98AF5-0CC0-4E90-892A-0649B31262FC}" type="pres">
      <dgm:prSet presAssocID="{E31AE54C-4933-49A0-BC3E-CECCA40B662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mark"/>
        </a:ext>
      </dgm:extLst>
    </dgm:pt>
    <dgm:pt modelId="{59C603D2-F359-4EB9-BD30-9DB1478B42F8}" type="pres">
      <dgm:prSet presAssocID="{E31AE54C-4933-49A0-BC3E-CECCA40B6622}" presName="spaceRect" presStyleCnt="0"/>
      <dgm:spPr/>
    </dgm:pt>
    <dgm:pt modelId="{1F011C02-B8F6-49D5-86E0-157CF8ACB583}" type="pres">
      <dgm:prSet presAssocID="{E31AE54C-4933-49A0-BC3E-CECCA40B6622}" presName="textRect" presStyleLbl="revTx" presStyleIdx="1" presStyleCnt="3">
        <dgm:presLayoutVars>
          <dgm:chMax val="1"/>
          <dgm:chPref val="1"/>
        </dgm:presLayoutVars>
      </dgm:prSet>
      <dgm:spPr/>
    </dgm:pt>
    <dgm:pt modelId="{05B34C53-DC59-4E97-8B39-B5488578F1A0}" type="pres">
      <dgm:prSet presAssocID="{C77BEB2D-161B-4742-A5DF-DD31FA85238E}" presName="sibTrans" presStyleCnt="0"/>
      <dgm:spPr/>
    </dgm:pt>
    <dgm:pt modelId="{3A2329EB-7158-4063-8D61-C3CB6D635FE3}" type="pres">
      <dgm:prSet presAssocID="{E7745D4F-BB51-42A2-A28F-AD3937A0DB98}" presName="compNode" presStyleCnt="0"/>
      <dgm:spPr/>
    </dgm:pt>
    <dgm:pt modelId="{939CC12E-7532-439C-A8C2-CC4406CD9F08}" type="pres">
      <dgm:prSet presAssocID="{E7745D4F-BB51-42A2-A28F-AD3937A0DB9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ackpack"/>
        </a:ext>
      </dgm:extLst>
    </dgm:pt>
    <dgm:pt modelId="{726C411F-E343-4743-ADD7-53EE1420CB1D}" type="pres">
      <dgm:prSet presAssocID="{E7745D4F-BB51-42A2-A28F-AD3937A0DB98}" presName="spaceRect" presStyleCnt="0"/>
      <dgm:spPr/>
    </dgm:pt>
    <dgm:pt modelId="{72366808-CE20-4108-BA41-42F749645113}" type="pres">
      <dgm:prSet presAssocID="{E7745D4F-BB51-42A2-A28F-AD3937A0DB98}" presName="textRect" presStyleLbl="revTx" presStyleIdx="2" presStyleCnt="3">
        <dgm:presLayoutVars>
          <dgm:chMax val="1"/>
          <dgm:chPref val="1"/>
        </dgm:presLayoutVars>
      </dgm:prSet>
      <dgm:spPr/>
    </dgm:pt>
  </dgm:ptLst>
  <dgm:cxnLst>
    <dgm:cxn modelId="{A7246007-13A5-40E5-9BF4-056906AF8552}" srcId="{A64E7314-17C5-4031-A119-E94C5EE8EEFF}" destId="{E31AE54C-4933-49A0-BC3E-CECCA40B6622}" srcOrd="1" destOrd="0" parTransId="{D6BF3739-1B45-4C5E-A522-9B6B7D3D44BF}" sibTransId="{C77BEB2D-161B-4742-A5DF-DD31FA85238E}"/>
    <dgm:cxn modelId="{B6439725-0E06-4904-8999-2FBB1834105F}" srcId="{A64E7314-17C5-4031-A119-E94C5EE8EEFF}" destId="{D3AAF39C-2771-47D5-B864-89DE15B07DF5}" srcOrd="0" destOrd="0" parTransId="{9EBE82FE-96E9-4C3E-8BF8-9C454AEA4645}" sibTransId="{3D163067-43B3-43BB-961D-FD7E8B7D7053}"/>
    <dgm:cxn modelId="{882D5726-09F8-43C7-BC5F-3FBC4D5ADB19}" type="presOf" srcId="{D3AAF39C-2771-47D5-B864-89DE15B07DF5}" destId="{AA33E8FA-CAD1-46EC-BB8E-F3FA597EAC15}" srcOrd="0" destOrd="0" presId="urn:microsoft.com/office/officeart/2018/2/layout/IconLabelList"/>
    <dgm:cxn modelId="{E7C05A26-612F-4257-A2FE-7DCB4FCBE9A5}" srcId="{A64E7314-17C5-4031-A119-E94C5EE8EEFF}" destId="{E7745D4F-BB51-42A2-A28F-AD3937A0DB98}" srcOrd="2" destOrd="0" parTransId="{37A9BF1D-91B3-447B-BBD7-4460F6327B6F}" sibTransId="{6EAF2513-789F-44BF-A7A4-3EF852F82E60}"/>
    <dgm:cxn modelId="{BAD1CA63-0856-47EB-AC1D-B53D6BE58E48}" type="presOf" srcId="{A64E7314-17C5-4031-A119-E94C5EE8EEFF}" destId="{E85CBBA7-ADBE-44C7-B642-D8868B2AC1E6}" srcOrd="0" destOrd="0" presId="urn:microsoft.com/office/officeart/2018/2/layout/IconLabelList"/>
    <dgm:cxn modelId="{10B16076-F754-4946-9572-B4DAE28DC08A}" type="presOf" srcId="{E31AE54C-4933-49A0-BC3E-CECCA40B6622}" destId="{1F011C02-B8F6-49D5-86E0-157CF8ACB583}" srcOrd="0" destOrd="0" presId="urn:microsoft.com/office/officeart/2018/2/layout/IconLabelList"/>
    <dgm:cxn modelId="{7B29D3F5-EE2B-4D85-8119-838BDCB5AFC0}" type="presOf" srcId="{E7745D4F-BB51-42A2-A28F-AD3937A0DB98}" destId="{72366808-CE20-4108-BA41-42F749645113}" srcOrd="0" destOrd="0" presId="urn:microsoft.com/office/officeart/2018/2/layout/IconLabelList"/>
    <dgm:cxn modelId="{C940D0E7-D8CF-4643-B227-C6AD1CE528B2}" type="presParOf" srcId="{E85CBBA7-ADBE-44C7-B642-D8868B2AC1E6}" destId="{70AA524A-D007-4BDC-AFD6-02B8A4A7A145}" srcOrd="0" destOrd="0" presId="urn:microsoft.com/office/officeart/2018/2/layout/IconLabelList"/>
    <dgm:cxn modelId="{CC591375-F8A7-4AFE-BDCC-47E05CF5A820}" type="presParOf" srcId="{70AA524A-D007-4BDC-AFD6-02B8A4A7A145}" destId="{8F5F6D0B-FB06-468B-B31D-5F97054FBE2D}" srcOrd="0" destOrd="0" presId="urn:microsoft.com/office/officeart/2018/2/layout/IconLabelList"/>
    <dgm:cxn modelId="{9D6D05AC-2549-4C25-8FD0-756A35F1B0BC}" type="presParOf" srcId="{70AA524A-D007-4BDC-AFD6-02B8A4A7A145}" destId="{DBA5FF0D-CF91-4A80-9F7A-C1CD128DD218}" srcOrd="1" destOrd="0" presId="urn:microsoft.com/office/officeart/2018/2/layout/IconLabelList"/>
    <dgm:cxn modelId="{40EE2F10-BDE2-4F65-A335-A5F5CC5009BA}" type="presParOf" srcId="{70AA524A-D007-4BDC-AFD6-02B8A4A7A145}" destId="{AA33E8FA-CAD1-46EC-BB8E-F3FA597EAC15}" srcOrd="2" destOrd="0" presId="urn:microsoft.com/office/officeart/2018/2/layout/IconLabelList"/>
    <dgm:cxn modelId="{E9BE42E9-6D2C-4110-B418-D50EE740C8B1}" type="presParOf" srcId="{E85CBBA7-ADBE-44C7-B642-D8868B2AC1E6}" destId="{E209247D-9CA2-4F1F-8150-06A768E317E3}" srcOrd="1" destOrd="0" presId="urn:microsoft.com/office/officeart/2018/2/layout/IconLabelList"/>
    <dgm:cxn modelId="{AC6CDFA0-FECB-4931-AD83-26AF6EBACB27}" type="presParOf" srcId="{E85CBBA7-ADBE-44C7-B642-D8868B2AC1E6}" destId="{C16C8E8F-082A-4DEF-BB4A-58F59B317589}" srcOrd="2" destOrd="0" presId="urn:microsoft.com/office/officeart/2018/2/layout/IconLabelList"/>
    <dgm:cxn modelId="{ABD8FF37-E3BD-46F9-AE6F-9269FC51463E}" type="presParOf" srcId="{C16C8E8F-082A-4DEF-BB4A-58F59B317589}" destId="{80D98AF5-0CC0-4E90-892A-0649B31262FC}" srcOrd="0" destOrd="0" presId="urn:microsoft.com/office/officeart/2018/2/layout/IconLabelList"/>
    <dgm:cxn modelId="{5729550E-4AEE-40CD-9D02-0A1688782066}" type="presParOf" srcId="{C16C8E8F-082A-4DEF-BB4A-58F59B317589}" destId="{59C603D2-F359-4EB9-BD30-9DB1478B42F8}" srcOrd="1" destOrd="0" presId="urn:microsoft.com/office/officeart/2018/2/layout/IconLabelList"/>
    <dgm:cxn modelId="{AA12D612-74DE-4B31-8E48-4C83827B34D3}" type="presParOf" srcId="{C16C8E8F-082A-4DEF-BB4A-58F59B317589}" destId="{1F011C02-B8F6-49D5-86E0-157CF8ACB583}" srcOrd="2" destOrd="0" presId="urn:microsoft.com/office/officeart/2018/2/layout/IconLabelList"/>
    <dgm:cxn modelId="{F803FE29-04F5-40C1-970A-4A33873CC5D9}" type="presParOf" srcId="{E85CBBA7-ADBE-44C7-B642-D8868B2AC1E6}" destId="{05B34C53-DC59-4E97-8B39-B5488578F1A0}" srcOrd="3" destOrd="0" presId="urn:microsoft.com/office/officeart/2018/2/layout/IconLabelList"/>
    <dgm:cxn modelId="{D7556861-6C91-4C71-98C5-E240B808A968}" type="presParOf" srcId="{E85CBBA7-ADBE-44C7-B642-D8868B2AC1E6}" destId="{3A2329EB-7158-4063-8D61-C3CB6D635FE3}" srcOrd="4" destOrd="0" presId="urn:microsoft.com/office/officeart/2018/2/layout/IconLabelList"/>
    <dgm:cxn modelId="{E5889274-5165-484E-9EDF-D322543A4136}" type="presParOf" srcId="{3A2329EB-7158-4063-8D61-C3CB6D635FE3}" destId="{939CC12E-7532-439C-A8C2-CC4406CD9F08}" srcOrd="0" destOrd="0" presId="urn:microsoft.com/office/officeart/2018/2/layout/IconLabelList"/>
    <dgm:cxn modelId="{0A4AAA05-1783-4FF6-BAC7-CEA72E7AFE7D}" type="presParOf" srcId="{3A2329EB-7158-4063-8D61-C3CB6D635FE3}" destId="{726C411F-E343-4743-ADD7-53EE1420CB1D}" srcOrd="1" destOrd="0" presId="urn:microsoft.com/office/officeart/2018/2/layout/IconLabelList"/>
    <dgm:cxn modelId="{03BAFF07-70D1-4339-A139-83307CC6C2C6}" type="presParOf" srcId="{3A2329EB-7158-4063-8D61-C3CB6D635FE3}" destId="{72366808-CE20-4108-BA41-42F749645113}"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F50A1C75-113E-470D-A34E-8026D12982A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8F394C7-4CCC-41A3-AE79-98DEDC38C746}">
      <dgm:prSet/>
      <dgm:spPr/>
      <dgm:t>
        <a:bodyPr/>
        <a:lstStyle/>
        <a:p>
          <a:r>
            <a:rPr lang="en-GB"/>
            <a:t>Nature of a trust. </a:t>
          </a:r>
          <a:endParaRPr lang="en-US"/>
        </a:p>
      </dgm:t>
    </dgm:pt>
    <dgm:pt modelId="{C62A9551-83BD-4467-9F6C-73B356EDC0F2}" type="parTrans" cxnId="{7897381F-8A6C-4847-90EB-3763FCFC593F}">
      <dgm:prSet/>
      <dgm:spPr/>
      <dgm:t>
        <a:bodyPr/>
        <a:lstStyle/>
        <a:p>
          <a:endParaRPr lang="en-US"/>
        </a:p>
      </dgm:t>
    </dgm:pt>
    <dgm:pt modelId="{4909C54B-26AA-4E8B-AF18-1E0F073F2B4B}" type="sibTrans" cxnId="{7897381F-8A6C-4847-90EB-3763FCFC593F}">
      <dgm:prSet/>
      <dgm:spPr/>
      <dgm:t>
        <a:bodyPr/>
        <a:lstStyle/>
        <a:p>
          <a:endParaRPr lang="en-US"/>
        </a:p>
      </dgm:t>
    </dgm:pt>
    <dgm:pt modelId="{43414838-8F5B-45FA-B01F-4AE6656113EA}">
      <dgm:prSet/>
      <dgm:spPr/>
      <dgm:t>
        <a:bodyPr/>
        <a:lstStyle/>
        <a:p>
          <a:r>
            <a:rPr lang="en-GB"/>
            <a:t>Next week. </a:t>
          </a:r>
          <a:endParaRPr lang="en-US"/>
        </a:p>
      </dgm:t>
    </dgm:pt>
    <dgm:pt modelId="{0D0904CB-8A5B-4592-959C-1FCD59284DFD}" type="parTrans" cxnId="{F37279CF-EF0D-42BD-A033-BCA786D3D768}">
      <dgm:prSet/>
      <dgm:spPr/>
      <dgm:t>
        <a:bodyPr/>
        <a:lstStyle/>
        <a:p>
          <a:endParaRPr lang="en-US"/>
        </a:p>
      </dgm:t>
    </dgm:pt>
    <dgm:pt modelId="{6B452BAA-3B3B-4749-B693-7A5A5E033D90}" type="sibTrans" cxnId="{F37279CF-EF0D-42BD-A033-BCA786D3D768}">
      <dgm:prSet/>
      <dgm:spPr/>
      <dgm:t>
        <a:bodyPr/>
        <a:lstStyle/>
        <a:p>
          <a:endParaRPr lang="en-US"/>
        </a:p>
      </dgm:t>
    </dgm:pt>
    <dgm:pt modelId="{C7587756-D5F0-4D72-874D-C51AE35D7DC4}" type="pres">
      <dgm:prSet presAssocID="{F50A1C75-113E-470D-A34E-8026D12982AC}" presName="hierChild1" presStyleCnt="0">
        <dgm:presLayoutVars>
          <dgm:chPref val="1"/>
          <dgm:dir/>
          <dgm:animOne val="branch"/>
          <dgm:animLvl val="lvl"/>
          <dgm:resizeHandles/>
        </dgm:presLayoutVars>
      </dgm:prSet>
      <dgm:spPr/>
    </dgm:pt>
    <dgm:pt modelId="{D5B10640-9DAB-494F-AB58-69905D4901E3}" type="pres">
      <dgm:prSet presAssocID="{78F394C7-4CCC-41A3-AE79-98DEDC38C746}" presName="hierRoot1" presStyleCnt="0"/>
      <dgm:spPr/>
    </dgm:pt>
    <dgm:pt modelId="{245E2A53-C330-4811-B52E-4EE73C821FE7}" type="pres">
      <dgm:prSet presAssocID="{78F394C7-4CCC-41A3-AE79-98DEDC38C746}" presName="composite" presStyleCnt="0"/>
      <dgm:spPr/>
    </dgm:pt>
    <dgm:pt modelId="{35B81C1B-706A-4827-8DB1-C732A79A6A06}" type="pres">
      <dgm:prSet presAssocID="{78F394C7-4CCC-41A3-AE79-98DEDC38C746}" presName="background" presStyleLbl="node0" presStyleIdx="0" presStyleCnt="2"/>
      <dgm:spPr/>
    </dgm:pt>
    <dgm:pt modelId="{1BF39443-7C59-4227-8E69-B494059722D0}" type="pres">
      <dgm:prSet presAssocID="{78F394C7-4CCC-41A3-AE79-98DEDC38C746}" presName="text" presStyleLbl="fgAcc0" presStyleIdx="0" presStyleCnt="2">
        <dgm:presLayoutVars>
          <dgm:chPref val="3"/>
        </dgm:presLayoutVars>
      </dgm:prSet>
      <dgm:spPr/>
    </dgm:pt>
    <dgm:pt modelId="{C159A458-43BB-40F8-9C25-1F9C618D5A1B}" type="pres">
      <dgm:prSet presAssocID="{78F394C7-4CCC-41A3-AE79-98DEDC38C746}" presName="hierChild2" presStyleCnt="0"/>
      <dgm:spPr/>
    </dgm:pt>
    <dgm:pt modelId="{3A7FA704-231D-4F30-8B8F-E6557A3E92D4}" type="pres">
      <dgm:prSet presAssocID="{43414838-8F5B-45FA-B01F-4AE6656113EA}" presName="hierRoot1" presStyleCnt="0"/>
      <dgm:spPr/>
    </dgm:pt>
    <dgm:pt modelId="{E89DB60E-75D4-4A7A-9919-5237751DA3B3}" type="pres">
      <dgm:prSet presAssocID="{43414838-8F5B-45FA-B01F-4AE6656113EA}" presName="composite" presStyleCnt="0"/>
      <dgm:spPr/>
    </dgm:pt>
    <dgm:pt modelId="{C7CB5C60-D613-42F9-B21A-8D93FFF48E5B}" type="pres">
      <dgm:prSet presAssocID="{43414838-8F5B-45FA-B01F-4AE6656113EA}" presName="background" presStyleLbl="node0" presStyleIdx="1" presStyleCnt="2"/>
      <dgm:spPr/>
    </dgm:pt>
    <dgm:pt modelId="{DA99D655-6174-4F1D-9514-B28AEF151EFC}" type="pres">
      <dgm:prSet presAssocID="{43414838-8F5B-45FA-B01F-4AE6656113EA}" presName="text" presStyleLbl="fgAcc0" presStyleIdx="1" presStyleCnt="2">
        <dgm:presLayoutVars>
          <dgm:chPref val="3"/>
        </dgm:presLayoutVars>
      </dgm:prSet>
      <dgm:spPr/>
    </dgm:pt>
    <dgm:pt modelId="{6B755755-11E9-49AD-973A-EEAEDD15BADE}" type="pres">
      <dgm:prSet presAssocID="{43414838-8F5B-45FA-B01F-4AE6656113EA}" presName="hierChild2" presStyleCnt="0"/>
      <dgm:spPr/>
    </dgm:pt>
  </dgm:ptLst>
  <dgm:cxnLst>
    <dgm:cxn modelId="{39E9CE15-F5C0-4EC9-882C-66C84311DA05}" type="presOf" srcId="{43414838-8F5B-45FA-B01F-4AE6656113EA}" destId="{DA99D655-6174-4F1D-9514-B28AEF151EFC}" srcOrd="0" destOrd="0" presId="urn:microsoft.com/office/officeart/2005/8/layout/hierarchy1"/>
    <dgm:cxn modelId="{7897381F-8A6C-4847-90EB-3763FCFC593F}" srcId="{F50A1C75-113E-470D-A34E-8026D12982AC}" destId="{78F394C7-4CCC-41A3-AE79-98DEDC38C746}" srcOrd="0" destOrd="0" parTransId="{C62A9551-83BD-4467-9F6C-73B356EDC0F2}" sibTransId="{4909C54B-26AA-4E8B-AF18-1E0F073F2B4B}"/>
    <dgm:cxn modelId="{73AD263E-476A-492F-81A0-24FAF7A03903}" type="presOf" srcId="{F50A1C75-113E-470D-A34E-8026D12982AC}" destId="{C7587756-D5F0-4D72-874D-C51AE35D7DC4}" srcOrd="0" destOrd="0" presId="urn:microsoft.com/office/officeart/2005/8/layout/hierarchy1"/>
    <dgm:cxn modelId="{BC9046CC-ABA5-44D9-BEB8-FD8399D68E4B}" type="presOf" srcId="{78F394C7-4CCC-41A3-AE79-98DEDC38C746}" destId="{1BF39443-7C59-4227-8E69-B494059722D0}" srcOrd="0" destOrd="0" presId="urn:microsoft.com/office/officeart/2005/8/layout/hierarchy1"/>
    <dgm:cxn modelId="{F37279CF-EF0D-42BD-A033-BCA786D3D768}" srcId="{F50A1C75-113E-470D-A34E-8026D12982AC}" destId="{43414838-8F5B-45FA-B01F-4AE6656113EA}" srcOrd="1" destOrd="0" parTransId="{0D0904CB-8A5B-4592-959C-1FCD59284DFD}" sibTransId="{6B452BAA-3B3B-4749-B693-7A5A5E033D90}"/>
    <dgm:cxn modelId="{B1B98525-C619-430C-A464-422473C61DF4}" type="presParOf" srcId="{C7587756-D5F0-4D72-874D-C51AE35D7DC4}" destId="{D5B10640-9DAB-494F-AB58-69905D4901E3}" srcOrd="0" destOrd="0" presId="urn:microsoft.com/office/officeart/2005/8/layout/hierarchy1"/>
    <dgm:cxn modelId="{02032514-2E3A-43D6-BD7F-167FACF5EFF8}" type="presParOf" srcId="{D5B10640-9DAB-494F-AB58-69905D4901E3}" destId="{245E2A53-C330-4811-B52E-4EE73C821FE7}" srcOrd="0" destOrd="0" presId="urn:microsoft.com/office/officeart/2005/8/layout/hierarchy1"/>
    <dgm:cxn modelId="{0C738598-E598-4068-AC5B-24FF6CDF8F03}" type="presParOf" srcId="{245E2A53-C330-4811-B52E-4EE73C821FE7}" destId="{35B81C1B-706A-4827-8DB1-C732A79A6A06}" srcOrd="0" destOrd="0" presId="urn:microsoft.com/office/officeart/2005/8/layout/hierarchy1"/>
    <dgm:cxn modelId="{FEB21D57-DC99-4268-8332-1D8112265E67}" type="presParOf" srcId="{245E2A53-C330-4811-B52E-4EE73C821FE7}" destId="{1BF39443-7C59-4227-8E69-B494059722D0}" srcOrd="1" destOrd="0" presId="urn:microsoft.com/office/officeart/2005/8/layout/hierarchy1"/>
    <dgm:cxn modelId="{691A9B03-3132-4420-AC40-7FEAAEFA4463}" type="presParOf" srcId="{D5B10640-9DAB-494F-AB58-69905D4901E3}" destId="{C159A458-43BB-40F8-9C25-1F9C618D5A1B}" srcOrd="1" destOrd="0" presId="urn:microsoft.com/office/officeart/2005/8/layout/hierarchy1"/>
    <dgm:cxn modelId="{460AD384-E73B-40E6-AF51-CDAA4A95A71A}" type="presParOf" srcId="{C7587756-D5F0-4D72-874D-C51AE35D7DC4}" destId="{3A7FA704-231D-4F30-8B8F-E6557A3E92D4}" srcOrd="1" destOrd="0" presId="urn:microsoft.com/office/officeart/2005/8/layout/hierarchy1"/>
    <dgm:cxn modelId="{C3744968-1C1B-48B9-AAF1-09E2B6AA297D}" type="presParOf" srcId="{3A7FA704-231D-4F30-8B8F-E6557A3E92D4}" destId="{E89DB60E-75D4-4A7A-9919-5237751DA3B3}" srcOrd="0" destOrd="0" presId="urn:microsoft.com/office/officeart/2005/8/layout/hierarchy1"/>
    <dgm:cxn modelId="{018E86B7-20DC-4C66-BFA9-33F897DC53AC}" type="presParOf" srcId="{E89DB60E-75D4-4A7A-9919-5237751DA3B3}" destId="{C7CB5C60-D613-42F9-B21A-8D93FFF48E5B}" srcOrd="0" destOrd="0" presId="urn:microsoft.com/office/officeart/2005/8/layout/hierarchy1"/>
    <dgm:cxn modelId="{C0E03577-567E-48AF-B311-7ADF6F728ADE}" type="presParOf" srcId="{E89DB60E-75D4-4A7A-9919-5237751DA3B3}" destId="{DA99D655-6174-4F1D-9514-B28AEF151EFC}" srcOrd="1" destOrd="0" presId="urn:microsoft.com/office/officeart/2005/8/layout/hierarchy1"/>
    <dgm:cxn modelId="{F3C21146-F80A-4B2D-A59F-B915A185D3BA}" type="presParOf" srcId="{3A7FA704-231D-4F30-8B8F-E6557A3E92D4}" destId="{6B755755-11E9-49AD-973A-EEAEDD15BADE}"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4793D4-898D-4A04-8A6F-74D9F08CBC45}">
      <dsp:nvSpPr>
        <dsp:cNvPr id="0" name=""/>
        <dsp:cNvSpPr/>
      </dsp:nvSpPr>
      <dsp:spPr>
        <a:xfrm>
          <a:off x="586680" y="244"/>
          <a:ext cx="2848012" cy="170880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Aims and learning objectives </a:t>
          </a:r>
          <a:endParaRPr lang="en-US" sz="3500" kern="1200" dirty="0"/>
        </a:p>
      </dsp:txBody>
      <dsp:txXfrm>
        <a:off x="586680" y="244"/>
        <a:ext cx="2848012" cy="1708807"/>
      </dsp:txXfrm>
    </dsp:sp>
    <dsp:sp modelId="{A691DF34-1602-416F-AE88-10A9803A9C1D}">
      <dsp:nvSpPr>
        <dsp:cNvPr id="0" name=""/>
        <dsp:cNvSpPr/>
      </dsp:nvSpPr>
      <dsp:spPr>
        <a:xfrm>
          <a:off x="3719493" y="244"/>
          <a:ext cx="2848012" cy="170880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Trusts</a:t>
          </a:r>
          <a:endParaRPr lang="en-US" sz="3500" kern="1200" dirty="0"/>
        </a:p>
      </dsp:txBody>
      <dsp:txXfrm>
        <a:off x="3719493" y="244"/>
        <a:ext cx="2848012" cy="1708807"/>
      </dsp:txXfrm>
    </dsp:sp>
    <dsp:sp modelId="{CFE61A73-6745-4F2F-AC8F-00AAE4139805}">
      <dsp:nvSpPr>
        <dsp:cNvPr id="0" name=""/>
        <dsp:cNvSpPr/>
      </dsp:nvSpPr>
      <dsp:spPr>
        <a:xfrm>
          <a:off x="6852307" y="244"/>
          <a:ext cx="2848012" cy="170880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Activities</a:t>
          </a:r>
          <a:endParaRPr lang="en-US" sz="3500" kern="1200"/>
        </a:p>
      </dsp:txBody>
      <dsp:txXfrm>
        <a:off x="6852307" y="244"/>
        <a:ext cx="2848012" cy="1708807"/>
      </dsp:txXfrm>
    </dsp:sp>
    <dsp:sp modelId="{E11A851A-0D61-4993-B1F3-FCF63C7D6A55}">
      <dsp:nvSpPr>
        <dsp:cNvPr id="0" name=""/>
        <dsp:cNvSpPr/>
      </dsp:nvSpPr>
      <dsp:spPr>
        <a:xfrm>
          <a:off x="586680" y="1993853"/>
          <a:ext cx="2848012" cy="170880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Next week </a:t>
          </a:r>
          <a:endParaRPr lang="en-US" sz="3500" kern="1200" dirty="0"/>
        </a:p>
      </dsp:txBody>
      <dsp:txXfrm>
        <a:off x="586680" y="1993853"/>
        <a:ext cx="2848012" cy="1708807"/>
      </dsp:txXfrm>
    </dsp:sp>
    <dsp:sp modelId="{F96AD808-876E-4FE4-96B6-70785571DCF8}">
      <dsp:nvSpPr>
        <dsp:cNvPr id="0" name=""/>
        <dsp:cNvSpPr/>
      </dsp:nvSpPr>
      <dsp:spPr>
        <a:xfrm>
          <a:off x="3719493" y="1993853"/>
          <a:ext cx="2848012" cy="1708807"/>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Summary</a:t>
          </a:r>
          <a:endParaRPr lang="en-US" sz="3500" kern="1200" dirty="0"/>
        </a:p>
      </dsp:txBody>
      <dsp:txXfrm>
        <a:off x="3719493" y="1993853"/>
        <a:ext cx="2848012" cy="1708807"/>
      </dsp:txXfrm>
    </dsp:sp>
    <dsp:sp modelId="{FB07005F-164A-4FE8-8727-446DD757782B}">
      <dsp:nvSpPr>
        <dsp:cNvPr id="0" name=""/>
        <dsp:cNvSpPr/>
      </dsp:nvSpPr>
      <dsp:spPr>
        <a:xfrm>
          <a:off x="6852307" y="1993853"/>
          <a:ext cx="2848012" cy="170880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Thank you, any questions?</a:t>
          </a:r>
          <a:endParaRPr lang="en-US" sz="3500" kern="1200"/>
        </a:p>
      </dsp:txBody>
      <dsp:txXfrm>
        <a:off x="6852307" y="1993853"/>
        <a:ext cx="2848012" cy="17088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2CEDA7-C7C8-43EE-AAB7-1BF1EEDCCB56}">
      <dsp:nvSpPr>
        <dsp:cNvPr id="0" name=""/>
        <dsp:cNvSpPr/>
      </dsp:nvSpPr>
      <dsp:spPr>
        <a:xfrm>
          <a:off x="0" y="845048"/>
          <a:ext cx="4199181" cy="1560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BCE86B-72A1-4DEF-AD52-686371653E6E}">
      <dsp:nvSpPr>
        <dsp:cNvPr id="0" name=""/>
        <dsp:cNvSpPr/>
      </dsp:nvSpPr>
      <dsp:spPr>
        <a:xfrm>
          <a:off x="471927" y="1196068"/>
          <a:ext cx="858049" cy="8580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95029C-1475-4201-97B7-35201C0DC148}">
      <dsp:nvSpPr>
        <dsp:cNvPr id="0" name=""/>
        <dsp:cNvSpPr/>
      </dsp:nvSpPr>
      <dsp:spPr>
        <a:xfrm>
          <a:off x="1801903" y="845048"/>
          <a:ext cx="2397277" cy="1560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9" tIns="165109" rIns="165109" bIns="165109" numCol="1" spcCol="1270" anchor="ctr" anchorCtr="0">
          <a:noAutofit/>
        </a:bodyPr>
        <a:lstStyle/>
        <a:p>
          <a:pPr marL="0" lvl="0" indent="0" algn="l" defTabSz="711200">
            <a:lnSpc>
              <a:spcPct val="90000"/>
            </a:lnSpc>
            <a:spcBef>
              <a:spcPct val="0"/>
            </a:spcBef>
            <a:spcAft>
              <a:spcPct val="35000"/>
            </a:spcAft>
            <a:buNone/>
          </a:pPr>
          <a:r>
            <a:rPr lang="en-GB" sz="1600" kern="1200"/>
            <a:t>The aim of today’s session is to discuss trusts. </a:t>
          </a:r>
          <a:endParaRPr lang="en-US" sz="1600" kern="1200"/>
        </a:p>
      </dsp:txBody>
      <dsp:txXfrm>
        <a:off x="1801903" y="845048"/>
        <a:ext cx="2397277" cy="1560089"/>
      </dsp:txXfrm>
    </dsp:sp>
    <dsp:sp modelId="{5F325889-AC35-4032-A55B-150A5E7FFB69}">
      <dsp:nvSpPr>
        <dsp:cNvPr id="0" name=""/>
        <dsp:cNvSpPr/>
      </dsp:nvSpPr>
      <dsp:spPr>
        <a:xfrm>
          <a:off x="0" y="2795160"/>
          <a:ext cx="4199181" cy="1560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F51358-A8F7-49B5-AB57-9200FF73AF49}">
      <dsp:nvSpPr>
        <dsp:cNvPr id="0" name=""/>
        <dsp:cNvSpPr/>
      </dsp:nvSpPr>
      <dsp:spPr>
        <a:xfrm>
          <a:off x="471927" y="3146180"/>
          <a:ext cx="858049" cy="8580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4DA9D0-2F9B-4BFC-86D6-CF80D9C8A73C}">
      <dsp:nvSpPr>
        <dsp:cNvPr id="0" name=""/>
        <dsp:cNvSpPr/>
      </dsp:nvSpPr>
      <dsp:spPr>
        <a:xfrm>
          <a:off x="1801903" y="2795160"/>
          <a:ext cx="2397277" cy="1560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9" tIns="165109" rIns="165109" bIns="165109" numCol="1" spcCol="1270" anchor="ctr" anchorCtr="0">
          <a:noAutofit/>
        </a:bodyPr>
        <a:lstStyle/>
        <a:p>
          <a:pPr marL="0" lvl="0" indent="0" algn="l" defTabSz="711200">
            <a:lnSpc>
              <a:spcPct val="90000"/>
            </a:lnSpc>
            <a:spcBef>
              <a:spcPct val="0"/>
            </a:spcBef>
            <a:spcAft>
              <a:spcPct val="35000"/>
            </a:spcAft>
            <a:buNone/>
          </a:pPr>
          <a:r>
            <a:rPr lang="en-GB" sz="1600" kern="1200"/>
            <a:t>By the end of today’s session students should be able to demonstrate their understanding of trusts. </a:t>
          </a:r>
          <a:endParaRPr lang="en-US" sz="1600" kern="1200"/>
        </a:p>
      </dsp:txBody>
      <dsp:txXfrm>
        <a:off x="1801903" y="2795160"/>
        <a:ext cx="2397277" cy="15600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425FA1-9055-40F1-AAC9-0A52725CAA17}">
      <dsp:nvSpPr>
        <dsp:cNvPr id="0" name=""/>
        <dsp:cNvSpPr/>
      </dsp:nvSpPr>
      <dsp:spPr>
        <a:xfrm>
          <a:off x="0" y="4062"/>
          <a:ext cx="4199181" cy="8653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A6E3AF-4588-410D-841D-ED63269911BF}">
      <dsp:nvSpPr>
        <dsp:cNvPr id="0" name=""/>
        <dsp:cNvSpPr/>
      </dsp:nvSpPr>
      <dsp:spPr>
        <a:xfrm>
          <a:off x="261772" y="198769"/>
          <a:ext cx="475949" cy="4759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AEF61E-08C0-43B9-B32C-AB196059AA59}">
      <dsp:nvSpPr>
        <dsp:cNvPr id="0" name=""/>
        <dsp:cNvSpPr/>
      </dsp:nvSpPr>
      <dsp:spPr>
        <a:xfrm>
          <a:off x="999493" y="4062"/>
          <a:ext cx="3199687" cy="865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584" tIns="91584" rIns="91584" bIns="91584" numCol="1" spcCol="1270" anchor="ctr" anchorCtr="0">
          <a:noAutofit/>
        </a:bodyPr>
        <a:lstStyle/>
        <a:p>
          <a:pPr marL="0" lvl="0" indent="0" algn="l" defTabSz="711200">
            <a:lnSpc>
              <a:spcPct val="90000"/>
            </a:lnSpc>
            <a:spcBef>
              <a:spcPct val="0"/>
            </a:spcBef>
            <a:spcAft>
              <a:spcPct val="35000"/>
            </a:spcAft>
            <a:buNone/>
          </a:pPr>
          <a:r>
            <a:rPr lang="en-GB" sz="1600" kern="1200"/>
            <a:t>‘Property’ encompasses all sorts of things. </a:t>
          </a:r>
          <a:endParaRPr lang="en-US" sz="1600" kern="1200"/>
        </a:p>
      </dsp:txBody>
      <dsp:txXfrm>
        <a:off x="999493" y="4062"/>
        <a:ext cx="3199687" cy="865362"/>
      </dsp:txXfrm>
    </dsp:sp>
    <dsp:sp modelId="{8C8296CA-776B-4234-A2A1-5E8AE941CB06}">
      <dsp:nvSpPr>
        <dsp:cNvPr id="0" name=""/>
        <dsp:cNvSpPr/>
      </dsp:nvSpPr>
      <dsp:spPr>
        <a:xfrm>
          <a:off x="0" y="1085765"/>
          <a:ext cx="4199181" cy="8653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AD1E24-C7EF-4EB0-B02A-77023EBFE183}">
      <dsp:nvSpPr>
        <dsp:cNvPr id="0" name=""/>
        <dsp:cNvSpPr/>
      </dsp:nvSpPr>
      <dsp:spPr>
        <a:xfrm>
          <a:off x="261772" y="1280472"/>
          <a:ext cx="475949" cy="4759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083198-9654-4619-97E0-9591A28329A4}">
      <dsp:nvSpPr>
        <dsp:cNvPr id="0" name=""/>
        <dsp:cNvSpPr/>
      </dsp:nvSpPr>
      <dsp:spPr>
        <a:xfrm>
          <a:off x="999493" y="1085765"/>
          <a:ext cx="3199687" cy="865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584" tIns="91584" rIns="91584" bIns="91584" numCol="1" spcCol="1270" anchor="ctr" anchorCtr="0">
          <a:noAutofit/>
        </a:bodyPr>
        <a:lstStyle/>
        <a:p>
          <a:pPr marL="0" lvl="0" indent="0" algn="l" defTabSz="711200">
            <a:lnSpc>
              <a:spcPct val="90000"/>
            </a:lnSpc>
            <a:spcBef>
              <a:spcPct val="0"/>
            </a:spcBef>
            <a:spcAft>
              <a:spcPct val="35000"/>
            </a:spcAft>
            <a:buNone/>
          </a:pPr>
          <a:r>
            <a:rPr lang="en-GB" sz="1600" kern="1200"/>
            <a:t>Money</a:t>
          </a:r>
          <a:endParaRPr lang="en-US" sz="1600" kern="1200"/>
        </a:p>
      </dsp:txBody>
      <dsp:txXfrm>
        <a:off x="999493" y="1085765"/>
        <a:ext cx="3199687" cy="865362"/>
      </dsp:txXfrm>
    </dsp:sp>
    <dsp:sp modelId="{944C4F18-478F-40E4-9EE4-F0FEF48381D1}">
      <dsp:nvSpPr>
        <dsp:cNvPr id="0" name=""/>
        <dsp:cNvSpPr/>
      </dsp:nvSpPr>
      <dsp:spPr>
        <a:xfrm>
          <a:off x="0" y="2167468"/>
          <a:ext cx="4199181" cy="8653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C16F39-63F9-4122-B24D-B426FA52C885}">
      <dsp:nvSpPr>
        <dsp:cNvPr id="0" name=""/>
        <dsp:cNvSpPr/>
      </dsp:nvSpPr>
      <dsp:spPr>
        <a:xfrm>
          <a:off x="261772" y="2362174"/>
          <a:ext cx="475949" cy="4759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599CEB-8D51-4600-9855-A02353E26699}">
      <dsp:nvSpPr>
        <dsp:cNvPr id="0" name=""/>
        <dsp:cNvSpPr/>
      </dsp:nvSpPr>
      <dsp:spPr>
        <a:xfrm>
          <a:off x="999493" y="2167468"/>
          <a:ext cx="3199687" cy="865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584" tIns="91584" rIns="91584" bIns="91584" numCol="1" spcCol="1270" anchor="ctr" anchorCtr="0">
          <a:noAutofit/>
        </a:bodyPr>
        <a:lstStyle/>
        <a:p>
          <a:pPr marL="0" lvl="0" indent="0" algn="l" defTabSz="711200">
            <a:lnSpc>
              <a:spcPct val="90000"/>
            </a:lnSpc>
            <a:spcBef>
              <a:spcPct val="0"/>
            </a:spcBef>
            <a:spcAft>
              <a:spcPct val="35000"/>
            </a:spcAft>
            <a:buNone/>
          </a:pPr>
          <a:r>
            <a:rPr lang="en-GB" sz="1600" kern="1200"/>
            <a:t>Shares in companies</a:t>
          </a:r>
          <a:endParaRPr lang="en-US" sz="1600" kern="1200"/>
        </a:p>
      </dsp:txBody>
      <dsp:txXfrm>
        <a:off x="999493" y="2167468"/>
        <a:ext cx="3199687" cy="865362"/>
      </dsp:txXfrm>
    </dsp:sp>
    <dsp:sp modelId="{F61EFF5B-1F92-4C64-881E-0CABC29F46DB}">
      <dsp:nvSpPr>
        <dsp:cNvPr id="0" name=""/>
        <dsp:cNvSpPr/>
      </dsp:nvSpPr>
      <dsp:spPr>
        <a:xfrm>
          <a:off x="0" y="3249171"/>
          <a:ext cx="4199181" cy="8653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E71A0C-A594-45F1-981B-D05FDAB91D43}">
      <dsp:nvSpPr>
        <dsp:cNvPr id="0" name=""/>
        <dsp:cNvSpPr/>
      </dsp:nvSpPr>
      <dsp:spPr>
        <a:xfrm>
          <a:off x="261772" y="3443877"/>
          <a:ext cx="475949" cy="4759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1AECA9-14DB-4727-A3DF-5DBD084D0A1D}">
      <dsp:nvSpPr>
        <dsp:cNvPr id="0" name=""/>
        <dsp:cNvSpPr/>
      </dsp:nvSpPr>
      <dsp:spPr>
        <a:xfrm>
          <a:off x="999493" y="3249171"/>
          <a:ext cx="3199687" cy="865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584" tIns="91584" rIns="91584" bIns="91584" numCol="1" spcCol="1270" anchor="ctr" anchorCtr="0">
          <a:noAutofit/>
        </a:bodyPr>
        <a:lstStyle/>
        <a:p>
          <a:pPr marL="0" lvl="0" indent="0" algn="l" defTabSz="711200">
            <a:lnSpc>
              <a:spcPct val="90000"/>
            </a:lnSpc>
            <a:spcBef>
              <a:spcPct val="0"/>
            </a:spcBef>
            <a:spcAft>
              <a:spcPct val="35000"/>
            </a:spcAft>
            <a:buNone/>
          </a:pPr>
          <a:r>
            <a:rPr lang="en-GB" sz="1600" kern="1200"/>
            <a:t>Land</a:t>
          </a:r>
          <a:endParaRPr lang="en-US" sz="1600" kern="1200"/>
        </a:p>
      </dsp:txBody>
      <dsp:txXfrm>
        <a:off x="999493" y="3249171"/>
        <a:ext cx="3199687" cy="865362"/>
      </dsp:txXfrm>
    </dsp:sp>
    <dsp:sp modelId="{0AF78832-35EF-4C23-86EF-1703C1428016}">
      <dsp:nvSpPr>
        <dsp:cNvPr id="0" name=""/>
        <dsp:cNvSpPr/>
      </dsp:nvSpPr>
      <dsp:spPr>
        <a:xfrm>
          <a:off x="0" y="4330874"/>
          <a:ext cx="4199181" cy="8653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768D01-D597-43DB-8053-22149C7BB77C}">
      <dsp:nvSpPr>
        <dsp:cNvPr id="0" name=""/>
        <dsp:cNvSpPr/>
      </dsp:nvSpPr>
      <dsp:spPr>
        <a:xfrm>
          <a:off x="261772" y="4525580"/>
          <a:ext cx="475949" cy="4759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816D44-7E06-4861-AC26-312236AE16D1}">
      <dsp:nvSpPr>
        <dsp:cNvPr id="0" name=""/>
        <dsp:cNvSpPr/>
      </dsp:nvSpPr>
      <dsp:spPr>
        <a:xfrm>
          <a:off x="999493" y="4330874"/>
          <a:ext cx="3199687" cy="865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584" tIns="91584" rIns="91584" bIns="91584" numCol="1" spcCol="1270" anchor="ctr" anchorCtr="0">
          <a:noAutofit/>
        </a:bodyPr>
        <a:lstStyle/>
        <a:p>
          <a:pPr marL="0" lvl="0" indent="0" algn="l" defTabSz="711200">
            <a:lnSpc>
              <a:spcPct val="90000"/>
            </a:lnSpc>
            <a:spcBef>
              <a:spcPct val="0"/>
            </a:spcBef>
            <a:spcAft>
              <a:spcPct val="35000"/>
            </a:spcAft>
            <a:buNone/>
          </a:pPr>
          <a:r>
            <a:rPr lang="en-GB" sz="1600" kern="1200"/>
            <a:t>Personal possessions, such as jewellery, paintings and furniture. </a:t>
          </a:r>
          <a:endParaRPr lang="en-US" sz="1600" kern="1200"/>
        </a:p>
      </dsp:txBody>
      <dsp:txXfrm>
        <a:off x="999493" y="4330874"/>
        <a:ext cx="3199687" cy="8653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74A124-0211-41C9-AD34-06CDBCF630F5}">
      <dsp:nvSpPr>
        <dsp:cNvPr id="0" name=""/>
        <dsp:cNvSpPr/>
      </dsp:nvSpPr>
      <dsp:spPr>
        <a:xfrm>
          <a:off x="0" y="164091"/>
          <a:ext cx="4092594" cy="1544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Most of the property you own – such as your smartphone, clothes, jewellery etc – you own outright. </a:t>
          </a:r>
          <a:endParaRPr lang="en-US" sz="2200" kern="1200"/>
        </a:p>
      </dsp:txBody>
      <dsp:txXfrm>
        <a:off x="75391" y="239482"/>
        <a:ext cx="3941812" cy="1393618"/>
      </dsp:txXfrm>
    </dsp:sp>
    <dsp:sp modelId="{D953BFDC-C54B-44AF-BC15-C3AB1E8FA80A}">
      <dsp:nvSpPr>
        <dsp:cNvPr id="0" name=""/>
        <dsp:cNvSpPr/>
      </dsp:nvSpPr>
      <dsp:spPr>
        <a:xfrm>
          <a:off x="0" y="1771851"/>
          <a:ext cx="4092594" cy="1544400"/>
        </a:xfrm>
        <a:prstGeom prst="roundRect">
          <a:avLst/>
        </a:prstGeom>
        <a:solidFill>
          <a:schemeClr val="accent2">
            <a:hueOff val="-751646"/>
            <a:satOff val="-324"/>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When someone is the outright owner of property, they have both the legal and equitable ownership in the property. </a:t>
          </a:r>
          <a:endParaRPr lang="en-US" sz="2200" kern="1200"/>
        </a:p>
      </dsp:txBody>
      <dsp:txXfrm>
        <a:off x="75391" y="1847242"/>
        <a:ext cx="3941812" cy="1393618"/>
      </dsp:txXfrm>
    </dsp:sp>
    <dsp:sp modelId="{71B7D24F-7A0F-4DC9-AFF5-5DE6B0D52E73}">
      <dsp:nvSpPr>
        <dsp:cNvPr id="0" name=""/>
        <dsp:cNvSpPr/>
      </dsp:nvSpPr>
      <dsp:spPr>
        <a:xfrm>
          <a:off x="0" y="3379611"/>
          <a:ext cx="4092594" cy="1544400"/>
        </a:xfrm>
        <a:prstGeom prst="roundRect">
          <a:avLst/>
        </a:prstGeom>
        <a:solidFill>
          <a:schemeClr val="accent2">
            <a:hueOff val="-1503292"/>
            <a:satOff val="-64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This means that the property is entirely theirs and they can do what they like with it.</a:t>
          </a:r>
          <a:endParaRPr lang="en-US" sz="2200" kern="1200"/>
        </a:p>
      </dsp:txBody>
      <dsp:txXfrm>
        <a:off x="75391" y="3455002"/>
        <a:ext cx="3941812" cy="13936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2CA6F8-0B67-497E-BC4B-915845410427}">
      <dsp:nvSpPr>
        <dsp:cNvPr id="0" name=""/>
        <dsp:cNvSpPr/>
      </dsp:nvSpPr>
      <dsp:spPr>
        <a:xfrm>
          <a:off x="0" y="0"/>
          <a:ext cx="8229600" cy="8560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Trustee and Beneficiary. </a:t>
          </a:r>
          <a:endParaRPr lang="en-US" sz="2300" kern="1200"/>
        </a:p>
      </dsp:txBody>
      <dsp:txXfrm>
        <a:off x="25072" y="25072"/>
        <a:ext cx="7233562" cy="805868"/>
      </dsp:txXfrm>
    </dsp:sp>
    <dsp:sp modelId="{4D10C283-149C-4589-8FB0-FCE93C6D32A4}">
      <dsp:nvSpPr>
        <dsp:cNvPr id="0" name=""/>
        <dsp:cNvSpPr/>
      </dsp:nvSpPr>
      <dsp:spPr>
        <a:xfrm>
          <a:off x="689229" y="1011650"/>
          <a:ext cx="8229600" cy="8560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Trustee hold the benefit for the beneficiary. </a:t>
          </a:r>
          <a:endParaRPr lang="en-US" sz="2300" kern="1200"/>
        </a:p>
      </dsp:txBody>
      <dsp:txXfrm>
        <a:off x="714301" y="1036722"/>
        <a:ext cx="6933819" cy="805868"/>
      </dsp:txXfrm>
    </dsp:sp>
    <dsp:sp modelId="{B0916C93-14C1-44CD-AB65-4551EB708916}">
      <dsp:nvSpPr>
        <dsp:cNvPr id="0" name=""/>
        <dsp:cNvSpPr/>
      </dsp:nvSpPr>
      <dsp:spPr>
        <a:xfrm>
          <a:off x="1368171" y="2023301"/>
          <a:ext cx="8229600" cy="8560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Mainly concern legal estate in land or invested funds. </a:t>
          </a:r>
          <a:endParaRPr lang="en-US" sz="2300" kern="1200"/>
        </a:p>
      </dsp:txBody>
      <dsp:txXfrm>
        <a:off x="1393243" y="2048373"/>
        <a:ext cx="6944106" cy="805868"/>
      </dsp:txXfrm>
    </dsp:sp>
    <dsp:sp modelId="{AD0283C4-85B2-4AAE-A746-B799B46A0616}">
      <dsp:nvSpPr>
        <dsp:cNvPr id="0" name=""/>
        <dsp:cNvSpPr/>
      </dsp:nvSpPr>
      <dsp:spPr>
        <a:xfrm>
          <a:off x="2057399" y="3034952"/>
          <a:ext cx="8229600" cy="8560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It is important to recognise that a trust is not; </a:t>
          </a:r>
          <a:endParaRPr lang="en-US" sz="2300" kern="1200"/>
        </a:p>
      </dsp:txBody>
      <dsp:txXfrm>
        <a:off x="2082471" y="3060024"/>
        <a:ext cx="6933819" cy="805868"/>
      </dsp:txXfrm>
    </dsp:sp>
    <dsp:sp modelId="{400C539C-8DAE-4DC6-A313-F0236D0058BF}">
      <dsp:nvSpPr>
        <dsp:cNvPr id="0" name=""/>
        <dsp:cNvSpPr/>
      </dsp:nvSpPr>
      <dsp:spPr>
        <a:xfrm>
          <a:off x="7673192" y="655627"/>
          <a:ext cx="556407" cy="55640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798384" y="655627"/>
        <a:ext cx="306023" cy="418696"/>
      </dsp:txXfrm>
    </dsp:sp>
    <dsp:sp modelId="{8E57A158-444D-4971-9628-3DC0869FC184}">
      <dsp:nvSpPr>
        <dsp:cNvPr id="0" name=""/>
        <dsp:cNvSpPr/>
      </dsp:nvSpPr>
      <dsp:spPr>
        <a:xfrm>
          <a:off x="8362421" y="1667278"/>
          <a:ext cx="556407" cy="55640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487613" y="1667278"/>
        <a:ext cx="306023" cy="418696"/>
      </dsp:txXfrm>
    </dsp:sp>
    <dsp:sp modelId="{DB39C47E-7BBC-40F7-A4A3-EAC434EF012A}">
      <dsp:nvSpPr>
        <dsp:cNvPr id="0" name=""/>
        <dsp:cNvSpPr/>
      </dsp:nvSpPr>
      <dsp:spPr>
        <a:xfrm>
          <a:off x="9041363" y="2678929"/>
          <a:ext cx="556407" cy="55640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166555" y="2678929"/>
        <a:ext cx="306023" cy="4186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17A339-7249-4B03-A85F-C4A720B1724A}">
      <dsp:nvSpPr>
        <dsp:cNvPr id="0" name=""/>
        <dsp:cNvSpPr/>
      </dsp:nvSpPr>
      <dsp:spPr>
        <a:xfrm>
          <a:off x="0" y="361253"/>
          <a:ext cx="4092594" cy="84547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The person who creates a trust. </a:t>
          </a:r>
          <a:endParaRPr lang="en-US" sz="1200" kern="1200"/>
        </a:p>
      </dsp:txBody>
      <dsp:txXfrm>
        <a:off x="41272" y="402525"/>
        <a:ext cx="4010050" cy="762927"/>
      </dsp:txXfrm>
    </dsp:sp>
    <dsp:sp modelId="{6ADD54D0-EE87-4E1C-BF1F-E9241FEA6618}">
      <dsp:nvSpPr>
        <dsp:cNvPr id="0" name=""/>
        <dsp:cNvSpPr/>
      </dsp:nvSpPr>
      <dsp:spPr>
        <a:xfrm>
          <a:off x="0" y="1241284"/>
          <a:ext cx="4092594" cy="845471"/>
        </a:xfrm>
        <a:prstGeom prst="roundRect">
          <a:avLst/>
        </a:prstGeom>
        <a:solidFill>
          <a:schemeClr val="accent2">
            <a:hueOff val="-375823"/>
            <a:satOff val="-162"/>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The settlor selects the trustees, beneficiaries and the property that will initially be held in the trust and lays down the terms of the trust (essentially, an instruction manual that trustees must then follow).</a:t>
          </a:r>
          <a:endParaRPr lang="en-US" sz="1200" kern="1200" dirty="0"/>
        </a:p>
      </dsp:txBody>
      <dsp:txXfrm>
        <a:off x="41272" y="1282556"/>
        <a:ext cx="4010050" cy="762927"/>
      </dsp:txXfrm>
    </dsp:sp>
    <dsp:sp modelId="{94AA6BDB-3DEB-47D4-8E14-A0F973B550BE}">
      <dsp:nvSpPr>
        <dsp:cNvPr id="0" name=""/>
        <dsp:cNvSpPr/>
      </dsp:nvSpPr>
      <dsp:spPr>
        <a:xfrm>
          <a:off x="0" y="2121315"/>
          <a:ext cx="4092594" cy="845471"/>
        </a:xfrm>
        <a:prstGeom prst="roundRect">
          <a:avLst/>
        </a:prstGeom>
        <a:solidFill>
          <a:schemeClr val="accent2">
            <a:hueOff val="-751646"/>
            <a:satOff val="-324"/>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The terms of the trust are often referred to as the declaration of trust, which, if put in writing, is also known as the trust deed or trust document. </a:t>
          </a:r>
          <a:endParaRPr lang="en-US" sz="1200" kern="1200"/>
        </a:p>
      </dsp:txBody>
      <dsp:txXfrm>
        <a:off x="41272" y="2162587"/>
        <a:ext cx="4010050" cy="762927"/>
      </dsp:txXfrm>
    </dsp:sp>
    <dsp:sp modelId="{E0163347-8F7A-4F7F-BB30-E0B8F24786D3}">
      <dsp:nvSpPr>
        <dsp:cNvPr id="0" name=""/>
        <dsp:cNvSpPr/>
      </dsp:nvSpPr>
      <dsp:spPr>
        <a:xfrm>
          <a:off x="0" y="3001347"/>
          <a:ext cx="4092594" cy="845471"/>
        </a:xfrm>
        <a:prstGeom prst="roundRect">
          <a:avLst/>
        </a:prstGeom>
        <a:solidFill>
          <a:schemeClr val="accent2">
            <a:hueOff val="-1127469"/>
            <a:satOff val="-486"/>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Once the settlor has set out the terms of the trust, they must ensure that the trustee gets legal title to the trust property. </a:t>
          </a:r>
          <a:endParaRPr lang="en-US" sz="1200" kern="1200"/>
        </a:p>
      </dsp:txBody>
      <dsp:txXfrm>
        <a:off x="41272" y="3042619"/>
        <a:ext cx="4010050" cy="762927"/>
      </dsp:txXfrm>
    </dsp:sp>
    <dsp:sp modelId="{85C78845-9306-44DD-8D84-F03349386BAA}">
      <dsp:nvSpPr>
        <dsp:cNvPr id="0" name=""/>
        <dsp:cNvSpPr/>
      </dsp:nvSpPr>
      <dsp:spPr>
        <a:xfrm>
          <a:off x="0" y="3881378"/>
          <a:ext cx="4092594" cy="845471"/>
        </a:xfrm>
        <a:prstGeom prst="roundRect">
          <a:avLst/>
        </a:prstGeom>
        <a:solidFill>
          <a:schemeClr val="accent2">
            <a:hueOff val="-1503292"/>
            <a:satOff val="-64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When this has all happened, the trust is complete and the settlor is no longer involved in the trust (unless they become a trustee or beneficiary, but note that in these situations, the settlor is no longer involved in the trust as the settlor)</a:t>
          </a:r>
          <a:endParaRPr lang="en-US" sz="1200" kern="1200"/>
        </a:p>
      </dsp:txBody>
      <dsp:txXfrm>
        <a:off x="41272" y="3922650"/>
        <a:ext cx="4010050" cy="76292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102F31-330C-4612-BD6A-F786137BFA18}">
      <dsp:nvSpPr>
        <dsp:cNvPr id="0" name=""/>
        <dsp:cNvSpPr/>
      </dsp:nvSpPr>
      <dsp:spPr>
        <a:xfrm>
          <a:off x="0" y="23415"/>
          <a:ext cx="6188188" cy="18318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Trustee(s) – the person or people chosen to hold the trust property for the benefit of the beneficiaries. </a:t>
          </a:r>
          <a:endParaRPr lang="en-US" sz="2600" kern="1200"/>
        </a:p>
      </dsp:txBody>
      <dsp:txXfrm>
        <a:off x="89424" y="112839"/>
        <a:ext cx="6009340" cy="1653006"/>
      </dsp:txXfrm>
    </dsp:sp>
    <dsp:sp modelId="{4D7F93E3-DFA5-4013-AB97-37F5BF8F9AD3}">
      <dsp:nvSpPr>
        <dsp:cNvPr id="0" name=""/>
        <dsp:cNvSpPr/>
      </dsp:nvSpPr>
      <dsp:spPr>
        <a:xfrm>
          <a:off x="0" y="1930149"/>
          <a:ext cx="6188188" cy="18318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trustee must follow the terms of the trust laid down by the settlor and manage trust property until such time as the beneficiaries become entitled to it. </a:t>
          </a:r>
          <a:endParaRPr lang="en-US" sz="2600" kern="1200"/>
        </a:p>
      </dsp:txBody>
      <dsp:txXfrm>
        <a:off x="89424" y="2019573"/>
        <a:ext cx="6009340" cy="165300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B83EF1-48ED-45EC-BFE2-096CC06A9350}">
      <dsp:nvSpPr>
        <dsp:cNvPr id="0" name=""/>
        <dsp:cNvSpPr/>
      </dsp:nvSpPr>
      <dsp:spPr>
        <a:xfrm>
          <a:off x="748670" y="998"/>
          <a:ext cx="2313068" cy="138784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Administration – rules are similar between will  executor and trustee.</a:t>
          </a:r>
          <a:endParaRPr lang="en-US" sz="1600" kern="1200" dirty="0"/>
        </a:p>
      </dsp:txBody>
      <dsp:txXfrm>
        <a:off x="789318" y="41646"/>
        <a:ext cx="2231772" cy="1306544"/>
      </dsp:txXfrm>
    </dsp:sp>
    <dsp:sp modelId="{3A03D7D8-AF6E-4A8B-90C6-BE20E2C42925}">
      <dsp:nvSpPr>
        <dsp:cNvPr id="0" name=""/>
        <dsp:cNvSpPr/>
      </dsp:nvSpPr>
      <dsp:spPr>
        <a:xfrm>
          <a:off x="3265288" y="408097"/>
          <a:ext cx="490370" cy="5736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3265288" y="522825"/>
        <a:ext cx="343259" cy="344184"/>
      </dsp:txXfrm>
    </dsp:sp>
    <dsp:sp modelId="{91D02920-48A0-4919-B2A4-995D454C0456}">
      <dsp:nvSpPr>
        <dsp:cNvPr id="0" name=""/>
        <dsp:cNvSpPr/>
      </dsp:nvSpPr>
      <dsp:spPr>
        <a:xfrm>
          <a:off x="3986965" y="998"/>
          <a:ext cx="2313068" cy="138784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Position of the devisee under the will is like a beneficiary. </a:t>
          </a:r>
          <a:endParaRPr lang="en-US" sz="1600" kern="1200"/>
        </a:p>
      </dsp:txBody>
      <dsp:txXfrm>
        <a:off x="4027613" y="41646"/>
        <a:ext cx="2231772" cy="1306544"/>
      </dsp:txXfrm>
    </dsp:sp>
    <dsp:sp modelId="{5F900FC6-8786-480E-B0F8-503AA36F2976}">
      <dsp:nvSpPr>
        <dsp:cNvPr id="0" name=""/>
        <dsp:cNvSpPr/>
      </dsp:nvSpPr>
      <dsp:spPr>
        <a:xfrm>
          <a:off x="6503584" y="408097"/>
          <a:ext cx="490370" cy="5736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6503584" y="522825"/>
        <a:ext cx="343259" cy="344184"/>
      </dsp:txXfrm>
    </dsp:sp>
    <dsp:sp modelId="{83E51792-9245-42C7-B479-44C010FD7958}">
      <dsp:nvSpPr>
        <dsp:cNvPr id="0" name=""/>
        <dsp:cNvSpPr/>
      </dsp:nvSpPr>
      <dsp:spPr>
        <a:xfrm>
          <a:off x="7225261" y="998"/>
          <a:ext cx="2313068" cy="138784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In wills you will often find that the executor of the will, will also be the trustees of the trusts created in the will. </a:t>
          </a:r>
          <a:endParaRPr lang="en-US" sz="1600" kern="1200"/>
        </a:p>
      </dsp:txBody>
      <dsp:txXfrm>
        <a:off x="7265909" y="41646"/>
        <a:ext cx="2231772" cy="1306544"/>
      </dsp:txXfrm>
    </dsp:sp>
    <dsp:sp modelId="{1F2CE815-9708-4B20-9C62-351CF5D839C8}">
      <dsp:nvSpPr>
        <dsp:cNvPr id="0" name=""/>
        <dsp:cNvSpPr/>
      </dsp:nvSpPr>
      <dsp:spPr>
        <a:xfrm rot="5400000">
          <a:off x="8136610" y="1550753"/>
          <a:ext cx="490370" cy="5736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5400000">
        <a:off x="8209704" y="1592388"/>
        <a:ext cx="344184" cy="343259"/>
      </dsp:txXfrm>
    </dsp:sp>
    <dsp:sp modelId="{145F87B1-5262-4C08-83B2-C98FE3060796}">
      <dsp:nvSpPr>
        <dsp:cNvPr id="0" name=""/>
        <dsp:cNvSpPr/>
      </dsp:nvSpPr>
      <dsp:spPr>
        <a:xfrm>
          <a:off x="7225261" y="2314066"/>
          <a:ext cx="2313068" cy="138784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executor's duty ceases once they have carried out their duty. </a:t>
          </a:r>
          <a:endParaRPr lang="en-US" sz="1600" kern="1200"/>
        </a:p>
      </dsp:txBody>
      <dsp:txXfrm>
        <a:off x="7265909" y="2354714"/>
        <a:ext cx="2231772" cy="1306544"/>
      </dsp:txXfrm>
    </dsp:sp>
    <dsp:sp modelId="{F34D8241-DA1C-4A44-BAF8-57A0CD252ADD}">
      <dsp:nvSpPr>
        <dsp:cNvPr id="0" name=""/>
        <dsp:cNvSpPr/>
      </dsp:nvSpPr>
      <dsp:spPr>
        <a:xfrm rot="10800000">
          <a:off x="6531340" y="2721166"/>
          <a:ext cx="490370" cy="5736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6678451" y="2835894"/>
        <a:ext cx="343259" cy="344184"/>
      </dsp:txXfrm>
    </dsp:sp>
    <dsp:sp modelId="{613A374E-DF2D-4FCB-A1A2-828E2D93435B}">
      <dsp:nvSpPr>
        <dsp:cNvPr id="0" name=""/>
        <dsp:cNvSpPr/>
      </dsp:nvSpPr>
      <dsp:spPr>
        <a:xfrm>
          <a:off x="3986965" y="2314066"/>
          <a:ext cx="2313068" cy="138784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Trustee’s duty it to manage the trust for as long as possible. </a:t>
          </a:r>
          <a:endParaRPr lang="en-US" sz="1600" kern="1200"/>
        </a:p>
      </dsp:txBody>
      <dsp:txXfrm>
        <a:off x="4027613" y="2354714"/>
        <a:ext cx="2231772" cy="130654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26A82C-757E-4816-A501-3283EFD2424A}">
      <dsp:nvSpPr>
        <dsp:cNvPr id="0" name=""/>
        <dsp:cNvSpPr/>
      </dsp:nvSpPr>
      <dsp:spPr>
        <a:xfrm>
          <a:off x="0" y="1536"/>
          <a:ext cx="10287000" cy="7789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BA93E5-E3B1-4DA5-B960-9FFDE20AC922}">
      <dsp:nvSpPr>
        <dsp:cNvPr id="0" name=""/>
        <dsp:cNvSpPr/>
      </dsp:nvSpPr>
      <dsp:spPr>
        <a:xfrm>
          <a:off x="235620" y="176792"/>
          <a:ext cx="428401" cy="4284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E62BAC-0812-494A-A21A-26AFD0A1FA37}">
      <dsp:nvSpPr>
        <dsp:cNvPr id="0" name=""/>
        <dsp:cNvSpPr/>
      </dsp:nvSpPr>
      <dsp:spPr>
        <a:xfrm>
          <a:off x="899643" y="1536"/>
          <a:ext cx="9387356" cy="778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435" tIns="82435" rIns="82435" bIns="82435" numCol="1" spcCol="1270" anchor="ctr" anchorCtr="0">
          <a:noAutofit/>
        </a:bodyPr>
        <a:lstStyle/>
        <a:p>
          <a:pPr marL="0" lvl="0" indent="0" algn="l" defTabSz="977900">
            <a:lnSpc>
              <a:spcPct val="90000"/>
            </a:lnSpc>
            <a:spcBef>
              <a:spcPct val="0"/>
            </a:spcBef>
            <a:spcAft>
              <a:spcPct val="35000"/>
            </a:spcAft>
            <a:buNone/>
          </a:pPr>
          <a:r>
            <a:rPr lang="en-GB" sz="2200" kern="1200" dirty="0"/>
            <a:t>However, PR duty is included in the definition of a trustee. </a:t>
          </a:r>
          <a:endParaRPr lang="en-US" sz="2200" kern="1200" dirty="0"/>
        </a:p>
      </dsp:txBody>
      <dsp:txXfrm>
        <a:off x="899643" y="1536"/>
        <a:ext cx="9387356" cy="778911"/>
      </dsp:txXfrm>
    </dsp:sp>
    <dsp:sp modelId="{AC60D34B-B436-4159-9D37-23784DCBB024}">
      <dsp:nvSpPr>
        <dsp:cNvPr id="0" name=""/>
        <dsp:cNvSpPr/>
      </dsp:nvSpPr>
      <dsp:spPr>
        <a:xfrm>
          <a:off x="0" y="975176"/>
          <a:ext cx="10287000" cy="7789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9E978F-855F-42BD-B310-B4AFE006C535}">
      <dsp:nvSpPr>
        <dsp:cNvPr id="0" name=""/>
        <dsp:cNvSpPr/>
      </dsp:nvSpPr>
      <dsp:spPr>
        <a:xfrm>
          <a:off x="235620" y="1150431"/>
          <a:ext cx="428401" cy="4284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7D866F-8123-40C6-8919-240A9C2270C2}">
      <dsp:nvSpPr>
        <dsp:cNvPr id="0" name=""/>
        <dsp:cNvSpPr/>
      </dsp:nvSpPr>
      <dsp:spPr>
        <a:xfrm>
          <a:off x="899643" y="975176"/>
          <a:ext cx="9387356" cy="778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435" tIns="82435" rIns="82435" bIns="82435" numCol="1" spcCol="1270" anchor="ctr" anchorCtr="0">
          <a:noAutofit/>
        </a:bodyPr>
        <a:lstStyle/>
        <a:p>
          <a:pPr marL="0" lvl="0" indent="0" algn="l" defTabSz="977900">
            <a:lnSpc>
              <a:spcPct val="90000"/>
            </a:lnSpc>
            <a:spcBef>
              <a:spcPct val="0"/>
            </a:spcBef>
            <a:spcAft>
              <a:spcPct val="35000"/>
            </a:spcAft>
            <a:buNone/>
          </a:pPr>
          <a:r>
            <a:rPr lang="en-GB" sz="2200" kern="1200" dirty="0"/>
            <a:t>Governed by the Trustee Act 1925. </a:t>
          </a:r>
          <a:endParaRPr lang="en-US" sz="2200" kern="1200" dirty="0"/>
        </a:p>
      </dsp:txBody>
      <dsp:txXfrm>
        <a:off x="899643" y="975176"/>
        <a:ext cx="9387356" cy="778911"/>
      </dsp:txXfrm>
    </dsp:sp>
    <dsp:sp modelId="{1125E925-C578-4029-9268-9E9523ED3DB8}">
      <dsp:nvSpPr>
        <dsp:cNvPr id="0" name=""/>
        <dsp:cNvSpPr/>
      </dsp:nvSpPr>
      <dsp:spPr>
        <a:xfrm>
          <a:off x="0" y="1948816"/>
          <a:ext cx="10287000" cy="7789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7CB5C6-6B34-4BF1-8FEA-FC53FA07C091}">
      <dsp:nvSpPr>
        <dsp:cNvPr id="0" name=""/>
        <dsp:cNvSpPr/>
      </dsp:nvSpPr>
      <dsp:spPr>
        <a:xfrm>
          <a:off x="235620" y="2124071"/>
          <a:ext cx="428401" cy="4284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144AA6-DCC1-4E72-8702-61B799C8CD12}">
      <dsp:nvSpPr>
        <dsp:cNvPr id="0" name=""/>
        <dsp:cNvSpPr/>
      </dsp:nvSpPr>
      <dsp:spPr>
        <a:xfrm>
          <a:off x="899643" y="1948816"/>
          <a:ext cx="9387356" cy="778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435" tIns="82435" rIns="82435" bIns="82435" numCol="1" spcCol="1270" anchor="ctr" anchorCtr="0">
          <a:noAutofit/>
        </a:bodyPr>
        <a:lstStyle/>
        <a:p>
          <a:pPr marL="0" lvl="0" indent="0" algn="l" defTabSz="977900">
            <a:lnSpc>
              <a:spcPct val="90000"/>
            </a:lnSpc>
            <a:spcBef>
              <a:spcPct val="0"/>
            </a:spcBef>
            <a:spcAft>
              <a:spcPct val="35000"/>
            </a:spcAft>
            <a:buNone/>
          </a:pPr>
          <a:r>
            <a:rPr lang="en-GB" sz="2200" kern="1200" dirty="0"/>
            <a:t>Similar fiduciary position but they are different. </a:t>
          </a:r>
          <a:endParaRPr lang="en-US" sz="2200" kern="1200" dirty="0"/>
        </a:p>
      </dsp:txBody>
      <dsp:txXfrm>
        <a:off x="899643" y="1948816"/>
        <a:ext cx="9387356" cy="778911"/>
      </dsp:txXfrm>
    </dsp:sp>
    <dsp:sp modelId="{AF98C04B-C9C1-4F3A-B74B-F35B65DE30EC}">
      <dsp:nvSpPr>
        <dsp:cNvPr id="0" name=""/>
        <dsp:cNvSpPr/>
      </dsp:nvSpPr>
      <dsp:spPr>
        <a:xfrm>
          <a:off x="0" y="2922456"/>
          <a:ext cx="10287000" cy="7789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AB8B3C-50D4-4CF6-9FE6-2A87E7ADAACF}">
      <dsp:nvSpPr>
        <dsp:cNvPr id="0" name=""/>
        <dsp:cNvSpPr/>
      </dsp:nvSpPr>
      <dsp:spPr>
        <a:xfrm>
          <a:off x="235620" y="3097711"/>
          <a:ext cx="428401" cy="42840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2546D4-62A4-4E00-AF11-221041785C1B}">
      <dsp:nvSpPr>
        <dsp:cNvPr id="0" name=""/>
        <dsp:cNvSpPr/>
      </dsp:nvSpPr>
      <dsp:spPr>
        <a:xfrm>
          <a:off x="899643" y="2922456"/>
          <a:ext cx="9387356" cy="778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435" tIns="82435" rIns="82435" bIns="82435" numCol="1" spcCol="1270" anchor="ctr" anchorCtr="0">
          <a:noAutofit/>
        </a:bodyPr>
        <a:lstStyle/>
        <a:p>
          <a:pPr marL="0" lvl="0" indent="0" algn="l" defTabSz="977900">
            <a:lnSpc>
              <a:spcPct val="90000"/>
            </a:lnSpc>
            <a:spcBef>
              <a:spcPct val="0"/>
            </a:spcBef>
            <a:spcAft>
              <a:spcPct val="35000"/>
            </a:spcAft>
            <a:buNone/>
          </a:pPr>
          <a:r>
            <a:rPr lang="en-GB" sz="2200" kern="1200" dirty="0"/>
            <a:t>These differences include; </a:t>
          </a:r>
          <a:endParaRPr lang="en-US" sz="2200" kern="1200" dirty="0"/>
        </a:p>
      </dsp:txBody>
      <dsp:txXfrm>
        <a:off x="899643" y="2922456"/>
        <a:ext cx="9387356" cy="77891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8116A1-9BE3-4F08-B00F-F58DF94E8F84}">
      <dsp:nvSpPr>
        <dsp:cNvPr id="0" name=""/>
        <dsp:cNvSpPr/>
      </dsp:nvSpPr>
      <dsp:spPr>
        <a:xfrm>
          <a:off x="3461227" y="1422566"/>
          <a:ext cx="763786" cy="91440"/>
        </a:xfrm>
        <a:custGeom>
          <a:avLst/>
          <a:gdLst/>
          <a:ahLst/>
          <a:cxnLst/>
          <a:rect l="0" t="0" r="0" b="0"/>
          <a:pathLst>
            <a:path>
              <a:moveTo>
                <a:pt x="0" y="45720"/>
              </a:moveTo>
              <a:lnTo>
                <a:pt x="76378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23261" y="1464314"/>
        <a:ext cx="39719" cy="7943"/>
      </dsp:txXfrm>
    </dsp:sp>
    <dsp:sp modelId="{365FB780-12EA-4AD8-87DD-A37163257053}">
      <dsp:nvSpPr>
        <dsp:cNvPr id="0" name=""/>
        <dsp:cNvSpPr/>
      </dsp:nvSpPr>
      <dsp:spPr>
        <a:xfrm>
          <a:off x="9175" y="432130"/>
          <a:ext cx="3453852" cy="20723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242" tIns="177649" rIns="169242" bIns="177649" numCol="1" spcCol="1270" anchor="ctr" anchorCtr="0">
          <a:noAutofit/>
        </a:bodyPr>
        <a:lstStyle/>
        <a:p>
          <a:pPr marL="0" lvl="0" indent="0" algn="ctr" defTabSz="577850">
            <a:lnSpc>
              <a:spcPct val="90000"/>
            </a:lnSpc>
            <a:spcBef>
              <a:spcPct val="0"/>
            </a:spcBef>
            <a:spcAft>
              <a:spcPct val="35000"/>
            </a:spcAft>
            <a:buNone/>
          </a:pPr>
          <a:r>
            <a:rPr lang="en-GB" sz="1300" kern="1200"/>
            <a:t>1. ‘’Limitation period on action to recover a trust property is six years; claims in respect of personal estate have a 12- year limitation period’’</a:t>
          </a:r>
          <a:endParaRPr lang="en-US" sz="1300" kern="1200"/>
        </a:p>
      </dsp:txBody>
      <dsp:txXfrm>
        <a:off x="9175" y="432130"/>
        <a:ext cx="3453852" cy="2072311"/>
      </dsp:txXfrm>
    </dsp:sp>
    <dsp:sp modelId="{A4181D7E-561F-418C-B716-2BD6F1D76292}">
      <dsp:nvSpPr>
        <dsp:cNvPr id="0" name=""/>
        <dsp:cNvSpPr/>
      </dsp:nvSpPr>
      <dsp:spPr>
        <a:xfrm>
          <a:off x="7709466" y="1422566"/>
          <a:ext cx="763786" cy="91440"/>
        </a:xfrm>
        <a:custGeom>
          <a:avLst/>
          <a:gdLst/>
          <a:ahLst/>
          <a:cxnLst/>
          <a:rect l="0" t="0" r="0" b="0"/>
          <a:pathLst>
            <a:path>
              <a:moveTo>
                <a:pt x="0" y="45720"/>
              </a:moveTo>
              <a:lnTo>
                <a:pt x="76378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071500" y="1464314"/>
        <a:ext cx="39719" cy="7943"/>
      </dsp:txXfrm>
    </dsp:sp>
    <dsp:sp modelId="{5E4D31C1-DBCD-4C1A-8DD2-B8D6B3977A5D}">
      <dsp:nvSpPr>
        <dsp:cNvPr id="0" name=""/>
        <dsp:cNvSpPr/>
      </dsp:nvSpPr>
      <dsp:spPr>
        <a:xfrm>
          <a:off x="4257414" y="432130"/>
          <a:ext cx="3453852" cy="20723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242" tIns="177649" rIns="169242" bIns="177649" numCol="1" spcCol="1270" anchor="ctr" anchorCtr="0">
          <a:noAutofit/>
        </a:bodyPr>
        <a:lstStyle/>
        <a:p>
          <a:pPr marL="0" lvl="0" indent="0" algn="ctr" defTabSz="577850">
            <a:lnSpc>
              <a:spcPct val="90000"/>
            </a:lnSpc>
            <a:spcBef>
              <a:spcPct val="0"/>
            </a:spcBef>
            <a:spcAft>
              <a:spcPct val="35000"/>
            </a:spcAft>
            <a:buNone/>
          </a:pPr>
          <a:r>
            <a:rPr lang="en-GB" sz="1300" kern="1200" dirty="0"/>
            <a:t>2. ‘’Pure personality trustees must act jointly, but just one of several PRs can dispose of such property’’. </a:t>
          </a:r>
          <a:endParaRPr lang="en-US" sz="1300" kern="1200" dirty="0"/>
        </a:p>
      </dsp:txBody>
      <dsp:txXfrm>
        <a:off x="4257414" y="432130"/>
        <a:ext cx="3453852" cy="2072311"/>
      </dsp:txXfrm>
    </dsp:sp>
    <dsp:sp modelId="{5DB46E77-38E1-48A2-8DC1-07586474ACC9}">
      <dsp:nvSpPr>
        <dsp:cNvPr id="0" name=""/>
        <dsp:cNvSpPr/>
      </dsp:nvSpPr>
      <dsp:spPr>
        <a:xfrm>
          <a:off x="1736101" y="2502642"/>
          <a:ext cx="8496477" cy="763786"/>
        </a:xfrm>
        <a:custGeom>
          <a:avLst/>
          <a:gdLst/>
          <a:ahLst/>
          <a:cxnLst/>
          <a:rect l="0" t="0" r="0" b="0"/>
          <a:pathLst>
            <a:path>
              <a:moveTo>
                <a:pt x="8496477" y="0"/>
              </a:moveTo>
              <a:lnTo>
                <a:pt x="8496477" y="398993"/>
              </a:lnTo>
              <a:lnTo>
                <a:pt x="0" y="398993"/>
              </a:lnTo>
              <a:lnTo>
                <a:pt x="0" y="763786"/>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71002" y="2880563"/>
        <a:ext cx="426676" cy="7943"/>
      </dsp:txXfrm>
    </dsp:sp>
    <dsp:sp modelId="{E84D4AF5-6B5C-4E36-A2BA-D4AEFA0AB8EF}">
      <dsp:nvSpPr>
        <dsp:cNvPr id="0" name=""/>
        <dsp:cNvSpPr/>
      </dsp:nvSpPr>
      <dsp:spPr>
        <a:xfrm>
          <a:off x="8505653" y="432130"/>
          <a:ext cx="3453852" cy="20723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242" tIns="177649" rIns="169242" bIns="177649" numCol="1" spcCol="1270" anchor="ctr" anchorCtr="0">
          <a:noAutofit/>
        </a:bodyPr>
        <a:lstStyle/>
        <a:p>
          <a:pPr marL="0" lvl="0" indent="0" algn="ctr" defTabSz="577850">
            <a:lnSpc>
              <a:spcPct val="90000"/>
            </a:lnSpc>
            <a:spcBef>
              <a:spcPct val="0"/>
            </a:spcBef>
            <a:spcAft>
              <a:spcPct val="35000"/>
            </a:spcAft>
            <a:buNone/>
          </a:pPr>
          <a:r>
            <a:rPr lang="en-GB" sz="1300" kern="1200" dirty="0"/>
            <a:t>3. S.50 of the administration of justice act 1985 – courts can discharge PR’s and appoint someone else. S.36 and S39 Trustees Act 1925- trustee must retire and a new one is appointed. </a:t>
          </a:r>
          <a:endParaRPr lang="en-US" sz="1300" kern="1200" dirty="0"/>
        </a:p>
      </dsp:txBody>
      <dsp:txXfrm>
        <a:off x="8505653" y="432130"/>
        <a:ext cx="3453852" cy="2072311"/>
      </dsp:txXfrm>
    </dsp:sp>
    <dsp:sp modelId="{DB921C58-E430-456E-B6A6-B1BB52DF3B82}">
      <dsp:nvSpPr>
        <dsp:cNvPr id="0" name=""/>
        <dsp:cNvSpPr/>
      </dsp:nvSpPr>
      <dsp:spPr>
        <a:xfrm>
          <a:off x="3461227" y="4289264"/>
          <a:ext cx="763786" cy="91440"/>
        </a:xfrm>
        <a:custGeom>
          <a:avLst/>
          <a:gdLst/>
          <a:ahLst/>
          <a:cxnLst/>
          <a:rect l="0" t="0" r="0" b="0"/>
          <a:pathLst>
            <a:path>
              <a:moveTo>
                <a:pt x="0" y="45720"/>
              </a:moveTo>
              <a:lnTo>
                <a:pt x="76378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23261" y="4331012"/>
        <a:ext cx="39719" cy="7943"/>
      </dsp:txXfrm>
    </dsp:sp>
    <dsp:sp modelId="{941D39B4-7F64-429C-97E7-E4C8C4D3561F}">
      <dsp:nvSpPr>
        <dsp:cNvPr id="0" name=""/>
        <dsp:cNvSpPr/>
      </dsp:nvSpPr>
      <dsp:spPr>
        <a:xfrm>
          <a:off x="9175" y="3298828"/>
          <a:ext cx="3453852" cy="20723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242" tIns="177649" rIns="169242" bIns="177649" numCol="1" spcCol="1270" anchor="ctr" anchorCtr="0">
          <a:noAutofit/>
        </a:bodyPr>
        <a:lstStyle/>
        <a:p>
          <a:pPr marL="0" lvl="0" indent="0" algn="ctr" defTabSz="577850">
            <a:lnSpc>
              <a:spcPct val="90000"/>
            </a:lnSpc>
            <a:spcBef>
              <a:spcPct val="0"/>
            </a:spcBef>
            <a:spcAft>
              <a:spcPct val="35000"/>
            </a:spcAft>
            <a:buNone/>
          </a:pPr>
          <a:r>
            <a:rPr lang="en-GB" sz="1300" kern="1200" dirty="0"/>
            <a:t>4. Duties are different – trustee to beneficiaries whereas the executors is to the estate as a whole. </a:t>
          </a:r>
          <a:r>
            <a:rPr lang="en-GB" sz="1300" kern="1200"/>
            <a:t>Re Hayes </a:t>
          </a:r>
          <a:r>
            <a:rPr lang="en-GB" sz="1300" kern="1200" dirty="0"/>
            <a:t>Will Trusts [1971] </a:t>
          </a:r>
          <a:endParaRPr lang="en-US" sz="1300" kern="1200" dirty="0"/>
        </a:p>
      </dsp:txBody>
      <dsp:txXfrm>
        <a:off x="9175" y="3298828"/>
        <a:ext cx="3453852" cy="2072311"/>
      </dsp:txXfrm>
    </dsp:sp>
    <dsp:sp modelId="{E1DCB67F-7145-4EF1-BCB8-29A009D88F5A}">
      <dsp:nvSpPr>
        <dsp:cNvPr id="0" name=""/>
        <dsp:cNvSpPr/>
      </dsp:nvSpPr>
      <dsp:spPr>
        <a:xfrm>
          <a:off x="7709466" y="4289264"/>
          <a:ext cx="763786" cy="91440"/>
        </a:xfrm>
        <a:custGeom>
          <a:avLst/>
          <a:gdLst/>
          <a:ahLst/>
          <a:cxnLst/>
          <a:rect l="0" t="0" r="0" b="0"/>
          <a:pathLst>
            <a:path>
              <a:moveTo>
                <a:pt x="0" y="45720"/>
              </a:moveTo>
              <a:lnTo>
                <a:pt x="76378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071500" y="4331012"/>
        <a:ext cx="39719" cy="7943"/>
      </dsp:txXfrm>
    </dsp:sp>
    <dsp:sp modelId="{51A2AA5D-1D81-461F-88A0-2CF8601381E5}">
      <dsp:nvSpPr>
        <dsp:cNvPr id="0" name=""/>
        <dsp:cNvSpPr/>
      </dsp:nvSpPr>
      <dsp:spPr>
        <a:xfrm>
          <a:off x="4257414" y="3298828"/>
          <a:ext cx="3453852" cy="20723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242" tIns="177649" rIns="169242" bIns="177649" numCol="1" spcCol="1270" anchor="ctr" anchorCtr="0">
          <a:noAutofit/>
        </a:bodyPr>
        <a:lstStyle/>
        <a:p>
          <a:pPr marL="0" lvl="0" indent="0" algn="ctr" defTabSz="577850">
            <a:lnSpc>
              <a:spcPct val="90000"/>
            </a:lnSpc>
            <a:spcBef>
              <a:spcPct val="0"/>
            </a:spcBef>
            <a:spcAft>
              <a:spcPct val="35000"/>
            </a:spcAft>
            <a:buNone/>
          </a:pPr>
          <a:r>
            <a:rPr lang="en-GB" sz="1300" kern="1200"/>
            <a:t>5. ‘’ Where a trustee under an existing trust appoint a new trustee under the statutory power in S.36 of the Trustees Act 1925 the legal estate in most types of property vest automatically in the next trustee – S.40’’. But PRs cannot appoint successors goes to the executor or a new grant of administration must be appointed’’. </a:t>
          </a:r>
          <a:endParaRPr lang="en-US" sz="1300" kern="1200"/>
        </a:p>
      </dsp:txBody>
      <dsp:txXfrm>
        <a:off x="4257414" y="3298828"/>
        <a:ext cx="3453852" cy="2072311"/>
      </dsp:txXfrm>
    </dsp:sp>
    <dsp:sp modelId="{82C517C1-FC0E-4F4D-87FC-7922B9307FC9}">
      <dsp:nvSpPr>
        <dsp:cNvPr id="0" name=""/>
        <dsp:cNvSpPr/>
      </dsp:nvSpPr>
      <dsp:spPr>
        <a:xfrm>
          <a:off x="8505653" y="3298828"/>
          <a:ext cx="3453852" cy="20723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242" tIns="177649" rIns="169242" bIns="177649" numCol="1" spcCol="1270" anchor="ctr" anchorCtr="0">
          <a:noAutofit/>
        </a:bodyPr>
        <a:lstStyle/>
        <a:p>
          <a:pPr marL="0" lvl="0" indent="0" algn="ctr" defTabSz="577850">
            <a:lnSpc>
              <a:spcPct val="90000"/>
            </a:lnSpc>
            <a:spcBef>
              <a:spcPct val="0"/>
            </a:spcBef>
            <a:spcAft>
              <a:spcPct val="35000"/>
            </a:spcAft>
            <a:buNone/>
          </a:pPr>
          <a:r>
            <a:rPr lang="en-GB" sz="1300" kern="1200"/>
            <a:t>6. Nature of interest is different. Trustee has legal ownership, but the beneficiary has beneficial ownership. Whereas the administrator has ownership of all property. ‘’ The beneficiaries have no beneficial interest in the any particular asset whilst the estate remains unadministered. Re K 1986.</a:t>
          </a:r>
          <a:endParaRPr lang="en-US" sz="1300" kern="1200"/>
        </a:p>
      </dsp:txBody>
      <dsp:txXfrm>
        <a:off x="8505653" y="3298828"/>
        <a:ext cx="3453852" cy="207231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D818DC-0F53-4A37-9F0A-D4AAA431AAF5}">
      <dsp:nvSpPr>
        <dsp:cNvPr id="0" name=""/>
        <dsp:cNvSpPr/>
      </dsp:nvSpPr>
      <dsp:spPr>
        <a:xfrm>
          <a:off x="524395" y="596"/>
          <a:ext cx="2431107" cy="14586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Common law. </a:t>
          </a:r>
          <a:endParaRPr lang="en-US" sz="2200" kern="1200"/>
        </a:p>
      </dsp:txBody>
      <dsp:txXfrm>
        <a:off x="567118" y="43319"/>
        <a:ext cx="2345661" cy="1373218"/>
      </dsp:txXfrm>
    </dsp:sp>
    <dsp:sp modelId="{36F64000-C7B4-4EC3-B33B-EBECAC96B2BF}">
      <dsp:nvSpPr>
        <dsp:cNvPr id="0" name=""/>
        <dsp:cNvSpPr/>
      </dsp:nvSpPr>
      <dsp:spPr>
        <a:xfrm>
          <a:off x="3169440" y="428471"/>
          <a:ext cx="515394" cy="6029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3169440" y="549054"/>
        <a:ext cx="360776" cy="361748"/>
      </dsp:txXfrm>
    </dsp:sp>
    <dsp:sp modelId="{679481CA-D2C8-4A3A-A5D4-BE648F978E68}">
      <dsp:nvSpPr>
        <dsp:cNvPr id="0" name=""/>
        <dsp:cNvSpPr/>
      </dsp:nvSpPr>
      <dsp:spPr>
        <a:xfrm>
          <a:off x="3927946" y="596"/>
          <a:ext cx="2431107" cy="14586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Bailor – Owner </a:t>
          </a:r>
          <a:endParaRPr lang="en-US" sz="2200" kern="1200"/>
        </a:p>
      </dsp:txBody>
      <dsp:txXfrm>
        <a:off x="3970669" y="43319"/>
        <a:ext cx="2345661" cy="1373218"/>
      </dsp:txXfrm>
    </dsp:sp>
    <dsp:sp modelId="{B6A5C434-5247-42B1-BC82-4D0D080ACEB5}">
      <dsp:nvSpPr>
        <dsp:cNvPr id="0" name=""/>
        <dsp:cNvSpPr/>
      </dsp:nvSpPr>
      <dsp:spPr>
        <a:xfrm>
          <a:off x="6572991" y="428471"/>
          <a:ext cx="515394" cy="6029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6572991" y="549054"/>
        <a:ext cx="360776" cy="361748"/>
      </dsp:txXfrm>
    </dsp:sp>
    <dsp:sp modelId="{74F26618-9242-4CB5-BCE6-0BB7AC02F53D}">
      <dsp:nvSpPr>
        <dsp:cNvPr id="0" name=""/>
        <dsp:cNvSpPr/>
      </dsp:nvSpPr>
      <dsp:spPr>
        <a:xfrm>
          <a:off x="7331496" y="596"/>
          <a:ext cx="2431107" cy="14586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Bailee – Holder. </a:t>
          </a:r>
          <a:endParaRPr lang="en-US" sz="2200" kern="1200"/>
        </a:p>
      </dsp:txBody>
      <dsp:txXfrm>
        <a:off x="7374219" y="43319"/>
        <a:ext cx="2345661" cy="1373218"/>
      </dsp:txXfrm>
    </dsp:sp>
    <dsp:sp modelId="{101F63F8-5448-4B32-8A62-E719F4B87D72}">
      <dsp:nvSpPr>
        <dsp:cNvPr id="0" name=""/>
        <dsp:cNvSpPr/>
      </dsp:nvSpPr>
      <dsp:spPr>
        <a:xfrm rot="5400000">
          <a:off x="8289353" y="1629438"/>
          <a:ext cx="515394" cy="6029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8366176" y="1673198"/>
        <a:ext cx="361748" cy="360776"/>
      </dsp:txXfrm>
    </dsp:sp>
    <dsp:sp modelId="{6F9A3D13-0D06-4C07-AC56-3DE325436B57}">
      <dsp:nvSpPr>
        <dsp:cNvPr id="0" name=""/>
        <dsp:cNvSpPr/>
      </dsp:nvSpPr>
      <dsp:spPr>
        <a:xfrm>
          <a:off x="7331496" y="2431703"/>
          <a:ext cx="2431107" cy="14586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Campbell v Redstone Mortgages [2014] </a:t>
          </a:r>
          <a:endParaRPr lang="en-US" sz="2200" kern="1200"/>
        </a:p>
      </dsp:txBody>
      <dsp:txXfrm>
        <a:off x="7374219" y="2474426"/>
        <a:ext cx="2345661" cy="137321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5D8BB7-612D-4B37-B61B-DFE6EE4EBF94}">
      <dsp:nvSpPr>
        <dsp:cNvPr id="0" name=""/>
        <dsp:cNvSpPr/>
      </dsp:nvSpPr>
      <dsp:spPr>
        <a:xfrm>
          <a:off x="0" y="789667"/>
          <a:ext cx="4092594" cy="66258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Difference between a bailment and trust =</a:t>
          </a:r>
          <a:endParaRPr lang="en-US" sz="1700" kern="1200"/>
        </a:p>
      </dsp:txBody>
      <dsp:txXfrm>
        <a:off x="32345" y="822012"/>
        <a:ext cx="4027904" cy="597895"/>
      </dsp:txXfrm>
    </dsp:sp>
    <dsp:sp modelId="{E45CE627-8706-428A-A439-933FFC8BD436}">
      <dsp:nvSpPr>
        <dsp:cNvPr id="0" name=""/>
        <dsp:cNvSpPr/>
      </dsp:nvSpPr>
      <dsp:spPr>
        <a:xfrm>
          <a:off x="0" y="1501213"/>
          <a:ext cx="4092594" cy="662585"/>
        </a:xfrm>
        <a:prstGeom prst="roundRect">
          <a:avLst/>
        </a:prstGeom>
        <a:solidFill>
          <a:schemeClr val="accent2">
            <a:hueOff val="-375823"/>
            <a:satOff val="-162"/>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1. Bailees duties are governed by the common law. </a:t>
          </a:r>
          <a:endParaRPr lang="en-US" sz="1700" kern="1200"/>
        </a:p>
      </dsp:txBody>
      <dsp:txXfrm>
        <a:off x="32345" y="1533558"/>
        <a:ext cx="4027904" cy="597895"/>
      </dsp:txXfrm>
    </dsp:sp>
    <dsp:sp modelId="{7E7DED8C-70FE-43E1-848E-D5A38BECD250}">
      <dsp:nvSpPr>
        <dsp:cNvPr id="0" name=""/>
        <dsp:cNvSpPr/>
      </dsp:nvSpPr>
      <dsp:spPr>
        <a:xfrm>
          <a:off x="0" y="2212758"/>
          <a:ext cx="4092594" cy="662585"/>
        </a:xfrm>
        <a:prstGeom prst="roundRect">
          <a:avLst/>
        </a:prstGeom>
        <a:solidFill>
          <a:schemeClr val="accent2">
            <a:hueOff val="-751646"/>
            <a:satOff val="-324"/>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2. Duties are small compared to that of a trustee. </a:t>
          </a:r>
          <a:endParaRPr lang="en-US" sz="1700" kern="1200"/>
        </a:p>
      </dsp:txBody>
      <dsp:txXfrm>
        <a:off x="32345" y="2245103"/>
        <a:ext cx="4027904" cy="597895"/>
      </dsp:txXfrm>
    </dsp:sp>
    <dsp:sp modelId="{DCC7C28D-D619-4165-A704-86424EB5F4E6}">
      <dsp:nvSpPr>
        <dsp:cNvPr id="0" name=""/>
        <dsp:cNvSpPr/>
      </dsp:nvSpPr>
      <dsp:spPr>
        <a:xfrm>
          <a:off x="0" y="2924304"/>
          <a:ext cx="4092594" cy="662585"/>
        </a:xfrm>
        <a:prstGeom prst="roundRect">
          <a:avLst/>
        </a:prstGeom>
        <a:solidFill>
          <a:schemeClr val="accent2">
            <a:hueOff val="-1127469"/>
            <a:satOff val="-486"/>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3. Trust legal ownership is with the trustee with bailment it is with the Bailor. </a:t>
          </a:r>
          <a:endParaRPr lang="en-US" sz="1700" kern="1200"/>
        </a:p>
      </dsp:txBody>
      <dsp:txXfrm>
        <a:off x="32345" y="2956649"/>
        <a:ext cx="4027904" cy="597895"/>
      </dsp:txXfrm>
    </dsp:sp>
    <dsp:sp modelId="{14CE8425-CA92-4001-9E5D-F060519751D0}">
      <dsp:nvSpPr>
        <dsp:cNvPr id="0" name=""/>
        <dsp:cNvSpPr/>
      </dsp:nvSpPr>
      <dsp:spPr>
        <a:xfrm>
          <a:off x="0" y="3635849"/>
          <a:ext cx="4092594" cy="662585"/>
        </a:xfrm>
        <a:prstGeom prst="roundRect">
          <a:avLst/>
        </a:prstGeom>
        <a:solidFill>
          <a:schemeClr val="accent2">
            <a:hueOff val="-1503292"/>
            <a:satOff val="-64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4. Bailment only applies to one type of property. </a:t>
          </a:r>
          <a:endParaRPr lang="en-US" sz="1700" kern="1200"/>
        </a:p>
      </dsp:txBody>
      <dsp:txXfrm>
        <a:off x="32345" y="3668194"/>
        <a:ext cx="4027904" cy="59789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AE8208-F1CE-4773-A625-B5660F072280}">
      <dsp:nvSpPr>
        <dsp:cNvPr id="0" name=""/>
        <dsp:cNvSpPr/>
      </dsp:nvSpPr>
      <dsp:spPr>
        <a:xfrm>
          <a:off x="361652" y="2856"/>
          <a:ext cx="2988654" cy="179319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Both must act personally in the business of the agency of the affairs of the trust. </a:t>
          </a:r>
          <a:endParaRPr lang="en-US" sz="2300" kern="1200" dirty="0"/>
        </a:p>
      </dsp:txBody>
      <dsp:txXfrm>
        <a:off x="361652" y="2856"/>
        <a:ext cx="2988654" cy="1793192"/>
      </dsp:txXfrm>
    </dsp:sp>
    <dsp:sp modelId="{0148CD79-FF63-4076-A47F-A6385A49228C}">
      <dsp:nvSpPr>
        <dsp:cNvPr id="0" name=""/>
        <dsp:cNvSpPr/>
      </dsp:nvSpPr>
      <dsp:spPr>
        <a:xfrm>
          <a:off x="3649172" y="2856"/>
          <a:ext cx="2988654" cy="179319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Both fiduciary – involve good faith and loyalty. No conflict of person interest and duty. </a:t>
          </a:r>
          <a:endParaRPr lang="en-US" sz="2300" kern="1200"/>
        </a:p>
      </dsp:txBody>
      <dsp:txXfrm>
        <a:off x="3649172" y="2856"/>
        <a:ext cx="2988654" cy="1793192"/>
      </dsp:txXfrm>
    </dsp:sp>
    <dsp:sp modelId="{8F90E206-4B90-4970-AAFA-39E6C021E008}">
      <dsp:nvSpPr>
        <dsp:cNvPr id="0" name=""/>
        <dsp:cNvSpPr/>
      </dsp:nvSpPr>
      <dsp:spPr>
        <a:xfrm>
          <a:off x="6936692" y="2856"/>
          <a:ext cx="2988654" cy="179319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Difference between the two is; </a:t>
          </a:r>
          <a:endParaRPr lang="en-US" sz="2300" kern="1200"/>
        </a:p>
      </dsp:txBody>
      <dsp:txXfrm>
        <a:off x="6936692" y="2856"/>
        <a:ext cx="2988654" cy="1793192"/>
      </dsp:txXfrm>
    </dsp:sp>
    <dsp:sp modelId="{7F38B9C0-6B2A-4C65-9B3B-BCCAB3E8613C}">
      <dsp:nvSpPr>
        <dsp:cNvPr id="0" name=""/>
        <dsp:cNvSpPr/>
      </dsp:nvSpPr>
      <dsp:spPr>
        <a:xfrm>
          <a:off x="361652" y="2094915"/>
          <a:ext cx="2988654" cy="179319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1. A trustee has title to the property – agent does not.</a:t>
          </a:r>
          <a:endParaRPr lang="en-US" sz="2300" kern="1200"/>
        </a:p>
      </dsp:txBody>
      <dsp:txXfrm>
        <a:off x="361652" y="2094915"/>
        <a:ext cx="2988654" cy="1793192"/>
      </dsp:txXfrm>
    </dsp:sp>
    <dsp:sp modelId="{DAE01216-FFAA-4E90-B8B8-F5B7B0C2D8F1}">
      <dsp:nvSpPr>
        <dsp:cNvPr id="0" name=""/>
        <dsp:cNvSpPr/>
      </dsp:nvSpPr>
      <dsp:spPr>
        <a:xfrm>
          <a:off x="3649172" y="2094915"/>
          <a:ext cx="2988654" cy="179319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2. Agency ends when the individual passes away, trust continues. </a:t>
          </a:r>
          <a:endParaRPr lang="en-US" sz="2300" kern="1200"/>
        </a:p>
      </dsp:txBody>
      <dsp:txXfrm>
        <a:off x="3649172" y="2094915"/>
        <a:ext cx="2988654" cy="1793192"/>
      </dsp:txXfrm>
    </dsp:sp>
    <dsp:sp modelId="{0BCAB7DF-4085-4065-A8E5-9772FE50352C}">
      <dsp:nvSpPr>
        <dsp:cNvPr id="0" name=""/>
        <dsp:cNvSpPr/>
      </dsp:nvSpPr>
      <dsp:spPr>
        <a:xfrm>
          <a:off x="6936692" y="2094915"/>
          <a:ext cx="2988654" cy="179319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3. Agency is based on contract, trusts are not. </a:t>
          </a:r>
          <a:endParaRPr lang="en-US" sz="2300" kern="1200"/>
        </a:p>
      </dsp:txBody>
      <dsp:txXfrm>
        <a:off x="6936692" y="2094915"/>
        <a:ext cx="2988654" cy="179319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122977-70C2-4859-93D1-2CF0C6968915}">
      <dsp:nvSpPr>
        <dsp:cNvPr id="0" name=""/>
        <dsp:cNvSpPr/>
      </dsp:nvSpPr>
      <dsp:spPr>
        <a:xfrm>
          <a:off x="0" y="1536"/>
          <a:ext cx="10287000" cy="7789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C116FF-7FE3-437F-863A-11FCB23D039D}">
      <dsp:nvSpPr>
        <dsp:cNvPr id="0" name=""/>
        <dsp:cNvSpPr/>
      </dsp:nvSpPr>
      <dsp:spPr>
        <a:xfrm>
          <a:off x="235620" y="176792"/>
          <a:ext cx="428401" cy="4284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76C58A-4F1B-46A6-AA60-1B8A7B8886FE}">
      <dsp:nvSpPr>
        <dsp:cNvPr id="0" name=""/>
        <dsp:cNvSpPr/>
      </dsp:nvSpPr>
      <dsp:spPr>
        <a:xfrm>
          <a:off x="899643" y="1536"/>
          <a:ext cx="9387356" cy="778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435" tIns="82435" rIns="82435" bIns="82435" numCol="1" spcCol="1270" anchor="ctr" anchorCtr="0">
          <a:noAutofit/>
        </a:bodyPr>
        <a:lstStyle/>
        <a:p>
          <a:pPr marL="0" lvl="0" indent="0" algn="l" defTabSz="977900">
            <a:lnSpc>
              <a:spcPct val="90000"/>
            </a:lnSpc>
            <a:spcBef>
              <a:spcPct val="0"/>
            </a:spcBef>
            <a:spcAft>
              <a:spcPct val="35000"/>
            </a:spcAft>
            <a:buNone/>
          </a:pPr>
          <a:r>
            <a:rPr lang="en-GB" sz="2200" kern="1200"/>
            <a:t>Trust – equity and arise independently of agreement. </a:t>
          </a:r>
          <a:endParaRPr lang="en-US" sz="2200" kern="1200"/>
        </a:p>
      </dsp:txBody>
      <dsp:txXfrm>
        <a:off x="899643" y="1536"/>
        <a:ext cx="9387356" cy="778911"/>
      </dsp:txXfrm>
    </dsp:sp>
    <dsp:sp modelId="{3B631CA6-0C69-460C-83C9-BB504021432E}">
      <dsp:nvSpPr>
        <dsp:cNvPr id="0" name=""/>
        <dsp:cNvSpPr/>
      </dsp:nvSpPr>
      <dsp:spPr>
        <a:xfrm>
          <a:off x="0" y="975176"/>
          <a:ext cx="10287000" cy="7789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1DE888-E920-4935-8AEC-3A2FC9B2C74E}">
      <dsp:nvSpPr>
        <dsp:cNvPr id="0" name=""/>
        <dsp:cNvSpPr/>
      </dsp:nvSpPr>
      <dsp:spPr>
        <a:xfrm>
          <a:off x="235620" y="1150431"/>
          <a:ext cx="428401" cy="4284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1CF3C8-BC7E-4468-BCA4-973B6A1DF307}">
      <dsp:nvSpPr>
        <dsp:cNvPr id="0" name=""/>
        <dsp:cNvSpPr/>
      </dsp:nvSpPr>
      <dsp:spPr>
        <a:xfrm>
          <a:off x="899643" y="975176"/>
          <a:ext cx="9387356" cy="778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435" tIns="82435" rIns="82435" bIns="82435" numCol="1" spcCol="1270" anchor="ctr" anchorCtr="0">
          <a:noAutofit/>
        </a:bodyPr>
        <a:lstStyle/>
        <a:p>
          <a:pPr marL="0" lvl="0" indent="0" algn="l" defTabSz="977900">
            <a:lnSpc>
              <a:spcPct val="90000"/>
            </a:lnSpc>
            <a:spcBef>
              <a:spcPct val="0"/>
            </a:spcBef>
            <a:spcAft>
              <a:spcPct val="35000"/>
            </a:spcAft>
            <a:buNone/>
          </a:pPr>
          <a:r>
            <a:rPr lang="en-GB" sz="2200" kern="1200"/>
            <a:t>- Created by will </a:t>
          </a:r>
          <a:endParaRPr lang="en-US" sz="2200" kern="1200"/>
        </a:p>
      </dsp:txBody>
      <dsp:txXfrm>
        <a:off x="899643" y="975176"/>
        <a:ext cx="9387356" cy="778911"/>
      </dsp:txXfrm>
    </dsp:sp>
    <dsp:sp modelId="{CDD92EB9-47BB-40CA-9C96-7687688C055D}">
      <dsp:nvSpPr>
        <dsp:cNvPr id="0" name=""/>
        <dsp:cNvSpPr/>
      </dsp:nvSpPr>
      <dsp:spPr>
        <a:xfrm>
          <a:off x="0" y="1948816"/>
          <a:ext cx="10287000" cy="7789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1C3023-585F-4D06-9F9C-90A1DA8E7540}">
      <dsp:nvSpPr>
        <dsp:cNvPr id="0" name=""/>
        <dsp:cNvSpPr/>
      </dsp:nvSpPr>
      <dsp:spPr>
        <a:xfrm>
          <a:off x="235620" y="2124071"/>
          <a:ext cx="428401" cy="4284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42EFE6-6EFE-4629-A312-C2A93D17A44C}">
      <dsp:nvSpPr>
        <dsp:cNvPr id="0" name=""/>
        <dsp:cNvSpPr/>
      </dsp:nvSpPr>
      <dsp:spPr>
        <a:xfrm>
          <a:off x="899643" y="1948816"/>
          <a:ext cx="9387356" cy="778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435" tIns="82435" rIns="82435" bIns="82435" numCol="1" spcCol="1270" anchor="ctr" anchorCtr="0">
          <a:noAutofit/>
        </a:bodyPr>
        <a:lstStyle/>
        <a:p>
          <a:pPr marL="0" lvl="0" indent="0" algn="l" defTabSz="977900">
            <a:lnSpc>
              <a:spcPct val="90000"/>
            </a:lnSpc>
            <a:spcBef>
              <a:spcPct val="0"/>
            </a:spcBef>
            <a:spcAft>
              <a:spcPct val="35000"/>
            </a:spcAft>
            <a:buNone/>
          </a:pPr>
          <a:r>
            <a:rPr lang="en-GB" sz="2200" kern="1200"/>
            <a:t>Contract – common law and deals with a personal obligation.</a:t>
          </a:r>
          <a:endParaRPr lang="en-US" sz="2200" kern="1200"/>
        </a:p>
      </dsp:txBody>
      <dsp:txXfrm>
        <a:off x="899643" y="1948816"/>
        <a:ext cx="9387356" cy="778911"/>
      </dsp:txXfrm>
    </dsp:sp>
    <dsp:sp modelId="{3A1351DC-160D-4E89-802C-7217052F8E17}">
      <dsp:nvSpPr>
        <dsp:cNvPr id="0" name=""/>
        <dsp:cNvSpPr/>
      </dsp:nvSpPr>
      <dsp:spPr>
        <a:xfrm>
          <a:off x="0" y="2922456"/>
          <a:ext cx="10287000" cy="7789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30C653-12D6-4D3C-A8AC-8D770AEE94AF}">
      <dsp:nvSpPr>
        <dsp:cNvPr id="0" name=""/>
        <dsp:cNvSpPr/>
      </dsp:nvSpPr>
      <dsp:spPr>
        <a:xfrm>
          <a:off x="235620" y="3097711"/>
          <a:ext cx="428401" cy="42840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918259-655A-4A66-A084-EB0A8220A71D}">
      <dsp:nvSpPr>
        <dsp:cNvPr id="0" name=""/>
        <dsp:cNvSpPr/>
      </dsp:nvSpPr>
      <dsp:spPr>
        <a:xfrm>
          <a:off x="899643" y="2922456"/>
          <a:ext cx="9387356" cy="778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435" tIns="82435" rIns="82435" bIns="82435" numCol="1" spcCol="1270" anchor="ctr" anchorCtr="0">
          <a:noAutofit/>
        </a:bodyPr>
        <a:lstStyle/>
        <a:p>
          <a:pPr marL="0" lvl="0" indent="0" algn="l" defTabSz="977900">
            <a:lnSpc>
              <a:spcPct val="90000"/>
            </a:lnSpc>
            <a:spcBef>
              <a:spcPct val="0"/>
            </a:spcBef>
            <a:spcAft>
              <a:spcPct val="35000"/>
            </a:spcAft>
            <a:buNone/>
          </a:pPr>
          <a:r>
            <a:rPr lang="en-GB" sz="2200" kern="1200" dirty="0"/>
            <a:t>- Must include consideration.</a:t>
          </a:r>
          <a:endParaRPr lang="en-US" sz="2200" kern="1200" dirty="0"/>
        </a:p>
      </dsp:txBody>
      <dsp:txXfrm>
        <a:off x="899643" y="2922456"/>
        <a:ext cx="9387356" cy="77891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E612C7-A680-420C-A050-0BE8331F058C}">
      <dsp:nvSpPr>
        <dsp:cNvPr id="0" name=""/>
        <dsp:cNvSpPr/>
      </dsp:nvSpPr>
      <dsp:spPr>
        <a:xfrm>
          <a:off x="173580" y="298837"/>
          <a:ext cx="1315912" cy="13159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8334EE-600C-4F17-9B77-23D492B2087D}">
      <dsp:nvSpPr>
        <dsp:cNvPr id="0" name=""/>
        <dsp:cNvSpPr/>
      </dsp:nvSpPr>
      <dsp:spPr>
        <a:xfrm>
          <a:off x="449922" y="575179"/>
          <a:ext cx="763229" cy="7632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347760-D90A-462E-A29B-CFE94BD14A7A}">
      <dsp:nvSpPr>
        <dsp:cNvPr id="0" name=""/>
        <dsp:cNvSpPr/>
      </dsp:nvSpPr>
      <dsp:spPr>
        <a:xfrm>
          <a:off x="1771474" y="298837"/>
          <a:ext cx="3101793" cy="1315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t>Debtors' obligation is personal. </a:t>
          </a:r>
          <a:endParaRPr lang="en-US" sz="1300" kern="1200" dirty="0"/>
        </a:p>
      </dsp:txBody>
      <dsp:txXfrm>
        <a:off x="1771474" y="298837"/>
        <a:ext cx="3101793" cy="1315912"/>
      </dsp:txXfrm>
    </dsp:sp>
    <dsp:sp modelId="{B9116D8D-7367-43A3-B4B0-BF331E4E9EEA}">
      <dsp:nvSpPr>
        <dsp:cNvPr id="0" name=""/>
        <dsp:cNvSpPr/>
      </dsp:nvSpPr>
      <dsp:spPr>
        <a:xfrm>
          <a:off x="5413732" y="298837"/>
          <a:ext cx="1315912" cy="13159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B9F9CB-B21B-4C65-B4B5-F6BA763E2F79}">
      <dsp:nvSpPr>
        <dsp:cNvPr id="0" name=""/>
        <dsp:cNvSpPr/>
      </dsp:nvSpPr>
      <dsp:spPr>
        <a:xfrm>
          <a:off x="5690073" y="575179"/>
          <a:ext cx="763229" cy="7632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BFD9C0-6383-45A7-8EC7-E9E8B5F7A211}">
      <dsp:nvSpPr>
        <dsp:cNvPr id="0" name=""/>
        <dsp:cNvSpPr/>
      </dsp:nvSpPr>
      <dsp:spPr>
        <a:xfrm>
          <a:off x="7011625" y="298837"/>
          <a:ext cx="3101793" cy="1315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Trust is proprietary. </a:t>
          </a:r>
          <a:endParaRPr lang="en-US" sz="1300" kern="1200"/>
        </a:p>
      </dsp:txBody>
      <dsp:txXfrm>
        <a:off x="7011625" y="298837"/>
        <a:ext cx="3101793" cy="1315912"/>
      </dsp:txXfrm>
    </dsp:sp>
    <dsp:sp modelId="{F3347CE8-597A-4286-8BED-035CC259C814}">
      <dsp:nvSpPr>
        <dsp:cNvPr id="0" name=""/>
        <dsp:cNvSpPr/>
      </dsp:nvSpPr>
      <dsp:spPr>
        <a:xfrm>
          <a:off x="173580" y="2276214"/>
          <a:ext cx="1315912" cy="13159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48C301-581C-4B0D-9A91-C50C7F6C2061}">
      <dsp:nvSpPr>
        <dsp:cNvPr id="0" name=""/>
        <dsp:cNvSpPr/>
      </dsp:nvSpPr>
      <dsp:spPr>
        <a:xfrm>
          <a:off x="449922" y="2552556"/>
          <a:ext cx="763229" cy="7632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9D0900-B711-40AB-9EA3-AA8D16EA5F9E}">
      <dsp:nvSpPr>
        <dsp:cNvPr id="0" name=""/>
        <dsp:cNvSpPr/>
      </dsp:nvSpPr>
      <dsp:spPr>
        <a:xfrm>
          <a:off x="1771474" y="2276214"/>
          <a:ext cx="3101793" cy="1315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t>‘’ In certain circumstances a debt and a trust can co- exist; a loan to be held by the borrower on trust is repayable as a debt if the purpose for which the money was lent is carried out and may be held on in trust for the lender if performance is impossible’’</a:t>
          </a:r>
          <a:endParaRPr lang="en-US" sz="1300" kern="1200" dirty="0"/>
        </a:p>
      </dsp:txBody>
      <dsp:txXfrm>
        <a:off x="1771474" y="2276214"/>
        <a:ext cx="3101793" cy="1315912"/>
      </dsp:txXfrm>
    </dsp:sp>
    <dsp:sp modelId="{8E5F1D27-79A7-47E5-8B88-A86EF9CFB0AB}">
      <dsp:nvSpPr>
        <dsp:cNvPr id="0" name=""/>
        <dsp:cNvSpPr/>
      </dsp:nvSpPr>
      <dsp:spPr>
        <a:xfrm>
          <a:off x="5413732" y="2276214"/>
          <a:ext cx="1315912" cy="13159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6FA20E-7027-40A0-B725-C4EEA8DD307D}">
      <dsp:nvSpPr>
        <dsp:cNvPr id="0" name=""/>
        <dsp:cNvSpPr/>
      </dsp:nvSpPr>
      <dsp:spPr>
        <a:xfrm>
          <a:off x="5690073" y="2552556"/>
          <a:ext cx="763229" cy="7632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EE9F9C-5E60-4276-BF4D-E91F97057ABA}">
      <dsp:nvSpPr>
        <dsp:cNvPr id="0" name=""/>
        <dsp:cNvSpPr/>
      </dsp:nvSpPr>
      <dsp:spPr>
        <a:xfrm>
          <a:off x="7011625" y="2276214"/>
          <a:ext cx="3101793" cy="1315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t>Research the case of Barclays Bank LTD v Quistclose Investments LTD [1970] </a:t>
          </a:r>
          <a:endParaRPr lang="en-US" sz="1300" kern="1200" dirty="0"/>
        </a:p>
      </dsp:txBody>
      <dsp:txXfrm>
        <a:off x="7011625" y="2276214"/>
        <a:ext cx="3101793" cy="131591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37AC19-5908-4B39-B8E4-7AA0C11A4D0E}">
      <dsp:nvSpPr>
        <dsp:cNvPr id="0" name=""/>
        <dsp:cNvSpPr/>
      </dsp:nvSpPr>
      <dsp:spPr>
        <a:xfrm>
          <a:off x="0" y="0"/>
          <a:ext cx="8229600" cy="8560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There is no set different categories. </a:t>
          </a:r>
          <a:endParaRPr lang="en-US" sz="2200" kern="1200"/>
        </a:p>
      </dsp:txBody>
      <dsp:txXfrm>
        <a:off x="25072" y="25072"/>
        <a:ext cx="7233562" cy="805868"/>
      </dsp:txXfrm>
    </dsp:sp>
    <dsp:sp modelId="{E888A987-C512-47CC-8907-8F8C9F5F365E}">
      <dsp:nvSpPr>
        <dsp:cNvPr id="0" name=""/>
        <dsp:cNvSpPr/>
      </dsp:nvSpPr>
      <dsp:spPr>
        <a:xfrm>
          <a:off x="689229" y="1011650"/>
          <a:ext cx="8229600" cy="8560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But we can distinguish between Private and public trusts. </a:t>
          </a:r>
          <a:endParaRPr lang="en-US" sz="2200" kern="1200"/>
        </a:p>
      </dsp:txBody>
      <dsp:txXfrm>
        <a:off x="714301" y="1036722"/>
        <a:ext cx="6933819" cy="805868"/>
      </dsp:txXfrm>
    </dsp:sp>
    <dsp:sp modelId="{8C333474-5A1F-492A-8C6B-97743AD1C1AB}">
      <dsp:nvSpPr>
        <dsp:cNvPr id="0" name=""/>
        <dsp:cNvSpPr/>
      </dsp:nvSpPr>
      <dsp:spPr>
        <a:xfrm>
          <a:off x="1368171" y="2023301"/>
          <a:ext cx="8229600" cy="8560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Private – benefits individuals. </a:t>
          </a:r>
          <a:endParaRPr lang="en-US" sz="2200" kern="1200"/>
        </a:p>
      </dsp:txBody>
      <dsp:txXfrm>
        <a:off x="1393243" y="2048373"/>
        <a:ext cx="6944106" cy="805868"/>
      </dsp:txXfrm>
    </dsp:sp>
    <dsp:sp modelId="{9AB1C001-D546-46C0-8BDB-2AA3520408AA}">
      <dsp:nvSpPr>
        <dsp:cNvPr id="0" name=""/>
        <dsp:cNvSpPr/>
      </dsp:nvSpPr>
      <dsp:spPr>
        <a:xfrm>
          <a:off x="2057399" y="3034952"/>
          <a:ext cx="8229600" cy="8560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Public – Benefit the public. </a:t>
          </a:r>
          <a:endParaRPr lang="en-US" sz="2200" kern="1200"/>
        </a:p>
      </dsp:txBody>
      <dsp:txXfrm>
        <a:off x="2082471" y="3060024"/>
        <a:ext cx="6933819" cy="805868"/>
      </dsp:txXfrm>
    </dsp:sp>
    <dsp:sp modelId="{74500FDD-5BA2-4935-826E-00C39BB823C0}">
      <dsp:nvSpPr>
        <dsp:cNvPr id="0" name=""/>
        <dsp:cNvSpPr/>
      </dsp:nvSpPr>
      <dsp:spPr>
        <a:xfrm>
          <a:off x="7673192" y="655627"/>
          <a:ext cx="556407" cy="55640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798384" y="655627"/>
        <a:ext cx="306023" cy="418696"/>
      </dsp:txXfrm>
    </dsp:sp>
    <dsp:sp modelId="{BA8BB341-9304-4D36-B299-00C42B067650}">
      <dsp:nvSpPr>
        <dsp:cNvPr id="0" name=""/>
        <dsp:cNvSpPr/>
      </dsp:nvSpPr>
      <dsp:spPr>
        <a:xfrm>
          <a:off x="8362421" y="1667278"/>
          <a:ext cx="556407" cy="55640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487613" y="1667278"/>
        <a:ext cx="306023" cy="418696"/>
      </dsp:txXfrm>
    </dsp:sp>
    <dsp:sp modelId="{DF708601-14FD-4B7A-ADEF-3ADE0267202A}">
      <dsp:nvSpPr>
        <dsp:cNvPr id="0" name=""/>
        <dsp:cNvSpPr/>
      </dsp:nvSpPr>
      <dsp:spPr>
        <a:xfrm>
          <a:off x="9041363" y="2678929"/>
          <a:ext cx="556407" cy="55640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166555" y="2678929"/>
        <a:ext cx="306023" cy="41869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F90B2F-1B0A-4188-A4B6-6A7B682A7509}">
      <dsp:nvSpPr>
        <dsp:cNvPr id="0" name=""/>
        <dsp:cNvSpPr/>
      </dsp:nvSpPr>
      <dsp:spPr>
        <a:xfrm>
          <a:off x="803" y="0"/>
          <a:ext cx="3254871" cy="261046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1509" tIns="0" rIns="321509" bIns="330200" numCol="1" spcCol="1270" anchor="t" anchorCtr="0">
          <a:noAutofit/>
        </a:bodyPr>
        <a:lstStyle/>
        <a:p>
          <a:pPr marL="0" lvl="0" indent="0" algn="l" defTabSz="977900">
            <a:lnSpc>
              <a:spcPct val="90000"/>
            </a:lnSpc>
            <a:spcBef>
              <a:spcPct val="0"/>
            </a:spcBef>
            <a:spcAft>
              <a:spcPct val="35000"/>
            </a:spcAft>
            <a:buNone/>
          </a:pPr>
          <a:r>
            <a:rPr lang="en-GB" sz="2200" b="1" i="1" u="sng" kern="1200" dirty="0"/>
            <a:t>Express </a:t>
          </a:r>
          <a:r>
            <a:rPr lang="en-GB" sz="2200" kern="1200" dirty="0"/>
            <a:t>– Created by the Settlor( Creator) (Will – testator) – Intentional act. </a:t>
          </a:r>
          <a:endParaRPr lang="en-US" sz="2200" kern="1200" dirty="0"/>
        </a:p>
      </dsp:txBody>
      <dsp:txXfrm>
        <a:off x="803" y="1044187"/>
        <a:ext cx="3254871" cy="1566280"/>
      </dsp:txXfrm>
    </dsp:sp>
    <dsp:sp modelId="{F225856E-AA5A-4765-8AD6-727F1EB7C71B}">
      <dsp:nvSpPr>
        <dsp:cNvPr id="0" name=""/>
        <dsp:cNvSpPr/>
      </dsp:nvSpPr>
      <dsp:spPr>
        <a:xfrm>
          <a:off x="803" y="0"/>
          <a:ext cx="3254871" cy="104418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1509" tIns="165100" rIns="321509" bIns="165100" numCol="1" spcCol="1270" anchor="ctr" anchorCtr="0">
          <a:noAutofit/>
        </a:bodyPr>
        <a:lstStyle/>
        <a:p>
          <a:pPr marL="0" lvl="0" indent="0" algn="l" defTabSz="2311400">
            <a:lnSpc>
              <a:spcPct val="90000"/>
            </a:lnSpc>
            <a:spcBef>
              <a:spcPct val="0"/>
            </a:spcBef>
            <a:spcAft>
              <a:spcPct val="35000"/>
            </a:spcAft>
            <a:buNone/>
          </a:pPr>
          <a:r>
            <a:rPr lang="en-US" sz="5200" kern="1200"/>
            <a:t>01</a:t>
          </a:r>
        </a:p>
      </dsp:txBody>
      <dsp:txXfrm>
        <a:off x="803" y="0"/>
        <a:ext cx="3254871" cy="1044187"/>
      </dsp:txXfrm>
    </dsp:sp>
    <dsp:sp modelId="{326ED04F-2CC3-4D71-852E-C9E4B6276A45}">
      <dsp:nvSpPr>
        <dsp:cNvPr id="0" name=""/>
        <dsp:cNvSpPr/>
      </dsp:nvSpPr>
      <dsp:spPr>
        <a:xfrm>
          <a:off x="3516064" y="0"/>
          <a:ext cx="3254871" cy="261046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1509" tIns="0" rIns="321509" bIns="330200" numCol="1" spcCol="1270" anchor="t" anchorCtr="0">
          <a:noAutofit/>
        </a:bodyPr>
        <a:lstStyle/>
        <a:p>
          <a:pPr marL="0" lvl="0" indent="0" algn="l" defTabSz="977900">
            <a:lnSpc>
              <a:spcPct val="90000"/>
            </a:lnSpc>
            <a:spcBef>
              <a:spcPct val="0"/>
            </a:spcBef>
            <a:spcAft>
              <a:spcPct val="35000"/>
            </a:spcAft>
            <a:buNone/>
          </a:pPr>
          <a:r>
            <a:rPr lang="en-GB" sz="2200" b="1" i="1" u="sng" kern="1200" dirty="0"/>
            <a:t>Statutory</a:t>
          </a:r>
          <a:r>
            <a:rPr lang="en-GB" sz="2200" kern="1200" dirty="0"/>
            <a:t> – Create by the law. </a:t>
          </a:r>
          <a:endParaRPr lang="en-US" sz="2200" kern="1200" dirty="0"/>
        </a:p>
      </dsp:txBody>
      <dsp:txXfrm>
        <a:off x="3516064" y="1044187"/>
        <a:ext cx="3254871" cy="1566280"/>
      </dsp:txXfrm>
    </dsp:sp>
    <dsp:sp modelId="{35C42F4D-E2BB-47D7-9C6D-92AD74C1D755}">
      <dsp:nvSpPr>
        <dsp:cNvPr id="0" name=""/>
        <dsp:cNvSpPr/>
      </dsp:nvSpPr>
      <dsp:spPr>
        <a:xfrm>
          <a:off x="3516064" y="0"/>
          <a:ext cx="3254871" cy="104418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1509" tIns="165100" rIns="321509" bIns="165100" numCol="1" spcCol="1270" anchor="ctr" anchorCtr="0">
          <a:noAutofit/>
        </a:bodyPr>
        <a:lstStyle/>
        <a:p>
          <a:pPr marL="0" lvl="0" indent="0" algn="l" defTabSz="2311400">
            <a:lnSpc>
              <a:spcPct val="90000"/>
            </a:lnSpc>
            <a:spcBef>
              <a:spcPct val="0"/>
            </a:spcBef>
            <a:spcAft>
              <a:spcPct val="35000"/>
            </a:spcAft>
            <a:buNone/>
          </a:pPr>
          <a:r>
            <a:rPr lang="en-US" sz="5200" kern="1200"/>
            <a:t>02</a:t>
          </a:r>
        </a:p>
      </dsp:txBody>
      <dsp:txXfrm>
        <a:off x="3516064" y="0"/>
        <a:ext cx="3254871" cy="1044187"/>
      </dsp:txXfrm>
    </dsp:sp>
    <dsp:sp modelId="{BF45522A-4465-4151-AD53-DCEB83FB6AEE}">
      <dsp:nvSpPr>
        <dsp:cNvPr id="0" name=""/>
        <dsp:cNvSpPr/>
      </dsp:nvSpPr>
      <dsp:spPr>
        <a:xfrm>
          <a:off x="7031325" y="0"/>
          <a:ext cx="3254871" cy="261046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1509" tIns="0" rIns="321509" bIns="330200" numCol="1" spcCol="1270" anchor="t" anchorCtr="0">
          <a:noAutofit/>
        </a:bodyPr>
        <a:lstStyle/>
        <a:p>
          <a:pPr marL="0" lvl="0" indent="0" algn="l" defTabSz="977900">
            <a:lnSpc>
              <a:spcPct val="90000"/>
            </a:lnSpc>
            <a:spcBef>
              <a:spcPct val="0"/>
            </a:spcBef>
            <a:spcAft>
              <a:spcPct val="35000"/>
            </a:spcAft>
            <a:buNone/>
          </a:pPr>
          <a:r>
            <a:rPr lang="en-GB" sz="2200" b="1" i="1" u="sng" kern="1200" dirty="0"/>
            <a:t>Implied </a:t>
          </a:r>
          <a:r>
            <a:rPr lang="en-GB" sz="2200" kern="1200" dirty="0"/>
            <a:t>– Resulting or constructive. </a:t>
          </a:r>
          <a:endParaRPr lang="en-US" sz="2200" kern="1200" dirty="0"/>
        </a:p>
      </dsp:txBody>
      <dsp:txXfrm>
        <a:off x="7031325" y="1044187"/>
        <a:ext cx="3254871" cy="1566280"/>
      </dsp:txXfrm>
    </dsp:sp>
    <dsp:sp modelId="{4A1DC991-5874-4315-8EE6-96D6E0CF08B0}">
      <dsp:nvSpPr>
        <dsp:cNvPr id="0" name=""/>
        <dsp:cNvSpPr/>
      </dsp:nvSpPr>
      <dsp:spPr>
        <a:xfrm>
          <a:off x="7031325" y="0"/>
          <a:ext cx="3254871" cy="104418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1509" tIns="165100" rIns="321509" bIns="165100" numCol="1" spcCol="1270" anchor="ctr" anchorCtr="0">
          <a:noAutofit/>
        </a:bodyPr>
        <a:lstStyle/>
        <a:p>
          <a:pPr marL="0" lvl="0" indent="0" algn="l" defTabSz="2311400">
            <a:lnSpc>
              <a:spcPct val="90000"/>
            </a:lnSpc>
            <a:spcBef>
              <a:spcPct val="0"/>
            </a:spcBef>
            <a:spcAft>
              <a:spcPct val="35000"/>
            </a:spcAft>
            <a:buNone/>
          </a:pPr>
          <a:r>
            <a:rPr lang="en-US" sz="5200" kern="1200"/>
            <a:t>03</a:t>
          </a:r>
        </a:p>
      </dsp:txBody>
      <dsp:txXfrm>
        <a:off x="7031325" y="0"/>
        <a:ext cx="3254871" cy="1044187"/>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26F321-6292-4260-9F86-4CF720E5D933}">
      <dsp:nvSpPr>
        <dsp:cNvPr id="0" name=""/>
        <dsp:cNvSpPr/>
      </dsp:nvSpPr>
      <dsp:spPr>
        <a:xfrm>
          <a:off x="0" y="0"/>
          <a:ext cx="8229600" cy="8560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Where the property reverts to the settlor. </a:t>
          </a:r>
          <a:endParaRPr lang="en-US" sz="1900" kern="1200"/>
        </a:p>
      </dsp:txBody>
      <dsp:txXfrm>
        <a:off x="25072" y="25072"/>
        <a:ext cx="7233562" cy="805868"/>
      </dsp:txXfrm>
    </dsp:sp>
    <dsp:sp modelId="{FFA8833C-1ECE-47A5-ABF9-84EC888BFEA1}">
      <dsp:nvSpPr>
        <dsp:cNvPr id="0" name=""/>
        <dsp:cNvSpPr/>
      </dsp:nvSpPr>
      <dsp:spPr>
        <a:xfrm>
          <a:off x="689229" y="1011650"/>
          <a:ext cx="8229600" cy="8560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  holds the legal title, A holds the property on trust for the benefit of B (B must have contributed to the original price of the property) </a:t>
          </a:r>
          <a:endParaRPr lang="en-US" sz="1900" kern="1200"/>
        </a:p>
      </dsp:txBody>
      <dsp:txXfrm>
        <a:off x="714301" y="1036722"/>
        <a:ext cx="6933819" cy="805868"/>
      </dsp:txXfrm>
    </dsp:sp>
    <dsp:sp modelId="{1F0D6CF6-B002-4AC0-B53F-E3F97D1EC3E6}">
      <dsp:nvSpPr>
        <dsp:cNvPr id="0" name=""/>
        <dsp:cNvSpPr/>
      </dsp:nvSpPr>
      <dsp:spPr>
        <a:xfrm>
          <a:off x="1368171" y="2023301"/>
          <a:ext cx="8229600" cy="8560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Two types – Automatic and presumed. </a:t>
          </a:r>
          <a:endParaRPr lang="en-US" sz="1900" kern="1200"/>
        </a:p>
      </dsp:txBody>
      <dsp:txXfrm>
        <a:off x="1393243" y="2048373"/>
        <a:ext cx="6944106" cy="805868"/>
      </dsp:txXfrm>
    </dsp:sp>
    <dsp:sp modelId="{B9E9A539-2E73-4E15-914D-E717DE128F20}">
      <dsp:nvSpPr>
        <dsp:cNvPr id="0" name=""/>
        <dsp:cNvSpPr/>
      </dsp:nvSpPr>
      <dsp:spPr>
        <a:xfrm>
          <a:off x="2057399" y="3034952"/>
          <a:ext cx="8229600" cy="8560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Constructive Trust – Trust cannot be used to make a profit. </a:t>
          </a:r>
          <a:endParaRPr lang="en-US" sz="1900" kern="1200"/>
        </a:p>
      </dsp:txBody>
      <dsp:txXfrm>
        <a:off x="2082471" y="3060024"/>
        <a:ext cx="6933819" cy="805868"/>
      </dsp:txXfrm>
    </dsp:sp>
    <dsp:sp modelId="{8297EDEA-1864-4CEC-9939-18BEF73ED20F}">
      <dsp:nvSpPr>
        <dsp:cNvPr id="0" name=""/>
        <dsp:cNvSpPr/>
      </dsp:nvSpPr>
      <dsp:spPr>
        <a:xfrm>
          <a:off x="7673192" y="655627"/>
          <a:ext cx="556407" cy="55640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798384" y="655627"/>
        <a:ext cx="306023" cy="418696"/>
      </dsp:txXfrm>
    </dsp:sp>
    <dsp:sp modelId="{D911EC51-68E4-4DA8-82EA-FC74CD61A46F}">
      <dsp:nvSpPr>
        <dsp:cNvPr id="0" name=""/>
        <dsp:cNvSpPr/>
      </dsp:nvSpPr>
      <dsp:spPr>
        <a:xfrm>
          <a:off x="8362421" y="1667278"/>
          <a:ext cx="556407" cy="55640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487613" y="1667278"/>
        <a:ext cx="306023" cy="418696"/>
      </dsp:txXfrm>
    </dsp:sp>
    <dsp:sp modelId="{F30023AC-C4BA-415C-8DC4-DA5B7FEAA5C8}">
      <dsp:nvSpPr>
        <dsp:cNvPr id="0" name=""/>
        <dsp:cNvSpPr/>
      </dsp:nvSpPr>
      <dsp:spPr>
        <a:xfrm>
          <a:off x="9041363" y="2678929"/>
          <a:ext cx="556407" cy="55640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166555" y="2678929"/>
        <a:ext cx="306023" cy="418696"/>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ADF979-CA95-437F-A525-DE020C371BB1}">
      <dsp:nvSpPr>
        <dsp:cNvPr id="0" name=""/>
        <dsp:cNvSpPr/>
      </dsp:nvSpPr>
      <dsp:spPr>
        <a:xfrm>
          <a:off x="0" y="474"/>
          <a:ext cx="10287000" cy="111143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9E52F4-6AAB-45BB-A279-53B11898DAFD}">
      <dsp:nvSpPr>
        <dsp:cNvPr id="0" name=""/>
        <dsp:cNvSpPr/>
      </dsp:nvSpPr>
      <dsp:spPr>
        <a:xfrm>
          <a:off x="336208" y="250547"/>
          <a:ext cx="611288" cy="6112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FD9E40-5CDB-4859-81F3-C785696D1EA1}">
      <dsp:nvSpPr>
        <dsp:cNvPr id="0" name=""/>
        <dsp:cNvSpPr/>
      </dsp:nvSpPr>
      <dsp:spPr>
        <a:xfrm>
          <a:off x="1283704" y="474"/>
          <a:ext cx="9003295" cy="1111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627" tIns="117627" rIns="117627" bIns="117627" numCol="1" spcCol="1270" anchor="ctr" anchorCtr="0">
          <a:noAutofit/>
        </a:bodyPr>
        <a:lstStyle/>
        <a:p>
          <a:pPr marL="0" lvl="0" indent="0" algn="l" defTabSz="1111250">
            <a:lnSpc>
              <a:spcPct val="100000"/>
            </a:lnSpc>
            <a:spcBef>
              <a:spcPct val="0"/>
            </a:spcBef>
            <a:spcAft>
              <a:spcPct val="35000"/>
            </a:spcAft>
            <a:buNone/>
          </a:pPr>
          <a:r>
            <a:rPr lang="en-GB" sz="2500" kern="1200"/>
            <a:t>Express trusts can be fixed, discretionary or protective. </a:t>
          </a:r>
          <a:endParaRPr lang="en-US" sz="2500" kern="1200"/>
        </a:p>
      </dsp:txBody>
      <dsp:txXfrm>
        <a:off x="1283704" y="474"/>
        <a:ext cx="9003295" cy="1111432"/>
      </dsp:txXfrm>
    </dsp:sp>
    <dsp:sp modelId="{31EBF579-6F1F-4DAC-980E-DBEF53300DC4}">
      <dsp:nvSpPr>
        <dsp:cNvPr id="0" name=""/>
        <dsp:cNvSpPr/>
      </dsp:nvSpPr>
      <dsp:spPr>
        <a:xfrm>
          <a:off x="0" y="1389766"/>
          <a:ext cx="10287000" cy="111143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C2AFB9-7EBF-4C33-89F3-D4E1848EE5B6}">
      <dsp:nvSpPr>
        <dsp:cNvPr id="0" name=""/>
        <dsp:cNvSpPr/>
      </dsp:nvSpPr>
      <dsp:spPr>
        <a:xfrm>
          <a:off x="336208" y="1639838"/>
          <a:ext cx="611288" cy="6112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3BCE01-3C3D-452A-9D8D-139F1A3C178C}">
      <dsp:nvSpPr>
        <dsp:cNvPr id="0" name=""/>
        <dsp:cNvSpPr/>
      </dsp:nvSpPr>
      <dsp:spPr>
        <a:xfrm>
          <a:off x="1283704" y="1389766"/>
          <a:ext cx="9003295" cy="1111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627" tIns="117627" rIns="117627" bIns="117627" numCol="1" spcCol="1270" anchor="ctr" anchorCtr="0">
          <a:noAutofit/>
        </a:bodyPr>
        <a:lstStyle/>
        <a:p>
          <a:pPr marL="0" lvl="0" indent="0" algn="l" defTabSz="1111250">
            <a:lnSpc>
              <a:spcPct val="100000"/>
            </a:lnSpc>
            <a:spcBef>
              <a:spcPct val="0"/>
            </a:spcBef>
            <a:spcAft>
              <a:spcPct val="35000"/>
            </a:spcAft>
            <a:buNone/>
          </a:pPr>
          <a:r>
            <a:rPr lang="en-GB" sz="2500" kern="1200"/>
            <a:t>Fixed trusts are where the interests are fixed. </a:t>
          </a:r>
          <a:endParaRPr lang="en-US" sz="2500" kern="1200"/>
        </a:p>
      </dsp:txBody>
      <dsp:txXfrm>
        <a:off x="1283704" y="1389766"/>
        <a:ext cx="9003295" cy="1111432"/>
      </dsp:txXfrm>
    </dsp:sp>
    <dsp:sp modelId="{A983BA46-6F1B-419A-83DC-A0425854CDE7}">
      <dsp:nvSpPr>
        <dsp:cNvPr id="0" name=""/>
        <dsp:cNvSpPr/>
      </dsp:nvSpPr>
      <dsp:spPr>
        <a:xfrm>
          <a:off x="0" y="2779057"/>
          <a:ext cx="10287000" cy="111143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DBED2C-11E2-43B8-ACAA-442D8D18FB18}">
      <dsp:nvSpPr>
        <dsp:cNvPr id="0" name=""/>
        <dsp:cNvSpPr/>
      </dsp:nvSpPr>
      <dsp:spPr>
        <a:xfrm>
          <a:off x="336208" y="3029129"/>
          <a:ext cx="611288" cy="6112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6292B9-FE0C-483E-A84F-E52761E5DCE0}">
      <dsp:nvSpPr>
        <dsp:cNvPr id="0" name=""/>
        <dsp:cNvSpPr/>
      </dsp:nvSpPr>
      <dsp:spPr>
        <a:xfrm>
          <a:off x="1283704" y="2779057"/>
          <a:ext cx="9003295" cy="1111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627" tIns="117627" rIns="117627" bIns="117627" numCol="1" spcCol="1270" anchor="ctr" anchorCtr="0">
          <a:noAutofit/>
        </a:bodyPr>
        <a:lstStyle/>
        <a:p>
          <a:pPr marL="0" lvl="0" indent="0" algn="l" defTabSz="1111250">
            <a:lnSpc>
              <a:spcPct val="100000"/>
            </a:lnSpc>
            <a:spcBef>
              <a:spcPct val="0"/>
            </a:spcBef>
            <a:spcAft>
              <a:spcPct val="35000"/>
            </a:spcAft>
            <a:buNone/>
          </a:pPr>
          <a:r>
            <a:rPr lang="en-GB" sz="2500" kern="1200"/>
            <a:t>For example, it is stated how much each beneficiary would be entitled too. </a:t>
          </a:r>
          <a:endParaRPr lang="en-US" sz="2500" kern="1200"/>
        </a:p>
      </dsp:txBody>
      <dsp:txXfrm>
        <a:off x="1283704" y="2779057"/>
        <a:ext cx="9003295" cy="1111432"/>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622CC4-56C5-4A25-853E-BAAAEA5AEBAB}">
      <dsp:nvSpPr>
        <dsp:cNvPr id="0" name=""/>
        <dsp:cNvSpPr/>
      </dsp:nvSpPr>
      <dsp:spPr>
        <a:xfrm>
          <a:off x="3291" y="2416748"/>
          <a:ext cx="1246636" cy="16705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Discretionary trusts – it is up to the trustee who gets what. </a:t>
          </a:r>
          <a:endParaRPr lang="en-US" sz="1100" kern="1200"/>
        </a:p>
      </dsp:txBody>
      <dsp:txXfrm>
        <a:off x="39804" y="2453261"/>
        <a:ext cx="1173610" cy="1597515"/>
      </dsp:txXfrm>
    </dsp:sp>
    <dsp:sp modelId="{0ACACEF9-5C01-4283-8762-06EC749D3B2C}">
      <dsp:nvSpPr>
        <dsp:cNvPr id="0" name=""/>
        <dsp:cNvSpPr/>
      </dsp:nvSpPr>
      <dsp:spPr>
        <a:xfrm>
          <a:off x="1374592" y="3097436"/>
          <a:ext cx="264286" cy="3091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1374592" y="3159269"/>
        <a:ext cx="185000" cy="185499"/>
      </dsp:txXfrm>
    </dsp:sp>
    <dsp:sp modelId="{67BD1591-2018-4FB1-A16E-B71FC1DE4A14}">
      <dsp:nvSpPr>
        <dsp:cNvPr id="0" name=""/>
        <dsp:cNvSpPr/>
      </dsp:nvSpPr>
      <dsp:spPr>
        <a:xfrm>
          <a:off x="1748583" y="2416748"/>
          <a:ext cx="1246636" cy="16705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Discretionary trusts can be exhaustive and no exhaustive. </a:t>
          </a:r>
          <a:endParaRPr lang="en-US" sz="1100" kern="1200"/>
        </a:p>
      </dsp:txBody>
      <dsp:txXfrm>
        <a:off x="1785096" y="2453261"/>
        <a:ext cx="1173610" cy="1597515"/>
      </dsp:txXfrm>
    </dsp:sp>
    <dsp:sp modelId="{085675AF-5406-472D-9C07-61E2237F0C77}">
      <dsp:nvSpPr>
        <dsp:cNvPr id="0" name=""/>
        <dsp:cNvSpPr/>
      </dsp:nvSpPr>
      <dsp:spPr>
        <a:xfrm>
          <a:off x="3119883" y="3097436"/>
          <a:ext cx="264286" cy="3091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3119883" y="3159269"/>
        <a:ext cx="185000" cy="185499"/>
      </dsp:txXfrm>
    </dsp:sp>
    <dsp:sp modelId="{EB14987F-0C8D-4B6A-A42A-F89AA98CA5E1}">
      <dsp:nvSpPr>
        <dsp:cNvPr id="0" name=""/>
        <dsp:cNvSpPr/>
      </dsp:nvSpPr>
      <dsp:spPr>
        <a:xfrm>
          <a:off x="3493874" y="2416748"/>
          <a:ext cx="1246636" cy="16705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Exhaustive = all the income must be shared out, but it is up to the trustee as to which of the beneficiary's gets it. </a:t>
          </a:r>
          <a:endParaRPr lang="en-US" sz="1100" kern="1200"/>
        </a:p>
      </dsp:txBody>
      <dsp:txXfrm>
        <a:off x="3530387" y="2453261"/>
        <a:ext cx="1173610" cy="1597515"/>
      </dsp:txXfrm>
    </dsp:sp>
    <dsp:sp modelId="{991D1EF6-BF47-46DC-8EC8-5459D1275A34}">
      <dsp:nvSpPr>
        <dsp:cNvPr id="0" name=""/>
        <dsp:cNvSpPr/>
      </dsp:nvSpPr>
      <dsp:spPr>
        <a:xfrm>
          <a:off x="4865174" y="3097436"/>
          <a:ext cx="264286" cy="3091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4865174" y="3159269"/>
        <a:ext cx="185000" cy="185499"/>
      </dsp:txXfrm>
    </dsp:sp>
    <dsp:sp modelId="{7BAE2471-B0BD-4067-8A9D-85421655122B}">
      <dsp:nvSpPr>
        <dsp:cNvPr id="0" name=""/>
        <dsp:cNvSpPr/>
      </dsp:nvSpPr>
      <dsp:spPr>
        <a:xfrm>
          <a:off x="5239165" y="2416748"/>
          <a:ext cx="1246636" cy="16705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Non exhaustive = Trustee decided whether to distribute or not and how much each person gets. </a:t>
          </a:r>
          <a:endParaRPr lang="en-US" sz="1100" kern="1200"/>
        </a:p>
      </dsp:txBody>
      <dsp:txXfrm>
        <a:off x="5275678" y="2453261"/>
        <a:ext cx="1173610" cy="1597515"/>
      </dsp:txXfrm>
    </dsp:sp>
    <dsp:sp modelId="{0A559085-9700-4E1C-9C9F-42A72A7B1742}">
      <dsp:nvSpPr>
        <dsp:cNvPr id="0" name=""/>
        <dsp:cNvSpPr/>
      </dsp:nvSpPr>
      <dsp:spPr>
        <a:xfrm>
          <a:off x="6610465" y="3097436"/>
          <a:ext cx="264286" cy="3091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6610465" y="3159269"/>
        <a:ext cx="185000" cy="185499"/>
      </dsp:txXfrm>
    </dsp:sp>
    <dsp:sp modelId="{B7380FB7-87B3-4853-9DBD-E892E3F42BE7}">
      <dsp:nvSpPr>
        <dsp:cNvPr id="0" name=""/>
        <dsp:cNvSpPr/>
      </dsp:nvSpPr>
      <dsp:spPr>
        <a:xfrm>
          <a:off x="6984456" y="2416748"/>
          <a:ext cx="1246636" cy="16705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When the trust is in place the beneficiary does not have any right to any of the property – but is considered in its use because it is held on benefit for them. </a:t>
          </a:r>
          <a:endParaRPr lang="en-US" sz="1100" kern="1200"/>
        </a:p>
      </dsp:txBody>
      <dsp:txXfrm>
        <a:off x="7020969" y="2453261"/>
        <a:ext cx="1173610" cy="1597515"/>
      </dsp:txXfrm>
    </dsp:sp>
    <dsp:sp modelId="{0D42BDD2-461B-4D95-B71E-A0355CED5D93}">
      <dsp:nvSpPr>
        <dsp:cNvPr id="0" name=""/>
        <dsp:cNvSpPr/>
      </dsp:nvSpPr>
      <dsp:spPr>
        <a:xfrm>
          <a:off x="8355757" y="3097436"/>
          <a:ext cx="264286" cy="3091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8355757" y="3159269"/>
        <a:ext cx="185000" cy="185499"/>
      </dsp:txXfrm>
    </dsp:sp>
    <dsp:sp modelId="{990A290E-E5F0-4F94-9357-F8CA53C8A4FF}">
      <dsp:nvSpPr>
        <dsp:cNvPr id="0" name=""/>
        <dsp:cNvSpPr/>
      </dsp:nvSpPr>
      <dsp:spPr>
        <a:xfrm>
          <a:off x="8729748" y="2416748"/>
          <a:ext cx="1246636" cy="16705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Beneficiary can ask the courts to intervene where the trustee is improperly exercising their discretion or does not exercise it. </a:t>
          </a:r>
          <a:endParaRPr lang="en-US" sz="1100" kern="1200"/>
        </a:p>
      </dsp:txBody>
      <dsp:txXfrm>
        <a:off x="8766261" y="2453261"/>
        <a:ext cx="1173610" cy="1597515"/>
      </dsp:txXfrm>
    </dsp:sp>
    <dsp:sp modelId="{906A8B51-263A-49DD-B8AC-D8B8D0F9FED9}">
      <dsp:nvSpPr>
        <dsp:cNvPr id="0" name=""/>
        <dsp:cNvSpPr/>
      </dsp:nvSpPr>
      <dsp:spPr>
        <a:xfrm>
          <a:off x="10101048" y="3097436"/>
          <a:ext cx="264286" cy="3091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10101048" y="3159269"/>
        <a:ext cx="185000" cy="185499"/>
      </dsp:txXfrm>
    </dsp:sp>
    <dsp:sp modelId="{C542EA75-238F-44AC-9229-922ECFB61511}">
      <dsp:nvSpPr>
        <dsp:cNvPr id="0" name=""/>
        <dsp:cNvSpPr/>
      </dsp:nvSpPr>
      <dsp:spPr>
        <a:xfrm>
          <a:off x="10475039" y="2416748"/>
          <a:ext cx="1246636" cy="16705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Absolutely entitled – can end the trust. </a:t>
          </a:r>
          <a:endParaRPr lang="en-US" sz="1100" kern="1200"/>
        </a:p>
      </dsp:txBody>
      <dsp:txXfrm>
        <a:off x="10511552" y="2453261"/>
        <a:ext cx="1173610" cy="1597515"/>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498166-5127-423D-B6D0-DABCAA10719E}">
      <dsp:nvSpPr>
        <dsp:cNvPr id="0" name=""/>
        <dsp:cNvSpPr/>
      </dsp:nvSpPr>
      <dsp:spPr>
        <a:xfrm>
          <a:off x="173580" y="298837"/>
          <a:ext cx="1315912" cy="13159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09EF41-28C2-41C7-AF72-7582A07138BD}">
      <dsp:nvSpPr>
        <dsp:cNvPr id="0" name=""/>
        <dsp:cNvSpPr/>
      </dsp:nvSpPr>
      <dsp:spPr>
        <a:xfrm>
          <a:off x="449922" y="575179"/>
          <a:ext cx="763229" cy="7632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FD00F0-0566-4BCD-8F62-7A52C8EC6F62}">
      <dsp:nvSpPr>
        <dsp:cNvPr id="0" name=""/>
        <dsp:cNvSpPr/>
      </dsp:nvSpPr>
      <dsp:spPr>
        <a:xfrm>
          <a:off x="1771474" y="298837"/>
          <a:ext cx="3101793" cy="1315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a:t>Concerns gifts. </a:t>
          </a:r>
          <a:endParaRPr lang="en-US" sz="2100" kern="1200"/>
        </a:p>
      </dsp:txBody>
      <dsp:txXfrm>
        <a:off x="1771474" y="298837"/>
        <a:ext cx="3101793" cy="1315912"/>
      </dsp:txXfrm>
    </dsp:sp>
    <dsp:sp modelId="{6AB6E723-2786-4EF2-BFB7-EA2A2C008285}">
      <dsp:nvSpPr>
        <dsp:cNvPr id="0" name=""/>
        <dsp:cNvSpPr/>
      </dsp:nvSpPr>
      <dsp:spPr>
        <a:xfrm>
          <a:off x="5413732" y="298837"/>
          <a:ext cx="1315912" cy="13159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36085E-BA78-4791-AA27-CF4A797E0F6D}">
      <dsp:nvSpPr>
        <dsp:cNvPr id="0" name=""/>
        <dsp:cNvSpPr/>
      </dsp:nvSpPr>
      <dsp:spPr>
        <a:xfrm>
          <a:off x="5690073" y="575179"/>
          <a:ext cx="763229" cy="7632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0EBC33-3D28-49F6-8031-C4502F01B3A0}">
      <dsp:nvSpPr>
        <dsp:cNvPr id="0" name=""/>
        <dsp:cNvSpPr/>
      </dsp:nvSpPr>
      <dsp:spPr>
        <a:xfrm>
          <a:off x="7011625" y="298837"/>
          <a:ext cx="3101793" cy="1315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a:t>Condition precedent – have a gift if you comply with the conditions. </a:t>
          </a:r>
          <a:endParaRPr lang="en-US" sz="2100" kern="1200"/>
        </a:p>
      </dsp:txBody>
      <dsp:txXfrm>
        <a:off x="7011625" y="298837"/>
        <a:ext cx="3101793" cy="1315912"/>
      </dsp:txXfrm>
    </dsp:sp>
    <dsp:sp modelId="{1554023F-6030-4034-9792-B221E6DEDE8F}">
      <dsp:nvSpPr>
        <dsp:cNvPr id="0" name=""/>
        <dsp:cNvSpPr/>
      </dsp:nvSpPr>
      <dsp:spPr>
        <a:xfrm>
          <a:off x="173580" y="2276214"/>
          <a:ext cx="1315912" cy="13159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DD0147-B540-40D6-BD8E-01FDD71DB378}">
      <dsp:nvSpPr>
        <dsp:cNvPr id="0" name=""/>
        <dsp:cNvSpPr/>
      </dsp:nvSpPr>
      <dsp:spPr>
        <a:xfrm>
          <a:off x="449922" y="2552556"/>
          <a:ext cx="763229" cy="7632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696552-E719-4296-AE54-977B7A5F5C79}">
      <dsp:nvSpPr>
        <dsp:cNvPr id="0" name=""/>
        <dsp:cNvSpPr/>
      </dsp:nvSpPr>
      <dsp:spPr>
        <a:xfrm>
          <a:off x="1771474" y="2276214"/>
          <a:ext cx="3101793" cy="1315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a:t>Condition Subsequent – have a gift but if you do not comply with the conditions, you will lose it. </a:t>
          </a:r>
          <a:endParaRPr lang="en-US" sz="2100" kern="1200"/>
        </a:p>
      </dsp:txBody>
      <dsp:txXfrm>
        <a:off x="1771474" y="2276214"/>
        <a:ext cx="3101793" cy="1315912"/>
      </dsp:txXfrm>
    </dsp:sp>
    <dsp:sp modelId="{5B541B40-842E-4251-9ADA-F683605D949D}">
      <dsp:nvSpPr>
        <dsp:cNvPr id="0" name=""/>
        <dsp:cNvSpPr/>
      </dsp:nvSpPr>
      <dsp:spPr>
        <a:xfrm>
          <a:off x="5413732" y="2276214"/>
          <a:ext cx="1315912" cy="13159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DF11AC-F896-4A34-83C2-7580FFAEED96}">
      <dsp:nvSpPr>
        <dsp:cNvPr id="0" name=""/>
        <dsp:cNvSpPr/>
      </dsp:nvSpPr>
      <dsp:spPr>
        <a:xfrm>
          <a:off x="5690073" y="2552556"/>
          <a:ext cx="763229" cy="7632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92DEF5-EFB6-4707-A796-926E8545716E}">
      <dsp:nvSpPr>
        <dsp:cNvPr id="0" name=""/>
        <dsp:cNvSpPr/>
      </dsp:nvSpPr>
      <dsp:spPr>
        <a:xfrm>
          <a:off x="7011625" y="2276214"/>
          <a:ext cx="3101793" cy="1315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a:t>Determinable interest – something less then whole interest is given </a:t>
          </a:r>
          <a:endParaRPr lang="en-US" sz="2100" kern="1200"/>
        </a:p>
      </dsp:txBody>
      <dsp:txXfrm>
        <a:off x="7011625" y="2276214"/>
        <a:ext cx="3101793" cy="1315912"/>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80F768-52F4-4A89-8CA1-AFD555A3AFEF}">
      <dsp:nvSpPr>
        <dsp:cNvPr id="0" name=""/>
        <dsp:cNvSpPr/>
      </dsp:nvSpPr>
      <dsp:spPr>
        <a:xfrm>
          <a:off x="0" y="452"/>
          <a:ext cx="10287000" cy="105771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EC22DD-FF2D-448E-B5BF-C88FB535B11F}">
      <dsp:nvSpPr>
        <dsp:cNvPr id="0" name=""/>
        <dsp:cNvSpPr/>
      </dsp:nvSpPr>
      <dsp:spPr>
        <a:xfrm>
          <a:off x="319958" y="238437"/>
          <a:ext cx="581743" cy="5817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15D3B0-87EC-44F9-B980-9738BE9A9EA6}">
      <dsp:nvSpPr>
        <dsp:cNvPr id="0" name=""/>
        <dsp:cNvSpPr/>
      </dsp:nvSpPr>
      <dsp:spPr>
        <a:xfrm>
          <a:off x="1221660" y="452"/>
          <a:ext cx="9065339" cy="1057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941" tIns="111941" rIns="111941" bIns="111941" numCol="1" spcCol="1270" anchor="ctr" anchorCtr="0">
          <a:noAutofit/>
        </a:bodyPr>
        <a:lstStyle/>
        <a:p>
          <a:pPr marL="0" lvl="0" indent="0" algn="l" defTabSz="1022350">
            <a:lnSpc>
              <a:spcPct val="90000"/>
            </a:lnSpc>
            <a:spcBef>
              <a:spcPct val="0"/>
            </a:spcBef>
            <a:spcAft>
              <a:spcPct val="35000"/>
            </a:spcAft>
            <a:buNone/>
          </a:pPr>
          <a:r>
            <a:rPr lang="en-GB" sz="2300" kern="1200"/>
            <a:t>When considering if the life interest has been forfeited – we need to look closely at the event that has taken place. </a:t>
          </a:r>
          <a:endParaRPr lang="en-US" sz="2300" kern="1200"/>
        </a:p>
      </dsp:txBody>
      <dsp:txXfrm>
        <a:off x="1221660" y="452"/>
        <a:ext cx="9065339" cy="1057714"/>
      </dsp:txXfrm>
    </dsp:sp>
    <dsp:sp modelId="{DEEE83CD-6B9E-464F-9710-9036540699F8}">
      <dsp:nvSpPr>
        <dsp:cNvPr id="0" name=""/>
        <dsp:cNvSpPr/>
      </dsp:nvSpPr>
      <dsp:spPr>
        <a:xfrm>
          <a:off x="0" y="1322595"/>
          <a:ext cx="10287000" cy="105771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FF3053-FE84-472D-8E77-A85990EBEA3F}">
      <dsp:nvSpPr>
        <dsp:cNvPr id="0" name=""/>
        <dsp:cNvSpPr/>
      </dsp:nvSpPr>
      <dsp:spPr>
        <a:xfrm>
          <a:off x="319958" y="1560580"/>
          <a:ext cx="581743" cy="5817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EE1391-BE25-4F2D-B1CA-54F6C88183BE}">
      <dsp:nvSpPr>
        <dsp:cNvPr id="0" name=""/>
        <dsp:cNvSpPr/>
      </dsp:nvSpPr>
      <dsp:spPr>
        <a:xfrm>
          <a:off x="1221660" y="1322595"/>
          <a:ext cx="9065339" cy="1057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941" tIns="111941" rIns="111941" bIns="111941" numCol="1" spcCol="1270" anchor="ctr" anchorCtr="0">
          <a:noAutofit/>
        </a:bodyPr>
        <a:lstStyle/>
        <a:p>
          <a:pPr marL="0" lvl="0" indent="0" algn="l" defTabSz="1022350">
            <a:lnSpc>
              <a:spcPct val="90000"/>
            </a:lnSpc>
            <a:spcBef>
              <a:spcPct val="0"/>
            </a:spcBef>
            <a:spcAft>
              <a:spcPct val="35000"/>
            </a:spcAft>
            <a:buNone/>
          </a:pPr>
          <a:r>
            <a:rPr lang="en-GB" sz="2300" kern="1200"/>
            <a:t>Most included in express protective trusts – life interest depends on an event ‘’ whereby all or some of the income is payable to someone else’’, </a:t>
          </a:r>
          <a:endParaRPr lang="en-US" sz="2300" kern="1200"/>
        </a:p>
      </dsp:txBody>
      <dsp:txXfrm>
        <a:off x="1221660" y="1322595"/>
        <a:ext cx="9065339" cy="1057714"/>
      </dsp:txXfrm>
    </dsp:sp>
    <dsp:sp modelId="{B5D84A69-7069-4A26-AA56-4784241F8FE3}">
      <dsp:nvSpPr>
        <dsp:cNvPr id="0" name=""/>
        <dsp:cNvSpPr/>
      </dsp:nvSpPr>
      <dsp:spPr>
        <a:xfrm>
          <a:off x="0" y="2644738"/>
          <a:ext cx="10287000" cy="105771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576FBC-E8AD-4EAA-B1F9-4EA19C552AC9}">
      <dsp:nvSpPr>
        <dsp:cNvPr id="0" name=""/>
        <dsp:cNvSpPr/>
      </dsp:nvSpPr>
      <dsp:spPr>
        <a:xfrm>
          <a:off x="319958" y="2882724"/>
          <a:ext cx="581743" cy="5817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115F13-9EBD-4A4A-8C27-FD2D51A2C407}">
      <dsp:nvSpPr>
        <dsp:cNvPr id="0" name=""/>
        <dsp:cNvSpPr/>
      </dsp:nvSpPr>
      <dsp:spPr>
        <a:xfrm>
          <a:off x="1221660" y="2644738"/>
          <a:ext cx="9065339" cy="1057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941" tIns="111941" rIns="111941" bIns="111941" numCol="1" spcCol="1270" anchor="ctr" anchorCtr="0">
          <a:noAutofit/>
        </a:bodyPr>
        <a:lstStyle/>
        <a:p>
          <a:pPr marL="0" lvl="0" indent="0" algn="l" defTabSz="1022350">
            <a:lnSpc>
              <a:spcPct val="90000"/>
            </a:lnSpc>
            <a:spcBef>
              <a:spcPct val="0"/>
            </a:spcBef>
            <a:spcAft>
              <a:spcPct val="35000"/>
            </a:spcAft>
            <a:buNone/>
          </a:pPr>
          <a:r>
            <a:rPr lang="en-GB" sz="2300" kern="1200"/>
            <a:t>It is up to the beneficiary to be careful in regard to the events as otherwise the protective trust become a discretionary trust. </a:t>
          </a:r>
          <a:endParaRPr lang="en-US" sz="2300" kern="1200"/>
        </a:p>
      </dsp:txBody>
      <dsp:txXfrm>
        <a:off x="1221660" y="2644738"/>
        <a:ext cx="9065339" cy="1057714"/>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2914C-DECC-44AF-973A-D8B8B0AF3DB3}">
      <dsp:nvSpPr>
        <dsp:cNvPr id="0" name=""/>
        <dsp:cNvSpPr/>
      </dsp:nvSpPr>
      <dsp:spPr>
        <a:xfrm>
          <a:off x="0" y="279291"/>
          <a:ext cx="4092594" cy="10740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Research one of the following cases; </a:t>
          </a:r>
          <a:endParaRPr lang="en-US" sz="2700" kern="1200"/>
        </a:p>
      </dsp:txBody>
      <dsp:txXfrm>
        <a:off x="52431" y="331722"/>
        <a:ext cx="3987732" cy="969198"/>
      </dsp:txXfrm>
    </dsp:sp>
    <dsp:sp modelId="{BEAE4C0F-1224-4A01-B089-C1F59F4813AE}">
      <dsp:nvSpPr>
        <dsp:cNvPr id="0" name=""/>
        <dsp:cNvSpPr/>
      </dsp:nvSpPr>
      <dsp:spPr>
        <a:xfrm>
          <a:off x="0" y="1431111"/>
          <a:ext cx="4092594" cy="1074060"/>
        </a:xfrm>
        <a:prstGeom prst="roundRect">
          <a:avLst/>
        </a:prstGeom>
        <a:solidFill>
          <a:schemeClr val="accent2">
            <a:hueOff val="-501097"/>
            <a:satOff val="-216"/>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1. Re Dennis’s Settlement Trust [1942] </a:t>
          </a:r>
          <a:endParaRPr lang="en-US" sz="2700" kern="1200"/>
        </a:p>
      </dsp:txBody>
      <dsp:txXfrm>
        <a:off x="52431" y="1483542"/>
        <a:ext cx="3987732" cy="969198"/>
      </dsp:txXfrm>
    </dsp:sp>
    <dsp:sp modelId="{164E2534-2CE6-4293-B486-E81F059A6CAC}">
      <dsp:nvSpPr>
        <dsp:cNvPr id="0" name=""/>
        <dsp:cNvSpPr/>
      </dsp:nvSpPr>
      <dsp:spPr>
        <a:xfrm>
          <a:off x="0" y="2582931"/>
          <a:ext cx="4092594" cy="1074060"/>
        </a:xfrm>
        <a:prstGeom prst="roundRect">
          <a:avLst/>
        </a:prstGeom>
        <a:solidFill>
          <a:schemeClr val="accent2">
            <a:hueOff val="-1002195"/>
            <a:satOff val="-432"/>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2. Re Balfour’s Settlement Trusts [ 1938]</a:t>
          </a:r>
          <a:endParaRPr lang="en-US" sz="2700" kern="1200"/>
        </a:p>
      </dsp:txBody>
      <dsp:txXfrm>
        <a:off x="52431" y="2635362"/>
        <a:ext cx="3987732" cy="969198"/>
      </dsp:txXfrm>
    </dsp:sp>
    <dsp:sp modelId="{5A2C0D16-F369-4704-A609-61B6E704BC18}">
      <dsp:nvSpPr>
        <dsp:cNvPr id="0" name=""/>
        <dsp:cNvSpPr/>
      </dsp:nvSpPr>
      <dsp:spPr>
        <a:xfrm>
          <a:off x="0" y="3734751"/>
          <a:ext cx="4092594" cy="1074060"/>
        </a:xfrm>
        <a:prstGeom prst="roundRect">
          <a:avLst/>
        </a:prstGeom>
        <a:solidFill>
          <a:schemeClr val="accent2">
            <a:hueOff val="-1503292"/>
            <a:satOff val="-64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3. Re Baring’s Settlement Trusts [1940]  </a:t>
          </a:r>
          <a:endParaRPr lang="en-US" sz="2700" kern="1200"/>
        </a:p>
      </dsp:txBody>
      <dsp:txXfrm>
        <a:off x="52431" y="3787182"/>
        <a:ext cx="3987732" cy="969198"/>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77272C-AE0C-435B-BC4E-2885A5303540}">
      <dsp:nvSpPr>
        <dsp:cNvPr id="0" name=""/>
        <dsp:cNvSpPr/>
      </dsp:nvSpPr>
      <dsp:spPr>
        <a:xfrm>
          <a:off x="0" y="584790"/>
          <a:ext cx="4092594" cy="9429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S.33 TA 1925 – exemptions. </a:t>
          </a:r>
          <a:endParaRPr lang="en-US" sz="1700" kern="1200"/>
        </a:p>
      </dsp:txBody>
      <dsp:txXfrm>
        <a:off x="46029" y="630819"/>
        <a:ext cx="4000536" cy="850852"/>
      </dsp:txXfrm>
    </dsp:sp>
    <dsp:sp modelId="{AF18E225-A7FE-44BF-AC23-0E9208E2050B}">
      <dsp:nvSpPr>
        <dsp:cNvPr id="0" name=""/>
        <dsp:cNvSpPr/>
      </dsp:nvSpPr>
      <dsp:spPr>
        <a:xfrm>
          <a:off x="0" y="1576661"/>
          <a:ext cx="4092594" cy="942910"/>
        </a:xfrm>
        <a:prstGeom prst="roundRect">
          <a:avLst/>
        </a:prstGeom>
        <a:solidFill>
          <a:schemeClr val="accent2">
            <a:hueOff val="-501097"/>
            <a:satOff val="-216"/>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S.57 of the TA 1925 – no forfeiture . </a:t>
          </a:r>
          <a:endParaRPr lang="en-US" sz="1700" kern="1200"/>
        </a:p>
      </dsp:txBody>
      <dsp:txXfrm>
        <a:off x="46029" y="1622690"/>
        <a:ext cx="4000536" cy="850852"/>
      </dsp:txXfrm>
    </dsp:sp>
    <dsp:sp modelId="{4669A54A-C1DB-4CC0-89EF-3F760163A07F}">
      <dsp:nvSpPr>
        <dsp:cNvPr id="0" name=""/>
        <dsp:cNvSpPr/>
      </dsp:nvSpPr>
      <dsp:spPr>
        <a:xfrm>
          <a:off x="0" y="2568531"/>
          <a:ext cx="4092594" cy="942910"/>
        </a:xfrm>
        <a:prstGeom prst="roundRect">
          <a:avLst/>
        </a:prstGeom>
        <a:solidFill>
          <a:schemeClr val="accent2">
            <a:hueOff val="-1002195"/>
            <a:satOff val="-432"/>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Not clear if this applies to an order made in the family division of the High court – this changes a protective interest. </a:t>
          </a:r>
          <a:endParaRPr lang="en-US" sz="1700" kern="1200"/>
        </a:p>
      </dsp:txBody>
      <dsp:txXfrm>
        <a:off x="46029" y="2614560"/>
        <a:ext cx="4000536" cy="850852"/>
      </dsp:txXfrm>
    </dsp:sp>
    <dsp:sp modelId="{66FDD4E1-F918-4F71-8B37-9DA35504B54D}">
      <dsp:nvSpPr>
        <dsp:cNvPr id="0" name=""/>
        <dsp:cNvSpPr/>
      </dsp:nvSpPr>
      <dsp:spPr>
        <a:xfrm>
          <a:off x="0" y="3560401"/>
          <a:ext cx="4092594" cy="942910"/>
        </a:xfrm>
        <a:prstGeom prst="roundRect">
          <a:avLst/>
        </a:prstGeom>
        <a:solidFill>
          <a:schemeClr val="accent2">
            <a:hueOff val="-1503292"/>
            <a:satOff val="-64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Key cases ; Re Richardson’s Will Trusts [1958]  and General Accident Fire and Life Assurance v IRC [1963] </a:t>
          </a:r>
          <a:endParaRPr lang="en-US" sz="1700" kern="1200"/>
        </a:p>
      </dsp:txBody>
      <dsp:txXfrm>
        <a:off x="46029" y="3606430"/>
        <a:ext cx="4000536" cy="850852"/>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274F22-067F-4F7C-B71D-2BA1DD1B8B1A}">
      <dsp:nvSpPr>
        <dsp:cNvPr id="0" name=""/>
        <dsp:cNvSpPr/>
      </dsp:nvSpPr>
      <dsp:spPr>
        <a:xfrm>
          <a:off x="0" y="0"/>
          <a:ext cx="8743950" cy="11672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Bare trust- Trustee does nothing – he holds the property – the beneficiaries who are absolutely entitled  can end the trust when they see fit as demonstrated in the case of Saunders v Vautier  [1841] </a:t>
          </a:r>
          <a:endParaRPr lang="en-US" sz="1700" kern="1200"/>
        </a:p>
      </dsp:txBody>
      <dsp:txXfrm>
        <a:off x="34189" y="34189"/>
        <a:ext cx="7484353" cy="1098911"/>
      </dsp:txXfrm>
    </dsp:sp>
    <dsp:sp modelId="{153CAE48-001C-43D2-8472-621D0A8F42B6}">
      <dsp:nvSpPr>
        <dsp:cNvPr id="0" name=""/>
        <dsp:cNvSpPr/>
      </dsp:nvSpPr>
      <dsp:spPr>
        <a:xfrm>
          <a:off x="771524" y="1361837"/>
          <a:ext cx="8743950" cy="11672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Executed trust – the settlor states exactly what the beneficiaries should have interests in and sets limitations. These are then final. </a:t>
          </a:r>
          <a:endParaRPr lang="en-US" sz="1700" kern="1200"/>
        </a:p>
      </dsp:txBody>
      <dsp:txXfrm>
        <a:off x="805713" y="1396026"/>
        <a:ext cx="7145308" cy="1098911"/>
      </dsp:txXfrm>
    </dsp:sp>
    <dsp:sp modelId="{A45C3FD0-D8A9-4774-B561-D996C8583128}">
      <dsp:nvSpPr>
        <dsp:cNvPr id="0" name=""/>
        <dsp:cNvSpPr/>
      </dsp:nvSpPr>
      <dsp:spPr>
        <a:xfrm>
          <a:off x="1543049" y="2723675"/>
          <a:ext cx="8743950" cy="11672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Executory Trusts – ‘ The settlor has merely expressed him general intentions as to the way in which the benefit should be distributed and the limitations given are in the form of instructions as to how the latter formal statement should be made. </a:t>
          </a:r>
          <a:endParaRPr lang="en-US" sz="1700" kern="1200"/>
        </a:p>
      </dsp:txBody>
      <dsp:txXfrm>
        <a:off x="1577238" y="2757864"/>
        <a:ext cx="7145308" cy="1098911"/>
      </dsp:txXfrm>
    </dsp:sp>
    <dsp:sp modelId="{0EBA177E-5A03-4C47-A9ED-4025D50207B9}">
      <dsp:nvSpPr>
        <dsp:cNvPr id="0" name=""/>
        <dsp:cNvSpPr/>
      </dsp:nvSpPr>
      <dsp:spPr>
        <a:xfrm>
          <a:off x="7985211" y="885194"/>
          <a:ext cx="758738" cy="75873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8155927" y="885194"/>
        <a:ext cx="417306" cy="570950"/>
      </dsp:txXfrm>
    </dsp:sp>
    <dsp:sp modelId="{A9FDC383-4AF8-434C-B416-080460D4EF82}">
      <dsp:nvSpPr>
        <dsp:cNvPr id="0" name=""/>
        <dsp:cNvSpPr/>
      </dsp:nvSpPr>
      <dsp:spPr>
        <a:xfrm>
          <a:off x="8756736" y="2239250"/>
          <a:ext cx="758738" cy="75873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8927452" y="2239250"/>
        <a:ext cx="417306" cy="570950"/>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5F6D0B-FB06-468B-B31D-5F97054FBE2D}">
      <dsp:nvSpPr>
        <dsp:cNvPr id="0" name=""/>
        <dsp:cNvSpPr/>
      </dsp:nvSpPr>
      <dsp:spPr>
        <a:xfrm>
          <a:off x="1138275" y="764640"/>
          <a:ext cx="1287393" cy="12873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33E8FA-CAD1-46EC-BB8E-F3FA597EAC15}">
      <dsp:nvSpPr>
        <dsp:cNvPr id="0" name=""/>
        <dsp:cNvSpPr/>
      </dsp:nvSpPr>
      <dsp:spPr>
        <a:xfrm>
          <a:off x="351534" y="2406324"/>
          <a:ext cx="28608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dirty="0"/>
            <a:t>Pre</a:t>
          </a:r>
          <a:r>
            <a:rPr lang="en-US" sz="1700" kern="1200" baseline="0" dirty="0"/>
            <a:t> recorded session released before the lesson. </a:t>
          </a:r>
          <a:endParaRPr lang="en-US" sz="1700" kern="1200" dirty="0"/>
        </a:p>
      </dsp:txBody>
      <dsp:txXfrm>
        <a:off x="351534" y="2406324"/>
        <a:ext cx="2860875" cy="720000"/>
      </dsp:txXfrm>
    </dsp:sp>
    <dsp:sp modelId="{80D98AF5-0CC0-4E90-892A-0649B31262FC}">
      <dsp:nvSpPr>
        <dsp:cNvPr id="0" name=""/>
        <dsp:cNvSpPr/>
      </dsp:nvSpPr>
      <dsp:spPr>
        <a:xfrm>
          <a:off x="4499803" y="764640"/>
          <a:ext cx="1287393" cy="12873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011C02-B8F6-49D5-86E0-157CF8ACB583}">
      <dsp:nvSpPr>
        <dsp:cNvPr id="0" name=""/>
        <dsp:cNvSpPr/>
      </dsp:nvSpPr>
      <dsp:spPr>
        <a:xfrm>
          <a:off x="3713062" y="2406324"/>
          <a:ext cx="28608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dirty="0"/>
            <a:t>Complete</a:t>
          </a:r>
          <a:r>
            <a:rPr lang="en-US" sz="1700" kern="1200" baseline="0" dirty="0"/>
            <a:t> the three Certainties.</a:t>
          </a:r>
          <a:endParaRPr lang="en-US" sz="1700" kern="1200" dirty="0"/>
        </a:p>
      </dsp:txBody>
      <dsp:txXfrm>
        <a:off x="3713062" y="2406324"/>
        <a:ext cx="2860875" cy="720000"/>
      </dsp:txXfrm>
    </dsp:sp>
    <dsp:sp modelId="{939CC12E-7532-439C-A8C2-CC4406CD9F08}">
      <dsp:nvSpPr>
        <dsp:cNvPr id="0" name=""/>
        <dsp:cNvSpPr/>
      </dsp:nvSpPr>
      <dsp:spPr>
        <a:xfrm>
          <a:off x="7861331" y="764640"/>
          <a:ext cx="1287393" cy="12873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366808-CE20-4108-BA41-42F749645113}">
      <dsp:nvSpPr>
        <dsp:cNvPr id="0" name=""/>
        <dsp:cNvSpPr/>
      </dsp:nvSpPr>
      <dsp:spPr>
        <a:xfrm>
          <a:off x="7074590" y="2406324"/>
          <a:ext cx="28608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dirty="0"/>
            <a:t>Next week's session is going to be packed with information. </a:t>
          </a:r>
          <a:endParaRPr lang="en-US" sz="1700" kern="1200" dirty="0"/>
        </a:p>
      </dsp:txBody>
      <dsp:txXfrm>
        <a:off x="7074590" y="2406324"/>
        <a:ext cx="2860875" cy="720000"/>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B81C1B-706A-4827-8DB1-C732A79A6A06}">
      <dsp:nvSpPr>
        <dsp:cNvPr id="0" name=""/>
        <dsp:cNvSpPr/>
      </dsp:nvSpPr>
      <dsp:spPr>
        <a:xfrm>
          <a:off x="1255" y="313432"/>
          <a:ext cx="4407637" cy="27988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F39443-7C59-4227-8E69-B494059722D0}">
      <dsp:nvSpPr>
        <dsp:cNvPr id="0" name=""/>
        <dsp:cNvSpPr/>
      </dsp:nvSpPr>
      <dsp:spPr>
        <a:xfrm>
          <a:off x="490993" y="778682"/>
          <a:ext cx="4407637" cy="27988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a:t>Nature of a trust. </a:t>
          </a:r>
          <a:endParaRPr lang="en-US" sz="6500" kern="1200"/>
        </a:p>
      </dsp:txBody>
      <dsp:txXfrm>
        <a:off x="572969" y="860658"/>
        <a:ext cx="4243685" cy="2634898"/>
      </dsp:txXfrm>
    </dsp:sp>
    <dsp:sp modelId="{C7CB5C60-D613-42F9-B21A-8D93FFF48E5B}">
      <dsp:nvSpPr>
        <dsp:cNvPr id="0" name=""/>
        <dsp:cNvSpPr/>
      </dsp:nvSpPr>
      <dsp:spPr>
        <a:xfrm>
          <a:off x="5388368" y="313432"/>
          <a:ext cx="4407637" cy="27988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99D655-6174-4F1D-9514-B28AEF151EFC}">
      <dsp:nvSpPr>
        <dsp:cNvPr id="0" name=""/>
        <dsp:cNvSpPr/>
      </dsp:nvSpPr>
      <dsp:spPr>
        <a:xfrm>
          <a:off x="5878106" y="778682"/>
          <a:ext cx="4407637" cy="27988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a:t>Next week. </a:t>
          </a:r>
          <a:endParaRPr lang="en-US" sz="6500" kern="1200"/>
        </a:p>
      </dsp:txBody>
      <dsp:txXfrm>
        <a:off x="5960082" y="860658"/>
        <a:ext cx="4243685" cy="263489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7.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1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0.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BD5A92-38B3-4329-BFDF-CAF32FFE5ECF}" type="datetimeFigureOut">
              <a:rPr lang="en-GB" smtClean="0"/>
              <a:t>01/04/2024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433C12-A75D-4B52-B634-F15D2D6C291F}" type="slidenum">
              <a:rPr lang="en-GB" smtClean="0"/>
              <a:t>‹#›</a:t>
            </a:fld>
            <a:endParaRPr lang="en-GB"/>
          </a:p>
        </p:txBody>
      </p:sp>
    </p:spTree>
    <p:extLst>
      <p:ext uri="{BB962C8B-B14F-4D97-AF65-F5344CB8AC3E}">
        <p14:creationId xmlns:p14="http://schemas.microsoft.com/office/powerpoint/2010/main" val="25119264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 is the personal representative. </a:t>
            </a:r>
          </a:p>
        </p:txBody>
      </p:sp>
      <p:sp>
        <p:nvSpPr>
          <p:cNvPr id="4" name="Slide Number Placeholder 3"/>
          <p:cNvSpPr>
            <a:spLocks noGrp="1"/>
          </p:cNvSpPr>
          <p:nvPr>
            <p:ph type="sldNum" sz="quarter" idx="5"/>
          </p:nvPr>
        </p:nvSpPr>
        <p:spPr/>
        <p:txBody>
          <a:bodyPr/>
          <a:lstStyle/>
          <a:p>
            <a:fld id="{AF433C12-A75D-4B52-B634-F15D2D6C291F}" type="slidenum">
              <a:rPr lang="en-GB" smtClean="0"/>
              <a:t>11</a:t>
            </a:fld>
            <a:endParaRPr lang="en-GB"/>
          </a:p>
        </p:txBody>
      </p:sp>
    </p:spTree>
    <p:extLst>
      <p:ext uri="{BB962C8B-B14F-4D97-AF65-F5344CB8AC3E}">
        <p14:creationId xmlns:p14="http://schemas.microsoft.com/office/powerpoint/2010/main" val="15735832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Chattel owned by the Bailor is in possession of the Bailee with the Bailors permission. </a:t>
            </a:r>
          </a:p>
        </p:txBody>
      </p:sp>
      <p:sp>
        <p:nvSpPr>
          <p:cNvPr id="4" name="Slide Number Placeholder 3"/>
          <p:cNvSpPr>
            <a:spLocks noGrp="1"/>
          </p:cNvSpPr>
          <p:nvPr>
            <p:ph type="sldNum" sz="quarter" idx="5"/>
          </p:nvPr>
        </p:nvSpPr>
        <p:spPr/>
        <p:txBody>
          <a:bodyPr/>
          <a:lstStyle/>
          <a:p>
            <a:fld id="{AF433C12-A75D-4B52-B634-F15D2D6C291F}" type="slidenum">
              <a:rPr lang="en-GB" smtClean="0"/>
              <a:t>14</a:t>
            </a:fld>
            <a:endParaRPr lang="en-GB"/>
          </a:p>
        </p:txBody>
      </p:sp>
    </p:spTree>
    <p:extLst>
      <p:ext uri="{BB962C8B-B14F-4D97-AF65-F5344CB8AC3E}">
        <p14:creationId xmlns:p14="http://schemas.microsoft.com/office/powerpoint/2010/main" val="18955130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 ‘’ An agency can render his principal liable, but the trustee cannot impose liability on a beneficiary</a:t>
            </a:r>
          </a:p>
          <a:p>
            <a:r>
              <a:rPr lang="en-GB" dirty="0"/>
              <a:t>5. A trust is proprietary whereas money due on agency is recoverable based on a personal claim. Trustee cannot use property that they hold on trusts to settle a debt because it belong to someone else. Money held on agency not the same. </a:t>
            </a:r>
          </a:p>
        </p:txBody>
      </p:sp>
      <p:sp>
        <p:nvSpPr>
          <p:cNvPr id="4" name="Slide Number Placeholder 3"/>
          <p:cNvSpPr>
            <a:spLocks noGrp="1"/>
          </p:cNvSpPr>
          <p:nvPr>
            <p:ph type="sldNum" sz="quarter" idx="5"/>
          </p:nvPr>
        </p:nvSpPr>
        <p:spPr/>
        <p:txBody>
          <a:bodyPr/>
          <a:lstStyle/>
          <a:p>
            <a:fld id="{AF433C12-A75D-4B52-B634-F15D2D6C291F}" type="slidenum">
              <a:rPr lang="en-GB" smtClean="0"/>
              <a:t>16</a:t>
            </a:fld>
            <a:endParaRPr lang="en-GB"/>
          </a:p>
        </p:txBody>
      </p:sp>
    </p:spTree>
    <p:extLst>
      <p:ext uri="{BB962C8B-B14F-4D97-AF65-F5344CB8AC3E}">
        <p14:creationId xmlns:p14="http://schemas.microsoft.com/office/powerpoint/2010/main" val="21668829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these concepts do overlap; </a:t>
            </a:r>
          </a:p>
          <a:p>
            <a:endParaRPr lang="en-GB" dirty="0"/>
          </a:p>
          <a:p>
            <a:r>
              <a:rPr lang="en-GB" dirty="0"/>
              <a:t>Privity applies – limits the ability to bring a claim for a breach of contract.</a:t>
            </a:r>
          </a:p>
          <a:p>
            <a:endParaRPr lang="en-GB" dirty="0"/>
          </a:p>
          <a:p>
            <a:r>
              <a:rPr lang="en-GB" dirty="0"/>
              <a:t>Can only bring a claim for a breach of contract if you are a party to the contract. </a:t>
            </a:r>
          </a:p>
          <a:p>
            <a:endParaRPr lang="en-GB" dirty="0"/>
          </a:p>
          <a:p>
            <a:r>
              <a:rPr lang="en-GB" dirty="0"/>
              <a:t>However, the Contract (Rights of third parties) Act 1999 – ‘’ Whereby if the trustee contracts with the settlor to hold property on trust, the beneficiaries (Albeit a third party) will be able to enforce the contract</a:t>
            </a:r>
            <a:r>
              <a:rPr lang="en-GB"/>
              <a:t>. </a:t>
            </a:r>
            <a:endParaRPr lang="en-GB" dirty="0"/>
          </a:p>
          <a:p>
            <a:endParaRPr lang="en-GB" dirty="0"/>
          </a:p>
          <a:p>
            <a:r>
              <a:rPr lang="en-GB" dirty="0"/>
              <a:t>If there is confusion as to the relationship – courts look at the wording and conduct of both parties – Green v Russel [1959]</a:t>
            </a:r>
          </a:p>
        </p:txBody>
      </p:sp>
      <p:sp>
        <p:nvSpPr>
          <p:cNvPr id="4" name="Slide Number Placeholder 3"/>
          <p:cNvSpPr>
            <a:spLocks noGrp="1"/>
          </p:cNvSpPr>
          <p:nvPr>
            <p:ph type="sldNum" sz="quarter" idx="5"/>
          </p:nvPr>
        </p:nvSpPr>
        <p:spPr/>
        <p:txBody>
          <a:bodyPr/>
          <a:lstStyle/>
          <a:p>
            <a:fld id="{AF433C12-A75D-4B52-B634-F15D2D6C291F}" type="slidenum">
              <a:rPr lang="en-GB" smtClean="0"/>
              <a:t>17</a:t>
            </a:fld>
            <a:endParaRPr lang="en-GB"/>
          </a:p>
        </p:txBody>
      </p:sp>
    </p:spTree>
    <p:extLst>
      <p:ext uri="{BB962C8B-B14F-4D97-AF65-F5344CB8AC3E}">
        <p14:creationId xmlns:p14="http://schemas.microsoft.com/office/powerpoint/2010/main" val="33786527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433C12-A75D-4B52-B634-F15D2D6C291F}" type="slidenum">
              <a:rPr lang="en-GB" smtClean="0"/>
              <a:t>18</a:t>
            </a:fld>
            <a:endParaRPr lang="en-GB"/>
          </a:p>
        </p:txBody>
      </p:sp>
    </p:spTree>
    <p:extLst>
      <p:ext uri="{BB962C8B-B14F-4D97-AF65-F5344CB8AC3E}">
        <p14:creationId xmlns:p14="http://schemas.microsoft.com/office/powerpoint/2010/main" val="3701923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Public trusts are charitable, and the attorney general is responsible for them. </a:t>
            </a:r>
          </a:p>
          <a:p>
            <a:endParaRPr lang="en-GB" dirty="0"/>
          </a:p>
          <a:p>
            <a:r>
              <a:rPr lang="en-GB" dirty="0"/>
              <a:t>- Purpose trusts which are non-charitable are allowed because of an anomalies in the law – they are trusts of imperfect obligation. (Such as a trust for the upkeep of graves)</a:t>
            </a:r>
          </a:p>
          <a:p>
            <a:endParaRPr lang="en-GB" dirty="0"/>
          </a:p>
          <a:p>
            <a:endParaRPr lang="en-GB" dirty="0"/>
          </a:p>
        </p:txBody>
      </p:sp>
      <p:sp>
        <p:nvSpPr>
          <p:cNvPr id="4" name="Slide Number Placeholder 3"/>
          <p:cNvSpPr>
            <a:spLocks noGrp="1"/>
          </p:cNvSpPr>
          <p:nvPr>
            <p:ph type="sldNum" sz="quarter" idx="5"/>
          </p:nvPr>
        </p:nvSpPr>
        <p:spPr/>
        <p:txBody>
          <a:bodyPr/>
          <a:lstStyle/>
          <a:p>
            <a:fld id="{AF433C12-A75D-4B52-B634-F15D2D6C291F}" type="slidenum">
              <a:rPr lang="en-GB" smtClean="0"/>
              <a:t>21</a:t>
            </a:fld>
            <a:endParaRPr lang="en-GB"/>
          </a:p>
        </p:txBody>
      </p:sp>
    </p:spTree>
    <p:extLst>
      <p:ext uri="{BB962C8B-B14F-4D97-AF65-F5344CB8AC3E}">
        <p14:creationId xmlns:p14="http://schemas.microsoft.com/office/powerpoint/2010/main" val="19224752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Express Trust – Manifest intention is crucial </a:t>
            </a:r>
          </a:p>
          <a:p>
            <a:endParaRPr lang="en-GB" dirty="0"/>
          </a:p>
          <a:p>
            <a:r>
              <a:rPr lang="en-GB" dirty="0"/>
              <a:t>Two options for a trustee himself or another individual. </a:t>
            </a:r>
          </a:p>
          <a:p>
            <a:endParaRPr lang="en-GB" dirty="0"/>
          </a:p>
          <a:p>
            <a:r>
              <a:rPr lang="en-GB" dirty="0"/>
              <a:t>Statutory – Created by law because of certain circumstances. </a:t>
            </a:r>
          </a:p>
        </p:txBody>
      </p:sp>
      <p:sp>
        <p:nvSpPr>
          <p:cNvPr id="4" name="Slide Number Placeholder 3"/>
          <p:cNvSpPr>
            <a:spLocks noGrp="1"/>
          </p:cNvSpPr>
          <p:nvPr>
            <p:ph type="sldNum" sz="quarter" idx="5"/>
          </p:nvPr>
        </p:nvSpPr>
        <p:spPr/>
        <p:txBody>
          <a:bodyPr/>
          <a:lstStyle/>
          <a:p>
            <a:fld id="{AF433C12-A75D-4B52-B634-F15D2D6C291F}" type="slidenum">
              <a:rPr lang="en-GB" smtClean="0"/>
              <a:t>22</a:t>
            </a:fld>
            <a:endParaRPr lang="en-GB"/>
          </a:p>
        </p:txBody>
      </p:sp>
    </p:spTree>
    <p:extLst>
      <p:ext uri="{BB962C8B-B14F-4D97-AF65-F5344CB8AC3E}">
        <p14:creationId xmlns:p14="http://schemas.microsoft.com/office/powerpoint/2010/main" val="5623628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Where the trustee uses the trust for their own benefit. </a:t>
            </a:r>
          </a:p>
          <a:p>
            <a:endParaRPr lang="en-GB" dirty="0"/>
          </a:p>
          <a:p>
            <a:r>
              <a:rPr lang="en-GB" dirty="0"/>
              <a:t>Keech v </a:t>
            </a:r>
            <a:r>
              <a:rPr lang="en-GB" dirty="0" err="1"/>
              <a:t>Standford</a:t>
            </a:r>
            <a:r>
              <a:rPr lang="en-GB" dirty="0"/>
              <a:t> [1726] – Fiduciary duty. </a:t>
            </a:r>
          </a:p>
        </p:txBody>
      </p:sp>
      <p:sp>
        <p:nvSpPr>
          <p:cNvPr id="4" name="Slide Number Placeholder 3"/>
          <p:cNvSpPr>
            <a:spLocks noGrp="1"/>
          </p:cNvSpPr>
          <p:nvPr>
            <p:ph type="sldNum" sz="quarter" idx="5"/>
          </p:nvPr>
        </p:nvSpPr>
        <p:spPr/>
        <p:txBody>
          <a:bodyPr/>
          <a:lstStyle/>
          <a:p>
            <a:fld id="{AF433C12-A75D-4B52-B634-F15D2D6C291F}" type="slidenum">
              <a:rPr lang="en-GB" smtClean="0"/>
              <a:t>23</a:t>
            </a:fld>
            <a:endParaRPr lang="en-GB"/>
          </a:p>
        </p:txBody>
      </p:sp>
    </p:spTree>
    <p:extLst>
      <p:ext uri="{BB962C8B-B14F-4D97-AF65-F5344CB8AC3E}">
        <p14:creationId xmlns:p14="http://schemas.microsoft.com/office/powerpoint/2010/main" val="17345747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Non exhaustive – They can decide whether to accumulate than distribute and the court will not intervene. </a:t>
            </a:r>
          </a:p>
          <a:p>
            <a:endParaRPr lang="en-GB" dirty="0"/>
          </a:p>
          <a:p>
            <a:r>
              <a:rPr lang="en-GB" dirty="0"/>
              <a:t>Gulbenkian’s Settlement trusts (No 2) 1970 – retention of income for 13 years did not stop  trustee from right to exercise discretion over distribution. </a:t>
            </a:r>
          </a:p>
          <a:p>
            <a:endParaRPr lang="en-GB" dirty="0"/>
          </a:p>
          <a:p>
            <a:r>
              <a:rPr lang="en-GB" dirty="0"/>
              <a:t>‘’ A person may settle his own property upon immediate discretionary trusts and may make himself a permissible object of the trustees discretion; he will then have no interest that can vest in his trustee in bankruptcy. </a:t>
            </a:r>
          </a:p>
        </p:txBody>
      </p:sp>
      <p:sp>
        <p:nvSpPr>
          <p:cNvPr id="4" name="Slide Number Placeholder 3"/>
          <p:cNvSpPr>
            <a:spLocks noGrp="1"/>
          </p:cNvSpPr>
          <p:nvPr>
            <p:ph type="sldNum" sz="quarter" idx="5"/>
          </p:nvPr>
        </p:nvSpPr>
        <p:spPr/>
        <p:txBody>
          <a:bodyPr/>
          <a:lstStyle/>
          <a:p>
            <a:fld id="{AF433C12-A75D-4B52-B634-F15D2D6C291F}" type="slidenum">
              <a:rPr lang="en-GB" smtClean="0"/>
              <a:t>25</a:t>
            </a:fld>
            <a:endParaRPr lang="en-GB"/>
          </a:p>
        </p:txBody>
      </p:sp>
    </p:spTree>
    <p:extLst>
      <p:ext uri="{BB962C8B-B14F-4D97-AF65-F5344CB8AC3E}">
        <p14:creationId xmlns:p14="http://schemas.microsoft.com/office/powerpoint/2010/main" val="19032811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 condition subsequent that is drafted to bring an interest to an end upon </a:t>
            </a:r>
            <a:r>
              <a:rPr lang="en-GB" dirty="0" err="1"/>
              <a:t>alientation</a:t>
            </a:r>
            <a:r>
              <a:rPr lang="en-GB" dirty="0"/>
              <a:t> or bankruptcy is void, but an interest determinable on alienation or bankruptcy is valid’’. </a:t>
            </a:r>
          </a:p>
        </p:txBody>
      </p:sp>
      <p:sp>
        <p:nvSpPr>
          <p:cNvPr id="4" name="Slide Number Placeholder 3"/>
          <p:cNvSpPr>
            <a:spLocks noGrp="1"/>
          </p:cNvSpPr>
          <p:nvPr>
            <p:ph type="sldNum" sz="quarter" idx="5"/>
          </p:nvPr>
        </p:nvSpPr>
        <p:spPr/>
        <p:txBody>
          <a:bodyPr/>
          <a:lstStyle/>
          <a:p>
            <a:fld id="{AF433C12-A75D-4B52-B634-F15D2D6C291F}" type="slidenum">
              <a:rPr lang="en-GB" smtClean="0"/>
              <a:t>26</a:t>
            </a:fld>
            <a:endParaRPr lang="en-GB"/>
          </a:p>
        </p:txBody>
      </p:sp>
    </p:spTree>
    <p:extLst>
      <p:ext uri="{BB962C8B-B14F-4D97-AF65-F5344CB8AC3E}">
        <p14:creationId xmlns:p14="http://schemas.microsoft.com/office/powerpoint/2010/main" val="3293849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Compared to a discretionary trust which a protective trust – the beneficiary benefits up until bankruptcy – after they are bankrupt then they no longer have a life interest and instead it is classed as a discretionary trust. </a:t>
            </a:r>
          </a:p>
          <a:p>
            <a:endParaRPr lang="en-GB" dirty="0"/>
          </a:p>
          <a:p>
            <a:r>
              <a:rPr lang="en-GB" dirty="0"/>
              <a:t>This discretionary trust work for; the individual and any family or ‘’ if there is no spouse or issue, the principal beneficiary and the persons would be entitled if he were dead. </a:t>
            </a:r>
          </a:p>
          <a:p>
            <a:endParaRPr lang="en-GB" dirty="0"/>
          </a:p>
          <a:p>
            <a:r>
              <a:rPr lang="en-GB" dirty="0"/>
              <a:t>Where there is a principal beneficiary then the discretionary trust continues until they die. </a:t>
            </a:r>
          </a:p>
          <a:p>
            <a:endParaRPr lang="en-GB" dirty="0"/>
          </a:p>
          <a:p>
            <a:r>
              <a:rPr lang="en-GB" dirty="0"/>
              <a:t>After death if held on trust for anyone else, it reverts back to the original trust. </a:t>
            </a:r>
          </a:p>
          <a:p>
            <a:endParaRPr lang="en-GB" dirty="0"/>
          </a:p>
          <a:p>
            <a:r>
              <a:rPr lang="en-GB" dirty="0"/>
              <a:t>The trustee can if he chooses too pay trust income to the beneficiary after they loose their entitlement to it. </a:t>
            </a:r>
          </a:p>
        </p:txBody>
      </p:sp>
      <p:sp>
        <p:nvSpPr>
          <p:cNvPr id="4" name="Slide Number Placeholder 3"/>
          <p:cNvSpPr>
            <a:spLocks noGrp="1"/>
          </p:cNvSpPr>
          <p:nvPr>
            <p:ph type="sldNum" sz="quarter" idx="5"/>
          </p:nvPr>
        </p:nvSpPr>
        <p:spPr/>
        <p:txBody>
          <a:bodyPr/>
          <a:lstStyle/>
          <a:p>
            <a:fld id="{AF433C12-A75D-4B52-B634-F15D2D6C291F}" type="slidenum">
              <a:rPr lang="en-GB" smtClean="0"/>
              <a:t>27</a:t>
            </a:fld>
            <a:endParaRPr lang="en-GB"/>
          </a:p>
        </p:txBody>
      </p:sp>
    </p:spTree>
    <p:extLst>
      <p:ext uri="{BB962C8B-B14F-4D97-AF65-F5344CB8AC3E}">
        <p14:creationId xmlns:p14="http://schemas.microsoft.com/office/powerpoint/2010/main" val="1370807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433C12-A75D-4B52-B634-F15D2D6C291F}" type="slidenum">
              <a:rPr lang="en-GB" smtClean="0"/>
              <a:t>29</a:t>
            </a:fld>
            <a:endParaRPr lang="en-GB"/>
          </a:p>
        </p:txBody>
      </p:sp>
    </p:spTree>
    <p:extLst>
      <p:ext uri="{BB962C8B-B14F-4D97-AF65-F5344CB8AC3E}">
        <p14:creationId xmlns:p14="http://schemas.microsoft.com/office/powerpoint/2010/main" val="28472808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AF433C12-A75D-4B52-B634-F15D2D6C291F}" type="slidenum">
              <a:rPr lang="en-GB" smtClean="0"/>
              <a:t>30</a:t>
            </a:fld>
            <a:endParaRPr lang="en-GB"/>
          </a:p>
        </p:txBody>
      </p:sp>
    </p:spTree>
    <p:extLst>
      <p:ext uri="{BB962C8B-B14F-4D97-AF65-F5344CB8AC3E}">
        <p14:creationId xmlns:p14="http://schemas.microsoft.com/office/powerpoint/2010/main" val="25660080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433C12-A75D-4B52-B634-F15D2D6C291F}" type="slidenum">
              <a:rPr lang="en-GB" smtClean="0"/>
              <a:t>31</a:t>
            </a:fld>
            <a:endParaRPr lang="en-GB"/>
          </a:p>
        </p:txBody>
      </p:sp>
    </p:spTree>
    <p:extLst>
      <p:ext uri="{BB962C8B-B14F-4D97-AF65-F5344CB8AC3E}">
        <p14:creationId xmlns:p14="http://schemas.microsoft.com/office/powerpoint/2010/main" val="41575259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96F2-02BD-E71F-EFBD-14FECCF2D331}"/>
              </a:ext>
            </a:extLst>
          </p:cNvPr>
          <p:cNvSpPr>
            <a:spLocks noGrp="1"/>
          </p:cNvSpPr>
          <p:nvPr>
            <p:ph type="ctrTitle"/>
          </p:nvPr>
        </p:nvSpPr>
        <p:spPr>
          <a:xfrm>
            <a:off x="1524000" y="1122362"/>
            <a:ext cx="7172325" cy="3152251"/>
          </a:xfrm>
        </p:spPr>
        <p:txBody>
          <a:bodyPr anchor="b">
            <a:normAutofit/>
          </a:bodyPr>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BBE90113-E8E1-4E48-41BC-583802BFC956}"/>
              </a:ext>
            </a:extLst>
          </p:cNvPr>
          <p:cNvSpPr>
            <a:spLocks noGrp="1"/>
          </p:cNvSpPr>
          <p:nvPr>
            <p:ph type="subTitle" idx="1"/>
          </p:nvPr>
        </p:nvSpPr>
        <p:spPr>
          <a:xfrm>
            <a:off x="1524000" y="4920137"/>
            <a:ext cx="7172325" cy="1122363"/>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AC7EE5-BFF0-D779-4261-E239DB450A69}"/>
              </a:ext>
            </a:extLst>
          </p:cNvPr>
          <p:cNvSpPr>
            <a:spLocks noGrp="1"/>
          </p:cNvSpPr>
          <p:nvPr>
            <p:ph type="dt" sz="half" idx="10"/>
          </p:nvPr>
        </p:nvSpPr>
        <p:spPr/>
        <p:txBody>
          <a:bodyPr/>
          <a:lstStyle/>
          <a:p>
            <a:fld id="{9D0D92BC-42A9-434B-8530-ADBF4485E407}" type="datetimeFigureOut">
              <a:rPr lang="en-US" smtClean="0"/>
              <a:t>4/1/2024</a:t>
            </a:fld>
            <a:endParaRPr lang="en-US"/>
          </a:p>
        </p:txBody>
      </p:sp>
      <p:sp>
        <p:nvSpPr>
          <p:cNvPr id="5" name="Footer Placeholder 4">
            <a:extLst>
              <a:ext uri="{FF2B5EF4-FFF2-40B4-BE49-F238E27FC236}">
                <a16:creationId xmlns:a16="http://schemas.microsoft.com/office/drawing/2014/main" id="{63789492-34ED-FE24-4F29-E4C8F5497B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B0C886-7F1E-7BC1-9A9E-B24C2AC2F0F5}"/>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8" name="Straight Connector 7">
            <a:extLst>
              <a:ext uri="{FF2B5EF4-FFF2-40B4-BE49-F238E27FC236}">
                <a16:creationId xmlns:a16="http://schemas.microsoft.com/office/drawing/2014/main" id="{1C74AEE6-9CA7-5247-DC34-99634247DF50}"/>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12628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532FD-157B-437C-E9D5-B66E8B3B195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790A51-A7E8-7A6A-5FD0-F9B250BE41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78C8B8-F999-7D95-435D-17CE6ACCDC87}"/>
              </a:ext>
            </a:extLst>
          </p:cNvPr>
          <p:cNvSpPr>
            <a:spLocks noGrp="1"/>
          </p:cNvSpPr>
          <p:nvPr>
            <p:ph type="dt" sz="half" idx="10"/>
          </p:nvPr>
        </p:nvSpPr>
        <p:spPr/>
        <p:txBody>
          <a:bodyPr/>
          <a:lstStyle/>
          <a:p>
            <a:fld id="{9D0D92BC-42A9-434B-8530-ADBF4485E407}" type="datetimeFigureOut">
              <a:rPr lang="en-US" smtClean="0"/>
              <a:t>4/1/2024</a:t>
            </a:fld>
            <a:endParaRPr lang="en-US"/>
          </a:p>
        </p:txBody>
      </p:sp>
      <p:sp>
        <p:nvSpPr>
          <p:cNvPr id="5" name="Footer Placeholder 4">
            <a:extLst>
              <a:ext uri="{FF2B5EF4-FFF2-40B4-BE49-F238E27FC236}">
                <a16:creationId xmlns:a16="http://schemas.microsoft.com/office/drawing/2014/main" id="{6E427265-C89C-937F-1DA3-F377F68770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6EB89E-4530-3632-3485-F481DB042ED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7623435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8056A-761D-1DBC-276A-2A46D153C03F}"/>
              </a:ext>
            </a:extLst>
          </p:cNvPr>
          <p:cNvSpPr>
            <a:spLocks noGrp="1"/>
          </p:cNvSpPr>
          <p:nvPr>
            <p:ph type="title"/>
          </p:nvPr>
        </p:nvSpPr>
        <p:spPr>
          <a:xfrm>
            <a:off x="1471613" y="1355763"/>
            <a:ext cx="6972300" cy="2255794"/>
          </a:xfrm>
        </p:spPr>
        <p:txBody>
          <a:bodyPr anchor="t">
            <a:normAutofit/>
          </a:bodyPr>
          <a:lstStyle>
            <a:lvl1pPr>
              <a:lnSpc>
                <a:spcPct val="110000"/>
              </a:lnSpc>
              <a:defRPr sz="3600"/>
            </a:lvl1pPr>
          </a:lstStyle>
          <a:p>
            <a:r>
              <a:rPr lang="en-US" dirty="0"/>
              <a:t>Click to edit Master title style</a:t>
            </a:r>
          </a:p>
        </p:txBody>
      </p:sp>
      <p:sp>
        <p:nvSpPr>
          <p:cNvPr id="3" name="Text Placeholder 2">
            <a:extLst>
              <a:ext uri="{FF2B5EF4-FFF2-40B4-BE49-F238E27FC236}">
                <a16:creationId xmlns:a16="http://schemas.microsoft.com/office/drawing/2014/main" id="{193904B3-6AC1-19D5-3EAE-2009A3B4CE65}"/>
              </a:ext>
            </a:extLst>
          </p:cNvPr>
          <p:cNvSpPr>
            <a:spLocks noGrp="1"/>
          </p:cNvSpPr>
          <p:nvPr>
            <p:ph type="body" idx="1"/>
          </p:nvPr>
        </p:nvSpPr>
        <p:spPr>
          <a:xfrm>
            <a:off x="1524000" y="4921820"/>
            <a:ext cx="5524500" cy="1150934"/>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9FA2A86D-493D-5BF6-8AA6-F1231E3BAE7D}"/>
              </a:ext>
            </a:extLst>
          </p:cNvPr>
          <p:cNvSpPr>
            <a:spLocks noGrp="1"/>
          </p:cNvSpPr>
          <p:nvPr>
            <p:ph type="dt" sz="half" idx="10"/>
          </p:nvPr>
        </p:nvSpPr>
        <p:spPr/>
        <p:txBody>
          <a:bodyPr/>
          <a:lstStyle/>
          <a:p>
            <a:fld id="{9D0D92BC-42A9-434B-8530-ADBF4485E407}" type="datetimeFigureOut">
              <a:rPr lang="en-US" smtClean="0"/>
              <a:t>4/1/2024</a:t>
            </a:fld>
            <a:endParaRPr lang="en-US"/>
          </a:p>
        </p:txBody>
      </p:sp>
      <p:sp>
        <p:nvSpPr>
          <p:cNvPr id="5" name="Footer Placeholder 4">
            <a:extLst>
              <a:ext uri="{FF2B5EF4-FFF2-40B4-BE49-F238E27FC236}">
                <a16:creationId xmlns:a16="http://schemas.microsoft.com/office/drawing/2014/main" id="{79CCCD76-6623-164A-7BFA-207AFA0576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A64312-1F20-5486-62B0-A8BB8829D6CA}"/>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4" name="Straight Connector 13">
            <a:extLst>
              <a:ext uri="{FF2B5EF4-FFF2-40B4-BE49-F238E27FC236}">
                <a16:creationId xmlns:a16="http://schemas.microsoft.com/office/drawing/2014/main" id="{4703F1C9-9114-4426-6F07-F7FF9CCD5FC4}"/>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8776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CFC4C-4D16-E5A8-F934-8B158F6F273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779BDE54-F935-945D-3E4F-B659695E84DA}"/>
              </a:ext>
            </a:extLst>
          </p:cNvPr>
          <p:cNvSpPr>
            <a:spLocks noGrp="1"/>
          </p:cNvSpPr>
          <p:nvPr>
            <p:ph sz="half" idx="1"/>
          </p:nvPr>
        </p:nvSpPr>
        <p:spPr>
          <a:xfrm>
            <a:off x="952500" y="2286002"/>
            <a:ext cx="5067300" cy="389096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28F3710-E06B-05DE-937A-C92E52569E34}"/>
              </a:ext>
            </a:extLst>
          </p:cNvPr>
          <p:cNvSpPr>
            <a:spLocks noGrp="1"/>
          </p:cNvSpPr>
          <p:nvPr>
            <p:ph sz="half" idx="2"/>
          </p:nvPr>
        </p:nvSpPr>
        <p:spPr>
          <a:xfrm>
            <a:off x="6172200" y="2286001"/>
            <a:ext cx="5067300" cy="38909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F7302EFD-42D3-11C1-677E-0E478B93F7B2}"/>
              </a:ext>
            </a:extLst>
          </p:cNvPr>
          <p:cNvSpPr>
            <a:spLocks noGrp="1"/>
          </p:cNvSpPr>
          <p:nvPr>
            <p:ph type="dt" sz="half" idx="10"/>
          </p:nvPr>
        </p:nvSpPr>
        <p:spPr/>
        <p:txBody>
          <a:bodyPr/>
          <a:lstStyle/>
          <a:p>
            <a:fld id="{9D0D92BC-42A9-434B-8530-ADBF4485E407}" type="datetimeFigureOut">
              <a:rPr lang="en-US" smtClean="0"/>
              <a:t>4/1/2024</a:t>
            </a:fld>
            <a:endParaRPr lang="en-US"/>
          </a:p>
        </p:txBody>
      </p:sp>
      <p:sp>
        <p:nvSpPr>
          <p:cNvPr id="6" name="Footer Placeholder 5">
            <a:extLst>
              <a:ext uri="{FF2B5EF4-FFF2-40B4-BE49-F238E27FC236}">
                <a16:creationId xmlns:a16="http://schemas.microsoft.com/office/drawing/2014/main" id="{224C2F08-0D93-B14B-6106-2925DF3E16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A5DE81-F2AB-CCB9-8B68-5E4F31011FF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1804035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2D81B-4E36-1511-E9A7-8FB931B41FCF}"/>
              </a:ext>
            </a:extLst>
          </p:cNvPr>
          <p:cNvSpPr>
            <a:spLocks noGrp="1"/>
          </p:cNvSpPr>
          <p:nvPr>
            <p:ph type="title"/>
          </p:nvPr>
        </p:nvSpPr>
        <p:spPr>
          <a:xfrm>
            <a:off x="952500" y="1004888"/>
            <a:ext cx="10287000" cy="90011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87FA73DE-183B-9473-20AD-2D3BFED8439F}"/>
              </a:ext>
            </a:extLst>
          </p:cNvPr>
          <p:cNvSpPr>
            <a:spLocks noGrp="1"/>
          </p:cNvSpPr>
          <p:nvPr>
            <p:ph type="body" idx="1"/>
          </p:nvPr>
        </p:nvSpPr>
        <p:spPr>
          <a:xfrm>
            <a:off x="952501"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D70FB3D-60AC-DEF2-4472-31B4E076CBCC}"/>
              </a:ext>
            </a:extLst>
          </p:cNvPr>
          <p:cNvSpPr>
            <a:spLocks noGrp="1"/>
          </p:cNvSpPr>
          <p:nvPr>
            <p:ph sz="half" idx="2"/>
          </p:nvPr>
        </p:nvSpPr>
        <p:spPr>
          <a:xfrm>
            <a:off x="952501" y="3048001"/>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16E5BDB-B29C-788F-E2FB-6C154E8FE82E}"/>
              </a:ext>
            </a:extLst>
          </p:cNvPr>
          <p:cNvSpPr>
            <a:spLocks noGrp="1"/>
          </p:cNvSpPr>
          <p:nvPr>
            <p:ph type="body" sz="quarter" idx="3"/>
          </p:nvPr>
        </p:nvSpPr>
        <p:spPr>
          <a:xfrm>
            <a:off x="6353174"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513FF49-3276-24CA-BC81-FA92C0A9309A}"/>
              </a:ext>
            </a:extLst>
          </p:cNvPr>
          <p:cNvSpPr>
            <a:spLocks noGrp="1"/>
          </p:cNvSpPr>
          <p:nvPr>
            <p:ph sz="quarter" idx="4"/>
          </p:nvPr>
        </p:nvSpPr>
        <p:spPr>
          <a:xfrm>
            <a:off x="6353174" y="3048000"/>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9E8FA1C8-C196-9BE1-F603-3FC17EDD91F8}"/>
              </a:ext>
            </a:extLst>
          </p:cNvPr>
          <p:cNvSpPr>
            <a:spLocks noGrp="1"/>
          </p:cNvSpPr>
          <p:nvPr>
            <p:ph type="dt" sz="half" idx="10"/>
          </p:nvPr>
        </p:nvSpPr>
        <p:spPr/>
        <p:txBody>
          <a:bodyPr/>
          <a:lstStyle/>
          <a:p>
            <a:fld id="{9D0D92BC-42A9-434B-8530-ADBF4485E407}" type="datetimeFigureOut">
              <a:rPr lang="en-US" smtClean="0"/>
              <a:t>4/1/2024</a:t>
            </a:fld>
            <a:endParaRPr lang="en-US"/>
          </a:p>
        </p:txBody>
      </p:sp>
      <p:sp>
        <p:nvSpPr>
          <p:cNvPr id="8" name="Footer Placeholder 7">
            <a:extLst>
              <a:ext uri="{FF2B5EF4-FFF2-40B4-BE49-F238E27FC236}">
                <a16:creationId xmlns:a16="http://schemas.microsoft.com/office/drawing/2014/main" id="{CFB79692-E142-E1D7-AD17-30C5F13657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C90FCF2-7B78-2A2A-F878-58335FEA390C}"/>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1" name="Straight Connector 10">
            <a:extLst>
              <a:ext uri="{FF2B5EF4-FFF2-40B4-BE49-F238E27FC236}">
                <a16:creationId xmlns:a16="http://schemas.microsoft.com/office/drawing/2014/main" id="{BC2D0356-1ECF-682B-F87A-811BDD28B2CB}"/>
              </a:ext>
            </a:extLst>
          </p:cNvPr>
          <p:cNvCxnSpPr>
            <a:cxnSpLocks/>
          </p:cNvCxnSpPr>
          <p:nvPr/>
        </p:nvCxnSpPr>
        <p:spPr>
          <a:xfrm>
            <a:off x="1052513"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06CA06-9701-E645-C0A5-594B227B288F}"/>
              </a:ext>
            </a:extLst>
          </p:cNvPr>
          <p:cNvCxnSpPr>
            <a:cxnSpLocks/>
          </p:cNvCxnSpPr>
          <p:nvPr/>
        </p:nvCxnSpPr>
        <p:spPr>
          <a:xfrm>
            <a:off x="6435725"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9319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214DA-C0D4-E152-7F42-F6352C961E82}"/>
              </a:ext>
            </a:extLst>
          </p:cNvPr>
          <p:cNvSpPr>
            <a:spLocks noGrp="1"/>
          </p:cNvSpPr>
          <p:nvPr>
            <p:ph type="title"/>
          </p:nvPr>
        </p:nvSpPr>
        <p:spPr>
          <a:xfrm>
            <a:off x="1524000" y="914400"/>
            <a:ext cx="9715500" cy="9906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4EC2AA04-1E84-460C-F560-A228F930F0AF}"/>
              </a:ext>
            </a:extLst>
          </p:cNvPr>
          <p:cNvSpPr>
            <a:spLocks noGrp="1"/>
          </p:cNvSpPr>
          <p:nvPr>
            <p:ph type="dt" sz="half" idx="10"/>
          </p:nvPr>
        </p:nvSpPr>
        <p:spPr/>
        <p:txBody>
          <a:bodyPr/>
          <a:lstStyle/>
          <a:p>
            <a:fld id="{9D0D92BC-42A9-434B-8530-ADBF4485E407}" type="datetimeFigureOut">
              <a:rPr lang="en-US" smtClean="0"/>
              <a:t>4/1/2024</a:t>
            </a:fld>
            <a:endParaRPr lang="en-US"/>
          </a:p>
        </p:txBody>
      </p:sp>
      <p:sp>
        <p:nvSpPr>
          <p:cNvPr id="4" name="Footer Placeholder 3">
            <a:extLst>
              <a:ext uri="{FF2B5EF4-FFF2-40B4-BE49-F238E27FC236}">
                <a16:creationId xmlns:a16="http://schemas.microsoft.com/office/drawing/2014/main" id="{24AB260E-3910-7D1B-5074-24F5F0AB531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C2020F1-A878-9B80-6B4F-7D71406BBF3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123084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7652D6-7AE9-3E3B-5C1B-2B4399B150D5}"/>
              </a:ext>
            </a:extLst>
          </p:cNvPr>
          <p:cNvSpPr>
            <a:spLocks noGrp="1"/>
          </p:cNvSpPr>
          <p:nvPr>
            <p:ph type="dt" sz="half" idx="10"/>
          </p:nvPr>
        </p:nvSpPr>
        <p:spPr/>
        <p:txBody>
          <a:bodyPr/>
          <a:lstStyle/>
          <a:p>
            <a:fld id="{9D0D92BC-42A9-434B-8530-ADBF4485E407}" type="datetimeFigureOut">
              <a:rPr lang="en-US" smtClean="0"/>
              <a:t>4/1/2024</a:t>
            </a:fld>
            <a:endParaRPr lang="en-US"/>
          </a:p>
        </p:txBody>
      </p:sp>
      <p:sp>
        <p:nvSpPr>
          <p:cNvPr id="3" name="Footer Placeholder 2">
            <a:extLst>
              <a:ext uri="{FF2B5EF4-FFF2-40B4-BE49-F238E27FC236}">
                <a16:creationId xmlns:a16="http://schemas.microsoft.com/office/drawing/2014/main" id="{A9A7127E-2A63-6F45-4C40-8358436307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56FB79-D9D1-5381-0019-E24F8B4DAAB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328725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C23B5-7DA9-0E4F-DA39-4624DB8A252E}"/>
              </a:ext>
            </a:extLst>
          </p:cNvPr>
          <p:cNvSpPr>
            <a:spLocks noGrp="1"/>
          </p:cNvSpPr>
          <p:nvPr>
            <p:ph type="title"/>
          </p:nvPr>
        </p:nvSpPr>
        <p:spPr>
          <a:xfrm>
            <a:off x="1524000" y="1369065"/>
            <a:ext cx="3266536" cy="2312979"/>
          </a:xfrm>
        </p:spPr>
        <p:txBody>
          <a:bodyPr anchor="b">
            <a:no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B94A5E77-518A-1FB9-B473-E19CADE04669}"/>
              </a:ext>
            </a:extLst>
          </p:cNvPr>
          <p:cNvSpPr>
            <a:spLocks noGrp="1"/>
          </p:cNvSpPr>
          <p:nvPr>
            <p:ph idx="1"/>
          </p:nvPr>
        </p:nvSpPr>
        <p:spPr>
          <a:xfrm>
            <a:off x="5624423" y="987425"/>
            <a:ext cx="5615077" cy="4873625"/>
          </a:xfrm>
        </p:spPr>
        <p:txBody>
          <a:bodyPr anchor="ct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365344F-7D06-2406-D113-D24587835D69}"/>
              </a:ext>
            </a:extLst>
          </p:cNvPr>
          <p:cNvSpPr>
            <a:spLocks noGrp="1"/>
          </p:cNvSpPr>
          <p:nvPr>
            <p:ph type="body" sz="half" idx="2"/>
          </p:nvPr>
        </p:nvSpPr>
        <p:spPr>
          <a:xfrm>
            <a:off x="1524000" y="3947801"/>
            <a:ext cx="3266536" cy="2382838"/>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22BE708-BAD0-A0A6-9332-9D2179E673FB}"/>
              </a:ext>
            </a:extLst>
          </p:cNvPr>
          <p:cNvSpPr>
            <a:spLocks noGrp="1"/>
          </p:cNvSpPr>
          <p:nvPr>
            <p:ph type="dt" sz="half" idx="10"/>
          </p:nvPr>
        </p:nvSpPr>
        <p:spPr/>
        <p:txBody>
          <a:bodyPr/>
          <a:lstStyle/>
          <a:p>
            <a:fld id="{9D0D92BC-42A9-434B-8530-ADBF4485E407}" type="datetimeFigureOut">
              <a:rPr lang="en-US" smtClean="0"/>
              <a:t>4/1/2024</a:t>
            </a:fld>
            <a:endParaRPr lang="en-US"/>
          </a:p>
        </p:txBody>
      </p:sp>
      <p:sp>
        <p:nvSpPr>
          <p:cNvPr id="6" name="Footer Placeholder 5">
            <a:extLst>
              <a:ext uri="{FF2B5EF4-FFF2-40B4-BE49-F238E27FC236}">
                <a16:creationId xmlns:a16="http://schemas.microsoft.com/office/drawing/2014/main" id="{F8A70050-9362-4EC4-6B73-3A38445B71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CDA991-8608-CAB4-33FA-03D380D2F060}"/>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1859255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7B837-332D-9100-E007-7DE279481410}"/>
              </a:ext>
            </a:extLst>
          </p:cNvPr>
          <p:cNvSpPr>
            <a:spLocks noGrp="1"/>
          </p:cNvSpPr>
          <p:nvPr>
            <p:ph type="title"/>
          </p:nvPr>
        </p:nvSpPr>
        <p:spPr>
          <a:xfrm>
            <a:off x="1523999" y="1385457"/>
            <a:ext cx="3312543" cy="2304288"/>
          </a:xfrm>
        </p:spPr>
        <p:txBody>
          <a:bodyPr anchor="b">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3E0DE983-0B0E-07CC-8C57-4EA529E27D19}"/>
              </a:ext>
            </a:extLst>
          </p:cNvPr>
          <p:cNvSpPr>
            <a:spLocks noGrp="1"/>
          </p:cNvSpPr>
          <p:nvPr>
            <p:ph type="pic" idx="1"/>
          </p:nvPr>
        </p:nvSpPr>
        <p:spPr>
          <a:xfrm>
            <a:off x="5624423" y="957263"/>
            <a:ext cx="5372189" cy="4962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4CAB867-3FC6-5007-61B0-D9B7E5B0CED6}"/>
              </a:ext>
            </a:extLst>
          </p:cNvPr>
          <p:cNvSpPr>
            <a:spLocks noGrp="1"/>
          </p:cNvSpPr>
          <p:nvPr>
            <p:ph type="body" sz="half" idx="2"/>
          </p:nvPr>
        </p:nvSpPr>
        <p:spPr>
          <a:xfrm>
            <a:off x="1524000" y="3958315"/>
            <a:ext cx="3312542" cy="1961473"/>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6FC7E0F-BFE1-7134-163B-B777970B762A}"/>
              </a:ext>
            </a:extLst>
          </p:cNvPr>
          <p:cNvSpPr>
            <a:spLocks noGrp="1"/>
          </p:cNvSpPr>
          <p:nvPr>
            <p:ph type="dt" sz="half" idx="10"/>
          </p:nvPr>
        </p:nvSpPr>
        <p:spPr/>
        <p:txBody>
          <a:bodyPr/>
          <a:lstStyle/>
          <a:p>
            <a:fld id="{9D0D92BC-42A9-434B-8530-ADBF4485E407}" type="datetimeFigureOut">
              <a:rPr lang="en-US" smtClean="0"/>
              <a:t>4/1/2024</a:t>
            </a:fld>
            <a:endParaRPr lang="en-US"/>
          </a:p>
        </p:txBody>
      </p:sp>
      <p:sp>
        <p:nvSpPr>
          <p:cNvPr id="6" name="Footer Placeholder 5">
            <a:extLst>
              <a:ext uri="{FF2B5EF4-FFF2-40B4-BE49-F238E27FC236}">
                <a16:creationId xmlns:a16="http://schemas.microsoft.com/office/drawing/2014/main" id="{AD395D0B-4F98-F3BE-FB23-22D8C5D41F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FB2E3D-2188-B7A9-0ECE-978147358479}"/>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35650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F4143-3C41-D626-8F64-36A9C9F1A606}"/>
              </a:ext>
            </a:extLst>
          </p:cNvPr>
          <p:cNvSpPr>
            <a:spLocks noGrp="1"/>
          </p:cNvSpPr>
          <p:nvPr>
            <p:ph type="title"/>
          </p:nvPr>
        </p:nvSpPr>
        <p:spPr>
          <a:xfrm>
            <a:off x="952500" y="914400"/>
            <a:ext cx="9962791" cy="990600"/>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452C4FB-B560-A0FC-6435-952981BC9A1D}"/>
              </a:ext>
            </a:extLst>
          </p:cNvPr>
          <p:cNvSpPr>
            <a:spLocks noGrp="1"/>
          </p:cNvSpPr>
          <p:nvPr>
            <p:ph type="body" orient="vert" idx="1"/>
          </p:nvPr>
        </p:nvSpPr>
        <p:spPr>
          <a:xfrm>
            <a:off x="952500" y="2285997"/>
            <a:ext cx="9962791" cy="38909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87CEC4F-0A90-11E2-E43E-B9E765AFBD3A}"/>
              </a:ext>
            </a:extLst>
          </p:cNvPr>
          <p:cNvSpPr>
            <a:spLocks noGrp="1"/>
          </p:cNvSpPr>
          <p:nvPr>
            <p:ph type="dt" sz="half" idx="10"/>
          </p:nvPr>
        </p:nvSpPr>
        <p:spPr/>
        <p:txBody>
          <a:bodyPr/>
          <a:lstStyle/>
          <a:p>
            <a:fld id="{9D0D92BC-42A9-434B-8530-ADBF4485E407}" type="datetimeFigureOut">
              <a:rPr lang="en-US" smtClean="0"/>
              <a:t>4/1/2024</a:t>
            </a:fld>
            <a:endParaRPr lang="en-US"/>
          </a:p>
        </p:txBody>
      </p:sp>
      <p:sp>
        <p:nvSpPr>
          <p:cNvPr id="5" name="Footer Placeholder 4">
            <a:extLst>
              <a:ext uri="{FF2B5EF4-FFF2-40B4-BE49-F238E27FC236}">
                <a16:creationId xmlns:a16="http://schemas.microsoft.com/office/drawing/2014/main" id="{51B2A5B4-1D77-B0AC-49E7-CAE9556B1C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396EF9-2FDA-8E87-D546-8840CEBF038C}"/>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792950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085AB7-38B3-7F80-0B2D-7960F5637521}"/>
              </a:ext>
            </a:extLst>
          </p:cNvPr>
          <p:cNvSpPr>
            <a:spLocks noGrp="1"/>
          </p:cNvSpPr>
          <p:nvPr>
            <p:ph type="title" orient="vert"/>
          </p:nvPr>
        </p:nvSpPr>
        <p:spPr>
          <a:xfrm>
            <a:off x="9224513" y="1052423"/>
            <a:ext cx="1771292" cy="49170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B5ADBDC3-E9EA-8699-B2E4-4C7784455BA8}"/>
              </a:ext>
            </a:extLst>
          </p:cNvPr>
          <p:cNvSpPr>
            <a:spLocks noGrp="1"/>
          </p:cNvSpPr>
          <p:nvPr>
            <p:ph type="body" orient="vert" idx="1"/>
          </p:nvPr>
        </p:nvSpPr>
        <p:spPr>
          <a:xfrm>
            <a:off x="1006414" y="1052424"/>
            <a:ext cx="7873043" cy="49170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E1DBEDE-3A67-6FCA-25F3-B91F7C82ED89}"/>
              </a:ext>
            </a:extLst>
          </p:cNvPr>
          <p:cNvSpPr>
            <a:spLocks noGrp="1"/>
          </p:cNvSpPr>
          <p:nvPr>
            <p:ph type="dt" sz="half" idx="10"/>
          </p:nvPr>
        </p:nvSpPr>
        <p:spPr/>
        <p:txBody>
          <a:bodyPr/>
          <a:lstStyle/>
          <a:p>
            <a:fld id="{9D0D92BC-42A9-434B-8530-ADBF4485E407}" type="datetimeFigureOut">
              <a:rPr lang="en-US" smtClean="0"/>
              <a:t>4/1/2024</a:t>
            </a:fld>
            <a:endParaRPr lang="en-US"/>
          </a:p>
        </p:txBody>
      </p:sp>
      <p:sp>
        <p:nvSpPr>
          <p:cNvPr id="5" name="Footer Placeholder 4">
            <a:extLst>
              <a:ext uri="{FF2B5EF4-FFF2-40B4-BE49-F238E27FC236}">
                <a16:creationId xmlns:a16="http://schemas.microsoft.com/office/drawing/2014/main" id="{BB9EFF51-4318-20EA-3A3A-8FE203B1A7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CD9703-5BAD-DE95-98D9-0F30E7C0937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5211801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258B98-3BD5-0A20-B0E7-944EAEB2654A}"/>
              </a:ext>
            </a:extLst>
          </p:cNvPr>
          <p:cNvSpPr/>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C0D404C1-E8A5-65FC-C068-21EA0397ED63}"/>
              </a:ext>
            </a:extLst>
          </p:cNvPr>
          <p:cNvSpPr>
            <a:spLocks noGrp="1"/>
          </p:cNvSpPr>
          <p:nvPr>
            <p:ph type="title"/>
          </p:nvPr>
        </p:nvSpPr>
        <p:spPr>
          <a:xfrm>
            <a:off x="952500" y="757238"/>
            <a:ext cx="10287000" cy="1147762"/>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6DCFD78-F171-BA47-AAF3-C6EB75F94C78}"/>
              </a:ext>
            </a:extLst>
          </p:cNvPr>
          <p:cNvSpPr>
            <a:spLocks noGrp="1"/>
          </p:cNvSpPr>
          <p:nvPr>
            <p:ph type="body" idx="1"/>
          </p:nvPr>
        </p:nvSpPr>
        <p:spPr>
          <a:xfrm>
            <a:off x="952500" y="2285997"/>
            <a:ext cx="10287000" cy="389096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5965A77-B1AB-D608-A6C5-F0F99B6913D8}"/>
              </a:ext>
            </a:extLst>
          </p:cNvPr>
          <p:cNvSpPr>
            <a:spLocks noGrp="1"/>
          </p:cNvSpPr>
          <p:nvPr>
            <p:ph type="dt" sz="half" idx="2"/>
          </p:nvPr>
        </p:nvSpPr>
        <p:spPr>
          <a:xfrm rot="5400000">
            <a:off x="10568087" y="4756249"/>
            <a:ext cx="2476307"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9D0D92BC-42A9-434B-8530-ADBF4485E407}" type="datetimeFigureOut">
              <a:rPr lang="en-US" smtClean="0"/>
              <a:pPr/>
              <a:t>4/1/2024</a:t>
            </a:fld>
            <a:endParaRPr lang="en-US" dirty="0"/>
          </a:p>
        </p:txBody>
      </p:sp>
      <p:sp>
        <p:nvSpPr>
          <p:cNvPr id="5" name="Footer Placeholder 4">
            <a:extLst>
              <a:ext uri="{FF2B5EF4-FFF2-40B4-BE49-F238E27FC236}">
                <a16:creationId xmlns:a16="http://schemas.microsoft.com/office/drawing/2014/main" id="{05DE34E5-5E9B-7786-05B5-B93241EE2F42}"/>
              </a:ext>
            </a:extLst>
          </p:cNvPr>
          <p:cNvSpPr>
            <a:spLocks noGrp="1"/>
          </p:cNvSpPr>
          <p:nvPr>
            <p:ph type="ftr" sz="quarter" idx="3"/>
          </p:nvPr>
        </p:nvSpPr>
        <p:spPr>
          <a:xfrm rot="5400000">
            <a:off x="10589519" y="1758059"/>
            <a:ext cx="2433442"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525CD4B-611E-32FA-419D-326099EEF340}"/>
              </a:ext>
            </a:extLst>
          </p:cNvPr>
          <p:cNvSpPr>
            <a:spLocks noGrp="1"/>
          </p:cNvSpPr>
          <p:nvPr>
            <p:ph type="sldNum" sz="quarter" idx="4"/>
          </p:nvPr>
        </p:nvSpPr>
        <p:spPr>
          <a:xfrm>
            <a:off x="11539542" y="3246437"/>
            <a:ext cx="533399" cy="365125"/>
          </a:xfrm>
          <a:prstGeom prst="rect">
            <a:avLst/>
          </a:prstGeom>
        </p:spPr>
        <p:txBody>
          <a:bodyPr vert="horz" lIns="91440" tIns="45720" rIns="91440" bIns="45720" rtlCol="0" anchor="ctr"/>
          <a:lstStyle>
            <a:lvl1pPr algn="ctr">
              <a:defRPr sz="1600" b="1" cap="all" baseline="0">
                <a:solidFill>
                  <a:schemeClr val="tx1"/>
                </a:solidFill>
                <a:latin typeface="+mj-lt"/>
              </a:defRPr>
            </a:lvl1p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3135749504"/>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56032"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21208"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39496"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3210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17.jpe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45.png"/><Relationship Id="rId4" Type="http://schemas.openxmlformats.org/officeDocument/2006/relationships/image" Target="../media/image44.jpeg"/></Relationships>
</file>

<file path=ppt/slides/_rels/slide21.xml.rels><?xml version="1.0" encoding="UTF-8" standalone="yes"?>
<Relationships xmlns="http://schemas.openxmlformats.org/package/2006/relationships"><Relationship Id="rId8" Type="http://schemas.openxmlformats.org/officeDocument/2006/relationships/diagramLayout" Target="../diagrams/layout16.xml"/><Relationship Id="rId3" Type="http://schemas.microsoft.com/office/2007/relationships/media" Target="../media/media3.m4a"/><Relationship Id="rId7" Type="http://schemas.openxmlformats.org/officeDocument/2006/relationships/diagramData" Target="../diagrams/data16.xml"/><Relationship Id="rId12" Type="http://schemas.openxmlformats.org/officeDocument/2006/relationships/image" Target="../media/image45.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notesSlide" Target="../notesSlides/notesSlide6.xml"/><Relationship Id="rId11" Type="http://schemas.microsoft.com/office/2007/relationships/diagramDrawing" Target="../diagrams/drawing16.xml"/><Relationship Id="rId5" Type="http://schemas.openxmlformats.org/officeDocument/2006/relationships/slideLayout" Target="../slideLayouts/slideLayout2.xml"/><Relationship Id="rId10" Type="http://schemas.openxmlformats.org/officeDocument/2006/relationships/diagramColors" Target="../diagrams/colors16.xml"/><Relationship Id="rId4" Type="http://schemas.openxmlformats.org/officeDocument/2006/relationships/audio" Target="../media/media3.m4a"/><Relationship Id="rId9" Type="http://schemas.openxmlformats.org/officeDocument/2006/relationships/diagramQuickStyle" Target="../diagrams/quickStyle16.xml"/></Relationships>
</file>

<file path=ppt/slides/_rels/slide22.xml.rels><?xml version="1.0" encoding="UTF-8" standalone="yes"?>
<Relationships xmlns="http://schemas.openxmlformats.org/package/2006/relationships"><Relationship Id="rId8" Type="http://schemas.openxmlformats.org/officeDocument/2006/relationships/notesSlide" Target="../notesSlides/notesSlide7.xml"/><Relationship Id="rId13" Type="http://schemas.microsoft.com/office/2007/relationships/diagramDrawing" Target="../diagrams/drawing17.xml"/><Relationship Id="rId3" Type="http://schemas.microsoft.com/office/2007/relationships/media" Target="../media/media5.m4a"/><Relationship Id="rId7" Type="http://schemas.openxmlformats.org/officeDocument/2006/relationships/slideLayout" Target="../slideLayouts/slideLayout2.xml"/><Relationship Id="rId12" Type="http://schemas.openxmlformats.org/officeDocument/2006/relationships/diagramColors" Target="../diagrams/colors1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audio" Target="../media/media6.m4a"/><Relationship Id="rId11" Type="http://schemas.openxmlformats.org/officeDocument/2006/relationships/diagramQuickStyle" Target="../diagrams/quickStyle17.xml"/><Relationship Id="rId5" Type="http://schemas.microsoft.com/office/2007/relationships/media" Target="../media/media6.m4a"/><Relationship Id="rId10" Type="http://schemas.openxmlformats.org/officeDocument/2006/relationships/diagramLayout" Target="../diagrams/layout17.xml"/><Relationship Id="rId4" Type="http://schemas.openxmlformats.org/officeDocument/2006/relationships/audio" Target="../media/media5.m4a"/><Relationship Id="rId9" Type="http://schemas.openxmlformats.org/officeDocument/2006/relationships/diagramData" Target="../diagrams/data17.xml"/><Relationship Id="rId14" Type="http://schemas.openxmlformats.org/officeDocument/2006/relationships/image" Target="../media/image45.png"/></Relationships>
</file>

<file path=ppt/slides/_rels/slide23.xml.rels><?xml version="1.0" encoding="UTF-8" standalone="yes"?>
<Relationships xmlns="http://schemas.openxmlformats.org/package/2006/relationships"><Relationship Id="rId8" Type="http://schemas.openxmlformats.org/officeDocument/2006/relationships/notesSlide" Target="../notesSlides/notesSlide8.xml"/><Relationship Id="rId13" Type="http://schemas.microsoft.com/office/2007/relationships/diagramDrawing" Target="../diagrams/drawing18.xml"/><Relationship Id="rId3" Type="http://schemas.microsoft.com/office/2007/relationships/media" Target="../media/media8.m4a"/><Relationship Id="rId7" Type="http://schemas.openxmlformats.org/officeDocument/2006/relationships/slideLayout" Target="../slideLayouts/slideLayout2.xml"/><Relationship Id="rId12" Type="http://schemas.openxmlformats.org/officeDocument/2006/relationships/diagramColors" Target="../diagrams/colors18.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audio" Target="../media/media9.m4a"/><Relationship Id="rId11" Type="http://schemas.openxmlformats.org/officeDocument/2006/relationships/diagramQuickStyle" Target="../diagrams/quickStyle18.xml"/><Relationship Id="rId5" Type="http://schemas.microsoft.com/office/2007/relationships/media" Target="../media/media9.m4a"/><Relationship Id="rId10" Type="http://schemas.openxmlformats.org/officeDocument/2006/relationships/diagramLayout" Target="../diagrams/layout18.xml"/><Relationship Id="rId4" Type="http://schemas.openxmlformats.org/officeDocument/2006/relationships/audio" Target="../media/media8.m4a"/><Relationship Id="rId9" Type="http://schemas.openxmlformats.org/officeDocument/2006/relationships/diagramData" Target="../diagrams/data18.xml"/><Relationship Id="rId14" Type="http://schemas.openxmlformats.org/officeDocument/2006/relationships/image" Target="../media/image45.png"/></Relationships>
</file>

<file path=ppt/slides/_rels/slide24.xml.rels><?xml version="1.0" encoding="UTF-8" standalone="yes"?>
<Relationships xmlns="http://schemas.openxmlformats.org/package/2006/relationships"><Relationship Id="rId8" Type="http://schemas.microsoft.com/office/2007/relationships/diagramDrawing" Target="../diagrams/drawing19.xml"/><Relationship Id="rId3" Type="http://schemas.openxmlformats.org/officeDocument/2006/relationships/slideLayout" Target="../slideLayouts/slideLayout2.xml"/><Relationship Id="rId7" Type="http://schemas.openxmlformats.org/officeDocument/2006/relationships/diagramColors" Target="../diagrams/colors19.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QuickStyle" Target="../diagrams/quickStyle19.xml"/><Relationship Id="rId5" Type="http://schemas.openxmlformats.org/officeDocument/2006/relationships/diagramLayout" Target="../diagrams/layout19.xml"/><Relationship Id="rId4" Type="http://schemas.openxmlformats.org/officeDocument/2006/relationships/diagramData" Target="../diagrams/data19.xml"/><Relationship Id="rId9" Type="http://schemas.openxmlformats.org/officeDocument/2006/relationships/image" Target="../media/image45.png"/></Relationships>
</file>

<file path=ppt/slides/_rels/slide25.xml.rels><?xml version="1.0" encoding="UTF-8" standalone="yes"?>
<Relationships xmlns="http://schemas.openxmlformats.org/package/2006/relationships"><Relationship Id="rId8" Type="http://schemas.openxmlformats.org/officeDocument/2006/relationships/notesSlide" Target="../notesSlides/notesSlide9.xml"/><Relationship Id="rId13" Type="http://schemas.microsoft.com/office/2007/relationships/diagramDrawing" Target="../diagrams/drawing20.xml"/><Relationship Id="rId3" Type="http://schemas.microsoft.com/office/2007/relationships/media" Target="../media/media12.m4a"/><Relationship Id="rId7" Type="http://schemas.openxmlformats.org/officeDocument/2006/relationships/slideLayout" Target="../slideLayouts/slideLayout2.xml"/><Relationship Id="rId12" Type="http://schemas.openxmlformats.org/officeDocument/2006/relationships/diagramColors" Target="../diagrams/colors20.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audio" Target="../media/media13.m4a"/><Relationship Id="rId11" Type="http://schemas.openxmlformats.org/officeDocument/2006/relationships/diagramQuickStyle" Target="../diagrams/quickStyle20.xml"/><Relationship Id="rId5" Type="http://schemas.microsoft.com/office/2007/relationships/media" Target="../media/media13.m4a"/><Relationship Id="rId10" Type="http://schemas.openxmlformats.org/officeDocument/2006/relationships/diagramLayout" Target="../diagrams/layout20.xml"/><Relationship Id="rId4" Type="http://schemas.openxmlformats.org/officeDocument/2006/relationships/audio" Target="../media/media12.m4a"/><Relationship Id="rId9" Type="http://schemas.openxmlformats.org/officeDocument/2006/relationships/diagramData" Target="../diagrams/data20.xml"/><Relationship Id="rId14" Type="http://schemas.openxmlformats.org/officeDocument/2006/relationships/image" Target="../media/image45.png"/></Relationships>
</file>

<file path=ppt/slides/_rels/slide26.xml.rels><?xml version="1.0" encoding="UTF-8" standalone="yes"?>
<Relationships xmlns="http://schemas.openxmlformats.org/package/2006/relationships"><Relationship Id="rId8" Type="http://schemas.openxmlformats.org/officeDocument/2006/relationships/diagramColors" Target="../diagrams/colors21.xml"/><Relationship Id="rId3" Type="http://schemas.openxmlformats.org/officeDocument/2006/relationships/slideLayout" Target="../slideLayouts/slideLayout2.xml"/><Relationship Id="rId7" Type="http://schemas.openxmlformats.org/officeDocument/2006/relationships/diagramQuickStyle" Target="../diagrams/quickStyle21.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21.xml"/><Relationship Id="rId5" Type="http://schemas.openxmlformats.org/officeDocument/2006/relationships/diagramData" Target="../diagrams/data21.xml"/><Relationship Id="rId10" Type="http://schemas.openxmlformats.org/officeDocument/2006/relationships/image" Target="../media/image45.png"/><Relationship Id="rId4" Type="http://schemas.openxmlformats.org/officeDocument/2006/relationships/notesSlide" Target="../notesSlides/notesSlide10.xml"/><Relationship Id="rId9" Type="http://schemas.microsoft.com/office/2007/relationships/diagramDrawing" Target="../diagrams/drawing21.xml"/></Relationships>
</file>

<file path=ppt/slides/_rels/slide27.xml.rels><?xml version="1.0" encoding="UTF-8" standalone="yes"?>
<Relationships xmlns="http://schemas.openxmlformats.org/package/2006/relationships"><Relationship Id="rId8" Type="http://schemas.openxmlformats.org/officeDocument/2006/relationships/image" Target="../media/image45.png"/><Relationship Id="rId3" Type="http://schemas.microsoft.com/office/2007/relationships/media" Target="../media/media16.m4a"/><Relationship Id="rId7" Type="http://schemas.openxmlformats.org/officeDocument/2006/relationships/image" Target="../media/image56.jpe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notesSlide" Target="../notesSlides/notesSlide11.xml"/><Relationship Id="rId5" Type="http://schemas.openxmlformats.org/officeDocument/2006/relationships/slideLayout" Target="../slideLayouts/slideLayout2.xml"/><Relationship Id="rId4" Type="http://schemas.openxmlformats.org/officeDocument/2006/relationships/audio" Target="../media/media16.m4a"/></Relationships>
</file>

<file path=ppt/slides/_rels/slide28.xml.rels><?xml version="1.0" encoding="UTF-8" standalone="yes"?>
<Relationships xmlns="http://schemas.openxmlformats.org/package/2006/relationships"><Relationship Id="rId8" Type="http://schemas.microsoft.com/office/2007/relationships/diagramDrawing" Target="../diagrams/drawing22.xml"/><Relationship Id="rId3" Type="http://schemas.openxmlformats.org/officeDocument/2006/relationships/slideLayout" Target="../slideLayouts/slideLayout2.xml"/><Relationship Id="rId7" Type="http://schemas.openxmlformats.org/officeDocument/2006/relationships/diagramColors" Target="../diagrams/colors2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QuickStyle" Target="../diagrams/quickStyle22.xml"/><Relationship Id="rId5" Type="http://schemas.openxmlformats.org/officeDocument/2006/relationships/diagramLayout" Target="../diagrams/layout22.xml"/><Relationship Id="rId4" Type="http://schemas.openxmlformats.org/officeDocument/2006/relationships/diagramData" Target="../diagrams/data22.xml"/><Relationship Id="rId9" Type="http://schemas.openxmlformats.org/officeDocument/2006/relationships/image" Target="../media/image45.png"/></Relationships>
</file>

<file path=ppt/slides/_rels/slide29.xml.rels><?xml version="1.0" encoding="UTF-8" standalone="yes"?>
<Relationships xmlns="http://schemas.openxmlformats.org/package/2006/relationships"><Relationship Id="rId8" Type="http://schemas.openxmlformats.org/officeDocument/2006/relationships/diagramColors" Target="../diagrams/colors23.xml"/><Relationship Id="rId3" Type="http://schemas.openxmlformats.org/officeDocument/2006/relationships/slideLayout" Target="../slideLayouts/slideLayout2.xml"/><Relationship Id="rId7" Type="http://schemas.openxmlformats.org/officeDocument/2006/relationships/diagramQuickStyle" Target="../diagrams/quickStyle23.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diagramLayout" Target="../diagrams/layout23.xml"/><Relationship Id="rId5" Type="http://schemas.openxmlformats.org/officeDocument/2006/relationships/diagramData" Target="../diagrams/data23.xml"/><Relationship Id="rId10" Type="http://schemas.openxmlformats.org/officeDocument/2006/relationships/image" Target="../media/image45.png"/><Relationship Id="rId4" Type="http://schemas.openxmlformats.org/officeDocument/2006/relationships/notesSlide" Target="../notesSlides/notesSlide12.xml"/><Relationship Id="rId9" Type="http://schemas.microsoft.com/office/2007/relationships/diagramDrawing" Target="../diagrams/drawing23.xml"/></Relationships>
</file>

<file path=ppt/slides/_rels/slide30.xml.rels><?xml version="1.0" encoding="UTF-8" standalone="yes"?>
<Relationships xmlns="http://schemas.openxmlformats.org/package/2006/relationships"><Relationship Id="rId8" Type="http://schemas.openxmlformats.org/officeDocument/2006/relationships/diagramColors" Target="../diagrams/colors24.xml"/><Relationship Id="rId3" Type="http://schemas.openxmlformats.org/officeDocument/2006/relationships/slideLayout" Target="../slideLayouts/slideLayout2.xml"/><Relationship Id="rId7" Type="http://schemas.openxmlformats.org/officeDocument/2006/relationships/diagramQuickStyle" Target="../diagrams/quickStyle24.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diagramLayout" Target="../diagrams/layout24.xml"/><Relationship Id="rId5" Type="http://schemas.openxmlformats.org/officeDocument/2006/relationships/diagramData" Target="../diagrams/data24.xml"/><Relationship Id="rId10" Type="http://schemas.openxmlformats.org/officeDocument/2006/relationships/image" Target="../media/image45.png"/><Relationship Id="rId4" Type="http://schemas.openxmlformats.org/officeDocument/2006/relationships/notesSlide" Target="../notesSlides/notesSlide13.xml"/><Relationship Id="rId9" Type="http://schemas.microsoft.com/office/2007/relationships/diagramDrawing" Target="../diagrams/drawing24.xml"/></Relationships>
</file>

<file path=ppt/slides/_rels/slide31.xml.rels><?xml version="1.0" encoding="UTF-8" standalone="yes"?>
<Relationships xmlns="http://schemas.openxmlformats.org/package/2006/relationships"><Relationship Id="rId8" Type="http://schemas.openxmlformats.org/officeDocument/2006/relationships/audio" Target="../media/media23.m4a"/><Relationship Id="rId13" Type="http://schemas.openxmlformats.org/officeDocument/2006/relationships/diagramQuickStyle" Target="../diagrams/quickStyle25.xml"/><Relationship Id="rId3" Type="http://schemas.microsoft.com/office/2007/relationships/media" Target="../media/media21.m4a"/><Relationship Id="rId7" Type="http://schemas.microsoft.com/office/2007/relationships/media" Target="../media/media23.m4a"/><Relationship Id="rId12" Type="http://schemas.openxmlformats.org/officeDocument/2006/relationships/diagramLayout" Target="../diagrams/layout25.xml"/><Relationship Id="rId2" Type="http://schemas.openxmlformats.org/officeDocument/2006/relationships/audio" Target="../media/media20.m4a"/><Relationship Id="rId16" Type="http://schemas.openxmlformats.org/officeDocument/2006/relationships/image" Target="../media/image45.png"/><Relationship Id="rId1" Type="http://schemas.microsoft.com/office/2007/relationships/media" Target="../media/media20.m4a"/><Relationship Id="rId6" Type="http://schemas.microsoft.com/office/2007/relationships/media" Target="../media/media22.m4a"/><Relationship Id="rId11" Type="http://schemas.openxmlformats.org/officeDocument/2006/relationships/diagramData" Target="../diagrams/data25.xml"/><Relationship Id="rId5" Type="http://schemas.openxmlformats.org/officeDocument/2006/relationships/audio" Target="NULL" TargetMode="External"/><Relationship Id="rId15" Type="http://schemas.microsoft.com/office/2007/relationships/diagramDrawing" Target="../diagrams/drawing25.xml"/><Relationship Id="rId10" Type="http://schemas.openxmlformats.org/officeDocument/2006/relationships/notesSlide" Target="../notesSlides/notesSlide14.xml"/><Relationship Id="rId4" Type="http://schemas.openxmlformats.org/officeDocument/2006/relationships/audio" Target="../media/media21.m4a"/><Relationship Id="rId9" Type="http://schemas.openxmlformats.org/officeDocument/2006/relationships/slideLayout" Target="../slideLayouts/slideLayout2.xml"/><Relationship Id="rId14" Type="http://schemas.openxmlformats.org/officeDocument/2006/relationships/diagramColors" Target="../diagrams/colors25.xml"/></Relationships>
</file>

<file path=ppt/slides/_rels/slide32.xml.rels><?xml version="1.0" encoding="UTF-8" standalone="yes"?>
<Relationships xmlns="http://schemas.openxmlformats.org/package/2006/relationships"><Relationship Id="rId8" Type="http://schemas.microsoft.com/office/2007/relationships/diagramDrawing" Target="../diagrams/drawing26.xml"/><Relationship Id="rId3" Type="http://schemas.openxmlformats.org/officeDocument/2006/relationships/slideLayout" Target="../slideLayouts/slideLayout2.xml"/><Relationship Id="rId7" Type="http://schemas.openxmlformats.org/officeDocument/2006/relationships/diagramColors" Target="../diagrams/colors26.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diagramQuickStyle" Target="../diagrams/quickStyle26.xml"/><Relationship Id="rId5" Type="http://schemas.openxmlformats.org/officeDocument/2006/relationships/diagramLayout" Target="../diagrams/layout26.xml"/><Relationship Id="rId4" Type="http://schemas.openxmlformats.org/officeDocument/2006/relationships/diagramData" Target="../diagrams/data26.xml"/><Relationship Id="rId9" Type="http://schemas.openxmlformats.org/officeDocument/2006/relationships/image" Target="../media/image45.png"/></Relationships>
</file>

<file path=ppt/slides/_rels/slide33.xml.rels><?xml version="1.0" encoding="UTF-8" standalone="yes"?>
<Relationships xmlns="http://schemas.openxmlformats.org/package/2006/relationships"><Relationship Id="rId8" Type="http://schemas.microsoft.com/office/2007/relationships/diagramDrawing" Target="../diagrams/drawing27.xml"/><Relationship Id="rId3" Type="http://schemas.openxmlformats.org/officeDocument/2006/relationships/slideLayout" Target="../slideLayouts/slideLayout2.xml"/><Relationship Id="rId7" Type="http://schemas.openxmlformats.org/officeDocument/2006/relationships/diagramColors" Target="../diagrams/colors27.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diagramQuickStyle" Target="../diagrams/quickStyle27.xml"/><Relationship Id="rId5" Type="http://schemas.openxmlformats.org/officeDocument/2006/relationships/diagramLayout" Target="../diagrams/layout27.xml"/><Relationship Id="rId4" Type="http://schemas.openxmlformats.org/officeDocument/2006/relationships/diagramData" Target="../diagrams/data27.xml"/><Relationship Id="rId9" Type="http://schemas.openxmlformats.org/officeDocument/2006/relationships/image" Target="../media/image45.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45.png"/><Relationship Id="rId4" Type="http://schemas.openxmlformats.org/officeDocument/2006/relationships/image" Target="../media/image69.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n abstract burst of blue and pink">
            <a:extLst>
              <a:ext uri="{FF2B5EF4-FFF2-40B4-BE49-F238E27FC236}">
                <a16:creationId xmlns:a16="http://schemas.microsoft.com/office/drawing/2014/main" id="{98AF88BA-20C8-29F6-BD8D-E8A4C9555A8D}"/>
              </a:ext>
            </a:extLst>
          </p:cNvPr>
          <p:cNvPicPr>
            <a:picLocks noChangeAspect="1"/>
          </p:cNvPicPr>
          <p:nvPr/>
        </p:nvPicPr>
        <p:blipFill rotWithShape="1">
          <a:blip r:embed="rId2">
            <a:alphaModFix/>
          </a:blip>
          <a:srcRect t="23"/>
          <a:stretch/>
        </p:blipFill>
        <p:spPr>
          <a:xfrm>
            <a:off x="20" y="1571"/>
            <a:ext cx="12191980" cy="6856429"/>
          </a:xfrm>
          <a:prstGeom prst="rect">
            <a:avLst/>
          </a:prstGeom>
        </p:spPr>
      </p:pic>
      <p:sp>
        <p:nvSpPr>
          <p:cNvPr id="11" name="Freeform: Shape 10">
            <a:extLst>
              <a:ext uri="{FF2B5EF4-FFF2-40B4-BE49-F238E27FC236}">
                <a16:creationId xmlns:a16="http://schemas.microsoft.com/office/drawing/2014/main" id="{CEB96CAC-5A33-8303-9C73-1B3220A5D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524"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20000"/>
                </a:schemeClr>
              </a:gs>
              <a:gs pos="7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1D68ED0-11C0-9CD4-3860-9E66AAE82FA2}"/>
              </a:ext>
            </a:extLst>
          </p:cNvPr>
          <p:cNvSpPr>
            <a:spLocks noGrp="1"/>
          </p:cNvSpPr>
          <p:nvPr>
            <p:ph type="ctrTitle"/>
          </p:nvPr>
        </p:nvSpPr>
        <p:spPr>
          <a:xfrm>
            <a:off x="1280159" y="2211977"/>
            <a:ext cx="3535679" cy="1450961"/>
          </a:xfrm>
        </p:spPr>
        <p:txBody>
          <a:bodyPr anchor="b">
            <a:normAutofit fontScale="90000"/>
          </a:bodyPr>
          <a:lstStyle/>
          <a:p>
            <a:pPr algn="ctr"/>
            <a:r>
              <a:rPr lang="en-GB" sz="3200" i="1" u="sng" dirty="0"/>
              <a:t>The formation of a trust </a:t>
            </a:r>
          </a:p>
        </p:txBody>
      </p:sp>
      <p:sp>
        <p:nvSpPr>
          <p:cNvPr id="3" name="Subtitle 2">
            <a:extLst>
              <a:ext uri="{FF2B5EF4-FFF2-40B4-BE49-F238E27FC236}">
                <a16:creationId xmlns:a16="http://schemas.microsoft.com/office/drawing/2014/main" id="{17E3726C-7DCF-DF24-A359-8C0C32AAF013}"/>
              </a:ext>
            </a:extLst>
          </p:cNvPr>
          <p:cNvSpPr>
            <a:spLocks noGrp="1"/>
          </p:cNvSpPr>
          <p:nvPr>
            <p:ph type="subTitle" idx="1"/>
          </p:nvPr>
        </p:nvSpPr>
        <p:spPr>
          <a:xfrm>
            <a:off x="1523998" y="4244336"/>
            <a:ext cx="3048000" cy="877585"/>
          </a:xfrm>
        </p:spPr>
        <p:txBody>
          <a:bodyPr>
            <a:normAutofit/>
          </a:bodyPr>
          <a:lstStyle/>
          <a:p>
            <a:pPr algn="ctr"/>
            <a:r>
              <a:rPr lang="en-GB" dirty="0"/>
              <a:t>By Zita Draper </a:t>
            </a:r>
          </a:p>
        </p:txBody>
      </p:sp>
      <p:cxnSp>
        <p:nvCxnSpPr>
          <p:cNvPr id="13" name="Straight Connector 12">
            <a:extLst>
              <a:ext uri="{FF2B5EF4-FFF2-40B4-BE49-F238E27FC236}">
                <a16:creationId xmlns:a16="http://schemas.microsoft.com/office/drawing/2014/main" id="{7454BE46-239F-BB50-4643-61FF5943B7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62423" y="395142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38358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0FEFF7-C4E4-3401-59AC-C3ECBB6ACF07}"/>
              </a:ext>
            </a:extLst>
          </p:cNvPr>
          <p:cNvSpPr>
            <a:spLocks noGrp="1"/>
          </p:cNvSpPr>
          <p:nvPr>
            <p:ph type="title"/>
          </p:nvPr>
        </p:nvSpPr>
        <p:spPr>
          <a:xfrm>
            <a:off x="1524000" y="762001"/>
            <a:ext cx="9144000" cy="869092"/>
          </a:xfrm>
        </p:spPr>
        <p:txBody>
          <a:bodyPr>
            <a:normAutofit/>
          </a:bodyPr>
          <a:lstStyle/>
          <a:p>
            <a:pPr algn="ctr"/>
            <a:r>
              <a:rPr lang="en-GB" sz="4400" i="1" u="sng" dirty="0"/>
              <a:t>Content</a:t>
            </a:r>
          </a:p>
        </p:txBody>
      </p:sp>
      <p:sp>
        <p:nvSpPr>
          <p:cNvPr id="11" name="Rectangle 10">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22E3DF62-07C5-BCD0-06BA-BB902C1C4C38}"/>
              </a:ext>
            </a:extLst>
          </p:cNvPr>
          <p:cNvGraphicFramePr>
            <a:graphicFrameLocks noGrp="1"/>
          </p:cNvGraphicFramePr>
          <p:nvPr>
            <p:ph idx="1"/>
            <p:extLst>
              <p:ext uri="{D42A27DB-BD31-4B8C-83A1-F6EECF244321}">
                <p14:modId xmlns:p14="http://schemas.microsoft.com/office/powerpoint/2010/main" val="329195588"/>
              </p:ext>
            </p:extLst>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56257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9D51C6D-A440-71F4-45C3-86809652E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gradFill>
            <a:gsLst>
              <a:gs pos="20000">
                <a:schemeClr val="accent1">
                  <a:lumMod val="60000"/>
                  <a:lumOff val="40000"/>
                  <a:alpha val="0"/>
                </a:schemeClr>
              </a:gs>
              <a:gs pos="9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0C2CA2-4423-EE3E-91EB-095BDF88288F}"/>
              </a:ext>
            </a:extLst>
          </p:cNvPr>
          <p:cNvSpPr>
            <a:spLocks noGrp="1"/>
          </p:cNvSpPr>
          <p:nvPr>
            <p:ph type="title"/>
          </p:nvPr>
        </p:nvSpPr>
        <p:spPr>
          <a:xfrm>
            <a:off x="1207828" y="1905000"/>
            <a:ext cx="3643951" cy="3026028"/>
          </a:xfrm>
        </p:spPr>
        <p:txBody>
          <a:bodyPr anchor="ctr">
            <a:normAutofit/>
          </a:bodyPr>
          <a:lstStyle/>
          <a:p>
            <a:pPr algn="ctr"/>
            <a:r>
              <a:rPr lang="en-GB" i="1" u="sng"/>
              <a:t>Aims and learning objectives </a:t>
            </a:r>
          </a:p>
        </p:txBody>
      </p:sp>
      <p:graphicFrame>
        <p:nvGraphicFramePr>
          <p:cNvPr id="5" name="Content Placeholder 2">
            <a:extLst>
              <a:ext uri="{FF2B5EF4-FFF2-40B4-BE49-F238E27FC236}">
                <a16:creationId xmlns:a16="http://schemas.microsoft.com/office/drawing/2014/main" id="{CD98DD80-CE45-D1C0-CF37-07DC17228A94}"/>
              </a:ext>
            </a:extLst>
          </p:cNvPr>
          <p:cNvGraphicFramePr>
            <a:graphicFrameLocks noGrp="1"/>
          </p:cNvGraphicFramePr>
          <p:nvPr>
            <p:ph idx="1"/>
            <p:extLst>
              <p:ext uri="{D42A27DB-BD31-4B8C-83A1-F6EECF244321}">
                <p14:modId xmlns:p14="http://schemas.microsoft.com/office/powerpoint/2010/main" val="1619682072"/>
              </p:ext>
            </p:extLst>
          </p:nvPr>
        </p:nvGraphicFramePr>
        <p:xfrm>
          <a:off x="7040319" y="835862"/>
          <a:ext cx="4199181" cy="52002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2483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9D51C6D-A440-71F4-45C3-86809652E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gradFill>
            <a:gsLst>
              <a:gs pos="20000">
                <a:schemeClr val="accent1">
                  <a:lumMod val="60000"/>
                  <a:lumOff val="40000"/>
                  <a:alpha val="0"/>
                </a:schemeClr>
              </a:gs>
              <a:gs pos="9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3F459B-ED8E-54D5-AF8C-D5CBDCC10809}"/>
              </a:ext>
            </a:extLst>
          </p:cNvPr>
          <p:cNvSpPr>
            <a:spLocks noGrp="1"/>
          </p:cNvSpPr>
          <p:nvPr>
            <p:ph type="title"/>
          </p:nvPr>
        </p:nvSpPr>
        <p:spPr>
          <a:xfrm>
            <a:off x="1207828" y="1905000"/>
            <a:ext cx="3643951" cy="3026028"/>
          </a:xfrm>
        </p:spPr>
        <p:txBody>
          <a:bodyPr anchor="ctr">
            <a:normAutofit/>
          </a:bodyPr>
          <a:lstStyle/>
          <a:p>
            <a:pPr algn="ctr"/>
            <a:r>
              <a:rPr lang="en-GB" i="1" u="sng" dirty="0"/>
              <a:t>Ownership of Property</a:t>
            </a:r>
          </a:p>
        </p:txBody>
      </p:sp>
      <p:graphicFrame>
        <p:nvGraphicFramePr>
          <p:cNvPr id="5" name="Content Placeholder 2">
            <a:extLst>
              <a:ext uri="{FF2B5EF4-FFF2-40B4-BE49-F238E27FC236}">
                <a16:creationId xmlns:a16="http://schemas.microsoft.com/office/drawing/2014/main" id="{521FA92B-EFC7-32ED-6C90-A09B8A36BE78}"/>
              </a:ext>
            </a:extLst>
          </p:cNvPr>
          <p:cNvGraphicFramePr>
            <a:graphicFrameLocks noGrp="1"/>
          </p:cNvGraphicFramePr>
          <p:nvPr>
            <p:ph idx="1"/>
            <p:extLst>
              <p:ext uri="{D42A27DB-BD31-4B8C-83A1-F6EECF244321}">
                <p14:modId xmlns:p14="http://schemas.microsoft.com/office/powerpoint/2010/main" val="3275350694"/>
              </p:ext>
            </p:extLst>
          </p:nvPr>
        </p:nvGraphicFramePr>
        <p:xfrm>
          <a:off x="7040319" y="835862"/>
          <a:ext cx="4199181" cy="52002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04373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9D51C6D-A440-71F4-45C3-86809652E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gradFill>
            <a:gsLst>
              <a:gs pos="20000">
                <a:schemeClr val="accent1">
                  <a:lumMod val="60000"/>
                  <a:lumOff val="40000"/>
                  <a:alpha val="0"/>
                </a:schemeClr>
              </a:gs>
              <a:gs pos="9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99FA5DBC-93F5-A63F-41A3-8C0F26EE5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341" y="125160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F090DC2-16C8-5129-7C2E-01D3FD0A84A3}"/>
              </a:ext>
            </a:extLst>
          </p:cNvPr>
          <p:cNvSpPr>
            <a:spLocks noGrp="1"/>
          </p:cNvSpPr>
          <p:nvPr>
            <p:ph type="title"/>
          </p:nvPr>
        </p:nvSpPr>
        <p:spPr>
          <a:xfrm>
            <a:off x="1207828" y="2286000"/>
            <a:ext cx="3643951" cy="2286000"/>
          </a:xfrm>
        </p:spPr>
        <p:txBody>
          <a:bodyPr anchor="ctr">
            <a:normAutofit/>
          </a:bodyPr>
          <a:lstStyle/>
          <a:p>
            <a:pPr algn="ctr"/>
            <a:r>
              <a:rPr lang="en-GB" i="1" u="sng"/>
              <a:t>Continued</a:t>
            </a:r>
          </a:p>
        </p:txBody>
      </p:sp>
      <p:graphicFrame>
        <p:nvGraphicFramePr>
          <p:cNvPr id="5" name="Content Placeholder 2">
            <a:extLst>
              <a:ext uri="{FF2B5EF4-FFF2-40B4-BE49-F238E27FC236}">
                <a16:creationId xmlns:a16="http://schemas.microsoft.com/office/drawing/2014/main" id="{D626458B-1388-A6D9-503F-DE33ADFE72BA}"/>
              </a:ext>
            </a:extLst>
          </p:cNvPr>
          <p:cNvGraphicFramePr>
            <a:graphicFrameLocks noGrp="1"/>
          </p:cNvGraphicFramePr>
          <p:nvPr>
            <p:ph idx="1"/>
            <p:extLst>
              <p:ext uri="{D42A27DB-BD31-4B8C-83A1-F6EECF244321}">
                <p14:modId xmlns:p14="http://schemas.microsoft.com/office/powerpoint/2010/main" val="3502098547"/>
              </p:ext>
            </p:extLst>
          </p:nvPr>
        </p:nvGraphicFramePr>
        <p:xfrm>
          <a:off x="7048500" y="886352"/>
          <a:ext cx="4092594" cy="50881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93716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5AF83-A2E4-0A9C-88DE-F5F253505026}"/>
              </a:ext>
            </a:extLst>
          </p:cNvPr>
          <p:cNvSpPr>
            <a:spLocks noGrp="1"/>
          </p:cNvSpPr>
          <p:nvPr>
            <p:ph type="title"/>
          </p:nvPr>
        </p:nvSpPr>
        <p:spPr/>
        <p:txBody>
          <a:bodyPr>
            <a:normAutofit/>
          </a:bodyPr>
          <a:lstStyle/>
          <a:p>
            <a:pPr algn="ctr"/>
            <a:r>
              <a:rPr lang="en-GB" sz="4800" i="1" u="sng" dirty="0"/>
              <a:t>What is a trust?</a:t>
            </a:r>
          </a:p>
        </p:txBody>
      </p:sp>
      <p:graphicFrame>
        <p:nvGraphicFramePr>
          <p:cNvPr id="5" name="Content Placeholder 2">
            <a:extLst>
              <a:ext uri="{FF2B5EF4-FFF2-40B4-BE49-F238E27FC236}">
                <a16:creationId xmlns:a16="http://schemas.microsoft.com/office/drawing/2014/main" id="{5ECC9635-CAF7-4EF5-7E47-B7557FF79881}"/>
              </a:ext>
            </a:extLst>
          </p:cNvPr>
          <p:cNvGraphicFramePr>
            <a:graphicFrameLocks noGrp="1"/>
          </p:cNvGraphicFramePr>
          <p:nvPr>
            <p:ph idx="1"/>
          </p:nvPr>
        </p:nvGraphicFramePr>
        <p:xfrm>
          <a:off x="952500" y="2285997"/>
          <a:ext cx="10287000" cy="38909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28504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phical user interface, application, Word&#10;&#10;Description automatically generated">
            <a:extLst>
              <a:ext uri="{FF2B5EF4-FFF2-40B4-BE49-F238E27FC236}">
                <a16:creationId xmlns:a16="http://schemas.microsoft.com/office/drawing/2014/main" id="{44F3B349-92EB-0272-FDDD-ADA1C77275D8}"/>
              </a:ext>
            </a:extLst>
          </p:cNvPr>
          <p:cNvPicPr>
            <a:picLocks noGrp="1" noChangeAspect="1"/>
          </p:cNvPicPr>
          <p:nvPr>
            <p:ph idx="1"/>
          </p:nvPr>
        </p:nvPicPr>
        <p:blipFill rotWithShape="1">
          <a:blip r:embed="rId2"/>
          <a:srcRect l="28190" t="27330" r="22256" b="33113"/>
          <a:stretch/>
        </p:blipFill>
        <p:spPr bwMode="auto">
          <a:xfrm>
            <a:off x="211875" y="554897"/>
            <a:ext cx="11334014" cy="603166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5205336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9D51C6D-A440-71F4-45C3-86809652E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gradFill>
            <a:gsLst>
              <a:gs pos="20000">
                <a:schemeClr val="accent1">
                  <a:lumMod val="60000"/>
                  <a:lumOff val="40000"/>
                  <a:alpha val="0"/>
                </a:schemeClr>
              </a:gs>
              <a:gs pos="9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99FA5DBC-93F5-A63F-41A3-8C0F26EE5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341" y="125160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82D7D7E-812B-6862-CBDA-B2B00B9A4DF5}"/>
              </a:ext>
            </a:extLst>
          </p:cNvPr>
          <p:cNvSpPr>
            <a:spLocks noGrp="1"/>
          </p:cNvSpPr>
          <p:nvPr>
            <p:ph type="title"/>
          </p:nvPr>
        </p:nvSpPr>
        <p:spPr>
          <a:xfrm>
            <a:off x="1207828" y="2286000"/>
            <a:ext cx="3643951" cy="2286000"/>
          </a:xfrm>
        </p:spPr>
        <p:txBody>
          <a:bodyPr anchor="ctr">
            <a:normAutofit/>
          </a:bodyPr>
          <a:lstStyle/>
          <a:p>
            <a:pPr algn="ctr"/>
            <a:r>
              <a:rPr lang="en-GB" i="1" u="sng" dirty="0"/>
              <a:t>Settlor</a:t>
            </a:r>
          </a:p>
        </p:txBody>
      </p:sp>
      <p:graphicFrame>
        <p:nvGraphicFramePr>
          <p:cNvPr id="5" name="Content Placeholder 2">
            <a:extLst>
              <a:ext uri="{FF2B5EF4-FFF2-40B4-BE49-F238E27FC236}">
                <a16:creationId xmlns:a16="http://schemas.microsoft.com/office/drawing/2014/main" id="{066F095B-1870-BF3A-6278-CCDA3BC63B33}"/>
              </a:ext>
            </a:extLst>
          </p:cNvPr>
          <p:cNvGraphicFramePr>
            <a:graphicFrameLocks noGrp="1"/>
          </p:cNvGraphicFramePr>
          <p:nvPr>
            <p:ph idx="1"/>
            <p:extLst>
              <p:ext uri="{D42A27DB-BD31-4B8C-83A1-F6EECF244321}">
                <p14:modId xmlns:p14="http://schemas.microsoft.com/office/powerpoint/2010/main" val="1369479590"/>
              </p:ext>
            </p:extLst>
          </p:nvPr>
        </p:nvGraphicFramePr>
        <p:xfrm>
          <a:off x="7048500" y="886352"/>
          <a:ext cx="4092594" cy="50881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95164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60039-9FD7-A6A5-DE96-8110DBEDA90A}"/>
              </a:ext>
            </a:extLst>
          </p:cNvPr>
          <p:cNvSpPr>
            <a:spLocks noGrp="1"/>
          </p:cNvSpPr>
          <p:nvPr>
            <p:ph type="title"/>
          </p:nvPr>
        </p:nvSpPr>
        <p:spPr>
          <a:xfrm>
            <a:off x="648930" y="629266"/>
            <a:ext cx="6188190" cy="1622321"/>
          </a:xfrm>
        </p:spPr>
        <p:txBody>
          <a:bodyPr>
            <a:normAutofit/>
          </a:bodyPr>
          <a:lstStyle/>
          <a:p>
            <a:pPr algn="ctr"/>
            <a:r>
              <a:rPr lang="en-GB" sz="4800" i="1" u="sng" dirty="0"/>
              <a:t>Trustee(s)</a:t>
            </a:r>
          </a:p>
        </p:txBody>
      </p:sp>
      <p:graphicFrame>
        <p:nvGraphicFramePr>
          <p:cNvPr id="7" name="Content Placeholder 2">
            <a:extLst>
              <a:ext uri="{FF2B5EF4-FFF2-40B4-BE49-F238E27FC236}">
                <a16:creationId xmlns:a16="http://schemas.microsoft.com/office/drawing/2014/main" id="{376743C2-6C2F-8C63-6A27-E7DA4814B8B5}"/>
              </a:ext>
            </a:extLst>
          </p:cNvPr>
          <p:cNvGraphicFramePr>
            <a:graphicFrameLocks noGrp="1"/>
          </p:cNvGraphicFramePr>
          <p:nvPr>
            <p:ph idx="1"/>
          </p:nvPr>
        </p:nvGraphicFramePr>
        <p:xfrm>
          <a:off x="648930" y="2438400"/>
          <a:ext cx="6188189" cy="37854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Pen placed on top of a signature line">
            <a:extLst>
              <a:ext uri="{FF2B5EF4-FFF2-40B4-BE49-F238E27FC236}">
                <a16:creationId xmlns:a16="http://schemas.microsoft.com/office/drawing/2014/main" id="{BFA15675-A086-2A2F-742E-B0AB0E327544}"/>
              </a:ext>
            </a:extLst>
          </p:cNvPr>
          <p:cNvPicPr>
            <a:picLocks noChangeAspect="1"/>
          </p:cNvPicPr>
          <p:nvPr/>
        </p:nvPicPr>
        <p:blipFill rotWithShape="1">
          <a:blip r:embed="rId7"/>
          <a:srcRect l="50793" r="898"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9938670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0B9A2-AD7E-8692-B5A0-05D870FE92A0}"/>
              </a:ext>
            </a:extLst>
          </p:cNvPr>
          <p:cNvSpPr>
            <a:spLocks noGrp="1"/>
          </p:cNvSpPr>
          <p:nvPr>
            <p:ph type="title"/>
          </p:nvPr>
        </p:nvSpPr>
        <p:spPr>
          <a:xfrm>
            <a:off x="5411931" y="452718"/>
            <a:ext cx="4638903" cy="1400530"/>
          </a:xfrm>
        </p:spPr>
        <p:txBody>
          <a:bodyPr>
            <a:normAutofit/>
          </a:bodyPr>
          <a:lstStyle/>
          <a:p>
            <a:pPr algn="ctr"/>
            <a:r>
              <a:rPr lang="en-GB" sz="4400" i="1" u="sng" dirty="0"/>
              <a:t>Beneficiaries</a:t>
            </a:r>
          </a:p>
        </p:txBody>
      </p:sp>
      <p:pic>
        <p:nvPicPr>
          <p:cNvPr id="5" name="Picture 4" descr="Puzzle pieces">
            <a:extLst>
              <a:ext uri="{FF2B5EF4-FFF2-40B4-BE49-F238E27FC236}">
                <a16:creationId xmlns:a16="http://schemas.microsoft.com/office/drawing/2014/main" id="{F89A0C55-E971-0BAA-C2A6-77BCA21BF8A9}"/>
              </a:ext>
            </a:extLst>
          </p:cNvPr>
          <p:cNvPicPr>
            <a:picLocks noChangeAspect="1"/>
          </p:cNvPicPr>
          <p:nvPr/>
        </p:nvPicPr>
        <p:blipFill rotWithShape="1">
          <a:blip r:embed="rId2"/>
          <a:srcRect l="29697" r="22080"/>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3" name="Content Placeholder 2">
            <a:extLst>
              <a:ext uri="{FF2B5EF4-FFF2-40B4-BE49-F238E27FC236}">
                <a16:creationId xmlns:a16="http://schemas.microsoft.com/office/drawing/2014/main" id="{3E6720B2-1D07-18A5-83FC-E8F5CFF4805D}"/>
              </a:ext>
            </a:extLst>
          </p:cNvPr>
          <p:cNvSpPr>
            <a:spLocks noGrp="1"/>
          </p:cNvSpPr>
          <p:nvPr>
            <p:ph idx="1"/>
          </p:nvPr>
        </p:nvSpPr>
        <p:spPr>
          <a:xfrm>
            <a:off x="5410950" y="2052918"/>
            <a:ext cx="4638903" cy="4195481"/>
          </a:xfrm>
        </p:spPr>
        <p:txBody>
          <a:bodyPr>
            <a:normAutofit/>
          </a:bodyPr>
          <a:lstStyle/>
          <a:p>
            <a:r>
              <a:rPr lang="en-GB" dirty="0"/>
              <a:t>The people who will ultimately benefit from the trust and the property being managed by the trustee.</a:t>
            </a:r>
          </a:p>
        </p:txBody>
      </p:sp>
    </p:spTree>
    <p:extLst>
      <p:ext uri="{BB962C8B-B14F-4D97-AF65-F5344CB8AC3E}">
        <p14:creationId xmlns:p14="http://schemas.microsoft.com/office/powerpoint/2010/main" val="5356355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7AAC6B-888C-A049-D65D-85A20FA3F908}"/>
              </a:ext>
            </a:extLst>
          </p:cNvPr>
          <p:cNvSpPr>
            <a:spLocks noGrp="1"/>
          </p:cNvSpPr>
          <p:nvPr>
            <p:ph type="title"/>
          </p:nvPr>
        </p:nvSpPr>
        <p:spPr>
          <a:xfrm>
            <a:off x="1524000" y="762001"/>
            <a:ext cx="9144000" cy="869092"/>
          </a:xfrm>
        </p:spPr>
        <p:txBody>
          <a:bodyPr>
            <a:normAutofit/>
          </a:bodyPr>
          <a:lstStyle/>
          <a:p>
            <a:pPr algn="ctr"/>
            <a:r>
              <a:rPr lang="en-GB" i="1" u="sng"/>
              <a:t>A Trust is not…</a:t>
            </a:r>
          </a:p>
        </p:txBody>
      </p:sp>
      <p:sp>
        <p:nvSpPr>
          <p:cNvPr id="11" name="Rectangle 10">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55A768A-B3F2-B9F6-6C5A-1EE08D7D8939}"/>
              </a:ext>
            </a:extLst>
          </p:cNvPr>
          <p:cNvGraphicFramePr>
            <a:graphicFrameLocks noGrp="1"/>
          </p:cNvGraphicFramePr>
          <p:nvPr>
            <p:ph idx="1"/>
            <p:extLst>
              <p:ext uri="{D42A27DB-BD31-4B8C-83A1-F6EECF244321}">
                <p14:modId xmlns:p14="http://schemas.microsoft.com/office/powerpoint/2010/main" val="385588722"/>
              </p:ext>
            </p:extLst>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3982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0E7BD1-F0E5-A4BA-A911-1A644DEF4182}"/>
              </a:ext>
            </a:extLst>
          </p:cNvPr>
          <p:cNvSpPr>
            <a:spLocks noGrp="1"/>
          </p:cNvSpPr>
          <p:nvPr>
            <p:ph type="title"/>
          </p:nvPr>
        </p:nvSpPr>
        <p:spPr>
          <a:xfrm>
            <a:off x="1524000" y="762001"/>
            <a:ext cx="9144000" cy="869092"/>
          </a:xfrm>
        </p:spPr>
        <p:txBody>
          <a:bodyPr>
            <a:normAutofit/>
          </a:bodyPr>
          <a:lstStyle/>
          <a:p>
            <a:pPr algn="ctr"/>
            <a:r>
              <a:rPr lang="en-GB" i="1" u="sng"/>
              <a:t>Continued</a:t>
            </a:r>
          </a:p>
        </p:txBody>
      </p:sp>
      <p:sp>
        <p:nvSpPr>
          <p:cNvPr id="11" name="Rectangle 10">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E3650AF-D472-4C64-2F3C-910C2334767E}"/>
              </a:ext>
            </a:extLst>
          </p:cNvPr>
          <p:cNvGraphicFramePr>
            <a:graphicFrameLocks noGrp="1"/>
          </p:cNvGraphicFramePr>
          <p:nvPr>
            <p:ph idx="1"/>
            <p:extLst>
              <p:ext uri="{D42A27DB-BD31-4B8C-83A1-F6EECF244321}">
                <p14:modId xmlns:p14="http://schemas.microsoft.com/office/powerpoint/2010/main" val="1453761289"/>
              </p:ext>
            </p:extLst>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56604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2A8374B1-3B16-2098-7CEE-BA490DF6EDC2}"/>
              </a:ext>
            </a:extLst>
          </p:cNvPr>
          <p:cNvGraphicFramePr>
            <a:graphicFrameLocks noGrp="1"/>
          </p:cNvGraphicFramePr>
          <p:nvPr>
            <p:ph idx="1"/>
            <p:extLst>
              <p:ext uri="{D42A27DB-BD31-4B8C-83A1-F6EECF244321}">
                <p14:modId xmlns:p14="http://schemas.microsoft.com/office/powerpoint/2010/main" val="3086505717"/>
              </p:ext>
            </p:extLst>
          </p:nvPr>
        </p:nvGraphicFramePr>
        <p:xfrm>
          <a:off x="126749" y="108642"/>
          <a:ext cx="11968681" cy="58032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37216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00A5B-A046-8051-3B9C-655DA253FDAD}"/>
              </a:ext>
            </a:extLst>
          </p:cNvPr>
          <p:cNvSpPr>
            <a:spLocks noGrp="1"/>
          </p:cNvSpPr>
          <p:nvPr>
            <p:ph type="title"/>
          </p:nvPr>
        </p:nvSpPr>
        <p:spPr/>
        <p:txBody>
          <a:bodyPr>
            <a:normAutofit/>
          </a:bodyPr>
          <a:lstStyle/>
          <a:p>
            <a:pPr algn="ctr"/>
            <a:r>
              <a:rPr lang="en-GB" sz="3600" i="1" u="sng" dirty="0"/>
              <a:t>Bailment</a:t>
            </a:r>
          </a:p>
        </p:txBody>
      </p:sp>
      <p:graphicFrame>
        <p:nvGraphicFramePr>
          <p:cNvPr id="5" name="Content Placeholder 2">
            <a:extLst>
              <a:ext uri="{FF2B5EF4-FFF2-40B4-BE49-F238E27FC236}">
                <a16:creationId xmlns:a16="http://schemas.microsoft.com/office/drawing/2014/main" id="{4F91AF72-A074-BFE8-8869-810EB3793F8B}"/>
              </a:ext>
            </a:extLst>
          </p:cNvPr>
          <p:cNvGraphicFramePr>
            <a:graphicFrameLocks noGrp="1"/>
          </p:cNvGraphicFramePr>
          <p:nvPr>
            <p:ph idx="1"/>
          </p:nvPr>
        </p:nvGraphicFramePr>
        <p:xfrm>
          <a:off x="952500" y="2285997"/>
          <a:ext cx="10287000" cy="38909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91755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9D51C6D-A440-71F4-45C3-86809652E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gradFill>
            <a:gsLst>
              <a:gs pos="20000">
                <a:schemeClr val="accent1">
                  <a:lumMod val="60000"/>
                  <a:lumOff val="40000"/>
                  <a:alpha val="0"/>
                </a:schemeClr>
              </a:gs>
              <a:gs pos="9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99FA5DBC-93F5-A63F-41A3-8C0F26EE5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341" y="125160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2A6ED88-CA83-6218-5529-0DECABDB50C7}"/>
              </a:ext>
            </a:extLst>
          </p:cNvPr>
          <p:cNvSpPr>
            <a:spLocks noGrp="1"/>
          </p:cNvSpPr>
          <p:nvPr>
            <p:ph type="title"/>
          </p:nvPr>
        </p:nvSpPr>
        <p:spPr>
          <a:xfrm>
            <a:off x="1207828" y="2286000"/>
            <a:ext cx="3643951" cy="2286000"/>
          </a:xfrm>
        </p:spPr>
        <p:txBody>
          <a:bodyPr anchor="ctr">
            <a:normAutofit/>
          </a:bodyPr>
          <a:lstStyle/>
          <a:p>
            <a:pPr algn="ctr"/>
            <a:r>
              <a:rPr lang="en-GB" i="1" u="sng"/>
              <a:t>Continued</a:t>
            </a:r>
          </a:p>
        </p:txBody>
      </p:sp>
      <p:graphicFrame>
        <p:nvGraphicFramePr>
          <p:cNvPr id="5" name="Content Placeholder 2">
            <a:extLst>
              <a:ext uri="{FF2B5EF4-FFF2-40B4-BE49-F238E27FC236}">
                <a16:creationId xmlns:a16="http://schemas.microsoft.com/office/drawing/2014/main" id="{EDEAE140-4C32-1946-E6BE-AEAD82A61684}"/>
              </a:ext>
            </a:extLst>
          </p:cNvPr>
          <p:cNvGraphicFramePr>
            <a:graphicFrameLocks noGrp="1"/>
          </p:cNvGraphicFramePr>
          <p:nvPr>
            <p:ph idx="1"/>
            <p:extLst>
              <p:ext uri="{D42A27DB-BD31-4B8C-83A1-F6EECF244321}">
                <p14:modId xmlns:p14="http://schemas.microsoft.com/office/powerpoint/2010/main" val="3736582504"/>
              </p:ext>
            </p:extLst>
          </p:nvPr>
        </p:nvGraphicFramePr>
        <p:xfrm>
          <a:off x="7048500" y="886352"/>
          <a:ext cx="4092594" cy="50881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45165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2C8F9-C3AA-7E81-3423-FA47DA808A70}"/>
              </a:ext>
            </a:extLst>
          </p:cNvPr>
          <p:cNvSpPr>
            <a:spLocks noGrp="1"/>
          </p:cNvSpPr>
          <p:nvPr>
            <p:ph type="title"/>
          </p:nvPr>
        </p:nvSpPr>
        <p:spPr/>
        <p:txBody>
          <a:bodyPr>
            <a:normAutofit/>
          </a:bodyPr>
          <a:lstStyle/>
          <a:p>
            <a:pPr algn="ctr"/>
            <a:r>
              <a:rPr lang="en-GB" sz="6000" i="1" u="sng" dirty="0"/>
              <a:t>Agency</a:t>
            </a:r>
          </a:p>
        </p:txBody>
      </p:sp>
      <p:graphicFrame>
        <p:nvGraphicFramePr>
          <p:cNvPr id="5" name="Content Placeholder 2">
            <a:extLst>
              <a:ext uri="{FF2B5EF4-FFF2-40B4-BE49-F238E27FC236}">
                <a16:creationId xmlns:a16="http://schemas.microsoft.com/office/drawing/2014/main" id="{B0F14F65-3C21-2579-ADC7-02600946E471}"/>
              </a:ext>
            </a:extLst>
          </p:cNvPr>
          <p:cNvGraphicFramePr>
            <a:graphicFrameLocks noGrp="1"/>
          </p:cNvGraphicFramePr>
          <p:nvPr>
            <p:ph idx="1"/>
            <p:extLst>
              <p:ext uri="{D42A27DB-BD31-4B8C-83A1-F6EECF244321}">
                <p14:modId xmlns:p14="http://schemas.microsoft.com/office/powerpoint/2010/main" val="3780490447"/>
              </p:ext>
            </p:extLst>
          </p:nvPr>
        </p:nvGraphicFramePr>
        <p:xfrm>
          <a:off x="952500" y="2285997"/>
          <a:ext cx="10287000" cy="38909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49948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A8EE44-41E8-BFB2-EABF-72414784CDA6}"/>
              </a:ext>
            </a:extLst>
          </p:cNvPr>
          <p:cNvSpPr>
            <a:spLocks noGrp="1"/>
          </p:cNvSpPr>
          <p:nvPr>
            <p:ph type="title"/>
          </p:nvPr>
        </p:nvSpPr>
        <p:spPr>
          <a:xfrm>
            <a:off x="1524000" y="762001"/>
            <a:ext cx="9144000" cy="869092"/>
          </a:xfrm>
        </p:spPr>
        <p:txBody>
          <a:bodyPr>
            <a:normAutofit/>
          </a:bodyPr>
          <a:lstStyle/>
          <a:p>
            <a:pPr algn="ctr"/>
            <a:r>
              <a:rPr lang="en-GB" sz="4400" i="1" u="sng" dirty="0"/>
              <a:t>Contract</a:t>
            </a:r>
          </a:p>
        </p:txBody>
      </p:sp>
      <p:sp>
        <p:nvSpPr>
          <p:cNvPr id="11" name="Rectangle 10">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7AF0A38-21EA-3431-4EC2-AA027B57BCEF}"/>
              </a:ext>
            </a:extLst>
          </p:cNvPr>
          <p:cNvGraphicFramePr>
            <a:graphicFrameLocks noGrp="1"/>
          </p:cNvGraphicFramePr>
          <p:nvPr>
            <p:ph idx="1"/>
            <p:extLst>
              <p:ext uri="{D42A27DB-BD31-4B8C-83A1-F6EECF244321}">
                <p14:modId xmlns:p14="http://schemas.microsoft.com/office/powerpoint/2010/main" val="1572591895"/>
              </p:ext>
            </p:extLst>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201340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B9D35-CD8A-BB23-BB37-CFD0DBA48224}"/>
              </a:ext>
            </a:extLst>
          </p:cNvPr>
          <p:cNvSpPr>
            <a:spLocks noGrp="1"/>
          </p:cNvSpPr>
          <p:nvPr>
            <p:ph type="title"/>
          </p:nvPr>
        </p:nvSpPr>
        <p:spPr/>
        <p:txBody>
          <a:bodyPr>
            <a:normAutofit/>
          </a:bodyPr>
          <a:lstStyle/>
          <a:p>
            <a:pPr algn="ctr"/>
            <a:r>
              <a:rPr lang="en-GB" sz="4800" i="1" u="sng" dirty="0"/>
              <a:t>Debt</a:t>
            </a:r>
          </a:p>
        </p:txBody>
      </p:sp>
      <p:graphicFrame>
        <p:nvGraphicFramePr>
          <p:cNvPr id="7" name="Content Placeholder 2">
            <a:extLst>
              <a:ext uri="{FF2B5EF4-FFF2-40B4-BE49-F238E27FC236}">
                <a16:creationId xmlns:a16="http://schemas.microsoft.com/office/drawing/2014/main" id="{C7C3DC16-37BA-72F7-97D1-023E515CEB18}"/>
              </a:ext>
            </a:extLst>
          </p:cNvPr>
          <p:cNvGraphicFramePr>
            <a:graphicFrameLocks noGrp="1"/>
          </p:cNvGraphicFramePr>
          <p:nvPr>
            <p:ph idx="1"/>
            <p:extLst>
              <p:ext uri="{D42A27DB-BD31-4B8C-83A1-F6EECF244321}">
                <p14:modId xmlns:p14="http://schemas.microsoft.com/office/powerpoint/2010/main" val="786963431"/>
              </p:ext>
            </p:extLst>
          </p:nvPr>
        </p:nvGraphicFramePr>
        <p:xfrm>
          <a:off x="952500" y="2285997"/>
          <a:ext cx="10287000" cy="38909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59943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656FDC4F-009B-E8F4-6FB4-1957F687347F}"/>
              </a:ext>
            </a:extLst>
          </p:cNvPr>
          <p:cNvPicPr>
            <a:picLocks noChangeAspect="1"/>
          </p:cNvPicPr>
          <p:nvPr/>
        </p:nvPicPr>
        <p:blipFill rotWithShape="1">
          <a:blip r:embed="rId2">
            <a:alphaModFix/>
          </a:blip>
          <a:srcRect t="8599" b="12747"/>
          <a:stretch/>
        </p:blipFill>
        <p:spPr>
          <a:xfrm>
            <a:off x="20" y="1571"/>
            <a:ext cx="12191980" cy="6856429"/>
          </a:xfrm>
          <a:prstGeom prst="rect">
            <a:avLst/>
          </a:prstGeom>
        </p:spPr>
      </p:pic>
      <p:sp>
        <p:nvSpPr>
          <p:cNvPr id="13" name="Rectangle 12">
            <a:extLst>
              <a:ext uri="{FF2B5EF4-FFF2-40B4-BE49-F238E27FC236}">
                <a16:creationId xmlns:a16="http://schemas.microsoft.com/office/drawing/2014/main" id="{ED0A0432-F95F-6441-CC5D-B6BB755FA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42985"/>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3F0586C3-A19F-D214-ABDE-30AD5B666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17342"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2E81347B-999D-4682-8FAB-A185520C9172}"/>
              </a:ext>
            </a:extLst>
          </p:cNvPr>
          <p:cNvSpPr>
            <a:spLocks noGrp="1"/>
          </p:cNvSpPr>
          <p:nvPr>
            <p:ph type="ctrTitle"/>
          </p:nvPr>
        </p:nvSpPr>
        <p:spPr/>
        <p:txBody>
          <a:bodyPr/>
          <a:lstStyle/>
          <a:p>
            <a:r>
              <a:rPr lang="en-GB" dirty="0"/>
              <a:t>Let’s take a break!</a:t>
            </a:r>
          </a:p>
        </p:txBody>
      </p:sp>
      <p:cxnSp>
        <p:nvCxnSpPr>
          <p:cNvPr id="17" name="Straight Connector 16">
            <a:extLst>
              <a:ext uri="{FF2B5EF4-FFF2-40B4-BE49-F238E27FC236}">
                <a16:creationId xmlns:a16="http://schemas.microsoft.com/office/drawing/2014/main" id="{414C5C93-B9E9-4392-ADCF-ABF21209DD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0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37382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olour pencils drawing curves on background">
            <a:extLst>
              <a:ext uri="{FF2B5EF4-FFF2-40B4-BE49-F238E27FC236}">
                <a16:creationId xmlns:a16="http://schemas.microsoft.com/office/drawing/2014/main" id="{39913168-5896-9DAF-E6AA-9FE9250E2EC5}"/>
              </a:ext>
            </a:extLst>
          </p:cNvPr>
          <p:cNvPicPr>
            <a:picLocks noChangeAspect="1"/>
          </p:cNvPicPr>
          <p:nvPr/>
        </p:nvPicPr>
        <p:blipFill rotWithShape="1">
          <a:blip r:embed="rId4">
            <a:alphaModFix/>
          </a:blip>
          <a:srcRect t="3533" b="12217"/>
          <a:stretch/>
        </p:blipFill>
        <p:spPr>
          <a:xfrm>
            <a:off x="20" y="1571"/>
            <a:ext cx="12191980" cy="6856429"/>
          </a:xfrm>
          <a:prstGeom prst="rect">
            <a:avLst/>
          </a:prstGeom>
        </p:spPr>
      </p:pic>
      <p:sp>
        <p:nvSpPr>
          <p:cNvPr id="12" name="Freeform: Shape 11">
            <a:extLst>
              <a:ext uri="{FF2B5EF4-FFF2-40B4-BE49-F238E27FC236}">
                <a16:creationId xmlns:a16="http://schemas.microsoft.com/office/drawing/2014/main" id="{53174E83-2682-EA33-BF59-CACA1385E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65342"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20000"/>
                </a:schemeClr>
              </a:gs>
              <a:gs pos="7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12FD43AF-BF07-6463-3A29-68C8F6098507}"/>
              </a:ext>
            </a:extLst>
          </p:cNvPr>
          <p:cNvSpPr>
            <a:spLocks noGrp="1"/>
          </p:cNvSpPr>
          <p:nvPr>
            <p:ph type="ctrTitle"/>
          </p:nvPr>
        </p:nvSpPr>
        <p:spPr>
          <a:xfrm>
            <a:off x="7376161" y="2211978"/>
            <a:ext cx="3535679" cy="1425728"/>
          </a:xfrm>
        </p:spPr>
        <p:txBody>
          <a:bodyPr anchor="b">
            <a:normAutofit/>
          </a:bodyPr>
          <a:lstStyle/>
          <a:p>
            <a:pPr algn="ctr"/>
            <a:r>
              <a:rPr lang="en-GB" i="1" u="sng"/>
              <a:t>Classification of Trusts</a:t>
            </a:r>
          </a:p>
        </p:txBody>
      </p:sp>
      <p:cxnSp>
        <p:nvCxnSpPr>
          <p:cNvPr id="14" name="Straight Connector 13">
            <a:extLst>
              <a:ext uri="{FF2B5EF4-FFF2-40B4-BE49-F238E27FC236}">
                <a16:creationId xmlns:a16="http://schemas.microsoft.com/office/drawing/2014/main" id="{8D8181E6-BF6C-7868-46D1-88E2970D08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8423" y="395142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pic>
        <p:nvPicPr>
          <p:cNvPr id="2" name="Recorded Sound">
            <a:hlinkClick r:id="" action="ppaction://media"/>
            <a:extLst>
              <a:ext uri="{FF2B5EF4-FFF2-40B4-BE49-F238E27FC236}">
                <a16:creationId xmlns:a16="http://schemas.microsoft.com/office/drawing/2014/main" id="{537C60A8-31C4-99C9-8CF6-8BEE89ACA6D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35974" y="5751871"/>
            <a:ext cx="860322" cy="860322"/>
          </a:xfrm>
          <a:prstGeom prst="rect">
            <a:avLst/>
          </a:prstGeom>
        </p:spPr>
      </p:pic>
    </p:spTree>
    <p:extLst>
      <p:ext uri="{BB962C8B-B14F-4D97-AF65-F5344CB8AC3E}">
        <p14:creationId xmlns:p14="http://schemas.microsoft.com/office/powerpoint/2010/main" val="1946189447"/>
      </p:ext>
    </p:extLst>
  </p:cSld>
  <p:clrMapOvr>
    <a:masterClrMapping/>
  </p:clrMapOvr>
  <mc:AlternateContent xmlns:mc="http://schemas.openxmlformats.org/markup-compatibility/2006" xmlns:p14="http://schemas.microsoft.com/office/powerpoint/2010/main">
    <mc:Choice Requires="p14">
      <p:transition spd="slow" p14:dur="2000" advTm="5092"/>
    </mc:Choice>
    <mc:Fallback xmlns="">
      <p:transition spd="slow" advTm="50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par>
                          <p:cTn id="8" fill="hold">
                            <p:stCondLst>
                              <p:cond delay="2240"/>
                            </p:stCondLst>
                            <p:childTnLst>
                              <p:par>
                                <p:cTn id="9" presetID="1" presetClass="mediacall" presetSubtype="0" fill="hold" nodeType="afterEffect">
                                  <p:stCondLst>
                                    <p:cond delay="0"/>
                                  </p:stCondLst>
                                  <p:childTnLst>
                                    <p:cmd type="call" cmd="playFrom(0.0)">
                                      <p:cBhvr>
                                        <p:cTn id="10" dur="509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2"/>
                </p:tgtEl>
              </p:cMediaNode>
            </p:audio>
          </p:childTnLst>
        </p:cTn>
      </p:par>
    </p:tnLst>
    <p:bldLst>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CEAFB-75C1-9352-12AD-7125AA65B1DE}"/>
              </a:ext>
            </a:extLst>
          </p:cNvPr>
          <p:cNvSpPr>
            <a:spLocks noGrp="1"/>
          </p:cNvSpPr>
          <p:nvPr>
            <p:ph type="title"/>
          </p:nvPr>
        </p:nvSpPr>
        <p:spPr/>
        <p:txBody>
          <a:bodyPr>
            <a:normAutofit/>
          </a:bodyPr>
          <a:lstStyle/>
          <a:p>
            <a:pPr algn="ctr"/>
            <a:r>
              <a:rPr lang="en-GB" sz="3600" i="1" u="sng" dirty="0"/>
              <a:t>The classification of trusts</a:t>
            </a:r>
          </a:p>
        </p:txBody>
      </p:sp>
      <p:graphicFrame>
        <p:nvGraphicFramePr>
          <p:cNvPr id="5" name="Content Placeholder 2">
            <a:extLst>
              <a:ext uri="{FF2B5EF4-FFF2-40B4-BE49-F238E27FC236}">
                <a16:creationId xmlns:a16="http://schemas.microsoft.com/office/drawing/2014/main" id="{0691A998-267C-97AB-3110-889AD8310FFE}"/>
              </a:ext>
            </a:extLst>
          </p:cNvPr>
          <p:cNvGraphicFramePr>
            <a:graphicFrameLocks noGrp="1"/>
          </p:cNvGraphicFramePr>
          <p:nvPr>
            <p:ph idx="1"/>
          </p:nvPr>
        </p:nvGraphicFramePr>
        <p:xfrm>
          <a:off x="952500" y="2285997"/>
          <a:ext cx="10287000" cy="389096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Recorded Sound">
            <a:hlinkClick r:id="" action="ppaction://media"/>
            <a:extLst>
              <a:ext uri="{FF2B5EF4-FFF2-40B4-BE49-F238E27FC236}">
                <a16:creationId xmlns:a16="http://schemas.microsoft.com/office/drawing/2014/main" id="{F919565E-690A-46F6-5EF6-4EBA61C0A3E4}"/>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03239" y="5449529"/>
            <a:ext cx="1206910" cy="1206910"/>
          </a:xfrm>
          <a:prstGeom prst="rect">
            <a:avLst/>
          </a:prstGeom>
        </p:spPr>
      </p:pic>
      <p:pic>
        <p:nvPicPr>
          <p:cNvPr id="4" name="Recorded Sound">
            <a:hlinkClick r:id="" action="ppaction://media"/>
            <a:extLst>
              <a:ext uri="{FF2B5EF4-FFF2-40B4-BE49-F238E27FC236}">
                <a16:creationId xmlns:a16="http://schemas.microsoft.com/office/drawing/2014/main" id="{A7CD9CC6-87B5-E9B8-9D80-11CADA0458F1}"/>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1496961" y="5449529"/>
            <a:ext cx="1206910" cy="1206910"/>
          </a:xfrm>
          <a:prstGeom prst="rect">
            <a:avLst/>
          </a:prstGeom>
        </p:spPr>
      </p:pic>
    </p:spTree>
    <p:extLst>
      <p:ext uri="{BB962C8B-B14F-4D97-AF65-F5344CB8AC3E}">
        <p14:creationId xmlns:p14="http://schemas.microsoft.com/office/powerpoint/2010/main" val="355436288"/>
      </p:ext>
    </p:extLst>
  </p:cSld>
  <p:clrMapOvr>
    <a:masterClrMapping/>
  </p:clrMapOvr>
  <mc:AlternateContent xmlns:mc="http://schemas.openxmlformats.org/markup-compatibility/2006" xmlns:p14="http://schemas.microsoft.com/office/powerpoint/2010/main">
    <mc:Choice Requires="p14">
      <p:transition spd="slow" p14:dur="2000" advTm="29843"/>
    </mc:Choice>
    <mc:Fallback xmlns="">
      <p:transition spd="slow" advTm="298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843" fill="hold"/>
                                        <p:tgtEl>
                                          <p:spTgt spid="3"/>
                                        </p:tgtEl>
                                      </p:cBhvr>
                                    </p:cmd>
                                  </p:childTnLst>
                                </p:cTn>
                              </p:par>
                            </p:childTnLst>
                          </p:cTn>
                        </p:par>
                        <p:par>
                          <p:cTn id="7" fill="hold">
                            <p:stCondLst>
                              <p:cond delay="29843"/>
                            </p:stCondLst>
                            <p:childTnLst>
                              <p:par>
                                <p:cTn id="8" presetID="1" presetClass="mediacall" presetSubtype="0" fill="hold" nodeType="afterEffect">
                                  <p:stCondLst>
                                    <p:cond delay="0"/>
                                  </p:stCondLst>
                                  <p:childTnLst>
                                    <p:cmd type="call" cmd="playFrom(0.0)">
                                      <p:cBhvr>
                                        <p:cTn id="9" dur="3339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C7153-F48A-FDBF-389C-A0CAE55DB3DE}"/>
              </a:ext>
            </a:extLst>
          </p:cNvPr>
          <p:cNvSpPr>
            <a:spLocks noGrp="1"/>
          </p:cNvSpPr>
          <p:nvPr>
            <p:ph type="title"/>
          </p:nvPr>
        </p:nvSpPr>
        <p:spPr/>
        <p:txBody>
          <a:bodyPr>
            <a:normAutofit fontScale="90000"/>
          </a:bodyPr>
          <a:lstStyle/>
          <a:p>
            <a:pPr algn="ctr"/>
            <a:r>
              <a:rPr lang="en-GB" sz="6600" i="1" u="sng" dirty="0"/>
              <a:t>Continued</a:t>
            </a:r>
          </a:p>
        </p:txBody>
      </p:sp>
      <p:graphicFrame>
        <p:nvGraphicFramePr>
          <p:cNvPr id="5" name="Content Placeholder 2">
            <a:extLst>
              <a:ext uri="{FF2B5EF4-FFF2-40B4-BE49-F238E27FC236}">
                <a16:creationId xmlns:a16="http://schemas.microsoft.com/office/drawing/2014/main" id="{9D808858-F93C-5D23-8389-5B5685A3B755}"/>
              </a:ext>
            </a:extLst>
          </p:cNvPr>
          <p:cNvGraphicFramePr>
            <a:graphicFrameLocks noGrp="1"/>
          </p:cNvGraphicFramePr>
          <p:nvPr>
            <p:ph idx="1"/>
            <p:extLst>
              <p:ext uri="{D42A27DB-BD31-4B8C-83A1-F6EECF244321}">
                <p14:modId xmlns:p14="http://schemas.microsoft.com/office/powerpoint/2010/main" val="1500521244"/>
              </p:ext>
            </p:extLst>
          </p:nvPr>
        </p:nvGraphicFramePr>
        <p:xfrm>
          <a:off x="952500" y="2285998"/>
          <a:ext cx="10287000" cy="2610468"/>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3" name="Recorded Sound">
            <a:hlinkClick r:id="" action="ppaction://media"/>
            <a:extLst>
              <a:ext uri="{FF2B5EF4-FFF2-40B4-BE49-F238E27FC236}">
                <a16:creationId xmlns:a16="http://schemas.microsoft.com/office/drawing/2014/main" id="{D01B3866-8D22-BB4B-7C83-A9D8879AB965}"/>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3128834" y="4085504"/>
            <a:ext cx="543696" cy="543696"/>
          </a:xfrm>
          <a:prstGeom prst="rect">
            <a:avLst/>
          </a:prstGeom>
        </p:spPr>
      </p:pic>
      <p:pic>
        <p:nvPicPr>
          <p:cNvPr id="4" name="Recorded Sound">
            <a:hlinkClick r:id="" action="ppaction://media"/>
            <a:extLst>
              <a:ext uri="{FF2B5EF4-FFF2-40B4-BE49-F238E27FC236}">
                <a16:creationId xmlns:a16="http://schemas.microsoft.com/office/drawing/2014/main" id="{229E7FAA-CEFE-B812-31BC-7EFEE63767DC}"/>
              </a:ext>
            </a:extLst>
          </p:cNvPr>
          <p:cNvPicPr>
            <a:picLocks noChangeAspect="1"/>
          </p:cNvPicPr>
          <p:nvPr>
            <a:audioFile r:link="rId4"/>
            <p:extLst>
              <p:ext uri="{DAA4B4D4-6D71-4841-9C94-3DE7FCFB9230}">
                <p14:media xmlns:p14="http://schemas.microsoft.com/office/powerpoint/2010/main" r:embed="rId3"/>
              </p:ext>
            </p:extLst>
          </p:nvPr>
        </p:nvPicPr>
        <p:blipFill>
          <a:blip r:embed="rId14"/>
          <a:stretch>
            <a:fillRect/>
          </a:stretch>
        </p:blipFill>
        <p:spPr>
          <a:xfrm>
            <a:off x="5848864" y="3591232"/>
            <a:ext cx="494272" cy="494272"/>
          </a:xfrm>
          <a:prstGeom prst="rect">
            <a:avLst/>
          </a:prstGeom>
        </p:spPr>
      </p:pic>
      <p:pic>
        <p:nvPicPr>
          <p:cNvPr id="6" name="Recorded Sound">
            <a:hlinkClick r:id="" action="ppaction://media"/>
            <a:extLst>
              <a:ext uri="{FF2B5EF4-FFF2-40B4-BE49-F238E27FC236}">
                <a16:creationId xmlns:a16="http://schemas.microsoft.com/office/drawing/2014/main" id="{6F339B42-C86F-2909-14E8-CF0D2AD59302}"/>
              </a:ext>
            </a:extLst>
          </p:cNvPr>
          <p:cNvPicPr>
            <a:picLocks noChangeAspect="1"/>
          </p:cNvPicPr>
          <p:nvPr>
            <a:audioFile r:link="rId6"/>
            <p:extLst>
              <p:ext uri="{DAA4B4D4-6D71-4841-9C94-3DE7FCFB9230}">
                <p14:media xmlns:p14="http://schemas.microsoft.com/office/powerpoint/2010/main" r:embed="rId5"/>
              </p:ext>
            </p:extLst>
          </p:nvPr>
        </p:nvPicPr>
        <p:blipFill>
          <a:blip r:embed="rId14"/>
          <a:stretch>
            <a:fillRect/>
          </a:stretch>
        </p:blipFill>
        <p:spPr>
          <a:xfrm>
            <a:off x="9971903" y="3704038"/>
            <a:ext cx="304800" cy="304800"/>
          </a:xfrm>
          <a:prstGeom prst="rect">
            <a:avLst/>
          </a:prstGeom>
        </p:spPr>
      </p:pic>
    </p:spTree>
    <p:extLst>
      <p:ext uri="{BB962C8B-B14F-4D97-AF65-F5344CB8AC3E}">
        <p14:creationId xmlns:p14="http://schemas.microsoft.com/office/powerpoint/2010/main" val="3498366866"/>
      </p:ext>
    </p:extLst>
  </p:cSld>
  <p:clrMapOvr>
    <a:masterClrMapping/>
  </p:clrMapOvr>
  <mc:AlternateContent xmlns:mc="http://schemas.openxmlformats.org/markup-compatibility/2006" xmlns:p14="http://schemas.microsoft.com/office/powerpoint/2010/main">
    <mc:Choice Requires="p14">
      <p:transition spd="slow" p14:dur="2000" advTm="21078"/>
    </mc:Choice>
    <mc:Fallback xmlns="">
      <p:transition spd="slow" advTm="210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078" fill="hold"/>
                                        <p:tgtEl>
                                          <p:spTgt spid="3"/>
                                        </p:tgtEl>
                                      </p:cBhvr>
                                    </p:cmd>
                                  </p:childTnLst>
                                </p:cTn>
                              </p:par>
                            </p:childTnLst>
                          </p:cTn>
                        </p:par>
                        <p:par>
                          <p:cTn id="7" fill="hold">
                            <p:stCondLst>
                              <p:cond delay="21078"/>
                            </p:stCondLst>
                            <p:childTnLst>
                              <p:par>
                                <p:cTn id="8" presetID="1" presetClass="mediacall" presetSubtype="0" fill="hold" nodeType="afterEffect">
                                  <p:stCondLst>
                                    <p:cond delay="0"/>
                                  </p:stCondLst>
                                  <p:childTnLst>
                                    <p:cmd type="call" cmd="playFrom(0.0)">
                                      <p:cBhvr>
                                        <p:cTn id="9" dur="32902" fill="hold"/>
                                        <p:tgtEl>
                                          <p:spTgt spid="4"/>
                                        </p:tgtEl>
                                      </p:cBhvr>
                                    </p:cmd>
                                  </p:childTnLst>
                                </p:cTn>
                              </p:par>
                            </p:childTnLst>
                          </p:cTn>
                        </p:par>
                        <p:par>
                          <p:cTn id="10" fill="hold">
                            <p:stCondLst>
                              <p:cond delay="53980"/>
                            </p:stCondLst>
                            <p:childTnLst>
                              <p:par>
                                <p:cTn id="11" presetID="1" presetClass="mediacall" presetSubtype="0" fill="hold" nodeType="afterEffect">
                                  <p:stCondLst>
                                    <p:cond delay="0"/>
                                  </p:stCondLst>
                                  <p:childTnLst>
                                    <p:cmd type="call" cmd="playFrom(0.0)">
                                      <p:cBhvr>
                                        <p:cTn id="12" dur="775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3"/>
                </p:tgtEl>
              </p:cMediaNode>
            </p:audio>
            <p:audio>
              <p:cMediaNode vol="80000">
                <p:cTn id="14" fill="hold" display="0">
                  <p:stCondLst>
                    <p:cond delay="indefinite"/>
                  </p:stCondLst>
                  <p:endCondLst>
                    <p:cond evt="onStopAudio" delay="0">
                      <p:tgtEl>
                        <p:sldTgt/>
                      </p:tgtEl>
                    </p:cond>
                  </p:endCondLst>
                </p:cTn>
                <p:tgtEl>
                  <p:spTgt spid="4"/>
                </p:tgtEl>
              </p:cMediaNode>
            </p:audio>
            <p:audio>
              <p:cMediaNode vol="80000">
                <p:cTn id="15" fill="hold" display="0">
                  <p:stCondLst>
                    <p:cond delay="indefinite"/>
                  </p:stCondLst>
                  <p:endCondLst>
                    <p:cond evt="onStopAudio" delay="0">
                      <p:tgtEl>
                        <p:sldTgt/>
                      </p:tgtEl>
                    </p:cond>
                  </p:endCondLst>
                </p:cTn>
                <p:tgtEl>
                  <p:spTgt spid="6"/>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5E9AE-FEF0-B2D7-9FFD-EF36E03D7AE3}"/>
              </a:ext>
            </a:extLst>
          </p:cNvPr>
          <p:cNvSpPr>
            <a:spLocks noGrp="1"/>
          </p:cNvSpPr>
          <p:nvPr>
            <p:ph type="title"/>
          </p:nvPr>
        </p:nvSpPr>
        <p:spPr/>
        <p:txBody>
          <a:bodyPr>
            <a:normAutofit fontScale="90000"/>
          </a:bodyPr>
          <a:lstStyle/>
          <a:p>
            <a:pPr algn="ctr"/>
            <a:r>
              <a:rPr lang="en-GB" sz="4400" i="1" u="sng" dirty="0"/>
              <a:t>Resulting and constructive trusts </a:t>
            </a:r>
          </a:p>
        </p:txBody>
      </p:sp>
      <p:graphicFrame>
        <p:nvGraphicFramePr>
          <p:cNvPr id="5" name="Content Placeholder 2">
            <a:extLst>
              <a:ext uri="{FF2B5EF4-FFF2-40B4-BE49-F238E27FC236}">
                <a16:creationId xmlns:a16="http://schemas.microsoft.com/office/drawing/2014/main" id="{1F3E039B-28FC-6FDA-2817-73B8ABBAD247}"/>
              </a:ext>
            </a:extLst>
          </p:cNvPr>
          <p:cNvGraphicFramePr>
            <a:graphicFrameLocks noGrp="1"/>
          </p:cNvGraphicFramePr>
          <p:nvPr>
            <p:ph idx="1"/>
          </p:nvPr>
        </p:nvGraphicFramePr>
        <p:xfrm>
          <a:off x="952500" y="2285997"/>
          <a:ext cx="10287000" cy="3890965"/>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3" name="Recorded Sound">
            <a:hlinkClick r:id="" action="ppaction://media"/>
            <a:extLst>
              <a:ext uri="{FF2B5EF4-FFF2-40B4-BE49-F238E27FC236}">
                <a16:creationId xmlns:a16="http://schemas.microsoft.com/office/drawing/2014/main" id="{E95FD64F-5AAE-8D58-7D8E-986A44D202E5}"/>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6845643" y="4609070"/>
            <a:ext cx="418070" cy="418070"/>
          </a:xfrm>
          <a:prstGeom prst="rect">
            <a:avLst/>
          </a:prstGeom>
        </p:spPr>
      </p:pic>
      <p:pic>
        <p:nvPicPr>
          <p:cNvPr id="4" name="Recorded Sound">
            <a:hlinkClick r:id="" action="ppaction://media"/>
            <a:extLst>
              <a:ext uri="{FF2B5EF4-FFF2-40B4-BE49-F238E27FC236}">
                <a16:creationId xmlns:a16="http://schemas.microsoft.com/office/drawing/2014/main" id="{1A26BDB9-2263-58CD-4DFF-6CD9A7B655E0}"/>
              </a:ext>
            </a:extLst>
          </p:cNvPr>
          <p:cNvPicPr>
            <a:picLocks noChangeAspect="1"/>
          </p:cNvPicPr>
          <p:nvPr>
            <a:audioFile r:link="rId4"/>
            <p:extLst>
              <p:ext uri="{DAA4B4D4-6D71-4841-9C94-3DE7FCFB9230}">
                <p14:media xmlns:p14="http://schemas.microsoft.com/office/powerpoint/2010/main" r:embed="rId3"/>
              </p:ext>
            </p:extLst>
          </p:nvPr>
        </p:nvPicPr>
        <p:blipFill>
          <a:blip r:embed="rId14"/>
          <a:stretch>
            <a:fillRect/>
          </a:stretch>
        </p:blipFill>
        <p:spPr>
          <a:xfrm>
            <a:off x="5745892" y="2473411"/>
            <a:ext cx="304800" cy="304800"/>
          </a:xfrm>
          <a:prstGeom prst="rect">
            <a:avLst/>
          </a:prstGeom>
        </p:spPr>
      </p:pic>
      <p:pic>
        <p:nvPicPr>
          <p:cNvPr id="6" name="Recorded Sound">
            <a:hlinkClick r:id="" action="ppaction://media"/>
            <a:extLst>
              <a:ext uri="{FF2B5EF4-FFF2-40B4-BE49-F238E27FC236}">
                <a16:creationId xmlns:a16="http://schemas.microsoft.com/office/drawing/2014/main" id="{C4AA2A1B-4A94-C200-A539-B5CB57860492}"/>
              </a:ext>
            </a:extLst>
          </p:cNvPr>
          <p:cNvPicPr>
            <a:picLocks noChangeAspect="1"/>
          </p:cNvPicPr>
          <p:nvPr>
            <a:audioFile r:link="rId6"/>
            <p:extLst>
              <p:ext uri="{DAA4B4D4-6D71-4841-9C94-3DE7FCFB9230}">
                <p14:media xmlns:p14="http://schemas.microsoft.com/office/powerpoint/2010/main" r:embed="rId5"/>
              </p:ext>
            </p:extLst>
          </p:nvPr>
        </p:nvPicPr>
        <p:blipFill>
          <a:blip r:embed="rId14"/>
          <a:stretch>
            <a:fillRect/>
          </a:stretch>
        </p:blipFill>
        <p:spPr>
          <a:xfrm>
            <a:off x="9267567" y="5535827"/>
            <a:ext cx="546400" cy="546400"/>
          </a:xfrm>
          <a:prstGeom prst="rect">
            <a:avLst/>
          </a:prstGeom>
        </p:spPr>
      </p:pic>
    </p:spTree>
    <p:extLst>
      <p:ext uri="{BB962C8B-B14F-4D97-AF65-F5344CB8AC3E}">
        <p14:creationId xmlns:p14="http://schemas.microsoft.com/office/powerpoint/2010/main" val="1723505318"/>
      </p:ext>
    </p:extLst>
  </p:cSld>
  <p:clrMapOvr>
    <a:masterClrMapping/>
  </p:clrMapOvr>
  <mc:AlternateContent xmlns:mc="http://schemas.openxmlformats.org/markup-compatibility/2006" xmlns:p14="http://schemas.microsoft.com/office/powerpoint/2010/main">
    <mc:Choice Requires="p14">
      <p:transition spd="slow" p14:dur="2000" advTm="49484"/>
    </mc:Choice>
    <mc:Fallback xmlns="">
      <p:transition spd="slow" advTm="494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484" fill="hold"/>
                                        <p:tgtEl>
                                          <p:spTgt spid="3"/>
                                        </p:tgtEl>
                                      </p:cBhvr>
                                    </p:cmd>
                                  </p:childTnLst>
                                </p:cTn>
                              </p:par>
                            </p:childTnLst>
                          </p:cTn>
                        </p:par>
                        <p:par>
                          <p:cTn id="7" fill="hold">
                            <p:stCondLst>
                              <p:cond delay="49484"/>
                            </p:stCondLst>
                            <p:childTnLst>
                              <p:par>
                                <p:cTn id="8" presetID="1" presetClass="mediacall" presetSubtype="0" fill="hold" nodeType="afterEffect">
                                  <p:stCondLst>
                                    <p:cond delay="0"/>
                                  </p:stCondLst>
                                  <p:childTnLst>
                                    <p:cmd type="call" cmd="playFrom(0.0)">
                                      <p:cBhvr>
                                        <p:cTn id="9" dur="36077" fill="hold"/>
                                        <p:tgtEl>
                                          <p:spTgt spid="4"/>
                                        </p:tgtEl>
                                      </p:cBhvr>
                                    </p:cmd>
                                  </p:childTnLst>
                                </p:cTn>
                              </p:par>
                            </p:childTnLst>
                          </p:cTn>
                        </p:par>
                        <p:par>
                          <p:cTn id="10" fill="hold">
                            <p:stCondLst>
                              <p:cond delay="85561"/>
                            </p:stCondLst>
                            <p:childTnLst>
                              <p:par>
                                <p:cTn id="11" presetID="1" presetClass="mediacall" presetSubtype="0" fill="hold" nodeType="afterEffect">
                                  <p:stCondLst>
                                    <p:cond delay="0"/>
                                  </p:stCondLst>
                                  <p:childTnLst>
                                    <p:cmd type="call" cmd="playFrom(0.0)">
                                      <p:cBhvr>
                                        <p:cTn id="12" dur="5136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3"/>
                </p:tgtEl>
              </p:cMediaNode>
            </p:audio>
            <p:audio>
              <p:cMediaNode vol="80000">
                <p:cTn id="14" fill="hold" display="0">
                  <p:stCondLst>
                    <p:cond delay="indefinite"/>
                  </p:stCondLst>
                  <p:endCondLst>
                    <p:cond evt="onStopAudio" delay="0">
                      <p:tgtEl>
                        <p:sldTgt/>
                      </p:tgtEl>
                    </p:cond>
                  </p:endCondLst>
                </p:cTn>
                <p:tgtEl>
                  <p:spTgt spid="4"/>
                </p:tgtEl>
              </p:cMediaNode>
            </p:audio>
            <p:audio>
              <p:cMediaNode vol="80000">
                <p:cTn id="15" fill="hold" display="0">
                  <p:stCondLst>
                    <p:cond delay="indefinite"/>
                  </p:stCondLst>
                  <p:endCondLst>
                    <p:cond evt="onStopAudio" delay="0">
                      <p:tgtEl>
                        <p:sldTgt/>
                      </p:tgtEl>
                    </p:cond>
                  </p:endCondLst>
                </p:cTn>
                <p:tgtEl>
                  <p:spTgt spid="6"/>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39266-3E3C-A795-1917-6476408FC778}"/>
              </a:ext>
            </a:extLst>
          </p:cNvPr>
          <p:cNvSpPr>
            <a:spLocks noGrp="1"/>
          </p:cNvSpPr>
          <p:nvPr>
            <p:ph type="title"/>
          </p:nvPr>
        </p:nvSpPr>
        <p:spPr/>
        <p:txBody>
          <a:bodyPr>
            <a:normAutofit fontScale="90000"/>
          </a:bodyPr>
          <a:lstStyle/>
          <a:p>
            <a:pPr algn="ctr"/>
            <a:r>
              <a:rPr lang="en-GB" sz="5400" i="1" u="sng" dirty="0"/>
              <a:t>Let’s focus on express trust </a:t>
            </a:r>
          </a:p>
        </p:txBody>
      </p:sp>
      <p:graphicFrame>
        <p:nvGraphicFramePr>
          <p:cNvPr id="5" name="Content Placeholder 2">
            <a:extLst>
              <a:ext uri="{FF2B5EF4-FFF2-40B4-BE49-F238E27FC236}">
                <a16:creationId xmlns:a16="http://schemas.microsoft.com/office/drawing/2014/main" id="{F128F013-1770-1542-528B-41D4972541E6}"/>
              </a:ext>
            </a:extLst>
          </p:cNvPr>
          <p:cNvGraphicFramePr>
            <a:graphicFrameLocks noGrp="1"/>
          </p:cNvGraphicFramePr>
          <p:nvPr>
            <p:ph idx="1"/>
          </p:nvPr>
        </p:nvGraphicFramePr>
        <p:xfrm>
          <a:off x="952500" y="2285997"/>
          <a:ext cx="10287000" cy="38909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136F87D6-0476-DE7D-E996-BEC50857AE3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10065" y="5844746"/>
            <a:ext cx="838200" cy="838200"/>
          </a:xfrm>
          <a:prstGeom prst="rect">
            <a:avLst/>
          </a:prstGeom>
        </p:spPr>
      </p:pic>
    </p:spTree>
    <p:extLst>
      <p:ext uri="{BB962C8B-B14F-4D97-AF65-F5344CB8AC3E}">
        <p14:creationId xmlns:p14="http://schemas.microsoft.com/office/powerpoint/2010/main" val="2262940129"/>
      </p:ext>
    </p:extLst>
  </p:cSld>
  <p:clrMapOvr>
    <a:masterClrMapping/>
  </p:clrMapOvr>
  <mc:AlternateContent xmlns:mc="http://schemas.openxmlformats.org/markup-compatibility/2006" xmlns:p14="http://schemas.microsoft.com/office/powerpoint/2010/main">
    <mc:Choice Requires="p14">
      <p:transition spd="slow" p14:dur="2000" advTm="27821"/>
    </mc:Choice>
    <mc:Fallback xmlns="">
      <p:transition spd="slow" advTm="278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82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9FD789E2-3870-686D-B5CB-04460397BCD8}"/>
              </a:ext>
            </a:extLst>
          </p:cNvPr>
          <p:cNvGraphicFramePr>
            <a:graphicFrameLocks noGrp="1"/>
          </p:cNvGraphicFramePr>
          <p:nvPr>
            <p:ph idx="1"/>
          </p:nvPr>
        </p:nvGraphicFramePr>
        <p:xfrm>
          <a:off x="221226" y="206477"/>
          <a:ext cx="11724968" cy="6504039"/>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2" name="Recorded Sound">
            <a:hlinkClick r:id="" action="ppaction://media"/>
            <a:extLst>
              <a:ext uri="{FF2B5EF4-FFF2-40B4-BE49-F238E27FC236}">
                <a16:creationId xmlns:a16="http://schemas.microsoft.com/office/drawing/2014/main" id="{CE4937B6-EFE4-AB50-EAD1-7A8F0C786A2A}"/>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3249827" y="4386648"/>
            <a:ext cx="881448" cy="881448"/>
          </a:xfrm>
          <a:prstGeom prst="rect">
            <a:avLst/>
          </a:prstGeom>
        </p:spPr>
      </p:pic>
      <p:pic>
        <p:nvPicPr>
          <p:cNvPr id="3" name="Recorded Sound">
            <a:hlinkClick r:id="" action="ppaction://media"/>
            <a:extLst>
              <a:ext uri="{FF2B5EF4-FFF2-40B4-BE49-F238E27FC236}">
                <a16:creationId xmlns:a16="http://schemas.microsoft.com/office/drawing/2014/main" id="{6238FF51-E6B6-83A9-3684-A9346884530C}"/>
              </a:ext>
            </a:extLst>
          </p:cNvPr>
          <p:cNvPicPr>
            <a:picLocks noChangeAspect="1"/>
          </p:cNvPicPr>
          <p:nvPr>
            <a:audioFile r:link="rId4"/>
            <p:extLst>
              <p:ext uri="{DAA4B4D4-6D71-4841-9C94-3DE7FCFB9230}">
                <p14:media xmlns:p14="http://schemas.microsoft.com/office/powerpoint/2010/main" r:embed="rId3"/>
              </p:ext>
            </p:extLst>
          </p:nvPr>
        </p:nvPicPr>
        <p:blipFill>
          <a:blip r:embed="rId14"/>
          <a:stretch>
            <a:fillRect/>
          </a:stretch>
        </p:blipFill>
        <p:spPr>
          <a:xfrm>
            <a:off x="10863815" y="4284705"/>
            <a:ext cx="1106959" cy="1106959"/>
          </a:xfrm>
          <a:prstGeom prst="rect">
            <a:avLst/>
          </a:prstGeom>
        </p:spPr>
      </p:pic>
      <p:pic>
        <p:nvPicPr>
          <p:cNvPr id="4" name="Recorded Sound">
            <a:hlinkClick r:id="" action="ppaction://media"/>
            <a:extLst>
              <a:ext uri="{FF2B5EF4-FFF2-40B4-BE49-F238E27FC236}">
                <a16:creationId xmlns:a16="http://schemas.microsoft.com/office/drawing/2014/main" id="{92B61723-9B3E-47D7-73A3-FF522FBFF5A4}"/>
              </a:ext>
            </a:extLst>
          </p:cNvPr>
          <p:cNvPicPr>
            <a:picLocks noChangeAspect="1"/>
          </p:cNvPicPr>
          <p:nvPr>
            <a:audioFile r:link="rId6"/>
            <p:extLst>
              <p:ext uri="{DAA4B4D4-6D71-4841-9C94-3DE7FCFB9230}">
                <p14:media xmlns:p14="http://schemas.microsoft.com/office/powerpoint/2010/main" r:embed="rId5"/>
              </p:ext>
            </p:extLst>
          </p:nvPr>
        </p:nvPicPr>
        <p:blipFill>
          <a:blip r:embed="rId14"/>
          <a:stretch>
            <a:fillRect/>
          </a:stretch>
        </p:blipFill>
        <p:spPr>
          <a:xfrm>
            <a:off x="5655276" y="4284705"/>
            <a:ext cx="881448" cy="881448"/>
          </a:xfrm>
          <a:prstGeom prst="rect">
            <a:avLst/>
          </a:prstGeom>
        </p:spPr>
      </p:pic>
    </p:spTree>
    <p:extLst>
      <p:ext uri="{BB962C8B-B14F-4D97-AF65-F5344CB8AC3E}">
        <p14:creationId xmlns:p14="http://schemas.microsoft.com/office/powerpoint/2010/main" val="2449714278"/>
      </p:ext>
    </p:extLst>
  </p:cSld>
  <p:clrMapOvr>
    <a:masterClrMapping/>
  </p:clrMapOvr>
  <mc:AlternateContent xmlns:mc="http://schemas.openxmlformats.org/markup-compatibility/2006" xmlns:p14="http://schemas.microsoft.com/office/powerpoint/2010/main">
    <mc:Choice Requires="p14">
      <p:transition spd="slow" p14:dur="2000" advTm="138517"/>
    </mc:Choice>
    <mc:Fallback xmlns="">
      <p:transition spd="slow" advTm="1385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8517" fill="hold"/>
                                        <p:tgtEl>
                                          <p:spTgt spid="2"/>
                                        </p:tgtEl>
                                      </p:cBhvr>
                                    </p:cmd>
                                  </p:childTnLst>
                                </p:cTn>
                              </p:par>
                            </p:childTnLst>
                          </p:cTn>
                        </p:par>
                        <p:par>
                          <p:cTn id="7" fill="hold">
                            <p:stCondLst>
                              <p:cond delay="138517"/>
                            </p:stCondLst>
                            <p:childTnLst>
                              <p:par>
                                <p:cTn id="8" presetID="1" presetClass="mediacall" presetSubtype="0" fill="hold" nodeType="afterEffect">
                                  <p:stCondLst>
                                    <p:cond delay="0"/>
                                  </p:stCondLst>
                                  <p:childTnLst>
                                    <p:cmd type="call" cmd="playFrom(0.0)">
                                      <p:cBhvr>
                                        <p:cTn id="9" dur="62492" fill="hold"/>
                                        <p:tgtEl>
                                          <p:spTgt spid="3"/>
                                        </p:tgtEl>
                                      </p:cBhvr>
                                    </p:cmd>
                                  </p:childTnLst>
                                </p:cTn>
                              </p:par>
                            </p:childTnLst>
                          </p:cTn>
                        </p:par>
                        <p:par>
                          <p:cTn id="10" fill="hold">
                            <p:stCondLst>
                              <p:cond delay="201009"/>
                            </p:stCondLst>
                            <p:childTnLst>
                              <p:par>
                                <p:cTn id="11" presetID="1" presetClass="mediacall" presetSubtype="0" fill="hold" nodeType="afterEffect">
                                  <p:stCondLst>
                                    <p:cond delay="0"/>
                                  </p:stCondLst>
                                  <p:childTnLst>
                                    <p:cmd type="call" cmd="playFrom(0.0)">
                                      <p:cBhvr>
                                        <p:cTn id="12" dur="9781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2"/>
                </p:tgtEl>
              </p:cMediaNode>
            </p:audio>
            <p:audio>
              <p:cMediaNode vol="80000">
                <p:cTn id="14" fill="hold" display="0">
                  <p:stCondLst>
                    <p:cond delay="indefinite"/>
                  </p:stCondLst>
                  <p:endCondLst>
                    <p:cond evt="onStopAudio" delay="0">
                      <p:tgtEl>
                        <p:sldTgt/>
                      </p:tgtEl>
                    </p:cond>
                  </p:endCondLst>
                </p:cTn>
                <p:tgtEl>
                  <p:spTgt spid="3"/>
                </p:tgtEl>
              </p:cMediaNode>
            </p:audio>
            <p:audio>
              <p:cMediaNode vol="80000">
                <p:cTn id="15"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E971A-3994-21D5-5A0E-831E16F2125B}"/>
              </a:ext>
            </a:extLst>
          </p:cNvPr>
          <p:cNvSpPr>
            <a:spLocks noGrp="1"/>
          </p:cNvSpPr>
          <p:nvPr>
            <p:ph type="title"/>
          </p:nvPr>
        </p:nvSpPr>
        <p:spPr/>
        <p:txBody>
          <a:bodyPr>
            <a:normAutofit/>
          </a:bodyPr>
          <a:lstStyle/>
          <a:p>
            <a:pPr algn="ctr"/>
            <a:r>
              <a:rPr lang="en-GB" sz="4800" i="1" u="sng" dirty="0"/>
              <a:t>Protective trusts </a:t>
            </a:r>
          </a:p>
        </p:txBody>
      </p:sp>
      <p:graphicFrame>
        <p:nvGraphicFramePr>
          <p:cNvPr id="5" name="Content Placeholder 2">
            <a:extLst>
              <a:ext uri="{FF2B5EF4-FFF2-40B4-BE49-F238E27FC236}">
                <a16:creationId xmlns:a16="http://schemas.microsoft.com/office/drawing/2014/main" id="{66FB3AA6-F279-14BF-F570-39C8874AC9B9}"/>
              </a:ext>
            </a:extLst>
          </p:cNvPr>
          <p:cNvGraphicFramePr>
            <a:graphicFrameLocks noGrp="1"/>
          </p:cNvGraphicFramePr>
          <p:nvPr>
            <p:ph idx="1"/>
          </p:nvPr>
        </p:nvGraphicFramePr>
        <p:xfrm>
          <a:off x="952500" y="2285997"/>
          <a:ext cx="10287000" cy="389096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080AD208-D754-5A08-6B47-5B82B826973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0" y="5708822"/>
            <a:ext cx="840902" cy="840902"/>
          </a:xfrm>
          <a:prstGeom prst="rect">
            <a:avLst/>
          </a:prstGeom>
        </p:spPr>
      </p:pic>
    </p:spTree>
    <p:extLst>
      <p:ext uri="{BB962C8B-B14F-4D97-AF65-F5344CB8AC3E}">
        <p14:creationId xmlns:p14="http://schemas.microsoft.com/office/powerpoint/2010/main" val="1379796041"/>
      </p:ext>
    </p:extLst>
  </p:cSld>
  <p:clrMapOvr>
    <a:masterClrMapping/>
  </p:clrMapOvr>
  <mc:AlternateContent xmlns:mc="http://schemas.openxmlformats.org/markup-compatibility/2006" xmlns:p14="http://schemas.microsoft.com/office/powerpoint/2010/main">
    <mc:Choice Requires="p14">
      <p:transition spd="slow" p14:dur="2000" advTm="144584"/>
    </mc:Choice>
    <mc:Fallback xmlns="">
      <p:transition spd="slow" advTm="1445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458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AD064D-86F0-42ED-B520-996898579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C507A8-B6D3-B262-55C5-5EADE2991771}"/>
              </a:ext>
            </a:extLst>
          </p:cNvPr>
          <p:cNvSpPr>
            <a:spLocks noGrp="1"/>
          </p:cNvSpPr>
          <p:nvPr>
            <p:ph type="title"/>
          </p:nvPr>
        </p:nvSpPr>
        <p:spPr>
          <a:xfrm>
            <a:off x="952500" y="812042"/>
            <a:ext cx="4264686" cy="1092958"/>
          </a:xfrm>
        </p:spPr>
        <p:txBody>
          <a:bodyPr>
            <a:normAutofit/>
          </a:bodyPr>
          <a:lstStyle/>
          <a:p>
            <a:r>
              <a:rPr lang="en-GB" i="1" u="sng"/>
              <a:t>Continued</a:t>
            </a:r>
          </a:p>
        </p:txBody>
      </p:sp>
      <p:sp>
        <p:nvSpPr>
          <p:cNvPr id="11" name="Rectangle 10">
            <a:extLst>
              <a:ext uri="{FF2B5EF4-FFF2-40B4-BE49-F238E27FC236}">
                <a16:creationId xmlns:a16="http://schemas.microsoft.com/office/drawing/2014/main" id="{17A4D85E-F98A-F670-16C3-7B2B0DA3A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17781"/>
            <a:ext cx="6096000" cy="3640219"/>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58D0484-788E-FE19-32A2-095A2E170302}"/>
              </a:ext>
            </a:extLst>
          </p:cNvPr>
          <p:cNvSpPr>
            <a:spLocks noGrp="1"/>
          </p:cNvSpPr>
          <p:nvPr>
            <p:ph idx="1"/>
          </p:nvPr>
        </p:nvSpPr>
        <p:spPr>
          <a:xfrm>
            <a:off x="952500" y="2285997"/>
            <a:ext cx="4191000" cy="3890965"/>
          </a:xfrm>
        </p:spPr>
        <p:txBody>
          <a:bodyPr>
            <a:normAutofit/>
          </a:bodyPr>
          <a:lstStyle/>
          <a:p>
            <a:pPr>
              <a:lnSpc>
                <a:spcPct val="110000"/>
              </a:lnSpc>
            </a:pPr>
            <a:r>
              <a:rPr lang="en-GB" sz="1700"/>
              <a:t>Protective trust – Property is held on trust for the beneficiary for life until they become bankrupt, or they attempt to alienate their interest. </a:t>
            </a:r>
          </a:p>
          <a:p>
            <a:pPr>
              <a:lnSpc>
                <a:spcPct val="110000"/>
              </a:lnSpc>
            </a:pPr>
            <a:endParaRPr lang="en-GB" sz="1700"/>
          </a:p>
          <a:p>
            <a:pPr>
              <a:lnSpc>
                <a:spcPct val="110000"/>
              </a:lnSpc>
            </a:pPr>
            <a:r>
              <a:rPr lang="en-GB" sz="1700"/>
              <a:t>Beneficiary gets a life interest. </a:t>
            </a:r>
          </a:p>
          <a:p>
            <a:pPr>
              <a:lnSpc>
                <a:spcPct val="110000"/>
              </a:lnSpc>
            </a:pPr>
            <a:endParaRPr lang="en-GB" sz="1700"/>
          </a:p>
          <a:p>
            <a:pPr>
              <a:lnSpc>
                <a:spcPct val="110000"/>
              </a:lnSpc>
            </a:pPr>
            <a:r>
              <a:rPr lang="en-GB" sz="1700"/>
              <a:t>Now governed under S.33 of the TA 1925 – trust instrument – if the words say protective trust then it applies along with any modifications. </a:t>
            </a:r>
          </a:p>
        </p:txBody>
      </p:sp>
      <p:pic>
        <p:nvPicPr>
          <p:cNvPr id="5" name="Picture 4" descr="Lock with a love heart">
            <a:extLst>
              <a:ext uri="{FF2B5EF4-FFF2-40B4-BE49-F238E27FC236}">
                <a16:creationId xmlns:a16="http://schemas.microsoft.com/office/drawing/2014/main" id="{0790039E-055D-104B-0C91-82D345C02658}"/>
              </a:ext>
            </a:extLst>
          </p:cNvPr>
          <p:cNvPicPr>
            <a:picLocks noChangeAspect="1"/>
          </p:cNvPicPr>
          <p:nvPr/>
        </p:nvPicPr>
        <p:blipFill rotWithShape="1">
          <a:blip r:embed="rId7"/>
          <a:srcRect l="25275" r="24725"/>
          <a:stretch/>
        </p:blipFill>
        <p:spPr>
          <a:xfrm>
            <a:off x="6096000" y="10"/>
            <a:ext cx="6095999" cy="6857990"/>
          </a:xfrm>
          <a:prstGeom prst="rect">
            <a:avLst/>
          </a:prstGeom>
        </p:spPr>
      </p:pic>
      <p:pic>
        <p:nvPicPr>
          <p:cNvPr id="4" name="Recorded Sound">
            <a:hlinkClick r:id="" action="ppaction://media"/>
            <a:extLst>
              <a:ext uri="{FF2B5EF4-FFF2-40B4-BE49-F238E27FC236}">
                <a16:creationId xmlns:a16="http://schemas.microsoft.com/office/drawing/2014/main" id="{1696E516-8FEA-22A2-AE8F-D35CED74CC8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77112" y="5757412"/>
            <a:ext cx="960738" cy="960738"/>
          </a:xfrm>
          <a:prstGeom prst="rect">
            <a:avLst/>
          </a:prstGeom>
        </p:spPr>
      </p:pic>
      <p:pic>
        <p:nvPicPr>
          <p:cNvPr id="6" name="Recorded Sound">
            <a:hlinkClick r:id="" action="ppaction://media"/>
            <a:extLst>
              <a:ext uri="{FF2B5EF4-FFF2-40B4-BE49-F238E27FC236}">
                <a16:creationId xmlns:a16="http://schemas.microsoft.com/office/drawing/2014/main" id="{45D42D64-4C16-9B20-5462-DB6654DEECD4}"/>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4736817" y="5703348"/>
            <a:ext cx="960738" cy="960738"/>
          </a:xfrm>
          <a:prstGeom prst="rect">
            <a:avLst/>
          </a:prstGeom>
        </p:spPr>
      </p:pic>
    </p:spTree>
    <p:extLst>
      <p:ext uri="{BB962C8B-B14F-4D97-AF65-F5344CB8AC3E}">
        <p14:creationId xmlns:p14="http://schemas.microsoft.com/office/powerpoint/2010/main" val="4180020711"/>
      </p:ext>
    </p:extLst>
  </p:cSld>
  <p:clrMapOvr>
    <a:masterClrMapping/>
  </p:clrMapOvr>
  <mc:AlternateContent xmlns:mc="http://schemas.openxmlformats.org/markup-compatibility/2006" xmlns:p14="http://schemas.microsoft.com/office/powerpoint/2010/main">
    <mc:Choice Requires="p14">
      <p:transition spd="slow" p14:dur="2000" advTm="89755"/>
    </mc:Choice>
    <mc:Fallback xmlns="">
      <p:transition spd="slow" advTm="897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9755" fill="hold"/>
                                        <p:tgtEl>
                                          <p:spTgt spid="4"/>
                                        </p:tgtEl>
                                      </p:cBhvr>
                                    </p:cmd>
                                  </p:childTnLst>
                                </p:cTn>
                              </p:par>
                            </p:childTnLst>
                          </p:cTn>
                        </p:par>
                        <p:par>
                          <p:cTn id="7" fill="hold">
                            <p:stCondLst>
                              <p:cond delay="89755"/>
                            </p:stCondLst>
                            <p:childTnLst>
                              <p:par>
                                <p:cTn id="8" presetID="1" presetClass="mediacall" presetSubtype="0" fill="hold" nodeType="afterEffect">
                                  <p:stCondLst>
                                    <p:cond delay="0"/>
                                  </p:stCondLst>
                                  <p:childTnLst>
                                    <p:cmd type="call" cmd="playFrom(0.0)">
                                      <p:cBhvr>
                                        <p:cTn id="9" dur="1470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6"/>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1EF3FD6-2FFD-6900-64BE-121F952E99FC}"/>
              </a:ext>
            </a:extLst>
          </p:cNvPr>
          <p:cNvGraphicFramePr>
            <a:graphicFrameLocks noGrp="1"/>
          </p:cNvGraphicFramePr>
          <p:nvPr>
            <p:ph idx="1"/>
            <p:extLst>
              <p:ext uri="{D42A27DB-BD31-4B8C-83A1-F6EECF244321}">
                <p14:modId xmlns:p14="http://schemas.microsoft.com/office/powerpoint/2010/main" val="1183800605"/>
              </p:ext>
            </p:extLst>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Recorded Sound">
            <a:hlinkClick r:id="" action="ppaction://media"/>
            <a:extLst>
              <a:ext uri="{FF2B5EF4-FFF2-40B4-BE49-F238E27FC236}">
                <a16:creationId xmlns:a16="http://schemas.microsoft.com/office/drawing/2014/main" id="{E29A6808-8E5F-E449-4778-D25003AF8B2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83292" y="5633650"/>
            <a:ext cx="924697" cy="924697"/>
          </a:xfrm>
          <a:prstGeom prst="rect">
            <a:avLst/>
          </a:prstGeom>
        </p:spPr>
      </p:pic>
    </p:spTree>
    <p:extLst>
      <p:ext uri="{BB962C8B-B14F-4D97-AF65-F5344CB8AC3E}">
        <p14:creationId xmlns:p14="http://schemas.microsoft.com/office/powerpoint/2010/main" val="1802502949"/>
      </p:ext>
    </p:extLst>
  </p:cSld>
  <p:clrMapOvr>
    <a:masterClrMapping/>
  </p:clrMapOvr>
  <mc:AlternateContent xmlns:mc="http://schemas.openxmlformats.org/markup-compatibility/2006" xmlns:p14="http://schemas.microsoft.com/office/powerpoint/2010/main">
    <mc:Choice Requires="p14">
      <p:transition spd="slow" p14:dur="2000" advTm="69461"/>
    </mc:Choice>
    <mc:Fallback xmlns="">
      <p:transition spd="slow" advTm="694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46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9D51C6D-A440-71F4-45C3-86809652E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gradFill>
            <a:gsLst>
              <a:gs pos="20000">
                <a:schemeClr val="accent1">
                  <a:lumMod val="60000"/>
                  <a:lumOff val="40000"/>
                  <a:alpha val="0"/>
                </a:schemeClr>
              </a:gs>
              <a:gs pos="9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99FA5DBC-93F5-A63F-41A3-8C0F26EE5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341" y="125160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6A79864-1C74-5C9C-0539-C73914D0F7E0}"/>
              </a:ext>
            </a:extLst>
          </p:cNvPr>
          <p:cNvSpPr>
            <a:spLocks noGrp="1"/>
          </p:cNvSpPr>
          <p:nvPr>
            <p:ph type="title"/>
          </p:nvPr>
        </p:nvSpPr>
        <p:spPr>
          <a:xfrm>
            <a:off x="1207828" y="2286000"/>
            <a:ext cx="3643951" cy="2286000"/>
          </a:xfrm>
        </p:spPr>
        <p:txBody>
          <a:bodyPr anchor="ctr">
            <a:normAutofit/>
          </a:bodyPr>
          <a:lstStyle/>
          <a:p>
            <a:pPr algn="ctr"/>
            <a:r>
              <a:rPr lang="en-GB" i="1" u="sng"/>
              <a:t>Research activity</a:t>
            </a:r>
          </a:p>
        </p:txBody>
      </p:sp>
      <p:graphicFrame>
        <p:nvGraphicFramePr>
          <p:cNvPr id="5" name="Content Placeholder 2">
            <a:extLst>
              <a:ext uri="{FF2B5EF4-FFF2-40B4-BE49-F238E27FC236}">
                <a16:creationId xmlns:a16="http://schemas.microsoft.com/office/drawing/2014/main" id="{0E721CED-D647-8919-1FE6-A2E6AD7154CE}"/>
              </a:ext>
            </a:extLst>
          </p:cNvPr>
          <p:cNvGraphicFramePr>
            <a:graphicFrameLocks noGrp="1"/>
          </p:cNvGraphicFramePr>
          <p:nvPr>
            <p:ph idx="1"/>
            <p:extLst>
              <p:ext uri="{D42A27DB-BD31-4B8C-83A1-F6EECF244321}">
                <p14:modId xmlns:p14="http://schemas.microsoft.com/office/powerpoint/2010/main" val="2041142500"/>
              </p:ext>
            </p:extLst>
          </p:nvPr>
        </p:nvGraphicFramePr>
        <p:xfrm>
          <a:off x="7048500" y="886352"/>
          <a:ext cx="4092594" cy="508810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BC9227A3-3401-1AEF-967A-FFA6457C2F6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73647" y="5483840"/>
            <a:ext cx="1159476" cy="1159476"/>
          </a:xfrm>
          <a:prstGeom prst="rect">
            <a:avLst/>
          </a:prstGeom>
        </p:spPr>
      </p:pic>
    </p:spTree>
    <p:extLst>
      <p:ext uri="{BB962C8B-B14F-4D97-AF65-F5344CB8AC3E}">
        <p14:creationId xmlns:p14="http://schemas.microsoft.com/office/powerpoint/2010/main" val="2981704266"/>
      </p:ext>
    </p:extLst>
  </p:cSld>
  <p:clrMapOvr>
    <a:masterClrMapping/>
  </p:clrMapOvr>
  <mc:AlternateContent xmlns:mc="http://schemas.openxmlformats.org/markup-compatibility/2006" xmlns:p14="http://schemas.microsoft.com/office/powerpoint/2010/main">
    <mc:Choice Requires="p14">
      <p:transition spd="slow" p14:dur="2000" advTm="7901"/>
    </mc:Choice>
    <mc:Fallback xmlns="">
      <p:transition spd="slow" advTm="79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26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9D51C6D-A440-71F4-45C3-86809652E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gradFill>
            <a:gsLst>
              <a:gs pos="20000">
                <a:schemeClr val="accent1">
                  <a:lumMod val="60000"/>
                  <a:lumOff val="40000"/>
                  <a:alpha val="0"/>
                </a:schemeClr>
              </a:gs>
              <a:gs pos="9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99FA5DBC-93F5-A63F-41A3-8C0F26EE5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341" y="125160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2C2CF53-17C7-1774-911B-23BA237A3A0F}"/>
              </a:ext>
            </a:extLst>
          </p:cNvPr>
          <p:cNvSpPr>
            <a:spLocks noGrp="1"/>
          </p:cNvSpPr>
          <p:nvPr>
            <p:ph type="title"/>
          </p:nvPr>
        </p:nvSpPr>
        <p:spPr>
          <a:xfrm>
            <a:off x="1207828" y="2286000"/>
            <a:ext cx="3643951" cy="2286000"/>
          </a:xfrm>
        </p:spPr>
        <p:txBody>
          <a:bodyPr anchor="ctr">
            <a:normAutofit/>
          </a:bodyPr>
          <a:lstStyle/>
          <a:p>
            <a:pPr algn="ctr"/>
            <a:r>
              <a:rPr lang="en-GB" i="1" u="sng" dirty="0"/>
              <a:t>Continued</a:t>
            </a:r>
          </a:p>
        </p:txBody>
      </p:sp>
      <p:graphicFrame>
        <p:nvGraphicFramePr>
          <p:cNvPr id="5" name="Content Placeholder 2">
            <a:extLst>
              <a:ext uri="{FF2B5EF4-FFF2-40B4-BE49-F238E27FC236}">
                <a16:creationId xmlns:a16="http://schemas.microsoft.com/office/drawing/2014/main" id="{45F9C6BE-10C2-91B6-B02D-1C7E50B03FD2}"/>
              </a:ext>
            </a:extLst>
          </p:cNvPr>
          <p:cNvGraphicFramePr>
            <a:graphicFrameLocks noGrp="1"/>
          </p:cNvGraphicFramePr>
          <p:nvPr>
            <p:ph idx="1"/>
            <p:extLst>
              <p:ext uri="{D42A27DB-BD31-4B8C-83A1-F6EECF244321}">
                <p14:modId xmlns:p14="http://schemas.microsoft.com/office/powerpoint/2010/main" val="3264695746"/>
              </p:ext>
            </p:extLst>
          </p:nvPr>
        </p:nvGraphicFramePr>
        <p:xfrm>
          <a:off x="7048500" y="886352"/>
          <a:ext cx="4092594" cy="508810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140CEBEA-958E-006E-0063-E30E699AAD4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284205" y="5606398"/>
            <a:ext cx="977694" cy="977694"/>
          </a:xfrm>
          <a:prstGeom prst="rect">
            <a:avLst/>
          </a:prstGeom>
        </p:spPr>
      </p:pic>
    </p:spTree>
    <p:extLst>
      <p:ext uri="{BB962C8B-B14F-4D97-AF65-F5344CB8AC3E}">
        <p14:creationId xmlns:p14="http://schemas.microsoft.com/office/powerpoint/2010/main" val="2590107306"/>
      </p:ext>
    </p:extLst>
  </p:cSld>
  <p:clrMapOvr>
    <a:masterClrMapping/>
  </p:clrMapOvr>
  <mc:AlternateContent xmlns:mc="http://schemas.openxmlformats.org/markup-compatibility/2006" xmlns:p14="http://schemas.microsoft.com/office/powerpoint/2010/main">
    <mc:Choice Requires="p14">
      <p:transition spd="slow" p14:dur="2000" advTm="100458"/>
    </mc:Choice>
    <mc:Fallback xmlns="">
      <p:transition spd="slow" advTm="1004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45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ADE32-A280-37FF-B3CB-B851451C8401}"/>
              </a:ext>
            </a:extLst>
          </p:cNvPr>
          <p:cNvSpPr>
            <a:spLocks noGrp="1"/>
          </p:cNvSpPr>
          <p:nvPr>
            <p:ph type="title"/>
          </p:nvPr>
        </p:nvSpPr>
        <p:spPr>
          <a:xfrm>
            <a:off x="952500" y="361335"/>
            <a:ext cx="10287000" cy="1740309"/>
          </a:xfrm>
        </p:spPr>
        <p:txBody>
          <a:bodyPr>
            <a:normAutofit/>
          </a:bodyPr>
          <a:lstStyle/>
          <a:p>
            <a:pPr algn="ctr"/>
            <a:r>
              <a:rPr lang="en-GB" sz="4400" i="1" u="sng" dirty="0"/>
              <a:t>Subcategories of express trusts </a:t>
            </a:r>
          </a:p>
        </p:txBody>
      </p:sp>
      <p:graphicFrame>
        <p:nvGraphicFramePr>
          <p:cNvPr id="5" name="Content Placeholder 2">
            <a:extLst>
              <a:ext uri="{FF2B5EF4-FFF2-40B4-BE49-F238E27FC236}">
                <a16:creationId xmlns:a16="http://schemas.microsoft.com/office/drawing/2014/main" id="{3325F263-2421-CCC0-6A25-7992C5055D59}"/>
              </a:ext>
            </a:extLst>
          </p:cNvPr>
          <p:cNvGraphicFramePr>
            <a:graphicFrameLocks noGrp="1"/>
          </p:cNvGraphicFramePr>
          <p:nvPr>
            <p:ph idx="1"/>
          </p:nvPr>
        </p:nvGraphicFramePr>
        <p:xfrm>
          <a:off x="952500" y="2285997"/>
          <a:ext cx="10287000" cy="3890965"/>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pic>
        <p:nvPicPr>
          <p:cNvPr id="3" name="Recorded Sound">
            <a:hlinkClick r:id="" action="ppaction://media"/>
            <a:extLst>
              <a:ext uri="{FF2B5EF4-FFF2-40B4-BE49-F238E27FC236}">
                <a16:creationId xmlns:a16="http://schemas.microsoft.com/office/drawing/2014/main" id="{C1391262-CC3E-B74F-FA52-816218834ED4}"/>
              </a:ext>
            </a:extLst>
          </p:cNvPr>
          <p:cNvPicPr>
            <a:picLocks noChangeAspect="1"/>
          </p:cNvPicPr>
          <p:nvPr>
            <a:audioFile r:link="rId2"/>
            <p:extLst>
              <p:ext uri="{DAA4B4D4-6D71-4841-9C94-3DE7FCFB9230}">
                <p14:media xmlns:p14="http://schemas.microsoft.com/office/powerpoint/2010/main" r:embed="rId1"/>
              </p:ext>
            </p:extLst>
          </p:nvPr>
        </p:nvPicPr>
        <p:blipFill>
          <a:blip r:embed="rId16"/>
          <a:stretch>
            <a:fillRect/>
          </a:stretch>
        </p:blipFill>
        <p:spPr>
          <a:xfrm>
            <a:off x="9094571" y="2410563"/>
            <a:ext cx="849561" cy="849561"/>
          </a:xfrm>
          <a:prstGeom prst="rect">
            <a:avLst/>
          </a:prstGeom>
        </p:spPr>
      </p:pic>
      <p:pic>
        <p:nvPicPr>
          <p:cNvPr id="4" name="Recorded Sound">
            <a:hlinkClick r:id="" action="ppaction://media"/>
            <a:extLst>
              <a:ext uri="{FF2B5EF4-FFF2-40B4-BE49-F238E27FC236}">
                <a16:creationId xmlns:a16="http://schemas.microsoft.com/office/drawing/2014/main" id="{6A85EF09-A874-0B41-A164-719E0B7EF3E9}"/>
              </a:ext>
            </a:extLst>
          </p:cNvPr>
          <p:cNvPicPr>
            <a:picLocks noChangeAspect="1"/>
          </p:cNvPicPr>
          <p:nvPr>
            <a:audioFile r:link="rId4"/>
            <p:extLst>
              <p:ext uri="{DAA4B4D4-6D71-4841-9C94-3DE7FCFB9230}">
                <p14:media xmlns:p14="http://schemas.microsoft.com/office/powerpoint/2010/main" r:embed="rId3"/>
              </p:ext>
            </p:extLst>
          </p:nvPr>
        </p:nvPicPr>
        <p:blipFill>
          <a:blip r:embed="rId16"/>
          <a:stretch>
            <a:fillRect/>
          </a:stretch>
        </p:blipFill>
        <p:spPr>
          <a:xfrm>
            <a:off x="9580338" y="3913192"/>
            <a:ext cx="566552" cy="566552"/>
          </a:xfrm>
          <a:prstGeom prst="rect">
            <a:avLst/>
          </a:prstGeom>
        </p:spPr>
      </p:pic>
      <p:pic>
        <p:nvPicPr>
          <p:cNvPr id="6" name="Recorded Sound">
            <a:hlinkClick r:id="" action="ppaction://media"/>
            <a:extLst>
              <a:ext uri="{FF2B5EF4-FFF2-40B4-BE49-F238E27FC236}">
                <a16:creationId xmlns:a16="http://schemas.microsoft.com/office/drawing/2014/main" id="{71D81273-AEDB-46A6-02F8-831A084F265D}"/>
              </a:ext>
            </a:extLst>
          </p:cNvPr>
          <p:cNvPicPr>
            <a:picLocks noChangeAspect="1"/>
          </p:cNvPicPr>
          <p:nvPr>
            <a:audioFile r:link="rId5"/>
            <p:extLst>
              <p:ext uri="{DAA4B4D4-6D71-4841-9C94-3DE7FCFB9230}">
                <p14:media xmlns:p14="http://schemas.microsoft.com/office/powerpoint/2010/main" r:embed="rId6">
                  <p14:trim end="8731.678"/>
                </p14:media>
              </p:ext>
            </p:extLst>
          </p:nvPr>
        </p:nvPicPr>
        <p:blipFill>
          <a:blip r:embed="rId16"/>
          <a:stretch>
            <a:fillRect/>
          </a:stretch>
        </p:blipFill>
        <p:spPr>
          <a:xfrm>
            <a:off x="9897429" y="5389338"/>
            <a:ext cx="566552" cy="566552"/>
          </a:xfrm>
          <a:prstGeom prst="rect">
            <a:avLst/>
          </a:prstGeom>
        </p:spPr>
      </p:pic>
      <p:pic>
        <p:nvPicPr>
          <p:cNvPr id="7" name="Recorded Sound">
            <a:hlinkClick r:id="" action="ppaction://media"/>
            <a:extLst>
              <a:ext uri="{FF2B5EF4-FFF2-40B4-BE49-F238E27FC236}">
                <a16:creationId xmlns:a16="http://schemas.microsoft.com/office/drawing/2014/main" id="{760464D3-4113-3923-E668-2DCF82499FA7}"/>
              </a:ext>
            </a:extLst>
          </p:cNvPr>
          <p:cNvPicPr>
            <a:picLocks noChangeAspect="1"/>
          </p:cNvPicPr>
          <p:nvPr>
            <a:audioFile r:link="rId8"/>
            <p:extLst>
              <p:ext uri="{DAA4B4D4-6D71-4841-9C94-3DE7FCFB9230}">
                <p14:media xmlns:p14="http://schemas.microsoft.com/office/powerpoint/2010/main" r:embed="rId7"/>
              </p:ext>
            </p:extLst>
          </p:nvPr>
        </p:nvPicPr>
        <p:blipFill>
          <a:blip r:embed="rId16"/>
          <a:stretch>
            <a:fillRect/>
          </a:stretch>
        </p:blipFill>
        <p:spPr>
          <a:xfrm>
            <a:off x="11239499" y="5781368"/>
            <a:ext cx="867697" cy="867697"/>
          </a:xfrm>
          <a:prstGeom prst="rect">
            <a:avLst/>
          </a:prstGeom>
        </p:spPr>
      </p:pic>
    </p:spTree>
    <p:extLst>
      <p:ext uri="{BB962C8B-B14F-4D97-AF65-F5344CB8AC3E}">
        <p14:creationId xmlns:p14="http://schemas.microsoft.com/office/powerpoint/2010/main" val="2152673027"/>
      </p:ext>
    </p:extLst>
  </p:cSld>
  <p:clrMapOvr>
    <a:masterClrMapping/>
  </p:clrMapOvr>
  <mc:AlternateContent xmlns:mc="http://schemas.openxmlformats.org/markup-compatibility/2006" xmlns:p14="http://schemas.microsoft.com/office/powerpoint/2010/main">
    <mc:Choice Requires="p14">
      <p:transition spd="slow" p14:dur="2000" advTm="43699"/>
    </mc:Choice>
    <mc:Fallback xmlns="">
      <p:transition spd="slow" advTm="436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699" fill="hold"/>
                                        <p:tgtEl>
                                          <p:spTgt spid="3"/>
                                        </p:tgtEl>
                                      </p:cBhvr>
                                    </p:cmd>
                                  </p:childTnLst>
                                </p:cTn>
                              </p:par>
                            </p:childTnLst>
                          </p:cTn>
                        </p:par>
                        <p:par>
                          <p:cTn id="7" fill="hold">
                            <p:stCondLst>
                              <p:cond delay="43699"/>
                            </p:stCondLst>
                            <p:childTnLst>
                              <p:par>
                                <p:cTn id="8" presetID="1" presetClass="mediacall" presetSubtype="0" fill="hold" nodeType="afterEffect">
                                  <p:stCondLst>
                                    <p:cond delay="0"/>
                                  </p:stCondLst>
                                  <p:childTnLst>
                                    <p:cmd type="call" cmd="playFrom(0.0)">
                                      <p:cBhvr>
                                        <p:cTn id="9" dur="19898" fill="hold"/>
                                        <p:tgtEl>
                                          <p:spTgt spid="4"/>
                                        </p:tgtEl>
                                      </p:cBhvr>
                                    </p:cmd>
                                  </p:childTnLst>
                                </p:cTn>
                              </p:par>
                            </p:childTnLst>
                          </p:cTn>
                        </p:par>
                        <p:par>
                          <p:cTn id="10" fill="hold">
                            <p:stCondLst>
                              <p:cond delay="63597"/>
                            </p:stCondLst>
                            <p:childTnLst>
                              <p:par>
                                <p:cTn id="11" presetID="1" presetClass="mediacall" presetSubtype="0" fill="hold" nodeType="afterEffect">
                                  <p:stCondLst>
                                    <p:cond delay="0"/>
                                  </p:stCondLst>
                                  <p:childTnLst>
                                    <p:cmd type="call" cmd="playFrom(0.0)">
                                      <p:cBhvr>
                                        <p:cTn id="12" dur="21100" fill="hold"/>
                                        <p:tgtEl>
                                          <p:spTgt spid="6"/>
                                        </p:tgtEl>
                                      </p:cBhvr>
                                    </p:cmd>
                                  </p:childTnLst>
                                </p:cTn>
                              </p:par>
                            </p:childTnLst>
                          </p:cTn>
                        </p:par>
                        <p:par>
                          <p:cTn id="13" fill="hold">
                            <p:stCondLst>
                              <p:cond delay="84697"/>
                            </p:stCondLst>
                            <p:childTnLst>
                              <p:par>
                                <p:cTn id="14" presetID="1" presetClass="mediacall" presetSubtype="0" fill="hold" nodeType="afterEffect">
                                  <p:stCondLst>
                                    <p:cond delay="0"/>
                                  </p:stCondLst>
                                  <p:childTnLst>
                                    <p:cmd type="call" cmd="playFrom(0.0)">
                                      <p:cBhvr>
                                        <p:cTn id="15" dur="2473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3"/>
                </p:tgtEl>
              </p:cMediaNode>
            </p:audio>
            <p:audio>
              <p:cMediaNode vol="80000">
                <p:cTn id="17" fill="hold" display="0">
                  <p:stCondLst>
                    <p:cond delay="indefinite"/>
                  </p:stCondLst>
                  <p:endCondLst>
                    <p:cond evt="onStopAudio" delay="0">
                      <p:tgtEl>
                        <p:sldTgt/>
                      </p:tgtEl>
                    </p:cond>
                  </p:endCondLst>
                </p:cTn>
                <p:tgtEl>
                  <p:spTgt spid="4"/>
                </p:tgtEl>
              </p:cMediaNode>
            </p:audio>
            <p:audio>
              <p:cMediaNode vol="80000">
                <p:cTn id="18" fill="hold" display="0">
                  <p:stCondLst>
                    <p:cond delay="indefinite"/>
                  </p:stCondLst>
                  <p:endCondLst>
                    <p:cond evt="onStopAudio" delay="0">
                      <p:tgtEl>
                        <p:sldTgt/>
                      </p:tgtEl>
                    </p:cond>
                  </p:endCondLst>
                </p:cTn>
                <p:tgtEl>
                  <p:spTgt spid="6"/>
                </p:tgtEl>
              </p:cMediaNode>
            </p:audio>
            <p:audio>
              <p:cMediaNode vol="80000">
                <p:cTn id="19" fill="hold" display="0">
                  <p:stCondLst>
                    <p:cond delay="indefinite"/>
                  </p:stCondLst>
                  <p:endCondLst>
                    <p:cond evt="onStopAudio" delay="0">
                      <p:tgtEl>
                        <p:sldTgt/>
                      </p:tgtEl>
                    </p:cond>
                  </p:endCondLst>
                </p:cTn>
                <p:tgtEl>
                  <p:spTgt spid="7"/>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FC317-6D0B-E4CA-08CB-700B7197FB1D}"/>
              </a:ext>
            </a:extLst>
          </p:cNvPr>
          <p:cNvSpPr>
            <a:spLocks noGrp="1"/>
          </p:cNvSpPr>
          <p:nvPr>
            <p:ph type="title"/>
          </p:nvPr>
        </p:nvSpPr>
        <p:spPr/>
        <p:txBody>
          <a:bodyPr>
            <a:normAutofit/>
          </a:bodyPr>
          <a:lstStyle/>
          <a:p>
            <a:pPr algn="ctr"/>
            <a:r>
              <a:rPr lang="en-GB" sz="4800" i="1" u="sng" dirty="0"/>
              <a:t>Next week</a:t>
            </a:r>
          </a:p>
        </p:txBody>
      </p:sp>
      <p:graphicFrame>
        <p:nvGraphicFramePr>
          <p:cNvPr id="5" name="Content Placeholder 2">
            <a:extLst>
              <a:ext uri="{FF2B5EF4-FFF2-40B4-BE49-F238E27FC236}">
                <a16:creationId xmlns:a16="http://schemas.microsoft.com/office/drawing/2014/main" id="{1A8B14CA-8277-5E92-262B-31D7DE3D55AC}"/>
              </a:ext>
            </a:extLst>
          </p:cNvPr>
          <p:cNvGraphicFramePr>
            <a:graphicFrameLocks noGrp="1"/>
          </p:cNvGraphicFramePr>
          <p:nvPr>
            <p:ph idx="1"/>
            <p:extLst>
              <p:ext uri="{D42A27DB-BD31-4B8C-83A1-F6EECF244321}">
                <p14:modId xmlns:p14="http://schemas.microsoft.com/office/powerpoint/2010/main" val="2863000898"/>
              </p:ext>
            </p:extLst>
          </p:nvPr>
        </p:nvGraphicFramePr>
        <p:xfrm>
          <a:off x="952500" y="2285997"/>
          <a:ext cx="10287000" cy="38909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274EDE77-63CD-8890-7D1D-14669221D28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87593" y="5508677"/>
            <a:ext cx="1147762" cy="1147762"/>
          </a:xfrm>
          <a:prstGeom prst="rect">
            <a:avLst/>
          </a:prstGeom>
        </p:spPr>
      </p:pic>
    </p:spTree>
    <p:extLst>
      <p:ext uri="{BB962C8B-B14F-4D97-AF65-F5344CB8AC3E}">
        <p14:creationId xmlns:p14="http://schemas.microsoft.com/office/powerpoint/2010/main" val="1649266446"/>
      </p:ext>
    </p:extLst>
  </p:cSld>
  <p:clrMapOvr>
    <a:masterClrMapping/>
  </p:clrMapOvr>
  <mc:AlternateContent xmlns:mc="http://schemas.openxmlformats.org/markup-compatibility/2006" xmlns:p14="http://schemas.microsoft.com/office/powerpoint/2010/main">
    <mc:Choice Requires="p14">
      <p:transition spd="slow" p14:dur="2000" advTm="7976"/>
    </mc:Choice>
    <mc:Fallback xmlns="">
      <p:transition spd="slow" advTm="79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97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10C3F-9609-4A92-EB99-5A414792DE52}"/>
              </a:ext>
            </a:extLst>
          </p:cNvPr>
          <p:cNvSpPr>
            <a:spLocks noGrp="1"/>
          </p:cNvSpPr>
          <p:nvPr>
            <p:ph type="title"/>
          </p:nvPr>
        </p:nvSpPr>
        <p:spPr/>
        <p:txBody>
          <a:bodyPr>
            <a:normAutofit/>
          </a:bodyPr>
          <a:lstStyle/>
          <a:p>
            <a:pPr algn="ctr"/>
            <a:r>
              <a:rPr lang="en-GB" sz="4800" i="1" u="sng" dirty="0"/>
              <a:t>Summary</a:t>
            </a:r>
          </a:p>
        </p:txBody>
      </p:sp>
      <p:graphicFrame>
        <p:nvGraphicFramePr>
          <p:cNvPr id="7" name="Content Placeholder 2">
            <a:extLst>
              <a:ext uri="{FF2B5EF4-FFF2-40B4-BE49-F238E27FC236}">
                <a16:creationId xmlns:a16="http://schemas.microsoft.com/office/drawing/2014/main" id="{528D6B5D-67F0-F2EA-13C9-E15738ECF89E}"/>
              </a:ext>
            </a:extLst>
          </p:cNvPr>
          <p:cNvGraphicFramePr>
            <a:graphicFrameLocks noGrp="1"/>
          </p:cNvGraphicFramePr>
          <p:nvPr>
            <p:ph idx="1"/>
            <p:extLst>
              <p:ext uri="{D42A27DB-BD31-4B8C-83A1-F6EECF244321}">
                <p14:modId xmlns:p14="http://schemas.microsoft.com/office/powerpoint/2010/main" val="882914054"/>
              </p:ext>
            </p:extLst>
          </p:nvPr>
        </p:nvGraphicFramePr>
        <p:xfrm>
          <a:off x="952500" y="2285997"/>
          <a:ext cx="10287000" cy="38909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48854CAF-A858-A4D7-72BB-572F02C3271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58097" y="5493774"/>
            <a:ext cx="987988" cy="987988"/>
          </a:xfrm>
          <a:prstGeom prst="rect">
            <a:avLst/>
          </a:prstGeom>
        </p:spPr>
      </p:pic>
    </p:spTree>
    <p:extLst>
      <p:ext uri="{BB962C8B-B14F-4D97-AF65-F5344CB8AC3E}">
        <p14:creationId xmlns:p14="http://schemas.microsoft.com/office/powerpoint/2010/main" val="1644707689"/>
      </p:ext>
    </p:extLst>
  </p:cSld>
  <p:clrMapOvr>
    <a:masterClrMapping/>
  </p:clrMapOvr>
  <mc:AlternateContent xmlns:mc="http://schemas.openxmlformats.org/markup-compatibility/2006" xmlns:p14="http://schemas.microsoft.com/office/powerpoint/2010/main">
    <mc:Choice Requires="p14">
      <p:transition spd="slow" p14:dur="2000" advTm="6905"/>
    </mc:Choice>
    <mc:Fallback xmlns="">
      <p:transition spd="slow" advTm="69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0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colorful lights&#10;&#10;Description automatically generated">
            <a:extLst>
              <a:ext uri="{FF2B5EF4-FFF2-40B4-BE49-F238E27FC236}">
                <a16:creationId xmlns:a16="http://schemas.microsoft.com/office/drawing/2014/main" id="{DC2B4E70-15C3-4B8F-253E-546ECA56B3C2}"/>
              </a:ext>
            </a:extLst>
          </p:cNvPr>
          <p:cNvPicPr>
            <a:picLocks noChangeAspect="1"/>
          </p:cNvPicPr>
          <p:nvPr/>
        </p:nvPicPr>
        <p:blipFill rotWithShape="1">
          <a:blip r:embed="rId4">
            <a:alphaModFix/>
          </a:blip>
          <a:srcRect t="10020"/>
          <a:stretch/>
        </p:blipFill>
        <p:spPr>
          <a:xfrm>
            <a:off x="20" y="1571"/>
            <a:ext cx="12191980" cy="6856429"/>
          </a:xfrm>
          <a:prstGeom prst="rect">
            <a:avLst/>
          </a:prstGeom>
        </p:spPr>
      </p:pic>
      <p:sp>
        <p:nvSpPr>
          <p:cNvPr id="13" name="Freeform: Shape 12">
            <a:extLst>
              <a:ext uri="{FF2B5EF4-FFF2-40B4-BE49-F238E27FC236}">
                <a16:creationId xmlns:a16="http://schemas.microsoft.com/office/drawing/2014/main" id="{3F0586C3-A19F-D214-ABDE-30AD5B666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17342"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20000"/>
                </a:schemeClr>
              </a:gs>
              <a:gs pos="7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49A2FF1F-EE06-77FC-83D1-4F759D60259C}"/>
              </a:ext>
            </a:extLst>
          </p:cNvPr>
          <p:cNvSpPr>
            <a:spLocks noGrp="1"/>
          </p:cNvSpPr>
          <p:nvPr>
            <p:ph type="ctrTitle"/>
          </p:nvPr>
        </p:nvSpPr>
        <p:spPr>
          <a:xfrm>
            <a:off x="4328161" y="2211978"/>
            <a:ext cx="3535679" cy="1425728"/>
          </a:xfrm>
        </p:spPr>
        <p:txBody>
          <a:bodyPr anchor="b">
            <a:normAutofit/>
          </a:bodyPr>
          <a:lstStyle/>
          <a:p>
            <a:pPr algn="ctr"/>
            <a:r>
              <a:rPr lang="en-GB" sz="4000" i="1" u="sng" dirty="0"/>
              <a:t>Thank you!</a:t>
            </a:r>
          </a:p>
        </p:txBody>
      </p:sp>
      <p:sp>
        <p:nvSpPr>
          <p:cNvPr id="5" name="Subtitle 4">
            <a:extLst>
              <a:ext uri="{FF2B5EF4-FFF2-40B4-BE49-F238E27FC236}">
                <a16:creationId xmlns:a16="http://schemas.microsoft.com/office/drawing/2014/main" id="{3D59F59B-1759-1164-681D-D32288207D44}"/>
              </a:ext>
            </a:extLst>
          </p:cNvPr>
          <p:cNvSpPr>
            <a:spLocks noGrp="1"/>
          </p:cNvSpPr>
          <p:nvPr>
            <p:ph type="subTitle" idx="1"/>
          </p:nvPr>
        </p:nvSpPr>
        <p:spPr>
          <a:xfrm>
            <a:off x="4572000" y="4249360"/>
            <a:ext cx="3048000" cy="877585"/>
          </a:xfrm>
        </p:spPr>
        <p:txBody>
          <a:bodyPr>
            <a:normAutofit/>
          </a:bodyPr>
          <a:lstStyle/>
          <a:p>
            <a:pPr algn="ctr"/>
            <a:r>
              <a:rPr lang="en-GB" dirty="0"/>
              <a:t>Any Questions?</a:t>
            </a:r>
          </a:p>
        </p:txBody>
      </p:sp>
      <p:cxnSp>
        <p:nvCxnSpPr>
          <p:cNvPr id="15" name="Straight Connector 14">
            <a:extLst>
              <a:ext uri="{FF2B5EF4-FFF2-40B4-BE49-F238E27FC236}">
                <a16:creationId xmlns:a16="http://schemas.microsoft.com/office/drawing/2014/main" id="{414C5C93-B9E9-4392-ADCF-ABF21209DD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0423" y="395468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pic>
        <p:nvPicPr>
          <p:cNvPr id="2" name="Recorded Sound">
            <a:hlinkClick r:id="" action="ppaction://media"/>
            <a:extLst>
              <a:ext uri="{FF2B5EF4-FFF2-40B4-BE49-F238E27FC236}">
                <a16:creationId xmlns:a16="http://schemas.microsoft.com/office/drawing/2014/main" id="{9DFB2FF1-6609-9634-A21F-C5C537406C2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80218" y="5796116"/>
            <a:ext cx="852949" cy="852949"/>
          </a:xfrm>
          <a:prstGeom prst="rect">
            <a:avLst/>
          </a:prstGeom>
        </p:spPr>
      </p:pic>
    </p:spTree>
    <p:extLst>
      <p:ext uri="{BB962C8B-B14F-4D97-AF65-F5344CB8AC3E}">
        <p14:creationId xmlns:p14="http://schemas.microsoft.com/office/powerpoint/2010/main" val="1624091911"/>
      </p:ext>
    </p:extLst>
  </p:cSld>
  <p:clrMapOvr>
    <a:masterClrMapping/>
  </p:clrMapOvr>
  <mc:AlternateContent xmlns:mc="http://schemas.openxmlformats.org/markup-compatibility/2006" xmlns:p14="http://schemas.microsoft.com/office/powerpoint/2010/main">
    <mc:Choice Requires="p14">
      <p:transition spd="slow" p14:dur="2000" advTm="7484"/>
    </mc:Choice>
    <mc:Fallback xmlns="">
      <p:transition spd="slow" advTm="74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400"/>
                                        <p:tgtEl>
                                          <p:spTgt spid="5">
                                            <p:txEl>
                                              <p:pRg st="0" end="0"/>
                                            </p:txEl>
                                          </p:spTgt>
                                        </p:tgtEl>
                                      </p:cBhvr>
                                    </p:animEffect>
                                  </p:childTnLst>
                                </p:cTn>
                              </p:par>
                            </p:childTnLst>
                          </p:cTn>
                        </p:par>
                        <p:par>
                          <p:cTn id="11" fill="hold">
                            <p:stCondLst>
                              <p:cond delay="2880"/>
                            </p:stCondLst>
                            <p:childTnLst>
                              <p:par>
                                <p:cTn id="12" presetID="1" presetClass="mediacall" presetSubtype="0" fill="hold" nodeType="afterEffect">
                                  <p:stCondLst>
                                    <p:cond delay="0"/>
                                  </p:stCondLst>
                                  <p:childTnLst>
                                    <p:cmd type="call" cmd="playFrom(0.0)">
                                      <p:cBhvr>
                                        <p:cTn id="13" dur="748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4" fill="hold" display="0">
                  <p:stCondLst>
                    <p:cond delay="indefinite"/>
                  </p:stCondLst>
                  <p:endCondLst>
                    <p:cond evt="onStopAudio" delay="0">
                      <p:tgtEl>
                        <p:sldTgt/>
                      </p:tgtEl>
                    </p:cond>
                  </p:endCondLst>
                </p:cTn>
                <p:tgtEl>
                  <p:spTgt spid="2"/>
                </p:tgtEl>
              </p:cMediaNode>
            </p:audio>
          </p:childTnLst>
        </p:cTn>
      </p:par>
    </p:tnLst>
    <p:bldLst>
      <p:bldP spid="4" grpId="0"/>
      <p:bldP spid="5" grpId="0" build="p"/>
    </p:bldLst>
  </p:timing>
</p:sld>
</file>

<file path=ppt/theme/theme1.xml><?xml version="1.0" encoding="utf-8"?>
<a:theme xmlns:a="http://schemas.openxmlformats.org/drawingml/2006/main" name="AfterglowVTI">
  <a:themeElements>
    <a:clrScheme name="AnalogousFromRegularSeedLeftStep">
      <a:dk1>
        <a:srgbClr val="000000"/>
      </a:dk1>
      <a:lt1>
        <a:srgbClr val="FFFFFF"/>
      </a:lt1>
      <a:dk2>
        <a:srgbClr val="1B2830"/>
      </a:dk2>
      <a:lt2>
        <a:srgbClr val="F0F3F1"/>
      </a:lt2>
      <a:accent1>
        <a:srgbClr val="E32D9B"/>
      </a:accent1>
      <a:accent2>
        <a:srgbClr val="CD1BD1"/>
      </a:accent2>
      <a:accent3>
        <a:srgbClr val="932DE3"/>
      </a:accent3>
      <a:accent4>
        <a:srgbClr val="4E36D6"/>
      </a:accent4>
      <a:accent5>
        <a:srgbClr val="2D5EE3"/>
      </a:accent5>
      <a:accent6>
        <a:srgbClr val="1B98D1"/>
      </a:accent6>
      <a:hlink>
        <a:srgbClr val="349C5D"/>
      </a:hlink>
      <a:folHlink>
        <a:srgbClr val="7F7F7F"/>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fterglowVTI" id="{804DBEB7-1920-4C72-A0CB-091339F1875F}" vid="{D4C59F5A-9ECA-4C96-BDFD-0606A75324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2317</Words>
  <Application>Microsoft Office PowerPoint</Application>
  <PresentationFormat>Widescreen</PresentationFormat>
  <Paragraphs>203</Paragraphs>
  <Slides>34</Slides>
  <Notes>14</Notes>
  <HiddenSlides>0</HiddenSlides>
  <MMClips>26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Calibri</vt:lpstr>
      <vt:lpstr>Trade Gothic Next Cond</vt:lpstr>
      <vt:lpstr>Trade Gothic Next Light</vt:lpstr>
      <vt:lpstr>AfterglowVTI</vt:lpstr>
      <vt:lpstr>The formation of a trust </vt:lpstr>
      <vt:lpstr>Content</vt:lpstr>
      <vt:lpstr>Aims and learning objectives </vt:lpstr>
      <vt:lpstr>Ownership of Property</vt:lpstr>
      <vt:lpstr>Continued</vt:lpstr>
      <vt:lpstr>What is a trust?</vt:lpstr>
      <vt:lpstr>PowerPoint Presentation</vt:lpstr>
      <vt:lpstr>Settlor</vt:lpstr>
      <vt:lpstr>Trustee(s)</vt:lpstr>
      <vt:lpstr>Beneficiaries</vt:lpstr>
      <vt:lpstr>A Trust is not…</vt:lpstr>
      <vt:lpstr>Continued</vt:lpstr>
      <vt:lpstr>PowerPoint Presentation</vt:lpstr>
      <vt:lpstr>Bailment</vt:lpstr>
      <vt:lpstr>Continued</vt:lpstr>
      <vt:lpstr>Agency</vt:lpstr>
      <vt:lpstr>Contract</vt:lpstr>
      <vt:lpstr>Debt</vt:lpstr>
      <vt:lpstr>Let’s take a break!</vt:lpstr>
      <vt:lpstr>Classification of Trusts</vt:lpstr>
      <vt:lpstr>The classification of trusts</vt:lpstr>
      <vt:lpstr>Continued</vt:lpstr>
      <vt:lpstr>Resulting and constructive trusts </vt:lpstr>
      <vt:lpstr>Let’s focus on express trust </vt:lpstr>
      <vt:lpstr>PowerPoint Presentation</vt:lpstr>
      <vt:lpstr>Protective trusts </vt:lpstr>
      <vt:lpstr>Continued</vt:lpstr>
      <vt:lpstr>PowerPoint Presentation</vt:lpstr>
      <vt:lpstr>Research activity</vt:lpstr>
      <vt:lpstr>Continued</vt:lpstr>
      <vt:lpstr>Subcategories of express trusts </vt:lpstr>
      <vt:lpstr>Next week</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formation of a trust </dc:title>
  <dc:creator>Zita Draper</dc:creator>
  <cp:lastModifiedBy>Zita Draper</cp:lastModifiedBy>
  <cp:revision>2</cp:revision>
  <dcterms:created xsi:type="dcterms:W3CDTF">2024-02-14T09:27:11Z</dcterms:created>
  <dcterms:modified xsi:type="dcterms:W3CDTF">2024-04-01T18:42:56Z</dcterms:modified>
</cp:coreProperties>
</file>