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9" r:id="rId4"/>
    <p:sldId id="260" r:id="rId5"/>
    <p:sldId id="261" r:id="rId6"/>
    <p:sldId id="262" r:id="rId7"/>
    <p:sldId id="263" r:id="rId8"/>
    <p:sldId id="25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44" autoAdjust="0"/>
    <p:restoredTop sz="71243" autoAdjust="0"/>
  </p:normalViewPr>
  <p:slideViewPr>
    <p:cSldViewPr snapToGrid="0">
      <p:cViewPr varScale="1">
        <p:scale>
          <a:sx n="51" d="100"/>
          <a:sy n="51" d="100"/>
        </p:scale>
        <p:origin x="1332"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6" Type="http://schemas.openxmlformats.org/officeDocument/2006/relationships/image" Target="../media/image28.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2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6" Type="http://schemas.openxmlformats.org/officeDocument/2006/relationships/image" Target="../media/image28.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2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586F49E-1BD7-4C60-835E-14ED1FC5ED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678FDA-EB54-4D5E-A01A-72F8A6150FE3}">
      <dgm:prSet/>
      <dgm:spPr/>
      <dgm:t>
        <a:bodyPr/>
        <a:lstStyle/>
        <a:p>
          <a:r>
            <a:rPr lang="en-US"/>
            <a:t>Why do you need to know your team</a:t>
          </a:r>
        </a:p>
      </dgm:t>
    </dgm:pt>
    <dgm:pt modelId="{79AE48B6-04A1-45D2-B3C5-997C45EEE070}" type="parTrans" cxnId="{8666DC81-36D2-4FC1-8AC5-FA9CC9B0F45F}">
      <dgm:prSet/>
      <dgm:spPr/>
      <dgm:t>
        <a:bodyPr/>
        <a:lstStyle/>
        <a:p>
          <a:endParaRPr lang="en-US"/>
        </a:p>
      </dgm:t>
    </dgm:pt>
    <dgm:pt modelId="{E4545CD9-46A9-4022-A482-5C2D9E51EAD0}" type="sibTrans" cxnId="{8666DC81-36D2-4FC1-8AC5-FA9CC9B0F45F}">
      <dgm:prSet/>
      <dgm:spPr/>
      <dgm:t>
        <a:bodyPr/>
        <a:lstStyle/>
        <a:p>
          <a:endParaRPr lang="en-US"/>
        </a:p>
      </dgm:t>
    </dgm:pt>
    <dgm:pt modelId="{36F558FE-26E1-4A50-8879-4E462214DAB3}">
      <dgm:prSet/>
      <dgm:spPr/>
      <dgm:t>
        <a:bodyPr/>
        <a:lstStyle/>
        <a:p>
          <a:r>
            <a:rPr lang="en-GB"/>
            <a:t>Why do you need to have a clear method of communication</a:t>
          </a:r>
          <a:endParaRPr lang="en-US"/>
        </a:p>
      </dgm:t>
    </dgm:pt>
    <dgm:pt modelId="{C53C3BEA-A6BE-4AF7-A504-426B9463A9E2}" type="parTrans" cxnId="{B58A45A0-94BF-450A-8A40-CD957B41820D}">
      <dgm:prSet/>
      <dgm:spPr/>
      <dgm:t>
        <a:bodyPr/>
        <a:lstStyle/>
        <a:p>
          <a:endParaRPr lang="en-US"/>
        </a:p>
      </dgm:t>
    </dgm:pt>
    <dgm:pt modelId="{6A87B523-9C8E-43FF-BA9C-5E66691B21CE}" type="sibTrans" cxnId="{B58A45A0-94BF-450A-8A40-CD957B41820D}">
      <dgm:prSet/>
      <dgm:spPr/>
      <dgm:t>
        <a:bodyPr/>
        <a:lstStyle/>
        <a:p>
          <a:endParaRPr lang="en-US"/>
        </a:p>
      </dgm:t>
    </dgm:pt>
    <dgm:pt modelId="{B1AF6BF7-1E8D-4D75-8E66-36F36DE1B994}" type="pres">
      <dgm:prSet presAssocID="{2586F49E-1BD7-4C60-835E-14ED1FC5ED0E}" presName="root" presStyleCnt="0">
        <dgm:presLayoutVars>
          <dgm:dir/>
          <dgm:resizeHandles val="exact"/>
        </dgm:presLayoutVars>
      </dgm:prSet>
      <dgm:spPr/>
    </dgm:pt>
    <dgm:pt modelId="{535C4B63-830B-48D2-B3D8-114B4E11440F}" type="pres">
      <dgm:prSet presAssocID="{2A678FDA-EB54-4D5E-A01A-72F8A6150FE3}" presName="compNode" presStyleCnt="0"/>
      <dgm:spPr/>
    </dgm:pt>
    <dgm:pt modelId="{AC7FB226-1561-4575-BF08-B85D454F76D9}" type="pres">
      <dgm:prSet presAssocID="{2A678FDA-EB54-4D5E-A01A-72F8A6150FE3}" presName="bgRect" presStyleLbl="bgShp" presStyleIdx="0" presStyleCnt="2"/>
      <dgm:spPr/>
    </dgm:pt>
    <dgm:pt modelId="{E0E2D92E-F5DC-414D-8BDE-C308B2759337}" type="pres">
      <dgm:prSet presAssocID="{2A678FDA-EB54-4D5E-A01A-72F8A6150FE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DFACF61D-3AD1-4059-BFF3-A5C86C649783}" type="pres">
      <dgm:prSet presAssocID="{2A678FDA-EB54-4D5E-A01A-72F8A6150FE3}" presName="spaceRect" presStyleCnt="0"/>
      <dgm:spPr/>
    </dgm:pt>
    <dgm:pt modelId="{3D3CBE1C-798C-404A-80AB-EE28195CF477}" type="pres">
      <dgm:prSet presAssocID="{2A678FDA-EB54-4D5E-A01A-72F8A6150FE3}" presName="parTx" presStyleLbl="revTx" presStyleIdx="0" presStyleCnt="2">
        <dgm:presLayoutVars>
          <dgm:chMax val="0"/>
          <dgm:chPref val="0"/>
        </dgm:presLayoutVars>
      </dgm:prSet>
      <dgm:spPr/>
    </dgm:pt>
    <dgm:pt modelId="{FCF1BB58-9E3B-42B8-B55E-8677532A9C06}" type="pres">
      <dgm:prSet presAssocID="{E4545CD9-46A9-4022-A482-5C2D9E51EAD0}" presName="sibTrans" presStyleCnt="0"/>
      <dgm:spPr/>
    </dgm:pt>
    <dgm:pt modelId="{362EC82A-95EA-4DF7-8026-5085EF682AD9}" type="pres">
      <dgm:prSet presAssocID="{36F558FE-26E1-4A50-8879-4E462214DAB3}" presName="compNode" presStyleCnt="0"/>
      <dgm:spPr/>
    </dgm:pt>
    <dgm:pt modelId="{D291181A-D75F-429A-A89D-75822C0F1342}" type="pres">
      <dgm:prSet presAssocID="{36F558FE-26E1-4A50-8879-4E462214DAB3}" presName="bgRect" presStyleLbl="bgShp" presStyleIdx="1" presStyleCnt="2"/>
      <dgm:spPr/>
    </dgm:pt>
    <dgm:pt modelId="{7B84FC79-FEA1-4A48-B663-62E5D1E3D2F9}" type="pres">
      <dgm:prSet presAssocID="{36F558FE-26E1-4A50-8879-4E462214DAB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664DC9F9-0B3E-45E0-9643-AAACD7795AE2}" type="pres">
      <dgm:prSet presAssocID="{36F558FE-26E1-4A50-8879-4E462214DAB3}" presName="spaceRect" presStyleCnt="0"/>
      <dgm:spPr/>
    </dgm:pt>
    <dgm:pt modelId="{1CA8BB78-4B54-403C-9ED5-FD8A015FAC56}" type="pres">
      <dgm:prSet presAssocID="{36F558FE-26E1-4A50-8879-4E462214DAB3}" presName="parTx" presStyleLbl="revTx" presStyleIdx="1" presStyleCnt="2">
        <dgm:presLayoutVars>
          <dgm:chMax val="0"/>
          <dgm:chPref val="0"/>
        </dgm:presLayoutVars>
      </dgm:prSet>
      <dgm:spPr/>
    </dgm:pt>
  </dgm:ptLst>
  <dgm:cxnLst>
    <dgm:cxn modelId="{5804FF7A-5F4A-48F3-97CF-A618BF44EBA2}" type="presOf" srcId="{36F558FE-26E1-4A50-8879-4E462214DAB3}" destId="{1CA8BB78-4B54-403C-9ED5-FD8A015FAC56}" srcOrd="0" destOrd="0" presId="urn:microsoft.com/office/officeart/2018/2/layout/IconVerticalSolidList"/>
    <dgm:cxn modelId="{8666DC81-36D2-4FC1-8AC5-FA9CC9B0F45F}" srcId="{2586F49E-1BD7-4C60-835E-14ED1FC5ED0E}" destId="{2A678FDA-EB54-4D5E-A01A-72F8A6150FE3}" srcOrd="0" destOrd="0" parTransId="{79AE48B6-04A1-45D2-B3C5-997C45EEE070}" sibTransId="{E4545CD9-46A9-4022-A482-5C2D9E51EAD0}"/>
    <dgm:cxn modelId="{B58A45A0-94BF-450A-8A40-CD957B41820D}" srcId="{2586F49E-1BD7-4C60-835E-14ED1FC5ED0E}" destId="{36F558FE-26E1-4A50-8879-4E462214DAB3}" srcOrd="1" destOrd="0" parTransId="{C53C3BEA-A6BE-4AF7-A504-426B9463A9E2}" sibTransId="{6A87B523-9C8E-43FF-BA9C-5E66691B21CE}"/>
    <dgm:cxn modelId="{111BAFB6-55C0-400A-9C9E-5DE014C6A9F7}" type="presOf" srcId="{2586F49E-1BD7-4C60-835E-14ED1FC5ED0E}" destId="{B1AF6BF7-1E8D-4D75-8E66-36F36DE1B994}" srcOrd="0" destOrd="0" presId="urn:microsoft.com/office/officeart/2018/2/layout/IconVerticalSolidList"/>
    <dgm:cxn modelId="{6A564DCD-FFDE-421E-8DF5-88AAD3FB5B26}" type="presOf" srcId="{2A678FDA-EB54-4D5E-A01A-72F8A6150FE3}" destId="{3D3CBE1C-798C-404A-80AB-EE28195CF477}" srcOrd="0" destOrd="0" presId="urn:microsoft.com/office/officeart/2018/2/layout/IconVerticalSolidList"/>
    <dgm:cxn modelId="{39A37C5F-22C9-41B8-945B-B055EA1361CE}" type="presParOf" srcId="{B1AF6BF7-1E8D-4D75-8E66-36F36DE1B994}" destId="{535C4B63-830B-48D2-B3D8-114B4E11440F}" srcOrd="0" destOrd="0" presId="urn:microsoft.com/office/officeart/2018/2/layout/IconVerticalSolidList"/>
    <dgm:cxn modelId="{3D9849D9-47BE-457E-9C5B-CB72C85CD826}" type="presParOf" srcId="{535C4B63-830B-48D2-B3D8-114B4E11440F}" destId="{AC7FB226-1561-4575-BF08-B85D454F76D9}" srcOrd="0" destOrd="0" presId="urn:microsoft.com/office/officeart/2018/2/layout/IconVerticalSolidList"/>
    <dgm:cxn modelId="{ED34950F-5078-486B-938A-D183A6D90663}" type="presParOf" srcId="{535C4B63-830B-48D2-B3D8-114B4E11440F}" destId="{E0E2D92E-F5DC-414D-8BDE-C308B2759337}" srcOrd="1" destOrd="0" presId="urn:microsoft.com/office/officeart/2018/2/layout/IconVerticalSolidList"/>
    <dgm:cxn modelId="{EBD2EE61-83F5-47A4-9F7D-CE001476637B}" type="presParOf" srcId="{535C4B63-830B-48D2-B3D8-114B4E11440F}" destId="{DFACF61D-3AD1-4059-BFF3-A5C86C649783}" srcOrd="2" destOrd="0" presId="urn:microsoft.com/office/officeart/2018/2/layout/IconVerticalSolidList"/>
    <dgm:cxn modelId="{CD57A18A-4C60-48D3-A40D-F9B2339734B1}" type="presParOf" srcId="{535C4B63-830B-48D2-B3D8-114B4E11440F}" destId="{3D3CBE1C-798C-404A-80AB-EE28195CF477}" srcOrd="3" destOrd="0" presId="urn:microsoft.com/office/officeart/2018/2/layout/IconVerticalSolidList"/>
    <dgm:cxn modelId="{36D86ECF-1C24-43CB-9C49-ECDF9A249B0A}" type="presParOf" srcId="{B1AF6BF7-1E8D-4D75-8E66-36F36DE1B994}" destId="{FCF1BB58-9E3B-42B8-B55E-8677532A9C06}" srcOrd="1" destOrd="0" presId="urn:microsoft.com/office/officeart/2018/2/layout/IconVerticalSolidList"/>
    <dgm:cxn modelId="{05326EA7-ABF6-435B-BCEE-DB2F11F4B183}" type="presParOf" srcId="{B1AF6BF7-1E8D-4D75-8E66-36F36DE1B994}" destId="{362EC82A-95EA-4DF7-8026-5085EF682AD9}" srcOrd="2" destOrd="0" presId="urn:microsoft.com/office/officeart/2018/2/layout/IconVerticalSolidList"/>
    <dgm:cxn modelId="{5B4C7620-5E08-43DB-BDD0-D205E47FB3F5}" type="presParOf" srcId="{362EC82A-95EA-4DF7-8026-5085EF682AD9}" destId="{D291181A-D75F-429A-A89D-75822C0F1342}" srcOrd="0" destOrd="0" presId="urn:microsoft.com/office/officeart/2018/2/layout/IconVerticalSolidList"/>
    <dgm:cxn modelId="{CBB35C5F-5F6D-4C93-BB40-CEDD1B2D2B0C}" type="presParOf" srcId="{362EC82A-95EA-4DF7-8026-5085EF682AD9}" destId="{7B84FC79-FEA1-4A48-B663-62E5D1E3D2F9}" srcOrd="1" destOrd="0" presId="urn:microsoft.com/office/officeart/2018/2/layout/IconVerticalSolidList"/>
    <dgm:cxn modelId="{3E0EAE53-95E4-4DA1-A68D-D93AC8957497}" type="presParOf" srcId="{362EC82A-95EA-4DF7-8026-5085EF682AD9}" destId="{664DC9F9-0B3E-45E0-9643-AAACD7795AE2}" srcOrd="2" destOrd="0" presId="urn:microsoft.com/office/officeart/2018/2/layout/IconVerticalSolidList"/>
    <dgm:cxn modelId="{EF8FAEFF-E0C3-4826-8770-403756950F48}" type="presParOf" srcId="{362EC82A-95EA-4DF7-8026-5085EF682AD9}" destId="{1CA8BB78-4B54-403C-9ED5-FD8A015FAC5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7A0C2E-D3B9-4E13-962C-9551090CD70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9165FF-DA02-4CD6-B3CB-2F5E02D9309D}">
      <dgm:prSet/>
      <dgm:spPr/>
      <dgm:t>
        <a:bodyPr/>
        <a:lstStyle/>
        <a:p>
          <a:r>
            <a:rPr lang="en-US"/>
            <a:t>How does a team perform</a:t>
          </a:r>
        </a:p>
      </dgm:t>
    </dgm:pt>
    <dgm:pt modelId="{4B44BDC0-8875-4567-A15D-7A143004EBC1}" type="parTrans" cxnId="{4327272D-19F7-4BCF-8089-D458CA0CF6C9}">
      <dgm:prSet/>
      <dgm:spPr/>
      <dgm:t>
        <a:bodyPr/>
        <a:lstStyle/>
        <a:p>
          <a:endParaRPr lang="en-US"/>
        </a:p>
      </dgm:t>
    </dgm:pt>
    <dgm:pt modelId="{2BCDF416-7C9D-45F6-88E7-CC56FF58D43C}" type="sibTrans" cxnId="{4327272D-19F7-4BCF-8089-D458CA0CF6C9}">
      <dgm:prSet/>
      <dgm:spPr/>
      <dgm:t>
        <a:bodyPr/>
        <a:lstStyle/>
        <a:p>
          <a:endParaRPr lang="en-US"/>
        </a:p>
      </dgm:t>
    </dgm:pt>
    <dgm:pt modelId="{CC1100B1-209E-4F1D-91F7-57975231DBB5}">
      <dgm:prSet/>
      <dgm:spPr/>
      <dgm:t>
        <a:bodyPr/>
        <a:lstStyle/>
        <a:p>
          <a:r>
            <a:rPr lang="en-US"/>
            <a:t>How can they improve</a:t>
          </a:r>
        </a:p>
      </dgm:t>
    </dgm:pt>
    <dgm:pt modelId="{4D9783BB-A6A5-497F-9E1A-12126A028921}" type="parTrans" cxnId="{C80D9AC3-D22A-49C3-ABAC-E0B0079F3686}">
      <dgm:prSet/>
      <dgm:spPr/>
      <dgm:t>
        <a:bodyPr/>
        <a:lstStyle/>
        <a:p>
          <a:endParaRPr lang="en-US"/>
        </a:p>
      </dgm:t>
    </dgm:pt>
    <dgm:pt modelId="{E4777358-9A20-4B3F-9E6F-57DA4D8757BB}" type="sibTrans" cxnId="{C80D9AC3-D22A-49C3-ABAC-E0B0079F3686}">
      <dgm:prSet/>
      <dgm:spPr/>
      <dgm:t>
        <a:bodyPr/>
        <a:lstStyle/>
        <a:p>
          <a:endParaRPr lang="en-US"/>
        </a:p>
      </dgm:t>
    </dgm:pt>
    <dgm:pt modelId="{13F6E3CA-E96B-4743-B9E5-0FDEFB77EB9A}" type="pres">
      <dgm:prSet presAssocID="{787A0C2E-D3B9-4E13-962C-9551090CD704}" presName="root" presStyleCnt="0">
        <dgm:presLayoutVars>
          <dgm:dir/>
          <dgm:resizeHandles val="exact"/>
        </dgm:presLayoutVars>
      </dgm:prSet>
      <dgm:spPr/>
    </dgm:pt>
    <dgm:pt modelId="{C895D140-619C-41E2-B5D0-ACC260980980}" type="pres">
      <dgm:prSet presAssocID="{E89165FF-DA02-4CD6-B3CB-2F5E02D9309D}" presName="compNode" presStyleCnt="0"/>
      <dgm:spPr/>
    </dgm:pt>
    <dgm:pt modelId="{6A90B746-A232-4A85-A0DF-599B5321B762}" type="pres">
      <dgm:prSet presAssocID="{E89165FF-DA02-4CD6-B3CB-2F5E02D9309D}" presName="bgRect" presStyleLbl="bgShp" presStyleIdx="0" presStyleCnt="2"/>
      <dgm:spPr/>
    </dgm:pt>
    <dgm:pt modelId="{8673D0B2-74C1-493F-80EB-01900EAECCC7}" type="pres">
      <dgm:prSet presAssocID="{E89165FF-DA02-4CD6-B3CB-2F5E02D9309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ymnast - Floor Routine"/>
        </a:ext>
      </dgm:extLst>
    </dgm:pt>
    <dgm:pt modelId="{4137CE8C-E4B2-4E8E-802A-A73FCE44700B}" type="pres">
      <dgm:prSet presAssocID="{E89165FF-DA02-4CD6-B3CB-2F5E02D9309D}" presName="spaceRect" presStyleCnt="0"/>
      <dgm:spPr/>
    </dgm:pt>
    <dgm:pt modelId="{51CF93BD-6893-4221-90E7-65CDDAAC98CB}" type="pres">
      <dgm:prSet presAssocID="{E89165FF-DA02-4CD6-B3CB-2F5E02D9309D}" presName="parTx" presStyleLbl="revTx" presStyleIdx="0" presStyleCnt="2">
        <dgm:presLayoutVars>
          <dgm:chMax val="0"/>
          <dgm:chPref val="0"/>
        </dgm:presLayoutVars>
      </dgm:prSet>
      <dgm:spPr/>
    </dgm:pt>
    <dgm:pt modelId="{CD2598AD-FAF1-44BC-9C0A-B2DF4FF0D1F5}" type="pres">
      <dgm:prSet presAssocID="{2BCDF416-7C9D-45F6-88E7-CC56FF58D43C}" presName="sibTrans" presStyleCnt="0"/>
      <dgm:spPr/>
    </dgm:pt>
    <dgm:pt modelId="{D2F49460-090F-4509-84A5-6DE09F280C4A}" type="pres">
      <dgm:prSet presAssocID="{CC1100B1-209E-4F1D-91F7-57975231DBB5}" presName="compNode" presStyleCnt="0"/>
      <dgm:spPr/>
    </dgm:pt>
    <dgm:pt modelId="{6D5EEE34-5AE5-4634-A91F-A7C3A8F2E13F}" type="pres">
      <dgm:prSet presAssocID="{CC1100B1-209E-4F1D-91F7-57975231DBB5}" presName="bgRect" presStyleLbl="bgShp" presStyleIdx="1" presStyleCnt="2"/>
      <dgm:spPr/>
    </dgm:pt>
    <dgm:pt modelId="{1EDA5B91-B40F-4B00-B2ED-5F8E5A569795}" type="pres">
      <dgm:prSet presAssocID="{CC1100B1-209E-4F1D-91F7-57975231DBB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fluencer"/>
        </a:ext>
      </dgm:extLst>
    </dgm:pt>
    <dgm:pt modelId="{7120BFCB-3059-4569-82C0-9B8225D484BB}" type="pres">
      <dgm:prSet presAssocID="{CC1100B1-209E-4F1D-91F7-57975231DBB5}" presName="spaceRect" presStyleCnt="0"/>
      <dgm:spPr/>
    </dgm:pt>
    <dgm:pt modelId="{81B36CDB-9ADC-4BAD-B170-17B9CC4D2D94}" type="pres">
      <dgm:prSet presAssocID="{CC1100B1-209E-4F1D-91F7-57975231DBB5}" presName="parTx" presStyleLbl="revTx" presStyleIdx="1" presStyleCnt="2">
        <dgm:presLayoutVars>
          <dgm:chMax val="0"/>
          <dgm:chPref val="0"/>
        </dgm:presLayoutVars>
      </dgm:prSet>
      <dgm:spPr/>
    </dgm:pt>
  </dgm:ptLst>
  <dgm:cxnLst>
    <dgm:cxn modelId="{4327272D-19F7-4BCF-8089-D458CA0CF6C9}" srcId="{787A0C2E-D3B9-4E13-962C-9551090CD704}" destId="{E89165FF-DA02-4CD6-B3CB-2F5E02D9309D}" srcOrd="0" destOrd="0" parTransId="{4B44BDC0-8875-4567-A15D-7A143004EBC1}" sibTransId="{2BCDF416-7C9D-45F6-88E7-CC56FF58D43C}"/>
    <dgm:cxn modelId="{0964547A-BBC3-4D2C-8648-726FACCE9272}" type="presOf" srcId="{E89165FF-DA02-4CD6-B3CB-2F5E02D9309D}" destId="{51CF93BD-6893-4221-90E7-65CDDAAC98CB}" srcOrd="0" destOrd="0" presId="urn:microsoft.com/office/officeart/2018/2/layout/IconVerticalSolidList"/>
    <dgm:cxn modelId="{5EB80696-04CC-4119-8170-4577427A6924}" type="presOf" srcId="{CC1100B1-209E-4F1D-91F7-57975231DBB5}" destId="{81B36CDB-9ADC-4BAD-B170-17B9CC4D2D94}" srcOrd="0" destOrd="0" presId="urn:microsoft.com/office/officeart/2018/2/layout/IconVerticalSolidList"/>
    <dgm:cxn modelId="{C80D9AC3-D22A-49C3-ABAC-E0B0079F3686}" srcId="{787A0C2E-D3B9-4E13-962C-9551090CD704}" destId="{CC1100B1-209E-4F1D-91F7-57975231DBB5}" srcOrd="1" destOrd="0" parTransId="{4D9783BB-A6A5-497F-9E1A-12126A028921}" sibTransId="{E4777358-9A20-4B3F-9E6F-57DA4D8757BB}"/>
    <dgm:cxn modelId="{EA4B5DDE-8125-4F3F-A856-335D884C8A4E}" type="presOf" srcId="{787A0C2E-D3B9-4E13-962C-9551090CD704}" destId="{13F6E3CA-E96B-4743-B9E5-0FDEFB77EB9A}" srcOrd="0" destOrd="0" presId="urn:microsoft.com/office/officeart/2018/2/layout/IconVerticalSolidList"/>
    <dgm:cxn modelId="{307804FC-B554-4290-B78C-A27288635782}" type="presParOf" srcId="{13F6E3CA-E96B-4743-B9E5-0FDEFB77EB9A}" destId="{C895D140-619C-41E2-B5D0-ACC260980980}" srcOrd="0" destOrd="0" presId="urn:microsoft.com/office/officeart/2018/2/layout/IconVerticalSolidList"/>
    <dgm:cxn modelId="{AD6CF2E1-FDB0-41BB-8B2F-BEB56967544B}" type="presParOf" srcId="{C895D140-619C-41E2-B5D0-ACC260980980}" destId="{6A90B746-A232-4A85-A0DF-599B5321B762}" srcOrd="0" destOrd="0" presId="urn:microsoft.com/office/officeart/2018/2/layout/IconVerticalSolidList"/>
    <dgm:cxn modelId="{E6B6C5F0-EB1F-41F2-B0C5-CC3312ACC217}" type="presParOf" srcId="{C895D140-619C-41E2-B5D0-ACC260980980}" destId="{8673D0B2-74C1-493F-80EB-01900EAECCC7}" srcOrd="1" destOrd="0" presId="urn:microsoft.com/office/officeart/2018/2/layout/IconVerticalSolidList"/>
    <dgm:cxn modelId="{36E5DE01-4861-4A5F-AFEB-51741D9592E5}" type="presParOf" srcId="{C895D140-619C-41E2-B5D0-ACC260980980}" destId="{4137CE8C-E4B2-4E8E-802A-A73FCE44700B}" srcOrd="2" destOrd="0" presId="urn:microsoft.com/office/officeart/2018/2/layout/IconVerticalSolidList"/>
    <dgm:cxn modelId="{B40D7C5E-FF0B-434D-B297-60C0ACB92460}" type="presParOf" srcId="{C895D140-619C-41E2-B5D0-ACC260980980}" destId="{51CF93BD-6893-4221-90E7-65CDDAAC98CB}" srcOrd="3" destOrd="0" presId="urn:microsoft.com/office/officeart/2018/2/layout/IconVerticalSolidList"/>
    <dgm:cxn modelId="{2A6A311F-BE1A-4726-A024-4C2983E2800D}" type="presParOf" srcId="{13F6E3CA-E96B-4743-B9E5-0FDEFB77EB9A}" destId="{CD2598AD-FAF1-44BC-9C0A-B2DF4FF0D1F5}" srcOrd="1" destOrd="0" presId="urn:microsoft.com/office/officeart/2018/2/layout/IconVerticalSolidList"/>
    <dgm:cxn modelId="{EE29DDE4-28DA-4EA0-BCD2-C00E9BC6BB84}" type="presParOf" srcId="{13F6E3CA-E96B-4743-B9E5-0FDEFB77EB9A}" destId="{D2F49460-090F-4509-84A5-6DE09F280C4A}" srcOrd="2" destOrd="0" presId="urn:microsoft.com/office/officeart/2018/2/layout/IconVerticalSolidList"/>
    <dgm:cxn modelId="{E819C47C-CEA7-4035-B683-939162BF5ECA}" type="presParOf" srcId="{D2F49460-090F-4509-84A5-6DE09F280C4A}" destId="{6D5EEE34-5AE5-4634-A91F-A7C3A8F2E13F}" srcOrd="0" destOrd="0" presId="urn:microsoft.com/office/officeart/2018/2/layout/IconVerticalSolidList"/>
    <dgm:cxn modelId="{D9AACE1B-03B6-4B8E-B038-C93E4972681F}" type="presParOf" srcId="{D2F49460-090F-4509-84A5-6DE09F280C4A}" destId="{1EDA5B91-B40F-4B00-B2ED-5F8E5A569795}" srcOrd="1" destOrd="0" presId="urn:microsoft.com/office/officeart/2018/2/layout/IconVerticalSolidList"/>
    <dgm:cxn modelId="{5AF5E0AE-2A11-4DFF-A0A5-577E27353EFF}" type="presParOf" srcId="{D2F49460-090F-4509-84A5-6DE09F280C4A}" destId="{7120BFCB-3059-4569-82C0-9B8225D484BB}" srcOrd="2" destOrd="0" presId="urn:microsoft.com/office/officeart/2018/2/layout/IconVerticalSolidList"/>
    <dgm:cxn modelId="{FF5A5EE6-2C89-4F21-9DD0-507D7343A402}" type="presParOf" srcId="{D2F49460-090F-4509-84A5-6DE09F280C4A}" destId="{81B36CDB-9ADC-4BAD-B170-17B9CC4D2D9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AE5C22-96CB-4048-82C7-9C0BE7FE38B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15E1E8F-FC56-4BF5-98C6-D96A56CFFEE8}">
      <dgm:prSet/>
      <dgm:spPr/>
      <dgm:t>
        <a:bodyPr/>
        <a:lstStyle/>
        <a:p>
          <a:r>
            <a:rPr lang="en-GB"/>
            <a:t>Train managers to handle difficult conversations with employees </a:t>
          </a:r>
          <a:endParaRPr lang="en-US"/>
        </a:p>
      </dgm:t>
    </dgm:pt>
    <dgm:pt modelId="{A9D8E9F0-2361-4616-8FC5-706246C31EDE}" type="parTrans" cxnId="{49342111-BCA0-4796-8DE1-DEF0FA31362B}">
      <dgm:prSet/>
      <dgm:spPr/>
      <dgm:t>
        <a:bodyPr/>
        <a:lstStyle/>
        <a:p>
          <a:endParaRPr lang="en-US"/>
        </a:p>
      </dgm:t>
    </dgm:pt>
    <dgm:pt modelId="{67EE091D-AB16-40A0-A7DA-03BD150431D1}" type="sibTrans" cxnId="{49342111-BCA0-4796-8DE1-DEF0FA31362B}">
      <dgm:prSet/>
      <dgm:spPr/>
      <dgm:t>
        <a:bodyPr/>
        <a:lstStyle/>
        <a:p>
          <a:endParaRPr lang="en-US"/>
        </a:p>
      </dgm:t>
    </dgm:pt>
    <dgm:pt modelId="{1E8A29D3-5C22-40C6-9C9C-681DECF853C4}">
      <dgm:prSet/>
      <dgm:spPr/>
      <dgm:t>
        <a:bodyPr/>
        <a:lstStyle/>
        <a:p>
          <a:r>
            <a:rPr lang="en-GB"/>
            <a:t>Encourage open expression of opinions and recognise the importance of feelings.</a:t>
          </a:r>
          <a:endParaRPr lang="en-US"/>
        </a:p>
      </dgm:t>
    </dgm:pt>
    <dgm:pt modelId="{C151DC60-2030-4C5E-92B3-2BDF21F729D3}" type="parTrans" cxnId="{767534E2-8810-4215-874E-3E5496E25DC2}">
      <dgm:prSet/>
      <dgm:spPr/>
      <dgm:t>
        <a:bodyPr/>
        <a:lstStyle/>
        <a:p>
          <a:endParaRPr lang="en-US"/>
        </a:p>
      </dgm:t>
    </dgm:pt>
    <dgm:pt modelId="{30BCD115-B093-4F33-9B77-92719E829C1C}" type="sibTrans" cxnId="{767534E2-8810-4215-874E-3E5496E25DC2}">
      <dgm:prSet/>
      <dgm:spPr/>
      <dgm:t>
        <a:bodyPr/>
        <a:lstStyle/>
        <a:p>
          <a:endParaRPr lang="en-US"/>
        </a:p>
      </dgm:t>
    </dgm:pt>
    <dgm:pt modelId="{10FA28E6-B1F1-491D-B4A4-298B1C3D39F8}">
      <dgm:prSet/>
      <dgm:spPr/>
      <dgm:t>
        <a:bodyPr/>
        <a:lstStyle/>
        <a:p>
          <a:r>
            <a:rPr lang="en-GB"/>
            <a:t>Listen to what people have to say.</a:t>
          </a:r>
          <a:endParaRPr lang="en-US"/>
        </a:p>
      </dgm:t>
    </dgm:pt>
    <dgm:pt modelId="{6767BD00-31A0-4CC2-BA5A-A44FD5F45A1C}" type="parTrans" cxnId="{9B51838F-1515-481B-9B23-A343FE7199A7}">
      <dgm:prSet/>
      <dgm:spPr/>
      <dgm:t>
        <a:bodyPr/>
        <a:lstStyle/>
        <a:p>
          <a:endParaRPr lang="en-US"/>
        </a:p>
      </dgm:t>
    </dgm:pt>
    <dgm:pt modelId="{89332E31-ED2D-45F1-A449-2E817D98B4F9}" type="sibTrans" cxnId="{9B51838F-1515-481B-9B23-A343FE7199A7}">
      <dgm:prSet/>
      <dgm:spPr/>
      <dgm:t>
        <a:bodyPr/>
        <a:lstStyle/>
        <a:p>
          <a:endParaRPr lang="en-US"/>
        </a:p>
      </dgm:t>
    </dgm:pt>
    <dgm:pt modelId="{EF973D2C-3D94-4A5A-B168-8248231ECA58}">
      <dgm:prSet/>
      <dgm:spPr/>
      <dgm:t>
        <a:bodyPr/>
        <a:lstStyle/>
        <a:p>
          <a:r>
            <a:rPr lang="en-GB"/>
            <a:t>Focus on interests not positions and personalities.</a:t>
          </a:r>
          <a:endParaRPr lang="en-US"/>
        </a:p>
      </dgm:t>
    </dgm:pt>
    <dgm:pt modelId="{912DEE06-492B-4F8B-8F15-25F1343BCD83}" type="parTrans" cxnId="{F90B3766-45CF-4E7B-93C2-CD05F1A0DCEF}">
      <dgm:prSet/>
      <dgm:spPr/>
      <dgm:t>
        <a:bodyPr/>
        <a:lstStyle/>
        <a:p>
          <a:endParaRPr lang="en-US"/>
        </a:p>
      </dgm:t>
    </dgm:pt>
    <dgm:pt modelId="{1B252DAB-28B2-4C24-9F9B-FDBC1D07A38C}" type="sibTrans" cxnId="{F90B3766-45CF-4E7B-93C2-CD05F1A0DCEF}">
      <dgm:prSet/>
      <dgm:spPr/>
      <dgm:t>
        <a:bodyPr/>
        <a:lstStyle/>
        <a:p>
          <a:endParaRPr lang="en-US"/>
        </a:p>
      </dgm:t>
    </dgm:pt>
    <dgm:pt modelId="{6EBC67C1-C5C9-4AB4-9B71-FFE3F5071B1B}">
      <dgm:prSet/>
      <dgm:spPr/>
      <dgm:t>
        <a:bodyPr/>
        <a:lstStyle/>
        <a:p>
          <a:r>
            <a:rPr lang="en-GB" dirty="0"/>
            <a:t>Have clear discipline, grievance and dispute procedures for dealing with conflict.</a:t>
          </a:r>
          <a:endParaRPr lang="en-US" dirty="0"/>
        </a:p>
      </dgm:t>
    </dgm:pt>
    <dgm:pt modelId="{61EC8135-92B6-4AFF-B094-62EACAF52FB9}" type="parTrans" cxnId="{B8B819A0-8FBB-4940-808D-363BE2E21BAD}">
      <dgm:prSet/>
      <dgm:spPr/>
      <dgm:t>
        <a:bodyPr/>
        <a:lstStyle/>
        <a:p>
          <a:endParaRPr lang="en-US"/>
        </a:p>
      </dgm:t>
    </dgm:pt>
    <dgm:pt modelId="{B25ED0A2-B404-4847-8D57-CD09426A1360}" type="sibTrans" cxnId="{B8B819A0-8FBB-4940-808D-363BE2E21BAD}">
      <dgm:prSet/>
      <dgm:spPr/>
      <dgm:t>
        <a:bodyPr/>
        <a:lstStyle/>
        <a:p>
          <a:endParaRPr lang="en-US"/>
        </a:p>
      </dgm:t>
    </dgm:pt>
    <dgm:pt modelId="{7CB37CA4-32F9-46D3-A17F-9AABF3686158}">
      <dgm:prSet/>
      <dgm:spPr/>
      <dgm:t>
        <a:bodyPr/>
        <a:lstStyle/>
        <a:p>
          <a:r>
            <a:rPr lang="en-GB" dirty="0"/>
            <a:t>It's always simpler to talk to people directly and informally about a problem.</a:t>
          </a:r>
          <a:endParaRPr lang="en-US" dirty="0"/>
        </a:p>
      </dgm:t>
    </dgm:pt>
    <dgm:pt modelId="{10127E6E-89D3-4EF9-825A-A97BEA617E5E}" type="parTrans" cxnId="{2791EDB8-DE88-410C-8E07-8BED123F621F}">
      <dgm:prSet/>
      <dgm:spPr/>
      <dgm:t>
        <a:bodyPr/>
        <a:lstStyle/>
        <a:p>
          <a:endParaRPr lang="en-US"/>
        </a:p>
      </dgm:t>
    </dgm:pt>
    <dgm:pt modelId="{73BE60BC-DB19-4199-BC06-A96044D5FDD0}" type="sibTrans" cxnId="{2791EDB8-DE88-410C-8E07-8BED123F621F}">
      <dgm:prSet/>
      <dgm:spPr/>
      <dgm:t>
        <a:bodyPr/>
        <a:lstStyle/>
        <a:p>
          <a:endParaRPr lang="en-US"/>
        </a:p>
      </dgm:t>
    </dgm:pt>
    <dgm:pt modelId="{0F61BB6E-28FA-4758-B83F-4D7C31674867}">
      <dgm:prSet/>
      <dgm:spPr/>
      <dgm:t>
        <a:bodyPr/>
        <a:lstStyle/>
        <a:p>
          <a:r>
            <a:rPr lang="en-GB"/>
            <a:t>Check with your line manager, HR, your finance team or others you think can help, to see if there has been a mistake or misunderstanding that has caused the problem unintentionally.</a:t>
          </a:r>
          <a:endParaRPr lang="en-US"/>
        </a:p>
      </dgm:t>
    </dgm:pt>
    <dgm:pt modelId="{D88FCB9E-107C-404E-981B-2C8DEE059553}" type="parTrans" cxnId="{1CB6B3E9-A7E9-4A88-BCF6-70FCE0824D00}">
      <dgm:prSet/>
      <dgm:spPr/>
      <dgm:t>
        <a:bodyPr/>
        <a:lstStyle/>
        <a:p>
          <a:endParaRPr lang="en-US"/>
        </a:p>
      </dgm:t>
    </dgm:pt>
    <dgm:pt modelId="{3D46CD14-367E-4EE1-9418-CF310C5C1477}" type="sibTrans" cxnId="{1CB6B3E9-A7E9-4A88-BCF6-70FCE0824D00}">
      <dgm:prSet/>
      <dgm:spPr/>
      <dgm:t>
        <a:bodyPr/>
        <a:lstStyle/>
        <a:p>
          <a:endParaRPr lang="en-US"/>
        </a:p>
      </dgm:t>
    </dgm:pt>
    <dgm:pt modelId="{6D229AEB-228A-4D73-B81E-8A17CDC66A94}">
      <dgm:prSet/>
      <dgm:spPr/>
      <dgm:t>
        <a:bodyPr/>
        <a:lstStyle/>
        <a:p>
          <a:r>
            <a:rPr lang="en-GB"/>
            <a:t>Keep a record of relevant events: include dates and times and a description of what happened; plus, copies of any relevant paperwork, e.g. letters, memos, emails, notes of meetings.</a:t>
          </a:r>
          <a:endParaRPr lang="en-US"/>
        </a:p>
      </dgm:t>
    </dgm:pt>
    <dgm:pt modelId="{40432FAC-37E6-40AF-8302-259E6AD52326}" type="parTrans" cxnId="{54B26614-B21B-436F-A250-F5BD0F5E3ACE}">
      <dgm:prSet/>
      <dgm:spPr/>
      <dgm:t>
        <a:bodyPr/>
        <a:lstStyle/>
        <a:p>
          <a:endParaRPr lang="en-US"/>
        </a:p>
      </dgm:t>
    </dgm:pt>
    <dgm:pt modelId="{21DA0ED0-D01E-4159-BF7C-AB76D1F91772}" type="sibTrans" cxnId="{54B26614-B21B-436F-A250-F5BD0F5E3ACE}">
      <dgm:prSet/>
      <dgm:spPr/>
      <dgm:t>
        <a:bodyPr/>
        <a:lstStyle/>
        <a:p>
          <a:endParaRPr lang="en-US"/>
        </a:p>
      </dgm:t>
    </dgm:pt>
    <dgm:pt modelId="{2F664DCE-12D2-4968-9241-85BA7A5E92DB}" type="pres">
      <dgm:prSet presAssocID="{7DAE5C22-96CB-4048-82C7-9C0BE7FE38B9}" presName="root" presStyleCnt="0">
        <dgm:presLayoutVars>
          <dgm:dir/>
          <dgm:resizeHandles val="exact"/>
        </dgm:presLayoutVars>
      </dgm:prSet>
      <dgm:spPr/>
    </dgm:pt>
    <dgm:pt modelId="{AE48C795-ACD0-4BA3-85EA-630E78058FA6}" type="pres">
      <dgm:prSet presAssocID="{615E1E8F-FC56-4BF5-98C6-D96A56CFFEE8}" presName="compNode" presStyleCnt="0"/>
      <dgm:spPr/>
    </dgm:pt>
    <dgm:pt modelId="{F05CFB04-78CA-4B61-938B-895A3817960E}" type="pres">
      <dgm:prSet presAssocID="{615E1E8F-FC56-4BF5-98C6-D96A56CFFEE8}" presName="bgRect" presStyleLbl="bgShp" presStyleIdx="0" presStyleCnt="8"/>
      <dgm:spPr/>
    </dgm:pt>
    <dgm:pt modelId="{811A7E30-53CC-476B-A6C3-1156B5DEC9E5}" type="pres">
      <dgm:prSet presAssocID="{615E1E8F-FC56-4BF5-98C6-D96A56CFFEE8}"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099F6C0A-E84E-4728-A477-ED0A304B6A7A}" type="pres">
      <dgm:prSet presAssocID="{615E1E8F-FC56-4BF5-98C6-D96A56CFFEE8}" presName="spaceRect" presStyleCnt="0"/>
      <dgm:spPr/>
    </dgm:pt>
    <dgm:pt modelId="{F4DF7348-33DD-4A21-952E-92BBC78F66FE}" type="pres">
      <dgm:prSet presAssocID="{615E1E8F-FC56-4BF5-98C6-D96A56CFFEE8}" presName="parTx" presStyleLbl="revTx" presStyleIdx="0" presStyleCnt="8">
        <dgm:presLayoutVars>
          <dgm:chMax val="0"/>
          <dgm:chPref val="0"/>
        </dgm:presLayoutVars>
      </dgm:prSet>
      <dgm:spPr/>
    </dgm:pt>
    <dgm:pt modelId="{F784F550-1BC5-4AFE-851A-DE95425E9877}" type="pres">
      <dgm:prSet presAssocID="{67EE091D-AB16-40A0-A7DA-03BD150431D1}" presName="sibTrans" presStyleCnt="0"/>
      <dgm:spPr/>
    </dgm:pt>
    <dgm:pt modelId="{A03238B9-BCCB-4579-939A-8C5CF3B49463}" type="pres">
      <dgm:prSet presAssocID="{1E8A29D3-5C22-40C6-9C9C-681DECF853C4}" presName="compNode" presStyleCnt="0"/>
      <dgm:spPr/>
    </dgm:pt>
    <dgm:pt modelId="{B75DE4D0-D228-4FF8-834B-C479EE5D59EB}" type="pres">
      <dgm:prSet presAssocID="{1E8A29D3-5C22-40C6-9C9C-681DECF853C4}" presName="bgRect" presStyleLbl="bgShp" presStyleIdx="1" presStyleCnt="8"/>
      <dgm:spPr/>
    </dgm:pt>
    <dgm:pt modelId="{83F05480-CD60-4E02-A991-3957AC687AAE}" type="pres">
      <dgm:prSet presAssocID="{1E8A29D3-5C22-40C6-9C9C-681DECF853C4}"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34BC7F8E-E319-455D-8FFD-6E0515258AAD}" type="pres">
      <dgm:prSet presAssocID="{1E8A29D3-5C22-40C6-9C9C-681DECF853C4}" presName="spaceRect" presStyleCnt="0"/>
      <dgm:spPr/>
    </dgm:pt>
    <dgm:pt modelId="{3B8FCA56-A0F6-4955-BC2E-5DF59B3ABC7A}" type="pres">
      <dgm:prSet presAssocID="{1E8A29D3-5C22-40C6-9C9C-681DECF853C4}" presName="parTx" presStyleLbl="revTx" presStyleIdx="1" presStyleCnt="8">
        <dgm:presLayoutVars>
          <dgm:chMax val="0"/>
          <dgm:chPref val="0"/>
        </dgm:presLayoutVars>
      </dgm:prSet>
      <dgm:spPr/>
    </dgm:pt>
    <dgm:pt modelId="{463EF710-AD35-4059-BAC0-74D4EFA2F139}" type="pres">
      <dgm:prSet presAssocID="{30BCD115-B093-4F33-9B77-92719E829C1C}" presName="sibTrans" presStyleCnt="0"/>
      <dgm:spPr/>
    </dgm:pt>
    <dgm:pt modelId="{5ADCD1B4-2BA3-4107-87CA-DF0031C0D1FD}" type="pres">
      <dgm:prSet presAssocID="{10FA28E6-B1F1-491D-B4A4-298B1C3D39F8}" presName="compNode" presStyleCnt="0"/>
      <dgm:spPr/>
    </dgm:pt>
    <dgm:pt modelId="{1B6327B3-0960-4D23-A951-3794706530FB}" type="pres">
      <dgm:prSet presAssocID="{10FA28E6-B1F1-491D-B4A4-298B1C3D39F8}" presName="bgRect" presStyleLbl="bgShp" presStyleIdx="2" presStyleCnt="8"/>
      <dgm:spPr/>
    </dgm:pt>
    <dgm:pt modelId="{BE4BA65D-EBC9-4317-85BB-29CDCD0E92AD}" type="pres">
      <dgm:prSet presAssocID="{10FA28E6-B1F1-491D-B4A4-298B1C3D39F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af"/>
        </a:ext>
      </dgm:extLst>
    </dgm:pt>
    <dgm:pt modelId="{ACAD9EF2-D3E4-4BD0-8D68-0C21908A2280}" type="pres">
      <dgm:prSet presAssocID="{10FA28E6-B1F1-491D-B4A4-298B1C3D39F8}" presName="spaceRect" presStyleCnt="0"/>
      <dgm:spPr/>
    </dgm:pt>
    <dgm:pt modelId="{D5519345-41B7-4CC6-A20D-ECF11CC68BEE}" type="pres">
      <dgm:prSet presAssocID="{10FA28E6-B1F1-491D-B4A4-298B1C3D39F8}" presName="parTx" presStyleLbl="revTx" presStyleIdx="2" presStyleCnt="8">
        <dgm:presLayoutVars>
          <dgm:chMax val="0"/>
          <dgm:chPref val="0"/>
        </dgm:presLayoutVars>
      </dgm:prSet>
      <dgm:spPr/>
    </dgm:pt>
    <dgm:pt modelId="{F6DC9A43-D7B3-4F22-9221-AF73A306166D}" type="pres">
      <dgm:prSet presAssocID="{89332E31-ED2D-45F1-A449-2E817D98B4F9}" presName="sibTrans" presStyleCnt="0"/>
      <dgm:spPr/>
    </dgm:pt>
    <dgm:pt modelId="{32AA34DB-DD6F-4366-B55A-65A1CAECCE97}" type="pres">
      <dgm:prSet presAssocID="{EF973D2C-3D94-4A5A-B168-8248231ECA58}" presName="compNode" presStyleCnt="0"/>
      <dgm:spPr/>
    </dgm:pt>
    <dgm:pt modelId="{F5B10781-CE3C-4D96-83CE-B99945FE6775}" type="pres">
      <dgm:prSet presAssocID="{EF973D2C-3D94-4A5A-B168-8248231ECA58}" presName="bgRect" presStyleLbl="bgShp" presStyleIdx="3" presStyleCnt="8"/>
      <dgm:spPr/>
    </dgm:pt>
    <dgm:pt modelId="{E10D104F-45E3-45E1-BC2C-0D59DEFE34F2}" type="pres">
      <dgm:prSet presAssocID="{EF973D2C-3D94-4A5A-B168-8248231ECA58}"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78EDF3D7-3EA7-4C42-947B-D3F42D7980D3}" type="pres">
      <dgm:prSet presAssocID="{EF973D2C-3D94-4A5A-B168-8248231ECA58}" presName="spaceRect" presStyleCnt="0"/>
      <dgm:spPr/>
    </dgm:pt>
    <dgm:pt modelId="{577E7529-3EE1-4D36-AEE5-F34630A75C0F}" type="pres">
      <dgm:prSet presAssocID="{EF973D2C-3D94-4A5A-B168-8248231ECA58}" presName="parTx" presStyleLbl="revTx" presStyleIdx="3" presStyleCnt="8">
        <dgm:presLayoutVars>
          <dgm:chMax val="0"/>
          <dgm:chPref val="0"/>
        </dgm:presLayoutVars>
      </dgm:prSet>
      <dgm:spPr/>
    </dgm:pt>
    <dgm:pt modelId="{B111A7F7-F391-40F6-BCB9-5F27460DD53E}" type="pres">
      <dgm:prSet presAssocID="{1B252DAB-28B2-4C24-9F9B-FDBC1D07A38C}" presName="sibTrans" presStyleCnt="0"/>
      <dgm:spPr/>
    </dgm:pt>
    <dgm:pt modelId="{4C507C51-85DB-4934-8707-68E5462A4351}" type="pres">
      <dgm:prSet presAssocID="{6EBC67C1-C5C9-4AB4-9B71-FFE3F5071B1B}" presName="compNode" presStyleCnt="0"/>
      <dgm:spPr/>
    </dgm:pt>
    <dgm:pt modelId="{B66E1939-153B-451B-87AE-ECF522D1CF21}" type="pres">
      <dgm:prSet presAssocID="{6EBC67C1-C5C9-4AB4-9B71-FFE3F5071B1B}" presName="bgRect" presStyleLbl="bgShp" presStyleIdx="4" presStyleCnt="8"/>
      <dgm:spPr/>
    </dgm:pt>
    <dgm:pt modelId="{E73C4EDC-063A-4A98-A5DB-6440752C2A57}" type="pres">
      <dgm:prSet presAssocID="{6EBC67C1-C5C9-4AB4-9B71-FFE3F5071B1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rritant"/>
        </a:ext>
      </dgm:extLst>
    </dgm:pt>
    <dgm:pt modelId="{993A414C-7977-4895-9BFE-2F37A478E880}" type="pres">
      <dgm:prSet presAssocID="{6EBC67C1-C5C9-4AB4-9B71-FFE3F5071B1B}" presName="spaceRect" presStyleCnt="0"/>
      <dgm:spPr/>
    </dgm:pt>
    <dgm:pt modelId="{FFA15552-3BA4-4D54-973E-D5B53D19F3F7}" type="pres">
      <dgm:prSet presAssocID="{6EBC67C1-C5C9-4AB4-9B71-FFE3F5071B1B}" presName="parTx" presStyleLbl="revTx" presStyleIdx="4" presStyleCnt="8">
        <dgm:presLayoutVars>
          <dgm:chMax val="0"/>
          <dgm:chPref val="0"/>
        </dgm:presLayoutVars>
      </dgm:prSet>
      <dgm:spPr/>
    </dgm:pt>
    <dgm:pt modelId="{634AFC1D-E1F3-4C15-AE0E-58A05EB18490}" type="pres">
      <dgm:prSet presAssocID="{B25ED0A2-B404-4847-8D57-CD09426A1360}" presName="sibTrans" presStyleCnt="0"/>
      <dgm:spPr/>
    </dgm:pt>
    <dgm:pt modelId="{81CF901B-A582-433A-8778-21793C0F769C}" type="pres">
      <dgm:prSet presAssocID="{7CB37CA4-32F9-46D3-A17F-9AABF3686158}" presName="compNode" presStyleCnt="0"/>
      <dgm:spPr/>
    </dgm:pt>
    <dgm:pt modelId="{F95F01BB-8FC7-4CE6-AA48-791B0C04CF94}" type="pres">
      <dgm:prSet presAssocID="{7CB37CA4-32F9-46D3-A17F-9AABF3686158}" presName="bgRect" presStyleLbl="bgShp" presStyleIdx="5" presStyleCnt="8"/>
      <dgm:spPr/>
    </dgm:pt>
    <dgm:pt modelId="{D50D5A8A-6B0D-4570-B9BA-1D287626CE53}" type="pres">
      <dgm:prSet presAssocID="{7CB37CA4-32F9-46D3-A17F-9AABF3686158}"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er Network"/>
        </a:ext>
      </dgm:extLst>
    </dgm:pt>
    <dgm:pt modelId="{61EF6619-133E-4914-B860-9A29C2DAA817}" type="pres">
      <dgm:prSet presAssocID="{7CB37CA4-32F9-46D3-A17F-9AABF3686158}" presName="spaceRect" presStyleCnt="0"/>
      <dgm:spPr/>
    </dgm:pt>
    <dgm:pt modelId="{E5A48B35-816E-478E-BA61-156481B67E91}" type="pres">
      <dgm:prSet presAssocID="{7CB37CA4-32F9-46D3-A17F-9AABF3686158}" presName="parTx" presStyleLbl="revTx" presStyleIdx="5" presStyleCnt="8">
        <dgm:presLayoutVars>
          <dgm:chMax val="0"/>
          <dgm:chPref val="0"/>
        </dgm:presLayoutVars>
      </dgm:prSet>
      <dgm:spPr/>
    </dgm:pt>
    <dgm:pt modelId="{432918E9-8A99-478B-BB04-44784A8F17C2}" type="pres">
      <dgm:prSet presAssocID="{73BE60BC-DB19-4199-BC06-A96044D5FDD0}" presName="sibTrans" presStyleCnt="0"/>
      <dgm:spPr/>
    </dgm:pt>
    <dgm:pt modelId="{CCFEEA0A-D57F-4349-B165-D66D9A0C3317}" type="pres">
      <dgm:prSet presAssocID="{0F61BB6E-28FA-4758-B83F-4D7C31674867}" presName="compNode" presStyleCnt="0"/>
      <dgm:spPr/>
    </dgm:pt>
    <dgm:pt modelId="{88856780-46DE-41C1-BC1C-7C95239E2F2A}" type="pres">
      <dgm:prSet presAssocID="{0F61BB6E-28FA-4758-B83F-4D7C31674867}" presName="bgRect" presStyleLbl="bgShp" presStyleIdx="6" presStyleCnt="8"/>
      <dgm:spPr/>
    </dgm:pt>
    <dgm:pt modelId="{4394E09A-809C-4066-AF44-E5A2C4D56CEF}" type="pres">
      <dgm:prSet presAssocID="{0F61BB6E-28FA-4758-B83F-4D7C31674867}"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Welder"/>
        </a:ext>
      </dgm:extLst>
    </dgm:pt>
    <dgm:pt modelId="{6EA1CCE8-AF86-4C62-AED1-51D82D48033E}" type="pres">
      <dgm:prSet presAssocID="{0F61BB6E-28FA-4758-B83F-4D7C31674867}" presName="spaceRect" presStyleCnt="0"/>
      <dgm:spPr/>
    </dgm:pt>
    <dgm:pt modelId="{746AE23C-1CDC-4C90-A5BA-6432E571C4FF}" type="pres">
      <dgm:prSet presAssocID="{0F61BB6E-28FA-4758-B83F-4D7C31674867}" presName="parTx" presStyleLbl="revTx" presStyleIdx="6" presStyleCnt="8">
        <dgm:presLayoutVars>
          <dgm:chMax val="0"/>
          <dgm:chPref val="0"/>
        </dgm:presLayoutVars>
      </dgm:prSet>
      <dgm:spPr/>
    </dgm:pt>
    <dgm:pt modelId="{FB422EF7-D912-4B0D-B268-257D2F24657D}" type="pres">
      <dgm:prSet presAssocID="{3D46CD14-367E-4EE1-9418-CF310C5C1477}" presName="sibTrans" presStyleCnt="0"/>
      <dgm:spPr/>
    </dgm:pt>
    <dgm:pt modelId="{FF9BF170-2C5F-4BDC-8682-B29D64A26792}" type="pres">
      <dgm:prSet presAssocID="{6D229AEB-228A-4D73-B81E-8A17CDC66A94}" presName="compNode" presStyleCnt="0"/>
      <dgm:spPr/>
    </dgm:pt>
    <dgm:pt modelId="{6F88B73F-7790-403B-A706-2CBD8A87FA26}" type="pres">
      <dgm:prSet presAssocID="{6D229AEB-228A-4D73-B81E-8A17CDC66A94}" presName="bgRect" presStyleLbl="bgShp" presStyleIdx="7" presStyleCnt="8"/>
      <dgm:spPr/>
    </dgm:pt>
    <dgm:pt modelId="{A11D2BF8-ECD8-4C48-A8E8-2F466F193E9B}" type="pres">
      <dgm:prSet presAssocID="{6D229AEB-228A-4D73-B81E-8A17CDC66A94}"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Presentation with Checklist"/>
        </a:ext>
      </dgm:extLst>
    </dgm:pt>
    <dgm:pt modelId="{F55D1C40-B38C-48D6-9341-B55281546710}" type="pres">
      <dgm:prSet presAssocID="{6D229AEB-228A-4D73-B81E-8A17CDC66A94}" presName="spaceRect" presStyleCnt="0"/>
      <dgm:spPr/>
    </dgm:pt>
    <dgm:pt modelId="{30199A66-F23E-4E10-9DC2-9E4BCB58F20A}" type="pres">
      <dgm:prSet presAssocID="{6D229AEB-228A-4D73-B81E-8A17CDC66A94}" presName="parTx" presStyleLbl="revTx" presStyleIdx="7" presStyleCnt="8">
        <dgm:presLayoutVars>
          <dgm:chMax val="0"/>
          <dgm:chPref val="0"/>
        </dgm:presLayoutVars>
      </dgm:prSet>
      <dgm:spPr/>
    </dgm:pt>
  </dgm:ptLst>
  <dgm:cxnLst>
    <dgm:cxn modelId="{49342111-BCA0-4796-8DE1-DEF0FA31362B}" srcId="{7DAE5C22-96CB-4048-82C7-9C0BE7FE38B9}" destId="{615E1E8F-FC56-4BF5-98C6-D96A56CFFEE8}" srcOrd="0" destOrd="0" parTransId="{A9D8E9F0-2361-4616-8FC5-706246C31EDE}" sibTransId="{67EE091D-AB16-40A0-A7DA-03BD150431D1}"/>
    <dgm:cxn modelId="{54B26614-B21B-436F-A250-F5BD0F5E3ACE}" srcId="{7DAE5C22-96CB-4048-82C7-9C0BE7FE38B9}" destId="{6D229AEB-228A-4D73-B81E-8A17CDC66A94}" srcOrd="7" destOrd="0" parTransId="{40432FAC-37E6-40AF-8302-259E6AD52326}" sibTransId="{21DA0ED0-D01E-4159-BF7C-AB76D1F91772}"/>
    <dgm:cxn modelId="{E35F1C2C-568C-4412-8BF7-25FE8C4D4ECC}" type="presOf" srcId="{7CB37CA4-32F9-46D3-A17F-9AABF3686158}" destId="{E5A48B35-816E-478E-BA61-156481B67E91}" srcOrd="0" destOrd="0" presId="urn:microsoft.com/office/officeart/2018/2/layout/IconVerticalSolidList"/>
    <dgm:cxn modelId="{A288873E-4CFD-4333-964A-8834758A6998}" type="presOf" srcId="{6D229AEB-228A-4D73-B81E-8A17CDC66A94}" destId="{30199A66-F23E-4E10-9DC2-9E4BCB58F20A}" srcOrd="0" destOrd="0" presId="urn:microsoft.com/office/officeart/2018/2/layout/IconVerticalSolidList"/>
    <dgm:cxn modelId="{F90B3766-45CF-4E7B-93C2-CD05F1A0DCEF}" srcId="{7DAE5C22-96CB-4048-82C7-9C0BE7FE38B9}" destId="{EF973D2C-3D94-4A5A-B168-8248231ECA58}" srcOrd="3" destOrd="0" parTransId="{912DEE06-492B-4F8B-8F15-25F1343BCD83}" sibTransId="{1B252DAB-28B2-4C24-9F9B-FDBC1D07A38C}"/>
    <dgm:cxn modelId="{330BFE4D-B34E-44ED-B648-4E8BDFD673BD}" type="presOf" srcId="{615E1E8F-FC56-4BF5-98C6-D96A56CFFEE8}" destId="{F4DF7348-33DD-4A21-952E-92BBC78F66FE}" srcOrd="0" destOrd="0" presId="urn:microsoft.com/office/officeart/2018/2/layout/IconVerticalSolidList"/>
    <dgm:cxn modelId="{4018064F-65F0-4BFF-8143-592EA2C91C66}" type="presOf" srcId="{1E8A29D3-5C22-40C6-9C9C-681DECF853C4}" destId="{3B8FCA56-A0F6-4955-BC2E-5DF59B3ABC7A}" srcOrd="0" destOrd="0" presId="urn:microsoft.com/office/officeart/2018/2/layout/IconVerticalSolidList"/>
    <dgm:cxn modelId="{187C9671-1C41-4E9C-BE42-E899FC6E9BF4}" type="presOf" srcId="{7DAE5C22-96CB-4048-82C7-9C0BE7FE38B9}" destId="{2F664DCE-12D2-4968-9241-85BA7A5E92DB}" srcOrd="0" destOrd="0" presId="urn:microsoft.com/office/officeart/2018/2/layout/IconVerticalSolidList"/>
    <dgm:cxn modelId="{9B51838F-1515-481B-9B23-A343FE7199A7}" srcId="{7DAE5C22-96CB-4048-82C7-9C0BE7FE38B9}" destId="{10FA28E6-B1F1-491D-B4A4-298B1C3D39F8}" srcOrd="2" destOrd="0" parTransId="{6767BD00-31A0-4CC2-BA5A-A44FD5F45A1C}" sibTransId="{89332E31-ED2D-45F1-A449-2E817D98B4F9}"/>
    <dgm:cxn modelId="{A3DE289E-FA9D-43DF-954F-8DB1DD084B61}" type="presOf" srcId="{0F61BB6E-28FA-4758-B83F-4D7C31674867}" destId="{746AE23C-1CDC-4C90-A5BA-6432E571C4FF}" srcOrd="0" destOrd="0" presId="urn:microsoft.com/office/officeart/2018/2/layout/IconVerticalSolidList"/>
    <dgm:cxn modelId="{B8B819A0-8FBB-4940-808D-363BE2E21BAD}" srcId="{7DAE5C22-96CB-4048-82C7-9C0BE7FE38B9}" destId="{6EBC67C1-C5C9-4AB4-9B71-FFE3F5071B1B}" srcOrd="4" destOrd="0" parTransId="{61EC8135-92B6-4AFF-B094-62EACAF52FB9}" sibTransId="{B25ED0A2-B404-4847-8D57-CD09426A1360}"/>
    <dgm:cxn modelId="{2791EDB8-DE88-410C-8E07-8BED123F621F}" srcId="{7DAE5C22-96CB-4048-82C7-9C0BE7FE38B9}" destId="{7CB37CA4-32F9-46D3-A17F-9AABF3686158}" srcOrd="5" destOrd="0" parTransId="{10127E6E-89D3-4EF9-825A-A97BEA617E5E}" sibTransId="{73BE60BC-DB19-4199-BC06-A96044D5FDD0}"/>
    <dgm:cxn modelId="{560651BD-B059-48B6-90C3-801111A41CD3}" type="presOf" srcId="{10FA28E6-B1F1-491D-B4A4-298B1C3D39F8}" destId="{D5519345-41B7-4CC6-A20D-ECF11CC68BEE}" srcOrd="0" destOrd="0" presId="urn:microsoft.com/office/officeart/2018/2/layout/IconVerticalSolidList"/>
    <dgm:cxn modelId="{D3E02DD0-08BB-4AFE-9F89-F416430A34BE}" type="presOf" srcId="{6EBC67C1-C5C9-4AB4-9B71-FFE3F5071B1B}" destId="{FFA15552-3BA4-4D54-973E-D5B53D19F3F7}" srcOrd="0" destOrd="0" presId="urn:microsoft.com/office/officeart/2018/2/layout/IconVerticalSolidList"/>
    <dgm:cxn modelId="{767534E2-8810-4215-874E-3E5496E25DC2}" srcId="{7DAE5C22-96CB-4048-82C7-9C0BE7FE38B9}" destId="{1E8A29D3-5C22-40C6-9C9C-681DECF853C4}" srcOrd="1" destOrd="0" parTransId="{C151DC60-2030-4C5E-92B3-2BDF21F729D3}" sibTransId="{30BCD115-B093-4F33-9B77-92719E829C1C}"/>
    <dgm:cxn modelId="{9CC328E5-F2D2-4F58-BD4F-D7998FCA20F2}" type="presOf" srcId="{EF973D2C-3D94-4A5A-B168-8248231ECA58}" destId="{577E7529-3EE1-4D36-AEE5-F34630A75C0F}" srcOrd="0" destOrd="0" presId="urn:microsoft.com/office/officeart/2018/2/layout/IconVerticalSolidList"/>
    <dgm:cxn modelId="{1CB6B3E9-A7E9-4A88-BCF6-70FCE0824D00}" srcId="{7DAE5C22-96CB-4048-82C7-9C0BE7FE38B9}" destId="{0F61BB6E-28FA-4758-B83F-4D7C31674867}" srcOrd="6" destOrd="0" parTransId="{D88FCB9E-107C-404E-981B-2C8DEE059553}" sibTransId="{3D46CD14-367E-4EE1-9418-CF310C5C1477}"/>
    <dgm:cxn modelId="{C1EBBAE9-3165-4689-8C7E-44ADED677573}" type="presParOf" srcId="{2F664DCE-12D2-4968-9241-85BA7A5E92DB}" destId="{AE48C795-ACD0-4BA3-85EA-630E78058FA6}" srcOrd="0" destOrd="0" presId="urn:microsoft.com/office/officeart/2018/2/layout/IconVerticalSolidList"/>
    <dgm:cxn modelId="{28761599-75A9-4BFF-9E88-B4FEEEBFBD42}" type="presParOf" srcId="{AE48C795-ACD0-4BA3-85EA-630E78058FA6}" destId="{F05CFB04-78CA-4B61-938B-895A3817960E}" srcOrd="0" destOrd="0" presId="urn:microsoft.com/office/officeart/2018/2/layout/IconVerticalSolidList"/>
    <dgm:cxn modelId="{96921A86-E30D-4DE7-BF52-EFE81E60F17D}" type="presParOf" srcId="{AE48C795-ACD0-4BA3-85EA-630E78058FA6}" destId="{811A7E30-53CC-476B-A6C3-1156B5DEC9E5}" srcOrd="1" destOrd="0" presId="urn:microsoft.com/office/officeart/2018/2/layout/IconVerticalSolidList"/>
    <dgm:cxn modelId="{120C9822-513E-4197-83D1-1A87C55716A8}" type="presParOf" srcId="{AE48C795-ACD0-4BA3-85EA-630E78058FA6}" destId="{099F6C0A-E84E-4728-A477-ED0A304B6A7A}" srcOrd="2" destOrd="0" presId="urn:microsoft.com/office/officeart/2018/2/layout/IconVerticalSolidList"/>
    <dgm:cxn modelId="{07019C5C-A116-42C6-9E67-DB13ACB2E2A9}" type="presParOf" srcId="{AE48C795-ACD0-4BA3-85EA-630E78058FA6}" destId="{F4DF7348-33DD-4A21-952E-92BBC78F66FE}" srcOrd="3" destOrd="0" presId="urn:microsoft.com/office/officeart/2018/2/layout/IconVerticalSolidList"/>
    <dgm:cxn modelId="{62ED5717-0D39-4598-9F84-4D5B4EF4C184}" type="presParOf" srcId="{2F664DCE-12D2-4968-9241-85BA7A5E92DB}" destId="{F784F550-1BC5-4AFE-851A-DE95425E9877}" srcOrd="1" destOrd="0" presId="urn:microsoft.com/office/officeart/2018/2/layout/IconVerticalSolidList"/>
    <dgm:cxn modelId="{B92668D9-FC06-4231-AD06-3A5728D7DD37}" type="presParOf" srcId="{2F664DCE-12D2-4968-9241-85BA7A5E92DB}" destId="{A03238B9-BCCB-4579-939A-8C5CF3B49463}" srcOrd="2" destOrd="0" presId="urn:microsoft.com/office/officeart/2018/2/layout/IconVerticalSolidList"/>
    <dgm:cxn modelId="{EC2027B3-D5B1-4377-9804-6AD6EB77BA0D}" type="presParOf" srcId="{A03238B9-BCCB-4579-939A-8C5CF3B49463}" destId="{B75DE4D0-D228-4FF8-834B-C479EE5D59EB}" srcOrd="0" destOrd="0" presId="urn:microsoft.com/office/officeart/2018/2/layout/IconVerticalSolidList"/>
    <dgm:cxn modelId="{0C222B05-9135-4504-AEFD-3864B482146E}" type="presParOf" srcId="{A03238B9-BCCB-4579-939A-8C5CF3B49463}" destId="{83F05480-CD60-4E02-A991-3957AC687AAE}" srcOrd="1" destOrd="0" presId="urn:microsoft.com/office/officeart/2018/2/layout/IconVerticalSolidList"/>
    <dgm:cxn modelId="{F3B59C84-9AA3-4C29-B0E7-5381BA10FF92}" type="presParOf" srcId="{A03238B9-BCCB-4579-939A-8C5CF3B49463}" destId="{34BC7F8E-E319-455D-8FFD-6E0515258AAD}" srcOrd="2" destOrd="0" presId="urn:microsoft.com/office/officeart/2018/2/layout/IconVerticalSolidList"/>
    <dgm:cxn modelId="{A2CADD25-6FED-4812-A304-A3F5F241E839}" type="presParOf" srcId="{A03238B9-BCCB-4579-939A-8C5CF3B49463}" destId="{3B8FCA56-A0F6-4955-BC2E-5DF59B3ABC7A}" srcOrd="3" destOrd="0" presId="urn:microsoft.com/office/officeart/2018/2/layout/IconVerticalSolidList"/>
    <dgm:cxn modelId="{60577138-9DA3-4E7E-86D6-4DFD7EF77400}" type="presParOf" srcId="{2F664DCE-12D2-4968-9241-85BA7A5E92DB}" destId="{463EF710-AD35-4059-BAC0-74D4EFA2F139}" srcOrd="3" destOrd="0" presId="urn:microsoft.com/office/officeart/2018/2/layout/IconVerticalSolidList"/>
    <dgm:cxn modelId="{F2A2E8E8-42BB-42EF-AF79-BBA213093628}" type="presParOf" srcId="{2F664DCE-12D2-4968-9241-85BA7A5E92DB}" destId="{5ADCD1B4-2BA3-4107-87CA-DF0031C0D1FD}" srcOrd="4" destOrd="0" presId="urn:microsoft.com/office/officeart/2018/2/layout/IconVerticalSolidList"/>
    <dgm:cxn modelId="{50875590-FD2C-4C10-89D3-3BD334993E7B}" type="presParOf" srcId="{5ADCD1B4-2BA3-4107-87CA-DF0031C0D1FD}" destId="{1B6327B3-0960-4D23-A951-3794706530FB}" srcOrd="0" destOrd="0" presId="urn:microsoft.com/office/officeart/2018/2/layout/IconVerticalSolidList"/>
    <dgm:cxn modelId="{D19FE9C1-27F1-4153-8366-D2F62EF2499B}" type="presParOf" srcId="{5ADCD1B4-2BA3-4107-87CA-DF0031C0D1FD}" destId="{BE4BA65D-EBC9-4317-85BB-29CDCD0E92AD}" srcOrd="1" destOrd="0" presId="urn:microsoft.com/office/officeart/2018/2/layout/IconVerticalSolidList"/>
    <dgm:cxn modelId="{B36451A2-2BFB-4DEF-A54B-5E093C1F5801}" type="presParOf" srcId="{5ADCD1B4-2BA3-4107-87CA-DF0031C0D1FD}" destId="{ACAD9EF2-D3E4-4BD0-8D68-0C21908A2280}" srcOrd="2" destOrd="0" presId="urn:microsoft.com/office/officeart/2018/2/layout/IconVerticalSolidList"/>
    <dgm:cxn modelId="{A616516D-E45B-4CB4-9E00-D0104E78AC44}" type="presParOf" srcId="{5ADCD1B4-2BA3-4107-87CA-DF0031C0D1FD}" destId="{D5519345-41B7-4CC6-A20D-ECF11CC68BEE}" srcOrd="3" destOrd="0" presId="urn:microsoft.com/office/officeart/2018/2/layout/IconVerticalSolidList"/>
    <dgm:cxn modelId="{0A68505D-1D36-4056-8417-BE096E587A46}" type="presParOf" srcId="{2F664DCE-12D2-4968-9241-85BA7A5E92DB}" destId="{F6DC9A43-D7B3-4F22-9221-AF73A306166D}" srcOrd="5" destOrd="0" presId="urn:microsoft.com/office/officeart/2018/2/layout/IconVerticalSolidList"/>
    <dgm:cxn modelId="{AAB53EEC-6078-428C-A724-4F19D5EBEE74}" type="presParOf" srcId="{2F664DCE-12D2-4968-9241-85BA7A5E92DB}" destId="{32AA34DB-DD6F-4366-B55A-65A1CAECCE97}" srcOrd="6" destOrd="0" presId="urn:microsoft.com/office/officeart/2018/2/layout/IconVerticalSolidList"/>
    <dgm:cxn modelId="{600C3F20-7489-4512-B58F-802D93C331C1}" type="presParOf" srcId="{32AA34DB-DD6F-4366-B55A-65A1CAECCE97}" destId="{F5B10781-CE3C-4D96-83CE-B99945FE6775}" srcOrd="0" destOrd="0" presId="urn:microsoft.com/office/officeart/2018/2/layout/IconVerticalSolidList"/>
    <dgm:cxn modelId="{4787DCF3-EA8D-4D66-8F9B-1D5CC8DE204E}" type="presParOf" srcId="{32AA34DB-DD6F-4366-B55A-65A1CAECCE97}" destId="{E10D104F-45E3-45E1-BC2C-0D59DEFE34F2}" srcOrd="1" destOrd="0" presId="urn:microsoft.com/office/officeart/2018/2/layout/IconVerticalSolidList"/>
    <dgm:cxn modelId="{184E8C4E-89A8-404D-A3F7-8C68857E9A0D}" type="presParOf" srcId="{32AA34DB-DD6F-4366-B55A-65A1CAECCE97}" destId="{78EDF3D7-3EA7-4C42-947B-D3F42D7980D3}" srcOrd="2" destOrd="0" presId="urn:microsoft.com/office/officeart/2018/2/layout/IconVerticalSolidList"/>
    <dgm:cxn modelId="{BF0326D0-97B4-42FA-A63B-7409E9C40181}" type="presParOf" srcId="{32AA34DB-DD6F-4366-B55A-65A1CAECCE97}" destId="{577E7529-3EE1-4D36-AEE5-F34630A75C0F}" srcOrd="3" destOrd="0" presId="urn:microsoft.com/office/officeart/2018/2/layout/IconVerticalSolidList"/>
    <dgm:cxn modelId="{374F896B-AEB3-4ECA-9F7E-CCD57B42CBE3}" type="presParOf" srcId="{2F664DCE-12D2-4968-9241-85BA7A5E92DB}" destId="{B111A7F7-F391-40F6-BCB9-5F27460DD53E}" srcOrd="7" destOrd="0" presId="urn:microsoft.com/office/officeart/2018/2/layout/IconVerticalSolidList"/>
    <dgm:cxn modelId="{689724C1-9E90-4CA2-A902-2DD45BA359E2}" type="presParOf" srcId="{2F664DCE-12D2-4968-9241-85BA7A5E92DB}" destId="{4C507C51-85DB-4934-8707-68E5462A4351}" srcOrd="8" destOrd="0" presId="urn:microsoft.com/office/officeart/2018/2/layout/IconVerticalSolidList"/>
    <dgm:cxn modelId="{15E4D7D8-2F78-410F-B3F4-A4AFC32C4779}" type="presParOf" srcId="{4C507C51-85DB-4934-8707-68E5462A4351}" destId="{B66E1939-153B-451B-87AE-ECF522D1CF21}" srcOrd="0" destOrd="0" presId="urn:microsoft.com/office/officeart/2018/2/layout/IconVerticalSolidList"/>
    <dgm:cxn modelId="{D084532F-0906-4E6E-84B8-FC147A47DFDD}" type="presParOf" srcId="{4C507C51-85DB-4934-8707-68E5462A4351}" destId="{E73C4EDC-063A-4A98-A5DB-6440752C2A57}" srcOrd="1" destOrd="0" presId="urn:microsoft.com/office/officeart/2018/2/layout/IconVerticalSolidList"/>
    <dgm:cxn modelId="{5E1C778A-9ACD-411E-A766-38793A46104B}" type="presParOf" srcId="{4C507C51-85DB-4934-8707-68E5462A4351}" destId="{993A414C-7977-4895-9BFE-2F37A478E880}" srcOrd="2" destOrd="0" presId="urn:microsoft.com/office/officeart/2018/2/layout/IconVerticalSolidList"/>
    <dgm:cxn modelId="{6D29CE71-B58D-44DF-B74E-EF10A9642E54}" type="presParOf" srcId="{4C507C51-85DB-4934-8707-68E5462A4351}" destId="{FFA15552-3BA4-4D54-973E-D5B53D19F3F7}" srcOrd="3" destOrd="0" presId="urn:microsoft.com/office/officeart/2018/2/layout/IconVerticalSolidList"/>
    <dgm:cxn modelId="{015801E4-0DC8-47C3-BFD1-DABF8E07B8B7}" type="presParOf" srcId="{2F664DCE-12D2-4968-9241-85BA7A5E92DB}" destId="{634AFC1D-E1F3-4C15-AE0E-58A05EB18490}" srcOrd="9" destOrd="0" presId="urn:microsoft.com/office/officeart/2018/2/layout/IconVerticalSolidList"/>
    <dgm:cxn modelId="{8C0CA251-CE9E-456C-8BD8-C7DC544B0CA2}" type="presParOf" srcId="{2F664DCE-12D2-4968-9241-85BA7A5E92DB}" destId="{81CF901B-A582-433A-8778-21793C0F769C}" srcOrd="10" destOrd="0" presId="urn:microsoft.com/office/officeart/2018/2/layout/IconVerticalSolidList"/>
    <dgm:cxn modelId="{1B60F99A-1495-49FD-8159-687D176DF53F}" type="presParOf" srcId="{81CF901B-A582-433A-8778-21793C0F769C}" destId="{F95F01BB-8FC7-4CE6-AA48-791B0C04CF94}" srcOrd="0" destOrd="0" presId="urn:microsoft.com/office/officeart/2018/2/layout/IconVerticalSolidList"/>
    <dgm:cxn modelId="{8B8E4132-A626-4E4A-87EE-F302C89558E8}" type="presParOf" srcId="{81CF901B-A582-433A-8778-21793C0F769C}" destId="{D50D5A8A-6B0D-4570-B9BA-1D287626CE53}" srcOrd="1" destOrd="0" presId="urn:microsoft.com/office/officeart/2018/2/layout/IconVerticalSolidList"/>
    <dgm:cxn modelId="{B406081F-6643-47A4-BA67-D42D6A00E7C5}" type="presParOf" srcId="{81CF901B-A582-433A-8778-21793C0F769C}" destId="{61EF6619-133E-4914-B860-9A29C2DAA817}" srcOrd="2" destOrd="0" presId="urn:microsoft.com/office/officeart/2018/2/layout/IconVerticalSolidList"/>
    <dgm:cxn modelId="{20D494B5-E6D2-468A-88D0-5E27AF43C0BD}" type="presParOf" srcId="{81CF901B-A582-433A-8778-21793C0F769C}" destId="{E5A48B35-816E-478E-BA61-156481B67E91}" srcOrd="3" destOrd="0" presId="urn:microsoft.com/office/officeart/2018/2/layout/IconVerticalSolidList"/>
    <dgm:cxn modelId="{4AFA307D-280E-428E-B1B3-A1DBF6C43236}" type="presParOf" srcId="{2F664DCE-12D2-4968-9241-85BA7A5E92DB}" destId="{432918E9-8A99-478B-BB04-44784A8F17C2}" srcOrd="11" destOrd="0" presId="urn:microsoft.com/office/officeart/2018/2/layout/IconVerticalSolidList"/>
    <dgm:cxn modelId="{A1D7FC32-F633-40DA-81BB-D2A407A36FBA}" type="presParOf" srcId="{2F664DCE-12D2-4968-9241-85BA7A5E92DB}" destId="{CCFEEA0A-D57F-4349-B165-D66D9A0C3317}" srcOrd="12" destOrd="0" presId="urn:microsoft.com/office/officeart/2018/2/layout/IconVerticalSolidList"/>
    <dgm:cxn modelId="{D7D95B86-8B1A-4338-833A-CC0DF5AA3975}" type="presParOf" srcId="{CCFEEA0A-D57F-4349-B165-D66D9A0C3317}" destId="{88856780-46DE-41C1-BC1C-7C95239E2F2A}" srcOrd="0" destOrd="0" presId="urn:microsoft.com/office/officeart/2018/2/layout/IconVerticalSolidList"/>
    <dgm:cxn modelId="{F92FBC62-FE50-485E-8CED-A21A1E8A3F0F}" type="presParOf" srcId="{CCFEEA0A-D57F-4349-B165-D66D9A0C3317}" destId="{4394E09A-809C-4066-AF44-E5A2C4D56CEF}" srcOrd="1" destOrd="0" presId="urn:microsoft.com/office/officeart/2018/2/layout/IconVerticalSolidList"/>
    <dgm:cxn modelId="{B14761FE-55BE-462A-8CD7-7C030EA9DD1D}" type="presParOf" srcId="{CCFEEA0A-D57F-4349-B165-D66D9A0C3317}" destId="{6EA1CCE8-AF86-4C62-AED1-51D82D48033E}" srcOrd="2" destOrd="0" presId="urn:microsoft.com/office/officeart/2018/2/layout/IconVerticalSolidList"/>
    <dgm:cxn modelId="{4233AF83-FDB6-4B83-B123-375D7970DB1F}" type="presParOf" srcId="{CCFEEA0A-D57F-4349-B165-D66D9A0C3317}" destId="{746AE23C-1CDC-4C90-A5BA-6432E571C4FF}" srcOrd="3" destOrd="0" presId="urn:microsoft.com/office/officeart/2018/2/layout/IconVerticalSolidList"/>
    <dgm:cxn modelId="{F7836105-CB4C-43F1-9611-F05479A61233}" type="presParOf" srcId="{2F664DCE-12D2-4968-9241-85BA7A5E92DB}" destId="{FB422EF7-D912-4B0D-B268-257D2F24657D}" srcOrd="13" destOrd="0" presId="urn:microsoft.com/office/officeart/2018/2/layout/IconVerticalSolidList"/>
    <dgm:cxn modelId="{C74C7F93-F85F-41C0-B48E-34075660D874}" type="presParOf" srcId="{2F664DCE-12D2-4968-9241-85BA7A5E92DB}" destId="{FF9BF170-2C5F-4BDC-8682-B29D64A26792}" srcOrd="14" destOrd="0" presId="urn:microsoft.com/office/officeart/2018/2/layout/IconVerticalSolidList"/>
    <dgm:cxn modelId="{52F944F8-2882-45BA-98F1-56CEB5F6C2F8}" type="presParOf" srcId="{FF9BF170-2C5F-4BDC-8682-B29D64A26792}" destId="{6F88B73F-7790-403B-A706-2CBD8A87FA26}" srcOrd="0" destOrd="0" presId="urn:microsoft.com/office/officeart/2018/2/layout/IconVerticalSolidList"/>
    <dgm:cxn modelId="{AC93460C-A358-4BE1-972C-3767E168F6E6}" type="presParOf" srcId="{FF9BF170-2C5F-4BDC-8682-B29D64A26792}" destId="{A11D2BF8-ECD8-4C48-A8E8-2F466F193E9B}" srcOrd="1" destOrd="0" presId="urn:microsoft.com/office/officeart/2018/2/layout/IconVerticalSolidList"/>
    <dgm:cxn modelId="{B2050B21-8FA7-41FA-AB8D-83DA9D5F946E}" type="presParOf" srcId="{FF9BF170-2C5F-4BDC-8682-B29D64A26792}" destId="{F55D1C40-B38C-48D6-9341-B55281546710}" srcOrd="2" destOrd="0" presId="urn:microsoft.com/office/officeart/2018/2/layout/IconVerticalSolidList"/>
    <dgm:cxn modelId="{F7715E80-47D8-4922-8F0B-52BE2AD874B5}" type="presParOf" srcId="{FF9BF170-2C5F-4BDC-8682-B29D64A26792}" destId="{30199A66-F23E-4E10-9DC2-9E4BCB58F2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FB226-1561-4575-BF08-B85D454F76D9}">
      <dsp:nvSpPr>
        <dsp:cNvPr id="0" name=""/>
        <dsp:cNvSpPr/>
      </dsp:nvSpPr>
      <dsp:spPr>
        <a:xfrm>
          <a:off x="0" y="918110"/>
          <a:ext cx="6797675" cy="1694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E2D92E-F5DC-414D-8BDE-C308B2759337}">
      <dsp:nvSpPr>
        <dsp:cNvPr id="0" name=""/>
        <dsp:cNvSpPr/>
      </dsp:nvSpPr>
      <dsp:spPr>
        <a:xfrm>
          <a:off x="512729" y="1299479"/>
          <a:ext cx="932235" cy="9322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3CBE1C-798C-404A-80AB-EE28195CF477}">
      <dsp:nvSpPr>
        <dsp:cNvPr id="0" name=""/>
        <dsp:cNvSpPr/>
      </dsp:nvSpPr>
      <dsp:spPr>
        <a:xfrm>
          <a:off x="1957694" y="918110"/>
          <a:ext cx="4839980" cy="1694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385" tIns="179385" rIns="179385" bIns="179385" numCol="1" spcCol="1270" anchor="ctr" anchorCtr="0">
          <a:noAutofit/>
        </a:bodyPr>
        <a:lstStyle/>
        <a:p>
          <a:pPr marL="0" lvl="0" indent="0" algn="l" defTabSz="1111250">
            <a:lnSpc>
              <a:spcPct val="90000"/>
            </a:lnSpc>
            <a:spcBef>
              <a:spcPct val="0"/>
            </a:spcBef>
            <a:spcAft>
              <a:spcPct val="35000"/>
            </a:spcAft>
            <a:buNone/>
          </a:pPr>
          <a:r>
            <a:rPr lang="en-US" sz="2500" kern="1200"/>
            <a:t>Why do you need to know your team</a:t>
          </a:r>
        </a:p>
      </dsp:txBody>
      <dsp:txXfrm>
        <a:off x="1957694" y="918110"/>
        <a:ext cx="4839980" cy="1694973"/>
      </dsp:txXfrm>
    </dsp:sp>
    <dsp:sp modelId="{D291181A-D75F-429A-A89D-75822C0F1342}">
      <dsp:nvSpPr>
        <dsp:cNvPr id="0" name=""/>
        <dsp:cNvSpPr/>
      </dsp:nvSpPr>
      <dsp:spPr>
        <a:xfrm>
          <a:off x="0" y="3036827"/>
          <a:ext cx="6797675" cy="1694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84FC79-FEA1-4A48-B663-62E5D1E3D2F9}">
      <dsp:nvSpPr>
        <dsp:cNvPr id="0" name=""/>
        <dsp:cNvSpPr/>
      </dsp:nvSpPr>
      <dsp:spPr>
        <a:xfrm>
          <a:off x="512729" y="3418196"/>
          <a:ext cx="932235" cy="9322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A8BB78-4B54-403C-9ED5-FD8A015FAC56}">
      <dsp:nvSpPr>
        <dsp:cNvPr id="0" name=""/>
        <dsp:cNvSpPr/>
      </dsp:nvSpPr>
      <dsp:spPr>
        <a:xfrm>
          <a:off x="1957694" y="3036827"/>
          <a:ext cx="4839980" cy="1694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385" tIns="179385" rIns="179385" bIns="179385" numCol="1" spcCol="1270" anchor="ctr" anchorCtr="0">
          <a:noAutofit/>
        </a:bodyPr>
        <a:lstStyle/>
        <a:p>
          <a:pPr marL="0" lvl="0" indent="0" algn="l" defTabSz="1111250">
            <a:lnSpc>
              <a:spcPct val="90000"/>
            </a:lnSpc>
            <a:spcBef>
              <a:spcPct val="0"/>
            </a:spcBef>
            <a:spcAft>
              <a:spcPct val="35000"/>
            </a:spcAft>
            <a:buNone/>
          </a:pPr>
          <a:r>
            <a:rPr lang="en-GB" sz="2500" kern="1200"/>
            <a:t>Why do you need to have a clear method of communication</a:t>
          </a:r>
          <a:endParaRPr lang="en-US" sz="2500" kern="1200"/>
        </a:p>
      </dsp:txBody>
      <dsp:txXfrm>
        <a:off x="1957694" y="3036827"/>
        <a:ext cx="4839980" cy="16949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0B746-A232-4A85-A0DF-599B5321B762}">
      <dsp:nvSpPr>
        <dsp:cNvPr id="0" name=""/>
        <dsp:cNvSpPr/>
      </dsp:nvSpPr>
      <dsp:spPr>
        <a:xfrm>
          <a:off x="0" y="918110"/>
          <a:ext cx="6797675" cy="1694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3D0B2-74C1-493F-80EB-01900EAECCC7}">
      <dsp:nvSpPr>
        <dsp:cNvPr id="0" name=""/>
        <dsp:cNvSpPr/>
      </dsp:nvSpPr>
      <dsp:spPr>
        <a:xfrm>
          <a:off x="512729" y="1299479"/>
          <a:ext cx="932235" cy="9322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CF93BD-6893-4221-90E7-65CDDAAC98CB}">
      <dsp:nvSpPr>
        <dsp:cNvPr id="0" name=""/>
        <dsp:cNvSpPr/>
      </dsp:nvSpPr>
      <dsp:spPr>
        <a:xfrm>
          <a:off x="1957694" y="918110"/>
          <a:ext cx="4839980" cy="1694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385" tIns="179385" rIns="179385" bIns="179385" numCol="1" spcCol="1270" anchor="ctr" anchorCtr="0">
          <a:noAutofit/>
        </a:bodyPr>
        <a:lstStyle/>
        <a:p>
          <a:pPr marL="0" lvl="0" indent="0" algn="l" defTabSz="1111250">
            <a:lnSpc>
              <a:spcPct val="90000"/>
            </a:lnSpc>
            <a:spcBef>
              <a:spcPct val="0"/>
            </a:spcBef>
            <a:spcAft>
              <a:spcPct val="35000"/>
            </a:spcAft>
            <a:buNone/>
          </a:pPr>
          <a:r>
            <a:rPr lang="en-US" sz="2500" kern="1200"/>
            <a:t>How does a team perform</a:t>
          </a:r>
        </a:p>
      </dsp:txBody>
      <dsp:txXfrm>
        <a:off x="1957694" y="918110"/>
        <a:ext cx="4839980" cy="1694973"/>
      </dsp:txXfrm>
    </dsp:sp>
    <dsp:sp modelId="{6D5EEE34-5AE5-4634-A91F-A7C3A8F2E13F}">
      <dsp:nvSpPr>
        <dsp:cNvPr id="0" name=""/>
        <dsp:cNvSpPr/>
      </dsp:nvSpPr>
      <dsp:spPr>
        <a:xfrm>
          <a:off x="0" y="3036827"/>
          <a:ext cx="6797675" cy="1694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A5B91-B40F-4B00-B2ED-5F8E5A569795}">
      <dsp:nvSpPr>
        <dsp:cNvPr id="0" name=""/>
        <dsp:cNvSpPr/>
      </dsp:nvSpPr>
      <dsp:spPr>
        <a:xfrm>
          <a:off x="512729" y="3418196"/>
          <a:ext cx="932235" cy="9322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B36CDB-9ADC-4BAD-B170-17B9CC4D2D94}">
      <dsp:nvSpPr>
        <dsp:cNvPr id="0" name=""/>
        <dsp:cNvSpPr/>
      </dsp:nvSpPr>
      <dsp:spPr>
        <a:xfrm>
          <a:off x="1957694" y="3036827"/>
          <a:ext cx="4839980" cy="1694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385" tIns="179385" rIns="179385" bIns="179385" numCol="1" spcCol="1270" anchor="ctr" anchorCtr="0">
          <a:noAutofit/>
        </a:bodyPr>
        <a:lstStyle/>
        <a:p>
          <a:pPr marL="0" lvl="0" indent="0" algn="l" defTabSz="1111250">
            <a:lnSpc>
              <a:spcPct val="90000"/>
            </a:lnSpc>
            <a:spcBef>
              <a:spcPct val="0"/>
            </a:spcBef>
            <a:spcAft>
              <a:spcPct val="35000"/>
            </a:spcAft>
            <a:buNone/>
          </a:pPr>
          <a:r>
            <a:rPr lang="en-US" sz="2500" kern="1200"/>
            <a:t>How can they improve</a:t>
          </a:r>
        </a:p>
      </dsp:txBody>
      <dsp:txXfrm>
        <a:off x="1957694" y="3036827"/>
        <a:ext cx="4839980" cy="16949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5CFB04-78CA-4B61-938B-895A3817960E}">
      <dsp:nvSpPr>
        <dsp:cNvPr id="0" name=""/>
        <dsp:cNvSpPr/>
      </dsp:nvSpPr>
      <dsp:spPr>
        <a:xfrm>
          <a:off x="0" y="3447"/>
          <a:ext cx="6797675" cy="4409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1A7E30-53CC-476B-A6C3-1156B5DEC9E5}">
      <dsp:nvSpPr>
        <dsp:cNvPr id="0" name=""/>
        <dsp:cNvSpPr/>
      </dsp:nvSpPr>
      <dsp:spPr>
        <a:xfrm>
          <a:off x="133392" y="102665"/>
          <a:ext cx="242769" cy="2425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DF7348-33DD-4A21-952E-92BBC78F66FE}">
      <dsp:nvSpPr>
        <dsp:cNvPr id="0" name=""/>
        <dsp:cNvSpPr/>
      </dsp:nvSpPr>
      <dsp:spPr>
        <a:xfrm>
          <a:off x="509555" y="3447"/>
          <a:ext cx="6211993" cy="578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53" tIns="61253" rIns="61253" bIns="61253" numCol="1" spcCol="1270" anchor="ctr" anchorCtr="0">
          <a:noAutofit/>
        </a:bodyPr>
        <a:lstStyle/>
        <a:p>
          <a:pPr marL="0" lvl="0" indent="0" algn="l" defTabSz="622300">
            <a:lnSpc>
              <a:spcPct val="90000"/>
            </a:lnSpc>
            <a:spcBef>
              <a:spcPct val="0"/>
            </a:spcBef>
            <a:spcAft>
              <a:spcPct val="35000"/>
            </a:spcAft>
            <a:buNone/>
          </a:pPr>
          <a:r>
            <a:rPr lang="en-GB" sz="1400" kern="1200"/>
            <a:t>Train managers to handle difficult conversations with employees </a:t>
          </a:r>
          <a:endParaRPr lang="en-US" sz="1400" kern="1200"/>
        </a:p>
      </dsp:txBody>
      <dsp:txXfrm>
        <a:off x="509555" y="3447"/>
        <a:ext cx="6211993" cy="578770"/>
      </dsp:txXfrm>
    </dsp:sp>
    <dsp:sp modelId="{B75DE4D0-D228-4FF8-834B-C479EE5D59EB}">
      <dsp:nvSpPr>
        <dsp:cNvPr id="0" name=""/>
        <dsp:cNvSpPr/>
      </dsp:nvSpPr>
      <dsp:spPr>
        <a:xfrm>
          <a:off x="0" y="726911"/>
          <a:ext cx="6797675" cy="4409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F05480-CD60-4E02-A991-3957AC687AAE}">
      <dsp:nvSpPr>
        <dsp:cNvPr id="0" name=""/>
        <dsp:cNvSpPr/>
      </dsp:nvSpPr>
      <dsp:spPr>
        <a:xfrm>
          <a:off x="133392" y="826129"/>
          <a:ext cx="242769" cy="2425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8FCA56-A0F6-4955-BC2E-5DF59B3ABC7A}">
      <dsp:nvSpPr>
        <dsp:cNvPr id="0" name=""/>
        <dsp:cNvSpPr/>
      </dsp:nvSpPr>
      <dsp:spPr>
        <a:xfrm>
          <a:off x="509555" y="726911"/>
          <a:ext cx="6211993" cy="578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53" tIns="61253" rIns="61253" bIns="61253" numCol="1" spcCol="1270" anchor="ctr" anchorCtr="0">
          <a:noAutofit/>
        </a:bodyPr>
        <a:lstStyle/>
        <a:p>
          <a:pPr marL="0" lvl="0" indent="0" algn="l" defTabSz="622300">
            <a:lnSpc>
              <a:spcPct val="90000"/>
            </a:lnSpc>
            <a:spcBef>
              <a:spcPct val="0"/>
            </a:spcBef>
            <a:spcAft>
              <a:spcPct val="35000"/>
            </a:spcAft>
            <a:buNone/>
          </a:pPr>
          <a:r>
            <a:rPr lang="en-GB" sz="1400" kern="1200"/>
            <a:t>Encourage open expression of opinions and recognise the importance of feelings.</a:t>
          </a:r>
          <a:endParaRPr lang="en-US" sz="1400" kern="1200"/>
        </a:p>
      </dsp:txBody>
      <dsp:txXfrm>
        <a:off x="509555" y="726911"/>
        <a:ext cx="6211993" cy="578770"/>
      </dsp:txXfrm>
    </dsp:sp>
    <dsp:sp modelId="{1B6327B3-0960-4D23-A951-3794706530FB}">
      <dsp:nvSpPr>
        <dsp:cNvPr id="0" name=""/>
        <dsp:cNvSpPr/>
      </dsp:nvSpPr>
      <dsp:spPr>
        <a:xfrm>
          <a:off x="0" y="1450375"/>
          <a:ext cx="6797675" cy="44096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BA65D-EBC9-4317-85BB-29CDCD0E92AD}">
      <dsp:nvSpPr>
        <dsp:cNvPr id="0" name=""/>
        <dsp:cNvSpPr/>
      </dsp:nvSpPr>
      <dsp:spPr>
        <a:xfrm>
          <a:off x="133392" y="1549592"/>
          <a:ext cx="242769" cy="2425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519345-41B7-4CC6-A20D-ECF11CC68BEE}">
      <dsp:nvSpPr>
        <dsp:cNvPr id="0" name=""/>
        <dsp:cNvSpPr/>
      </dsp:nvSpPr>
      <dsp:spPr>
        <a:xfrm>
          <a:off x="509555" y="1450375"/>
          <a:ext cx="6211993" cy="578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53" tIns="61253" rIns="61253" bIns="61253" numCol="1" spcCol="1270" anchor="ctr" anchorCtr="0">
          <a:noAutofit/>
        </a:bodyPr>
        <a:lstStyle/>
        <a:p>
          <a:pPr marL="0" lvl="0" indent="0" algn="l" defTabSz="622300">
            <a:lnSpc>
              <a:spcPct val="90000"/>
            </a:lnSpc>
            <a:spcBef>
              <a:spcPct val="0"/>
            </a:spcBef>
            <a:spcAft>
              <a:spcPct val="35000"/>
            </a:spcAft>
            <a:buNone/>
          </a:pPr>
          <a:r>
            <a:rPr lang="en-GB" sz="1400" kern="1200"/>
            <a:t>Listen to what people have to say.</a:t>
          </a:r>
          <a:endParaRPr lang="en-US" sz="1400" kern="1200"/>
        </a:p>
      </dsp:txBody>
      <dsp:txXfrm>
        <a:off x="509555" y="1450375"/>
        <a:ext cx="6211993" cy="578770"/>
      </dsp:txXfrm>
    </dsp:sp>
    <dsp:sp modelId="{F5B10781-CE3C-4D96-83CE-B99945FE6775}">
      <dsp:nvSpPr>
        <dsp:cNvPr id="0" name=""/>
        <dsp:cNvSpPr/>
      </dsp:nvSpPr>
      <dsp:spPr>
        <a:xfrm>
          <a:off x="0" y="2173838"/>
          <a:ext cx="6797675" cy="44096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0D104F-45E3-45E1-BC2C-0D59DEFE34F2}">
      <dsp:nvSpPr>
        <dsp:cNvPr id="0" name=""/>
        <dsp:cNvSpPr/>
      </dsp:nvSpPr>
      <dsp:spPr>
        <a:xfrm>
          <a:off x="133392" y="2273056"/>
          <a:ext cx="242769" cy="2425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7E7529-3EE1-4D36-AEE5-F34630A75C0F}">
      <dsp:nvSpPr>
        <dsp:cNvPr id="0" name=""/>
        <dsp:cNvSpPr/>
      </dsp:nvSpPr>
      <dsp:spPr>
        <a:xfrm>
          <a:off x="509555" y="2173838"/>
          <a:ext cx="6211993" cy="578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53" tIns="61253" rIns="61253" bIns="61253" numCol="1" spcCol="1270" anchor="ctr" anchorCtr="0">
          <a:noAutofit/>
        </a:bodyPr>
        <a:lstStyle/>
        <a:p>
          <a:pPr marL="0" lvl="0" indent="0" algn="l" defTabSz="622300">
            <a:lnSpc>
              <a:spcPct val="90000"/>
            </a:lnSpc>
            <a:spcBef>
              <a:spcPct val="0"/>
            </a:spcBef>
            <a:spcAft>
              <a:spcPct val="35000"/>
            </a:spcAft>
            <a:buNone/>
          </a:pPr>
          <a:r>
            <a:rPr lang="en-GB" sz="1400" kern="1200"/>
            <a:t>Focus on interests not positions and personalities.</a:t>
          </a:r>
          <a:endParaRPr lang="en-US" sz="1400" kern="1200"/>
        </a:p>
      </dsp:txBody>
      <dsp:txXfrm>
        <a:off x="509555" y="2173838"/>
        <a:ext cx="6211993" cy="578770"/>
      </dsp:txXfrm>
    </dsp:sp>
    <dsp:sp modelId="{B66E1939-153B-451B-87AE-ECF522D1CF21}">
      <dsp:nvSpPr>
        <dsp:cNvPr id="0" name=""/>
        <dsp:cNvSpPr/>
      </dsp:nvSpPr>
      <dsp:spPr>
        <a:xfrm>
          <a:off x="0" y="2897302"/>
          <a:ext cx="6797675" cy="44096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C4EDC-063A-4A98-A5DB-6440752C2A57}">
      <dsp:nvSpPr>
        <dsp:cNvPr id="0" name=""/>
        <dsp:cNvSpPr/>
      </dsp:nvSpPr>
      <dsp:spPr>
        <a:xfrm>
          <a:off x="133392" y="2996520"/>
          <a:ext cx="242769" cy="2425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A15552-3BA4-4D54-973E-D5B53D19F3F7}">
      <dsp:nvSpPr>
        <dsp:cNvPr id="0" name=""/>
        <dsp:cNvSpPr/>
      </dsp:nvSpPr>
      <dsp:spPr>
        <a:xfrm>
          <a:off x="509555" y="2897302"/>
          <a:ext cx="6211993" cy="578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53" tIns="61253" rIns="61253" bIns="61253" numCol="1" spcCol="1270" anchor="ctr" anchorCtr="0">
          <a:noAutofit/>
        </a:bodyPr>
        <a:lstStyle/>
        <a:p>
          <a:pPr marL="0" lvl="0" indent="0" algn="l" defTabSz="622300">
            <a:lnSpc>
              <a:spcPct val="90000"/>
            </a:lnSpc>
            <a:spcBef>
              <a:spcPct val="0"/>
            </a:spcBef>
            <a:spcAft>
              <a:spcPct val="35000"/>
            </a:spcAft>
            <a:buNone/>
          </a:pPr>
          <a:r>
            <a:rPr lang="en-GB" sz="1400" kern="1200" dirty="0"/>
            <a:t>Have clear discipline, grievance and dispute procedures for dealing with conflict.</a:t>
          </a:r>
          <a:endParaRPr lang="en-US" sz="1400" kern="1200" dirty="0"/>
        </a:p>
      </dsp:txBody>
      <dsp:txXfrm>
        <a:off x="509555" y="2897302"/>
        <a:ext cx="6211993" cy="578770"/>
      </dsp:txXfrm>
    </dsp:sp>
    <dsp:sp modelId="{F95F01BB-8FC7-4CE6-AA48-791B0C04CF94}">
      <dsp:nvSpPr>
        <dsp:cNvPr id="0" name=""/>
        <dsp:cNvSpPr/>
      </dsp:nvSpPr>
      <dsp:spPr>
        <a:xfrm>
          <a:off x="0" y="3620766"/>
          <a:ext cx="6797675" cy="4409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0D5A8A-6B0D-4570-B9BA-1D287626CE53}">
      <dsp:nvSpPr>
        <dsp:cNvPr id="0" name=""/>
        <dsp:cNvSpPr/>
      </dsp:nvSpPr>
      <dsp:spPr>
        <a:xfrm>
          <a:off x="133392" y="3719983"/>
          <a:ext cx="242769" cy="24253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A48B35-816E-478E-BA61-156481B67E91}">
      <dsp:nvSpPr>
        <dsp:cNvPr id="0" name=""/>
        <dsp:cNvSpPr/>
      </dsp:nvSpPr>
      <dsp:spPr>
        <a:xfrm>
          <a:off x="509555" y="3620766"/>
          <a:ext cx="6211993" cy="578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53" tIns="61253" rIns="61253" bIns="61253" numCol="1" spcCol="1270" anchor="ctr" anchorCtr="0">
          <a:noAutofit/>
        </a:bodyPr>
        <a:lstStyle/>
        <a:p>
          <a:pPr marL="0" lvl="0" indent="0" algn="l" defTabSz="622300">
            <a:lnSpc>
              <a:spcPct val="90000"/>
            </a:lnSpc>
            <a:spcBef>
              <a:spcPct val="0"/>
            </a:spcBef>
            <a:spcAft>
              <a:spcPct val="35000"/>
            </a:spcAft>
            <a:buNone/>
          </a:pPr>
          <a:r>
            <a:rPr lang="en-GB" sz="1400" kern="1200" dirty="0"/>
            <a:t>It's always simpler to talk to people directly and informally about a problem.</a:t>
          </a:r>
          <a:endParaRPr lang="en-US" sz="1400" kern="1200" dirty="0"/>
        </a:p>
      </dsp:txBody>
      <dsp:txXfrm>
        <a:off x="509555" y="3620766"/>
        <a:ext cx="6211993" cy="578770"/>
      </dsp:txXfrm>
    </dsp:sp>
    <dsp:sp modelId="{88856780-46DE-41C1-BC1C-7C95239E2F2A}">
      <dsp:nvSpPr>
        <dsp:cNvPr id="0" name=""/>
        <dsp:cNvSpPr/>
      </dsp:nvSpPr>
      <dsp:spPr>
        <a:xfrm>
          <a:off x="0" y="4344229"/>
          <a:ext cx="6797675" cy="4409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94E09A-809C-4066-AF44-E5A2C4D56CEF}">
      <dsp:nvSpPr>
        <dsp:cNvPr id="0" name=""/>
        <dsp:cNvSpPr/>
      </dsp:nvSpPr>
      <dsp:spPr>
        <a:xfrm>
          <a:off x="133392" y="4443447"/>
          <a:ext cx="242769" cy="24253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6AE23C-1CDC-4C90-A5BA-6432E571C4FF}">
      <dsp:nvSpPr>
        <dsp:cNvPr id="0" name=""/>
        <dsp:cNvSpPr/>
      </dsp:nvSpPr>
      <dsp:spPr>
        <a:xfrm>
          <a:off x="509555" y="4344229"/>
          <a:ext cx="6211993" cy="578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53" tIns="61253" rIns="61253" bIns="61253" numCol="1" spcCol="1270" anchor="ctr" anchorCtr="0">
          <a:noAutofit/>
        </a:bodyPr>
        <a:lstStyle/>
        <a:p>
          <a:pPr marL="0" lvl="0" indent="0" algn="l" defTabSz="622300">
            <a:lnSpc>
              <a:spcPct val="90000"/>
            </a:lnSpc>
            <a:spcBef>
              <a:spcPct val="0"/>
            </a:spcBef>
            <a:spcAft>
              <a:spcPct val="35000"/>
            </a:spcAft>
            <a:buNone/>
          </a:pPr>
          <a:r>
            <a:rPr lang="en-GB" sz="1400" kern="1200"/>
            <a:t>Check with your line manager, HR, your finance team or others you think can help, to see if there has been a mistake or misunderstanding that has caused the problem unintentionally.</a:t>
          </a:r>
          <a:endParaRPr lang="en-US" sz="1400" kern="1200"/>
        </a:p>
      </dsp:txBody>
      <dsp:txXfrm>
        <a:off x="509555" y="4344229"/>
        <a:ext cx="6211993" cy="578770"/>
      </dsp:txXfrm>
    </dsp:sp>
    <dsp:sp modelId="{6F88B73F-7790-403B-A706-2CBD8A87FA26}">
      <dsp:nvSpPr>
        <dsp:cNvPr id="0" name=""/>
        <dsp:cNvSpPr/>
      </dsp:nvSpPr>
      <dsp:spPr>
        <a:xfrm>
          <a:off x="0" y="5067693"/>
          <a:ext cx="6797675" cy="44096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1D2BF8-ECD8-4C48-A8E8-2F466F193E9B}">
      <dsp:nvSpPr>
        <dsp:cNvPr id="0" name=""/>
        <dsp:cNvSpPr/>
      </dsp:nvSpPr>
      <dsp:spPr>
        <a:xfrm>
          <a:off x="133392" y="5166911"/>
          <a:ext cx="242769" cy="24253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199A66-F23E-4E10-9DC2-9E4BCB58F20A}">
      <dsp:nvSpPr>
        <dsp:cNvPr id="0" name=""/>
        <dsp:cNvSpPr/>
      </dsp:nvSpPr>
      <dsp:spPr>
        <a:xfrm>
          <a:off x="509555" y="5067693"/>
          <a:ext cx="6211993" cy="578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253" tIns="61253" rIns="61253" bIns="61253" numCol="1" spcCol="1270" anchor="ctr" anchorCtr="0">
          <a:noAutofit/>
        </a:bodyPr>
        <a:lstStyle/>
        <a:p>
          <a:pPr marL="0" lvl="0" indent="0" algn="l" defTabSz="622300">
            <a:lnSpc>
              <a:spcPct val="90000"/>
            </a:lnSpc>
            <a:spcBef>
              <a:spcPct val="0"/>
            </a:spcBef>
            <a:spcAft>
              <a:spcPct val="35000"/>
            </a:spcAft>
            <a:buNone/>
          </a:pPr>
          <a:r>
            <a:rPr lang="en-GB" sz="1400" kern="1200"/>
            <a:t>Keep a record of relevant events: include dates and times and a description of what happened; plus, copies of any relevant paperwork, e.g. letters, memos, emails, notes of meetings.</a:t>
          </a:r>
          <a:endParaRPr lang="en-US" sz="1400" kern="1200"/>
        </a:p>
      </dsp:txBody>
      <dsp:txXfrm>
        <a:off x="509555" y="5067693"/>
        <a:ext cx="6211993" cy="5787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B83837-CB7F-4B32-804B-EAC5D353F99B}" type="datetimeFigureOut">
              <a:rPr lang="en-GB" smtClean="0"/>
              <a:t>06/03/2020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9DD53B-15EC-4910-8643-035514C125E6}" type="slidenum">
              <a:rPr lang="en-GB" smtClean="0"/>
              <a:t>‹#›</a:t>
            </a:fld>
            <a:endParaRPr lang="en-GB"/>
          </a:p>
        </p:txBody>
      </p:sp>
    </p:spTree>
    <p:extLst>
      <p:ext uri="{BB962C8B-B14F-4D97-AF65-F5344CB8AC3E}">
        <p14:creationId xmlns:p14="http://schemas.microsoft.com/office/powerpoint/2010/main" val="3697125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9DD53B-15EC-4910-8643-035514C125E6}" type="slidenum">
              <a:rPr lang="en-GB" smtClean="0"/>
              <a:t>1</a:t>
            </a:fld>
            <a:endParaRPr lang="en-GB"/>
          </a:p>
        </p:txBody>
      </p:sp>
    </p:spTree>
    <p:extLst>
      <p:ext uri="{BB962C8B-B14F-4D97-AF65-F5344CB8AC3E}">
        <p14:creationId xmlns:p14="http://schemas.microsoft.com/office/powerpoint/2010/main" val="719652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provide to the new managers an effective way on how to use teamwork theories, the presenter must describe them what a is a team. As presented in this slide, a team is a formal group of members who interact at a high level and work together intensely to achieve a common group goal. According to professor Leigh Thomas, team is a group of people who are interdependent with respect to information, resources, knowledge and skills and who seek to combine their efforts to achieve a common goal"</a:t>
            </a:r>
            <a:endParaRPr lang="en-GB" dirty="0"/>
          </a:p>
        </p:txBody>
      </p:sp>
      <p:sp>
        <p:nvSpPr>
          <p:cNvPr id="4" name="Slide Number Placeholder 3"/>
          <p:cNvSpPr>
            <a:spLocks noGrp="1"/>
          </p:cNvSpPr>
          <p:nvPr>
            <p:ph type="sldNum" sz="quarter" idx="5"/>
          </p:nvPr>
        </p:nvSpPr>
        <p:spPr/>
        <p:txBody>
          <a:bodyPr/>
          <a:lstStyle/>
          <a:p>
            <a:fld id="{1E9DD53B-15EC-4910-8643-035514C125E6}" type="slidenum">
              <a:rPr lang="en-GB" smtClean="0"/>
              <a:t>2</a:t>
            </a:fld>
            <a:endParaRPr lang="en-GB"/>
          </a:p>
        </p:txBody>
      </p:sp>
    </p:spTree>
    <p:extLst>
      <p:ext uri="{BB962C8B-B14F-4D97-AF65-F5344CB8AC3E}">
        <p14:creationId xmlns:p14="http://schemas.microsoft.com/office/powerpoint/2010/main" val="11233534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Dr Meredith Belbin and </a:t>
            </a:r>
            <a:r>
              <a:rPr lang="en-US" b="0" i="0" u="none" dirty="0"/>
              <a:t>his</a:t>
            </a:r>
            <a:r>
              <a:rPr lang="en-US" b="0" i="0" u="none" baseline="0" dirty="0"/>
              <a:t> team discovered </a:t>
            </a:r>
            <a:r>
              <a:rPr lang="en-US" dirty="0"/>
              <a:t>that there are nine clusters of behavior - these were called ' Belbin Team Roles. </a:t>
            </a:r>
          </a:p>
          <a:p>
            <a:pPr marL="0" indent="0">
              <a:buFont typeface="Wingdings" panose="05000000000000000000" pitchFamily="2" charset="2"/>
              <a:buNone/>
            </a:pPr>
            <a:r>
              <a:rPr lang="en-US" dirty="0"/>
              <a:t>Each team needs access to each of the nine Belbin Team Role behaviors to become a high performing team. However, this doesn't mean that every team requires nine people! Most people will have two or three Belbin Team Roles that they are most comfortable with, and this can change over time. Each Belbin Team Role has its strengths and weaknesses, and each has equal importance</a:t>
            </a:r>
            <a:endParaRPr lang="en-GB" dirty="0"/>
          </a:p>
          <a:p>
            <a:pPr marL="171450" indent="-171450">
              <a:buFont typeface="Wingdings" panose="05000000000000000000" pitchFamily="2" charset="2"/>
              <a:buChar char="§"/>
            </a:pPr>
            <a:r>
              <a:rPr lang="en-GB" dirty="0"/>
              <a:t>According</a:t>
            </a:r>
            <a:r>
              <a:rPr lang="en-GB" baseline="0" dirty="0"/>
              <a:t> to Bruce Wayne Tuckman, who was a psychological researcher there are four team phases</a:t>
            </a:r>
            <a:r>
              <a:rPr lang="en-US" dirty="0"/>
              <a:t>t</a:t>
            </a:r>
            <a:r>
              <a:rPr lang="en-US" baseline="0" dirty="0"/>
              <a:t>, forming storming norming performing. T</a:t>
            </a:r>
            <a:r>
              <a:rPr lang="en-US" dirty="0"/>
              <a:t>hese phases are all necessary and inevitable in order for the team to grow, face up to challenges, tackle problems, find solutions, plan work, and deliver results.</a:t>
            </a:r>
          </a:p>
        </p:txBody>
      </p:sp>
      <p:sp>
        <p:nvSpPr>
          <p:cNvPr id="4" name="Slide Number Placeholder 3"/>
          <p:cNvSpPr>
            <a:spLocks noGrp="1"/>
          </p:cNvSpPr>
          <p:nvPr>
            <p:ph type="sldNum" sz="quarter" idx="5"/>
          </p:nvPr>
        </p:nvSpPr>
        <p:spPr/>
        <p:txBody>
          <a:bodyPr/>
          <a:lstStyle/>
          <a:p>
            <a:fld id="{1E9DD53B-15EC-4910-8643-035514C125E6}" type="slidenum">
              <a:rPr lang="en-GB" smtClean="0"/>
              <a:t>3</a:t>
            </a:fld>
            <a:endParaRPr lang="en-GB"/>
          </a:p>
        </p:txBody>
      </p:sp>
    </p:spTree>
    <p:extLst>
      <p:ext uri="{BB962C8B-B14F-4D97-AF65-F5344CB8AC3E}">
        <p14:creationId xmlns:p14="http://schemas.microsoft.com/office/powerpoint/2010/main" val="1702359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presentation has been based on a Debenhams store from Newport. Because it is a multinational retailer, the store has a complex team hierarchy.</a:t>
            </a:r>
          </a:p>
          <a:p>
            <a:r>
              <a:rPr lang="en-US" baseline="0" dirty="0"/>
              <a:t>The shop employ 1 general manager, 2 assistant manager, 3 Sale Supervisors, 10 sales/service adviser, 12 store maintenance including 4 doors security, 6 warehouse workers. There are some casual team members called only on busy day’s like Black Friday, Christmas Period, Easter sale event and most bank holiday thru out the year.</a:t>
            </a:r>
          </a:p>
          <a:p>
            <a:endParaRPr lang="en-GB" dirty="0"/>
          </a:p>
        </p:txBody>
      </p:sp>
      <p:sp>
        <p:nvSpPr>
          <p:cNvPr id="4" name="Slide Number Placeholder 3"/>
          <p:cNvSpPr>
            <a:spLocks noGrp="1"/>
          </p:cNvSpPr>
          <p:nvPr>
            <p:ph type="sldNum" sz="quarter" idx="5"/>
          </p:nvPr>
        </p:nvSpPr>
        <p:spPr/>
        <p:txBody>
          <a:bodyPr/>
          <a:lstStyle/>
          <a:p>
            <a:fld id="{1E9DD53B-15EC-4910-8643-035514C125E6}" type="slidenum">
              <a:rPr lang="en-GB" smtClean="0"/>
              <a:t>4</a:t>
            </a:fld>
            <a:endParaRPr lang="en-GB"/>
          </a:p>
        </p:txBody>
      </p:sp>
    </p:spTree>
    <p:extLst>
      <p:ext uri="{BB962C8B-B14F-4D97-AF65-F5344CB8AC3E}">
        <p14:creationId xmlns:p14="http://schemas.microsoft.com/office/powerpoint/2010/main" val="831746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Because of the complexity of the team from Debenhams, a new starting manager  need to complete a training which will present the store, the people ho works there, the departments and all the policies adopted by the company.</a:t>
            </a:r>
          </a:p>
          <a:p>
            <a:r>
              <a:rPr lang="en-US" dirty="0"/>
              <a:t>Because of the theories presented in this report, the manager will be able to identify, according to Belbin team roles, how every team member works. For example a sales advisor can identify as a team worker and implementer , or a sales supervisor can identify as a  team worker, plant, monitor evaluator and  implementor. Knowing what type of people your staff are, can help you to make easier decision if some staff re not available at one time. For example and sales supervisor could cover a sales advisor because he can work effectively in a team, he’s got the knowledge of the merchandise. </a:t>
            </a:r>
          </a:p>
          <a:p>
            <a:r>
              <a:rPr lang="en-US" dirty="0"/>
              <a:t>In order to be effectively communicate the changes, you need to have clear method of communication. That can be thru displayed notes in staff rooms or canteens, email sent over the shops network, or passed verbally before the changes are made</a:t>
            </a:r>
          </a:p>
          <a:p>
            <a:endParaRPr lang="en-US" dirty="0"/>
          </a:p>
        </p:txBody>
      </p:sp>
      <p:sp>
        <p:nvSpPr>
          <p:cNvPr id="4" name="Slide Number Placeholder 3"/>
          <p:cNvSpPr>
            <a:spLocks noGrp="1"/>
          </p:cNvSpPr>
          <p:nvPr>
            <p:ph type="sldNum" sz="quarter" idx="5"/>
          </p:nvPr>
        </p:nvSpPr>
        <p:spPr/>
        <p:txBody>
          <a:bodyPr/>
          <a:lstStyle/>
          <a:p>
            <a:fld id="{1E9DD53B-15EC-4910-8643-035514C125E6}" type="slidenum">
              <a:rPr lang="en-GB" smtClean="0"/>
              <a:t>5</a:t>
            </a:fld>
            <a:endParaRPr lang="en-GB"/>
          </a:p>
        </p:txBody>
      </p:sp>
    </p:spTree>
    <p:extLst>
      <p:ext uri="{BB962C8B-B14F-4D97-AF65-F5344CB8AC3E}">
        <p14:creationId xmlns:p14="http://schemas.microsoft.com/office/powerpoint/2010/main" val="2513574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role of a manager it is very important because of the complexity of factors you need to keep in mind when taken a decision. As a new manager is important to know how does your team perform. This report will also present the Tuckman stages, which will show to the manager at what stage the team is. For example if the team is at storming stage, when the group starts to sort itself out and gain each other’s trust, but they are not yet preforming, a manager will take different action to make sure the team does develop into the right direction. He could set staff incentives for team work or helping on different departments.</a:t>
            </a:r>
            <a:endParaRPr lang="en-GB" dirty="0"/>
          </a:p>
          <a:p>
            <a:r>
              <a:rPr lang="en-GB" dirty="0"/>
              <a:t>A team can improve thru training.</a:t>
            </a:r>
          </a:p>
          <a:p>
            <a:r>
              <a:rPr lang="en-GB" dirty="0"/>
              <a:t>First </a:t>
            </a:r>
            <a:r>
              <a:rPr lang="en-GB" sz="1200" kern="1200" dirty="0">
                <a:solidFill>
                  <a:schemeClr val="tx1"/>
                </a:solidFill>
                <a:effectLst/>
                <a:latin typeface="+mn-lt"/>
                <a:ea typeface="+mn-ea"/>
                <a:cs typeface="+mn-cs"/>
              </a:rPr>
              <a:t>the most basic approach to training and developing team work involves providing didactic education to team members in a classroom-type setting, such as lecturing about the importance of providing social support within the team or promoting ways to manage interpersonal conflict among team mates. This type of training has been found to be useful for enhancing team effectiveness, they could also be fostered by incorporating team reviews </a:t>
            </a:r>
          </a:p>
          <a:p>
            <a:endParaRPr lang="en-US" dirty="0"/>
          </a:p>
        </p:txBody>
      </p:sp>
      <p:sp>
        <p:nvSpPr>
          <p:cNvPr id="4" name="Slide Number Placeholder 3"/>
          <p:cNvSpPr>
            <a:spLocks noGrp="1"/>
          </p:cNvSpPr>
          <p:nvPr>
            <p:ph type="sldNum" sz="quarter" idx="5"/>
          </p:nvPr>
        </p:nvSpPr>
        <p:spPr/>
        <p:txBody>
          <a:bodyPr/>
          <a:lstStyle/>
          <a:p>
            <a:fld id="{1E9DD53B-15EC-4910-8643-035514C125E6}" type="slidenum">
              <a:rPr lang="en-GB" smtClean="0"/>
              <a:t>6</a:t>
            </a:fld>
            <a:endParaRPr lang="en-GB"/>
          </a:p>
        </p:txBody>
      </p:sp>
    </p:spTree>
    <p:extLst>
      <p:ext uri="{BB962C8B-B14F-4D97-AF65-F5344CB8AC3E}">
        <p14:creationId xmlns:p14="http://schemas.microsoft.com/office/powerpoint/2010/main" val="2016220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Having suitable policies and procedures to resolve workplace issues is essential. But where an issue turns into a problem, a positive result can be achieved through early and informal intervention</a:t>
            </a:r>
          </a:p>
          <a:p>
            <a:r>
              <a:rPr lang="en-GB" sz="1200" kern="1200" dirty="0">
                <a:solidFill>
                  <a:schemeClr val="tx1"/>
                </a:solidFill>
                <a:effectLst/>
                <a:latin typeface="+mn-lt"/>
                <a:ea typeface="+mn-ea"/>
                <a:cs typeface="+mn-cs"/>
              </a:rPr>
              <a:t>In order to tackle any conflictual problems, there should be some staff training at all levels. </a:t>
            </a:r>
            <a:endParaRPr lang="en-GB" dirty="0"/>
          </a:p>
        </p:txBody>
      </p:sp>
      <p:sp>
        <p:nvSpPr>
          <p:cNvPr id="4" name="Slide Number Placeholder 3"/>
          <p:cNvSpPr>
            <a:spLocks noGrp="1"/>
          </p:cNvSpPr>
          <p:nvPr>
            <p:ph type="sldNum" sz="quarter" idx="5"/>
          </p:nvPr>
        </p:nvSpPr>
        <p:spPr/>
        <p:txBody>
          <a:bodyPr/>
          <a:lstStyle/>
          <a:p>
            <a:fld id="{1E9DD53B-15EC-4910-8643-035514C125E6}" type="slidenum">
              <a:rPr lang="en-GB" smtClean="0"/>
              <a:t>7</a:t>
            </a:fld>
            <a:endParaRPr lang="en-GB"/>
          </a:p>
        </p:txBody>
      </p:sp>
    </p:spTree>
    <p:extLst>
      <p:ext uri="{BB962C8B-B14F-4D97-AF65-F5344CB8AC3E}">
        <p14:creationId xmlns:p14="http://schemas.microsoft.com/office/powerpoint/2010/main" val="3927219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A3693D-D257-4A50-B98A-DBBB21D401C9}"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9E1229-D1C7-4FDD-A194-D1560027012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9873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A3693D-D257-4A50-B98A-DBBB21D401C9}"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9E1229-D1C7-4FDD-A194-D15600270127}" type="slidenum">
              <a:rPr lang="en-GB" smtClean="0"/>
              <a:t>‹#›</a:t>
            </a:fld>
            <a:endParaRPr lang="en-GB"/>
          </a:p>
        </p:txBody>
      </p:sp>
    </p:spTree>
    <p:extLst>
      <p:ext uri="{BB962C8B-B14F-4D97-AF65-F5344CB8AC3E}">
        <p14:creationId xmlns:p14="http://schemas.microsoft.com/office/powerpoint/2010/main" val="895575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693D-D257-4A50-B98A-DBBB21D401C9}"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9E1229-D1C7-4FDD-A194-D1560027012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7783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A3693D-D257-4A50-B98A-DBBB21D401C9}"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9E1229-D1C7-4FDD-A194-D15600270127}" type="slidenum">
              <a:rPr lang="en-GB" smtClean="0"/>
              <a:t>‹#›</a:t>
            </a:fld>
            <a:endParaRPr lang="en-GB"/>
          </a:p>
        </p:txBody>
      </p:sp>
    </p:spTree>
    <p:extLst>
      <p:ext uri="{BB962C8B-B14F-4D97-AF65-F5344CB8AC3E}">
        <p14:creationId xmlns:p14="http://schemas.microsoft.com/office/powerpoint/2010/main" val="2683303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A3693D-D257-4A50-B98A-DBBB21D401C9}" type="datetimeFigureOut">
              <a:rPr lang="en-GB" smtClean="0"/>
              <a:t>06/03/2020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9E1229-D1C7-4FDD-A194-D15600270127}" type="slidenum">
              <a:rPr lang="en-GB" smtClean="0"/>
              <a:t>‹#›</a:t>
            </a:fld>
            <a:endParaRPr lang="en-GB"/>
          </a:p>
        </p:txBody>
      </p:sp>
    </p:spTree>
    <p:extLst>
      <p:ext uri="{BB962C8B-B14F-4D97-AF65-F5344CB8AC3E}">
        <p14:creationId xmlns:p14="http://schemas.microsoft.com/office/powerpoint/2010/main" val="856075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A3693D-D257-4A50-B98A-DBBB21D401C9}" type="datetimeFigureOut">
              <a:rPr lang="en-GB" smtClean="0"/>
              <a:t>06/03/2020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9E1229-D1C7-4FDD-A194-D15600270127}" type="slidenum">
              <a:rPr lang="en-GB" smtClean="0"/>
              <a:t>‹#›</a:t>
            </a:fld>
            <a:endParaRPr lang="en-GB"/>
          </a:p>
        </p:txBody>
      </p:sp>
    </p:spTree>
    <p:extLst>
      <p:ext uri="{BB962C8B-B14F-4D97-AF65-F5344CB8AC3E}">
        <p14:creationId xmlns:p14="http://schemas.microsoft.com/office/powerpoint/2010/main" val="255361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DA3693D-D257-4A50-B98A-DBBB21D401C9}" type="datetimeFigureOut">
              <a:rPr lang="en-GB" smtClean="0"/>
              <a:t>06/03/2020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39E1229-D1C7-4FDD-A194-D15600270127}" type="slidenum">
              <a:rPr lang="en-GB" smtClean="0"/>
              <a:t>‹#›</a:t>
            </a:fld>
            <a:endParaRPr lang="en-GB"/>
          </a:p>
        </p:txBody>
      </p:sp>
    </p:spTree>
    <p:extLst>
      <p:ext uri="{BB962C8B-B14F-4D97-AF65-F5344CB8AC3E}">
        <p14:creationId xmlns:p14="http://schemas.microsoft.com/office/powerpoint/2010/main" val="2519311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DA3693D-D257-4A50-B98A-DBBB21D401C9}" type="datetimeFigureOut">
              <a:rPr lang="en-GB" smtClean="0"/>
              <a:t>06/03/2020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39E1229-D1C7-4FDD-A194-D15600270127}" type="slidenum">
              <a:rPr lang="en-GB" smtClean="0"/>
              <a:t>‹#›</a:t>
            </a:fld>
            <a:endParaRPr lang="en-GB"/>
          </a:p>
        </p:txBody>
      </p:sp>
    </p:spTree>
    <p:extLst>
      <p:ext uri="{BB962C8B-B14F-4D97-AF65-F5344CB8AC3E}">
        <p14:creationId xmlns:p14="http://schemas.microsoft.com/office/powerpoint/2010/main" val="281219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A3693D-D257-4A50-B98A-DBBB21D401C9}"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9E1229-D1C7-4FDD-A194-D15600270127}" type="slidenum">
              <a:rPr lang="en-GB" smtClean="0"/>
              <a:t>‹#›</a:t>
            </a:fld>
            <a:endParaRPr lang="en-GB"/>
          </a:p>
        </p:txBody>
      </p:sp>
    </p:spTree>
    <p:extLst>
      <p:ext uri="{BB962C8B-B14F-4D97-AF65-F5344CB8AC3E}">
        <p14:creationId xmlns:p14="http://schemas.microsoft.com/office/powerpoint/2010/main" val="3863110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A3693D-D257-4A50-B98A-DBBB21D401C9}"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9E1229-D1C7-4FDD-A194-D15600270127}" type="slidenum">
              <a:rPr lang="en-GB" smtClean="0"/>
              <a:t>‹#›</a:t>
            </a:fld>
            <a:endParaRPr lang="en-GB"/>
          </a:p>
        </p:txBody>
      </p:sp>
    </p:spTree>
    <p:extLst>
      <p:ext uri="{BB962C8B-B14F-4D97-AF65-F5344CB8AC3E}">
        <p14:creationId xmlns:p14="http://schemas.microsoft.com/office/powerpoint/2010/main" val="2445213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A3693D-D257-4A50-B98A-DBBB21D401C9}"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9E1229-D1C7-4FDD-A194-D15600270127}" type="slidenum">
              <a:rPr lang="en-GB" smtClean="0"/>
              <a:t>‹#›</a:t>
            </a:fld>
            <a:endParaRPr lang="en-GB"/>
          </a:p>
        </p:txBody>
      </p:sp>
    </p:spTree>
    <p:extLst>
      <p:ext uri="{BB962C8B-B14F-4D97-AF65-F5344CB8AC3E}">
        <p14:creationId xmlns:p14="http://schemas.microsoft.com/office/powerpoint/2010/main" val="4026192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DA3693D-D257-4A50-B98A-DBBB21D401C9}" type="datetimeFigureOut">
              <a:rPr lang="en-GB" smtClean="0"/>
              <a:t>06/03/2020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39E1229-D1C7-4FDD-A194-D1560027012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10720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www.belbin.com/" TargetMode="External"/><Relationship Id="rId2" Type="http://schemas.openxmlformats.org/officeDocument/2006/relationships/hyperlink" Target="https://en.wikipedia.org/wiki/Leigh_Thompson_(academic)" TargetMode="External"/><Relationship Id="rId1" Type="http://schemas.openxmlformats.org/officeDocument/2006/relationships/slideLayout" Target="../slideLayouts/slideLayout2.xml"/><Relationship Id="rId6" Type="http://schemas.openxmlformats.org/officeDocument/2006/relationships/hyperlink" Target="http://debenhams-careers.com/roles/#retail" TargetMode="External"/><Relationship Id="rId5" Type="http://schemas.openxmlformats.org/officeDocument/2006/relationships/hyperlink" Target="https://www.researchgate.net/publication/284732729_The_impact_of_teamwork_on_employee_performance" TargetMode="External"/><Relationship Id="rId4" Type="http://schemas.openxmlformats.org/officeDocument/2006/relationships/hyperlink" Target="https://en.wikipedia.org/wiki/Tuckman%27s_stages_of_group_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4BB06-9662-44D5-801D-1CC85BB701B0}"/>
              </a:ext>
            </a:extLst>
          </p:cNvPr>
          <p:cNvSpPr>
            <a:spLocks noGrp="1"/>
          </p:cNvSpPr>
          <p:nvPr>
            <p:ph type="ctrTitle"/>
          </p:nvPr>
        </p:nvSpPr>
        <p:spPr/>
        <p:txBody>
          <a:bodyPr>
            <a:normAutofit fontScale="90000"/>
          </a:bodyPr>
          <a:lstStyle/>
          <a:p>
            <a:r>
              <a:rPr lang="en-US" dirty="0"/>
              <a:t>How to use teamwork theories to improve the performance of your team</a:t>
            </a:r>
            <a:endParaRPr lang="en-GB" dirty="0"/>
          </a:p>
        </p:txBody>
      </p:sp>
      <p:sp>
        <p:nvSpPr>
          <p:cNvPr id="3" name="Subtitle 2">
            <a:extLst>
              <a:ext uri="{FF2B5EF4-FFF2-40B4-BE49-F238E27FC236}">
                <a16:creationId xmlns:a16="http://schemas.microsoft.com/office/drawing/2014/main" id="{9B0113FB-4C8D-4BA7-82A5-EFD36EA4BC55}"/>
              </a:ext>
            </a:extLst>
          </p:cNvPr>
          <p:cNvSpPr>
            <a:spLocks noGrp="1"/>
          </p:cNvSpPr>
          <p:nvPr>
            <p:ph type="subTitle" idx="1"/>
          </p:nvPr>
        </p:nvSpPr>
        <p:spPr/>
        <p:txBody>
          <a:bodyPr/>
          <a:lstStyle/>
          <a:p>
            <a:r>
              <a:rPr lang="en-US" dirty="0"/>
              <a:t>Case study By Alexandra Craciun at</a:t>
            </a:r>
            <a:endParaRPr lang="en-GB" dirty="0"/>
          </a:p>
        </p:txBody>
      </p:sp>
      <p:pic>
        <p:nvPicPr>
          <p:cNvPr id="6" name="Picture 5">
            <a:extLst>
              <a:ext uri="{FF2B5EF4-FFF2-40B4-BE49-F238E27FC236}">
                <a16:creationId xmlns:a16="http://schemas.microsoft.com/office/drawing/2014/main" id="{882113B3-0FAB-4C50-88B6-ECA46CAB4AA8}"/>
              </a:ext>
            </a:extLst>
          </p:cNvPr>
          <p:cNvPicPr>
            <a:picLocks noChangeAspect="1"/>
          </p:cNvPicPr>
          <p:nvPr/>
        </p:nvPicPr>
        <p:blipFill>
          <a:blip r:embed="rId3"/>
          <a:stretch>
            <a:fillRect/>
          </a:stretch>
        </p:blipFill>
        <p:spPr>
          <a:xfrm>
            <a:off x="7856467" y="4455620"/>
            <a:ext cx="3540196" cy="780288"/>
          </a:xfrm>
          <a:prstGeom prst="rect">
            <a:avLst/>
          </a:prstGeom>
        </p:spPr>
      </p:pic>
    </p:spTree>
    <p:extLst>
      <p:ext uri="{BB962C8B-B14F-4D97-AF65-F5344CB8AC3E}">
        <p14:creationId xmlns:p14="http://schemas.microsoft.com/office/powerpoint/2010/main" val="2023541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51CCD8-755F-4AF8-834B-2B682AB16DEC}"/>
              </a:ext>
            </a:extLst>
          </p:cNvPr>
          <p:cNvSpPr>
            <a:spLocks noGrp="1"/>
          </p:cNvSpPr>
          <p:nvPr>
            <p:ph type="title"/>
          </p:nvPr>
        </p:nvSpPr>
        <p:spPr>
          <a:xfrm>
            <a:off x="965030" y="963997"/>
            <a:ext cx="3254691" cy="4938361"/>
          </a:xfrm>
        </p:spPr>
        <p:txBody>
          <a:bodyPr anchor="ctr">
            <a:normAutofit/>
          </a:bodyPr>
          <a:lstStyle/>
          <a:p>
            <a:pPr algn="r"/>
            <a:r>
              <a:rPr lang="en-US" sz="4400"/>
              <a:t>WHAT IS A TEAM?</a:t>
            </a:r>
            <a:endParaRPr lang="en-GB" sz="4400"/>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25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047599-5307-41DC-A509-D09DB7F8C439}"/>
              </a:ext>
            </a:extLst>
          </p:cNvPr>
          <p:cNvSpPr>
            <a:spLocks noGrp="1"/>
          </p:cNvSpPr>
          <p:nvPr>
            <p:ph idx="1"/>
          </p:nvPr>
        </p:nvSpPr>
        <p:spPr>
          <a:xfrm>
            <a:off x="5134882" y="963507"/>
            <a:ext cx="6135097" cy="4938851"/>
          </a:xfrm>
        </p:spPr>
        <p:txBody>
          <a:bodyPr anchor="ctr">
            <a:normAutofit/>
          </a:bodyPr>
          <a:lstStyle/>
          <a:p>
            <a:r>
              <a:rPr lang="en-US" sz="1800"/>
              <a:t>A team is a formal group of members who interact at a high level and work together intensely to achieve a common group goal</a:t>
            </a:r>
            <a:endParaRPr lang="en-GB" sz="1800"/>
          </a:p>
        </p:txBody>
      </p:sp>
    </p:spTree>
    <p:extLst>
      <p:ext uri="{BB962C8B-B14F-4D97-AF65-F5344CB8AC3E}">
        <p14:creationId xmlns:p14="http://schemas.microsoft.com/office/powerpoint/2010/main" val="2542623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6900C-31F7-44D2-9719-25D7539D490B}"/>
              </a:ext>
            </a:extLst>
          </p:cNvPr>
          <p:cNvSpPr>
            <a:spLocks noGrp="1"/>
          </p:cNvSpPr>
          <p:nvPr>
            <p:ph type="title"/>
          </p:nvPr>
        </p:nvSpPr>
        <p:spPr>
          <a:xfrm>
            <a:off x="838200" y="365126"/>
            <a:ext cx="10515600" cy="996096"/>
          </a:xfrm>
        </p:spPr>
        <p:txBody>
          <a:bodyPr>
            <a:normAutofit/>
          </a:bodyPr>
          <a:lstStyle/>
          <a:p>
            <a:r>
              <a:rPr lang="en-US" dirty="0"/>
              <a:t>Know your team</a:t>
            </a:r>
            <a:endParaRPr lang="en-GB" dirty="0"/>
          </a:p>
        </p:txBody>
      </p:sp>
      <p:sp>
        <p:nvSpPr>
          <p:cNvPr id="3" name="Subtitle 2">
            <a:extLst>
              <a:ext uri="{FF2B5EF4-FFF2-40B4-BE49-F238E27FC236}">
                <a16:creationId xmlns:a16="http://schemas.microsoft.com/office/drawing/2014/main" id="{B56A46E0-E6B8-41F7-8C0E-700133716344}"/>
              </a:ext>
            </a:extLst>
          </p:cNvPr>
          <p:cNvSpPr>
            <a:spLocks noGrp="1"/>
          </p:cNvSpPr>
          <p:nvPr>
            <p:ph sz="half" idx="1"/>
          </p:nvPr>
        </p:nvSpPr>
        <p:spPr>
          <a:xfrm flipH="1">
            <a:off x="838200" y="5347067"/>
            <a:ext cx="10187354" cy="939433"/>
          </a:xfrm>
        </p:spPr>
        <p:txBody>
          <a:bodyPr>
            <a:normAutofit/>
          </a:bodyPr>
          <a:lstStyle/>
          <a:p>
            <a:pPr marL="4000500" lvl="8" indent="-342900"/>
            <a:r>
              <a:rPr lang="en-US" sz="3200" dirty="0"/>
              <a:t>Belbin and Tuckman theories</a:t>
            </a:r>
            <a:endParaRPr lang="en-GB" sz="3200" dirty="0"/>
          </a:p>
        </p:txBody>
      </p:sp>
      <p:pic>
        <p:nvPicPr>
          <p:cNvPr id="8" name="Content Placeholder 7" descr="A screenshot of a cell phone&#10;&#10;Description automatically generated">
            <a:extLst>
              <a:ext uri="{FF2B5EF4-FFF2-40B4-BE49-F238E27FC236}">
                <a16:creationId xmlns:a16="http://schemas.microsoft.com/office/drawing/2014/main" id="{8C4F5708-F4BF-4D51-9968-F6BC9CD1769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427784" y="1361221"/>
            <a:ext cx="6342185" cy="3755902"/>
          </a:xfrm>
        </p:spPr>
      </p:pic>
      <p:pic>
        <p:nvPicPr>
          <p:cNvPr id="5" name="Picture 4" descr="A screenshot of a cell phone&#10;&#10;Description automatically generated">
            <a:extLst>
              <a:ext uri="{FF2B5EF4-FFF2-40B4-BE49-F238E27FC236}">
                <a16:creationId xmlns:a16="http://schemas.microsoft.com/office/drawing/2014/main" id="{927572D5-CD0F-4217-9E28-26B280F319F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6184" y="1361221"/>
            <a:ext cx="5181600" cy="3985846"/>
          </a:xfrm>
          <a:prstGeom prst="rect">
            <a:avLst/>
          </a:prstGeom>
        </p:spPr>
      </p:pic>
    </p:spTree>
    <p:extLst>
      <p:ext uri="{BB962C8B-B14F-4D97-AF65-F5344CB8AC3E}">
        <p14:creationId xmlns:p14="http://schemas.microsoft.com/office/powerpoint/2010/main" val="3785114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B6061-E4F0-4EEB-937D-AABB3995C926}"/>
              </a:ext>
            </a:extLst>
          </p:cNvPr>
          <p:cNvSpPr>
            <a:spLocks noGrp="1"/>
          </p:cNvSpPr>
          <p:nvPr>
            <p:ph type="title"/>
          </p:nvPr>
        </p:nvSpPr>
        <p:spPr>
          <a:xfrm>
            <a:off x="965030" y="963997"/>
            <a:ext cx="3254691" cy="4938361"/>
          </a:xfrm>
        </p:spPr>
        <p:txBody>
          <a:bodyPr anchor="ctr">
            <a:normAutofit/>
          </a:bodyPr>
          <a:lstStyle/>
          <a:p>
            <a:pPr algn="r"/>
            <a:r>
              <a:rPr lang="en-US" sz="4400"/>
              <a:t>Case study	</a:t>
            </a:r>
            <a:endParaRPr lang="en-GB" sz="4400"/>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25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AEFCEC-BA5A-4EA3-9281-80AEA99E4209}"/>
              </a:ext>
            </a:extLst>
          </p:cNvPr>
          <p:cNvSpPr>
            <a:spLocks noGrp="1"/>
          </p:cNvSpPr>
          <p:nvPr>
            <p:ph idx="1"/>
          </p:nvPr>
        </p:nvSpPr>
        <p:spPr>
          <a:xfrm>
            <a:off x="5134882" y="963507"/>
            <a:ext cx="6135097" cy="4938851"/>
          </a:xfrm>
        </p:spPr>
        <p:txBody>
          <a:bodyPr anchor="ctr">
            <a:normAutofit/>
          </a:bodyPr>
          <a:lstStyle/>
          <a:p>
            <a:pPr>
              <a:buFont typeface="Wingdings" panose="05000000000000000000" pitchFamily="2" charset="2"/>
              <a:buChar char="Ø"/>
            </a:pPr>
            <a:r>
              <a:rPr lang="en-GB" sz="1800" dirty="0"/>
              <a:t> Debenhams, which is a British multinational retailer. </a:t>
            </a:r>
          </a:p>
          <a:p>
            <a:pPr>
              <a:buFont typeface="Wingdings" panose="05000000000000000000" pitchFamily="2" charset="2"/>
              <a:buChar char="Ø"/>
            </a:pPr>
            <a:r>
              <a:rPr lang="en-GB" sz="1800" dirty="0"/>
              <a:t>Team structure:</a:t>
            </a:r>
          </a:p>
          <a:p>
            <a:pPr marL="0" indent="0">
              <a:buNone/>
            </a:pPr>
            <a:r>
              <a:rPr lang="en-GB" sz="1800" dirty="0"/>
              <a:t>    Store roles :	Sales/Service Adviser</a:t>
            </a:r>
          </a:p>
          <a:p>
            <a:pPr marL="0" indent="0">
              <a:buNone/>
            </a:pPr>
            <a:r>
              <a:rPr lang="en-GB" sz="1800" dirty="0"/>
              <a:t>		Sale Supervisor 	</a:t>
            </a:r>
          </a:p>
          <a:p>
            <a:pPr marL="0" indent="0">
              <a:buNone/>
            </a:pPr>
            <a:r>
              <a:rPr lang="en-GB" sz="1800" dirty="0"/>
              <a:t>		Store Maintenance	</a:t>
            </a:r>
          </a:p>
          <a:p>
            <a:pPr marL="0" indent="0">
              <a:buNone/>
            </a:pPr>
            <a:r>
              <a:rPr lang="en-GB" sz="1800" dirty="0"/>
              <a:t>		Personal Shopper</a:t>
            </a:r>
          </a:p>
          <a:p>
            <a:pPr marL="0" indent="0">
              <a:buNone/>
            </a:pPr>
            <a:r>
              <a:rPr lang="en-GB" sz="1800" dirty="0"/>
              <a:t>		Visual Merchandising</a:t>
            </a:r>
          </a:p>
          <a:p>
            <a:pPr marL="0" indent="0">
              <a:buNone/>
            </a:pPr>
            <a:r>
              <a:rPr lang="en-GB" sz="1800" dirty="0"/>
              <a:t>		Loss prevention </a:t>
            </a:r>
          </a:p>
          <a:p>
            <a:pPr marL="0" indent="0">
              <a:buNone/>
            </a:pPr>
            <a:r>
              <a:rPr lang="en-GB" sz="1800" dirty="0"/>
              <a:t>		Warehouse/stockroom </a:t>
            </a:r>
          </a:p>
          <a:p>
            <a:pPr marL="0" indent="0">
              <a:buNone/>
            </a:pPr>
            <a:r>
              <a:rPr lang="en-GB" sz="1800" dirty="0"/>
              <a:t>		Sale Support/training</a:t>
            </a:r>
          </a:p>
          <a:p>
            <a:pPr marL="0" indent="0">
              <a:buNone/>
            </a:pPr>
            <a:r>
              <a:rPr lang="en-GB" sz="1800" dirty="0"/>
              <a:t>		</a:t>
            </a:r>
          </a:p>
          <a:p>
            <a:pPr marL="0" indent="0">
              <a:buNone/>
            </a:pPr>
            <a:endParaRPr lang="en-GB" sz="1800" dirty="0"/>
          </a:p>
        </p:txBody>
      </p:sp>
    </p:spTree>
    <p:extLst>
      <p:ext uri="{BB962C8B-B14F-4D97-AF65-F5344CB8AC3E}">
        <p14:creationId xmlns:p14="http://schemas.microsoft.com/office/powerpoint/2010/main" val="3468661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07B6105-C8BC-4C03-86A1-72DF5997EC1F}"/>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rPr>
              <a:t>Why ?</a:t>
            </a:r>
            <a:br>
              <a:rPr lang="en-US" sz="3600">
                <a:solidFill>
                  <a:srgbClr val="FFFFFF"/>
                </a:solidFill>
              </a:rPr>
            </a:br>
            <a:endParaRPr lang="en-GB" sz="3600">
              <a:solidFill>
                <a:srgbClr val="FFFFFF"/>
              </a:solidFill>
            </a:endParaRPr>
          </a:p>
        </p:txBody>
      </p:sp>
      <p:sp>
        <p:nvSpPr>
          <p:cNvPr id="14" name="Rectangle 13">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E2E0CF8-E079-4324-91D6-2146826AA47B}"/>
              </a:ext>
            </a:extLst>
          </p:cNvPr>
          <p:cNvGraphicFramePr>
            <a:graphicFrameLocks noGrp="1"/>
          </p:cNvGraphicFramePr>
          <p:nvPr>
            <p:ph idx="1"/>
            <p:extLst>
              <p:ext uri="{D42A27DB-BD31-4B8C-83A1-F6EECF244321}">
                <p14:modId xmlns:p14="http://schemas.microsoft.com/office/powerpoint/2010/main" val="41144650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5615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F82904E-3C31-4ED0-9426-D8E529E753D0}"/>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rPr>
              <a:t>How?</a:t>
            </a:r>
            <a:endParaRPr lang="en-GB" sz="3600">
              <a:solidFill>
                <a:srgbClr val="FFFFFF"/>
              </a:solidFill>
            </a:endParaRPr>
          </a:p>
        </p:txBody>
      </p:sp>
      <p:sp>
        <p:nvSpPr>
          <p:cNvPr id="14" name="Rectangle 13">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49D5099F-A57E-4AC9-A5BC-071A3D37FE21}"/>
              </a:ext>
            </a:extLst>
          </p:cNvPr>
          <p:cNvGraphicFramePr>
            <a:graphicFrameLocks noGrp="1"/>
          </p:cNvGraphicFramePr>
          <p:nvPr>
            <p:ph idx="1"/>
            <p:extLst>
              <p:ext uri="{D42A27DB-BD31-4B8C-83A1-F6EECF244321}">
                <p14:modId xmlns:p14="http://schemas.microsoft.com/office/powerpoint/2010/main" val="97430733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7113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14427DF-EA98-45C1-A318-F92E962AC702}"/>
              </a:ext>
            </a:extLst>
          </p:cNvPr>
          <p:cNvSpPr>
            <a:spLocks noGrp="1"/>
          </p:cNvSpPr>
          <p:nvPr>
            <p:ph type="title"/>
          </p:nvPr>
        </p:nvSpPr>
        <p:spPr>
          <a:xfrm>
            <a:off x="492370" y="516835"/>
            <a:ext cx="3084844" cy="5772840"/>
          </a:xfrm>
        </p:spPr>
        <p:txBody>
          <a:bodyPr anchor="ctr">
            <a:normAutofit/>
          </a:bodyPr>
          <a:lstStyle/>
          <a:p>
            <a:r>
              <a:rPr lang="en-US" sz="3600" dirty="0">
                <a:solidFill>
                  <a:srgbClr val="FFFFFF"/>
                </a:solidFill>
              </a:rPr>
              <a:t>Solutions </a:t>
            </a:r>
            <a:endParaRPr lang="en-GB" sz="3600" dirty="0">
              <a:solidFill>
                <a:srgbClr val="FFFFFF"/>
              </a:solidFill>
            </a:endParaRPr>
          </a:p>
        </p:txBody>
      </p:sp>
      <p:sp>
        <p:nvSpPr>
          <p:cNvPr id="14" name="Rectangle 13">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9512F17D-43B3-477C-AA45-767BF49B36A2}"/>
              </a:ext>
            </a:extLst>
          </p:cNvPr>
          <p:cNvGraphicFramePr>
            <a:graphicFrameLocks noGrp="1"/>
          </p:cNvGraphicFramePr>
          <p:nvPr>
            <p:ph idx="1"/>
            <p:extLst>
              <p:ext uri="{D42A27DB-BD31-4B8C-83A1-F6EECF244321}">
                <p14:modId xmlns:p14="http://schemas.microsoft.com/office/powerpoint/2010/main" val="3393624536"/>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7412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7B55B-C576-4159-8613-FF046F3AC070}"/>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8146B1BB-D96D-4006-B708-BA421D04ECDE}"/>
              </a:ext>
            </a:extLst>
          </p:cNvPr>
          <p:cNvSpPr>
            <a:spLocks noGrp="1"/>
          </p:cNvSpPr>
          <p:nvPr>
            <p:ph idx="1"/>
          </p:nvPr>
        </p:nvSpPr>
        <p:spPr/>
        <p:txBody>
          <a:bodyPr/>
          <a:lstStyle/>
          <a:p>
            <a:r>
              <a:rPr lang="en-GB" dirty="0">
                <a:hlinkClick r:id="rId2"/>
              </a:rPr>
              <a:t>https://en.wikipedia.org/wiki/Leigh_Thompson_(academic)</a:t>
            </a:r>
            <a:endParaRPr lang="en-GB" dirty="0"/>
          </a:p>
          <a:p>
            <a:r>
              <a:rPr lang="en-GB" dirty="0">
                <a:hlinkClick r:id="rId3"/>
              </a:rPr>
              <a:t>https://www.belbin.com/</a:t>
            </a:r>
            <a:endParaRPr lang="en-GB" dirty="0"/>
          </a:p>
          <a:p>
            <a:r>
              <a:rPr lang="en-GB" dirty="0">
                <a:hlinkClick r:id="rId4"/>
              </a:rPr>
              <a:t>https://en.wikipedia.org/wiki/Tuckman%27s_stages_of_group_development</a:t>
            </a:r>
            <a:endParaRPr lang="en-GB" dirty="0"/>
          </a:p>
          <a:p>
            <a:r>
              <a:rPr lang="en-GB" dirty="0">
                <a:hlinkClick r:id="rId5"/>
              </a:rPr>
              <a:t>https://www.researchgate.net/publication/284732729_The_impact_of_teamwork_on_employee_performance</a:t>
            </a:r>
            <a:endParaRPr lang="en-GB" dirty="0"/>
          </a:p>
          <a:p>
            <a:r>
              <a:rPr lang="en-GB" dirty="0">
                <a:hlinkClick r:id="rId6"/>
              </a:rPr>
              <a:t>http://debenhams-careers.com/roles/#retail</a:t>
            </a:r>
            <a:endParaRPr lang="en-GB" dirty="0"/>
          </a:p>
          <a:p>
            <a:r>
              <a:rPr lang="en-GB" dirty="0"/>
              <a:t>https://www.researchgate.net/publication/284732729_The_impact_of_teamwork_on_employee_performance</a:t>
            </a:r>
          </a:p>
        </p:txBody>
      </p:sp>
    </p:spTree>
    <p:extLst>
      <p:ext uri="{BB962C8B-B14F-4D97-AF65-F5344CB8AC3E}">
        <p14:creationId xmlns:p14="http://schemas.microsoft.com/office/powerpoint/2010/main" val="172597164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1077</Words>
  <Application>Microsoft Office PowerPoint</Application>
  <PresentationFormat>Widescreen</PresentationFormat>
  <Paragraphs>61</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Calibri Light</vt:lpstr>
      <vt:lpstr>Wingdings</vt:lpstr>
      <vt:lpstr>Retrospect</vt:lpstr>
      <vt:lpstr>How to use teamwork theories to improve the performance of your team</vt:lpstr>
      <vt:lpstr>WHAT IS A TEAM?</vt:lpstr>
      <vt:lpstr>Know your team</vt:lpstr>
      <vt:lpstr>Case study </vt:lpstr>
      <vt:lpstr>Why ? </vt:lpstr>
      <vt:lpstr>How?</vt:lpstr>
      <vt:lpstr>Solutions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use teamwork theories to improve the performance of your team</dc:title>
  <dc:creator>Craciun S D (FCES)</dc:creator>
  <cp:lastModifiedBy>Craciun S D (FCES)</cp:lastModifiedBy>
  <cp:revision>5</cp:revision>
  <dcterms:created xsi:type="dcterms:W3CDTF">2020-03-06T09:17:52Z</dcterms:created>
  <dcterms:modified xsi:type="dcterms:W3CDTF">2020-03-06T09:38:42Z</dcterms:modified>
</cp:coreProperties>
</file>