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7"/>
  </p:notesMasterIdLst>
  <p:handoutMasterIdLst>
    <p:handoutMasterId r:id="rId28"/>
  </p:handoutMasterIdLst>
  <p:sldIdLst>
    <p:sldId id="277" r:id="rId2"/>
    <p:sldId id="1134" r:id="rId3"/>
    <p:sldId id="1135" r:id="rId4"/>
    <p:sldId id="1136" r:id="rId5"/>
    <p:sldId id="1137" r:id="rId6"/>
    <p:sldId id="1138" r:id="rId7"/>
    <p:sldId id="1139" r:id="rId8"/>
    <p:sldId id="1140" r:id="rId9"/>
    <p:sldId id="1141" r:id="rId10"/>
    <p:sldId id="1142" r:id="rId11"/>
    <p:sldId id="1143" r:id="rId12"/>
    <p:sldId id="1144" r:id="rId13"/>
    <p:sldId id="1145" r:id="rId14"/>
    <p:sldId id="1146" r:id="rId15"/>
    <p:sldId id="1147" r:id="rId16"/>
    <p:sldId id="1148" r:id="rId17"/>
    <p:sldId id="1149" r:id="rId18"/>
    <p:sldId id="1150" r:id="rId19"/>
    <p:sldId id="1151" r:id="rId20"/>
    <p:sldId id="1152" r:id="rId21"/>
    <p:sldId id="1153" r:id="rId22"/>
    <p:sldId id="1154" r:id="rId23"/>
    <p:sldId id="1155" r:id="rId24"/>
    <p:sldId id="1156" r:id="rId25"/>
    <p:sldId id="1157" r:id="rId26"/>
  </p:sldIdLst>
  <p:sldSz cx="9144000" cy="5143500" type="screen16x9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C2CEF05-863A-A519-7E3B-1745F61FBF3D}" v="45" dt="2025-04-22T10:38:31.61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1620"/>
        <p:guide pos="2880"/>
      </p:guideLst>
    </p:cSldViewPr>
  </p:slide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3072"/>
        <p:guide pos="210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engfeng Mei" userId="S::s.mei@uwtsd.ac.uk::5ee32232-9136-4e4d-a76d-a15cb4de04fe" providerId="AD" clId="Web-{2CA8F239-6D8E-BC7F-4ADB-4300AB2A95B2}"/>
    <pc:docChg chg="mod addSld modSld modMainMaster setSldSz">
      <pc:chgData name="Shengfeng Mei" userId="S::s.mei@uwtsd.ac.uk::5ee32232-9136-4e4d-a76d-a15cb4de04fe" providerId="AD" clId="Web-{2CA8F239-6D8E-BC7F-4ADB-4300AB2A95B2}" dt="2025-03-24T09:58:53.618" v="383" actId="20577"/>
      <pc:docMkLst>
        <pc:docMk/>
      </pc:docMkLst>
      <pc:sldChg chg="modSp">
        <pc:chgData name="Shengfeng Mei" userId="S::s.mei@uwtsd.ac.uk::5ee32232-9136-4e4d-a76d-a15cb4de04fe" providerId="AD" clId="Web-{2CA8F239-6D8E-BC7F-4ADB-4300AB2A95B2}" dt="2025-03-24T09:24:20.188" v="0"/>
        <pc:sldMkLst>
          <pc:docMk/>
          <pc:sldMk cId="0" sldId="277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0" sldId="277"/>
            <ac:spMk id="6146" creationId="{00000000-0000-0000-0000-000000000000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0" sldId="277"/>
            <ac:spMk id="6147" creationId="{00000000-0000-0000-0000-000000000000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0" sldId="277"/>
            <ac:spMk id="6149" creationId="{00000000-0000-0000-0000-000000000000}"/>
          </ac:spMkLst>
        </pc:spChg>
      </pc:sldChg>
      <pc:sldChg chg="modSp">
        <pc:chgData name="Shengfeng Mei" userId="S::s.mei@uwtsd.ac.uk::5ee32232-9136-4e4d-a76d-a15cb4de04fe" providerId="AD" clId="Web-{2CA8F239-6D8E-BC7F-4ADB-4300AB2A95B2}" dt="2025-03-24T09:27:11.169" v="13" actId="1076"/>
        <pc:sldMkLst>
          <pc:docMk/>
          <pc:sldMk cId="0" sldId="331"/>
        </pc:sldMkLst>
        <pc:spChg chg="mod">
          <ac:chgData name="Shengfeng Mei" userId="S::s.mei@uwtsd.ac.uk::5ee32232-9136-4e4d-a76d-a15cb4de04fe" providerId="AD" clId="Web-{2CA8F239-6D8E-BC7F-4ADB-4300AB2A95B2}" dt="2025-03-24T09:27:07.778" v="12" actId="14100"/>
          <ac:spMkLst>
            <pc:docMk/>
            <pc:sldMk cId="0" sldId="331"/>
            <ac:spMk id="28674" creationId="{AE7CA430-A31D-76FA-E086-97FD3064E173}"/>
          </ac:spMkLst>
        </pc:spChg>
        <pc:picChg chg="mod">
          <ac:chgData name="Shengfeng Mei" userId="S::s.mei@uwtsd.ac.uk::5ee32232-9136-4e4d-a76d-a15cb4de04fe" providerId="AD" clId="Web-{2CA8F239-6D8E-BC7F-4ADB-4300AB2A95B2}" dt="2025-03-24T09:27:11.169" v="13" actId="1076"/>
          <ac:picMkLst>
            <pc:docMk/>
            <pc:sldMk cId="0" sldId="331"/>
            <ac:picMk id="28675" creationId="{EB67A588-A330-B023-DF5F-C0040DAF0C8F}"/>
          </ac:picMkLst>
        </pc:picChg>
      </pc:sldChg>
      <pc:sldChg chg="modSp">
        <pc:chgData name="Shengfeng Mei" userId="S::s.mei@uwtsd.ac.uk::5ee32232-9136-4e4d-a76d-a15cb4de04fe" providerId="AD" clId="Web-{2CA8F239-6D8E-BC7F-4ADB-4300AB2A95B2}" dt="2025-03-24T09:26:57.434" v="10" actId="20577"/>
        <pc:sldMkLst>
          <pc:docMk/>
          <pc:sldMk cId="0" sldId="347"/>
        </pc:sldMkLst>
        <pc:spChg chg="mod">
          <ac:chgData name="Shengfeng Mei" userId="S::s.mei@uwtsd.ac.uk::5ee32232-9136-4e4d-a76d-a15cb4de04fe" providerId="AD" clId="Web-{2CA8F239-6D8E-BC7F-4ADB-4300AB2A95B2}" dt="2025-03-24T09:26:57.434" v="10" actId="20577"/>
          <ac:spMkLst>
            <pc:docMk/>
            <pc:sldMk cId="0" sldId="347"/>
            <ac:spMk id="57346" creationId="{83A876DB-455F-5DEC-C04C-B74C13A2260E}"/>
          </ac:spMkLst>
        </pc:spChg>
        <pc:picChg chg="mod">
          <ac:chgData name="Shengfeng Mei" userId="S::s.mei@uwtsd.ac.uk::5ee32232-9136-4e4d-a76d-a15cb4de04fe" providerId="AD" clId="Web-{2CA8F239-6D8E-BC7F-4ADB-4300AB2A95B2}" dt="2025-03-24T09:26:41.245" v="6" actId="1076"/>
          <ac:picMkLst>
            <pc:docMk/>
            <pc:sldMk cId="0" sldId="347"/>
            <ac:picMk id="57347" creationId="{36EB6F7A-DC81-BF85-AE12-C3F9D57BE108}"/>
          </ac:picMkLst>
        </pc:picChg>
      </pc:sldChg>
      <pc:sldChg chg="modSp">
        <pc:chgData name="Shengfeng Mei" userId="S::s.mei@uwtsd.ac.uk::5ee32232-9136-4e4d-a76d-a15cb4de04fe" providerId="AD" clId="Web-{2CA8F239-6D8E-BC7F-4ADB-4300AB2A95B2}" dt="2025-03-24T09:26:20.400" v="3" actId="14100"/>
        <pc:sldMkLst>
          <pc:docMk/>
          <pc:sldMk cId="0" sldId="451"/>
        </pc:sldMkLst>
        <pc:spChg chg="mod">
          <ac:chgData name="Shengfeng Mei" userId="S::s.mei@uwtsd.ac.uk::5ee32232-9136-4e4d-a76d-a15cb4de04fe" providerId="AD" clId="Web-{2CA8F239-6D8E-BC7F-4ADB-4300AB2A95B2}" dt="2025-03-24T09:26:20.400" v="3" actId="14100"/>
          <ac:spMkLst>
            <pc:docMk/>
            <pc:sldMk cId="0" sldId="451"/>
            <ac:spMk id="82947" creationId="{83D1FEF1-CBC1-290E-31ED-C04A2C28AE51}"/>
          </ac:spMkLst>
        </pc:spChg>
      </pc:sldChg>
      <pc:sldChg chg="modSp">
        <pc:chgData name="Shengfeng Mei" userId="S::s.mei@uwtsd.ac.uk::5ee32232-9136-4e4d-a76d-a15cb4de04fe" providerId="AD" clId="Web-{2CA8F239-6D8E-BC7F-4ADB-4300AB2A95B2}" dt="2025-03-24T09:46:22.470" v="194" actId="1076"/>
        <pc:sldMkLst>
          <pc:docMk/>
          <pc:sldMk cId="0" sldId="453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0" sldId="453"/>
            <ac:spMk id="2052" creationId="{5CA3C2BA-012D-7DA3-9B11-E5BEE0F346BD}"/>
          </ac:spMkLst>
        </pc:spChg>
        <pc:graphicFrameChg chg="mod">
          <ac:chgData name="Shengfeng Mei" userId="S::s.mei@uwtsd.ac.uk::5ee32232-9136-4e4d-a76d-a15cb4de04fe" providerId="AD" clId="Web-{2CA8F239-6D8E-BC7F-4ADB-4300AB2A95B2}" dt="2025-03-24T09:46:22.470" v="194" actId="1076"/>
          <ac:graphicFrameMkLst>
            <pc:docMk/>
            <pc:sldMk cId="0" sldId="453"/>
            <ac:graphicFrameMk id="2050" creationId="{A06E0861-C4A4-4A68-0CA6-120173E37E16}"/>
          </ac:graphicFrameMkLst>
        </pc:graphicFrameChg>
      </pc:sldChg>
      <pc:sldChg chg="modSp">
        <pc:chgData name="Shengfeng Mei" userId="S::s.mei@uwtsd.ac.uk::5ee32232-9136-4e4d-a76d-a15cb4de04fe" providerId="AD" clId="Web-{2CA8F239-6D8E-BC7F-4ADB-4300AB2A95B2}" dt="2025-03-24T09:46:33.987" v="195" actId="1076"/>
        <pc:sldMkLst>
          <pc:docMk/>
          <pc:sldMk cId="0" sldId="454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0" sldId="454"/>
            <ac:spMk id="3076" creationId="{3D0D191C-410F-BB1F-1175-BCEE5BBA5269}"/>
          </ac:spMkLst>
        </pc:spChg>
        <pc:graphicFrameChg chg="mod">
          <ac:chgData name="Shengfeng Mei" userId="S::s.mei@uwtsd.ac.uk::5ee32232-9136-4e4d-a76d-a15cb4de04fe" providerId="AD" clId="Web-{2CA8F239-6D8E-BC7F-4ADB-4300AB2A95B2}" dt="2025-03-24T09:46:33.987" v="195" actId="1076"/>
          <ac:graphicFrameMkLst>
            <pc:docMk/>
            <pc:sldMk cId="0" sldId="454"/>
            <ac:graphicFrameMk id="3074" creationId="{BB17208F-1170-FEE9-B2E6-7A9DAFDAC836}"/>
          </ac:graphicFrameMkLst>
        </pc:graphicFrameChg>
      </pc:sldChg>
      <pc:sldChg chg="modSp">
        <pc:chgData name="Shengfeng Mei" userId="S::s.mei@uwtsd.ac.uk::5ee32232-9136-4e4d-a76d-a15cb4de04fe" providerId="AD" clId="Web-{2CA8F239-6D8E-BC7F-4ADB-4300AB2A95B2}" dt="2025-03-24T09:46:40.784" v="196" actId="1076"/>
        <pc:sldMkLst>
          <pc:docMk/>
          <pc:sldMk cId="0" sldId="455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0" sldId="455"/>
            <ac:spMk id="4100" creationId="{5CF7F0A6-CCA8-DF9D-E55B-E79E056A9276}"/>
          </ac:spMkLst>
        </pc:spChg>
        <pc:graphicFrameChg chg="mod">
          <ac:chgData name="Shengfeng Mei" userId="S::s.mei@uwtsd.ac.uk::5ee32232-9136-4e4d-a76d-a15cb4de04fe" providerId="AD" clId="Web-{2CA8F239-6D8E-BC7F-4ADB-4300AB2A95B2}" dt="2025-03-24T09:46:40.784" v="196" actId="1076"/>
          <ac:graphicFrameMkLst>
            <pc:docMk/>
            <pc:sldMk cId="0" sldId="455"/>
            <ac:graphicFrameMk id="4098" creationId="{33AD428A-B94F-1868-07A8-0A49EE0ADA34}"/>
          </ac:graphicFrameMkLst>
        </pc:graphicFrameChg>
      </pc:sldChg>
      <pc:sldChg chg="modSp">
        <pc:chgData name="Shengfeng Mei" userId="S::s.mei@uwtsd.ac.uk::5ee32232-9136-4e4d-a76d-a15cb4de04fe" providerId="AD" clId="Web-{2CA8F239-6D8E-BC7F-4ADB-4300AB2A95B2}" dt="2025-03-24T09:47:44.523" v="202" actId="1076"/>
        <pc:sldMkLst>
          <pc:docMk/>
          <pc:sldMk cId="0" sldId="456"/>
        </pc:sldMkLst>
        <pc:graphicFrameChg chg="mod">
          <ac:chgData name="Shengfeng Mei" userId="S::s.mei@uwtsd.ac.uk::5ee32232-9136-4e4d-a76d-a15cb4de04fe" providerId="AD" clId="Web-{2CA8F239-6D8E-BC7F-4ADB-4300AB2A95B2}" dt="2025-03-24T09:47:44.523" v="202" actId="1076"/>
          <ac:graphicFrameMkLst>
            <pc:docMk/>
            <pc:sldMk cId="0" sldId="456"/>
            <ac:graphicFrameMk id="5122" creationId="{166EE448-DA2B-0A91-24E9-114C9D9553DD}"/>
          </ac:graphicFrameMkLst>
        </pc:graphicFrameChg>
      </pc:sldChg>
      <pc:sldChg chg="modSp">
        <pc:chgData name="Shengfeng Mei" userId="S::s.mei@uwtsd.ac.uk::5ee32232-9136-4e4d-a76d-a15cb4de04fe" providerId="AD" clId="Web-{2CA8F239-6D8E-BC7F-4ADB-4300AB2A95B2}" dt="2025-03-24T09:47:50.181" v="203" actId="1076"/>
        <pc:sldMkLst>
          <pc:docMk/>
          <pc:sldMk cId="0" sldId="457"/>
        </pc:sldMkLst>
        <pc:graphicFrameChg chg="mod">
          <ac:chgData name="Shengfeng Mei" userId="S::s.mei@uwtsd.ac.uk::5ee32232-9136-4e4d-a76d-a15cb4de04fe" providerId="AD" clId="Web-{2CA8F239-6D8E-BC7F-4ADB-4300AB2A95B2}" dt="2025-03-24T09:47:50.181" v="203" actId="1076"/>
          <ac:graphicFrameMkLst>
            <pc:docMk/>
            <pc:sldMk cId="0" sldId="457"/>
            <ac:graphicFrameMk id="6146" creationId="{349A6479-C8AE-FEB6-8A85-99D914CEC4A0}"/>
          </ac:graphicFrameMkLst>
        </pc:graphicFrameChg>
      </pc:sldChg>
      <pc:sldChg chg="modSp">
        <pc:chgData name="Shengfeng Mei" userId="S::s.mei@uwtsd.ac.uk::5ee32232-9136-4e4d-a76d-a15cb4de04fe" providerId="AD" clId="Web-{2CA8F239-6D8E-BC7F-4ADB-4300AB2A95B2}" dt="2025-03-24T09:50:03.689" v="234" actId="1076"/>
        <pc:sldMkLst>
          <pc:docMk/>
          <pc:sldMk cId="0" sldId="458"/>
        </pc:sldMkLst>
        <pc:spChg chg="mod">
          <ac:chgData name="Shengfeng Mei" userId="S::s.mei@uwtsd.ac.uk::5ee32232-9136-4e4d-a76d-a15cb4de04fe" providerId="AD" clId="Web-{2CA8F239-6D8E-BC7F-4ADB-4300AB2A95B2}" dt="2025-03-24T09:50:03.689" v="234" actId="1076"/>
          <ac:spMkLst>
            <pc:docMk/>
            <pc:sldMk cId="0" sldId="458"/>
            <ac:spMk id="7173" creationId="{9AF1CDB6-0929-34E7-6A37-12BE00D0DD34}"/>
          </ac:spMkLst>
        </pc:spChg>
        <pc:graphicFrameChg chg="mod">
          <ac:chgData name="Shengfeng Mei" userId="S::s.mei@uwtsd.ac.uk::5ee32232-9136-4e4d-a76d-a15cb4de04fe" providerId="AD" clId="Web-{2CA8F239-6D8E-BC7F-4ADB-4300AB2A95B2}" dt="2025-03-24T09:49:24.624" v="227" actId="1076"/>
          <ac:graphicFrameMkLst>
            <pc:docMk/>
            <pc:sldMk cId="0" sldId="458"/>
            <ac:graphicFrameMk id="7170" creationId="{38E937B9-4F7C-B8D8-1089-A93A2A2FCFDF}"/>
          </ac:graphicFrameMkLst>
        </pc:graphicFrameChg>
      </pc:sldChg>
      <pc:sldChg chg="modSp">
        <pc:chgData name="Shengfeng Mei" userId="S::s.mei@uwtsd.ac.uk::5ee32232-9136-4e4d-a76d-a15cb4de04fe" providerId="AD" clId="Web-{2CA8F239-6D8E-BC7F-4ADB-4300AB2A95B2}" dt="2025-03-24T09:50:11.237" v="235" actId="1076"/>
        <pc:sldMkLst>
          <pc:docMk/>
          <pc:sldMk cId="0" sldId="459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0" sldId="459"/>
            <ac:spMk id="8196" creationId="{00D56296-368F-FBFB-4377-423F27FA88ED}"/>
          </ac:spMkLst>
        </pc:spChg>
        <pc:graphicFrameChg chg="mod">
          <ac:chgData name="Shengfeng Mei" userId="S::s.mei@uwtsd.ac.uk::5ee32232-9136-4e4d-a76d-a15cb4de04fe" providerId="AD" clId="Web-{2CA8F239-6D8E-BC7F-4ADB-4300AB2A95B2}" dt="2025-03-24T09:50:11.237" v="235" actId="1076"/>
          <ac:graphicFrameMkLst>
            <pc:docMk/>
            <pc:sldMk cId="0" sldId="459"/>
            <ac:graphicFrameMk id="8194" creationId="{3C490869-DDAF-07C5-D090-BC0619820E54}"/>
          </ac:graphicFrameMkLst>
        </pc:graphicFrameChg>
      </pc:sldChg>
      <pc:sldChg chg="modSp">
        <pc:chgData name="Shengfeng Mei" userId="S::s.mei@uwtsd.ac.uk::5ee32232-9136-4e4d-a76d-a15cb4de04fe" providerId="AD" clId="Web-{2CA8F239-6D8E-BC7F-4ADB-4300AB2A95B2}" dt="2025-03-24T09:24:20.188" v="0"/>
        <pc:sldMkLst>
          <pc:docMk/>
          <pc:sldMk cId="0" sldId="460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0" sldId="460"/>
            <ac:spMk id="9221" creationId="{A879DF15-F1F0-60E4-D54F-CB48DCA317F0}"/>
          </ac:spMkLst>
        </pc:spChg>
        <pc:graphicFrameChg chg="mod">
          <ac:chgData name="Shengfeng Mei" userId="S::s.mei@uwtsd.ac.uk::5ee32232-9136-4e4d-a76d-a15cb4de04fe" providerId="AD" clId="Web-{2CA8F239-6D8E-BC7F-4ADB-4300AB2A95B2}" dt="2025-03-24T09:24:20.188" v="0"/>
          <ac:graphicFrameMkLst>
            <pc:docMk/>
            <pc:sldMk cId="0" sldId="460"/>
            <ac:graphicFrameMk id="9218" creationId="{64221A08-EFDD-D6DE-8657-A3E63739F084}"/>
          </ac:graphicFrameMkLst>
        </pc:graphicFrameChg>
      </pc:sldChg>
      <pc:sldChg chg="modSp">
        <pc:chgData name="Shengfeng Mei" userId="S::s.mei@uwtsd.ac.uk::5ee32232-9136-4e4d-a76d-a15cb4de04fe" providerId="AD" clId="Web-{2CA8F239-6D8E-BC7F-4ADB-4300AB2A95B2}" dt="2025-03-24T09:24:20.188" v="0"/>
        <pc:sldMkLst>
          <pc:docMk/>
          <pc:sldMk cId="0" sldId="461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0" sldId="461"/>
            <ac:spMk id="10245" creationId="{D568BCE0-DE6E-98A9-C5D3-1A23DC8DEE33}"/>
          </ac:spMkLst>
        </pc:spChg>
        <pc:graphicFrameChg chg="mod">
          <ac:chgData name="Shengfeng Mei" userId="S::s.mei@uwtsd.ac.uk::5ee32232-9136-4e4d-a76d-a15cb4de04fe" providerId="AD" clId="Web-{2CA8F239-6D8E-BC7F-4ADB-4300AB2A95B2}" dt="2025-03-24T09:24:20.188" v="0"/>
          <ac:graphicFrameMkLst>
            <pc:docMk/>
            <pc:sldMk cId="0" sldId="461"/>
            <ac:graphicFrameMk id="10242" creationId="{05E870CD-3753-ADC4-888D-5F6FFC92AE17}"/>
          </ac:graphicFrameMkLst>
        </pc:graphicFrameChg>
      </pc:sldChg>
      <pc:sldChg chg="modSp">
        <pc:chgData name="Shengfeng Mei" userId="S::s.mei@uwtsd.ac.uk::5ee32232-9136-4e4d-a76d-a15cb4de04fe" providerId="AD" clId="Web-{2CA8F239-6D8E-BC7F-4ADB-4300AB2A95B2}" dt="2025-03-24T09:24:20.188" v="0"/>
        <pc:sldMkLst>
          <pc:docMk/>
          <pc:sldMk cId="0" sldId="463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0" sldId="463"/>
            <ac:spMk id="84994" creationId="{40C73AF3-D2E9-9DC7-224D-BF746E6318D7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0" sldId="463"/>
            <ac:spMk id="84995" creationId="{AC09FE5F-01F7-5A8B-993F-22F9D929666C}"/>
          </ac:spMkLst>
        </pc:spChg>
      </pc:sldChg>
      <pc:sldChg chg="modSp">
        <pc:chgData name="Shengfeng Mei" userId="S::s.mei@uwtsd.ac.uk::5ee32232-9136-4e4d-a76d-a15cb4de04fe" providerId="AD" clId="Web-{2CA8F239-6D8E-BC7F-4ADB-4300AB2A95B2}" dt="2025-03-24T09:24:20.188" v="0"/>
        <pc:sldMkLst>
          <pc:docMk/>
          <pc:sldMk cId="0" sldId="464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0" sldId="464"/>
            <ac:spMk id="86018" creationId="{A1A0EE1A-5F5A-3C74-23EA-D065E6D42A7B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0" sldId="464"/>
            <ac:spMk id="106501" creationId="{7C0A938C-B31D-C2FF-6A15-AF2E829D7B77}"/>
          </ac:spMkLst>
        </pc:spChg>
      </pc:sldChg>
      <pc:sldChg chg="modSp">
        <pc:chgData name="Shengfeng Mei" userId="S::s.mei@uwtsd.ac.uk::5ee32232-9136-4e4d-a76d-a15cb4de04fe" providerId="AD" clId="Web-{2CA8F239-6D8E-BC7F-4ADB-4300AB2A95B2}" dt="2025-03-24T09:24:20.188" v="0"/>
        <pc:sldMkLst>
          <pc:docMk/>
          <pc:sldMk cId="0" sldId="465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0" sldId="465"/>
            <ac:spMk id="87042" creationId="{783FA202-B367-0F1D-0B0B-267FBDA5507A}"/>
          </ac:spMkLst>
        </pc:spChg>
        <pc:picChg chg="mod">
          <ac:chgData name="Shengfeng Mei" userId="S::s.mei@uwtsd.ac.uk::5ee32232-9136-4e4d-a76d-a15cb4de04fe" providerId="AD" clId="Web-{2CA8F239-6D8E-BC7F-4ADB-4300AB2A95B2}" dt="2025-03-24T09:24:20.188" v="0"/>
          <ac:picMkLst>
            <pc:docMk/>
            <pc:sldMk cId="0" sldId="465"/>
            <ac:picMk id="5" creationId="{41EE0145-9C1D-B5B7-1B19-B070EA483B3D}"/>
          </ac:picMkLst>
        </pc:picChg>
      </pc:sldChg>
      <pc:sldChg chg="modSp">
        <pc:chgData name="Shengfeng Mei" userId="S::s.mei@uwtsd.ac.uk::5ee32232-9136-4e4d-a76d-a15cb4de04fe" providerId="AD" clId="Web-{2CA8F239-6D8E-BC7F-4ADB-4300AB2A95B2}" dt="2025-03-24T09:24:20.188" v="0"/>
        <pc:sldMkLst>
          <pc:docMk/>
          <pc:sldMk cId="0" sldId="467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0" sldId="467"/>
            <ac:spMk id="88066" creationId="{BD9360F3-C710-BB08-A5F3-B4F6E0AF5346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0" sldId="467"/>
            <ac:spMk id="88067" creationId="{5936B3C1-CCDC-F7B2-FCBF-B39DFDD8D0E3}"/>
          </ac:spMkLst>
        </pc:spChg>
      </pc:sldChg>
      <pc:sldChg chg="modSp">
        <pc:chgData name="Shengfeng Mei" userId="S::s.mei@uwtsd.ac.uk::5ee32232-9136-4e4d-a76d-a15cb4de04fe" providerId="AD" clId="Web-{2CA8F239-6D8E-BC7F-4ADB-4300AB2A95B2}" dt="2025-03-24T09:51:18.570" v="246" actId="20577"/>
        <pc:sldMkLst>
          <pc:docMk/>
          <pc:sldMk cId="0" sldId="468"/>
        </pc:sldMkLst>
        <pc:spChg chg="mod">
          <ac:chgData name="Shengfeng Mei" userId="S::s.mei@uwtsd.ac.uk::5ee32232-9136-4e4d-a76d-a15cb4de04fe" providerId="AD" clId="Web-{2CA8F239-6D8E-BC7F-4ADB-4300AB2A95B2}" dt="2025-03-24T09:51:18.570" v="246" actId="20577"/>
          <ac:spMkLst>
            <pc:docMk/>
            <pc:sldMk cId="0" sldId="468"/>
            <ac:spMk id="93187" creationId="{C9687BB9-4ADD-2648-8D7F-2389BA81C2C0}"/>
          </ac:spMkLst>
        </pc:spChg>
      </pc:sldChg>
      <pc:sldChg chg="modSp">
        <pc:chgData name="Shengfeng Mei" userId="S::s.mei@uwtsd.ac.uk::5ee32232-9136-4e4d-a76d-a15cb4de04fe" providerId="AD" clId="Web-{2CA8F239-6D8E-BC7F-4ADB-4300AB2A95B2}" dt="2025-03-24T09:24:20.188" v="0"/>
        <pc:sldMkLst>
          <pc:docMk/>
          <pc:sldMk cId="0" sldId="469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0" sldId="469"/>
            <ac:spMk id="94210" creationId="{5B5DC641-434F-769C-F7CD-E26EDC741DE9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0" sldId="469"/>
            <ac:spMk id="94211" creationId="{5592C34A-385C-6FDD-144B-1932CAA94859}"/>
          </ac:spMkLst>
        </pc:spChg>
      </pc:sldChg>
      <pc:sldChg chg="modSp">
        <pc:chgData name="Shengfeng Mei" userId="S::s.mei@uwtsd.ac.uk::5ee32232-9136-4e4d-a76d-a15cb4de04fe" providerId="AD" clId="Web-{2CA8F239-6D8E-BC7F-4ADB-4300AB2A95B2}" dt="2025-03-24T09:53:12.937" v="276" actId="20577"/>
        <pc:sldMkLst>
          <pc:docMk/>
          <pc:sldMk cId="0" sldId="470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0" sldId="470"/>
            <ac:spMk id="95234" creationId="{1F9074BB-8CC0-96AF-A586-7A232355664D}"/>
          </ac:spMkLst>
        </pc:spChg>
        <pc:spChg chg="mod">
          <ac:chgData name="Shengfeng Mei" userId="S::s.mei@uwtsd.ac.uk::5ee32232-9136-4e4d-a76d-a15cb4de04fe" providerId="AD" clId="Web-{2CA8F239-6D8E-BC7F-4ADB-4300AB2A95B2}" dt="2025-03-24T09:53:12.937" v="276" actId="20577"/>
          <ac:spMkLst>
            <pc:docMk/>
            <pc:sldMk cId="0" sldId="470"/>
            <ac:spMk id="95235" creationId="{3155F5CD-DBD3-FB74-41B8-3B232D87C5A1}"/>
          </ac:spMkLst>
        </pc:spChg>
      </pc:sldChg>
      <pc:sldChg chg="modSp">
        <pc:chgData name="Shengfeng Mei" userId="S::s.mei@uwtsd.ac.uk::5ee32232-9136-4e4d-a76d-a15cb4de04fe" providerId="AD" clId="Web-{2CA8F239-6D8E-BC7F-4ADB-4300AB2A95B2}" dt="2025-03-24T09:24:20.188" v="0"/>
        <pc:sldMkLst>
          <pc:docMk/>
          <pc:sldMk cId="0" sldId="471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0" sldId="471"/>
            <ac:spMk id="96258" creationId="{2CBF5E30-C2CF-383B-42A5-76D5BD3AAF60}"/>
          </ac:spMkLst>
        </pc:spChg>
        <pc:picChg chg="mod">
          <ac:chgData name="Shengfeng Mei" userId="S::s.mei@uwtsd.ac.uk::5ee32232-9136-4e4d-a76d-a15cb4de04fe" providerId="AD" clId="Web-{2CA8F239-6D8E-BC7F-4ADB-4300AB2A95B2}" dt="2025-03-24T09:24:20.188" v="0"/>
          <ac:picMkLst>
            <pc:docMk/>
            <pc:sldMk cId="0" sldId="471"/>
            <ac:picMk id="7" creationId="{9B9EC0AB-083D-F6AE-4DFC-BFFECF83E2FA}"/>
          </ac:picMkLst>
        </pc:picChg>
      </pc:sldChg>
      <pc:sldChg chg="modSp">
        <pc:chgData name="Shengfeng Mei" userId="S::s.mei@uwtsd.ac.uk::5ee32232-9136-4e4d-a76d-a15cb4de04fe" providerId="AD" clId="Web-{2CA8F239-6D8E-BC7F-4ADB-4300AB2A95B2}" dt="2025-03-24T09:53:32.642" v="282" actId="20577"/>
        <pc:sldMkLst>
          <pc:docMk/>
          <pc:sldMk cId="0" sldId="472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0" sldId="472"/>
            <ac:spMk id="97282" creationId="{0694410A-6737-AD35-62CF-25C7D542931E}"/>
          </ac:spMkLst>
        </pc:spChg>
        <pc:spChg chg="mod">
          <ac:chgData name="Shengfeng Mei" userId="S::s.mei@uwtsd.ac.uk::5ee32232-9136-4e4d-a76d-a15cb4de04fe" providerId="AD" clId="Web-{2CA8F239-6D8E-BC7F-4ADB-4300AB2A95B2}" dt="2025-03-24T09:53:32.642" v="282" actId="20577"/>
          <ac:spMkLst>
            <pc:docMk/>
            <pc:sldMk cId="0" sldId="472"/>
            <ac:spMk id="97283" creationId="{FC0F7695-C5C9-462F-BF0F-CCAB11D8F33C}"/>
          </ac:spMkLst>
        </pc:spChg>
      </pc:sldChg>
      <pc:sldChg chg="addSp delSp modSp">
        <pc:chgData name="Shengfeng Mei" userId="S::s.mei@uwtsd.ac.uk::5ee32232-9136-4e4d-a76d-a15cb4de04fe" providerId="AD" clId="Web-{2CA8F239-6D8E-BC7F-4ADB-4300AB2A95B2}" dt="2025-03-24T09:54:24.692" v="296" actId="20577"/>
        <pc:sldMkLst>
          <pc:docMk/>
          <pc:sldMk cId="0" sldId="473"/>
        </pc:sldMkLst>
        <pc:spChg chg="add del mod">
          <ac:chgData name="Shengfeng Mei" userId="S::s.mei@uwtsd.ac.uk::5ee32232-9136-4e4d-a76d-a15cb4de04fe" providerId="AD" clId="Web-{2CA8F239-6D8E-BC7F-4ADB-4300AB2A95B2}" dt="2025-03-24T09:53:51.143" v="286"/>
          <ac:spMkLst>
            <pc:docMk/>
            <pc:sldMk cId="0" sldId="473"/>
            <ac:spMk id="3" creationId="{236643F7-4AE1-3BC1-9400-38BBE04B6814}"/>
          </ac:spMkLst>
        </pc:spChg>
        <pc:spChg chg="add del mod">
          <ac:chgData name="Shengfeng Mei" userId="S::s.mei@uwtsd.ac.uk::5ee32232-9136-4e4d-a76d-a15cb4de04fe" providerId="AD" clId="Web-{2CA8F239-6D8E-BC7F-4ADB-4300AB2A95B2}" dt="2025-03-24T09:54:24.692" v="296" actId="20577"/>
          <ac:spMkLst>
            <pc:docMk/>
            <pc:sldMk cId="0" sldId="473"/>
            <ac:spMk id="11268" creationId="{D7458AAD-28E7-0254-1D3C-A1E233E3DDC7}"/>
          </ac:spMkLst>
        </pc:spChg>
        <pc:graphicFrameChg chg="mod">
          <ac:chgData name="Shengfeng Mei" userId="S::s.mei@uwtsd.ac.uk::5ee32232-9136-4e4d-a76d-a15cb4de04fe" providerId="AD" clId="Web-{2CA8F239-6D8E-BC7F-4ADB-4300AB2A95B2}" dt="2025-03-24T09:54:05.175" v="289" actId="1076"/>
          <ac:graphicFrameMkLst>
            <pc:docMk/>
            <pc:sldMk cId="0" sldId="473"/>
            <ac:graphicFrameMk id="11266" creationId="{CB0C16C2-4708-3DAF-CC89-0992081B3E6D}"/>
          </ac:graphicFrameMkLst>
        </pc:graphicFrameChg>
      </pc:sldChg>
      <pc:sldChg chg="delSp modSp">
        <pc:chgData name="Shengfeng Mei" userId="S::s.mei@uwtsd.ac.uk::5ee32232-9136-4e4d-a76d-a15cb4de04fe" providerId="AD" clId="Web-{2CA8F239-6D8E-BC7F-4ADB-4300AB2A95B2}" dt="2025-03-24T09:56:05.559" v="332" actId="14100"/>
        <pc:sldMkLst>
          <pc:docMk/>
          <pc:sldMk cId="0" sldId="474"/>
        </pc:sldMkLst>
        <pc:spChg chg="del mod">
          <ac:chgData name="Shengfeng Mei" userId="S::s.mei@uwtsd.ac.uk::5ee32232-9136-4e4d-a76d-a15cb4de04fe" providerId="AD" clId="Web-{2CA8F239-6D8E-BC7F-4ADB-4300AB2A95B2}" dt="2025-03-24T09:55:22.540" v="323"/>
          <ac:spMkLst>
            <pc:docMk/>
            <pc:sldMk cId="0" sldId="474"/>
            <ac:spMk id="2" creationId="{54225156-33BF-2B40-ED8B-FFD107409D94}"/>
          </ac:spMkLst>
        </pc:spChg>
        <pc:spChg chg="mod">
          <ac:chgData name="Shengfeng Mei" userId="S::s.mei@uwtsd.ac.uk::5ee32232-9136-4e4d-a76d-a15cb4de04fe" providerId="AD" clId="Web-{2CA8F239-6D8E-BC7F-4ADB-4300AB2A95B2}" dt="2025-03-24T09:56:05.559" v="332" actId="14100"/>
          <ac:spMkLst>
            <pc:docMk/>
            <pc:sldMk cId="0" sldId="474"/>
            <ac:spMk id="102403" creationId="{93D185DD-2BF6-336F-1D14-AD6C83A55A2B}"/>
          </ac:spMkLst>
        </pc:spChg>
      </pc:sldChg>
      <pc:sldChg chg="delSp modSp">
        <pc:chgData name="Shengfeng Mei" userId="S::s.mei@uwtsd.ac.uk::5ee32232-9136-4e4d-a76d-a15cb4de04fe" providerId="AD" clId="Web-{2CA8F239-6D8E-BC7F-4ADB-4300AB2A95B2}" dt="2025-03-24T09:57:05.095" v="363" actId="20577"/>
        <pc:sldMkLst>
          <pc:docMk/>
          <pc:sldMk cId="0" sldId="475"/>
        </pc:sldMkLst>
        <pc:spChg chg="del mod">
          <ac:chgData name="Shengfeng Mei" userId="S::s.mei@uwtsd.ac.uk::5ee32232-9136-4e4d-a76d-a15cb4de04fe" providerId="AD" clId="Web-{2CA8F239-6D8E-BC7F-4ADB-4300AB2A95B2}" dt="2025-03-24T09:56:58.563" v="362"/>
          <ac:spMkLst>
            <pc:docMk/>
            <pc:sldMk cId="0" sldId="475"/>
            <ac:spMk id="2" creationId="{6F35D3E7-7815-4A48-1918-CEF054426D8F}"/>
          </ac:spMkLst>
        </pc:spChg>
        <pc:spChg chg="mod">
          <ac:chgData name="Shengfeng Mei" userId="S::s.mei@uwtsd.ac.uk::5ee32232-9136-4e4d-a76d-a15cb4de04fe" providerId="AD" clId="Web-{2CA8F239-6D8E-BC7F-4ADB-4300AB2A95B2}" dt="2025-03-24T09:57:05.095" v="363" actId="20577"/>
          <ac:spMkLst>
            <pc:docMk/>
            <pc:sldMk cId="0" sldId="475"/>
            <ac:spMk id="103427" creationId="{20D57652-8DF8-AA7E-385F-DFC6038D73BA}"/>
          </ac:spMkLst>
        </pc:spChg>
      </pc:sldChg>
      <pc:sldChg chg="delSp modSp">
        <pc:chgData name="Shengfeng Mei" userId="S::s.mei@uwtsd.ac.uk::5ee32232-9136-4e4d-a76d-a15cb4de04fe" providerId="AD" clId="Web-{2CA8F239-6D8E-BC7F-4ADB-4300AB2A95B2}" dt="2025-03-24T09:57:55.942" v="370" actId="20577"/>
        <pc:sldMkLst>
          <pc:docMk/>
          <pc:sldMk cId="0" sldId="476"/>
        </pc:sldMkLst>
        <pc:spChg chg="del mod">
          <ac:chgData name="Shengfeng Mei" userId="S::s.mei@uwtsd.ac.uk::5ee32232-9136-4e4d-a76d-a15cb4de04fe" providerId="AD" clId="Web-{2CA8F239-6D8E-BC7F-4ADB-4300AB2A95B2}" dt="2025-03-24T09:57:26.909" v="364"/>
          <ac:spMkLst>
            <pc:docMk/>
            <pc:sldMk cId="0" sldId="476"/>
            <ac:spMk id="2" creationId="{3D46453F-A916-BB7F-C705-0236978FB0B0}"/>
          </ac:spMkLst>
        </pc:spChg>
        <pc:spChg chg="mod">
          <ac:chgData name="Shengfeng Mei" userId="S::s.mei@uwtsd.ac.uk::5ee32232-9136-4e4d-a76d-a15cb4de04fe" providerId="AD" clId="Web-{2CA8F239-6D8E-BC7F-4ADB-4300AB2A95B2}" dt="2025-03-24T09:57:55.942" v="370" actId="20577"/>
          <ac:spMkLst>
            <pc:docMk/>
            <pc:sldMk cId="0" sldId="476"/>
            <ac:spMk id="104451" creationId="{E2D850FA-0662-0404-5393-B899228623D0}"/>
          </ac:spMkLst>
        </pc:spChg>
      </pc:sldChg>
      <pc:sldChg chg="addSp delSp modSp">
        <pc:chgData name="Shengfeng Mei" userId="S::s.mei@uwtsd.ac.uk::5ee32232-9136-4e4d-a76d-a15cb4de04fe" providerId="AD" clId="Web-{2CA8F239-6D8E-BC7F-4ADB-4300AB2A95B2}" dt="2025-03-24T09:49:53.204" v="231" actId="1076"/>
        <pc:sldMkLst>
          <pc:docMk/>
          <pc:sldMk cId="0" sldId="492"/>
        </pc:sldMkLst>
        <pc:spChg chg="del mod">
          <ac:chgData name="Shengfeng Mei" userId="S::s.mei@uwtsd.ac.uk::5ee32232-9136-4e4d-a76d-a15cb4de04fe" providerId="AD" clId="Web-{2CA8F239-6D8E-BC7F-4ADB-4300AB2A95B2}" dt="2025-03-24T09:49:11.701" v="226"/>
          <ac:spMkLst>
            <pc:docMk/>
            <pc:sldMk cId="0" sldId="492"/>
            <ac:spMk id="2" creationId="{9EBA5456-D304-167F-572A-004FB7B282D9}"/>
          </ac:spMkLst>
        </pc:spChg>
        <pc:spChg chg="add mod">
          <ac:chgData name="Shengfeng Mei" userId="S::s.mei@uwtsd.ac.uk::5ee32232-9136-4e4d-a76d-a15cb4de04fe" providerId="AD" clId="Web-{2CA8F239-6D8E-BC7F-4ADB-4300AB2A95B2}" dt="2025-03-24T09:49:09.592" v="225" actId="1076"/>
          <ac:spMkLst>
            <pc:docMk/>
            <pc:sldMk cId="0" sldId="492"/>
            <ac:spMk id="3" creationId="{1DC2EB51-0D9B-4502-A3CB-CDC506993238}"/>
          </ac:spMkLst>
        </pc:spChg>
        <pc:spChg chg="mod">
          <ac:chgData name="Shengfeng Mei" userId="S::s.mei@uwtsd.ac.uk::5ee32232-9136-4e4d-a76d-a15cb4de04fe" providerId="AD" clId="Web-{2CA8F239-6D8E-BC7F-4ADB-4300AB2A95B2}" dt="2025-03-24T09:49:53.204" v="231" actId="1076"/>
          <ac:spMkLst>
            <pc:docMk/>
            <pc:sldMk cId="0" sldId="492"/>
            <ac:spMk id="83971" creationId="{7FE07675-65CF-462D-5D86-CCA519A3674E}"/>
          </ac:spMkLst>
        </pc:spChg>
      </pc:sldChg>
      <pc:sldChg chg="modSp">
        <pc:chgData name="Shengfeng Mei" userId="S::s.mei@uwtsd.ac.uk::5ee32232-9136-4e4d-a76d-a15cb4de04fe" providerId="AD" clId="Web-{2CA8F239-6D8E-BC7F-4ADB-4300AB2A95B2}" dt="2025-03-24T09:58:09.365" v="372" actId="20577"/>
        <pc:sldMkLst>
          <pc:docMk/>
          <pc:sldMk cId="0" sldId="494"/>
        </pc:sldMkLst>
        <pc:spChg chg="mod">
          <ac:chgData name="Shengfeng Mei" userId="S::s.mei@uwtsd.ac.uk::5ee32232-9136-4e4d-a76d-a15cb4de04fe" providerId="AD" clId="Web-{2CA8F239-6D8E-BC7F-4ADB-4300AB2A95B2}" dt="2025-03-24T09:58:09.365" v="372" actId="20577"/>
          <ac:spMkLst>
            <pc:docMk/>
            <pc:sldMk cId="0" sldId="494"/>
            <ac:spMk id="105475" creationId="{E909EAAA-37DA-4B34-A58B-C68E99432168}"/>
          </ac:spMkLst>
        </pc:spChg>
      </pc:sldChg>
      <pc:sldChg chg="modSp">
        <pc:chgData name="Shengfeng Mei" userId="S::s.mei@uwtsd.ac.uk::5ee32232-9136-4e4d-a76d-a15cb4de04fe" providerId="AD" clId="Web-{2CA8F239-6D8E-BC7F-4ADB-4300AB2A95B2}" dt="2025-03-24T09:58:36.726" v="379" actId="20577"/>
        <pc:sldMkLst>
          <pc:docMk/>
          <pc:sldMk cId="3670186434" sldId="1080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3670186434" sldId="1080"/>
            <ac:spMk id="2" creationId="{254F14AF-AEDB-95FD-6ACF-7F9EDFA90EA0}"/>
          </ac:spMkLst>
        </pc:spChg>
        <pc:spChg chg="mod">
          <ac:chgData name="Shengfeng Mei" userId="S::s.mei@uwtsd.ac.uk::5ee32232-9136-4e4d-a76d-a15cb4de04fe" providerId="AD" clId="Web-{2CA8F239-6D8E-BC7F-4ADB-4300AB2A95B2}" dt="2025-03-24T09:58:36.726" v="379" actId="20577"/>
          <ac:spMkLst>
            <pc:docMk/>
            <pc:sldMk cId="3670186434" sldId="1080"/>
            <ac:spMk id="3" creationId="{42F6EF55-54CF-8048-2AF7-14DFC9EEE0F3}"/>
          </ac:spMkLst>
        </pc:spChg>
      </pc:sldChg>
      <pc:sldChg chg="modSp">
        <pc:chgData name="Shengfeng Mei" userId="S::s.mei@uwtsd.ac.uk::5ee32232-9136-4e4d-a76d-a15cb4de04fe" providerId="AD" clId="Web-{2CA8F239-6D8E-BC7F-4ADB-4300AB2A95B2}" dt="2025-03-24T09:58:53.618" v="383" actId="20577"/>
        <pc:sldMkLst>
          <pc:docMk/>
          <pc:sldMk cId="2754404159" sldId="1081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2754404159" sldId="1081"/>
            <ac:spMk id="2" creationId="{9610FB28-2E2D-32EC-89E0-4C742EE63B38}"/>
          </ac:spMkLst>
        </pc:spChg>
        <pc:spChg chg="mod">
          <ac:chgData name="Shengfeng Mei" userId="S::s.mei@uwtsd.ac.uk::5ee32232-9136-4e4d-a76d-a15cb4de04fe" providerId="AD" clId="Web-{2CA8F239-6D8E-BC7F-4ADB-4300AB2A95B2}" dt="2025-03-24T09:58:53.618" v="383" actId="20577"/>
          <ac:spMkLst>
            <pc:docMk/>
            <pc:sldMk cId="2754404159" sldId="1081"/>
            <ac:spMk id="3" creationId="{0EEEBAD0-1725-AA47-EAE0-5298817E453A}"/>
          </ac:spMkLst>
        </pc:spChg>
      </pc:sldChg>
      <pc:sldChg chg="modSp">
        <pc:chgData name="Shengfeng Mei" userId="S::s.mei@uwtsd.ac.uk::5ee32232-9136-4e4d-a76d-a15cb4de04fe" providerId="AD" clId="Web-{2CA8F239-6D8E-BC7F-4ADB-4300AB2A95B2}" dt="2025-03-24T09:47:25.756" v="199" actId="1076"/>
        <pc:sldMkLst>
          <pc:docMk/>
          <pc:sldMk cId="3693743459" sldId="1082"/>
        </pc:sldMkLst>
        <pc:spChg chg="mod">
          <ac:chgData name="Shengfeng Mei" userId="S::s.mei@uwtsd.ac.uk::5ee32232-9136-4e4d-a76d-a15cb4de04fe" providerId="AD" clId="Web-{2CA8F239-6D8E-BC7F-4ADB-4300AB2A95B2}" dt="2025-03-24T09:47:25.756" v="199" actId="1076"/>
          <ac:spMkLst>
            <pc:docMk/>
            <pc:sldMk cId="3693743459" sldId="1082"/>
            <ac:spMk id="4100" creationId="{BE0179A3-C9C3-9F49-BCB8-068F1FEF6E01}"/>
          </ac:spMkLst>
        </pc:spChg>
      </pc:sldChg>
      <pc:sldChg chg="modSp">
        <pc:chgData name="Shengfeng Mei" userId="S::s.mei@uwtsd.ac.uk::5ee32232-9136-4e4d-a76d-a15cb4de04fe" providerId="AD" clId="Web-{2CA8F239-6D8E-BC7F-4ADB-4300AB2A95B2}" dt="2025-03-24T09:27:43.171" v="21" actId="14100"/>
        <pc:sldMkLst>
          <pc:docMk/>
          <pc:sldMk cId="3065932793" sldId="1134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3065932793" sldId="1134"/>
            <ac:spMk id="5" creationId="{BF0C1020-87FC-E2E9-9861-88E32BD16912}"/>
          </ac:spMkLst>
        </pc:spChg>
        <pc:spChg chg="mod">
          <ac:chgData name="Shengfeng Mei" userId="S::s.mei@uwtsd.ac.uk::5ee32232-9136-4e4d-a76d-a15cb4de04fe" providerId="AD" clId="Web-{2CA8F239-6D8E-BC7F-4ADB-4300AB2A95B2}" dt="2025-03-24T09:27:43.171" v="21" actId="14100"/>
          <ac:spMkLst>
            <pc:docMk/>
            <pc:sldMk cId="3065932793" sldId="1134"/>
            <ac:spMk id="11" creationId="{C95EE443-4027-6A5B-CD86-87960AD27674}"/>
          </ac:spMkLst>
        </pc:spChg>
        <pc:picChg chg="mod">
          <ac:chgData name="Shengfeng Mei" userId="S::s.mei@uwtsd.ac.uk::5ee32232-9136-4e4d-a76d-a15cb4de04fe" providerId="AD" clId="Web-{2CA8F239-6D8E-BC7F-4ADB-4300AB2A95B2}" dt="2025-03-24T09:27:22.967" v="15" actId="1076"/>
          <ac:picMkLst>
            <pc:docMk/>
            <pc:sldMk cId="3065932793" sldId="1134"/>
            <ac:picMk id="2" creationId="{3670FAEC-FC52-72FC-7B13-2D9C8F5D4F02}"/>
          </ac:picMkLst>
        </pc:picChg>
      </pc:sldChg>
      <pc:sldChg chg="addSp modSp">
        <pc:chgData name="Shengfeng Mei" userId="S::s.mei@uwtsd.ac.uk::5ee32232-9136-4e4d-a76d-a15cb4de04fe" providerId="AD" clId="Web-{2CA8F239-6D8E-BC7F-4ADB-4300AB2A95B2}" dt="2025-03-24T09:28:55.942" v="31" actId="14100"/>
        <pc:sldMkLst>
          <pc:docMk/>
          <pc:sldMk cId="3820015819" sldId="1135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3820015819" sldId="1135"/>
            <ac:spMk id="4" creationId="{6A08227C-FC5C-B204-D25B-252D4DC9ADF9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3820015819" sldId="1135"/>
            <ac:spMk id="5" creationId="{F0AE8097-95B7-3BEF-ECF0-752084518BA6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3820015819" sldId="1135"/>
            <ac:spMk id="6" creationId="{35D7CF0D-188D-9ABE-E529-C45FED01B063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3820015819" sldId="1135"/>
            <ac:spMk id="7" creationId="{79B4664D-A644-2F20-4D5B-62B17F0258E0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3820015819" sldId="1135"/>
            <ac:spMk id="8" creationId="{7AE459AB-4184-57DC-1619-979579E3F856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3820015819" sldId="1135"/>
            <ac:spMk id="9" creationId="{F0B00C92-20AF-6001-C7DC-B9AA683EDD78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3820015819" sldId="1135"/>
            <ac:spMk id="10" creationId="{EDD8B4E4-2D01-4954-CF6A-108729AB8583}"/>
          </ac:spMkLst>
        </pc:spChg>
        <pc:spChg chg="mod">
          <ac:chgData name="Shengfeng Mei" userId="S::s.mei@uwtsd.ac.uk::5ee32232-9136-4e4d-a76d-a15cb4de04fe" providerId="AD" clId="Web-{2CA8F239-6D8E-BC7F-4ADB-4300AB2A95B2}" dt="2025-03-24T09:28:55.942" v="31" actId="14100"/>
          <ac:spMkLst>
            <pc:docMk/>
            <pc:sldMk cId="3820015819" sldId="1135"/>
            <ac:spMk id="11" creationId="{1C45A1D8-CA3E-24CA-21EE-72D097113EF3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3820015819" sldId="1135"/>
            <ac:spMk id="12" creationId="{9F57A944-F483-40A2-1601-272EBA1A83C8}"/>
          </ac:spMkLst>
        </pc:spChg>
        <pc:grpChg chg="add mod">
          <ac:chgData name="Shengfeng Mei" userId="S::s.mei@uwtsd.ac.uk::5ee32232-9136-4e4d-a76d-a15cb4de04fe" providerId="AD" clId="Web-{2CA8F239-6D8E-BC7F-4ADB-4300AB2A95B2}" dt="2025-03-24T09:28:38.753" v="25" actId="14100"/>
          <ac:grpSpMkLst>
            <pc:docMk/>
            <pc:sldMk cId="3820015819" sldId="1135"/>
            <ac:grpSpMk id="3" creationId="{B430FB19-E0FA-2A2C-6150-4066D6A2218F}"/>
          </ac:grpSpMkLst>
        </pc:grpChg>
        <pc:picChg chg="mod">
          <ac:chgData name="Shengfeng Mei" userId="S::s.mei@uwtsd.ac.uk::5ee32232-9136-4e4d-a76d-a15cb4de04fe" providerId="AD" clId="Web-{2CA8F239-6D8E-BC7F-4ADB-4300AB2A95B2}" dt="2025-03-24T09:24:20.188" v="0"/>
          <ac:picMkLst>
            <pc:docMk/>
            <pc:sldMk cId="3820015819" sldId="1135"/>
            <ac:picMk id="2" creationId="{BC3758D8-116A-0E97-27A2-BAA1D80B549A}"/>
          </ac:picMkLst>
        </pc:picChg>
      </pc:sldChg>
      <pc:sldChg chg="addSp modSp">
        <pc:chgData name="Shengfeng Mei" userId="S::s.mei@uwtsd.ac.uk::5ee32232-9136-4e4d-a76d-a15cb4de04fe" providerId="AD" clId="Web-{2CA8F239-6D8E-BC7F-4ADB-4300AB2A95B2}" dt="2025-03-24T09:30:54.638" v="43" actId="14100"/>
        <pc:sldMkLst>
          <pc:docMk/>
          <pc:sldMk cId="252846076" sldId="1136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252846076" sldId="1136"/>
            <ac:spMk id="3" creationId="{80193344-0169-A95C-D348-174D879B3090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252846076" sldId="1136"/>
            <ac:spMk id="4" creationId="{0D359456-D6AA-25C1-A1DA-4F35B573AD8B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252846076" sldId="1136"/>
            <ac:spMk id="7" creationId="{DC88E262-CAA9-4BC0-F629-6BCF2631AD88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252846076" sldId="1136"/>
            <ac:spMk id="8" creationId="{11ADE434-F078-2001-CD7D-24901BE3F447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252846076" sldId="1136"/>
            <ac:spMk id="10" creationId="{C8AB7FB1-5EEB-F574-D061-863D206A6A7B}"/>
          </ac:spMkLst>
        </pc:spChg>
        <pc:spChg chg="mod">
          <ac:chgData name="Shengfeng Mei" userId="S::s.mei@uwtsd.ac.uk::5ee32232-9136-4e4d-a76d-a15cb4de04fe" providerId="AD" clId="Web-{2CA8F239-6D8E-BC7F-4ADB-4300AB2A95B2}" dt="2025-03-24T09:30:54.638" v="43" actId="14100"/>
          <ac:spMkLst>
            <pc:docMk/>
            <pc:sldMk cId="252846076" sldId="1136"/>
            <ac:spMk id="11" creationId="{4A437AE3-00B3-50CE-8655-6040E98CA6FB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252846076" sldId="1136"/>
            <ac:spMk id="12" creationId="{D64D6111-EB24-8B30-FA1B-5F8596F14018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252846076" sldId="1136"/>
            <ac:spMk id="13" creationId="{E3686CDD-CA62-5F7E-CC06-32AF8A45A96B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252846076" sldId="1136"/>
            <ac:spMk id="14" creationId="{69DD89BB-20BF-5A35-4ABF-EB6C76A4AD42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252846076" sldId="1136"/>
            <ac:spMk id="15" creationId="{0B0542D6-A2ED-EC7D-96C0-AAECE4F5A58F}"/>
          </ac:spMkLst>
        </pc:spChg>
        <pc:grpChg chg="add mod">
          <ac:chgData name="Shengfeng Mei" userId="S::s.mei@uwtsd.ac.uk::5ee32232-9136-4e4d-a76d-a15cb4de04fe" providerId="AD" clId="Web-{2CA8F239-6D8E-BC7F-4ADB-4300AB2A95B2}" dt="2025-03-24T09:30:38.856" v="34" actId="14100"/>
          <ac:grpSpMkLst>
            <pc:docMk/>
            <pc:sldMk cId="252846076" sldId="1136"/>
            <ac:grpSpMk id="17" creationId="{70C656A0-63C8-2BB8-1DF3-4166FE39517C}"/>
          </ac:grpSpMkLst>
        </pc:grpChg>
      </pc:sldChg>
      <pc:sldChg chg="modSp">
        <pc:chgData name="Shengfeng Mei" userId="S::s.mei@uwtsd.ac.uk::5ee32232-9136-4e4d-a76d-a15cb4de04fe" providerId="AD" clId="Web-{2CA8F239-6D8E-BC7F-4ADB-4300AB2A95B2}" dt="2025-03-24T09:31:28.969" v="50" actId="20577"/>
        <pc:sldMkLst>
          <pc:docMk/>
          <pc:sldMk cId="2278337405" sldId="1137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2278337405" sldId="1137"/>
            <ac:spMk id="5" creationId="{06CD4930-E3FE-CC92-6D50-4D342FCBBF23}"/>
          </ac:spMkLst>
        </pc:spChg>
        <pc:spChg chg="mod">
          <ac:chgData name="Shengfeng Mei" userId="S::s.mei@uwtsd.ac.uk::5ee32232-9136-4e4d-a76d-a15cb4de04fe" providerId="AD" clId="Web-{2CA8F239-6D8E-BC7F-4ADB-4300AB2A95B2}" dt="2025-03-24T09:31:28.969" v="50" actId="20577"/>
          <ac:spMkLst>
            <pc:docMk/>
            <pc:sldMk cId="2278337405" sldId="1137"/>
            <ac:spMk id="11" creationId="{7AB2AF32-980C-08A8-A069-FB26C65B4CE9}"/>
          </ac:spMkLst>
        </pc:spChg>
        <pc:picChg chg="mod">
          <ac:chgData name="Shengfeng Mei" userId="S::s.mei@uwtsd.ac.uk::5ee32232-9136-4e4d-a76d-a15cb4de04fe" providerId="AD" clId="Web-{2CA8F239-6D8E-BC7F-4ADB-4300AB2A95B2}" dt="2025-03-24T09:31:06.905" v="44" actId="1076"/>
          <ac:picMkLst>
            <pc:docMk/>
            <pc:sldMk cId="2278337405" sldId="1137"/>
            <ac:picMk id="18" creationId="{1B77A5A7-CDCB-9B93-0541-E10886E96145}"/>
          </ac:picMkLst>
        </pc:picChg>
      </pc:sldChg>
      <pc:sldChg chg="addSp modSp">
        <pc:chgData name="Shengfeng Mei" userId="S::s.mei@uwtsd.ac.uk::5ee32232-9136-4e4d-a76d-a15cb4de04fe" providerId="AD" clId="Web-{2CA8F239-6D8E-BC7F-4ADB-4300AB2A95B2}" dt="2025-03-24T09:32:14.347" v="59" actId="20577"/>
        <pc:sldMkLst>
          <pc:docMk/>
          <pc:sldMk cId="2799803210" sldId="1138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2799803210" sldId="1138"/>
            <ac:spMk id="3" creationId="{7C7348F2-4FB7-D726-EBFB-5C8D339C83D9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2799803210" sldId="1138"/>
            <ac:spMk id="5" creationId="{E07F1753-62C1-3B66-B3A0-CD58FFA94354}"/>
          </ac:spMkLst>
        </pc:spChg>
        <pc:spChg chg="mod">
          <ac:chgData name="Shengfeng Mei" userId="S::s.mei@uwtsd.ac.uk::5ee32232-9136-4e4d-a76d-a15cb4de04fe" providerId="AD" clId="Web-{2CA8F239-6D8E-BC7F-4ADB-4300AB2A95B2}" dt="2025-03-24T09:32:14.347" v="59" actId="20577"/>
          <ac:spMkLst>
            <pc:docMk/>
            <pc:sldMk cId="2799803210" sldId="1138"/>
            <ac:spMk id="11" creationId="{A8168C12-3A67-7C5C-DE30-E724F2A68108}"/>
          </ac:spMkLst>
        </pc:spChg>
        <pc:grpChg chg="add mod">
          <ac:chgData name="Shengfeng Mei" userId="S::s.mei@uwtsd.ac.uk::5ee32232-9136-4e4d-a76d-a15cb4de04fe" providerId="AD" clId="Web-{2CA8F239-6D8E-BC7F-4ADB-4300AB2A95B2}" dt="2025-03-24T09:32:01.674" v="53" actId="14100"/>
          <ac:grpSpMkLst>
            <pc:docMk/>
            <pc:sldMk cId="2799803210" sldId="1138"/>
            <ac:grpSpMk id="4" creationId="{6A4A570F-FB95-A400-20EB-05521F88CC68}"/>
          </ac:grpSpMkLst>
        </pc:grpChg>
        <pc:picChg chg="mod">
          <ac:chgData name="Shengfeng Mei" userId="S::s.mei@uwtsd.ac.uk::5ee32232-9136-4e4d-a76d-a15cb4de04fe" providerId="AD" clId="Web-{2CA8F239-6D8E-BC7F-4ADB-4300AB2A95B2}" dt="2025-03-24T09:24:20.188" v="0"/>
          <ac:picMkLst>
            <pc:docMk/>
            <pc:sldMk cId="2799803210" sldId="1138"/>
            <ac:picMk id="2" creationId="{949051A6-EE7B-43A8-664D-812B33A89F43}"/>
          </ac:picMkLst>
        </pc:picChg>
      </pc:sldChg>
      <pc:sldChg chg="modSp">
        <pc:chgData name="Shengfeng Mei" userId="S::s.mei@uwtsd.ac.uk::5ee32232-9136-4e4d-a76d-a15cb4de04fe" providerId="AD" clId="Web-{2CA8F239-6D8E-BC7F-4ADB-4300AB2A95B2}" dt="2025-03-24T09:32:41.583" v="68" actId="20577"/>
        <pc:sldMkLst>
          <pc:docMk/>
          <pc:sldMk cId="33486945" sldId="1139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33486945" sldId="1139"/>
            <ac:spMk id="5" creationId="{2AF87EFD-722D-A871-1D0B-70B75D71F95F}"/>
          </ac:spMkLst>
        </pc:spChg>
        <pc:spChg chg="mod">
          <ac:chgData name="Shengfeng Mei" userId="S::s.mei@uwtsd.ac.uk::5ee32232-9136-4e4d-a76d-a15cb4de04fe" providerId="AD" clId="Web-{2CA8F239-6D8E-BC7F-4ADB-4300AB2A95B2}" dt="2025-03-24T09:32:41.583" v="68" actId="20577"/>
          <ac:spMkLst>
            <pc:docMk/>
            <pc:sldMk cId="33486945" sldId="1139"/>
            <ac:spMk id="11" creationId="{6C33BE6B-0B08-2DFD-F8D5-BB8A8A925763}"/>
          </ac:spMkLst>
        </pc:spChg>
        <pc:picChg chg="mod">
          <ac:chgData name="Shengfeng Mei" userId="S::s.mei@uwtsd.ac.uk::5ee32232-9136-4e4d-a76d-a15cb4de04fe" providerId="AD" clId="Web-{2CA8F239-6D8E-BC7F-4ADB-4300AB2A95B2}" dt="2025-03-24T09:32:29.192" v="62" actId="1076"/>
          <ac:picMkLst>
            <pc:docMk/>
            <pc:sldMk cId="33486945" sldId="1139"/>
            <ac:picMk id="3" creationId="{96646695-AF8B-07C6-3C77-EDA2B48A2102}"/>
          </ac:picMkLst>
        </pc:picChg>
      </pc:sldChg>
      <pc:sldChg chg="modSp">
        <pc:chgData name="Shengfeng Mei" userId="S::s.mei@uwtsd.ac.uk::5ee32232-9136-4e4d-a76d-a15cb4de04fe" providerId="AD" clId="Web-{2CA8F239-6D8E-BC7F-4ADB-4300AB2A95B2}" dt="2025-03-24T09:33:11.507" v="75" actId="20577"/>
        <pc:sldMkLst>
          <pc:docMk/>
          <pc:sldMk cId="3962402776" sldId="1140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3962402776" sldId="1140"/>
            <ac:spMk id="5" creationId="{1DE276BB-2959-B0C4-8CF4-58520FD19C43}"/>
          </ac:spMkLst>
        </pc:spChg>
        <pc:spChg chg="mod">
          <ac:chgData name="Shengfeng Mei" userId="S::s.mei@uwtsd.ac.uk::5ee32232-9136-4e4d-a76d-a15cb4de04fe" providerId="AD" clId="Web-{2CA8F239-6D8E-BC7F-4ADB-4300AB2A95B2}" dt="2025-03-24T09:33:11.507" v="75" actId="20577"/>
          <ac:spMkLst>
            <pc:docMk/>
            <pc:sldMk cId="3962402776" sldId="1140"/>
            <ac:spMk id="11" creationId="{824C2BD9-CEAE-CC4E-8D78-04F8230D30DB}"/>
          </ac:spMkLst>
        </pc:spChg>
        <pc:picChg chg="mod">
          <ac:chgData name="Shengfeng Mei" userId="S::s.mei@uwtsd.ac.uk::5ee32232-9136-4e4d-a76d-a15cb4de04fe" providerId="AD" clId="Web-{2CA8F239-6D8E-BC7F-4ADB-4300AB2A95B2}" dt="2025-03-24T09:32:58.319" v="70" actId="14100"/>
          <ac:picMkLst>
            <pc:docMk/>
            <pc:sldMk cId="3962402776" sldId="1140"/>
            <ac:picMk id="4" creationId="{26ED4948-282C-8A26-75DD-5FD3EF835098}"/>
          </ac:picMkLst>
        </pc:picChg>
      </pc:sldChg>
      <pc:sldChg chg="addSp modSp">
        <pc:chgData name="Shengfeng Mei" userId="S::s.mei@uwtsd.ac.uk::5ee32232-9136-4e4d-a76d-a15cb4de04fe" providerId="AD" clId="Web-{2CA8F239-6D8E-BC7F-4ADB-4300AB2A95B2}" dt="2025-03-24T09:39:08.330" v="84" actId="20577"/>
        <pc:sldMkLst>
          <pc:docMk/>
          <pc:sldMk cId="870656277" sldId="1141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870656277" sldId="1141"/>
            <ac:spMk id="3" creationId="{CB8ED2D2-94BB-F706-BB80-8C841B5519EB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870656277" sldId="1141"/>
            <ac:spMk id="5" creationId="{280D4A47-8A12-3095-C683-7BE6FE4C2AA8}"/>
          </ac:spMkLst>
        </pc:spChg>
        <pc:spChg chg="mod">
          <ac:chgData name="Shengfeng Mei" userId="S::s.mei@uwtsd.ac.uk::5ee32232-9136-4e4d-a76d-a15cb4de04fe" providerId="AD" clId="Web-{2CA8F239-6D8E-BC7F-4ADB-4300AB2A95B2}" dt="2025-03-24T09:39:08.330" v="84" actId="20577"/>
          <ac:spMkLst>
            <pc:docMk/>
            <pc:sldMk cId="870656277" sldId="1141"/>
            <ac:spMk id="11" creationId="{5F5FBD52-A46A-0038-7FC1-19FB1CA90DE7}"/>
          </ac:spMkLst>
        </pc:spChg>
        <pc:grpChg chg="add mod">
          <ac:chgData name="Shengfeng Mei" userId="S::s.mei@uwtsd.ac.uk::5ee32232-9136-4e4d-a76d-a15cb4de04fe" providerId="AD" clId="Web-{2CA8F239-6D8E-BC7F-4ADB-4300AB2A95B2}" dt="2025-03-24T09:35:40.768" v="78" actId="14100"/>
          <ac:grpSpMkLst>
            <pc:docMk/>
            <pc:sldMk cId="870656277" sldId="1141"/>
            <ac:grpSpMk id="4" creationId="{E9EC6774-5241-222A-DD42-DB1846EA1325}"/>
          </ac:grpSpMkLst>
        </pc:grpChg>
        <pc:picChg chg="mod">
          <ac:chgData name="Shengfeng Mei" userId="S::s.mei@uwtsd.ac.uk::5ee32232-9136-4e4d-a76d-a15cb4de04fe" providerId="AD" clId="Web-{2CA8F239-6D8E-BC7F-4ADB-4300AB2A95B2}" dt="2025-03-24T09:24:20.188" v="0"/>
          <ac:picMkLst>
            <pc:docMk/>
            <pc:sldMk cId="870656277" sldId="1141"/>
            <ac:picMk id="2" creationId="{FA047F5F-8D8D-329E-640E-C03AAA7CF80A}"/>
          </ac:picMkLst>
        </pc:picChg>
      </pc:sldChg>
      <pc:sldChg chg="modSp">
        <pc:chgData name="Shengfeng Mei" userId="S::s.mei@uwtsd.ac.uk::5ee32232-9136-4e4d-a76d-a15cb4de04fe" providerId="AD" clId="Web-{2CA8F239-6D8E-BC7F-4ADB-4300AB2A95B2}" dt="2025-03-24T09:39:34.722" v="92" actId="20577"/>
        <pc:sldMkLst>
          <pc:docMk/>
          <pc:sldMk cId="1857889696" sldId="1142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1857889696" sldId="1142"/>
            <ac:spMk id="5" creationId="{308CCCCE-D7F5-5DBB-2AA8-EA3B878AFCB5}"/>
          </ac:spMkLst>
        </pc:spChg>
        <pc:spChg chg="mod">
          <ac:chgData name="Shengfeng Mei" userId="S::s.mei@uwtsd.ac.uk::5ee32232-9136-4e4d-a76d-a15cb4de04fe" providerId="AD" clId="Web-{2CA8F239-6D8E-BC7F-4ADB-4300AB2A95B2}" dt="2025-03-24T09:39:34.722" v="92" actId="20577"/>
          <ac:spMkLst>
            <pc:docMk/>
            <pc:sldMk cId="1857889696" sldId="1142"/>
            <ac:spMk id="11" creationId="{FF4AC322-CE29-2E87-6CB0-32210732E377}"/>
          </ac:spMkLst>
        </pc:spChg>
        <pc:picChg chg="mod">
          <ac:chgData name="Shengfeng Mei" userId="S::s.mei@uwtsd.ac.uk::5ee32232-9136-4e4d-a76d-a15cb4de04fe" providerId="AD" clId="Web-{2CA8F239-6D8E-BC7F-4ADB-4300AB2A95B2}" dt="2025-03-24T09:39:20.409" v="86" actId="14100"/>
          <ac:picMkLst>
            <pc:docMk/>
            <pc:sldMk cId="1857889696" sldId="1142"/>
            <ac:picMk id="3" creationId="{60697AFB-94DC-D53E-6689-4AEA628442A0}"/>
          </ac:picMkLst>
        </pc:picChg>
      </pc:sldChg>
      <pc:sldChg chg="modSp">
        <pc:chgData name="Shengfeng Mei" userId="S::s.mei@uwtsd.ac.uk::5ee32232-9136-4e4d-a76d-a15cb4de04fe" providerId="AD" clId="Web-{2CA8F239-6D8E-BC7F-4ADB-4300AB2A95B2}" dt="2025-03-24T09:44:29.822" v="165" actId="1076"/>
        <pc:sldMkLst>
          <pc:docMk/>
          <pc:sldMk cId="921305015" sldId="1143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921305015" sldId="1143"/>
            <ac:spMk id="5" creationId="{18087BDD-CC34-1A90-AC57-DD885C31A194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921305015" sldId="1143"/>
            <ac:spMk id="8" creationId="{F298743C-4D37-D1A7-3714-CF0F32CFE30B}"/>
          </ac:spMkLst>
        </pc:spChg>
        <pc:spChg chg="mod">
          <ac:chgData name="Shengfeng Mei" userId="S::s.mei@uwtsd.ac.uk::5ee32232-9136-4e4d-a76d-a15cb4de04fe" providerId="AD" clId="Web-{2CA8F239-6D8E-BC7F-4ADB-4300AB2A95B2}" dt="2025-03-24T09:44:29.822" v="165" actId="1076"/>
          <ac:spMkLst>
            <pc:docMk/>
            <pc:sldMk cId="921305015" sldId="1143"/>
            <ac:spMk id="11" creationId="{65FBA1E4-5220-E2CF-BE3C-82A5AEA1027B}"/>
          </ac:spMkLst>
        </pc:spChg>
        <pc:picChg chg="mod">
          <ac:chgData name="Shengfeng Mei" userId="S::s.mei@uwtsd.ac.uk::5ee32232-9136-4e4d-a76d-a15cb4de04fe" providerId="AD" clId="Web-{2CA8F239-6D8E-BC7F-4ADB-4300AB2A95B2}" dt="2025-03-24T09:24:20.188" v="0"/>
          <ac:picMkLst>
            <pc:docMk/>
            <pc:sldMk cId="921305015" sldId="1143"/>
            <ac:picMk id="4" creationId="{674CAF3A-CD99-96CE-5FD3-B7E128A416EB}"/>
          </ac:picMkLst>
        </pc:picChg>
        <pc:picChg chg="mod">
          <ac:chgData name="Shengfeng Mei" userId="S::s.mei@uwtsd.ac.uk::5ee32232-9136-4e4d-a76d-a15cb4de04fe" providerId="AD" clId="Web-{2CA8F239-6D8E-BC7F-4ADB-4300AB2A95B2}" dt="2025-03-24T09:24:20.188" v="0"/>
          <ac:picMkLst>
            <pc:docMk/>
            <pc:sldMk cId="921305015" sldId="1143"/>
            <ac:picMk id="7" creationId="{9DE8CFA8-2343-F318-EF95-F0A671447AE7}"/>
          </ac:picMkLst>
        </pc:picChg>
      </pc:sldChg>
      <pc:sldChg chg="modSp">
        <pc:chgData name="Shengfeng Mei" userId="S::s.mei@uwtsd.ac.uk::5ee32232-9136-4e4d-a76d-a15cb4de04fe" providerId="AD" clId="Web-{2CA8F239-6D8E-BC7F-4ADB-4300AB2A95B2}" dt="2025-03-24T09:40:34.992" v="104" actId="20577"/>
        <pc:sldMkLst>
          <pc:docMk/>
          <pc:sldMk cId="1984318218" sldId="1144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1984318218" sldId="1144"/>
            <ac:spMk id="5" creationId="{1738C2BF-BB4B-F662-E56B-332969039F4A}"/>
          </ac:spMkLst>
        </pc:spChg>
        <pc:spChg chg="mod">
          <ac:chgData name="Shengfeng Mei" userId="S::s.mei@uwtsd.ac.uk::5ee32232-9136-4e4d-a76d-a15cb4de04fe" providerId="AD" clId="Web-{2CA8F239-6D8E-BC7F-4ADB-4300AB2A95B2}" dt="2025-03-24T09:40:34.992" v="104" actId="20577"/>
          <ac:spMkLst>
            <pc:docMk/>
            <pc:sldMk cId="1984318218" sldId="1144"/>
            <ac:spMk id="11" creationId="{BEA29B35-1129-5A73-0FFC-03C86053C46F}"/>
          </ac:spMkLst>
        </pc:spChg>
        <pc:picChg chg="mod">
          <ac:chgData name="Shengfeng Mei" userId="S::s.mei@uwtsd.ac.uk::5ee32232-9136-4e4d-a76d-a15cb4de04fe" providerId="AD" clId="Web-{2CA8F239-6D8E-BC7F-4ADB-4300AB2A95B2}" dt="2025-03-24T09:40:21.272" v="99" actId="1076"/>
          <ac:picMkLst>
            <pc:docMk/>
            <pc:sldMk cId="1984318218" sldId="1144"/>
            <ac:picMk id="7" creationId="{4C6C875A-7880-3A67-4302-00D732F4AE60}"/>
          </ac:picMkLst>
        </pc:picChg>
      </pc:sldChg>
      <pc:sldChg chg="addSp modSp">
        <pc:chgData name="Shengfeng Mei" userId="S::s.mei@uwtsd.ac.uk::5ee32232-9136-4e4d-a76d-a15cb4de04fe" providerId="AD" clId="Web-{2CA8F239-6D8E-BC7F-4ADB-4300AB2A95B2}" dt="2025-03-24T09:41:01.963" v="111" actId="20577"/>
        <pc:sldMkLst>
          <pc:docMk/>
          <pc:sldMk cId="2892873509" sldId="1145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2892873509" sldId="1145"/>
            <ac:spMk id="4" creationId="{46905114-9254-EE91-55B5-883DAEC15BF2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2892873509" sldId="1145"/>
            <ac:spMk id="5" creationId="{1542E22C-93E4-A49D-A266-8F9563D07E76}"/>
          </ac:spMkLst>
        </pc:spChg>
        <pc:spChg chg="mod">
          <ac:chgData name="Shengfeng Mei" userId="S::s.mei@uwtsd.ac.uk::5ee32232-9136-4e4d-a76d-a15cb4de04fe" providerId="AD" clId="Web-{2CA8F239-6D8E-BC7F-4ADB-4300AB2A95B2}" dt="2025-03-24T09:41:01.963" v="111" actId="20577"/>
          <ac:spMkLst>
            <pc:docMk/>
            <pc:sldMk cId="2892873509" sldId="1145"/>
            <ac:spMk id="11" creationId="{699A17F7-EFDF-BD26-7C03-2FBBB5C303A1}"/>
          </ac:spMkLst>
        </pc:spChg>
        <pc:grpChg chg="add mod">
          <ac:chgData name="Shengfeng Mei" userId="S::s.mei@uwtsd.ac.uk::5ee32232-9136-4e4d-a76d-a15cb4de04fe" providerId="AD" clId="Web-{2CA8F239-6D8E-BC7F-4ADB-4300AB2A95B2}" dt="2025-03-24T09:40:53.665" v="107" actId="14100"/>
          <ac:grpSpMkLst>
            <pc:docMk/>
            <pc:sldMk cId="2892873509" sldId="1145"/>
            <ac:grpSpMk id="2" creationId="{E95D81BA-6C4F-45B8-FBBD-093C63DC12E8}"/>
          </ac:grpSpMkLst>
        </pc:grpChg>
        <pc:picChg chg="mod">
          <ac:chgData name="Shengfeng Mei" userId="S::s.mei@uwtsd.ac.uk::5ee32232-9136-4e4d-a76d-a15cb4de04fe" providerId="AD" clId="Web-{2CA8F239-6D8E-BC7F-4ADB-4300AB2A95B2}" dt="2025-03-24T09:24:20.188" v="0"/>
          <ac:picMkLst>
            <pc:docMk/>
            <pc:sldMk cId="2892873509" sldId="1145"/>
            <ac:picMk id="3" creationId="{525C3CF5-F744-13E9-E9BD-79314461F7FF}"/>
          </ac:picMkLst>
        </pc:picChg>
      </pc:sldChg>
      <pc:sldChg chg="addSp modSp">
        <pc:chgData name="Shengfeng Mei" userId="S::s.mei@uwtsd.ac.uk::5ee32232-9136-4e4d-a76d-a15cb4de04fe" providerId="AD" clId="Web-{2CA8F239-6D8E-BC7F-4ADB-4300AB2A95B2}" dt="2025-03-24T09:44:17.696" v="162" actId="20577"/>
        <pc:sldMkLst>
          <pc:docMk/>
          <pc:sldMk cId="763276977" sldId="1146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763276977" sldId="1146"/>
            <ac:spMk id="4" creationId="{74261997-85A6-C0CD-AB51-2B352016782E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763276977" sldId="1146"/>
            <ac:spMk id="5" creationId="{3E80548E-81F5-823D-34A7-97EA172175B2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763276977" sldId="1146"/>
            <ac:spMk id="7" creationId="{D6DBAEA6-BDD8-ABBE-2D26-C21CA5D34498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763276977" sldId="1146"/>
            <ac:spMk id="8" creationId="{449B7F75-1C67-1310-B715-D04B1596C81A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763276977" sldId="1146"/>
            <ac:spMk id="9" creationId="{82AF45CC-E9B7-F315-BCFD-13D5BE3235B5}"/>
          </ac:spMkLst>
        </pc:spChg>
        <pc:spChg chg="mod">
          <ac:chgData name="Shengfeng Mei" userId="S::s.mei@uwtsd.ac.uk::5ee32232-9136-4e4d-a76d-a15cb4de04fe" providerId="AD" clId="Web-{2CA8F239-6D8E-BC7F-4ADB-4300AB2A95B2}" dt="2025-03-24T09:44:17.696" v="162" actId="20577"/>
          <ac:spMkLst>
            <pc:docMk/>
            <pc:sldMk cId="763276977" sldId="1146"/>
            <ac:spMk id="11" creationId="{B8B4EE26-102B-740B-9C1D-AD4AC24B2DA9}"/>
          </ac:spMkLst>
        </pc:spChg>
        <pc:grpChg chg="add">
          <ac:chgData name="Shengfeng Mei" userId="S::s.mei@uwtsd.ac.uk::5ee32232-9136-4e4d-a76d-a15cb4de04fe" providerId="AD" clId="Web-{2CA8F239-6D8E-BC7F-4ADB-4300AB2A95B2}" dt="2025-03-24T09:41:19.402" v="112"/>
          <ac:grpSpMkLst>
            <pc:docMk/>
            <pc:sldMk cId="763276977" sldId="1146"/>
            <ac:grpSpMk id="2" creationId="{B7307F2F-8156-36AE-1C5E-3EB2E291D84B}"/>
          </ac:grpSpMkLst>
        </pc:grpChg>
        <pc:picChg chg="mod">
          <ac:chgData name="Shengfeng Mei" userId="S::s.mei@uwtsd.ac.uk::5ee32232-9136-4e4d-a76d-a15cb4de04fe" providerId="AD" clId="Web-{2CA8F239-6D8E-BC7F-4ADB-4300AB2A95B2}" dt="2025-03-24T09:24:20.188" v="0"/>
          <ac:picMkLst>
            <pc:docMk/>
            <pc:sldMk cId="763276977" sldId="1146"/>
            <ac:picMk id="3" creationId="{6A15D018-5B19-6D3C-B87A-A82B2A39D5AE}"/>
          </ac:picMkLst>
        </pc:picChg>
        <pc:picChg chg="mod">
          <ac:chgData name="Shengfeng Mei" userId="S::s.mei@uwtsd.ac.uk::5ee32232-9136-4e4d-a76d-a15cb4de04fe" providerId="AD" clId="Web-{2CA8F239-6D8E-BC7F-4ADB-4300AB2A95B2}" dt="2025-03-24T09:24:20.188" v="0"/>
          <ac:picMkLst>
            <pc:docMk/>
            <pc:sldMk cId="763276977" sldId="1146"/>
            <ac:picMk id="6" creationId="{0A9AE518-2C61-8B5A-B020-42E301A93F86}"/>
          </ac:picMkLst>
        </pc:picChg>
      </pc:sldChg>
      <pc:sldChg chg="modSp">
        <pc:chgData name="Shengfeng Mei" userId="S::s.mei@uwtsd.ac.uk::5ee32232-9136-4e4d-a76d-a15cb4de04fe" providerId="AD" clId="Web-{2CA8F239-6D8E-BC7F-4ADB-4300AB2A95B2}" dt="2025-03-24T09:44:12.180" v="160" actId="20577"/>
        <pc:sldMkLst>
          <pc:docMk/>
          <pc:sldMk cId="1524303231" sldId="1147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1524303231" sldId="1147"/>
            <ac:spMk id="5" creationId="{3AC9BB65-64BD-9209-5F1A-EFFD178394A3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1524303231" sldId="1147"/>
            <ac:spMk id="9" creationId="{A8EDE1D0-C5FA-F317-974C-969BEE664177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1524303231" sldId="1147"/>
            <ac:spMk id="10" creationId="{DB0170AC-BFA9-378B-1AE1-F5B3C9076D6F}"/>
          </ac:spMkLst>
        </pc:spChg>
        <pc:spChg chg="mod">
          <ac:chgData name="Shengfeng Mei" userId="S::s.mei@uwtsd.ac.uk::5ee32232-9136-4e4d-a76d-a15cb4de04fe" providerId="AD" clId="Web-{2CA8F239-6D8E-BC7F-4ADB-4300AB2A95B2}" dt="2025-03-24T09:44:12.180" v="160" actId="20577"/>
          <ac:spMkLst>
            <pc:docMk/>
            <pc:sldMk cId="1524303231" sldId="1147"/>
            <ac:spMk id="11" creationId="{8C747990-4F62-F9B0-23F1-2438F0A2DA99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1524303231" sldId="1147"/>
            <ac:spMk id="13" creationId="{5521DE73-7AA9-06CB-1653-7BBD7BB77E9D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1524303231" sldId="1147"/>
            <ac:spMk id="14" creationId="{DAC20130-C3C5-6687-8162-CFA6B32DB0B7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1524303231" sldId="1147"/>
            <ac:spMk id="15" creationId="{F8E90DDE-8F43-6B29-826A-86E892B425F7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1524303231" sldId="1147"/>
            <ac:spMk id="18" creationId="{50C827FC-A942-9759-D20B-9436B91B763D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1524303231" sldId="1147"/>
            <ac:spMk id="19" creationId="{6E577750-6430-D732-CEC2-CBD65018B4A4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1524303231" sldId="1147"/>
            <ac:spMk id="20" creationId="{CEB6F382-4FBB-DC70-9B40-03B9572A7514}"/>
          </ac:spMkLst>
        </pc:spChg>
      </pc:sldChg>
      <pc:sldChg chg="modSp">
        <pc:chgData name="Shengfeng Mei" userId="S::s.mei@uwtsd.ac.uk::5ee32232-9136-4e4d-a76d-a15cb4de04fe" providerId="AD" clId="Web-{2CA8F239-6D8E-BC7F-4ADB-4300AB2A95B2}" dt="2025-03-24T09:42:21.453" v="125" actId="20577"/>
        <pc:sldMkLst>
          <pc:docMk/>
          <pc:sldMk cId="4181086936" sldId="1148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4181086936" sldId="1148"/>
            <ac:spMk id="5" creationId="{C6768B08-1B7A-254F-5CF9-3BA59E7B200E}"/>
          </ac:spMkLst>
        </pc:spChg>
        <pc:spChg chg="mod">
          <ac:chgData name="Shengfeng Mei" userId="S::s.mei@uwtsd.ac.uk::5ee32232-9136-4e4d-a76d-a15cb4de04fe" providerId="AD" clId="Web-{2CA8F239-6D8E-BC7F-4ADB-4300AB2A95B2}" dt="2025-03-24T09:42:21.453" v="125" actId="20577"/>
          <ac:spMkLst>
            <pc:docMk/>
            <pc:sldMk cId="4181086936" sldId="1148"/>
            <ac:spMk id="11" creationId="{F87EAFB5-8EA8-71C5-2128-D2E2109197AF}"/>
          </ac:spMkLst>
        </pc:spChg>
        <pc:grpChg chg="mod">
          <ac:chgData name="Shengfeng Mei" userId="S::s.mei@uwtsd.ac.uk::5ee32232-9136-4e4d-a76d-a15cb4de04fe" providerId="AD" clId="Web-{2CA8F239-6D8E-BC7F-4ADB-4300AB2A95B2}" dt="2025-03-24T09:42:04.624" v="118" actId="14100"/>
          <ac:grpSpMkLst>
            <pc:docMk/>
            <pc:sldMk cId="4181086936" sldId="1148"/>
            <ac:grpSpMk id="4" creationId="{80668983-0892-D317-729E-F7CC05C17C51}"/>
          </ac:grpSpMkLst>
        </pc:grpChg>
      </pc:sldChg>
      <pc:sldChg chg="modSp">
        <pc:chgData name="Shengfeng Mei" userId="S::s.mei@uwtsd.ac.uk::5ee32232-9136-4e4d-a76d-a15cb4de04fe" providerId="AD" clId="Web-{2CA8F239-6D8E-BC7F-4ADB-4300AB2A95B2}" dt="2025-03-24T09:44:05.414" v="158" actId="20577"/>
        <pc:sldMkLst>
          <pc:docMk/>
          <pc:sldMk cId="3754910183" sldId="1149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3754910183" sldId="1149"/>
            <ac:spMk id="5" creationId="{FD506E9B-E688-6688-9FFF-E19F096E5CAF}"/>
          </ac:spMkLst>
        </pc:spChg>
        <pc:spChg chg="mod">
          <ac:chgData name="Shengfeng Mei" userId="S::s.mei@uwtsd.ac.uk::5ee32232-9136-4e4d-a76d-a15cb4de04fe" providerId="AD" clId="Web-{2CA8F239-6D8E-BC7F-4ADB-4300AB2A95B2}" dt="2025-03-24T09:44:05.414" v="158" actId="20577"/>
          <ac:spMkLst>
            <pc:docMk/>
            <pc:sldMk cId="3754910183" sldId="1149"/>
            <ac:spMk id="11" creationId="{0D86C6A3-77DE-0974-A324-664C9F671739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3754910183" sldId="1149"/>
            <ac:spMk id="14" creationId="{62A40A11-5372-BD66-0438-F07E9FD78837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3754910183" sldId="1149"/>
            <ac:spMk id="15" creationId="{8D47953E-3175-99F7-FCC3-B16C18CD3A17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3754910183" sldId="1149"/>
            <ac:spMk id="16" creationId="{187C908E-8502-10E5-DE9B-A7C609154203}"/>
          </ac:spMkLst>
        </pc:spChg>
        <pc:picChg chg="mod">
          <ac:chgData name="Shengfeng Mei" userId="S::s.mei@uwtsd.ac.uk::5ee32232-9136-4e4d-a76d-a15cb4de04fe" providerId="AD" clId="Web-{2CA8F239-6D8E-BC7F-4ADB-4300AB2A95B2}" dt="2025-03-24T09:24:20.188" v="0"/>
          <ac:picMkLst>
            <pc:docMk/>
            <pc:sldMk cId="3754910183" sldId="1149"/>
            <ac:picMk id="6" creationId="{D88C8F83-4C49-178D-DCD3-03C7CE0AE4C5}"/>
          </ac:picMkLst>
        </pc:picChg>
        <pc:picChg chg="mod">
          <ac:chgData name="Shengfeng Mei" userId="S::s.mei@uwtsd.ac.uk::5ee32232-9136-4e4d-a76d-a15cb4de04fe" providerId="AD" clId="Web-{2CA8F239-6D8E-BC7F-4ADB-4300AB2A95B2}" dt="2025-03-24T09:24:20.188" v="0"/>
          <ac:picMkLst>
            <pc:docMk/>
            <pc:sldMk cId="3754910183" sldId="1149"/>
            <ac:picMk id="10" creationId="{668D51E2-5119-D6B3-E7FA-F584270F8B68}"/>
          </ac:picMkLst>
        </pc:picChg>
      </pc:sldChg>
      <pc:sldChg chg="modSp">
        <pc:chgData name="Shengfeng Mei" userId="S::s.mei@uwtsd.ac.uk::5ee32232-9136-4e4d-a76d-a15cb4de04fe" providerId="AD" clId="Web-{2CA8F239-6D8E-BC7F-4ADB-4300AB2A95B2}" dt="2025-03-24T09:42:59.721" v="136" actId="20577"/>
        <pc:sldMkLst>
          <pc:docMk/>
          <pc:sldMk cId="2193890117" sldId="1150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2193890117" sldId="1150"/>
            <ac:spMk id="5" creationId="{6D74760C-F1F7-7847-8D14-39A09AB70E39}"/>
          </ac:spMkLst>
        </pc:spChg>
        <pc:spChg chg="mod">
          <ac:chgData name="Shengfeng Mei" userId="S::s.mei@uwtsd.ac.uk::5ee32232-9136-4e4d-a76d-a15cb4de04fe" providerId="AD" clId="Web-{2CA8F239-6D8E-BC7F-4ADB-4300AB2A95B2}" dt="2025-03-24T09:42:59.721" v="136" actId="20577"/>
          <ac:spMkLst>
            <pc:docMk/>
            <pc:sldMk cId="2193890117" sldId="1150"/>
            <ac:spMk id="11" creationId="{1997D81D-400D-01DA-DFB2-784688AD77CE}"/>
          </ac:spMkLst>
        </pc:spChg>
        <pc:picChg chg="mod">
          <ac:chgData name="Shengfeng Mei" userId="S::s.mei@uwtsd.ac.uk::5ee32232-9136-4e4d-a76d-a15cb4de04fe" providerId="AD" clId="Web-{2CA8F239-6D8E-BC7F-4ADB-4300AB2A95B2}" dt="2025-03-24T09:42:42.454" v="129" actId="14100"/>
          <ac:picMkLst>
            <pc:docMk/>
            <pc:sldMk cId="2193890117" sldId="1150"/>
            <ac:picMk id="6" creationId="{9B6FFDE7-1AD8-1D87-669C-8EADF1956EEA}"/>
          </ac:picMkLst>
        </pc:picChg>
      </pc:sldChg>
      <pc:sldChg chg="modSp">
        <pc:chgData name="Shengfeng Mei" userId="S::s.mei@uwtsd.ac.uk::5ee32232-9136-4e4d-a76d-a15cb4de04fe" providerId="AD" clId="Web-{2CA8F239-6D8E-BC7F-4ADB-4300AB2A95B2}" dt="2025-03-24T09:43:23.536" v="144" actId="20577"/>
        <pc:sldMkLst>
          <pc:docMk/>
          <pc:sldMk cId="294797208" sldId="1151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294797208" sldId="1151"/>
            <ac:spMk id="5" creationId="{45A9C3AE-DD61-F68B-3A8E-39EDD099AF64}"/>
          </ac:spMkLst>
        </pc:spChg>
        <pc:spChg chg="mod">
          <ac:chgData name="Shengfeng Mei" userId="S::s.mei@uwtsd.ac.uk::5ee32232-9136-4e4d-a76d-a15cb4de04fe" providerId="AD" clId="Web-{2CA8F239-6D8E-BC7F-4ADB-4300AB2A95B2}" dt="2025-03-24T09:43:23.536" v="144" actId="20577"/>
          <ac:spMkLst>
            <pc:docMk/>
            <pc:sldMk cId="294797208" sldId="1151"/>
            <ac:spMk id="11" creationId="{3BEB7092-B735-443A-B6FC-EDE578450FB3}"/>
          </ac:spMkLst>
        </pc:spChg>
        <pc:picChg chg="mod">
          <ac:chgData name="Shengfeng Mei" userId="S::s.mei@uwtsd.ac.uk::5ee32232-9136-4e4d-a76d-a15cb4de04fe" providerId="AD" clId="Web-{2CA8F239-6D8E-BC7F-4ADB-4300AB2A95B2}" dt="2025-03-24T09:43:11.113" v="138" actId="14100"/>
          <ac:picMkLst>
            <pc:docMk/>
            <pc:sldMk cId="294797208" sldId="1151"/>
            <ac:picMk id="3" creationId="{311C0F13-758A-19C8-1BA1-ECEB2F5D97AB}"/>
          </ac:picMkLst>
        </pc:picChg>
      </pc:sldChg>
      <pc:sldChg chg="modSp">
        <pc:chgData name="Shengfeng Mei" userId="S::s.mei@uwtsd.ac.uk::5ee32232-9136-4e4d-a76d-a15cb4de04fe" providerId="AD" clId="Web-{2CA8F239-6D8E-BC7F-4ADB-4300AB2A95B2}" dt="2025-03-24T09:43:45.271" v="151" actId="20577"/>
        <pc:sldMkLst>
          <pc:docMk/>
          <pc:sldMk cId="3689660882" sldId="1152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3689660882" sldId="1152"/>
            <ac:spMk id="5" creationId="{4DE8DF6E-23AF-47AC-06A8-7CC3DB041BA9}"/>
          </ac:spMkLst>
        </pc:spChg>
        <pc:spChg chg="mod">
          <ac:chgData name="Shengfeng Mei" userId="S::s.mei@uwtsd.ac.uk::5ee32232-9136-4e4d-a76d-a15cb4de04fe" providerId="AD" clId="Web-{2CA8F239-6D8E-BC7F-4ADB-4300AB2A95B2}" dt="2025-03-24T09:43:45.271" v="151" actId="20577"/>
          <ac:spMkLst>
            <pc:docMk/>
            <pc:sldMk cId="3689660882" sldId="1152"/>
            <ac:spMk id="11" creationId="{3DE1B204-EF2C-55D3-6111-5133A2697810}"/>
          </ac:spMkLst>
        </pc:spChg>
        <pc:picChg chg="mod">
          <ac:chgData name="Shengfeng Mei" userId="S::s.mei@uwtsd.ac.uk::5ee32232-9136-4e4d-a76d-a15cb4de04fe" providerId="AD" clId="Web-{2CA8F239-6D8E-BC7F-4ADB-4300AB2A95B2}" dt="2025-03-24T09:43:34.177" v="146" actId="14100"/>
          <ac:picMkLst>
            <pc:docMk/>
            <pc:sldMk cId="3689660882" sldId="1152"/>
            <ac:picMk id="4" creationId="{3B338DDD-CE63-9455-4351-D95FFA4B93C4}"/>
          </ac:picMkLst>
        </pc:picChg>
      </pc:sldChg>
      <pc:sldChg chg="modSp">
        <pc:chgData name="Shengfeng Mei" userId="S::s.mei@uwtsd.ac.uk::5ee32232-9136-4e4d-a76d-a15cb4de04fe" providerId="AD" clId="Web-{2CA8F239-6D8E-BC7F-4ADB-4300AB2A95B2}" dt="2025-03-24T09:43:58.413" v="156" actId="20577"/>
        <pc:sldMkLst>
          <pc:docMk/>
          <pc:sldMk cId="3680521368" sldId="1153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3680521368" sldId="1153"/>
            <ac:spMk id="4" creationId="{E5104AA6-0742-F8C0-33E6-07B75AB2ED52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3680521368" sldId="1153"/>
            <ac:spMk id="5" creationId="{8EC559ED-143D-AABE-ADC2-3C2DAC570937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3680521368" sldId="1153"/>
            <ac:spMk id="8" creationId="{D2A4D74A-BE0D-1B66-C328-7B12E0324402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3680521368" sldId="1153"/>
            <ac:spMk id="10" creationId="{444F2B0F-C7AB-8D5F-0792-864616125472}"/>
          </ac:spMkLst>
        </pc:spChg>
        <pc:spChg chg="mod">
          <ac:chgData name="Shengfeng Mei" userId="S::s.mei@uwtsd.ac.uk::5ee32232-9136-4e4d-a76d-a15cb4de04fe" providerId="AD" clId="Web-{2CA8F239-6D8E-BC7F-4ADB-4300AB2A95B2}" dt="2025-03-24T09:43:58.413" v="156" actId="20577"/>
          <ac:spMkLst>
            <pc:docMk/>
            <pc:sldMk cId="3680521368" sldId="1153"/>
            <ac:spMk id="11" creationId="{79DD66FB-D558-F8D5-80B2-5C39853C0AF0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3680521368" sldId="1153"/>
            <ac:spMk id="14" creationId="{BE3AE761-519F-66FB-B102-CDEC1A9D7881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3680521368" sldId="1153"/>
            <ac:spMk id="15" creationId="{635D4A85-7409-A87E-FAED-2B59F7FD99DE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3680521368" sldId="1153"/>
            <ac:spMk id="17" creationId="{CC5B5487-9972-880E-4C1A-2D710A511A03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3680521368" sldId="1153"/>
            <ac:spMk id="18" creationId="{CFB8FBA7-5C07-185E-4780-11E440F4FDB1}"/>
          </ac:spMkLst>
        </pc:spChg>
        <pc:picChg chg="mod">
          <ac:chgData name="Shengfeng Mei" userId="S::s.mei@uwtsd.ac.uk::5ee32232-9136-4e4d-a76d-a15cb4de04fe" providerId="AD" clId="Web-{2CA8F239-6D8E-BC7F-4ADB-4300AB2A95B2}" dt="2025-03-24T09:24:20.188" v="0"/>
          <ac:picMkLst>
            <pc:docMk/>
            <pc:sldMk cId="3680521368" sldId="1153"/>
            <ac:picMk id="20" creationId="{47EF5304-F5D5-DD89-4C05-170C93536C0E}"/>
          </ac:picMkLst>
        </pc:picChg>
      </pc:sldChg>
      <pc:sldChg chg="modSp">
        <pc:chgData name="Shengfeng Mei" userId="S::s.mei@uwtsd.ac.uk::5ee32232-9136-4e4d-a76d-a15cb4de04fe" providerId="AD" clId="Web-{2CA8F239-6D8E-BC7F-4ADB-4300AB2A95B2}" dt="2025-03-24T09:45:02.621" v="171" actId="20577"/>
        <pc:sldMkLst>
          <pc:docMk/>
          <pc:sldMk cId="3921289728" sldId="1154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3921289728" sldId="1154"/>
            <ac:spMk id="5" creationId="{CE1B3132-2DC3-295F-792D-1F88E8D9A710}"/>
          </ac:spMkLst>
        </pc:spChg>
        <pc:spChg chg="mod">
          <ac:chgData name="Shengfeng Mei" userId="S::s.mei@uwtsd.ac.uk::5ee32232-9136-4e4d-a76d-a15cb4de04fe" providerId="AD" clId="Web-{2CA8F239-6D8E-BC7F-4ADB-4300AB2A95B2}" dt="2025-03-24T09:45:02.621" v="171" actId="20577"/>
          <ac:spMkLst>
            <pc:docMk/>
            <pc:sldMk cId="3921289728" sldId="1154"/>
            <ac:spMk id="11" creationId="{A782CC02-E625-B2E0-4463-C6C5EC604AEF}"/>
          </ac:spMkLst>
        </pc:spChg>
        <pc:picChg chg="mod">
          <ac:chgData name="Shengfeng Mei" userId="S::s.mei@uwtsd.ac.uk::5ee32232-9136-4e4d-a76d-a15cb4de04fe" providerId="AD" clId="Web-{2CA8F239-6D8E-BC7F-4ADB-4300AB2A95B2}" dt="2025-03-24T09:44:53.183" v="167" actId="14100"/>
          <ac:picMkLst>
            <pc:docMk/>
            <pc:sldMk cId="3921289728" sldId="1154"/>
            <ac:picMk id="3" creationId="{A2A60BB4-E70F-93AD-C377-0D729C2E9770}"/>
          </ac:picMkLst>
        </pc:picChg>
      </pc:sldChg>
      <pc:sldChg chg="modSp">
        <pc:chgData name="Shengfeng Mei" userId="S::s.mei@uwtsd.ac.uk::5ee32232-9136-4e4d-a76d-a15cb4de04fe" providerId="AD" clId="Web-{2CA8F239-6D8E-BC7F-4ADB-4300AB2A95B2}" dt="2025-03-24T09:45:27.701" v="179" actId="14100"/>
        <pc:sldMkLst>
          <pc:docMk/>
          <pc:sldMk cId="3562727243" sldId="1155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3562727243" sldId="1155"/>
            <ac:spMk id="5" creationId="{9A616E76-840B-FDBC-57AC-7418116A56DC}"/>
          </ac:spMkLst>
        </pc:spChg>
        <pc:spChg chg="mod">
          <ac:chgData name="Shengfeng Mei" userId="S::s.mei@uwtsd.ac.uk::5ee32232-9136-4e4d-a76d-a15cb4de04fe" providerId="AD" clId="Web-{2CA8F239-6D8E-BC7F-4ADB-4300AB2A95B2}" dt="2025-03-24T09:45:27.701" v="179" actId="14100"/>
          <ac:spMkLst>
            <pc:docMk/>
            <pc:sldMk cId="3562727243" sldId="1155"/>
            <ac:spMk id="11" creationId="{3B21E0B8-306C-D024-BE55-0E00BA490BE4}"/>
          </ac:spMkLst>
        </pc:spChg>
        <pc:picChg chg="mod">
          <ac:chgData name="Shengfeng Mei" userId="S::s.mei@uwtsd.ac.uk::5ee32232-9136-4e4d-a76d-a15cb4de04fe" providerId="AD" clId="Web-{2CA8F239-6D8E-BC7F-4ADB-4300AB2A95B2}" dt="2025-03-24T09:45:11.356" v="173" actId="14100"/>
          <ac:picMkLst>
            <pc:docMk/>
            <pc:sldMk cId="3562727243" sldId="1155"/>
            <ac:picMk id="4" creationId="{351ED5AE-9578-6769-875B-692DDE7A3EDF}"/>
          </ac:picMkLst>
        </pc:picChg>
      </pc:sldChg>
      <pc:sldChg chg="modSp">
        <pc:chgData name="Shengfeng Mei" userId="S::s.mei@uwtsd.ac.uk::5ee32232-9136-4e4d-a76d-a15cb4de04fe" providerId="AD" clId="Web-{2CA8F239-6D8E-BC7F-4ADB-4300AB2A95B2}" dt="2025-03-24T09:45:47.390" v="185" actId="20577"/>
        <pc:sldMkLst>
          <pc:docMk/>
          <pc:sldMk cId="2159841579" sldId="1156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2159841579" sldId="1156"/>
            <ac:spMk id="5" creationId="{C38776EB-2C68-A82B-A6E4-050ADE0C1BAF}"/>
          </ac:spMkLst>
        </pc:spChg>
        <pc:spChg chg="mod">
          <ac:chgData name="Shengfeng Mei" userId="S::s.mei@uwtsd.ac.uk::5ee32232-9136-4e4d-a76d-a15cb4de04fe" providerId="AD" clId="Web-{2CA8F239-6D8E-BC7F-4ADB-4300AB2A95B2}" dt="2025-03-24T09:45:47.390" v="185" actId="20577"/>
          <ac:spMkLst>
            <pc:docMk/>
            <pc:sldMk cId="2159841579" sldId="1156"/>
            <ac:spMk id="11" creationId="{DCA8ED27-DC0F-7E5A-C687-967C1210C313}"/>
          </ac:spMkLst>
        </pc:spChg>
        <pc:picChg chg="mod">
          <ac:chgData name="Shengfeng Mei" userId="S::s.mei@uwtsd.ac.uk::5ee32232-9136-4e4d-a76d-a15cb4de04fe" providerId="AD" clId="Web-{2CA8F239-6D8E-BC7F-4ADB-4300AB2A95B2}" dt="2025-03-24T09:45:37.623" v="181" actId="14100"/>
          <ac:picMkLst>
            <pc:docMk/>
            <pc:sldMk cId="2159841579" sldId="1156"/>
            <ac:picMk id="3" creationId="{4CD43954-4902-3EFD-E7EB-D3E8FC30BAFB}"/>
          </ac:picMkLst>
        </pc:picChg>
      </pc:sldChg>
      <pc:sldChg chg="modSp">
        <pc:chgData name="Shengfeng Mei" userId="S::s.mei@uwtsd.ac.uk::5ee32232-9136-4e4d-a76d-a15cb4de04fe" providerId="AD" clId="Web-{2CA8F239-6D8E-BC7F-4ADB-4300AB2A95B2}" dt="2025-03-24T09:46:13.907" v="193" actId="20577"/>
        <pc:sldMkLst>
          <pc:docMk/>
          <pc:sldMk cId="1685919242" sldId="1157"/>
        </pc:sld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k cId="1685919242" sldId="1157"/>
            <ac:spMk id="5" creationId="{29FF639C-0146-7387-4C87-BF2FBC9D9503}"/>
          </ac:spMkLst>
        </pc:spChg>
        <pc:spChg chg="mod">
          <ac:chgData name="Shengfeng Mei" userId="S::s.mei@uwtsd.ac.uk::5ee32232-9136-4e4d-a76d-a15cb4de04fe" providerId="AD" clId="Web-{2CA8F239-6D8E-BC7F-4ADB-4300AB2A95B2}" dt="2025-03-24T09:46:13.907" v="193" actId="20577"/>
          <ac:spMkLst>
            <pc:docMk/>
            <pc:sldMk cId="1685919242" sldId="1157"/>
            <ac:spMk id="11" creationId="{30FC40CD-25C6-2BC1-9F37-2DD78D11DC68}"/>
          </ac:spMkLst>
        </pc:spChg>
        <pc:picChg chg="mod">
          <ac:chgData name="Shengfeng Mei" userId="S::s.mei@uwtsd.ac.uk::5ee32232-9136-4e4d-a76d-a15cb4de04fe" providerId="AD" clId="Web-{2CA8F239-6D8E-BC7F-4ADB-4300AB2A95B2}" dt="2025-03-24T09:45:57.484" v="186" actId="1076"/>
          <ac:picMkLst>
            <pc:docMk/>
            <pc:sldMk cId="1685919242" sldId="1157"/>
            <ac:picMk id="4" creationId="{495200A2-CBB7-4727-F907-A7A374B88C68}"/>
          </ac:picMkLst>
        </pc:picChg>
        <pc:picChg chg="mod">
          <ac:chgData name="Shengfeng Mei" userId="S::s.mei@uwtsd.ac.uk::5ee32232-9136-4e4d-a76d-a15cb4de04fe" providerId="AD" clId="Web-{2CA8F239-6D8E-BC7F-4ADB-4300AB2A95B2}" dt="2025-03-24T09:46:01.047" v="187" actId="1076"/>
          <ac:picMkLst>
            <pc:docMk/>
            <pc:sldMk cId="1685919242" sldId="1157"/>
            <ac:picMk id="7" creationId="{BAD020B2-873D-B4CA-2E0D-7A462D98C147}"/>
          </ac:picMkLst>
        </pc:picChg>
      </pc:sldChg>
      <pc:sldChg chg="modSp add replId">
        <pc:chgData name="Shengfeng Mei" userId="S::s.mei@uwtsd.ac.uk::5ee32232-9136-4e4d-a76d-a15cb4de04fe" providerId="AD" clId="Web-{2CA8F239-6D8E-BC7F-4ADB-4300AB2A95B2}" dt="2025-03-24T09:52:13.761" v="265" actId="20577"/>
        <pc:sldMkLst>
          <pc:docMk/>
          <pc:sldMk cId="2747254896" sldId="1158"/>
        </pc:sldMkLst>
        <pc:spChg chg="mod">
          <ac:chgData name="Shengfeng Mei" userId="S::s.mei@uwtsd.ac.uk::5ee32232-9136-4e4d-a76d-a15cb4de04fe" providerId="AD" clId="Web-{2CA8F239-6D8E-BC7F-4ADB-4300AB2A95B2}" dt="2025-03-24T09:52:13.761" v="265" actId="20577"/>
          <ac:spMkLst>
            <pc:docMk/>
            <pc:sldMk cId="2747254896" sldId="1158"/>
            <ac:spMk id="93187" creationId="{89802AC2-7D12-2353-6EAD-AFE12FD73C35}"/>
          </ac:spMkLst>
        </pc:spChg>
      </pc:sldChg>
      <pc:sldMasterChg chg="modSp modSldLayout">
        <pc:chgData name="Shengfeng Mei" userId="S::s.mei@uwtsd.ac.uk::5ee32232-9136-4e4d-a76d-a15cb4de04fe" providerId="AD" clId="Web-{2CA8F239-6D8E-BC7F-4ADB-4300AB2A95B2}" dt="2025-03-24T09:24:20.188" v="0"/>
        <pc:sldMasterMkLst>
          <pc:docMk/>
          <pc:sldMasterMk cId="0" sldId="2147483677"/>
        </pc:sldMasterMkLst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asterMk cId="0" sldId="2147483677"/>
            <ac:spMk id="4" creationId="{9C6041E6-F87D-4E72-B2F2-59F741FC8835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asterMk cId="0" sldId="2147483677"/>
            <ac:spMk id="6" creationId="{870D973B-9FE3-4237-AF7B-BFA9FEE09901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asterMk cId="0" sldId="2147483677"/>
            <ac:spMk id="1026" creationId="{00000000-0000-0000-0000-000000000000}"/>
          </ac:spMkLst>
        </pc:spChg>
        <pc:spChg chg="mod">
          <ac:chgData name="Shengfeng Mei" userId="S::s.mei@uwtsd.ac.uk::5ee32232-9136-4e4d-a76d-a15cb4de04fe" providerId="AD" clId="Web-{2CA8F239-6D8E-BC7F-4ADB-4300AB2A95B2}" dt="2025-03-24T09:24:20.188" v="0"/>
          <ac:spMkLst>
            <pc:docMk/>
            <pc:sldMasterMk cId="0" sldId="2147483677"/>
            <ac:spMk id="1027" creationId="{00000000-0000-0000-0000-000000000000}"/>
          </ac:spMkLst>
        </pc:spChg>
        <pc:sldLayoutChg chg="modSp">
          <pc:chgData name="Shengfeng Mei" userId="S::s.mei@uwtsd.ac.uk::5ee32232-9136-4e4d-a76d-a15cb4de04fe" providerId="AD" clId="Web-{2CA8F239-6D8E-BC7F-4ADB-4300AB2A95B2}" dt="2025-03-24T09:24:20.188" v="0"/>
          <pc:sldLayoutMkLst>
            <pc:docMk/>
            <pc:sldMasterMk cId="0" sldId="2147483677"/>
            <pc:sldLayoutMk cId="2014937424" sldId="2147483777"/>
          </pc:sldLayoutMkLst>
          <pc:spChg chg="mod">
            <ac:chgData name="Shengfeng Mei" userId="S::s.mei@uwtsd.ac.uk::5ee32232-9136-4e4d-a76d-a15cb4de04fe" providerId="AD" clId="Web-{2CA8F239-6D8E-BC7F-4ADB-4300AB2A95B2}" dt="2025-03-24T09:24:20.188" v="0"/>
            <ac:spMkLst>
              <pc:docMk/>
              <pc:sldMasterMk cId="0" sldId="2147483677"/>
              <pc:sldLayoutMk cId="2014937424" sldId="2147483777"/>
              <ac:spMk id="2" creationId="{00000000-0000-0000-0000-000000000000}"/>
            </ac:spMkLst>
          </pc:spChg>
          <pc:spChg chg="mod">
            <ac:chgData name="Shengfeng Mei" userId="S::s.mei@uwtsd.ac.uk::5ee32232-9136-4e4d-a76d-a15cb4de04fe" providerId="AD" clId="Web-{2CA8F239-6D8E-BC7F-4ADB-4300AB2A95B2}" dt="2025-03-24T09:24:20.188" v="0"/>
            <ac:spMkLst>
              <pc:docMk/>
              <pc:sldMasterMk cId="0" sldId="2147483677"/>
              <pc:sldLayoutMk cId="2014937424" sldId="2147483777"/>
              <ac:spMk id="3" creationId="{00000000-0000-0000-0000-000000000000}"/>
            </ac:spMkLst>
          </pc:spChg>
        </pc:sldLayoutChg>
        <pc:sldLayoutChg chg="modSp">
          <pc:chgData name="Shengfeng Mei" userId="S::s.mei@uwtsd.ac.uk::5ee32232-9136-4e4d-a76d-a15cb4de04fe" providerId="AD" clId="Web-{2CA8F239-6D8E-BC7F-4ADB-4300AB2A95B2}" dt="2025-03-24T09:24:20.188" v="0"/>
          <pc:sldLayoutMkLst>
            <pc:docMk/>
            <pc:sldMasterMk cId="0" sldId="2147483677"/>
            <pc:sldLayoutMk cId="694915260" sldId="2147483778"/>
          </pc:sldLayoutMkLst>
          <pc:spChg chg="mod">
            <ac:chgData name="Shengfeng Mei" userId="S::s.mei@uwtsd.ac.uk::5ee32232-9136-4e4d-a76d-a15cb4de04fe" providerId="AD" clId="Web-{2CA8F239-6D8E-BC7F-4ADB-4300AB2A95B2}" dt="2025-03-24T09:24:20.188" v="0"/>
            <ac:spMkLst>
              <pc:docMk/>
              <pc:sldMasterMk cId="0" sldId="2147483677"/>
              <pc:sldLayoutMk cId="694915260" sldId="2147483778"/>
              <ac:spMk id="3" creationId="{00000000-0000-0000-0000-000000000000}"/>
            </ac:spMkLst>
          </pc:spChg>
          <pc:spChg chg="mod">
            <ac:chgData name="Shengfeng Mei" userId="S::s.mei@uwtsd.ac.uk::5ee32232-9136-4e4d-a76d-a15cb4de04fe" providerId="AD" clId="Web-{2CA8F239-6D8E-BC7F-4ADB-4300AB2A95B2}" dt="2025-03-24T09:24:20.188" v="0"/>
            <ac:spMkLst>
              <pc:docMk/>
              <pc:sldMasterMk cId="0" sldId="2147483677"/>
              <pc:sldLayoutMk cId="694915260" sldId="2147483778"/>
              <ac:spMk id="4" creationId="{00000000-0000-0000-0000-000000000000}"/>
            </ac:spMkLst>
          </pc:spChg>
        </pc:sldLayoutChg>
        <pc:sldLayoutChg chg="modSp">
          <pc:chgData name="Shengfeng Mei" userId="S::s.mei@uwtsd.ac.uk::5ee32232-9136-4e4d-a76d-a15cb4de04fe" providerId="AD" clId="Web-{2CA8F239-6D8E-BC7F-4ADB-4300AB2A95B2}" dt="2025-03-24T09:24:20.188" v="0"/>
          <pc:sldLayoutMkLst>
            <pc:docMk/>
            <pc:sldMasterMk cId="0" sldId="2147483677"/>
            <pc:sldLayoutMk cId="2644807045" sldId="2147483779"/>
          </pc:sldLayoutMkLst>
          <pc:spChg chg="mod">
            <ac:chgData name="Shengfeng Mei" userId="S::s.mei@uwtsd.ac.uk::5ee32232-9136-4e4d-a76d-a15cb4de04fe" providerId="AD" clId="Web-{2CA8F239-6D8E-BC7F-4ADB-4300AB2A95B2}" dt="2025-03-24T09:24:20.188" v="0"/>
            <ac:spMkLst>
              <pc:docMk/>
              <pc:sldMasterMk cId="0" sldId="2147483677"/>
              <pc:sldLayoutMk cId="2644807045" sldId="2147483779"/>
              <ac:spMk id="3" creationId="{00000000-0000-0000-0000-000000000000}"/>
            </ac:spMkLst>
          </pc:spChg>
          <pc:spChg chg="mod">
            <ac:chgData name="Shengfeng Mei" userId="S::s.mei@uwtsd.ac.uk::5ee32232-9136-4e4d-a76d-a15cb4de04fe" providerId="AD" clId="Web-{2CA8F239-6D8E-BC7F-4ADB-4300AB2A95B2}" dt="2025-03-24T09:24:20.188" v="0"/>
            <ac:spMkLst>
              <pc:docMk/>
              <pc:sldMasterMk cId="0" sldId="2147483677"/>
              <pc:sldLayoutMk cId="2644807045" sldId="2147483779"/>
              <ac:spMk id="4" creationId="{00000000-0000-0000-0000-000000000000}"/>
            </ac:spMkLst>
          </pc:spChg>
          <pc:spChg chg="mod">
            <ac:chgData name="Shengfeng Mei" userId="S::s.mei@uwtsd.ac.uk::5ee32232-9136-4e4d-a76d-a15cb4de04fe" providerId="AD" clId="Web-{2CA8F239-6D8E-BC7F-4ADB-4300AB2A95B2}" dt="2025-03-24T09:24:20.188" v="0"/>
            <ac:spMkLst>
              <pc:docMk/>
              <pc:sldMasterMk cId="0" sldId="2147483677"/>
              <pc:sldLayoutMk cId="2644807045" sldId="2147483779"/>
              <ac:spMk id="5" creationId="{00000000-0000-0000-0000-000000000000}"/>
            </ac:spMkLst>
          </pc:spChg>
          <pc:spChg chg="mod">
            <ac:chgData name="Shengfeng Mei" userId="S::s.mei@uwtsd.ac.uk::5ee32232-9136-4e4d-a76d-a15cb4de04fe" providerId="AD" clId="Web-{2CA8F239-6D8E-BC7F-4ADB-4300AB2A95B2}" dt="2025-03-24T09:24:20.188" v="0"/>
            <ac:spMkLst>
              <pc:docMk/>
              <pc:sldMasterMk cId="0" sldId="2147483677"/>
              <pc:sldLayoutMk cId="2644807045" sldId="2147483779"/>
              <ac:spMk id="6" creationId="{00000000-0000-0000-0000-000000000000}"/>
            </ac:spMkLst>
          </pc:spChg>
        </pc:sldLayoutChg>
        <pc:sldLayoutChg chg="modSp">
          <pc:chgData name="Shengfeng Mei" userId="S::s.mei@uwtsd.ac.uk::5ee32232-9136-4e4d-a76d-a15cb4de04fe" providerId="AD" clId="Web-{2CA8F239-6D8E-BC7F-4ADB-4300AB2A95B2}" dt="2025-03-24T09:24:20.188" v="0"/>
          <pc:sldLayoutMkLst>
            <pc:docMk/>
            <pc:sldMasterMk cId="0" sldId="2147483677"/>
            <pc:sldLayoutMk cId="2954488435" sldId="2147483782"/>
          </pc:sldLayoutMkLst>
          <pc:spChg chg="mod">
            <ac:chgData name="Shengfeng Mei" userId="S::s.mei@uwtsd.ac.uk::5ee32232-9136-4e4d-a76d-a15cb4de04fe" providerId="AD" clId="Web-{2CA8F239-6D8E-BC7F-4ADB-4300AB2A95B2}" dt="2025-03-24T09:24:20.188" v="0"/>
            <ac:spMkLst>
              <pc:docMk/>
              <pc:sldMasterMk cId="0" sldId="2147483677"/>
              <pc:sldLayoutMk cId="2954488435" sldId="2147483782"/>
              <ac:spMk id="2" creationId="{00000000-0000-0000-0000-000000000000}"/>
            </ac:spMkLst>
          </pc:spChg>
          <pc:spChg chg="mod">
            <ac:chgData name="Shengfeng Mei" userId="S::s.mei@uwtsd.ac.uk::5ee32232-9136-4e4d-a76d-a15cb4de04fe" providerId="AD" clId="Web-{2CA8F239-6D8E-BC7F-4ADB-4300AB2A95B2}" dt="2025-03-24T09:24:20.188" v="0"/>
            <ac:spMkLst>
              <pc:docMk/>
              <pc:sldMasterMk cId="0" sldId="2147483677"/>
              <pc:sldLayoutMk cId="2954488435" sldId="2147483782"/>
              <ac:spMk id="3" creationId="{00000000-0000-0000-0000-000000000000}"/>
            </ac:spMkLst>
          </pc:spChg>
          <pc:spChg chg="mod">
            <ac:chgData name="Shengfeng Mei" userId="S::s.mei@uwtsd.ac.uk::5ee32232-9136-4e4d-a76d-a15cb4de04fe" providerId="AD" clId="Web-{2CA8F239-6D8E-BC7F-4ADB-4300AB2A95B2}" dt="2025-03-24T09:24:20.188" v="0"/>
            <ac:spMkLst>
              <pc:docMk/>
              <pc:sldMasterMk cId="0" sldId="2147483677"/>
              <pc:sldLayoutMk cId="2954488435" sldId="2147483782"/>
              <ac:spMk id="4" creationId="{00000000-0000-0000-0000-000000000000}"/>
            </ac:spMkLst>
          </pc:spChg>
        </pc:sldLayoutChg>
        <pc:sldLayoutChg chg="modSp">
          <pc:chgData name="Shengfeng Mei" userId="S::s.mei@uwtsd.ac.uk::5ee32232-9136-4e4d-a76d-a15cb4de04fe" providerId="AD" clId="Web-{2CA8F239-6D8E-BC7F-4ADB-4300AB2A95B2}" dt="2025-03-24T09:24:20.188" v="0"/>
          <pc:sldLayoutMkLst>
            <pc:docMk/>
            <pc:sldMasterMk cId="0" sldId="2147483677"/>
            <pc:sldLayoutMk cId="3529993513" sldId="2147483783"/>
          </pc:sldLayoutMkLst>
          <pc:spChg chg="mod">
            <ac:chgData name="Shengfeng Mei" userId="S::s.mei@uwtsd.ac.uk::5ee32232-9136-4e4d-a76d-a15cb4de04fe" providerId="AD" clId="Web-{2CA8F239-6D8E-BC7F-4ADB-4300AB2A95B2}" dt="2025-03-24T09:24:20.188" v="0"/>
            <ac:spMkLst>
              <pc:docMk/>
              <pc:sldMasterMk cId="0" sldId="2147483677"/>
              <pc:sldLayoutMk cId="3529993513" sldId="2147483783"/>
              <ac:spMk id="2" creationId="{00000000-0000-0000-0000-000000000000}"/>
            </ac:spMkLst>
          </pc:spChg>
          <pc:spChg chg="mod">
            <ac:chgData name="Shengfeng Mei" userId="S::s.mei@uwtsd.ac.uk::5ee32232-9136-4e4d-a76d-a15cb4de04fe" providerId="AD" clId="Web-{2CA8F239-6D8E-BC7F-4ADB-4300AB2A95B2}" dt="2025-03-24T09:24:20.188" v="0"/>
            <ac:spMkLst>
              <pc:docMk/>
              <pc:sldMasterMk cId="0" sldId="2147483677"/>
              <pc:sldLayoutMk cId="3529993513" sldId="2147483783"/>
              <ac:spMk id="3" creationId="{00000000-0000-0000-0000-000000000000}"/>
            </ac:spMkLst>
          </pc:spChg>
          <pc:spChg chg="mod">
            <ac:chgData name="Shengfeng Mei" userId="S::s.mei@uwtsd.ac.uk::5ee32232-9136-4e4d-a76d-a15cb4de04fe" providerId="AD" clId="Web-{2CA8F239-6D8E-BC7F-4ADB-4300AB2A95B2}" dt="2025-03-24T09:24:20.188" v="0"/>
            <ac:spMkLst>
              <pc:docMk/>
              <pc:sldMasterMk cId="0" sldId="2147483677"/>
              <pc:sldLayoutMk cId="3529993513" sldId="2147483783"/>
              <ac:spMk id="4" creationId="{00000000-0000-0000-0000-000000000000}"/>
            </ac:spMkLst>
          </pc:spChg>
        </pc:sldLayoutChg>
        <pc:sldLayoutChg chg="modSp">
          <pc:chgData name="Shengfeng Mei" userId="S::s.mei@uwtsd.ac.uk::5ee32232-9136-4e4d-a76d-a15cb4de04fe" providerId="AD" clId="Web-{2CA8F239-6D8E-BC7F-4ADB-4300AB2A95B2}" dt="2025-03-24T09:24:20.188" v="0"/>
          <pc:sldLayoutMkLst>
            <pc:docMk/>
            <pc:sldMasterMk cId="0" sldId="2147483677"/>
            <pc:sldLayoutMk cId="3048425336" sldId="2147483785"/>
          </pc:sldLayoutMkLst>
          <pc:spChg chg="mod">
            <ac:chgData name="Shengfeng Mei" userId="S::s.mei@uwtsd.ac.uk::5ee32232-9136-4e4d-a76d-a15cb4de04fe" providerId="AD" clId="Web-{2CA8F239-6D8E-BC7F-4ADB-4300AB2A95B2}" dt="2025-03-24T09:24:20.188" v="0"/>
            <ac:spMkLst>
              <pc:docMk/>
              <pc:sldMasterMk cId="0" sldId="2147483677"/>
              <pc:sldLayoutMk cId="3048425336" sldId="2147483785"/>
              <ac:spMk id="2" creationId="{00000000-0000-0000-0000-000000000000}"/>
            </ac:spMkLst>
          </pc:spChg>
          <pc:spChg chg="mod">
            <ac:chgData name="Shengfeng Mei" userId="S::s.mei@uwtsd.ac.uk::5ee32232-9136-4e4d-a76d-a15cb4de04fe" providerId="AD" clId="Web-{2CA8F239-6D8E-BC7F-4ADB-4300AB2A95B2}" dt="2025-03-24T09:24:20.188" v="0"/>
            <ac:spMkLst>
              <pc:docMk/>
              <pc:sldMasterMk cId="0" sldId="2147483677"/>
              <pc:sldLayoutMk cId="3048425336" sldId="2147483785"/>
              <ac:spMk id="3" creationId="{00000000-0000-0000-0000-000000000000}"/>
            </ac:spMkLst>
          </pc:spChg>
        </pc:sldLayoutChg>
        <pc:sldLayoutChg chg="modSp">
          <pc:chgData name="Shengfeng Mei" userId="S::s.mei@uwtsd.ac.uk::5ee32232-9136-4e4d-a76d-a15cb4de04fe" providerId="AD" clId="Web-{2CA8F239-6D8E-BC7F-4ADB-4300AB2A95B2}" dt="2025-03-24T09:24:20.188" v="0"/>
          <pc:sldLayoutMkLst>
            <pc:docMk/>
            <pc:sldMasterMk cId="0" sldId="2147483677"/>
            <pc:sldLayoutMk cId="3812398924" sldId="2147483786"/>
          </pc:sldLayoutMkLst>
          <pc:spChg chg="mod">
            <ac:chgData name="Shengfeng Mei" userId="S::s.mei@uwtsd.ac.uk::5ee32232-9136-4e4d-a76d-a15cb4de04fe" providerId="AD" clId="Web-{2CA8F239-6D8E-BC7F-4ADB-4300AB2A95B2}" dt="2025-03-24T09:24:20.188" v="0"/>
            <ac:spMkLst>
              <pc:docMk/>
              <pc:sldMasterMk cId="0" sldId="2147483677"/>
              <pc:sldLayoutMk cId="3812398924" sldId="2147483786"/>
              <ac:spMk id="2" creationId="{00000000-0000-0000-0000-000000000000}"/>
            </ac:spMkLst>
          </pc:spChg>
          <pc:spChg chg="mod">
            <ac:chgData name="Shengfeng Mei" userId="S::s.mei@uwtsd.ac.uk::5ee32232-9136-4e4d-a76d-a15cb4de04fe" providerId="AD" clId="Web-{2CA8F239-6D8E-BC7F-4ADB-4300AB2A95B2}" dt="2025-03-24T09:24:20.188" v="0"/>
            <ac:spMkLst>
              <pc:docMk/>
              <pc:sldMasterMk cId="0" sldId="2147483677"/>
              <pc:sldLayoutMk cId="3812398924" sldId="2147483786"/>
              <ac:spMk id="3" creationId="{00000000-0000-0000-0000-000000000000}"/>
            </ac:spMkLst>
          </pc:spChg>
          <pc:spChg chg="mod">
            <ac:chgData name="Shengfeng Mei" userId="S::s.mei@uwtsd.ac.uk::5ee32232-9136-4e4d-a76d-a15cb4de04fe" providerId="AD" clId="Web-{2CA8F239-6D8E-BC7F-4ADB-4300AB2A95B2}" dt="2025-03-24T09:24:20.188" v="0"/>
            <ac:spMkLst>
              <pc:docMk/>
              <pc:sldMasterMk cId="0" sldId="2147483677"/>
              <pc:sldLayoutMk cId="3812398924" sldId="2147483786"/>
              <ac:spMk id="4" creationId="{C5BA379F-2687-42D5-BD11-CCFD486FA934}"/>
            </ac:spMkLst>
          </pc:spChg>
          <pc:spChg chg="mod">
            <ac:chgData name="Shengfeng Mei" userId="S::s.mei@uwtsd.ac.uk::5ee32232-9136-4e4d-a76d-a15cb4de04fe" providerId="AD" clId="Web-{2CA8F239-6D8E-BC7F-4ADB-4300AB2A95B2}" dt="2025-03-24T09:24:20.188" v="0"/>
            <ac:spMkLst>
              <pc:docMk/>
              <pc:sldMasterMk cId="0" sldId="2147483677"/>
              <pc:sldLayoutMk cId="3812398924" sldId="2147483786"/>
              <ac:spMk id="5" creationId="{6DDC0210-3A98-4E80-A493-9097B8EA885E}"/>
            </ac:spMkLst>
          </pc:spChg>
        </pc:sldLayoutChg>
        <pc:sldLayoutChg chg="modSp">
          <pc:chgData name="Shengfeng Mei" userId="S::s.mei@uwtsd.ac.uk::5ee32232-9136-4e4d-a76d-a15cb4de04fe" providerId="AD" clId="Web-{2CA8F239-6D8E-BC7F-4ADB-4300AB2A95B2}" dt="2025-03-24T09:24:20.188" v="0"/>
          <pc:sldLayoutMkLst>
            <pc:docMk/>
            <pc:sldMasterMk cId="0" sldId="2147483677"/>
            <pc:sldLayoutMk cId="258251497" sldId="2147483787"/>
          </pc:sldLayoutMkLst>
          <pc:spChg chg="mod">
            <ac:chgData name="Shengfeng Mei" userId="S::s.mei@uwtsd.ac.uk::5ee32232-9136-4e4d-a76d-a15cb4de04fe" providerId="AD" clId="Web-{2CA8F239-6D8E-BC7F-4ADB-4300AB2A95B2}" dt="2025-03-24T09:24:20.188" v="0"/>
            <ac:spMkLst>
              <pc:docMk/>
              <pc:sldMasterMk cId="0" sldId="2147483677"/>
              <pc:sldLayoutMk cId="258251497" sldId="2147483787"/>
              <ac:spMk id="3" creationId="{00000000-0000-0000-0000-000000000000}"/>
            </ac:spMkLst>
          </pc:spChg>
          <pc:spChg chg="mod">
            <ac:chgData name="Shengfeng Mei" userId="S::s.mei@uwtsd.ac.uk::5ee32232-9136-4e4d-a76d-a15cb4de04fe" providerId="AD" clId="Web-{2CA8F239-6D8E-BC7F-4ADB-4300AB2A95B2}" dt="2025-03-24T09:24:20.188" v="0"/>
            <ac:spMkLst>
              <pc:docMk/>
              <pc:sldMasterMk cId="0" sldId="2147483677"/>
              <pc:sldLayoutMk cId="258251497" sldId="2147483787"/>
              <ac:spMk id="5" creationId="{664C04FF-0357-4130-AC28-3F988C577F5A}"/>
            </ac:spMkLst>
          </pc:spChg>
        </pc:sldLayoutChg>
      </pc:sldMasterChg>
    </pc:docChg>
  </pc:docChgLst>
  <pc:docChgLst>
    <pc:chgData name="Shengfeng Mei" userId="S::s.mei@uwtsd.ac.uk::5ee32232-9136-4e4d-a76d-a15cb4de04fe" providerId="AD" clId="Web-{176A1940-7C4A-3BCC-12F7-A9BC7B548085}"/>
    <pc:docChg chg="addSld modSld addSection delSection">
      <pc:chgData name="Shengfeng Mei" userId="S::s.mei@uwtsd.ac.uk::5ee32232-9136-4e4d-a76d-a15cb4de04fe" providerId="AD" clId="Web-{176A1940-7C4A-3BCC-12F7-A9BC7B548085}" dt="2025-03-02T20:51:50.948" v="476" actId="20577"/>
      <pc:docMkLst>
        <pc:docMk/>
      </pc:docMkLst>
      <pc:sldChg chg="modSp new">
        <pc:chgData name="Shengfeng Mei" userId="S::s.mei@uwtsd.ac.uk::5ee32232-9136-4e4d-a76d-a15cb4de04fe" providerId="AD" clId="Web-{176A1940-7C4A-3BCC-12F7-A9BC7B548085}" dt="2025-03-02T20:51:35.542" v="472" actId="20577"/>
        <pc:sldMkLst>
          <pc:docMk/>
          <pc:sldMk cId="3670186434" sldId="1080"/>
        </pc:sldMkLst>
        <pc:spChg chg="mod">
          <ac:chgData name="Shengfeng Mei" userId="S::s.mei@uwtsd.ac.uk::5ee32232-9136-4e4d-a76d-a15cb4de04fe" providerId="AD" clId="Web-{176A1940-7C4A-3BCC-12F7-A9BC7B548085}" dt="2025-03-02T17:57:08.774" v="350" actId="20577"/>
          <ac:spMkLst>
            <pc:docMk/>
            <pc:sldMk cId="3670186434" sldId="1080"/>
            <ac:spMk id="2" creationId="{254F14AF-AEDB-95FD-6ACF-7F9EDFA90EA0}"/>
          </ac:spMkLst>
        </pc:spChg>
        <pc:spChg chg="mod">
          <ac:chgData name="Shengfeng Mei" userId="S::s.mei@uwtsd.ac.uk::5ee32232-9136-4e4d-a76d-a15cb4de04fe" providerId="AD" clId="Web-{176A1940-7C4A-3BCC-12F7-A9BC7B548085}" dt="2025-03-02T20:51:35.542" v="472" actId="20577"/>
          <ac:spMkLst>
            <pc:docMk/>
            <pc:sldMk cId="3670186434" sldId="1080"/>
            <ac:spMk id="3" creationId="{42F6EF55-54CF-8048-2AF7-14DFC9EEE0F3}"/>
          </ac:spMkLst>
        </pc:spChg>
      </pc:sldChg>
      <pc:sldChg chg="modSp add replId">
        <pc:chgData name="Shengfeng Mei" userId="S::s.mei@uwtsd.ac.uk::5ee32232-9136-4e4d-a76d-a15cb4de04fe" providerId="AD" clId="Web-{176A1940-7C4A-3BCC-12F7-A9BC7B548085}" dt="2025-03-02T20:51:50.948" v="476" actId="20577"/>
        <pc:sldMkLst>
          <pc:docMk/>
          <pc:sldMk cId="2754404159" sldId="1081"/>
        </pc:sldMkLst>
        <pc:spChg chg="mod">
          <ac:chgData name="Shengfeng Mei" userId="S::s.mei@uwtsd.ac.uk::5ee32232-9136-4e4d-a76d-a15cb4de04fe" providerId="AD" clId="Web-{176A1940-7C4A-3BCC-12F7-A9BC7B548085}" dt="2025-03-02T20:49:19.414" v="357" actId="20577"/>
          <ac:spMkLst>
            <pc:docMk/>
            <pc:sldMk cId="2754404159" sldId="1081"/>
            <ac:spMk id="2" creationId="{9610FB28-2E2D-32EC-89E0-4C742EE63B38}"/>
          </ac:spMkLst>
        </pc:spChg>
        <pc:spChg chg="mod">
          <ac:chgData name="Shengfeng Mei" userId="S::s.mei@uwtsd.ac.uk::5ee32232-9136-4e4d-a76d-a15cb4de04fe" providerId="AD" clId="Web-{176A1940-7C4A-3BCC-12F7-A9BC7B548085}" dt="2025-03-02T20:51:50.948" v="476" actId="20577"/>
          <ac:spMkLst>
            <pc:docMk/>
            <pc:sldMk cId="2754404159" sldId="1081"/>
            <ac:spMk id="3" creationId="{0EEEBAD0-1725-AA47-EAE0-5298817E453A}"/>
          </ac:spMkLst>
        </pc:spChg>
      </pc:sldChg>
    </pc:docChg>
  </pc:docChgLst>
  <pc:docChgLst>
    <pc:chgData name="Shengfeng Mei" userId="5ee32232-9136-4e4d-a76d-a15cb4de04fe" providerId="ADAL" clId="{22FBA8BB-67F8-463F-AF9F-CA76B21774AF}"/>
    <pc:docChg chg="modSld">
      <pc:chgData name="Shengfeng Mei" userId="5ee32232-9136-4e4d-a76d-a15cb4de04fe" providerId="ADAL" clId="{22FBA8BB-67F8-463F-AF9F-CA76B21774AF}" dt="2025-03-10T12:28:12.630" v="223" actId="20577"/>
      <pc:docMkLst>
        <pc:docMk/>
      </pc:docMkLst>
      <pc:sldChg chg="modSp mod">
        <pc:chgData name="Shengfeng Mei" userId="5ee32232-9136-4e4d-a76d-a15cb4de04fe" providerId="ADAL" clId="{22FBA8BB-67F8-463F-AF9F-CA76B21774AF}" dt="2025-03-10T11:32:56.662" v="39" actId="20577"/>
        <pc:sldMkLst>
          <pc:docMk/>
          <pc:sldMk cId="0" sldId="456"/>
        </pc:sldMkLst>
        <pc:spChg chg="mod">
          <ac:chgData name="Shengfeng Mei" userId="5ee32232-9136-4e4d-a76d-a15cb4de04fe" providerId="ADAL" clId="{22FBA8BB-67F8-463F-AF9F-CA76B21774AF}" dt="2025-03-10T11:32:56.662" v="39" actId="20577"/>
          <ac:spMkLst>
            <pc:docMk/>
            <pc:sldMk cId="0" sldId="456"/>
            <ac:spMk id="5124" creationId="{802BE34A-A1C8-45A5-A68F-C07705EBE135}"/>
          </ac:spMkLst>
        </pc:spChg>
      </pc:sldChg>
      <pc:sldChg chg="modSp mod">
        <pc:chgData name="Shengfeng Mei" userId="5ee32232-9136-4e4d-a76d-a15cb4de04fe" providerId="ADAL" clId="{22FBA8BB-67F8-463F-AF9F-CA76B21774AF}" dt="2025-03-10T11:36:43.015" v="72" actId="20577"/>
        <pc:sldMkLst>
          <pc:docMk/>
          <pc:sldMk cId="0" sldId="468"/>
        </pc:sldMkLst>
        <pc:spChg chg="mod">
          <ac:chgData name="Shengfeng Mei" userId="5ee32232-9136-4e4d-a76d-a15cb4de04fe" providerId="ADAL" clId="{22FBA8BB-67F8-463F-AF9F-CA76B21774AF}" dt="2025-03-10T11:36:43.015" v="72" actId="20577"/>
          <ac:spMkLst>
            <pc:docMk/>
            <pc:sldMk cId="0" sldId="468"/>
            <ac:spMk id="93187" creationId="{C9687BB9-4ADD-2648-8D7F-2389BA81C2C0}"/>
          </ac:spMkLst>
        </pc:spChg>
      </pc:sldChg>
      <pc:sldChg chg="modSp mod">
        <pc:chgData name="Shengfeng Mei" userId="5ee32232-9136-4e4d-a76d-a15cb4de04fe" providerId="ADAL" clId="{22FBA8BB-67F8-463F-AF9F-CA76B21774AF}" dt="2025-03-10T11:37:34.055" v="148" actId="403"/>
        <pc:sldMkLst>
          <pc:docMk/>
          <pc:sldMk cId="0" sldId="469"/>
        </pc:sldMkLst>
        <pc:spChg chg="mod">
          <ac:chgData name="Shengfeng Mei" userId="5ee32232-9136-4e4d-a76d-a15cb4de04fe" providerId="ADAL" clId="{22FBA8BB-67F8-463F-AF9F-CA76B21774AF}" dt="2025-03-10T11:37:34.055" v="148" actId="403"/>
          <ac:spMkLst>
            <pc:docMk/>
            <pc:sldMk cId="0" sldId="469"/>
            <ac:spMk id="94211" creationId="{5592C34A-385C-6FDD-144B-1932CAA94859}"/>
          </ac:spMkLst>
        </pc:spChg>
      </pc:sldChg>
      <pc:sldChg chg="modSp mod">
        <pc:chgData name="Shengfeng Mei" userId="5ee32232-9136-4e4d-a76d-a15cb4de04fe" providerId="ADAL" clId="{22FBA8BB-67F8-463F-AF9F-CA76B21774AF}" dt="2025-03-10T11:43:40.459" v="155" actId="20577"/>
        <pc:sldMkLst>
          <pc:docMk/>
          <pc:sldMk cId="0" sldId="473"/>
        </pc:sldMkLst>
        <pc:spChg chg="mod">
          <ac:chgData name="Shengfeng Mei" userId="5ee32232-9136-4e4d-a76d-a15cb4de04fe" providerId="ADAL" clId="{22FBA8BB-67F8-463F-AF9F-CA76B21774AF}" dt="2025-03-10T11:43:40.459" v="155" actId="20577"/>
          <ac:spMkLst>
            <pc:docMk/>
            <pc:sldMk cId="0" sldId="473"/>
            <ac:spMk id="11268" creationId="{D7458AAD-28E7-0254-1D3C-A1E233E3DDC7}"/>
          </ac:spMkLst>
        </pc:spChg>
      </pc:sldChg>
      <pc:sldChg chg="modSp mod">
        <pc:chgData name="Shengfeng Mei" userId="5ee32232-9136-4e4d-a76d-a15cb4de04fe" providerId="ADAL" clId="{22FBA8BB-67F8-463F-AF9F-CA76B21774AF}" dt="2025-03-10T11:55:02.253" v="159" actId="20577"/>
        <pc:sldMkLst>
          <pc:docMk/>
          <pc:sldMk cId="0" sldId="474"/>
        </pc:sldMkLst>
        <pc:spChg chg="mod">
          <ac:chgData name="Shengfeng Mei" userId="5ee32232-9136-4e4d-a76d-a15cb4de04fe" providerId="ADAL" clId="{22FBA8BB-67F8-463F-AF9F-CA76B21774AF}" dt="2025-03-10T11:55:02.253" v="159" actId="20577"/>
          <ac:spMkLst>
            <pc:docMk/>
            <pc:sldMk cId="0" sldId="474"/>
            <ac:spMk id="102403" creationId="{93D185DD-2BF6-336F-1D14-AD6C83A55A2B}"/>
          </ac:spMkLst>
        </pc:spChg>
      </pc:sldChg>
      <pc:sldChg chg="modSp mod">
        <pc:chgData name="Shengfeng Mei" userId="5ee32232-9136-4e4d-a76d-a15cb4de04fe" providerId="ADAL" clId="{22FBA8BB-67F8-463F-AF9F-CA76B21774AF}" dt="2025-03-10T11:57:42.676" v="222" actId="20577"/>
        <pc:sldMkLst>
          <pc:docMk/>
          <pc:sldMk cId="0" sldId="475"/>
        </pc:sldMkLst>
        <pc:spChg chg="mod">
          <ac:chgData name="Shengfeng Mei" userId="5ee32232-9136-4e4d-a76d-a15cb4de04fe" providerId="ADAL" clId="{22FBA8BB-67F8-463F-AF9F-CA76B21774AF}" dt="2025-03-10T11:57:42.676" v="222" actId="20577"/>
          <ac:spMkLst>
            <pc:docMk/>
            <pc:sldMk cId="0" sldId="475"/>
            <ac:spMk id="103427" creationId="{20D57652-8DF8-AA7E-385F-DFC6038D73BA}"/>
          </ac:spMkLst>
        </pc:spChg>
      </pc:sldChg>
      <pc:sldChg chg="modSp mod">
        <pc:chgData name="Shengfeng Mei" userId="5ee32232-9136-4e4d-a76d-a15cb4de04fe" providerId="ADAL" clId="{22FBA8BB-67F8-463F-AF9F-CA76B21774AF}" dt="2025-03-10T12:28:12.630" v="223" actId="20577"/>
        <pc:sldMkLst>
          <pc:docMk/>
          <pc:sldMk cId="0" sldId="476"/>
        </pc:sldMkLst>
        <pc:spChg chg="mod">
          <ac:chgData name="Shengfeng Mei" userId="5ee32232-9136-4e4d-a76d-a15cb4de04fe" providerId="ADAL" clId="{22FBA8BB-67F8-463F-AF9F-CA76B21774AF}" dt="2025-03-10T12:28:12.630" v="223" actId="20577"/>
          <ac:spMkLst>
            <pc:docMk/>
            <pc:sldMk cId="0" sldId="476"/>
            <ac:spMk id="104451" creationId="{E2D850FA-0662-0404-5393-B899228623D0}"/>
          </ac:spMkLst>
        </pc:spChg>
      </pc:sldChg>
      <pc:sldChg chg="modSp mod">
        <pc:chgData name="Shengfeng Mei" userId="5ee32232-9136-4e4d-a76d-a15cb4de04fe" providerId="ADAL" clId="{22FBA8BB-67F8-463F-AF9F-CA76B21774AF}" dt="2025-03-03T15:23:53.038" v="0" actId="13926"/>
        <pc:sldMkLst>
          <pc:docMk/>
          <pc:sldMk cId="2754404159" sldId="1081"/>
        </pc:sldMkLst>
        <pc:spChg chg="mod">
          <ac:chgData name="Shengfeng Mei" userId="5ee32232-9136-4e4d-a76d-a15cb4de04fe" providerId="ADAL" clId="{22FBA8BB-67F8-463F-AF9F-CA76B21774AF}" dt="2025-03-03T15:23:53.038" v="0" actId="13926"/>
          <ac:spMkLst>
            <pc:docMk/>
            <pc:sldMk cId="2754404159" sldId="1081"/>
            <ac:spMk id="3" creationId="{0EEEBAD0-1725-AA47-EAE0-5298817E453A}"/>
          </ac:spMkLst>
        </pc:spChg>
      </pc:sldChg>
    </pc:docChg>
  </pc:docChgLst>
  <pc:docChgLst>
    <pc:chgData name="Shengfeng Mei" userId="5ee32232-9136-4e4d-a76d-a15cb4de04fe" providerId="ADAL" clId="{6F7D33E3-DF0C-43F9-91D8-03084C9FC718}"/>
    <pc:docChg chg="undo custSel addSld delSld modSld sldOrd">
      <pc:chgData name="Shengfeng Mei" userId="5ee32232-9136-4e4d-a76d-a15cb4de04fe" providerId="ADAL" clId="{6F7D33E3-DF0C-43F9-91D8-03084C9FC718}" dt="2025-03-10T16:51:39.017" v="5345" actId="14100"/>
      <pc:docMkLst>
        <pc:docMk/>
      </pc:docMkLst>
      <pc:sldChg chg="modSp">
        <pc:chgData name="Shengfeng Mei" userId="5ee32232-9136-4e4d-a76d-a15cb4de04fe" providerId="ADAL" clId="{6F7D33E3-DF0C-43F9-91D8-03084C9FC718}" dt="2025-03-10T09:06:55.221" v="0" actId="1076"/>
        <pc:sldMkLst>
          <pc:docMk/>
          <pc:sldMk cId="0" sldId="451"/>
        </pc:sldMkLst>
        <pc:spChg chg="mod">
          <ac:chgData name="Shengfeng Mei" userId="5ee32232-9136-4e4d-a76d-a15cb4de04fe" providerId="ADAL" clId="{6F7D33E3-DF0C-43F9-91D8-03084C9FC718}" dt="2025-03-10T09:06:55.221" v="0" actId="1076"/>
          <ac:spMkLst>
            <pc:docMk/>
            <pc:sldMk cId="0" sldId="451"/>
            <ac:spMk id="82947" creationId="{83D1FEF1-CBC1-290E-31ED-C04A2C28AE51}"/>
          </ac:spMkLst>
        </pc:spChg>
      </pc:sldChg>
      <pc:sldChg chg="add del">
        <pc:chgData name="Shengfeng Mei" userId="5ee32232-9136-4e4d-a76d-a15cb4de04fe" providerId="ADAL" clId="{6F7D33E3-DF0C-43F9-91D8-03084C9FC718}" dt="2025-03-10T09:10:30.236" v="3" actId="47"/>
        <pc:sldMkLst>
          <pc:docMk/>
          <pc:sldMk cId="3710154326" sldId="1083"/>
        </pc:sldMkLst>
      </pc:sldChg>
      <pc:sldChg chg="addSp delSp modSp add mod">
        <pc:chgData name="Shengfeng Mei" userId="5ee32232-9136-4e4d-a76d-a15cb4de04fe" providerId="ADAL" clId="{6F7D33E3-DF0C-43F9-91D8-03084C9FC718}" dt="2025-03-10T09:14:53.115" v="429" actId="20577"/>
        <pc:sldMkLst>
          <pc:docMk/>
          <pc:sldMk cId="3065932793" sldId="1134"/>
        </pc:sldMkLst>
        <pc:spChg chg="mod">
          <ac:chgData name="Shengfeng Mei" userId="5ee32232-9136-4e4d-a76d-a15cb4de04fe" providerId="ADAL" clId="{6F7D33E3-DF0C-43F9-91D8-03084C9FC718}" dt="2025-03-10T09:10:50.312" v="9" actId="20577"/>
          <ac:spMkLst>
            <pc:docMk/>
            <pc:sldMk cId="3065932793" sldId="1134"/>
            <ac:spMk id="5" creationId="{BF0C1020-87FC-E2E9-9861-88E32BD16912}"/>
          </ac:spMkLst>
        </pc:spChg>
        <pc:spChg chg="mod">
          <ac:chgData name="Shengfeng Mei" userId="5ee32232-9136-4e4d-a76d-a15cb4de04fe" providerId="ADAL" clId="{6F7D33E3-DF0C-43F9-91D8-03084C9FC718}" dt="2025-03-10T09:14:53.115" v="429" actId="20577"/>
          <ac:spMkLst>
            <pc:docMk/>
            <pc:sldMk cId="3065932793" sldId="1134"/>
            <ac:spMk id="11" creationId="{C95EE443-4027-6A5B-CD86-87960AD27674}"/>
          </ac:spMkLst>
        </pc:spChg>
        <pc:graphicFrameChg chg="del">
          <ac:chgData name="Shengfeng Mei" userId="5ee32232-9136-4e4d-a76d-a15cb4de04fe" providerId="ADAL" clId="{6F7D33E3-DF0C-43F9-91D8-03084C9FC718}" dt="2025-03-10T09:10:53.294" v="10" actId="478"/>
          <ac:graphicFrameMkLst>
            <pc:docMk/>
            <pc:sldMk cId="3065932793" sldId="1134"/>
            <ac:graphicFrameMk id="4" creationId="{E4A2A122-B9DC-24A1-0E0F-62FE4B9E999F}"/>
          </ac:graphicFrameMkLst>
        </pc:graphicFrameChg>
        <pc:picChg chg="add mod">
          <ac:chgData name="Shengfeng Mei" userId="5ee32232-9136-4e4d-a76d-a15cb4de04fe" providerId="ADAL" clId="{6F7D33E3-DF0C-43F9-91D8-03084C9FC718}" dt="2025-03-10T09:11:14.145" v="14" actId="14100"/>
          <ac:picMkLst>
            <pc:docMk/>
            <pc:sldMk cId="3065932793" sldId="1134"/>
            <ac:picMk id="2" creationId="{3670FAEC-FC52-72FC-7B13-2D9C8F5D4F02}"/>
          </ac:picMkLst>
        </pc:picChg>
      </pc:sldChg>
      <pc:sldChg chg="addSp delSp modSp add mod">
        <pc:chgData name="Shengfeng Mei" userId="5ee32232-9136-4e4d-a76d-a15cb4de04fe" providerId="ADAL" clId="{6F7D33E3-DF0C-43F9-91D8-03084C9FC718}" dt="2025-03-10T09:20:41.178" v="651" actId="14100"/>
        <pc:sldMkLst>
          <pc:docMk/>
          <pc:sldMk cId="3820015819" sldId="1135"/>
        </pc:sldMkLst>
        <pc:spChg chg="add del">
          <ac:chgData name="Shengfeng Mei" userId="5ee32232-9136-4e4d-a76d-a15cb4de04fe" providerId="ADAL" clId="{6F7D33E3-DF0C-43F9-91D8-03084C9FC718}" dt="2025-03-10T09:19:39.019" v="629" actId="11529"/>
          <ac:spMkLst>
            <pc:docMk/>
            <pc:sldMk cId="3820015819" sldId="1135"/>
            <ac:spMk id="3" creationId="{421F852D-9299-BBC9-0765-3728C9398DF9}"/>
          </ac:spMkLst>
        </pc:spChg>
        <pc:spChg chg="add mod">
          <ac:chgData name="Shengfeng Mei" userId="5ee32232-9136-4e4d-a76d-a15cb4de04fe" providerId="ADAL" clId="{6F7D33E3-DF0C-43F9-91D8-03084C9FC718}" dt="2025-03-10T09:19:56.548" v="632" actId="208"/>
          <ac:spMkLst>
            <pc:docMk/>
            <pc:sldMk cId="3820015819" sldId="1135"/>
            <ac:spMk id="4" creationId="{6A08227C-FC5C-B204-D25B-252D4DC9ADF9}"/>
          </ac:spMkLst>
        </pc:spChg>
        <pc:spChg chg="add mod">
          <ac:chgData name="Shengfeng Mei" userId="5ee32232-9136-4e4d-a76d-a15cb4de04fe" providerId="ADAL" clId="{6F7D33E3-DF0C-43F9-91D8-03084C9FC718}" dt="2025-03-10T09:20:05.353" v="635" actId="14100"/>
          <ac:spMkLst>
            <pc:docMk/>
            <pc:sldMk cId="3820015819" sldId="1135"/>
            <ac:spMk id="6" creationId="{35D7CF0D-188D-9ABE-E529-C45FED01B063}"/>
          </ac:spMkLst>
        </pc:spChg>
        <pc:spChg chg="add mod">
          <ac:chgData name="Shengfeng Mei" userId="5ee32232-9136-4e4d-a76d-a15cb4de04fe" providerId="ADAL" clId="{6F7D33E3-DF0C-43F9-91D8-03084C9FC718}" dt="2025-03-10T09:20:09.927" v="637" actId="1076"/>
          <ac:spMkLst>
            <pc:docMk/>
            <pc:sldMk cId="3820015819" sldId="1135"/>
            <ac:spMk id="7" creationId="{79B4664D-A644-2F20-4D5B-62B17F0258E0}"/>
          </ac:spMkLst>
        </pc:spChg>
        <pc:spChg chg="add mod">
          <ac:chgData name="Shengfeng Mei" userId="5ee32232-9136-4e4d-a76d-a15cb4de04fe" providerId="ADAL" clId="{6F7D33E3-DF0C-43F9-91D8-03084C9FC718}" dt="2025-03-10T09:20:16.746" v="640" actId="14100"/>
          <ac:spMkLst>
            <pc:docMk/>
            <pc:sldMk cId="3820015819" sldId="1135"/>
            <ac:spMk id="8" creationId="{7AE459AB-4184-57DC-1619-979579E3F856}"/>
          </ac:spMkLst>
        </pc:spChg>
        <pc:spChg chg="add mod">
          <ac:chgData name="Shengfeng Mei" userId="5ee32232-9136-4e4d-a76d-a15cb4de04fe" providerId="ADAL" clId="{6F7D33E3-DF0C-43F9-91D8-03084C9FC718}" dt="2025-03-10T09:20:23.634" v="643" actId="14100"/>
          <ac:spMkLst>
            <pc:docMk/>
            <pc:sldMk cId="3820015819" sldId="1135"/>
            <ac:spMk id="9" creationId="{F0B00C92-20AF-6001-C7DC-B9AA683EDD78}"/>
          </ac:spMkLst>
        </pc:spChg>
        <pc:spChg chg="add mod">
          <ac:chgData name="Shengfeng Mei" userId="5ee32232-9136-4e4d-a76d-a15cb4de04fe" providerId="ADAL" clId="{6F7D33E3-DF0C-43F9-91D8-03084C9FC718}" dt="2025-03-10T09:20:35.177" v="648" actId="14100"/>
          <ac:spMkLst>
            <pc:docMk/>
            <pc:sldMk cId="3820015819" sldId="1135"/>
            <ac:spMk id="10" creationId="{EDD8B4E4-2D01-4954-CF6A-108729AB8583}"/>
          </ac:spMkLst>
        </pc:spChg>
        <pc:spChg chg="mod">
          <ac:chgData name="Shengfeng Mei" userId="5ee32232-9136-4e4d-a76d-a15cb4de04fe" providerId="ADAL" clId="{6F7D33E3-DF0C-43F9-91D8-03084C9FC718}" dt="2025-03-10T09:16:58.574" v="627" actId="20577"/>
          <ac:spMkLst>
            <pc:docMk/>
            <pc:sldMk cId="3820015819" sldId="1135"/>
            <ac:spMk id="11" creationId="{1C45A1D8-CA3E-24CA-21EE-72D097113EF3}"/>
          </ac:spMkLst>
        </pc:spChg>
        <pc:spChg chg="add mod">
          <ac:chgData name="Shengfeng Mei" userId="5ee32232-9136-4e4d-a76d-a15cb4de04fe" providerId="ADAL" clId="{6F7D33E3-DF0C-43F9-91D8-03084C9FC718}" dt="2025-03-10T09:20:41.178" v="651" actId="14100"/>
          <ac:spMkLst>
            <pc:docMk/>
            <pc:sldMk cId="3820015819" sldId="1135"/>
            <ac:spMk id="12" creationId="{9F57A944-F483-40A2-1601-272EBA1A83C8}"/>
          </ac:spMkLst>
        </pc:spChg>
        <pc:picChg chg="mod">
          <ac:chgData name="Shengfeng Mei" userId="5ee32232-9136-4e4d-a76d-a15cb4de04fe" providerId="ADAL" clId="{6F7D33E3-DF0C-43F9-91D8-03084C9FC718}" dt="2025-03-10T09:20:27.689" v="646" actId="1076"/>
          <ac:picMkLst>
            <pc:docMk/>
            <pc:sldMk cId="3820015819" sldId="1135"/>
            <ac:picMk id="2" creationId="{BC3758D8-116A-0E97-27A2-BAA1D80B549A}"/>
          </ac:picMkLst>
        </pc:picChg>
      </pc:sldChg>
      <pc:sldChg chg="addSp modSp add mod">
        <pc:chgData name="Shengfeng Mei" userId="5ee32232-9136-4e4d-a76d-a15cb4de04fe" providerId="ADAL" clId="{6F7D33E3-DF0C-43F9-91D8-03084C9FC718}" dt="2025-03-10T09:23:17.323" v="843" actId="20577"/>
        <pc:sldMkLst>
          <pc:docMk/>
          <pc:sldMk cId="252846076" sldId="1136"/>
        </pc:sldMkLst>
        <pc:spChg chg="add mod">
          <ac:chgData name="Shengfeng Mei" userId="5ee32232-9136-4e4d-a76d-a15cb4de04fe" providerId="ADAL" clId="{6F7D33E3-DF0C-43F9-91D8-03084C9FC718}" dt="2025-03-10T09:22:28.669" v="773" actId="208"/>
          <ac:spMkLst>
            <pc:docMk/>
            <pc:sldMk cId="252846076" sldId="1136"/>
            <ac:spMk id="3" creationId="{80193344-0169-A95C-D348-174D879B3090}"/>
          </ac:spMkLst>
        </pc:spChg>
        <pc:spChg chg="mod">
          <ac:chgData name="Shengfeng Mei" userId="5ee32232-9136-4e4d-a76d-a15cb4de04fe" providerId="ADAL" clId="{6F7D33E3-DF0C-43F9-91D8-03084C9FC718}" dt="2025-03-10T09:23:17.323" v="843" actId="20577"/>
          <ac:spMkLst>
            <pc:docMk/>
            <pc:sldMk cId="252846076" sldId="1136"/>
            <ac:spMk id="11" creationId="{4A437AE3-00B3-50CE-8655-6040E98CA6FB}"/>
          </ac:spMkLst>
        </pc:spChg>
        <pc:spChg chg="add mod">
          <ac:chgData name="Shengfeng Mei" userId="5ee32232-9136-4e4d-a76d-a15cb4de04fe" providerId="ADAL" clId="{6F7D33E3-DF0C-43F9-91D8-03084C9FC718}" dt="2025-03-10T09:22:39.751" v="777" actId="14100"/>
          <ac:spMkLst>
            <pc:docMk/>
            <pc:sldMk cId="252846076" sldId="1136"/>
            <ac:spMk id="13" creationId="{E3686CDD-CA62-5F7E-CC06-32AF8A45A96B}"/>
          </ac:spMkLst>
        </pc:spChg>
        <pc:spChg chg="add mod">
          <ac:chgData name="Shengfeng Mei" userId="5ee32232-9136-4e4d-a76d-a15cb4de04fe" providerId="ADAL" clId="{6F7D33E3-DF0C-43F9-91D8-03084C9FC718}" dt="2025-03-10T09:22:43.716" v="779" actId="1076"/>
          <ac:spMkLst>
            <pc:docMk/>
            <pc:sldMk cId="252846076" sldId="1136"/>
            <ac:spMk id="14" creationId="{69DD89BB-20BF-5A35-4ABF-EB6C76A4AD42}"/>
          </ac:spMkLst>
        </pc:spChg>
        <pc:spChg chg="add mod">
          <ac:chgData name="Shengfeng Mei" userId="5ee32232-9136-4e4d-a76d-a15cb4de04fe" providerId="ADAL" clId="{6F7D33E3-DF0C-43F9-91D8-03084C9FC718}" dt="2025-03-10T09:22:47.656" v="781" actId="1076"/>
          <ac:spMkLst>
            <pc:docMk/>
            <pc:sldMk cId="252846076" sldId="1136"/>
            <ac:spMk id="15" creationId="{0B0542D6-A2ED-EC7D-96C0-AAECE4F5A58F}"/>
          </ac:spMkLst>
        </pc:spChg>
        <pc:spChg chg="add mod">
          <ac:chgData name="Shengfeng Mei" userId="5ee32232-9136-4e4d-a76d-a15cb4de04fe" providerId="ADAL" clId="{6F7D33E3-DF0C-43F9-91D8-03084C9FC718}" dt="2025-03-10T09:22:51.802" v="783" actId="1076"/>
          <ac:spMkLst>
            <pc:docMk/>
            <pc:sldMk cId="252846076" sldId="1136"/>
            <ac:spMk id="16" creationId="{BACE68A3-8970-2DE4-7AE4-CFB8EC7B94FB}"/>
          </ac:spMkLst>
        </pc:spChg>
      </pc:sldChg>
      <pc:sldChg chg="addSp delSp modSp add mod">
        <pc:chgData name="Shengfeng Mei" userId="5ee32232-9136-4e4d-a76d-a15cb4de04fe" providerId="ADAL" clId="{6F7D33E3-DF0C-43F9-91D8-03084C9FC718}" dt="2025-03-10T09:27:36.073" v="1156" actId="20577"/>
        <pc:sldMkLst>
          <pc:docMk/>
          <pc:sldMk cId="2278337405" sldId="1137"/>
        </pc:sldMkLst>
        <pc:spChg chg="del">
          <ac:chgData name="Shengfeng Mei" userId="5ee32232-9136-4e4d-a76d-a15cb4de04fe" providerId="ADAL" clId="{6F7D33E3-DF0C-43F9-91D8-03084C9FC718}" dt="2025-03-10T09:24:24.446" v="846" actId="478"/>
          <ac:spMkLst>
            <pc:docMk/>
            <pc:sldMk cId="2278337405" sldId="1137"/>
            <ac:spMk id="3" creationId="{DFF0D50C-86B3-0237-CD46-702C1371BE2A}"/>
          </ac:spMkLst>
        </pc:spChg>
        <pc:spChg chg="del">
          <ac:chgData name="Shengfeng Mei" userId="5ee32232-9136-4e4d-a76d-a15cb4de04fe" providerId="ADAL" clId="{6F7D33E3-DF0C-43F9-91D8-03084C9FC718}" dt="2025-03-10T09:24:32.495" v="857" actId="478"/>
          <ac:spMkLst>
            <pc:docMk/>
            <pc:sldMk cId="2278337405" sldId="1137"/>
            <ac:spMk id="4" creationId="{670208AA-7E6A-448E-9736-BBA842C75378}"/>
          </ac:spMkLst>
        </pc:spChg>
        <pc:spChg chg="del">
          <ac:chgData name="Shengfeng Mei" userId="5ee32232-9136-4e4d-a76d-a15cb4de04fe" providerId="ADAL" clId="{6F7D33E3-DF0C-43F9-91D8-03084C9FC718}" dt="2025-03-10T09:24:31.935" v="856" actId="478"/>
          <ac:spMkLst>
            <pc:docMk/>
            <pc:sldMk cId="2278337405" sldId="1137"/>
            <ac:spMk id="6" creationId="{95D2830F-DD5D-B6B6-E2C8-1FCD8DE3473B}"/>
          </ac:spMkLst>
        </pc:spChg>
        <pc:spChg chg="del">
          <ac:chgData name="Shengfeng Mei" userId="5ee32232-9136-4e4d-a76d-a15cb4de04fe" providerId="ADAL" clId="{6F7D33E3-DF0C-43F9-91D8-03084C9FC718}" dt="2025-03-10T09:24:31.377" v="855" actId="478"/>
          <ac:spMkLst>
            <pc:docMk/>
            <pc:sldMk cId="2278337405" sldId="1137"/>
            <ac:spMk id="7" creationId="{60B3BB3C-D14D-F4CC-E07E-DA3CD26EF724}"/>
          </ac:spMkLst>
        </pc:spChg>
        <pc:spChg chg="del">
          <ac:chgData name="Shengfeng Mei" userId="5ee32232-9136-4e4d-a76d-a15cb4de04fe" providerId="ADAL" clId="{6F7D33E3-DF0C-43F9-91D8-03084C9FC718}" dt="2025-03-10T09:24:30.721" v="854" actId="478"/>
          <ac:spMkLst>
            <pc:docMk/>
            <pc:sldMk cId="2278337405" sldId="1137"/>
            <ac:spMk id="8" creationId="{B70C6703-0271-0D7C-EFF7-CB6247CF45DA}"/>
          </ac:spMkLst>
        </pc:spChg>
        <pc:spChg chg="del">
          <ac:chgData name="Shengfeng Mei" userId="5ee32232-9136-4e4d-a76d-a15cb4de04fe" providerId="ADAL" clId="{6F7D33E3-DF0C-43F9-91D8-03084C9FC718}" dt="2025-03-10T09:24:30.026" v="853" actId="478"/>
          <ac:spMkLst>
            <pc:docMk/>
            <pc:sldMk cId="2278337405" sldId="1137"/>
            <ac:spMk id="9" creationId="{57943AE5-31DB-9AA2-B20F-91686AABDED2}"/>
          </ac:spMkLst>
        </pc:spChg>
        <pc:spChg chg="del">
          <ac:chgData name="Shengfeng Mei" userId="5ee32232-9136-4e4d-a76d-a15cb4de04fe" providerId="ADAL" clId="{6F7D33E3-DF0C-43F9-91D8-03084C9FC718}" dt="2025-03-10T09:24:29.302" v="852" actId="478"/>
          <ac:spMkLst>
            <pc:docMk/>
            <pc:sldMk cId="2278337405" sldId="1137"/>
            <ac:spMk id="10" creationId="{CED4DB92-08D5-7AF7-E61B-BA362BE6219E}"/>
          </ac:spMkLst>
        </pc:spChg>
        <pc:spChg chg="mod">
          <ac:chgData name="Shengfeng Mei" userId="5ee32232-9136-4e4d-a76d-a15cb4de04fe" providerId="ADAL" clId="{6F7D33E3-DF0C-43F9-91D8-03084C9FC718}" dt="2025-03-10T09:27:36.073" v="1156" actId="20577"/>
          <ac:spMkLst>
            <pc:docMk/>
            <pc:sldMk cId="2278337405" sldId="1137"/>
            <ac:spMk id="11" creationId="{7AB2AF32-980C-08A8-A069-FB26C65B4CE9}"/>
          </ac:spMkLst>
        </pc:spChg>
        <pc:spChg chg="del">
          <ac:chgData name="Shengfeng Mei" userId="5ee32232-9136-4e4d-a76d-a15cb4de04fe" providerId="ADAL" clId="{6F7D33E3-DF0C-43F9-91D8-03084C9FC718}" dt="2025-03-10T09:24:28.322" v="851" actId="478"/>
          <ac:spMkLst>
            <pc:docMk/>
            <pc:sldMk cId="2278337405" sldId="1137"/>
            <ac:spMk id="12" creationId="{472E9317-FA87-6333-B413-45772C870D99}"/>
          </ac:spMkLst>
        </pc:spChg>
        <pc:spChg chg="del">
          <ac:chgData name="Shengfeng Mei" userId="5ee32232-9136-4e4d-a76d-a15cb4de04fe" providerId="ADAL" clId="{6F7D33E3-DF0C-43F9-91D8-03084C9FC718}" dt="2025-03-10T09:24:25.361" v="847" actId="478"/>
          <ac:spMkLst>
            <pc:docMk/>
            <pc:sldMk cId="2278337405" sldId="1137"/>
            <ac:spMk id="13" creationId="{FD834FA5-D0CA-50CF-EE98-BFE9041388B8}"/>
          </ac:spMkLst>
        </pc:spChg>
        <pc:spChg chg="del">
          <ac:chgData name="Shengfeng Mei" userId="5ee32232-9136-4e4d-a76d-a15cb4de04fe" providerId="ADAL" clId="{6F7D33E3-DF0C-43F9-91D8-03084C9FC718}" dt="2025-03-10T09:24:26.047" v="848" actId="478"/>
          <ac:spMkLst>
            <pc:docMk/>
            <pc:sldMk cId="2278337405" sldId="1137"/>
            <ac:spMk id="14" creationId="{80177C6D-2A1E-35B6-7AFF-3C082A3EA4D6}"/>
          </ac:spMkLst>
        </pc:spChg>
        <pc:spChg chg="del">
          <ac:chgData name="Shengfeng Mei" userId="5ee32232-9136-4e4d-a76d-a15cb4de04fe" providerId="ADAL" clId="{6F7D33E3-DF0C-43F9-91D8-03084C9FC718}" dt="2025-03-10T09:24:26.797" v="849" actId="478"/>
          <ac:spMkLst>
            <pc:docMk/>
            <pc:sldMk cId="2278337405" sldId="1137"/>
            <ac:spMk id="15" creationId="{818DD385-B9CF-9FAA-4DF4-83DB8AA724F7}"/>
          </ac:spMkLst>
        </pc:spChg>
        <pc:spChg chg="del">
          <ac:chgData name="Shengfeng Mei" userId="5ee32232-9136-4e4d-a76d-a15cb4de04fe" providerId="ADAL" clId="{6F7D33E3-DF0C-43F9-91D8-03084C9FC718}" dt="2025-03-10T09:24:27.483" v="850" actId="478"/>
          <ac:spMkLst>
            <pc:docMk/>
            <pc:sldMk cId="2278337405" sldId="1137"/>
            <ac:spMk id="16" creationId="{4692FCDB-F8D2-B900-D854-DD9BC71FF743}"/>
          </ac:spMkLst>
        </pc:spChg>
        <pc:picChg chg="del">
          <ac:chgData name="Shengfeng Mei" userId="5ee32232-9136-4e4d-a76d-a15cb4de04fe" providerId="ADAL" clId="{6F7D33E3-DF0C-43F9-91D8-03084C9FC718}" dt="2025-03-10T09:24:23.037" v="845" actId="478"/>
          <ac:picMkLst>
            <pc:docMk/>
            <pc:sldMk cId="2278337405" sldId="1137"/>
            <ac:picMk id="2" creationId="{45C89320-948A-9072-874A-66C5F48C6910}"/>
          </ac:picMkLst>
        </pc:picChg>
        <pc:picChg chg="add mod">
          <ac:chgData name="Shengfeng Mei" userId="5ee32232-9136-4e4d-a76d-a15cb4de04fe" providerId="ADAL" clId="{6F7D33E3-DF0C-43F9-91D8-03084C9FC718}" dt="2025-03-10T09:24:52.362" v="861" actId="1076"/>
          <ac:picMkLst>
            <pc:docMk/>
            <pc:sldMk cId="2278337405" sldId="1137"/>
            <ac:picMk id="18" creationId="{1B77A5A7-CDCB-9B93-0541-E10886E96145}"/>
          </ac:picMkLst>
        </pc:picChg>
      </pc:sldChg>
      <pc:sldChg chg="addSp delSp modSp add mod">
        <pc:chgData name="Shengfeng Mei" userId="5ee32232-9136-4e4d-a76d-a15cb4de04fe" providerId="ADAL" clId="{6F7D33E3-DF0C-43F9-91D8-03084C9FC718}" dt="2025-03-10T09:31:02.772" v="1430" actId="20577"/>
        <pc:sldMkLst>
          <pc:docMk/>
          <pc:sldMk cId="2799803210" sldId="1138"/>
        </pc:sldMkLst>
        <pc:spChg chg="add mod">
          <ac:chgData name="Shengfeng Mei" userId="5ee32232-9136-4e4d-a76d-a15cb4de04fe" providerId="ADAL" clId="{6F7D33E3-DF0C-43F9-91D8-03084C9FC718}" dt="2025-03-10T09:28:27.144" v="1163" actId="14100"/>
          <ac:spMkLst>
            <pc:docMk/>
            <pc:sldMk cId="2799803210" sldId="1138"/>
            <ac:spMk id="3" creationId="{7C7348F2-4FB7-D726-EBFB-5C8D339C83D9}"/>
          </ac:spMkLst>
        </pc:spChg>
        <pc:spChg chg="mod">
          <ac:chgData name="Shengfeng Mei" userId="5ee32232-9136-4e4d-a76d-a15cb4de04fe" providerId="ADAL" clId="{6F7D33E3-DF0C-43F9-91D8-03084C9FC718}" dt="2025-03-10T09:31:02.772" v="1430" actId="20577"/>
          <ac:spMkLst>
            <pc:docMk/>
            <pc:sldMk cId="2799803210" sldId="1138"/>
            <ac:spMk id="11" creationId="{A8168C12-3A67-7C5C-DE30-E724F2A68108}"/>
          </ac:spMkLst>
        </pc:spChg>
        <pc:picChg chg="add mod">
          <ac:chgData name="Shengfeng Mei" userId="5ee32232-9136-4e4d-a76d-a15cb4de04fe" providerId="ADAL" clId="{6F7D33E3-DF0C-43F9-91D8-03084C9FC718}" dt="2025-03-10T09:28:07.332" v="1159"/>
          <ac:picMkLst>
            <pc:docMk/>
            <pc:sldMk cId="2799803210" sldId="1138"/>
            <ac:picMk id="2" creationId="{949051A6-EE7B-43A8-664D-812B33A89F43}"/>
          </ac:picMkLst>
        </pc:picChg>
        <pc:picChg chg="del mod">
          <ac:chgData name="Shengfeng Mei" userId="5ee32232-9136-4e4d-a76d-a15cb4de04fe" providerId="ADAL" clId="{6F7D33E3-DF0C-43F9-91D8-03084C9FC718}" dt="2025-03-10T09:28:30.794" v="1164" actId="478"/>
          <ac:picMkLst>
            <pc:docMk/>
            <pc:sldMk cId="2799803210" sldId="1138"/>
            <ac:picMk id="18" creationId="{993B4A65-1807-727E-362B-F3C3A0850A09}"/>
          </ac:picMkLst>
        </pc:picChg>
      </pc:sldChg>
      <pc:sldChg chg="addSp delSp modSp add mod ord">
        <pc:chgData name="Shengfeng Mei" userId="5ee32232-9136-4e4d-a76d-a15cb4de04fe" providerId="ADAL" clId="{6F7D33E3-DF0C-43F9-91D8-03084C9FC718}" dt="2025-03-10T09:34:56.579" v="1692" actId="20577"/>
        <pc:sldMkLst>
          <pc:docMk/>
          <pc:sldMk cId="33486945" sldId="1139"/>
        </pc:sldMkLst>
        <pc:spChg chg="mod">
          <ac:chgData name="Shengfeng Mei" userId="5ee32232-9136-4e4d-a76d-a15cb4de04fe" providerId="ADAL" clId="{6F7D33E3-DF0C-43F9-91D8-03084C9FC718}" dt="2025-03-10T09:34:56.579" v="1692" actId="20577"/>
          <ac:spMkLst>
            <pc:docMk/>
            <pc:sldMk cId="33486945" sldId="1139"/>
            <ac:spMk id="11" creationId="{6C33BE6B-0B08-2DFD-F8D5-BB8A8A925763}"/>
          </ac:spMkLst>
        </pc:spChg>
        <pc:picChg chg="add mod">
          <ac:chgData name="Shengfeng Mei" userId="5ee32232-9136-4e4d-a76d-a15cb4de04fe" providerId="ADAL" clId="{6F7D33E3-DF0C-43F9-91D8-03084C9FC718}" dt="2025-03-10T09:32:10.195" v="1439" actId="1076"/>
          <ac:picMkLst>
            <pc:docMk/>
            <pc:sldMk cId="33486945" sldId="1139"/>
            <ac:picMk id="3" creationId="{96646695-AF8B-07C6-3C77-EDA2B48A2102}"/>
          </ac:picMkLst>
        </pc:picChg>
        <pc:picChg chg="del">
          <ac:chgData name="Shengfeng Mei" userId="5ee32232-9136-4e4d-a76d-a15cb4de04fe" providerId="ADAL" clId="{6F7D33E3-DF0C-43F9-91D8-03084C9FC718}" dt="2025-03-10T09:32:02.282" v="1434" actId="478"/>
          <ac:picMkLst>
            <pc:docMk/>
            <pc:sldMk cId="33486945" sldId="1139"/>
            <ac:picMk id="18" creationId="{B01D4109-7BC9-7668-F8B4-AF1901204372}"/>
          </ac:picMkLst>
        </pc:picChg>
      </pc:sldChg>
      <pc:sldChg chg="addSp delSp modSp add mod">
        <pc:chgData name="Shengfeng Mei" userId="5ee32232-9136-4e4d-a76d-a15cb4de04fe" providerId="ADAL" clId="{6F7D33E3-DF0C-43F9-91D8-03084C9FC718}" dt="2025-03-10T09:38:09.280" v="1982" actId="20577"/>
        <pc:sldMkLst>
          <pc:docMk/>
          <pc:sldMk cId="3962402776" sldId="1140"/>
        </pc:sldMkLst>
        <pc:spChg chg="mod">
          <ac:chgData name="Shengfeng Mei" userId="5ee32232-9136-4e4d-a76d-a15cb4de04fe" providerId="ADAL" clId="{6F7D33E3-DF0C-43F9-91D8-03084C9FC718}" dt="2025-03-10T09:38:09.280" v="1982" actId="20577"/>
          <ac:spMkLst>
            <pc:docMk/>
            <pc:sldMk cId="3962402776" sldId="1140"/>
            <ac:spMk id="11" creationId="{824C2BD9-CEAE-CC4E-8D78-04F8230D30DB}"/>
          </ac:spMkLst>
        </pc:spChg>
        <pc:picChg chg="del">
          <ac:chgData name="Shengfeng Mei" userId="5ee32232-9136-4e4d-a76d-a15cb4de04fe" providerId="ADAL" clId="{6F7D33E3-DF0C-43F9-91D8-03084C9FC718}" dt="2025-03-10T09:35:22.778" v="1694" actId="478"/>
          <ac:picMkLst>
            <pc:docMk/>
            <pc:sldMk cId="3962402776" sldId="1140"/>
            <ac:picMk id="3" creationId="{5E170F8F-CDA1-2CEC-3EA7-95C1AC6434C5}"/>
          </ac:picMkLst>
        </pc:picChg>
        <pc:picChg chg="add mod">
          <ac:chgData name="Shengfeng Mei" userId="5ee32232-9136-4e4d-a76d-a15cb4de04fe" providerId="ADAL" clId="{6F7D33E3-DF0C-43F9-91D8-03084C9FC718}" dt="2025-03-10T09:35:30.704" v="1699" actId="1076"/>
          <ac:picMkLst>
            <pc:docMk/>
            <pc:sldMk cId="3962402776" sldId="1140"/>
            <ac:picMk id="4" creationId="{26ED4948-282C-8A26-75DD-5FD3EF835098}"/>
          </ac:picMkLst>
        </pc:picChg>
      </pc:sldChg>
      <pc:sldChg chg="modSp add mod ord">
        <pc:chgData name="Shengfeng Mei" userId="5ee32232-9136-4e4d-a76d-a15cb4de04fe" providerId="ADAL" clId="{6F7D33E3-DF0C-43F9-91D8-03084C9FC718}" dt="2025-03-10T09:40:20.242" v="2209" actId="14100"/>
        <pc:sldMkLst>
          <pc:docMk/>
          <pc:sldMk cId="870656277" sldId="1141"/>
        </pc:sldMkLst>
        <pc:spChg chg="mod">
          <ac:chgData name="Shengfeng Mei" userId="5ee32232-9136-4e4d-a76d-a15cb4de04fe" providerId="ADAL" clId="{6F7D33E3-DF0C-43F9-91D8-03084C9FC718}" dt="2025-03-10T09:40:20.242" v="2209" actId="14100"/>
          <ac:spMkLst>
            <pc:docMk/>
            <pc:sldMk cId="870656277" sldId="1141"/>
            <ac:spMk id="3" creationId="{CB8ED2D2-94BB-F706-BB80-8C841B5519EB}"/>
          </ac:spMkLst>
        </pc:spChg>
        <pc:spChg chg="mod">
          <ac:chgData name="Shengfeng Mei" userId="5ee32232-9136-4e4d-a76d-a15cb4de04fe" providerId="ADAL" clId="{6F7D33E3-DF0C-43F9-91D8-03084C9FC718}" dt="2025-03-10T09:40:05.123" v="2208" actId="20577"/>
          <ac:spMkLst>
            <pc:docMk/>
            <pc:sldMk cId="870656277" sldId="1141"/>
            <ac:spMk id="11" creationId="{5F5FBD52-A46A-0038-7FC1-19FB1CA90DE7}"/>
          </ac:spMkLst>
        </pc:spChg>
      </pc:sldChg>
      <pc:sldChg chg="addSp delSp modSp add mod ord">
        <pc:chgData name="Shengfeng Mei" userId="5ee32232-9136-4e4d-a76d-a15cb4de04fe" providerId="ADAL" clId="{6F7D33E3-DF0C-43F9-91D8-03084C9FC718}" dt="2025-03-10T09:44:34.938" v="2591" actId="20577"/>
        <pc:sldMkLst>
          <pc:docMk/>
          <pc:sldMk cId="1857889696" sldId="1142"/>
        </pc:sldMkLst>
        <pc:spChg chg="mod">
          <ac:chgData name="Shengfeng Mei" userId="5ee32232-9136-4e4d-a76d-a15cb4de04fe" providerId="ADAL" clId="{6F7D33E3-DF0C-43F9-91D8-03084C9FC718}" dt="2025-03-10T09:44:34.938" v="2591" actId="20577"/>
          <ac:spMkLst>
            <pc:docMk/>
            <pc:sldMk cId="1857889696" sldId="1142"/>
            <ac:spMk id="11" creationId="{FF4AC322-CE29-2E87-6CB0-32210732E377}"/>
          </ac:spMkLst>
        </pc:spChg>
        <pc:picChg chg="add mod">
          <ac:chgData name="Shengfeng Mei" userId="5ee32232-9136-4e4d-a76d-a15cb4de04fe" providerId="ADAL" clId="{6F7D33E3-DF0C-43F9-91D8-03084C9FC718}" dt="2025-03-10T09:41:56.746" v="2219" actId="1076"/>
          <ac:picMkLst>
            <pc:docMk/>
            <pc:sldMk cId="1857889696" sldId="1142"/>
            <ac:picMk id="3" creationId="{60697AFB-94DC-D53E-6689-4AEA628442A0}"/>
          </ac:picMkLst>
        </pc:picChg>
        <pc:picChg chg="del">
          <ac:chgData name="Shengfeng Mei" userId="5ee32232-9136-4e4d-a76d-a15cb4de04fe" providerId="ADAL" clId="{6F7D33E3-DF0C-43F9-91D8-03084C9FC718}" dt="2025-03-10T09:41:45.898" v="2213" actId="478"/>
          <ac:picMkLst>
            <pc:docMk/>
            <pc:sldMk cId="1857889696" sldId="1142"/>
            <ac:picMk id="4" creationId="{7165A34C-D91D-FB88-520F-DE52EBBD0D0B}"/>
          </ac:picMkLst>
        </pc:picChg>
      </pc:sldChg>
      <pc:sldChg chg="addSp delSp modSp add mod">
        <pc:chgData name="Shengfeng Mei" userId="5ee32232-9136-4e4d-a76d-a15cb4de04fe" providerId="ADAL" clId="{6F7D33E3-DF0C-43F9-91D8-03084C9FC718}" dt="2025-03-10T09:49:18.959" v="2842" actId="14100"/>
        <pc:sldMkLst>
          <pc:docMk/>
          <pc:sldMk cId="921305015" sldId="1143"/>
        </pc:sldMkLst>
        <pc:spChg chg="add mod">
          <ac:chgData name="Shengfeng Mei" userId="5ee32232-9136-4e4d-a76d-a15cb4de04fe" providerId="ADAL" clId="{6F7D33E3-DF0C-43F9-91D8-03084C9FC718}" dt="2025-03-10T09:48:53.630" v="2839" actId="2085"/>
          <ac:spMkLst>
            <pc:docMk/>
            <pc:sldMk cId="921305015" sldId="1143"/>
            <ac:spMk id="8" creationId="{F298743C-4D37-D1A7-3714-CF0F32CFE30B}"/>
          </ac:spMkLst>
        </pc:spChg>
        <pc:spChg chg="mod">
          <ac:chgData name="Shengfeng Mei" userId="5ee32232-9136-4e4d-a76d-a15cb4de04fe" providerId="ADAL" clId="{6F7D33E3-DF0C-43F9-91D8-03084C9FC718}" dt="2025-03-10T09:49:18.959" v="2842" actId="14100"/>
          <ac:spMkLst>
            <pc:docMk/>
            <pc:sldMk cId="921305015" sldId="1143"/>
            <ac:spMk id="11" creationId="{65FBA1E4-5220-E2CF-BE3C-82A5AEA1027B}"/>
          </ac:spMkLst>
        </pc:spChg>
        <pc:picChg chg="del">
          <ac:chgData name="Shengfeng Mei" userId="5ee32232-9136-4e4d-a76d-a15cb4de04fe" providerId="ADAL" clId="{6F7D33E3-DF0C-43F9-91D8-03084C9FC718}" dt="2025-03-10T09:45:47.795" v="2593" actId="478"/>
          <ac:picMkLst>
            <pc:docMk/>
            <pc:sldMk cId="921305015" sldId="1143"/>
            <ac:picMk id="3" creationId="{F65D3DF4-264B-5241-BE67-E215389DAB3F}"/>
          </ac:picMkLst>
        </pc:picChg>
        <pc:picChg chg="add mod">
          <ac:chgData name="Shengfeng Mei" userId="5ee32232-9136-4e4d-a76d-a15cb4de04fe" providerId="ADAL" clId="{6F7D33E3-DF0C-43F9-91D8-03084C9FC718}" dt="2025-03-10T09:48:14.056" v="2826" actId="14100"/>
          <ac:picMkLst>
            <pc:docMk/>
            <pc:sldMk cId="921305015" sldId="1143"/>
            <ac:picMk id="4" creationId="{674CAF3A-CD99-96CE-5FD3-B7E128A416EB}"/>
          </ac:picMkLst>
        </pc:picChg>
        <pc:picChg chg="add mod">
          <ac:chgData name="Shengfeng Mei" userId="5ee32232-9136-4e4d-a76d-a15cb4de04fe" providerId="ADAL" clId="{6F7D33E3-DF0C-43F9-91D8-03084C9FC718}" dt="2025-03-10T09:48:34.988" v="2835" actId="1076"/>
          <ac:picMkLst>
            <pc:docMk/>
            <pc:sldMk cId="921305015" sldId="1143"/>
            <ac:picMk id="7" creationId="{9DE8CFA8-2343-F318-EF95-F0A671447AE7}"/>
          </ac:picMkLst>
        </pc:picChg>
      </pc:sldChg>
      <pc:sldChg chg="add del">
        <pc:chgData name="Shengfeng Mei" userId="5ee32232-9136-4e4d-a76d-a15cb4de04fe" providerId="ADAL" clId="{6F7D33E3-DF0C-43F9-91D8-03084C9FC718}" dt="2025-03-10T09:49:44.186" v="2844" actId="2890"/>
        <pc:sldMkLst>
          <pc:docMk/>
          <pc:sldMk cId="710919275" sldId="1144"/>
        </pc:sldMkLst>
      </pc:sldChg>
      <pc:sldChg chg="addSp delSp modSp add mod ord">
        <pc:chgData name="Shengfeng Mei" userId="5ee32232-9136-4e4d-a76d-a15cb4de04fe" providerId="ADAL" clId="{6F7D33E3-DF0C-43F9-91D8-03084C9FC718}" dt="2025-03-10T09:54:23.077" v="3141" actId="20577"/>
        <pc:sldMkLst>
          <pc:docMk/>
          <pc:sldMk cId="1984318218" sldId="1144"/>
        </pc:sldMkLst>
        <pc:spChg chg="mod">
          <ac:chgData name="Shengfeng Mei" userId="5ee32232-9136-4e4d-a76d-a15cb4de04fe" providerId="ADAL" clId="{6F7D33E3-DF0C-43F9-91D8-03084C9FC718}" dt="2025-03-10T09:54:23.077" v="3141" actId="20577"/>
          <ac:spMkLst>
            <pc:docMk/>
            <pc:sldMk cId="1984318218" sldId="1144"/>
            <ac:spMk id="11" creationId="{BEA29B35-1129-5A73-0FFC-03C86053C46F}"/>
          </ac:spMkLst>
        </pc:spChg>
        <pc:picChg chg="del">
          <ac:chgData name="Shengfeng Mei" userId="5ee32232-9136-4e4d-a76d-a15cb4de04fe" providerId="ADAL" clId="{6F7D33E3-DF0C-43F9-91D8-03084C9FC718}" dt="2025-03-10T09:51:00.275" v="2848" actId="478"/>
          <ac:picMkLst>
            <pc:docMk/>
            <pc:sldMk cId="1984318218" sldId="1144"/>
            <ac:picMk id="3" creationId="{737BF1A3-EA16-D27F-6CD0-0E7AA0737028}"/>
          </ac:picMkLst>
        </pc:picChg>
        <pc:picChg chg="add del mod">
          <ac:chgData name="Shengfeng Mei" userId="5ee32232-9136-4e4d-a76d-a15cb4de04fe" providerId="ADAL" clId="{6F7D33E3-DF0C-43F9-91D8-03084C9FC718}" dt="2025-03-10T09:53:39.285" v="3048" actId="478"/>
          <ac:picMkLst>
            <pc:docMk/>
            <pc:sldMk cId="1984318218" sldId="1144"/>
            <ac:picMk id="4" creationId="{83430908-8986-712A-C188-4B27B76F742E}"/>
          </ac:picMkLst>
        </pc:picChg>
        <pc:picChg chg="add mod">
          <ac:chgData name="Shengfeng Mei" userId="5ee32232-9136-4e4d-a76d-a15cb4de04fe" providerId="ADAL" clId="{6F7D33E3-DF0C-43F9-91D8-03084C9FC718}" dt="2025-03-10T09:53:46.383" v="3053" actId="1076"/>
          <ac:picMkLst>
            <pc:docMk/>
            <pc:sldMk cId="1984318218" sldId="1144"/>
            <ac:picMk id="7" creationId="{4C6C875A-7880-3A67-4302-00D732F4AE60}"/>
          </ac:picMkLst>
        </pc:picChg>
      </pc:sldChg>
      <pc:sldChg chg="addSp delSp modSp add mod ord">
        <pc:chgData name="Shengfeng Mei" userId="5ee32232-9136-4e4d-a76d-a15cb4de04fe" providerId="ADAL" clId="{6F7D33E3-DF0C-43F9-91D8-03084C9FC718}" dt="2025-03-10T09:58:53.082" v="3395" actId="14100"/>
        <pc:sldMkLst>
          <pc:docMk/>
          <pc:sldMk cId="2892873509" sldId="1145"/>
        </pc:sldMkLst>
        <pc:spChg chg="add mod">
          <ac:chgData name="Shengfeng Mei" userId="5ee32232-9136-4e4d-a76d-a15cb4de04fe" providerId="ADAL" clId="{6F7D33E3-DF0C-43F9-91D8-03084C9FC718}" dt="2025-03-10T09:58:53.082" v="3395" actId="14100"/>
          <ac:spMkLst>
            <pc:docMk/>
            <pc:sldMk cId="2892873509" sldId="1145"/>
            <ac:spMk id="4" creationId="{46905114-9254-EE91-55B5-883DAEC15BF2}"/>
          </ac:spMkLst>
        </pc:spChg>
        <pc:spChg chg="mod">
          <ac:chgData name="Shengfeng Mei" userId="5ee32232-9136-4e4d-a76d-a15cb4de04fe" providerId="ADAL" clId="{6F7D33E3-DF0C-43F9-91D8-03084C9FC718}" dt="2025-03-10T09:55:06.258" v="3157" actId="20577"/>
          <ac:spMkLst>
            <pc:docMk/>
            <pc:sldMk cId="2892873509" sldId="1145"/>
            <ac:spMk id="5" creationId="{1542E22C-93E4-A49D-A266-8F9563D07E76}"/>
          </ac:spMkLst>
        </pc:spChg>
        <pc:spChg chg="mod">
          <ac:chgData name="Shengfeng Mei" userId="5ee32232-9136-4e4d-a76d-a15cb4de04fe" providerId="ADAL" clId="{6F7D33E3-DF0C-43F9-91D8-03084C9FC718}" dt="2025-03-10T09:58:31.738" v="3391" actId="20577"/>
          <ac:spMkLst>
            <pc:docMk/>
            <pc:sldMk cId="2892873509" sldId="1145"/>
            <ac:spMk id="11" creationId="{699A17F7-EFDF-BD26-7C03-2FBBB5C303A1}"/>
          </ac:spMkLst>
        </pc:spChg>
        <pc:picChg chg="del">
          <ac:chgData name="Shengfeng Mei" userId="5ee32232-9136-4e4d-a76d-a15cb4de04fe" providerId="ADAL" clId="{6F7D33E3-DF0C-43F9-91D8-03084C9FC718}" dt="2025-03-10T09:55:18.906" v="3158" actId="478"/>
          <ac:picMkLst>
            <pc:docMk/>
            <pc:sldMk cId="2892873509" sldId="1145"/>
            <ac:picMk id="2" creationId="{D6B57C84-7579-91A0-75B1-35A88877AFF5}"/>
          </ac:picMkLst>
        </pc:picChg>
        <pc:picChg chg="add mod">
          <ac:chgData name="Shengfeng Mei" userId="5ee32232-9136-4e4d-a76d-a15cb4de04fe" providerId="ADAL" clId="{6F7D33E3-DF0C-43F9-91D8-03084C9FC718}" dt="2025-03-10T09:55:29.391" v="3163" actId="1076"/>
          <ac:picMkLst>
            <pc:docMk/>
            <pc:sldMk cId="2892873509" sldId="1145"/>
            <ac:picMk id="3" creationId="{525C3CF5-F744-13E9-E9BD-79314461F7FF}"/>
          </ac:picMkLst>
        </pc:picChg>
      </pc:sldChg>
      <pc:sldChg chg="addSp delSp modSp add mod">
        <pc:chgData name="Shengfeng Mei" userId="5ee32232-9136-4e4d-a76d-a15cb4de04fe" providerId="ADAL" clId="{6F7D33E3-DF0C-43F9-91D8-03084C9FC718}" dt="2025-03-10T10:53:39.342" v="4145" actId="478"/>
        <pc:sldMkLst>
          <pc:docMk/>
          <pc:sldMk cId="763276977" sldId="1146"/>
        </pc:sldMkLst>
        <pc:spChg chg="add del mod">
          <ac:chgData name="Shengfeng Mei" userId="5ee32232-9136-4e4d-a76d-a15cb4de04fe" providerId="ADAL" clId="{6F7D33E3-DF0C-43F9-91D8-03084C9FC718}" dt="2025-03-10T10:02:11.979" v="3419" actId="14100"/>
          <ac:spMkLst>
            <pc:docMk/>
            <pc:sldMk cId="763276977" sldId="1146"/>
            <ac:spMk id="4" creationId="{74261997-85A6-C0CD-AB51-2B352016782E}"/>
          </ac:spMkLst>
        </pc:spChg>
        <pc:spChg chg="add mod">
          <ac:chgData name="Shengfeng Mei" userId="5ee32232-9136-4e4d-a76d-a15cb4de04fe" providerId="ADAL" clId="{6F7D33E3-DF0C-43F9-91D8-03084C9FC718}" dt="2025-03-10T10:02:21.558" v="3423" actId="14100"/>
          <ac:spMkLst>
            <pc:docMk/>
            <pc:sldMk cId="763276977" sldId="1146"/>
            <ac:spMk id="7" creationId="{D6DBAEA6-BDD8-ABBE-2D26-C21CA5D34498}"/>
          </ac:spMkLst>
        </pc:spChg>
        <pc:spChg chg="add mod">
          <ac:chgData name="Shengfeng Mei" userId="5ee32232-9136-4e4d-a76d-a15cb4de04fe" providerId="ADAL" clId="{6F7D33E3-DF0C-43F9-91D8-03084C9FC718}" dt="2025-03-10T10:02:34.788" v="3426" actId="14100"/>
          <ac:spMkLst>
            <pc:docMk/>
            <pc:sldMk cId="763276977" sldId="1146"/>
            <ac:spMk id="8" creationId="{449B7F75-1C67-1310-B715-D04B1596C81A}"/>
          </ac:spMkLst>
        </pc:spChg>
        <pc:spChg chg="add mod">
          <ac:chgData name="Shengfeng Mei" userId="5ee32232-9136-4e4d-a76d-a15cb4de04fe" providerId="ADAL" clId="{6F7D33E3-DF0C-43F9-91D8-03084C9FC718}" dt="2025-03-10T10:02:41.319" v="3428" actId="1076"/>
          <ac:spMkLst>
            <pc:docMk/>
            <pc:sldMk cId="763276977" sldId="1146"/>
            <ac:spMk id="9" creationId="{82AF45CC-E9B7-F315-BCFD-13D5BE3235B5}"/>
          </ac:spMkLst>
        </pc:spChg>
        <pc:spChg chg="mod">
          <ac:chgData name="Shengfeng Mei" userId="5ee32232-9136-4e4d-a76d-a15cb4de04fe" providerId="ADAL" clId="{6F7D33E3-DF0C-43F9-91D8-03084C9FC718}" dt="2025-03-10T10:04:16.949" v="3574" actId="20577"/>
          <ac:spMkLst>
            <pc:docMk/>
            <pc:sldMk cId="763276977" sldId="1146"/>
            <ac:spMk id="11" creationId="{B8B4EE26-102B-740B-9C1D-AD4AC24B2DA9}"/>
          </ac:spMkLst>
        </pc:spChg>
        <pc:picChg chg="add del mod">
          <ac:chgData name="Shengfeng Mei" userId="5ee32232-9136-4e4d-a76d-a15cb4de04fe" providerId="ADAL" clId="{6F7D33E3-DF0C-43F9-91D8-03084C9FC718}" dt="2025-03-10T10:53:39.342" v="4145" actId="478"/>
          <ac:picMkLst>
            <pc:docMk/>
            <pc:sldMk cId="763276977" sldId="1146"/>
            <ac:picMk id="3" creationId="{6A15D018-5B19-6D3C-B87A-A82B2A39D5AE}"/>
          </ac:picMkLst>
        </pc:picChg>
        <pc:picChg chg="add mod">
          <ac:chgData name="Shengfeng Mei" userId="5ee32232-9136-4e4d-a76d-a15cb4de04fe" providerId="ADAL" clId="{6F7D33E3-DF0C-43F9-91D8-03084C9FC718}" dt="2025-03-10T10:01:44.842" v="3415" actId="1076"/>
          <ac:picMkLst>
            <pc:docMk/>
            <pc:sldMk cId="763276977" sldId="1146"/>
            <ac:picMk id="6" creationId="{0A9AE518-2C61-8B5A-B020-42E301A93F86}"/>
          </ac:picMkLst>
        </pc:picChg>
      </pc:sldChg>
      <pc:sldChg chg="addSp delSp modSp add mod">
        <pc:chgData name="Shengfeng Mei" userId="5ee32232-9136-4e4d-a76d-a15cb4de04fe" providerId="ADAL" clId="{6F7D33E3-DF0C-43F9-91D8-03084C9FC718}" dt="2025-03-10T10:08:30.389" v="3761" actId="14100"/>
        <pc:sldMkLst>
          <pc:docMk/>
          <pc:sldMk cId="1524303231" sldId="1147"/>
        </pc:sldMkLst>
        <pc:spChg chg="add mod">
          <ac:chgData name="Shengfeng Mei" userId="5ee32232-9136-4e4d-a76d-a15cb4de04fe" providerId="ADAL" clId="{6F7D33E3-DF0C-43F9-91D8-03084C9FC718}" dt="2025-03-10T10:05:32.617" v="3585" actId="1076"/>
          <ac:spMkLst>
            <pc:docMk/>
            <pc:sldMk cId="1524303231" sldId="1147"/>
            <ac:spMk id="2" creationId="{EA35B4B1-345E-3E1D-BD92-5A4EE7185F38}"/>
          </ac:spMkLst>
        </pc:spChg>
        <pc:spChg chg="del">
          <ac:chgData name="Shengfeng Mei" userId="5ee32232-9136-4e4d-a76d-a15cb4de04fe" providerId="ADAL" clId="{6F7D33E3-DF0C-43F9-91D8-03084C9FC718}" dt="2025-03-10T10:04:51.052" v="3576" actId="478"/>
          <ac:spMkLst>
            <pc:docMk/>
            <pc:sldMk cId="1524303231" sldId="1147"/>
            <ac:spMk id="4" creationId="{4088FD1A-1803-9E98-171F-677A08067214}"/>
          </ac:spMkLst>
        </pc:spChg>
        <pc:spChg chg="del">
          <ac:chgData name="Shengfeng Mei" userId="5ee32232-9136-4e4d-a76d-a15cb4de04fe" providerId="ADAL" clId="{6F7D33E3-DF0C-43F9-91D8-03084C9FC718}" dt="2025-03-10T10:04:55.546" v="3577" actId="478"/>
          <ac:spMkLst>
            <pc:docMk/>
            <pc:sldMk cId="1524303231" sldId="1147"/>
            <ac:spMk id="8" creationId="{754EC64C-F776-179B-75C1-37C517F9E29E}"/>
          </ac:spMkLst>
        </pc:spChg>
        <pc:spChg chg="mod">
          <ac:chgData name="Shengfeng Mei" userId="5ee32232-9136-4e4d-a76d-a15cb4de04fe" providerId="ADAL" clId="{6F7D33E3-DF0C-43F9-91D8-03084C9FC718}" dt="2025-03-10T10:05:05.641" v="3579" actId="14100"/>
          <ac:spMkLst>
            <pc:docMk/>
            <pc:sldMk cId="1524303231" sldId="1147"/>
            <ac:spMk id="9" creationId="{A8EDE1D0-C5FA-F317-974C-969BEE664177}"/>
          </ac:spMkLst>
        </pc:spChg>
        <pc:spChg chg="add mod">
          <ac:chgData name="Shengfeng Mei" userId="5ee32232-9136-4e4d-a76d-a15cb4de04fe" providerId="ADAL" clId="{6F7D33E3-DF0C-43F9-91D8-03084C9FC718}" dt="2025-03-10T10:05:29.847" v="3584" actId="1076"/>
          <ac:spMkLst>
            <pc:docMk/>
            <pc:sldMk cId="1524303231" sldId="1147"/>
            <ac:spMk id="10" creationId="{DB0170AC-BFA9-378B-1AE1-F5B3C9076D6F}"/>
          </ac:spMkLst>
        </pc:spChg>
        <pc:spChg chg="mod">
          <ac:chgData name="Shengfeng Mei" userId="5ee32232-9136-4e4d-a76d-a15cb4de04fe" providerId="ADAL" clId="{6F7D33E3-DF0C-43F9-91D8-03084C9FC718}" dt="2025-03-10T10:06:46.398" v="3732" actId="20577"/>
          <ac:spMkLst>
            <pc:docMk/>
            <pc:sldMk cId="1524303231" sldId="1147"/>
            <ac:spMk id="11" creationId="{8C747990-4F62-F9B0-23F1-2438F0A2DA99}"/>
          </ac:spMkLst>
        </pc:spChg>
        <pc:spChg chg="add mod">
          <ac:chgData name="Shengfeng Mei" userId="5ee32232-9136-4e4d-a76d-a15cb4de04fe" providerId="ADAL" clId="{6F7D33E3-DF0C-43F9-91D8-03084C9FC718}" dt="2025-03-10T10:06:58.715" v="3736" actId="14100"/>
          <ac:spMkLst>
            <pc:docMk/>
            <pc:sldMk cId="1524303231" sldId="1147"/>
            <ac:spMk id="12" creationId="{BFA7A048-8031-E728-0EE6-8908D13A82F9}"/>
          </ac:spMkLst>
        </pc:spChg>
        <pc:spChg chg="add mod">
          <ac:chgData name="Shengfeng Mei" userId="5ee32232-9136-4e4d-a76d-a15cb4de04fe" providerId="ADAL" clId="{6F7D33E3-DF0C-43F9-91D8-03084C9FC718}" dt="2025-03-10T10:07:03.946" v="3738" actId="1076"/>
          <ac:spMkLst>
            <pc:docMk/>
            <pc:sldMk cId="1524303231" sldId="1147"/>
            <ac:spMk id="13" creationId="{5521DE73-7AA9-06CB-1653-7BBD7BB77E9D}"/>
          </ac:spMkLst>
        </pc:spChg>
        <pc:spChg chg="add mod">
          <ac:chgData name="Shengfeng Mei" userId="5ee32232-9136-4e4d-a76d-a15cb4de04fe" providerId="ADAL" clId="{6F7D33E3-DF0C-43F9-91D8-03084C9FC718}" dt="2025-03-10T10:07:11.466" v="3741" actId="14100"/>
          <ac:spMkLst>
            <pc:docMk/>
            <pc:sldMk cId="1524303231" sldId="1147"/>
            <ac:spMk id="14" creationId="{DAC20130-C3C5-6687-8162-CFA6B32DB0B7}"/>
          </ac:spMkLst>
        </pc:spChg>
        <pc:spChg chg="add mod">
          <ac:chgData name="Shengfeng Mei" userId="5ee32232-9136-4e4d-a76d-a15cb4de04fe" providerId="ADAL" clId="{6F7D33E3-DF0C-43F9-91D8-03084C9FC718}" dt="2025-03-10T10:07:17.247" v="3743" actId="1076"/>
          <ac:spMkLst>
            <pc:docMk/>
            <pc:sldMk cId="1524303231" sldId="1147"/>
            <ac:spMk id="15" creationId="{F8E90DDE-8F43-6B29-826A-86E892B425F7}"/>
          </ac:spMkLst>
        </pc:spChg>
        <pc:spChg chg="add del">
          <ac:chgData name="Shengfeng Mei" userId="5ee32232-9136-4e4d-a76d-a15cb4de04fe" providerId="ADAL" clId="{6F7D33E3-DF0C-43F9-91D8-03084C9FC718}" dt="2025-03-10T10:07:34.419" v="3745" actId="11529"/>
          <ac:spMkLst>
            <pc:docMk/>
            <pc:sldMk cId="1524303231" sldId="1147"/>
            <ac:spMk id="16" creationId="{82FFB2C1-C5A7-8721-EAE1-71CE36979683}"/>
          </ac:spMkLst>
        </pc:spChg>
        <pc:spChg chg="add mod">
          <ac:chgData name="Shengfeng Mei" userId="5ee32232-9136-4e4d-a76d-a15cb4de04fe" providerId="ADAL" clId="{6F7D33E3-DF0C-43F9-91D8-03084C9FC718}" dt="2025-03-10T10:08:06.453" v="3752" actId="1076"/>
          <ac:spMkLst>
            <pc:docMk/>
            <pc:sldMk cId="1524303231" sldId="1147"/>
            <ac:spMk id="17" creationId="{7700F20C-1586-AA5D-D979-FE768E305205}"/>
          </ac:spMkLst>
        </pc:spChg>
        <pc:spChg chg="add mod">
          <ac:chgData name="Shengfeng Mei" userId="5ee32232-9136-4e4d-a76d-a15cb4de04fe" providerId="ADAL" clId="{6F7D33E3-DF0C-43F9-91D8-03084C9FC718}" dt="2025-03-10T10:08:16.865" v="3755" actId="14100"/>
          <ac:spMkLst>
            <pc:docMk/>
            <pc:sldMk cId="1524303231" sldId="1147"/>
            <ac:spMk id="18" creationId="{50C827FC-A942-9759-D20B-9436B91B763D}"/>
          </ac:spMkLst>
        </pc:spChg>
        <pc:spChg chg="add mod">
          <ac:chgData name="Shengfeng Mei" userId="5ee32232-9136-4e4d-a76d-a15cb4de04fe" providerId="ADAL" clId="{6F7D33E3-DF0C-43F9-91D8-03084C9FC718}" dt="2025-03-10T10:08:24.468" v="3758" actId="14100"/>
          <ac:spMkLst>
            <pc:docMk/>
            <pc:sldMk cId="1524303231" sldId="1147"/>
            <ac:spMk id="19" creationId="{6E577750-6430-D732-CEC2-CBD65018B4A4}"/>
          </ac:spMkLst>
        </pc:spChg>
        <pc:spChg chg="add mod">
          <ac:chgData name="Shengfeng Mei" userId="5ee32232-9136-4e4d-a76d-a15cb4de04fe" providerId="ADAL" clId="{6F7D33E3-DF0C-43F9-91D8-03084C9FC718}" dt="2025-03-10T10:08:30.389" v="3761" actId="14100"/>
          <ac:spMkLst>
            <pc:docMk/>
            <pc:sldMk cId="1524303231" sldId="1147"/>
            <ac:spMk id="20" creationId="{CEB6F382-4FBB-DC70-9B40-03B9572A7514}"/>
          </ac:spMkLst>
        </pc:spChg>
        <pc:picChg chg="mod modCrop">
          <ac:chgData name="Shengfeng Mei" userId="5ee32232-9136-4e4d-a76d-a15cb4de04fe" providerId="ADAL" clId="{6F7D33E3-DF0C-43F9-91D8-03084C9FC718}" dt="2025-03-10T10:05:47.111" v="3586" actId="732"/>
          <ac:picMkLst>
            <pc:docMk/>
            <pc:sldMk cId="1524303231" sldId="1147"/>
            <ac:picMk id="6" creationId="{DF1252A9-96C2-8B1E-DDD8-BC14BC67CF22}"/>
          </ac:picMkLst>
        </pc:picChg>
      </pc:sldChg>
      <pc:sldChg chg="addSp delSp modSp add mod">
        <pc:chgData name="Shengfeng Mei" userId="5ee32232-9136-4e4d-a76d-a15cb4de04fe" providerId="ADAL" clId="{6F7D33E3-DF0C-43F9-91D8-03084C9FC718}" dt="2025-03-10T10:25:03.794" v="4143" actId="20577"/>
        <pc:sldMkLst>
          <pc:docMk/>
          <pc:sldMk cId="4181086936" sldId="1148"/>
        </pc:sldMkLst>
        <pc:spChg chg="del">
          <ac:chgData name="Shengfeng Mei" userId="5ee32232-9136-4e4d-a76d-a15cb4de04fe" providerId="ADAL" clId="{6F7D33E3-DF0C-43F9-91D8-03084C9FC718}" dt="2025-03-10T10:09:51.357" v="3829" actId="478"/>
          <ac:spMkLst>
            <pc:docMk/>
            <pc:sldMk cId="4181086936" sldId="1148"/>
            <ac:spMk id="2" creationId="{D11ABBDF-8AAC-0DDF-E8DD-6E0A637F47D3}"/>
          </ac:spMkLst>
        </pc:spChg>
        <pc:spChg chg="mod">
          <ac:chgData name="Shengfeng Mei" userId="5ee32232-9136-4e4d-a76d-a15cb4de04fe" providerId="ADAL" clId="{6F7D33E3-DF0C-43F9-91D8-03084C9FC718}" dt="2025-03-10T10:22:43.722" v="3866" actId="1076"/>
          <ac:spMkLst>
            <pc:docMk/>
            <pc:sldMk cId="4181086936" sldId="1148"/>
            <ac:spMk id="7" creationId="{24D77B4F-A834-AC62-E07B-1F025DB80496}"/>
          </ac:spMkLst>
        </pc:spChg>
        <pc:spChg chg="mod">
          <ac:chgData name="Shengfeng Mei" userId="5ee32232-9136-4e4d-a76d-a15cb4de04fe" providerId="ADAL" clId="{6F7D33E3-DF0C-43F9-91D8-03084C9FC718}" dt="2025-03-10T10:22:43.722" v="3866" actId="1076"/>
          <ac:spMkLst>
            <pc:docMk/>
            <pc:sldMk cId="4181086936" sldId="1148"/>
            <ac:spMk id="9" creationId="{018C50C4-70AE-F6F1-4490-2A77923A286E}"/>
          </ac:spMkLst>
        </pc:spChg>
        <pc:spChg chg="del">
          <ac:chgData name="Shengfeng Mei" userId="5ee32232-9136-4e4d-a76d-a15cb4de04fe" providerId="ADAL" clId="{6F7D33E3-DF0C-43F9-91D8-03084C9FC718}" dt="2025-03-10T10:09:54.807" v="3834" actId="478"/>
          <ac:spMkLst>
            <pc:docMk/>
            <pc:sldMk cId="4181086936" sldId="1148"/>
            <ac:spMk id="10" creationId="{1F9D3E7F-91D0-0D51-A3E0-003FCBA49344}"/>
          </ac:spMkLst>
        </pc:spChg>
        <pc:spChg chg="mod">
          <ac:chgData name="Shengfeng Mei" userId="5ee32232-9136-4e4d-a76d-a15cb4de04fe" providerId="ADAL" clId="{6F7D33E3-DF0C-43F9-91D8-03084C9FC718}" dt="2025-03-10T10:25:03.794" v="4143" actId="20577"/>
          <ac:spMkLst>
            <pc:docMk/>
            <pc:sldMk cId="4181086936" sldId="1148"/>
            <ac:spMk id="11" creationId="{F87EAFB5-8EA8-71C5-2128-D2E2109197AF}"/>
          </ac:spMkLst>
        </pc:spChg>
        <pc:spChg chg="mod">
          <ac:chgData name="Shengfeng Mei" userId="5ee32232-9136-4e4d-a76d-a15cb4de04fe" providerId="ADAL" clId="{6F7D33E3-DF0C-43F9-91D8-03084C9FC718}" dt="2025-03-10T10:22:43.722" v="3866" actId="1076"/>
          <ac:spMkLst>
            <pc:docMk/>
            <pc:sldMk cId="4181086936" sldId="1148"/>
            <ac:spMk id="12" creationId="{6AAD5248-9BD8-574D-4F86-8214F2F63866}"/>
          </ac:spMkLst>
        </pc:spChg>
        <pc:spChg chg="mod">
          <ac:chgData name="Shengfeng Mei" userId="5ee32232-9136-4e4d-a76d-a15cb4de04fe" providerId="ADAL" clId="{6F7D33E3-DF0C-43F9-91D8-03084C9FC718}" dt="2025-03-10T10:22:43.722" v="3866" actId="1076"/>
          <ac:spMkLst>
            <pc:docMk/>
            <pc:sldMk cId="4181086936" sldId="1148"/>
            <ac:spMk id="13" creationId="{068D4579-BE58-7A27-8136-BE11547FCF01}"/>
          </ac:spMkLst>
        </pc:spChg>
        <pc:spChg chg="del">
          <ac:chgData name="Shengfeng Mei" userId="5ee32232-9136-4e4d-a76d-a15cb4de04fe" providerId="ADAL" clId="{6F7D33E3-DF0C-43F9-91D8-03084C9FC718}" dt="2025-03-10T10:09:52.026" v="3830" actId="478"/>
          <ac:spMkLst>
            <pc:docMk/>
            <pc:sldMk cId="4181086936" sldId="1148"/>
            <ac:spMk id="14" creationId="{B1C26B4D-C50B-A569-5527-3CD6D4419863}"/>
          </ac:spMkLst>
        </pc:spChg>
        <pc:spChg chg="del">
          <ac:chgData name="Shengfeng Mei" userId="5ee32232-9136-4e4d-a76d-a15cb4de04fe" providerId="ADAL" clId="{6F7D33E3-DF0C-43F9-91D8-03084C9FC718}" dt="2025-03-10T10:09:53.343" v="3832" actId="478"/>
          <ac:spMkLst>
            <pc:docMk/>
            <pc:sldMk cId="4181086936" sldId="1148"/>
            <ac:spMk id="15" creationId="{2187A0D1-8851-4013-A830-064B5176ADA6}"/>
          </ac:spMkLst>
        </pc:spChg>
        <pc:spChg chg="mod">
          <ac:chgData name="Shengfeng Mei" userId="5ee32232-9136-4e4d-a76d-a15cb4de04fe" providerId="ADAL" clId="{6F7D33E3-DF0C-43F9-91D8-03084C9FC718}" dt="2025-03-10T10:22:43.722" v="3866" actId="1076"/>
          <ac:spMkLst>
            <pc:docMk/>
            <pc:sldMk cId="4181086936" sldId="1148"/>
            <ac:spMk id="17" creationId="{F232E026-62E5-A52E-FF23-6D8B77BD872C}"/>
          </ac:spMkLst>
        </pc:spChg>
        <pc:spChg chg="mod">
          <ac:chgData name="Shengfeng Mei" userId="5ee32232-9136-4e4d-a76d-a15cb4de04fe" providerId="ADAL" clId="{6F7D33E3-DF0C-43F9-91D8-03084C9FC718}" dt="2025-03-10T10:22:43.722" v="3866" actId="1076"/>
          <ac:spMkLst>
            <pc:docMk/>
            <pc:sldMk cId="4181086936" sldId="1148"/>
            <ac:spMk id="18" creationId="{36BA51BD-41C1-323F-F168-200A539D1D11}"/>
          </ac:spMkLst>
        </pc:spChg>
        <pc:spChg chg="del">
          <ac:chgData name="Shengfeng Mei" userId="5ee32232-9136-4e4d-a76d-a15cb4de04fe" providerId="ADAL" clId="{6F7D33E3-DF0C-43F9-91D8-03084C9FC718}" dt="2025-03-10T10:09:52.628" v="3831" actId="478"/>
          <ac:spMkLst>
            <pc:docMk/>
            <pc:sldMk cId="4181086936" sldId="1148"/>
            <ac:spMk id="19" creationId="{73561FD5-FDE5-2F7B-7586-B18509023EFA}"/>
          </ac:spMkLst>
        </pc:spChg>
        <pc:spChg chg="del">
          <ac:chgData name="Shengfeng Mei" userId="5ee32232-9136-4e4d-a76d-a15cb4de04fe" providerId="ADAL" clId="{6F7D33E3-DF0C-43F9-91D8-03084C9FC718}" dt="2025-03-10T10:09:54.137" v="3833" actId="478"/>
          <ac:spMkLst>
            <pc:docMk/>
            <pc:sldMk cId="4181086936" sldId="1148"/>
            <ac:spMk id="20" creationId="{A4710708-5283-03BC-B037-7F9A4106FE39}"/>
          </ac:spMkLst>
        </pc:spChg>
        <pc:grpChg chg="add mod">
          <ac:chgData name="Shengfeng Mei" userId="5ee32232-9136-4e4d-a76d-a15cb4de04fe" providerId="ADAL" clId="{6F7D33E3-DF0C-43F9-91D8-03084C9FC718}" dt="2025-03-10T10:22:43.722" v="3866" actId="1076"/>
          <ac:grpSpMkLst>
            <pc:docMk/>
            <pc:sldMk cId="4181086936" sldId="1148"/>
            <ac:grpSpMk id="4" creationId="{80668983-0892-D317-729E-F7CC05C17C51}"/>
          </ac:grpSpMkLst>
        </pc:grpChg>
        <pc:picChg chg="mod">
          <ac:chgData name="Shengfeng Mei" userId="5ee32232-9136-4e4d-a76d-a15cb4de04fe" providerId="ADAL" clId="{6F7D33E3-DF0C-43F9-91D8-03084C9FC718}" dt="2025-03-10T10:22:43.722" v="3866" actId="1076"/>
          <ac:picMkLst>
            <pc:docMk/>
            <pc:sldMk cId="4181086936" sldId="1148"/>
            <ac:picMk id="3" creationId="{C6B234DF-533B-DD86-20F4-B4D3158CEC26}"/>
          </ac:picMkLst>
        </pc:picChg>
        <pc:picChg chg="del">
          <ac:chgData name="Shengfeng Mei" userId="5ee32232-9136-4e4d-a76d-a15cb4de04fe" providerId="ADAL" clId="{6F7D33E3-DF0C-43F9-91D8-03084C9FC718}" dt="2025-03-10T10:09:50.554" v="3828" actId="478"/>
          <ac:picMkLst>
            <pc:docMk/>
            <pc:sldMk cId="4181086936" sldId="1148"/>
            <ac:picMk id="6" creationId="{A6FE67BC-F724-2ACD-1C94-C03ECC771B23}"/>
          </ac:picMkLst>
        </pc:picChg>
      </pc:sldChg>
      <pc:sldChg chg="addSp delSp modSp add mod">
        <pc:chgData name="Shengfeng Mei" userId="5ee32232-9136-4e4d-a76d-a15cb4de04fe" providerId="ADAL" clId="{6F7D33E3-DF0C-43F9-91D8-03084C9FC718}" dt="2025-03-10T10:58:59.680" v="4449" actId="14100"/>
        <pc:sldMkLst>
          <pc:docMk/>
          <pc:sldMk cId="3754910183" sldId="1149"/>
        </pc:sldMkLst>
        <pc:spChg chg="mod">
          <ac:chgData name="Shengfeng Mei" userId="5ee32232-9136-4e4d-a76d-a15cb4de04fe" providerId="ADAL" clId="{6F7D33E3-DF0C-43F9-91D8-03084C9FC718}" dt="2025-03-10T10:57:52.846" v="4437" actId="14100"/>
          <ac:spMkLst>
            <pc:docMk/>
            <pc:sldMk cId="3754910183" sldId="1149"/>
            <ac:spMk id="11" creationId="{0D86C6A3-77DE-0974-A324-664C9F671739}"/>
          </ac:spMkLst>
        </pc:spChg>
        <pc:spChg chg="add mod">
          <ac:chgData name="Shengfeng Mei" userId="5ee32232-9136-4e4d-a76d-a15cb4de04fe" providerId="ADAL" clId="{6F7D33E3-DF0C-43F9-91D8-03084C9FC718}" dt="2025-03-10T10:58:59.680" v="4449" actId="14100"/>
          <ac:spMkLst>
            <pc:docMk/>
            <pc:sldMk cId="3754910183" sldId="1149"/>
            <ac:spMk id="14" creationId="{62A40A11-5372-BD66-0438-F07E9FD78837}"/>
          </ac:spMkLst>
        </pc:spChg>
        <pc:spChg chg="add mod">
          <ac:chgData name="Shengfeng Mei" userId="5ee32232-9136-4e4d-a76d-a15cb4de04fe" providerId="ADAL" clId="{6F7D33E3-DF0C-43F9-91D8-03084C9FC718}" dt="2025-03-10T10:58:35.018" v="4444" actId="14100"/>
          <ac:spMkLst>
            <pc:docMk/>
            <pc:sldMk cId="3754910183" sldId="1149"/>
            <ac:spMk id="15" creationId="{8D47953E-3175-99F7-FCC3-B16C18CD3A17}"/>
          </ac:spMkLst>
        </pc:spChg>
        <pc:spChg chg="add mod">
          <ac:chgData name="Shengfeng Mei" userId="5ee32232-9136-4e4d-a76d-a15cb4de04fe" providerId="ADAL" clId="{6F7D33E3-DF0C-43F9-91D8-03084C9FC718}" dt="2025-03-10T10:58:54.467" v="4448" actId="14100"/>
          <ac:spMkLst>
            <pc:docMk/>
            <pc:sldMk cId="3754910183" sldId="1149"/>
            <ac:spMk id="16" creationId="{187C908E-8502-10E5-DE9B-A7C609154203}"/>
          </ac:spMkLst>
        </pc:spChg>
        <pc:grpChg chg="del">
          <ac:chgData name="Shengfeng Mei" userId="5ee32232-9136-4e4d-a76d-a15cb4de04fe" providerId="ADAL" clId="{6F7D33E3-DF0C-43F9-91D8-03084C9FC718}" dt="2025-03-10T10:53:45.426" v="4147" actId="478"/>
          <ac:grpSpMkLst>
            <pc:docMk/>
            <pc:sldMk cId="3754910183" sldId="1149"/>
            <ac:grpSpMk id="4" creationId="{935B7098-9F18-ABEA-3C7F-79B307E8E890}"/>
          </ac:grpSpMkLst>
        </pc:grpChg>
        <pc:picChg chg="add mod">
          <ac:chgData name="Shengfeng Mei" userId="5ee32232-9136-4e4d-a76d-a15cb4de04fe" providerId="ADAL" clId="{6F7D33E3-DF0C-43F9-91D8-03084C9FC718}" dt="2025-03-10T10:55:20.269" v="4324" actId="1076"/>
          <ac:picMkLst>
            <pc:docMk/>
            <pc:sldMk cId="3754910183" sldId="1149"/>
            <ac:picMk id="6" creationId="{D88C8F83-4C49-178D-DCD3-03C7CE0AE4C5}"/>
          </ac:picMkLst>
        </pc:picChg>
        <pc:picChg chg="add mod modCrop">
          <ac:chgData name="Shengfeng Mei" userId="5ee32232-9136-4e4d-a76d-a15cb4de04fe" providerId="ADAL" clId="{6F7D33E3-DF0C-43F9-91D8-03084C9FC718}" dt="2025-03-10T10:56:39.828" v="4330" actId="1076"/>
          <ac:picMkLst>
            <pc:docMk/>
            <pc:sldMk cId="3754910183" sldId="1149"/>
            <ac:picMk id="10" creationId="{668D51E2-5119-D6B3-E7FA-F584270F8B68}"/>
          </ac:picMkLst>
        </pc:picChg>
      </pc:sldChg>
      <pc:sldChg chg="addSp delSp modSp add mod ord">
        <pc:chgData name="Shengfeng Mei" userId="5ee32232-9136-4e4d-a76d-a15cb4de04fe" providerId="ADAL" clId="{6F7D33E3-DF0C-43F9-91D8-03084C9FC718}" dt="2025-03-10T11:02:31.212" v="4711" actId="20577"/>
        <pc:sldMkLst>
          <pc:docMk/>
          <pc:sldMk cId="2193890117" sldId="1150"/>
        </pc:sldMkLst>
        <pc:spChg chg="mod">
          <ac:chgData name="Shengfeng Mei" userId="5ee32232-9136-4e4d-a76d-a15cb4de04fe" providerId="ADAL" clId="{6F7D33E3-DF0C-43F9-91D8-03084C9FC718}" dt="2025-03-10T11:02:31.212" v="4711" actId="20577"/>
          <ac:spMkLst>
            <pc:docMk/>
            <pc:sldMk cId="2193890117" sldId="1150"/>
            <ac:spMk id="11" creationId="{1997D81D-400D-01DA-DFB2-784688AD77CE}"/>
          </ac:spMkLst>
        </pc:spChg>
        <pc:grpChg chg="del">
          <ac:chgData name="Shengfeng Mei" userId="5ee32232-9136-4e4d-a76d-a15cb4de04fe" providerId="ADAL" clId="{6F7D33E3-DF0C-43F9-91D8-03084C9FC718}" dt="2025-03-10T10:59:45.481" v="4453" actId="478"/>
          <ac:grpSpMkLst>
            <pc:docMk/>
            <pc:sldMk cId="2193890117" sldId="1150"/>
            <ac:grpSpMk id="4" creationId="{89AAB757-DA4F-CC9E-9431-381AD7779B00}"/>
          </ac:grpSpMkLst>
        </pc:grpChg>
        <pc:picChg chg="add mod">
          <ac:chgData name="Shengfeng Mei" userId="5ee32232-9136-4e4d-a76d-a15cb4de04fe" providerId="ADAL" clId="{6F7D33E3-DF0C-43F9-91D8-03084C9FC718}" dt="2025-03-10T11:00:21.611" v="4459" actId="14100"/>
          <ac:picMkLst>
            <pc:docMk/>
            <pc:sldMk cId="2193890117" sldId="1150"/>
            <ac:picMk id="6" creationId="{9B6FFDE7-1AD8-1D87-669C-8EADF1956EEA}"/>
          </ac:picMkLst>
        </pc:picChg>
      </pc:sldChg>
      <pc:sldChg chg="addSp delSp modSp add mod">
        <pc:chgData name="Shengfeng Mei" userId="5ee32232-9136-4e4d-a76d-a15cb4de04fe" providerId="ADAL" clId="{6F7D33E3-DF0C-43F9-91D8-03084C9FC718}" dt="2025-03-10T11:04:32.307" v="4887" actId="20577"/>
        <pc:sldMkLst>
          <pc:docMk/>
          <pc:sldMk cId="294797208" sldId="1151"/>
        </pc:sldMkLst>
        <pc:spChg chg="mod">
          <ac:chgData name="Shengfeng Mei" userId="5ee32232-9136-4e4d-a76d-a15cb4de04fe" providerId="ADAL" clId="{6F7D33E3-DF0C-43F9-91D8-03084C9FC718}" dt="2025-03-10T11:04:32.307" v="4887" actId="20577"/>
          <ac:spMkLst>
            <pc:docMk/>
            <pc:sldMk cId="294797208" sldId="1151"/>
            <ac:spMk id="11" creationId="{3BEB7092-B735-443A-B6FC-EDE578450FB3}"/>
          </ac:spMkLst>
        </pc:spChg>
        <pc:picChg chg="add mod">
          <ac:chgData name="Shengfeng Mei" userId="5ee32232-9136-4e4d-a76d-a15cb4de04fe" providerId="ADAL" clId="{6F7D33E3-DF0C-43F9-91D8-03084C9FC718}" dt="2025-03-10T11:03:23.865" v="4719" actId="14100"/>
          <ac:picMkLst>
            <pc:docMk/>
            <pc:sldMk cId="294797208" sldId="1151"/>
            <ac:picMk id="3" creationId="{311C0F13-758A-19C8-1BA1-ECEB2F5D97AB}"/>
          </ac:picMkLst>
        </pc:picChg>
        <pc:picChg chg="del">
          <ac:chgData name="Shengfeng Mei" userId="5ee32232-9136-4e4d-a76d-a15cb4de04fe" providerId="ADAL" clId="{6F7D33E3-DF0C-43F9-91D8-03084C9FC718}" dt="2025-03-10T11:03:14.166" v="4713" actId="478"/>
          <ac:picMkLst>
            <pc:docMk/>
            <pc:sldMk cId="294797208" sldId="1151"/>
            <ac:picMk id="6" creationId="{247ACCC6-B6D0-C466-1243-4F2BD0B008CD}"/>
          </ac:picMkLst>
        </pc:picChg>
      </pc:sldChg>
      <pc:sldChg chg="addSp delSp modSp add mod">
        <pc:chgData name="Shengfeng Mei" userId="5ee32232-9136-4e4d-a76d-a15cb4de04fe" providerId="ADAL" clId="{6F7D33E3-DF0C-43F9-91D8-03084C9FC718}" dt="2025-03-10T11:07:26.901" v="5111" actId="20577"/>
        <pc:sldMkLst>
          <pc:docMk/>
          <pc:sldMk cId="3689660882" sldId="1152"/>
        </pc:sldMkLst>
        <pc:spChg chg="mod">
          <ac:chgData name="Shengfeng Mei" userId="5ee32232-9136-4e4d-a76d-a15cb4de04fe" providerId="ADAL" clId="{6F7D33E3-DF0C-43F9-91D8-03084C9FC718}" dt="2025-03-10T11:07:26.901" v="5111" actId="20577"/>
          <ac:spMkLst>
            <pc:docMk/>
            <pc:sldMk cId="3689660882" sldId="1152"/>
            <ac:spMk id="11" creationId="{3DE1B204-EF2C-55D3-6111-5133A2697810}"/>
          </ac:spMkLst>
        </pc:spChg>
        <pc:picChg chg="del">
          <ac:chgData name="Shengfeng Mei" userId="5ee32232-9136-4e4d-a76d-a15cb4de04fe" providerId="ADAL" clId="{6F7D33E3-DF0C-43F9-91D8-03084C9FC718}" dt="2025-03-10T11:05:19.820" v="4889" actId="478"/>
          <ac:picMkLst>
            <pc:docMk/>
            <pc:sldMk cId="3689660882" sldId="1152"/>
            <ac:picMk id="3" creationId="{DD7606E5-C34E-993E-FF05-E16F876D9507}"/>
          </ac:picMkLst>
        </pc:picChg>
        <pc:picChg chg="add mod">
          <ac:chgData name="Shengfeng Mei" userId="5ee32232-9136-4e4d-a76d-a15cb4de04fe" providerId="ADAL" clId="{6F7D33E3-DF0C-43F9-91D8-03084C9FC718}" dt="2025-03-10T11:05:51.863" v="4895" actId="14100"/>
          <ac:picMkLst>
            <pc:docMk/>
            <pc:sldMk cId="3689660882" sldId="1152"/>
            <ac:picMk id="4" creationId="{3B338DDD-CE63-9455-4351-D95FFA4B93C4}"/>
          </ac:picMkLst>
        </pc:picChg>
      </pc:sldChg>
      <pc:sldChg chg="addSp delSp modSp add mod ord">
        <pc:chgData name="Shengfeng Mei" userId="5ee32232-9136-4e4d-a76d-a15cb4de04fe" providerId="ADAL" clId="{6F7D33E3-DF0C-43F9-91D8-03084C9FC718}" dt="2025-03-10T11:13:36.026" v="5317" actId="1076"/>
        <pc:sldMkLst>
          <pc:docMk/>
          <pc:sldMk cId="3680521368" sldId="1153"/>
        </pc:sldMkLst>
        <pc:spChg chg="mod">
          <ac:chgData name="Shengfeng Mei" userId="5ee32232-9136-4e4d-a76d-a15cb4de04fe" providerId="ADAL" clId="{6F7D33E3-DF0C-43F9-91D8-03084C9FC718}" dt="2025-03-10T11:09:20.791" v="5125" actId="14100"/>
          <ac:spMkLst>
            <pc:docMk/>
            <pc:sldMk cId="3680521368" sldId="1153"/>
            <ac:spMk id="4" creationId="{E5104AA6-0742-F8C0-33E6-07B75AB2ED52}"/>
          </ac:spMkLst>
        </pc:spChg>
        <pc:spChg chg="del">
          <ac:chgData name="Shengfeng Mei" userId="5ee32232-9136-4e4d-a76d-a15cb4de04fe" providerId="ADAL" clId="{6F7D33E3-DF0C-43F9-91D8-03084C9FC718}" dt="2025-03-10T11:09:30.471" v="5129" actId="478"/>
          <ac:spMkLst>
            <pc:docMk/>
            <pc:sldMk cId="3680521368" sldId="1153"/>
            <ac:spMk id="7" creationId="{39860AA2-487D-AFA0-34E2-4E47B6ADAC37}"/>
          </ac:spMkLst>
        </pc:spChg>
        <pc:spChg chg="mod">
          <ac:chgData name="Shengfeng Mei" userId="5ee32232-9136-4e4d-a76d-a15cb4de04fe" providerId="ADAL" clId="{6F7D33E3-DF0C-43F9-91D8-03084C9FC718}" dt="2025-03-10T11:09:44.584" v="5133" actId="14100"/>
          <ac:spMkLst>
            <pc:docMk/>
            <pc:sldMk cId="3680521368" sldId="1153"/>
            <ac:spMk id="8" creationId="{D2A4D74A-BE0D-1B66-C328-7B12E0324402}"/>
          </ac:spMkLst>
        </pc:spChg>
        <pc:spChg chg="del mod">
          <ac:chgData name="Shengfeng Mei" userId="5ee32232-9136-4e4d-a76d-a15cb4de04fe" providerId="ADAL" clId="{6F7D33E3-DF0C-43F9-91D8-03084C9FC718}" dt="2025-03-10T11:09:57.125" v="5135" actId="478"/>
          <ac:spMkLst>
            <pc:docMk/>
            <pc:sldMk cId="3680521368" sldId="1153"/>
            <ac:spMk id="9" creationId="{468404D1-E5D4-01DD-C300-A72659367AF7}"/>
          </ac:spMkLst>
        </pc:spChg>
        <pc:spChg chg="add mod">
          <ac:chgData name="Shengfeng Mei" userId="5ee32232-9136-4e4d-a76d-a15cb4de04fe" providerId="ADAL" clId="{6F7D33E3-DF0C-43F9-91D8-03084C9FC718}" dt="2025-03-10T11:09:27.292" v="5128" actId="14100"/>
          <ac:spMkLst>
            <pc:docMk/>
            <pc:sldMk cId="3680521368" sldId="1153"/>
            <ac:spMk id="10" creationId="{444F2B0F-C7AB-8D5F-0792-864616125472}"/>
          </ac:spMkLst>
        </pc:spChg>
        <pc:spChg chg="mod">
          <ac:chgData name="Shengfeng Mei" userId="5ee32232-9136-4e4d-a76d-a15cb4de04fe" providerId="ADAL" clId="{6F7D33E3-DF0C-43F9-91D8-03084C9FC718}" dt="2025-03-10T11:11:59.697" v="5311" actId="20577"/>
          <ac:spMkLst>
            <pc:docMk/>
            <pc:sldMk cId="3680521368" sldId="1153"/>
            <ac:spMk id="11" creationId="{79DD66FB-D558-F8D5-80B2-5C39853C0AF0}"/>
          </ac:spMkLst>
        </pc:spChg>
        <pc:spChg chg="add mod">
          <ac:chgData name="Shengfeng Mei" userId="5ee32232-9136-4e4d-a76d-a15cb4de04fe" providerId="ADAL" clId="{6F7D33E3-DF0C-43F9-91D8-03084C9FC718}" dt="2025-03-10T11:10:58.803" v="5227" actId="14100"/>
          <ac:spMkLst>
            <pc:docMk/>
            <pc:sldMk cId="3680521368" sldId="1153"/>
            <ac:spMk id="14" creationId="{BE3AE761-519F-66FB-B102-CDEC1A9D7881}"/>
          </ac:spMkLst>
        </pc:spChg>
        <pc:spChg chg="add mod">
          <ac:chgData name="Shengfeng Mei" userId="5ee32232-9136-4e4d-a76d-a15cb4de04fe" providerId="ADAL" clId="{6F7D33E3-DF0C-43F9-91D8-03084C9FC718}" dt="2025-03-10T11:11:15.379" v="5230" actId="14100"/>
          <ac:spMkLst>
            <pc:docMk/>
            <pc:sldMk cId="3680521368" sldId="1153"/>
            <ac:spMk id="15" creationId="{635D4A85-7409-A87E-FAED-2B59F7FD99DE}"/>
          </ac:spMkLst>
        </pc:spChg>
        <pc:spChg chg="add mod">
          <ac:chgData name="Shengfeng Mei" userId="5ee32232-9136-4e4d-a76d-a15cb4de04fe" providerId="ADAL" clId="{6F7D33E3-DF0C-43F9-91D8-03084C9FC718}" dt="2025-03-10T11:11:23.894" v="5233" actId="1076"/>
          <ac:spMkLst>
            <pc:docMk/>
            <pc:sldMk cId="3680521368" sldId="1153"/>
            <ac:spMk id="17" creationId="{CC5B5487-9972-880E-4C1A-2D710A511A03}"/>
          </ac:spMkLst>
        </pc:spChg>
        <pc:spChg chg="add mod">
          <ac:chgData name="Shengfeng Mei" userId="5ee32232-9136-4e4d-a76d-a15cb4de04fe" providerId="ADAL" clId="{6F7D33E3-DF0C-43F9-91D8-03084C9FC718}" dt="2025-03-10T11:11:29.536" v="5235" actId="1076"/>
          <ac:spMkLst>
            <pc:docMk/>
            <pc:sldMk cId="3680521368" sldId="1153"/>
            <ac:spMk id="18" creationId="{CFB8FBA7-5C07-185E-4780-11E440F4FDB1}"/>
          </ac:spMkLst>
        </pc:spChg>
        <pc:picChg chg="add mod">
          <ac:chgData name="Shengfeng Mei" userId="5ee32232-9136-4e4d-a76d-a15cb4de04fe" providerId="ADAL" clId="{6F7D33E3-DF0C-43F9-91D8-03084C9FC718}" dt="2025-03-10T11:09:07.021" v="5121" actId="1076"/>
          <ac:picMkLst>
            <pc:docMk/>
            <pc:sldMk cId="3680521368" sldId="1153"/>
            <ac:picMk id="2" creationId="{2CF03845-8604-2BC8-C29D-9B0DDA254E09}"/>
          </ac:picMkLst>
        </pc:picChg>
        <pc:picChg chg="del">
          <ac:chgData name="Shengfeng Mei" userId="5ee32232-9136-4e4d-a76d-a15cb4de04fe" providerId="ADAL" clId="{6F7D33E3-DF0C-43F9-91D8-03084C9FC718}" dt="2025-03-10T11:08:49.466" v="5115" actId="478"/>
          <ac:picMkLst>
            <pc:docMk/>
            <pc:sldMk cId="3680521368" sldId="1153"/>
            <ac:picMk id="3" creationId="{7857A7D4-AE24-3B7A-D679-83348E15E553}"/>
          </ac:picMkLst>
        </pc:picChg>
        <pc:picChg chg="del">
          <ac:chgData name="Shengfeng Mei" userId="5ee32232-9136-4e4d-a76d-a15cb4de04fe" providerId="ADAL" clId="{6F7D33E3-DF0C-43F9-91D8-03084C9FC718}" dt="2025-03-10T11:09:58.628" v="5136" actId="478"/>
          <ac:picMkLst>
            <pc:docMk/>
            <pc:sldMk cId="3680521368" sldId="1153"/>
            <ac:picMk id="6" creationId="{1035DBDF-F6A1-440C-5704-14F132CF22B2}"/>
          </ac:picMkLst>
        </pc:picChg>
        <pc:picChg chg="add del mod">
          <ac:chgData name="Shengfeng Mei" userId="5ee32232-9136-4e4d-a76d-a15cb4de04fe" providerId="ADAL" clId="{6F7D33E3-DF0C-43F9-91D8-03084C9FC718}" dt="2025-03-10T11:12:56.994" v="5312" actId="478"/>
          <ac:picMkLst>
            <pc:docMk/>
            <pc:sldMk cId="3680521368" sldId="1153"/>
            <ac:picMk id="13" creationId="{FCB2BEC4-B4EF-4337-BD33-8F875ADB0545}"/>
          </ac:picMkLst>
        </pc:picChg>
        <pc:picChg chg="add mod">
          <ac:chgData name="Shengfeng Mei" userId="5ee32232-9136-4e4d-a76d-a15cb4de04fe" providerId="ADAL" clId="{6F7D33E3-DF0C-43F9-91D8-03084C9FC718}" dt="2025-03-10T11:11:17.998" v="5231"/>
          <ac:picMkLst>
            <pc:docMk/>
            <pc:sldMk cId="3680521368" sldId="1153"/>
            <ac:picMk id="16" creationId="{72C9B01B-7D6C-2599-1C64-8F6780B4B208}"/>
          </ac:picMkLst>
        </pc:picChg>
        <pc:picChg chg="add mod ord">
          <ac:chgData name="Shengfeng Mei" userId="5ee32232-9136-4e4d-a76d-a15cb4de04fe" providerId="ADAL" clId="{6F7D33E3-DF0C-43F9-91D8-03084C9FC718}" dt="2025-03-10T11:13:36.026" v="5317" actId="1076"/>
          <ac:picMkLst>
            <pc:docMk/>
            <pc:sldMk cId="3680521368" sldId="1153"/>
            <ac:picMk id="20" creationId="{47EF5304-F5D5-DD89-4C05-170C93536C0E}"/>
          </ac:picMkLst>
        </pc:picChg>
      </pc:sldChg>
      <pc:sldChg chg="addSp delSp modSp add mod ord">
        <pc:chgData name="Shengfeng Mei" userId="5ee32232-9136-4e4d-a76d-a15cb4de04fe" providerId="ADAL" clId="{6F7D33E3-DF0C-43F9-91D8-03084C9FC718}" dt="2025-03-10T16:48:45.587" v="5325" actId="14100"/>
        <pc:sldMkLst>
          <pc:docMk/>
          <pc:sldMk cId="3921289728" sldId="1154"/>
        </pc:sldMkLst>
        <pc:spChg chg="mod">
          <ac:chgData name="Shengfeng Mei" userId="5ee32232-9136-4e4d-a76d-a15cb4de04fe" providerId="ADAL" clId="{6F7D33E3-DF0C-43F9-91D8-03084C9FC718}" dt="2025-03-10T16:48:45.587" v="5325" actId="14100"/>
          <ac:spMkLst>
            <pc:docMk/>
            <pc:sldMk cId="3921289728" sldId="1154"/>
            <ac:spMk id="11" creationId="{A782CC02-E625-B2E0-4463-C6C5EC604AEF}"/>
          </ac:spMkLst>
        </pc:spChg>
        <pc:picChg chg="add mod">
          <ac:chgData name="Shengfeng Mei" userId="5ee32232-9136-4e4d-a76d-a15cb4de04fe" providerId="ADAL" clId="{6F7D33E3-DF0C-43F9-91D8-03084C9FC718}" dt="2025-03-10T16:48:42.464" v="5324" actId="14100"/>
          <ac:picMkLst>
            <pc:docMk/>
            <pc:sldMk cId="3921289728" sldId="1154"/>
            <ac:picMk id="3" creationId="{A2A60BB4-E70F-93AD-C377-0D729C2E9770}"/>
          </ac:picMkLst>
        </pc:picChg>
        <pc:picChg chg="del">
          <ac:chgData name="Shengfeng Mei" userId="5ee32232-9136-4e4d-a76d-a15cb4de04fe" providerId="ADAL" clId="{6F7D33E3-DF0C-43F9-91D8-03084C9FC718}" dt="2025-03-10T16:48:21.878" v="5321" actId="478"/>
          <ac:picMkLst>
            <pc:docMk/>
            <pc:sldMk cId="3921289728" sldId="1154"/>
            <ac:picMk id="4" creationId="{C07E9734-D98C-334C-10ED-F89E9C1262EC}"/>
          </ac:picMkLst>
        </pc:picChg>
      </pc:sldChg>
      <pc:sldChg chg="addSp delSp modSp add mod">
        <pc:chgData name="Shengfeng Mei" userId="5ee32232-9136-4e4d-a76d-a15cb4de04fe" providerId="ADAL" clId="{6F7D33E3-DF0C-43F9-91D8-03084C9FC718}" dt="2025-03-10T16:49:27.794" v="5330" actId="14100"/>
        <pc:sldMkLst>
          <pc:docMk/>
          <pc:sldMk cId="3562727243" sldId="1155"/>
        </pc:sldMkLst>
        <pc:picChg chg="del">
          <ac:chgData name="Shengfeng Mei" userId="5ee32232-9136-4e4d-a76d-a15cb4de04fe" providerId="ADAL" clId="{6F7D33E3-DF0C-43F9-91D8-03084C9FC718}" dt="2025-03-10T16:49:24.338" v="5327" actId="478"/>
          <ac:picMkLst>
            <pc:docMk/>
            <pc:sldMk cId="3562727243" sldId="1155"/>
            <ac:picMk id="3" creationId="{C55EA39C-F843-6F50-D501-B0EAD44E0F0B}"/>
          </ac:picMkLst>
        </pc:picChg>
        <pc:picChg chg="add mod">
          <ac:chgData name="Shengfeng Mei" userId="5ee32232-9136-4e4d-a76d-a15cb4de04fe" providerId="ADAL" clId="{6F7D33E3-DF0C-43F9-91D8-03084C9FC718}" dt="2025-03-10T16:49:27.794" v="5330" actId="14100"/>
          <ac:picMkLst>
            <pc:docMk/>
            <pc:sldMk cId="3562727243" sldId="1155"/>
            <ac:picMk id="4" creationId="{351ED5AE-9578-6769-875B-692DDE7A3EDF}"/>
          </ac:picMkLst>
        </pc:picChg>
      </pc:sldChg>
      <pc:sldChg chg="addSp delSp modSp add mod">
        <pc:chgData name="Shengfeng Mei" userId="5ee32232-9136-4e4d-a76d-a15cb4de04fe" providerId="ADAL" clId="{6F7D33E3-DF0C-43F9-91D8-03084C9FC718}" dt="2025-03-10T16:50:09.366" v="5336" actId="14100"/>
        <pc:sldMkLst>
          <pc:docMk/>
          <pc:sldMk cId="2159841579" sldId="1156"/>
        </pc:sldMkLst>
        <pc:picChg chg="add mod">
          <ac:chgData name="Shengfeng Mei" userId="5ee32232-9136-4e4d-a76d-a15cb4de04fe" providerId="ADAL" clId="{6F7D33E3-DF0C-43F9-91D8-03084C9FC718}" dt="2025-03-10T16:50:09.366" v="5336" actId="14100"/>
          <ac:picMkLst>
            <pc:docMk/>
            <pc:sldMk cId="2159841579" sldId="1156"/>
            <ac:picMk id="3" creationId="{4CD43954-4902-3EFD-E7EB-D3E8FC30BAFB}"/>
          </ac:picMkLst>
        </pc:picChg>
        <pc:picChg chg="del">
          <ac:chgData name="Shengfeng Mei" userId="5ee32232-9136-4e4d-a76d-a15cb4de04fe" providerId="ADAL" clId="{6F7D33E3-DF0C-43F9-91D8-03084C9FC718}" dt="2025-03-10T16:50:02.091" v="5332" actId="478"/>
          <ac:picMkLst>
            <pc:docMk/>
            <pc:sldMk cId="2159841579" sldId="1156"/>
            <ac:picMk id="4" creationId="{D9D818DA-1548-3255-F3C6-F1528E7522A2}"/>
          </ac:picMkLst>
        </pc:picChg>
      </pc:sldChg>
      <pc:sldChg chg="addSp delSp modSp add mod">
        <pc:chgData name="Shengfeng Mei" userId="5ee32232-9136-4e4d-a76d-a15cb4de04fe" providerId="ADAL" clId="{6F7D33E3-DF0C-43F9-91D8-03084C9FC718}" dt="2025-03-10T16:51:39.017" v="5345" actId="14100"/>
        <pc:sldMkLst>
          <pc:docMk/>
          <pc:sldMk cId="1685919242" sldId="1157"/>
        </pc:sldMkLst>
        <pc:spChg chg="mod">
          <ac:chgData name="Shengfeng Mei" userId="5ee32232-9136-4e4d-a76d-a15cb4de04fe" providerId="ADAL" clId="{6F7D33E3-DF0C-43F9-91D8-03084C9FC718}" dt="2025-03-10T16:51:39.017" v="5345" actId="14100"/>
          <ac:spMkLst>
            <pc:docMk/>
            <pc:sldMk cId="1685919242" sldId="1157"/>
            <ac:spMk id="11" creationId="{30FC40CD-25C6-2BC1-9F37-2DD78D11DC68}"/>
          </ac:spMkLst>
        </pc:spChg>
        <pc:picChg chg="del">
          <ac:chgData name="Shengfeng Mei" userId="5ee32232-9136-4e4d-a76d-a15cb4de04fe" providerId="ADAL" clId="{6F7D33E3-DF0C-43F9-91D8-03084C9FC718}" dt="2025-03-10T16:51:01.219" v="5338" actId="478"/>
          <ac:picMkLst>
            <pc:docMk/>
            <pc:sldMk cId="1685919242" sldId="1157"/>
            <ac:picMk id="3" creationId="{CC00662D-CFBF-5EB3-E5D0-6741ED8EBDF8}"/>
          </ac:picMkLst>
        </pc:picChg>
        <pc:picChg chg="add mod">
          <ac:chgData name="Shengfeng Mei" userId="5ee32232-9136-4e4d-a76d-a15cb4de04fe" providerId="ADAL" clId="{6F7D33E3-DF0C-43F9-91D8-03084C9FC718}" dt="2025-03-10T16:51:05.651" v="5341" actId="1076"/>
          <ac:picMkLst>
            <pc:docMk/>
            <pc:sldMk cId="1685919242" sldId="1157"/>
            <ac:picMk id="4" creationId="{495200A2-CBB7-4727-F907-A7A374B88C68}"/>
          </ac:picMkLst>
        </pc:picChg>
        <pc:picChg chg="add mod">
          <ac:chgData name="Shengfeng Mei" userId="5ee32232-9136-4e4d-a76d-a15cb4de04fe" providerId="ADAL" clId="{6F7D33E3-DF0C-43F9-91D8-03084C9FC718}" dt="2025-03-10T16:51:36.755" v="5344" actId="1076"/>
          <ac:picMkLst>
            <pc:docMk/>
            <pc:sldMk cId="1685919242" sldId="1157"/>
            <ac:picMk id="7" creationId="{BAD020B2-873D-B4CA-2E0D-7A462D98C147}"/>
          </ac:picMkLst>
        </pc:picChg>
      </pc:sldChg>
    </pc:docChg>
  </pc:docChgLst>
  <pc:docChgLst>
    <pc:chgData name="Shengfeng Mei" userId="S::s.mei@uwtsd.ac.uk::5ee32232-9136-4e4d-a76d-a15cb4de04fe" providerId="AD" clId="Web-{5AE1E7A9-898C-50A0-8AC4-16E1B8819D20}"/>
    <pc:docChg chg="modSld">
      <pc:chgData name="Shengfeng Mei" userId="S::s.mei@uwtsd.ac.uk::5ee32232-9136-4e4d-a76d-a15cb4de04fe" providerId="AD" clId="Web-{5AE1E7A9-898C-50A0-8AC4-16E1B8819D20}" dt="2025-03-02T17:27:33.178" v="18"/>
      <pc:docMkLst>
        <pc:docMk/>
      </pc:docMkLst>
      <pc:sldChg chg="mod modShow">
        <pc:chgData name="Shengfeng Mei" userId="S::s.mei@uwtsd.ac.uk::5ee32232-9136-4e4d-a76d-a15cb4de04fe" providerId="AD" clId="Web-{5AE1E7A9-898C-50A0-8AC4-16E1B8819D20}" dt="2025-03-02T17:23:17.451" v="4"/>
        <pc:sldMkLst>
          <pc:docMk/>
          <pc:sldMk cId="0" sldId="460"/>
        </pc:sldMkLst>
      </pc:sldChg>
      <pc:sldChg chg="mod modShow">
        <pc:chgData name="Shengfeng Mei" userId="S::s.mei@uwtsd.ac.uk::5ee32232-9136-4e4d-a76d-a15cb4de04fe" providerId="AD" clId="Web-{5AE1E7A9-898C-50A0-8AC4-16E1B8819D20}" dt="2025-03-02T17:23:17.404" v="3"/>
        <pc:sldMkLst>
          <pc:docMk/>
          <pc:sldMk cId="0" sldId="461"/>
        </pc:sldMkLst>
      </pc:sldChg>
      <pc:sldChg chg="mod modShow">
        <pc:chgData name="Shengfeng Mei" userId="S::s.mei@uwtsd.ac.uk::5ee32232-9136-4e4d-a76d-a15cb4de04fe" providerId="AD" clId="Web-{5AE1E7A9-898C-50A0-8AC4-16E1B8819D20}" dt="2025-03-02T17:23:17.279" v="1"/>
        <pc:sldMkLst>
          <pc:docMk/>
          <pc:sldMk cId="0" sldId="463"/>
        </pc:sldMkLst>
      </pc:sldChg>
      <pc:sldChg chg="mod modShow">
        <pc:chgData name="Shengfeng Mei" userId="S::s.mei@uwtsd.ac.uk::5ee32232-9136-4e4d-a76d-a15cb4de04fe" providerId="AD" clId="Web-{5AE1E7A9-898C-50A0-8AC4-16E1B8819D20}" dt="2025-03-02T17:23:17.326" v="2"/>
        <pc:sldMkLst>
          <pc:docMk/>
          <pc:sldMk cId="0" sldId="464"/>
        </pc:sldMkLst>
      </pc:sldChg>
      <pc:sldChg chg="mod modShow">
        <pc:chgData name="Shengfeng Mei" userId="S::s.mei@uwtsd.ac.uk::5ee32232-9136-4e4d-a76d-a15cb4de04fe" providerId="AD" clId="Web-{5AE1E7A9-898C-50A0-8AC4-16E1B8819D20}" dt="2025-03-02T17:23:17.779" v="5"/>
        <pc:sldMkLst>
          <pc:docMk/>
          <pc:sldMk cId="0" sldId="465"/>
        </pc:sldMkLst>
      </pc:sldChg>
      <pc:sldChg chg="mod modShow">
        <pc:chgData name="Shengfeng Mei" userId="S::s.mei@uwtsd.ac.uk::5ee32232-9136-4e4d-a76d-a15cb4de04fe" providerId="AD" clId="Web-{5AE1E7A9-898C-50A0-8AC4-16E1B8819D20}" dt="2025-03-02T17:23:17.263" v="0"/>
        <pc:sldMkLst>
          <pc:docMk/>
          <pc:sldMk cId="0" sldId="467"/>
        </pc:sldMkLst>
      </pc:sldChg>
      <pc:sldChg chg="modNotes">
        <pc:chgData name="Shengfeng Mei" userId="S::s.mei@uwtsd.ac.uk::5ee32232-9136-4e4d-a76d-a15cb4de04fe" providerId="AD" clId="Web-{5AE1E7A9-898C-50A0-8AC4-16E1B8819D20}" dt="2025-03-02T17:27:33.178" v="18"/>
        <pc:sldMkLst>
          <pc:docMk/>
          <pc:sldMk cId="0" sldId="468"/>
        </pc:sldMkLst>
      </pc:sldChg>
    </pc:docChg>
  </pc:docChgLst>
  <pc:docChgLst>
    <pc:chgData name="Shengfeng Mei" userId="S::s.mei@uwtsd.ac.uk::5ee32232-9136-4e4d-a76d-a15cb4de04fe" providerId="AD" clId="Web-{876F2BD2-4B27-631C-575D-7E8B19FE401B}"/>
    <pc:docChg chg="modSld sldOrd">
      <pc:chgData name="Shengfeng Mei" userId="S::s.mei@uwtsd.ac.uk::5ee32232-9136-4e4d-a76d-a15cb4de04fe" providerId="AD" clId="Web-{876F2BD2-4B27-631C-575D-7E8B19FE401B}" dt="2025-03-09T11:48:48.372" v="23" actId="20577"/>
      <pc:docMkLst>
        <pc:docMk/>
      </pc:docMkLst>
      <pc:sldChg chg="modSp">
        <pc:chgData name="Shengfeng Mei" userId="S::s.mei@uwtsd.ac.uk::5ee32232-9136-4e4d-a76d-a15cb4de04fe" providerId="AD" clId="Web-{876F2BD2-4B27-631C-575D-7E8B19FE401B}" dt="2025-03-09T11:48:48.372" v="23" actId="20577"/>
        <pc:sldMkLst>
          <pc:docMk/>
          <pc:sldMk cId="0" sldId="331"/>
        </pc:sldMkLst>
        <pc:spChg chg="mod">
          <ac:chgData name="Shengfeng Mei" userId="S::s.mei@uwtsd.ac.uk::5ee32232-9136-4e4d-a76d-a15cb4de04fe" providerId="AD" clId="Web-{876F2BD2-4B27-631C-575D-7E8B19FE401B}" dt="2025-03-09T11:48:48.372" v="23" actId="20577"/>
          <ac:spMkLst>
            <pc:docMk/>
            <pc:sldMk cId="0" sldId="331"/>
            <ac:spMk id="28674" creationId="{AE7CA430-A31D-76FA-E086-97FD3064E173}"/>
          </ac:spMkLst>
        </pc:spChg>
      </pc:sldChg>
      <pc:sldChg chg="ord">
        <pc:chgData name="Shengfeng Mei" userId="S::s.mei@uwtsd.ac.uk::5ee32232-9136-4e4d-a76d-a15cb4de04fe" providerId="AD" clId="Web-{876F2BD2-4B27-631C-575D-7E8B19FE401B}" dt="2025-03-09T11:48:32.543" v="20"/>
        <pc:sldMkLst>
          <pc:docMk/>
          <pc:sldMk cId="0" sldId="347"/>
        </pc:sldMkLst>
      </pc:sldChg>
      <pc:sldChg chg="modSp">
        <pc:chgData name="Shengfeng Mei" userId="S::s.mei@uwtsd.ac.uk::5ee32232-9136-4e4d-a76d-a15cb4de04fe" providerId="AD" clId="Web-{876F2BD2-4B27-631C-575D-7E8B19FE401B}" dt="2025-03-09T11:47:39.603" v="19" actId="20577"/>
        <pc:sldMkLst>
          <pc:docMk/>
          <pc:sldMk cId="0" sldId="451"/>
        </pc:sldMkLst>
        <pc:spChg chg="mod">
          <ac:chgData name="Shengfeng Mei" userId="S::s.mei@uwtsd.ac.uk::5ee32232-9136-4e4d-a76d-a15cb4de04fe" providerId="AD" clId="Web-{876F2BD2-4B27-631C-575D-7E8B19FE401B}" dt="2025-03-09T11:47:39.603" v="19" actId="20577"/>
          <ac:spMkLst>
            <pc:docMk/>
            <pc:sldMk cId="0" sldId="451"/>
            <ac:spMk id="82947" creationId="{83D1FEF1-CBC1-290E-31ED-C04A2C28AE51}"/>
          </ac:spMkLst>
        </pc:spChg>
      </pc:sldChg>
      <pc:sldChg chg="modSp">
        <pc:chgData name="Shengfeng Mei" userId="S::s.mei@uwtsd.ac.uk::5ee32232-9136-4e4d-a76d-a15cb4de04fe" providerId="AD" clId="Web-{876F2BD2-4B27-631C-575D-7E8B19FE401B}" dt="2025-03-09T11:47:19.617" v="18" actId="20577"/>
        <pc:sldMkLst>
          <pc:docMk/>
          <pc:sldMk cId="3853549025" sldId="1078"/>
        </pc:sldMkLst>
        <pc:spChg chg="mod">
          <ac:chgData name="Shengfeng Mei" userId="S::s.mei@uwtsd.ac.uk::5ee32232-9136-4e4d-a76d-a15cb4de04fe" providerId="AD" clId="Web-{876F2BD2-4B27-631C-575D-7E8B19FE401B}" dt="2025-03-09T11:47:19.617" v="18" actId="20577"/>
          <ac:spMkLst>
            <pc:docMk/>
            <pc:sldMk cId="3853549025" sldId="1078"/>
            <ac:spMk id="3" creationId="{33D45A68-4896-52B8-AF6B-9634B81EF453}"/>
          </ac:spMkLst>
        </pc:spChg>
      </pc:sldChg>
    </pc:docChg>
  </pc:docChgLst>
  <pc:docChgLst>
    <pc:chgData name="Shengfeng Mei" userId="S::s.mei@uwtsd.ac.uk::5ee32232-9136-4e4d-a76d-a15cb4de04fe" providerId="AD" clId="Web-{AA253CE0-CD2F-E00C-5A95-943968CB47C5}"/>
    <pc:docChg chg="modSld">
      <pc:chgData name="Shengfeng Mei" userId="S::s.mei@uwtsd.ac.uk::5ee32232-9136-4e4d-a76d-a15cb4de04fe" providerId="AD" clId="Web-{AA253CE0-CD2F-E00C-5A95-943968CB47C5}" dt="2025-03-03T17:01:18.912" v="12" actId="20577"/>
      <pc:docMkLst>
        <pc:docMk/>
      </pc:docMkLst>
      <pc:sldChg chg="modSp">
        <pc:chgData name="Shengfeng Mei" userId="S::s.mei@uwtsd.ac.uk::5ee32232-9136-4e4d-a76d-a15cb4de04fe" providerId="AD" clId="Web-{AA253CE0-CD2F-E00C-5A95-943968CB47C5}" dt="2025-03-03T17:01:18.912" v="12" actId="20577"/>
        <pc:sldMkLst>
          <pc:docMk/>
          <pc:sldMk cId="0" sldId="451"/>
        </pc:sldMkLst>
        <pc:spChg chg="mod">
          <ac:chgData name="Shengfeng Mei" userId="S::s.mei@uwtsd.ac.uk::5ee32232-9136-4e4d-a76d-a15cb4de04fe" providerId="AD" clId="Web-{AA253CE0-CD2F-E00C-5A95-943968CB47C5}" dt="2025-03-03T17:01:18.912" v="12" actId="20577"/>
          <ac:spMkLst>
            <pc:docMk/>
            <pc:sldMk cId="0" sldId="451"/>
            <ac:spMk id="82947" creationId="{83D1FEF1-CBC1-290E-31ED-C04A2C28AE51}"/>
          </ac:spMkLst>
        </pc:spChg>
      </pc:sldChg>
    </pc:docChg>
  </pc:docChgLst>
  <pc:docChgLst>
    <pc:chgData name="Shengfeng Mei" userId="S::s.mei@uwtsd.ac.uk::5ee32232-9136-4e4d-a76d-a15cb4de04fe" providerId="AD" clId="Web-{6C2CEF05-863A-A519-7E3B-1745F61FBF3D}"/>
    <pc:docChg chg="delSld modSld">
      <pc:chgData name="Shengfeng Mei" userId="S::s.mei@uwtsd.ac.uk::5ee32232-9136-4e4d-a76d-a15cb4de04fe" providerId="AD" clId="Web-{6C2CEF05-863A-A519-7E3B-1745F61FBF3D}" dt="2025-04-22T10:38:31.612" v="43"/>
      <pc:docMkLst>
        <pc:docMk/>
      </pc:docMkLst>
      <pc:sldChg chg="modSp">
        <pc:chgData name="Shengfeng Mei" userId="S::s.mei@uwtsd.ac.uk::5ee32232-9136-4e4d-a76d-a15cb4de04fe" providerId="AD" clId="Web-{6C2CEF05-863A-A519-7E3B-1745F61FBF3D}" dt="2025-04-22T10:38:12.705" v="10" actId="20577"/>
        <pc:sldMkLst>
          <pc:docMk/>
          <pc:sldMk cId="0" sldId="277"/>
        </pc:sldMkLst>
        <pc:spChg chg="mod">
          <ac:chgData name="Shengfeng Mei" userId="S::s.mei@uwtsd.ac.uk::5ee32232-9136-4e4d-a76d-a15cb4de04fe" providerId="AD" clId="Web-{6C2CEF05-863A-A519-7E3B-1745F61FBF3D}" dt="2025-04-22T10:38:12.705" v="10" actId="20577"/>
          <ac:spMkLst>
            <pc:docMk/>
            <pc:sldMk cId="0" sldId="277"/>
            <ac:spMk id="6147" creationId="{00000000-0000-0000-0000-000000000000}"/>
          </ac:spMkLst>
        </pc:spChg>
      </pc:sldChg>
      <pc:sldChg chg="del">
        <pc:chgData name="Shengfeng Mei" userId="S::s.mei@uwtsd.ac.uk::5ee32232-9136-4e4d-a76d-a15cb4de04fe" providerId="AD" clId="Web-{6C2CEF05-863A-A519-7E3B-1745F61FBF3D}" dt="2025-04-22T10:38:20.471" v="12"/>
        <pc:sldMkLst>
          <pc:docMk/>
          <pc:sldMk cId="0" sldId="331"/>
        </pc:sldMkLst>
      </pc:sldChg>
      <pc:sldChg chg="del">
        <pc:chgData name="Shengfeng Mei" userId="S::s.mei@uwtsd.ac.uk::5ee32232-9136-4e4d-a76d-a15cb4de04fe" providerId="AD" clId="Web-{6C2CEF05-863A-A519-7E3B-1745F61FBF3D}" dt="2025-04-22T10:38:20.471" v="13"/>
        <pc:sldMkLst>
          <pc:docMk/>
          <pc:sldMk cId="0" sldId="347"/>
        </pc:sldMkLst>
      </pc:sldChg>
      <pc:sldChg chg="del">
        <pc:chgData name="Shengfeng Mei" userId="S::s.mei@uwtsd.ac.uk::5ee32232-9136-4e4d-a76d-a15cb4de04fe" providerId="AD" clId="Web-{6C2CEF05-863A-A519-7E3B-1745F61FBF3D}" dt="2025-04-22T10:38:20.471" v="14"/>
        <pc:sldMkLst>
          <pc:docMk/>
          <pc:sldMk cId="0" sldId="451"/>
        </pc:sldMkLst>
      </pc:sldChg>
      <pc:sldChg chg="del">
        <pc:chgData name="Shengfeng Mei" userId="S::s.mei@uwtsd.ac.uk::5ee32232-9136-4e4d-a76d-a15cb4de04fe" providerId="AD" clId="Web-{6C2CEF05-863A-A519-7E3B-1745F61FBF3D}" dt="2025-04-22T10:38:31.612" v="43"/>
        <pc:sldMkLst>
          <pc:docMk/>
          <pc:sldMk cId="0" sldId="453"/>
        </pc:sldMkLst>
      </pc:sldChg>
      <pc:sldChg chg="del">
        <pc:chgData name="Shengfeng Mei" userId="S::s.mei@uwtsd.ac.uk::5ee32232-9136-4e4d-a76d-a15cb4de04fe" providerId="AD" clId="Web-{6C2CEF05-863A-A519-7E3B-1745F61FBF3D}" dt="2025-04-22T10:38:31.612" v="42"/>
        <pc:sldMkLst>
          <pc:docMk/>
          <pc:sldMk cId="0" sldId="454"/>
        </pc:sldMkLst>
      </pc:sldChg>
      <pc:sldChg chg="del">
        <pc:chgData name="Shengfeng Mei" userId="S::s.mei@uwtsd.ac.uk::5ee32232-9136-4e4d-a76d-a15cb4de04fe" providerId="AD" clId="Web-{6C2CEF05-863A-A519-7E3B-1745F61FBF3D}" dt="2025-04-22T10:38:31.612" v="41"/>
        <pc:sldMkLst>
          <pc:docMk/>
          <pc:sldMk cId="0" sldId="455"/>
        </pc:sldMkLst>
      </pc:sldChg>
      <pc:sldChg chg="del">
        <pc:chgData name="Shengfeng Mei" userId="S::s.mei@uwtsd.ac.uk::5ee32232-9136-4e4d-a76d-a15cb4de04fe" providerId="AD" clId="Web-{6C2CEF05-863A-A519-7E3B-1745F61FBF3D}" dt="2025-04-22T10:38:31.612" v="39"/>
        <pc:sldMkLst>
          <pc:docMk/>
          <pc:sldMk cId="0" sldId="456"/>
        </pc:sldMkLst>
      </pc:sldChg>
      <pc:sldChg chg="del">
        <pc:chgData name="Shengfeng Mei" userId="S::s.mei@uwtsd.ac.uk::5ee32232-9136-4e4d-a76d-a15cb4de04fe" providerId="AD" clId="Web-{6C2CEF05-863A-A519-7E3B-1745F61FBF3D}" dt="2025-04-22T10:38:31.596" v="38"/>
        <pc:sldMkLst>
          <pc:docMk/>
          <pc:sldMk cId="0" sldId="457"/>
        </pc:sldMkLst>
      </pc:sldChg>
      <pc:sldChg chg="del">
        <pc:chgData name="Shengfeng Mei" userId="S::s.mei@uwtsd.ac.uk::5ee32232-9136-4e4d-a76d-a15cb4de04fe" providerId="AD" clId="Web-{6C2CEF05-863A-A519-7E3B-1745F61FBF3D}" dt="2025-04-22T10:38:31.596" v="36"/>
        <pc:sldMkLst>
          <pc:docMk/>
          <pc:sldMk cId="0" sldId="458"/>
        </pc:sldMkLst>
      </pc:sldChg>
      <pc:sldChg chg="del">
        <pc:chgData name="Shengfeng Mei" userId="S::s.mei@uwtsd.ac.uk::5ee32232-9136-4e4d-a76d-a15cb4de04fe" providerId="AD" clId="Web-{6C2CEF05-863A-A519-7E3B-1745F61FBF3D}" dt="2025-04-22T10:38:31.596" v="35"/>
        <pc:sldMkLst>
          <pc:docMk/>
          <pc:sldMk cId="0" sldId="459"/>
        </pc:sldMkLst>
      </pc:sldChg>
      <pc:sldChg chg="del">
        <pc:chgData name="Shengfeng Mei" userId="S::s.mei@uwtsd.ac.uk::5ee32232-9136-4e4d-a76d-a15cb4de04fe" providerId="AD" clId="Web-{6C2CEF05-863A-A519-7E3B-1745F61FBF3D}" dt="2025-04-22T10:38:31.596" v="34"/>
        <pc:sldMkLst>
          <pc:docMk/>
          <pc:sldMk cId="0" sldId="460"/>
        </pc:sldMkLst>
      </pc:sldChg>
      <pc:sldChg chg="del">
        <pc:chgData name="Shengfeng Mei" userId="S::s.mei@uwtsd.ac.uk::5ee32232-9136-4e4d-a76d-a15cb4de04fe" providerId="AD" clId="Web-{6C2CEF05-863A-A519-7E3B-1745F61FBF3D}" dt="2025-04-22T10:38:31.596" v="33"/>
        <pc:sldMkLst>
          <pc:docMk/>
          <pc:sldMk cId="0" sldId="461"/>
        </pc:sldMkLst>
      </pc:sldChg>
      <pc:sldChg chg="del">
        <pc:chgData name="Shengfeng Mei" userId="S::s.mei@uwtsd.ac.uk::5ee32232-9136-4e4d-a76d-a15cb4de04fe" providerId="AD" clId="Web-{6C2CEF05-863A-A519-7E3B-1745F61FBF3D}" dt="2025-04-22T10:38:31.596" v="32"/>
        <pc:sldMkLst>
          <pc:docMk/>
          <pc:sldMk cId="0" sldId="463"/>
        </pc:sldMkLst>
      </pc:sldChg>
      <pc:sldChg chg="del">
        <pc:chgData name="Shengfeng Mei" userId="S::s.mei@uwtsd.ac.uk::5ee32232-9136-4e4d-a76d-a15cb4de04fe" providerId="AD" clId="Web-{6C2CEF05-863A-A519-7E3B-1745F61FBF3D}" dt="2025-04-22T10:38:31.580" v="31"/>
        <pc:sldMkLst>
          <pc:docMk/>
          <pc:sldMk cId="0" sldId="464"/>
        </pc:sldMkLst>
      </pc:sldChg>
      <pc:sldChg chg="del">
        <pc:chgData name="Shengfeng Mei" userId="S::s.mei@uwtsd.ac.uk::5ee32232-9136-4e4d-a76d-a15cb4de04fe" providerId="AD" clId="Web-{6C2CEF05-863A-A519-7E3B-1745F61FBF3D}" dt="2025-04-22T10:38:31.580" v="30"/>
        <pc:sldMkLst>
          <pc:docMk/>
          <pc:sldMk cId="0" sldId="465"/>
        </pc:sldMkLst>
      </pc:sldChg>
      <pc:sldChg chg="del">
        <pc:chgData name="Shengfeng Mei" userId="S::s.mei@uwtsd.ac.uk::5ee32232-9136-4e4d-a76d-a15cb4de04fe" providerId="AD" clId="Web-{6C2CEF05-863A-A519-7E3B-1745F61FBF3D}" dt="2025-04-22T10:38:31.580" v="29"/>
        <pc:sldMkLst>
          <pc:docMk/>
          <pc:sldMk cId="0" sldId="467"/>
        </pc:sldMkLst>
      </pc:sldChg>
      <pc:sldChg chg="del">
        <pc:chgData name="Shengfeng Mei" userId="S::s.mei@uwtsd.ac.uk::5ee32232-9136-4e4d-a76d-a15cb4de04fe" providerId="AD" clId="Web-{6C2CEF05-863A-A519-7E3B-1745F61FBF3D}" dt="2025-04-22T10:38:31.580" v="28"/>
        <pc:sldMkLst>
          <pc:docMk/>
          <pc:sldMk cId="0" sldId="468"/>
        </pc:sldMkLst>
      </pc:sldChg>
      <pc:sldChg chg="del">
        <pc:chgData name="Shengfeng Mei" userId="S::s.mei@uwtsd.ac.uk::5ee32232-9136-4e4d-a76d-a15cb4de04fe" providerId="AD" clId="Web-{6C2CEF05-863A-A519-7E3B-1745F61FBF3D}" dt="2025-04-22T10:38:31.580" v="26"/>
        <pc:sldMkLst>
          <pc:docMk/>
          <pc:sldMk cId="0" sldId="469"/>
        </pc:sldMkLst>
      </pc:sldChg>
      <pc:sldChg chg="del">
        <pc:chgData name="Shengfeng Mei" userId="S::s.mei@uwtsd.ac.uk::5ee32232-9136-4e4d-a76d-a15cb4de04fe" providerId="AD" clId="Web-{6C2CEF05-863A-A519-7E3B-1745F61FBF3D}" dt="2025-04-22T10:38:31.518" v="25"/>
        <pc:sldMkLst>
          <pc:docMk/>
          <pc:sldMk cId="0" sldId="470"/>
        </pc:sldMkLst>
      </pc:sldChg>
      <pc:sldChg chg="del">
        <pc:chgData name="Shengfeng Mei" userId="S::s.mei@uwtsd.ac.uk::5ee32232-9136-4e4d-a76d-a15cb4de04fe" providerId="AD" clId="Web-{6C2CEF05-863A-A519-7E3B-1745F61FBF3D}" dt="2025-04-22T10:38:31.518" v="24"/>
        <pc:sldMkLst>
          <pc:docMk/>
          <pc:sldMk cId="0" sldId="471"/>
        </pc:sldMkLst>
      </pc:sldChg>
      <pc:sldChg chg="del">
        <pc:chgData name="Shengfeng Mei" userId="S::s.mei@uwtsd.ac.uk::5ee32232-9136-4e4d-a76d-a15cb4de04fe" providerId="AD" clId="Web-{6C2CEF05-863A-A519-7E3B-1745F61FBF3D}" dt="2025-04-22T10:38:31.518" v="23"/>
        <pc:sldMkLst>
          <pc:docMk/>
          <pc:sldMk cId="0" sldId="472"/>
        </pc:sldMkLst>
      </pc:sldChg>
      <pc:sldChg chg="del">
        <pc:chgData name="Shengfeng Mei" userId="S::s.mei@uwtsd.ac.uk::5ee32232-9136-4e4d-a76d-a15cb4de04fe" providerId="AD" clId="Web-{6C2CEF05-863A-A519-7E3B-1745F61FBF3D}" dt="2025-04-22T10:38:31.518" v="22"/>
        <pc:sldMkLst>
          <pc:docMk/>
          <pc:sldMk cId="0" sldId="473"/>
        </pc:sldMkLst>
      </pc:sldChg>
      <pc:sldChg chg="del">
        <pc:chgData name="Shengfeng Mei" userId="S::s.mei@uwtsd.ac.uk::5ee32232-9136-4e4d-a76d-a15cb4de04fe" providerId="AD" clId="Web-{6C2CEF05-863A-A519-7E3B-1745F61FBF3D}" dt="2025-04-22T10:38:31.518" v="21"/>
        <pc:sldMkLst>
          <pc:docMk/>
          <pc:sldMk cId="0" sldId="474"/>
        </pc:sldMkLst>
      </pc:sldChg>
      <pc:sldChg chg="del">
        <pc:chgData name="Shengfeng Mei" userId="S::s.mei@uwtsd.ac.uk::5ee32232-9136-4e4d-a76d-a15cb4de04fe" providerId="AD" clId="Web-{6C2CEF05-863A-A519-7E3B-1745F61FBF3D}" dt="2025-04-22T10:38:31.502" v="20"/>
        <pc:sldMkLst>
          <pc:docMk/>
          <pc:sldMk cId="0" sldId="475"/>
        </pc:sldMkLst>
      </pc:sldChg>
      <pc:sldChg chg="del">
        <pc:chgData name="Shengfeng Mei" userId="S::s.mei@uwtsd.ac.uk::5ee32232-9136-4e4d-a76d-a15cb4de04fe" providerId="AD" clId="Web-{6C2CEF05-863A-A519-7E3B-1745F61FBF3D}" dt="2025-04-22T10:38:31.502" v="19"/>
        <pc:sldMkLst>
          <pc:docMk/>
          <pc:sldMk cId="0" sldId="476"/>
        </pc:sldMkLst>
      </pc:sldChg>
      <pc:sldChg chg="del">
        <pc:chgData name="Shengfeng Mei" userId="S::s.mei@uwtsd.ac.uk::5ee32232-9136-4e4d-a76d-a15cb4de04fe" providerId="AD" clId="Web-{6C2CEF05-863A-A519-7E3B-1745F61FBF3D}" dt="2025-04-22T10:38:31.596" v="37"/>
        <pc:sldMkLst>
          <pc:docMk/>
          <pc:sldMk cId="0" sldId="492"/>
        </pc:sldMkLst>
      </pc:sldChg>
      <pc:sldChg chg="del">
        <pc:chgData name="Shengfeng Mei" userId="S::s.mei@uwtsd.ac.uk::5ee32232-9136-4e4d-a76d-a15cb4de04fe" providerId="AD" clId="Web-{6C2CEF05-863A-A519-7E3B-1745F61FBF3D}" dt="2025-04-22T10:38:31.502" v="18"/>
        <pc:sldMkLst>
          <pc:docMk/>
          <pc:sldMk cId="0" sldId="494"/>
        </pc:sldMkLst>
      </pc:sldChg>
      <pc:sldChg chg="del">
        <pc:chgData name="Shengfeng Mei" userId="S::s.mei@uwtsd.ac.uk::5ee32232-9136-4e4d-a76d-a15cb4de04fe" providerId="AD" clId="Web-{6C2CEF05-863A-A519-7E3B-1745F61FBF3D}" dt="2025-04-22T10:38:14.377" v="11"/>
        <pc:sldMkLst>
          <pc:docMk/>
          <pc:sldMk cId="3853549025" sldId="1078"/>
        </pc:sldMkLst>
      </pc:sldChg>
      <pc:sldChg chg="del">
        <pc:chgData name="Shengfeng Mei" userId="S::s.mei@uwtsd.ac.uk::5ee32232-9136-4e4d-a76d-a15cb4de04fe" providerId="AD" clId="Web-{6C2CEF05-863A-A519-7E3B-1745F61FBF3D}" dt="2025-04-22T10:38:31.502" v="15"/>
        <pc:sldMkLst>
          <pc:docMk/>
          <pc:sldMk cId="1530631603" sldId="1079"/>
        </pc:sldMkLst>
      </pc:sldChg>
      <pc:sldChg chg="del">
        <pc:chgData name="Shengfeng Mei" userId="S::s.mei@uwtsd.ac.uk::5ee32232-9136-4e4d-a76d-a15cb4de04fe" providerId="AD" clId="Web-{6C2CEF05-863A-A519-7E3B-1745F61FBF3D}" dt="2025-04-22T10:38:31.502" v="17"/>
        <pc:sldMkLst>
          <pc:docMk/>
          <pc:sldMk cId="3670186434" sldId="1080"/>
        </pc:sldMkLst>
      </pc:sldChg>
      <pc:sldChg chg="del">
        <pc:chgData name="Shengfeng Mei" userId="S::s.mei@uwtsd.ac.uk::5ee32232-9136-4e4d-a76d-a15cb4de04fe" providerId="AD" clId="Web-{6C2CEF05-863A-A519-7E3B-1745F61FBF3D}" dt="2025-04-22T10:38:31.502" v="16"/>
        <pc:sldMkLst>
          <pc:docMk/>
          <pc:sldMk cId="2754404159" sldId="1081"/>
        </pc:sldMkLst>
      </pc:sldChg>
      <pc:sldChg chg="del">
        <pc:chgData name="Shengfeng Mei" userId="S::s.mei@uwtsd.ac.uk::5ee32232-9136-4e4d-a76d-a15cb4de04fe" providerId="AD" clId="Web-{6C2CEF05-863A-A519-7E3B-1745F61FBF3D}" dt="2025-04-22T10:38:31.612" v="40"/>
        <pc:sldMkLst>
          <pc:docMk/>
          <pc:sldMk cId="3693743459" sldId="1082"/>
        </pc:sldMkLst>
      </pc:sldChg>
      <pc:sldChg chg="del">
        <pc:chgData name="Shengfeng Mei" userId="S::s.mei@uwtsd.ac.uk::5ee32232-9136-4e4d-a76d-a15cb4de04fe" providerId="AD" clId="Web-{6C2CEF05-863A-A519-7E3B-1745F61FBF3D}" dt="2025-04-22T10:38:31.580" v="27"/>
        <pc:sldMkLst>
          <pc:docMk/>
          <pc:sldMk cId="2747254896" sldId="1158"/>
        </pc:sldMkLst>
      </pc:sldChg>
    </pc:docChg>
  </pc:docChgLst>
  <pc:docChgLst>
    <pc:chgData name="Shengfeng Mei" userId="S::s.mei@uwtsd.ac.uk::5ee32232-9136-4e4d-a76d-a15cb4de04fe" providerId="AD" clId="Web-{37CDD403-CA45-4BF0-764B-80ADBA5FCD90}"/>
    <pc:docChg chg="addSld modSld">
      <pc:chgData name="Shengfeng Mei" userId="S::s.mei@uwtsd.ac.uk::5ee32232-9136-4e4d-a76d-a15cb4de04fe" providerId="AD" clId="Web-{37CDD403-CA45-4BF0-764B-80ADBA5FCD90}" dt="2025-03-09T16:48:15.629" v="454" actId="20577"/>
      <pc:docMkLst>
        <pc:docMk/>
      </pc:docMkLst>
      <pc:sldChg chg="modSp">
        <pc:chgData name="Shengfeng Mei" userId="S::s.mei@uwtsd.ac.uk::5ee32232-9136-4e4d-a76d-a15cb4de04fe" providerId="AD" clId="Web-{37CDD403-CA45-4BF0-764B-80ADBA5FCD90}" dt="2025-03-09T16:30:26.691" v="17" actId="20577"/>
        <pc:sldMkLst>
          <pc:docMk/>
          <pc:sldMk cId="0" sldId="457"/>
        </pc:sldMkLst>
        <pc:spChg chg="mod">
          <ac:chgData name="Shengfeng Mei" userId="S::s.mei@uwtsd.ac.uk::5ee32232-9136-4e4d-a76d-a15cb4de04fe" providerId="AD" clId="Web-{37CDD403-CA45-4BF0-764B-80ADBA5FCD90}" dt="2025-03-09T16:30:26.691" v="17" actId="20577"/>
          <ac:spMkLst>
            <pc:docMk/>
            <pc:sldMk cId="0" sldId="457"/>
            <ac:spMk id="6148" creationId="{208AA824-B4B1-841E-EE96-04E9FB02FBCA}"/>
          </ac:spMkLst>
        </pc:spChg>
      </pc:sldChg>
      <pc:sldChg chg="modSp">
        <pc:chgData name="Shengfeng Mei" userId="S::s.mei@uwtsd.ac.uk::5ee32232-9136-4e4d-a76d-a15cb4de04fe" providerId="AD" clId="Web-{37CDD403-CA45-4BF0-764B-80ADBA5FCD90}" dt="2025-03-09T16:40:49.516" v="320" actId="20577"/>
        <pc:sldMkLst>
          <pc:docMk/>
          <pc:sldMk cId="0" sldId="475"/>
        </pc:sldMkLst>
        <pc:spChg chg="mod">
          <ac:chgData name="Shengfeng Mei" userId="S::s.mei@uwtsd.ac.uk::5ee32232-9136-4e4d-a76d-a15cb4de04fe" providerId="AD" clId="Web-{37CDD403-CA45-4BF0-764B-80ADBA5FCD90}" dt="2025-03-09T16:40:49.516" v="320" actId="20577"/>
          <ac:spMkLst>
            <pc:docMk/>
            <pc:sldMk cId="0" sldId="475"/>
            <ac:spMk id="103427" creationId="{20D57652-8DF8-AA7E-385F-DFC6038D73BA}"/>
          </ac:spMkLst>
        </pc:spChg>
      </pc:sldChg>
      <pc:sldChg chg="modSp">
        <pc:chgData name="Shengfeng Mei" userId="S::s.mei@uwtsd.ac.uk::5ee32232-9136-4e4d-a76d-a15cb4de04fe" providerId="AD" clId="Web-{37CDD403-CA45-4BF0-764B-80ADBA5FCD90}" dt="2025-03-09T16:46:27.937" v="451" actId="20577"/>
        <pc:sldMkLst>
          <pc:docMk/>
          <pc:sldMk cId="0" sldId="476"/>
        </pc:sldMkLst>
        <pc:spChg chg="mod">
          <ac:chgData name="Shengfeng Mei" userId="S::s.mei@uwtsd.ac.uk::5ee32232-9136-4e4d-a76d-a15cb4de04fe" providerId="AD" clId="Web-{37CDD403-CA45-4BF0-764B-80ADBA5FCD90}" dt="2025-03-09T16:46:27.937" v="451" actId="20577"/>
          <ac:spMkLst>
            <pc:docMk/>
            <pc:sldMk cId="0" sldId="476"/>
            <ac:spMk id="104451" creationId="{E2D850FA-0662-0404-5393-B899228623D0}"/>
          </ac:spMkLst>
        </pc:spChg>
      </pc:sldChg>
      <pc:sldChg chg="modSp">
        <pc:chgData name="Shengfeng Mei" userId="S::s.mei@uwtsd.ac.uk::5ee32232-9136-4e4d-a76d-a15cb4de04fe" providerId="AD" clId="Web-{37CDD403-CA45-4BF0-764B-80ADBA5FCD90}" dt="2025-03-09T16:47:32.487" v="453" actId="20577"/>
        <pc:sldMkLst>
          <pc:docMk/>
          <pc:sldMk cId="0" sldId="494"/>
        </pc:sldMkLst>
        <pc:spChg chg="mod">
          <ac:chgData name="Shengfeng Mei" userId="S::s.mei@uwtsd.ac.uk::5ee32232-9136-4e4d-a76d-a15cb4de04fe" providerId="AD" clId="Web-{37CDD403-CA45-4BF0-764B-80ADBA5FCD90}" dt="2025-03-09T16:47:32.487" v="453" actId="20577"/>
          <ac:spMkLst>
            <pc:docMk/>
            <pc:sldMk cId="0" sldId="494"/>
            <ac:spMk id="105475" creationId="{E909EAAA-37DA-4B34-A58B-C68E99432168}"/>
          </ac:spMkLst>
        </pc:spChg>
      </pc:sldChg>
      <pc:sldChg chg="modSp">
        <pc:chgData name="Shengfeng Mei" userId="S::s.mei@uwtsd.ac.uk::5ee32232-9136-4e4d-a76d-a15cb4de04fe" providerId="AD" clId="Web-{37CDD403-CA45-4BF0-764B-80ADBA5FCD90}" dt="2025-03-09T16:48:15.629" v="454" actId="20577"/>
        <pc:sldMkLst>
          <pc:docMk/>
          <pc:sldMk cId="3670186434" sldId="1080"/>
        </pc:sldMkLst>
        <pc:spChg chg="mod">
          <ac:chgData name="Shengfeng Mei" userId="S::s.mei@uwtsd.ac.uk::5ee32232-9136-4e4d-a76d-a15cb4de04fe" providerId="AD" clId="Web-{37CDD403-CA45-4BF0-764B-80ADBA5FCD90}" dt="2025-03-09T16:48:15.629" v="454" actId="20577"/>
          <ac:spMkLst>
            <pc:docMk/>
            <pc:sldMk cId="3670186434" sldId="1080"/>
            <ac:spMk id="2" creationId="{254F14AF-AEDB-95FD-6ACF-7F9EDFA90EA0}"/>
          </ac:spMkLst>
        </pc:spChg>
      </pc:sldChg>
      <pc:sldChg chg="delSp modSp add replId">
        <pc:chgData name="Shengfeng Mei" userId="S::s.mei@uwtsd.ac.uk::5ee32232-9136-4e4d-a76d-a15cb4de04fe" providerId="AD" clId="Web-{37CDD403-CA45-4BF0-764B-80ADBA5FCD90}" dt="2025-03-09T16:38:37.229" v="317" actId="20577"/>
        <pc:sldMkLst>
          <pc:docMk/>
          <pc:sldMk cId="3693743459" sldId="1082"/>
        </pc:sldMkLst>
        <pc:spChg chg="mod">
          <ac:chgData name="Shengfeng Mei" userId="S::s.mei@uwtsd.ac.uk::5ee32232-9136-4e4d-a76d-a15cb4de04fe" providerId="AD" clId="Web-{37CDD403-CA45-4BF0-764B-80ADBA5FCD90}" dt="2025-03-09T16:38:37.229" v="317" actId="20577"/>
          <ac:spMkLst>
            <pc:docMk/>
            <pc:sldMk cId="3693743459" sldId="1082"/>
            <ac:spMk id="4100" creationId="{BE0179A3-C9C3-9F49-BCB8-068F1FEF6E01}"/>
          </ac:spMkLst>
        </pc:spChg>
      </pc:sldChg>
    </pc:docChg>
  </pc:docChgLst>
  <pc:docChgLst>
    <pc:chgData name="Shengfeng Mei" userId="5ee32232-9136-4e4d-a76d-a15cb4de04fe" providerId="ADAL" clId="{23621252-B048-4DEF-85A5-63B744EADE2C}"/>
    <pc:docChg chg="modSld">
      <pc:chgData name="Shengfeng Mei" userId="5ee32232-9136-4e4d-a76d-a15cb4de04fe" providerId="ADAL" clId="{23621252-B048-4DEF-85A5-63B744EADE2C}" dt="2025-03-11T14:28:33.340" v="0" actId="404"/>
      <pc:docMkLst>
        <pc:docMk/>
      </pc:docMkLst>
      <pc:sldChg chg="modSp mod">
        <pc:chgData name="Shengfeng Mei" userId="5ee32232-9136-4e4d-a76d-a15cb4de04fe" providerId="ADAL" clId="{23621252-B048-4DEF-85A5-63B744EADE2C}" dt="2025-03-11T14:28:33.340" v="0" actId="404"/>
        <pc:sldMkLst>
          <pc:docMk/>
          <pc:sldMk cId="0" sldId="476"/>
        </pc:sldMkLst>
        <pc:spChg chg="mod">
          <ac:chgData name="Shengfeng Mei" userId="5ee32232-9136-4e4d-a76d-a15cb4de04fe" providerId="ADAL" clId="{23621252-B048-4DEF-85A5-63B744EADE2C}" dt="2025-03-11T14:28:33.340" v="0" actId="404"/>
          <ac:spMkLst>
            <pc:docMk/>
            <pc:sldMk cId="0" sldId="476"/>
            <ac:spMk id="104451" creationId="{E2D850FA-0662-0404-5393-B899228623D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2550" y="730250"/>
            <a:ext cx="6503988" cy="36591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74372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491630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2808461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4893469"/>
            <a:ext cx="971550" cy="164306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22/04/2025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4786313"/>
            <a:ext cx="2895600" cy="273844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293777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22/04/2025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4845844"/>
            <a:ext cx="2895600" cy="273844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2994813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1869673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22/04/2025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299178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299178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22/04/2025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7"/>
            <a:ext cx="4040188" cy="2560774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7"/>
            <a:ext cx="4041775" cy="2560774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22/04/2025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22/04/2025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22/04/2025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387913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022418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22/04/2025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38184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2"/>
            <a:ext cx="5486400" cy="2868253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3867894"/>
            <a:ext cx="5486400" cy="324036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22/04/2025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22/04/2025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393194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393194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22/04/2025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2937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4893469"/>
            <a:ext cx="971550" cy="1643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788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22/04/2025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4786313"/>
            <a:ext cx="730250" cy="254794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1656160" y="681037"/>
            <a:ext cx="5829300" cy="926300"/>
          </a:xfrm>
        </p:spPr>
        <p:txBody>
          <a:bodyPr/>
          <a:lstStyle/>
          <a:p>
            <a:pPr eaLnBrk="1" hangingPunct="1"/>
            <a:r>
              <a:rPr lang="en-GB" altLang="en-US" b="1">
                <a:solidFill>
                  <a:schemeClr val="accent2"/>
                </a:solidFill>
              </a:rPr>
              <a:t>MBA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1571604" y="1446602"/>
            <a:ext cx="5840057" cy="2518190"/>
          </a:xfrm>
        </p:spPr>
        <p:txBody>
          <a:bodyPr/>
          <a:lstStyle/>
          <a:p>
            <a:pPr eaLnBrk="1" hangingPunct="1"/>
            <a:r>
              <a:rPr lang="en-GB" altLang="en-US" sz="2700" b="1" dirty="0">
                <a:solidFill>
                  <a:schemeClr val="accent2"/>
                </a:solidFill>
              </a:rPr>
              <a:t>Financial Management</a:t>
            </a:r>
          </a:p>
          <a:p>
            <a:pPr eaLnBrk="1" hangingPunct="1"/>
            <a:r>
              <a:rPr lang="en-GB" altLang="en-US" dirty="0">
                <a:solidFill>
                  <a:schemeClr val="accent2"/>
                </a:solidFill>
              </a:rPr>
              <a:t>Week 5</a:t>
            </a:r>
          </a:p>
          <a:p>
            <a:pPr eaLnBrk="1" hangingPunct="1"/>
            <a:endParaRPr lang="en-GB" altLang="en-US">
              <a:solidFill>
                <a:schemeClr val="accent2"/>
              </a:solidFill>
            </a:endParaRPr>
          </a:p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</a:rPr>
              <a:t>Financial Ratios (Part 1)</a:t>
            </a:r>
          </a:p>
          <a:p>
            <a:r>
              <a:rPr lang="en-GB" altLang="en-US" sz="3600" b="1" dirty="0">
                <a:solidFill>
                  <a:schemeClr val="accent2"/>
                </a:solidFill>
              </a:rPr>
              <a:t>Excel Practice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7326306" y="4840002"/>
            <a:ext cx="547688" cy="25479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9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D26F5F-EC8F-F419-25B2-DCC2D10D6C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BF0C1020-87FC-E2E9-9861-88E32BD16912}"/>
              </a:ext>
            </a:extLst>
          </p:cNvPr>
          <p:cNvSpPr txBox="1">
            <a:spLocks/>
          </p:cNvSpPr>
          <p:nvPr/>
        </p:nvSpPr>
        <p:spPr bwMode="auto">
          <a:xfrm>
            <a:off x="1478526" y="333243"/>
            <a:ext cx="6065274" cy="438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IN" sz="2400">
                <a:latin typeface="Arial"/>
                <a:cs typeface="Arial"/>
              </a:rPr>
              <a:t>Excel Practice – Create Income Statement</a:t>
            </a:r>
            <a:endParaRPr lang="en-US" sz="2400">
              <a:latin typeface="Arial"/>
              <a:cs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95EE443-4027-6A5B-CD86-87960AD27674}"/>
              </a:ext>
            </a:extLst>
          </p:cNvPr>
          <p:cNvSpPr txBox="1"/>
          <p:nvPr/>
        </p:nvSpPr>
        <p:spPr>
          <a:xfrm>
            <a:off x="4862920" y="913546"/>
            <a:ext cx="4023026" cy="28392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Suppose this is the real-life income statement we are facing.</a:t>
            </a:r>
            <a:endParaRPr lang="en-US" sz="2000"/>
          </a:p>
          <a:p>
            <a:pPr marL="285750" indent="-28575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We notice there are some items unfamiliar to us, like Impairment losses/Depreciation.</a:t>
            </a:r>
          </a:p>
          <a:p>
            <a:pPr marL="285750" indent="-28575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Due to companies’ various accounting practices, they may vary from other companies.</a:t>
            </a:r>
            <a:endParaRPr lang="en-GB" sz="2000"/>
          </a:p>
        </p:txBody>
      </p:sp>
      <p:pic>
        <p:nvPicPr>
          <p:cNvPr id="2" name="Picture 3" descr="tbl02_02.gif">
            <a:extLst>
              <a:ext uri="{FF2B5EF4-FFF2-40B4-BE49-F238E27FC236}">
                <a16:creationId xmlns:a16="http://schemas.microsoft.com/office/drawing/2014/main" id="{3670FAEC-FC52-72FC-7B13-2D9C8F5D4F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06" y="913547"/>
            <a:ext cx="4062576" cy="311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59327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25CE51-8C29-0E19-D442-ED172E41B5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F0AE8097-95B7-3BEF-ECF0-752084518BA6}"/>
              </a:ext>
            </a:extLst>
          </p:cNvPr>
          <p:cNvSpPr txBox="1">
            <a:spLocks/>
          </p:cNvSpPr>
          <p:nvPr/>
        </p:nvSpPr>
        <p:spPr bwMode="auto">
          <a:xfrm>
            <a:off x="1478526" y="333243"/>
            <a:ext cx="6065274" cy="438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IN" sz="2400">
                <a:latin typeface="Arial"/>
                <a:cs typeface="Arial"/>
              </a:rPr>
              <a:t>Excel Practice – Create Income Statement</a:t>
            </a:r>
            <a:endParaRPr lang="en-US" sz="2400">
              <a:latin typeface="Arial"/>
              <a:cs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C45A1D8-CA3E-24CA-21EE-72D097113EF3}"/>
              </a:ext>
            </a:extLst>
          </p:cNvPr>
          <p:cNvSpPr txBox="1"/>
          <p:nvPr/>
        </p:nvSpPr>
        <p:spPr>
          <a:xfrm>
            <a:off x="4955669" y="913546"/>
            <a:ext cx="3753483" cy="191590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No worries, we at first search for these key items, such as Revenue, Cost of Sales, Gross Profit, Operating Income, EBIT, Profit Before Taxation, and Net Income.</a:t>
            </a:r>
            <a:endParaRPr lang="en-GB" sz="200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B430FB19-E0FA-2A2C-6150-4066D6A2218F}"/>
              </a:ext>
            </a:extLst>
          </p:cNvPr>
          <p:cNvGrpSpPr/>
          <p:nvPr/>
        </p:nvGrpSpPr>
        <p:grpSpPr>
          <a:xfrm>
            <a:off x="448971" y="913547"/>
            <a:ext cx="4223768" cy="3174853"/>
            <a:chOff x="1247606" y="913547"/>
            <a:chExt cx="4062576" cy="3116238"/>
          </a:xfrm>
        </p:grpSpPr>
        <p:pic>
          <p:nvPicPr>
            <p:cNvPr id="2" name="Picture 3" descr="tbl02_02.gif">
              <a:extLst>
                <a:ext uri="{FF2B5EF4-FFF2-40B4-BE49-F238E27FC236}">
                  <a16:creationId xmlns:a16="http://schemas.microsoft.com/office/drawing/2014/main" id="{BC3758D8-116A-0E97-27A2-BAA1D80B549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606" y="913547"/>
              <a:ext cx="4062576" cy="3116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6A08227C-FC5C-B204-D25B-252D4DC9ADF9}"/>
                </a:ext>
              </a:extLst>
            </p:cNvPr>
            <p:cNvSpPr/>
            <p:nvPr/>
          </p:nvSpPr>
          <p:spPr>
            <a:xfrm>
              <a:off x="1309457" y="1564690"/>
              <a:ext cx="372862" cy="13982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5D7CF0D-188D-9ABE-E529-C45FED01B063}"/>
                </a:ext>
              </a:extLst>
            </p:cNvPr>
            <p:cNvSpPr/>
            <p:nvPr/>
          </p:nvSpPr>
          <p:spPr>
            <a:xfrm>
              <a:off x="1309456" y="1714180"/>
              <a:ext cx="519344" cy="13982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9B4664D-A644-2F20-4D5B-62B17F0258E0}"/>
                </a:ext>
              </a:extLst>
            </p:cNvPr>
            <p:cNvSpPr/>
            <p:nvPr/>
          </p:nvSpPr>
          <p:spPr>
            <a:xfrm>
              <a:off x="1309456" y="1846236"/>
              <a:ext cx="519344" cy="13982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7AE459AB-4184-57DC-1619-979579E3F856}"/>
                </a:ext>
              </a:extLst>
            </p:cNvPr>
            <p:cNvSpPr/>
            <p:nvPr/>
          </p:nvSpPr>
          <p:spPr>
            <a:xfrm>
              <a:off x="1309455" y="2584725"/>
              <a:ext cx="745726" cy="13982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F0B00C92-20AF-6001-C7DC-B9AA683EDD78}"/>
                </a:ext>
              </a:extLst>
            </p:cNvPr>
            <p:cNvSpPr/>
            <p:nvPr/>
          </p:nvSpPr>
          <p:spPr>
            <a:xfrm>
              <a:off x="1309455" y="2866271"/>
              <a:ext cx="1611299" cy="13982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DD8B4E4-2D01-4954-CF6A-108729AB8583}"/>
                </a:ext>
              </a:extLst>
            </p:cNvPr>
            <p:cNvSpPr/>
            <p:nvPr/>
          </p:nvSpPr>
          <p:spPr>
            <a:xfrm>
              <a:off x="1309455" y="3147817"/>
              <a:ext cx="845600" cy="13982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F57A944-F483-40A2-1601-272EBA1A83C8}"/>
                </a:ext>
              </a:extLst>
            </p:cNvPr>
            <p:cNvSpPr/>
            <p:nvPr/>
          </p:nvSpPr>
          <p:spPr>
            <a:xfrm>
              <a:off x="1302798" y="3448184"/>
              <a:ext cx="519344" cy="13982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8200158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C28761-E0FF-7903-7B32-348F3C1271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F488C0E-401D-AA96-D702-2C41213588DC}"/>
              </a:ext>
            </a:extLst>
          </p:cNvPr>
          <p:cNvSpPr txBox="1">
            <a:spLocks/>
          </p:cNvSpPr>
          <p:nvPr/>
        </p:nvSpPr>
        <p:spPr bwMode="auto">
          <a:xfrm>
            <a:off x="1478526" y="333243"/>
            <a:ext cx="6065274" cy="438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IN" sz="2400">
                <a:latin typeface="Arial"/>
                <a:cs typeface="Arial"/>
              </a:rPr>
              <a:t>Excel Practice – Create Income Statement</a:t>
            </a:r>
            <a:endParaRPr lang="en-US" sz="2400">
              <a:latin typeface="Arial"/>
              <a:cs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437AE3-00B3-50CE-8655-6040E98CA6FB}"/>
              </a:ext>
            </a:extLst>
          </p:cNvPr>
          <p:cNvSpPr txBox="1"/>
          <p:nvPr/>
        </p:nvSpPr>
        <p:spPr>
          <a:xfrm>
            <a:off x="4984977" y="913546"/>
            <a:ext cx="3709521" cy="191590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When we find these key items, we can collect their corresponding numbers each year.</a:t>
            </a:r>
            <a:endParaRPr lang="en-US"/>
          </a:p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Open an empty Excel file and put them into it.</a:t>
            </a:r>
            <a:endParaRPr lang="en-GB" sz="200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70C656A0-63C8-2BB8-1DF3-4166FE39517C}"/>
              </a:ext>
            </a:extLst>
          </p:cNvPr>
          <p:cNvGrpSpPr/>
          <p:nvPr/>
        </p:nvGrpSpPr>
        <p:grpSpPr>
          <a:xfrm>
            <a:off x="448971" y="913547"/>
            <a:ext cx="4238422" cy="3292084"/>
            <a:chOff x="1247606" y="913547"/>
            <a:chExt cx="4062576" cy="3116238"/>
          </a:xfrm>
        </p:grpSpPr>
        <p:pic>
          <p:nvPicPr>
            <p:cNvPr id="2" name="Picture 3" descr="tbl02_02.gif">
              <a:extLst>
                <a:ext uri="{FF2B5EF4-FFF2-40B4-BE49-F238E27FC236}">
                  <a16:creationId xmlns:a16="http://schemas.microsoft.com/office/drawing/2014/main" id="{AAFC2D3F-BDFC-A63D-CEC6-EC88729121E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606" y="913547"/>
              <a:ext cx="4062576" cy="3116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0D359456-D6AA-25C1-A1DA-4F35B573AD8B}"/>
                </a:ext>
              </a:extLst>
            </p:cNvPr>
            <p:cNvSpPr/>
            <p:nvPr/>
          </p:nvSpPr>
          <p:spPr>
            <a:xfrm>
              <a:off x="1309457" y="1564690"/>
              <a:ext cx="372862" cy="13982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FAE6FC7-4C69-B8BE-7F26-18F839C13790}"/>
                </a:ext>
              </a:extLst>
            </p:cNvPr>
            <p:cNvSpPr/>
            <p:nvPr/>
          </p:nvSpPr>
          <p:spPr>
            <a:xfrm>
              <a:off x="1309456" y="1714180"/>
              <a:ext cx="519344" cy="13982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DC88E262-CAA9-4BC0-F629-6BCF2631AD88}"/>
                </a:ext>
              </a:extLst>
            </p:cNvPr>
            <p:cNvSpPr/>
            <p:nvPr/>
          </p:nvSpPr>
          <p:spPr>
            <a:xfrm>
              <a:off x="1309456" y="1846236"/>
              <a:ext cx="519344" cy="13982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1ADE434-F078-2001-CD7D-24901BE3F447}"/>
                </a:ext>
              </a:extLst>
            </p:cNvPr>
            <p:cNvSpPr/>
            <p:nvPr/>
          </p:nvSpPr>
          <p:spPr>
            <a:xfrm>
              <a:off x="1309455" y="2584725"/>
              <a:ext cx="745726" cy="13982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A1047EF-6C34-1C82-B18E-2C0D0405DEC4}"/>
                </a:ext>
              </a:extLst>
            </p:cNvPr>
            <p:cNvSpPr/>
            <p:nvPr/>
          </p:nvSpPr>
          <p:spPr>
            <a:xfrm>
              <a:off x="1309455" y="2866271"/>
              <a:ext cx="1611299" cy="13982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C8AB7FB1-5EEB-F574-D061-863D206A6A7B}"/>
                </a:ext>
              </a:extLst>
            </p:cNvPr>
            <p:cNvSpPr/>
            <p:nvPr/>
          </p:nvSpPr>
          <p:spPr>
            <a:xfrm>
              <a:off x="1309455" y="3147817"/>
              <a:ext cx="845600" cy="13982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D64D6111-EB24-8B30-FA1B-5F8596F14018}"/>
                </a:ext>
              </a:extLst>
            </p:cNvPr>
            <p:cNvSpPr/>
            <p:nvPr/>
          </p:nvSpPr>
          <p:spPr>
            <a:xfrm>
              <a:off x="1302798" y="3448184"/>
              <a:ext cx="519344" cy="13982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80193344-0169-A95C-D348-174D879B3090}"/>
                </a:ext>
              </a:extLst>
            </p:cNvPr>
            <p:cNvSpPr/>
            <p:nvPr/>
          </p:nvSpPr>
          <p:spPr>
            <a:xfrm>
              <a:off x="3679794" y="1564689"/>
              <a:ext cx="1311676" cy="421370"/>
            </a:xfrm>
            <a:prstGeom prst="rect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3686CDD-CA62-5F7E-CC06-32AF8A45A96B}"/>
                </a:ext>
              </a:extLst>
            </p:cNvPr>
            <p:cNvSpPr/>
            <p:nvPr/>
          </p:nvSpPr>
          <p:spPr>
            <a:xfrm>
              <a:off x="3679794" y="2571751"/>
              <a:ext cx="1311676" cy="152798"/>
            </a:xfrm>
            <a:prstGeom prst="rect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9DD89BB-20BF-5A35-4ABF-EB6C76A4AD42}"/>
                </a:ext>
              </a:extLst>
            </p:cNvPr>
            <p:cNvSpPr/>
            <p:nvPr/>
          </p:nvSpPr>
          <p:spPr>
            <a:xfrm>
              <a:off x="3679794" y="2853296"/>
              <a:ext cx="1311676" cy="152798"/>
            </a:xfrm>
            <a:prstGeom prst="rect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B0542D6-A2ED-EC7D-96C0-AAECE4F5A58F}"/>
                </a:ext>
              </a:extLst>
            </p:cNvPr>
            <p:cNvSpPr/>
            <p:nvPr/>
          </p:nvSpPr>
          <p:spPr>
            <a:xfrm>
              <a:off x="3679793" y="3134842"/>
              <a:ext cx="1311676" cy="152798"/>
            </a:xfrm>
            <a:prstGeom prst="rect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BACE68A3-8970-2DE4-7AE4-CFB8EC7B94FB}"/>
                </a:ext>
              </a:extLst>
            </p:cNvPr>
            <p:cNvSpPr/>
            <p:nvPr/>
          </p:nvSpPr>
          <p:spPr>
            <a:xfrm>
              <a:off x="3679793" y="3429362"/>
              <a:ext cx="1311676" cy="152798"/>
            </a:xfrm>
            <a:prstGeom prst="rect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528460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B64E0F-A351-7B11-CE33-519937C643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06CD4930-E3FE-CC92-6D50-4D342FCBBF23}"/>
              </a:ext>
            </a:extLst>
          </p:cNvPr>
          <p:cNvSpPr txBox="1">
            <a:spLocks/>
          </p:cNvSpPr>
          <p:nvPr/>
        </p:nvSpPr>
        <p:spPr bwMode="auto">
          <a:xfrm>
            <a:off x="1478526" y="333243"/>
            <a:ext cx="6065274" cy="438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IN" sz="2400">
                <a:latin typeface="Arial"/>
                <a:cs typeface="Arial"/>
              </a:rPr>
              <a:t>Excel Practice – Create Income Statement</a:t>
            </a:r>
            <a:endParaRPr lang="en-US" sz="2400">
              <a:latin typeface="Arial"/>
              <a:cs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AB2AF32-980C-08A8-A069-FB26C65B4CE9}"/>
              </a:ext>
            </a:extLst>
          </p:cNvPr>
          <p:cNvSpPr txBox="1"/>
          <p:nvPr/>
        </p:nvSpPr>
        <p:spPr>
          <a:xfrm>
            <a:off x="4508727" y="913546"/>
            <a:ext cx="4163790" cy="253146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From A1 to C13, we enter these contents, such as the title “Vodafone Income Statement” in A1, the years in B2 and B3, and the information from the real-life income statement in A3 to C13.</a:t>
            </a:r>
            <a:endParaRPr lang="en-US" sz="2000"/>
          </a:p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You may notice some empty cells. Why?</a:t>
            </a:r>
            <a:endParaRPr lang="en-GB" sz="200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B77A5A7-CDCB-9B93-0541-E10886E961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056" y="913546"/>
            <a:ext cx="3696467" cy="3256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3374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0CD5D3-436A-D8E3-87F2-1E5EDB96D8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E07F1753-62C1-3B66-B3A0-CD58FFA94354}"/>
              </a:ext>
            </a:extLst>
          </p:cNvPr>
          <p:cNvSpPr txBox="1">
            <a:spLocks/>
          </p:cNvSpPr>
          <p:nvPr/>
        </p:nvSpPr>
        <p:spPr bwMode="auto">
          <a:xfrm>
            <a:off x="1478526" y="333243"/>
            <a:ext cx="6065274" cy="438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IN" sz="2400">
                <a:latin typeface="Arial"/>
                <a:cs typeface="Arial"/>
              </a:rPr>
              <a:t>Excel Practice – Create Income Statement</a:t>
            </a:r>
            <a:endParaRPr lang="en-US" sz="2400">
              <a:latin typeface="Arial"/>
              <a:cs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8168C12-3A67-7C5C-DE30-E724F2A68108}"/>
              </a:ext>
            </a:extLst>
          </p:cNvPr>
          <p:cNvSpPr txBox="1"/>
          <p:nvPr/>
        </p:nvSpPr>
        <p:spPr>
          <a:xfrm>
            <a:off x="4941015" y="913546"/>
            <a:ext cx="3746156" cy="31470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There are 4 items between Gross Profit and Operating Income, but we only learn that Gross Profit – Operating Expenses = Operating Income. </a:t>
            </a:r>
            <a:endParaRPr lang="en-US" sz="2000"/>
          </a:p>
          <a:p>
            <a:pPr marL="285750" indent="-28575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We need to find a way to simplify “Operating Expenses” (although it may be not accurate and correct).</a:t>
            </a:r>
            <a:endParaRPr lang="en-GB" sz="200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A4A570F-FB95-A400-20EB-05521F88CC68}"/>
              </a:ext>
            </a:extLst>
          </p:cNvPr>
          <p:cNvGrpSpPr/>
          <p:nvPr/>
        </p:nvGrpSpPr>
        <p:grpSpPr>
          <a:xfrm>
            <a:off x="251144" y="913547"/>
            <a:ext cx="4253075" cy="3262776"/>
            <a:chOff x="1247606" y="913547"/>
            <a:chExt cx="4062576" cy="3116238"/>
          </a:xfrm>
        </p:grpSpPr>
        <p:pic>
          <p:nvPicPr>
            <p:cNvPr id="2" name="Picture 3" descr="tbl02_02.gif">
              <a:extLst>
                <a:ext uri="{FF2B5EF4-FFF2-40B4-BE49-F238E27FC236}">
                  <a16:creationId xmlns:a16="http://schemas.microsoft.com/office/drawing/2014/main" id="{949051A6-EE7B-43A8-664D-812B33A89F4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606" y="913547"/>
              <a:ext cx="4062576" cy="3116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7C7348F2-4FB7-D726-EBFB-5C8D339C83D9}"/>
                </a:ext>
              </a:extLst>
            </p:cNvPr>
            <p:cNvSpPr/>
            <p:nvPr/>
          </p:nvSpPr>
          <p:spPr>
            <a:xfrm>
              <a:off x="1309455" y="2004135"/>
              <a:ext cx="1872626" cy="56761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7998032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3E7186-53CD-E2C8-9C7D-C5B9027570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2AF87EFD-722D-A871-1D0B-70B75D71F95F}"/>
              </a:ext>
            </a:extLst>
          </p:cNvPr>
          <p:cNvSpPr txBox="1">
            <a:spLocks/>
          </p:cNvSpPr>
          <p:nvPr/>
        </p:nvSpPr>
        <p:spPr bwMode="auto">
          <a:xfrm>
            <a:off x="1478526" y="333243"/>
            <a:ext cx="6065274" cy="438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IN" sz="2400">
                <a:latin typeface="Arial"/>
                <a:cs typeface="Arial"/>
              </a:rPr>
              <a:t>Excel Practice – Create Income Statement</a:t>
            </a:r>
            <a:endParaRPr lang="en-US" sz="2400">
              <a:latin typeface="Arial"/>
              <a:cs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C33BE6B-0B08-2DFD-F8D5-BB8A8A925763}"/>
              </a:ext>
            </a:extLst>
          </p:cNvPr>
          <p:cNvSpPr txBox="1"/>
          <p:nvPr/>
        </p:nvSpPr>
        <p:spPr>
          <a:xfrm>
            <a:off x="4257356" y="913546"/>
            <a:ext cx="4459123" cy="191590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To do so, we directly use Operating Income (4728) minus Gross Profit (13940), and the Excel function is “=B7-B5.” </a:t>
            </a:r>
            <a:endParaRPr lang="en-US" sz="2000"/>
          </a:p>
          <a:p>
            <a:pPr marL="285750" indent="-28575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Don’t forget to press Enter key after you enter a function!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646695-AF8B-07C6-3C77-EDA2B48A21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247" y="914276"/>
            <a:ext cx="3552893" cy="3142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69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C14F9C-871C-F353-3B28-658849545F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1DE276BB-2959-B0C4-8CF4-58520FD19C43}"/>
              </a:ext>
            </a:extLst>
          </p:cNvPr>
          <p:cNvSpPr txBox="1">
            <a:spLocks/>
          </p:cNvSpPr>
          <p:nvPr/>
        </p:nvSpPr>
        <p:spPr bwMode="auto">
          <a:xfrm>
            <a:off x="1478526" y="333243"/>
            <a:ext cx="6065274" cy="438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IN" sz="2400">
                <a:latin typeface="Arial"/>
                <a:cs typeface="Arial"/>
              </a:rPr>
              <a:t>Excel Practice – Create Income Statement</a:t>
            </a:r>
            <a:endParaRPr lang="en-US" sz="2400">
              <a:latin typeface="Arial"/>
              <a:cs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24C2BD9-CEAE-CC4E-8D78-04F8230D30DB}"/>
              </a:ext>
            </a:extLst>
          </p:cNvPr>
          <p:cNvSpPr txBox="1"/>
          <p:nvPr/>
        </p:nvSpPr>
        <p:spPr>
          <a:xfrm>
            <a:off x="4169433" y="913546"/>
            <a:ext cx="4532392" cy="253146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Then, we copy (Ctrl + C) B6 and paste (Ctrl + V) in C6.</a:t>
            </a:r>
            <a:endParaRPr lang="en-US"/>
          </a:p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Now, we can get the number -9212 and -3684 for Operating Expenses in 2013 and 2012, respectively.</a:t>
            </a:r>
          </a:p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Question: Are we allowed to skip the data collection of Operating Expenses?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ED4948-282C-8A26-75DD-5FD3EF8350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247" y="913546"/>
            <a:ext cx="3483664" cy="312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4027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13EDB5-1F48-88E4-78B7-6579ED7D4F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280D4A47-8A12-3095-C683-7BE6FE4C2AA8}"/>
              </a:ext>
            </a:extLst>
          </p:cNvPr>
          <p:cNvSpPr txBox="1">
            <a:spLocks/>
          </p:cNvSpPr>
          <p:nvPr/>
        </p:nvSpPr>
        <p:spPr bwMode="auto">
          <a:xfrm>
            <a:off x="1478526" y="333243"/>
            <a:ext cx="6065274" cy="438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IN" sz="2400">
                <a:latin typeface="Arial"/>
                <a:cs typeface="Arial"/>
              </a:rPr>
              <a:t>Excel Practice – Create Income Statement</a:t>
            </a:r>
            <a:endParaRPr lang="en-US" sz="2400">
              <a:latin typeface="Arial"/>
              <a:cs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F5FBD52-A46A-0038-7FC1-19FB1CA90DE7}"/>
              </a:ext>
            </a:extLst>
          </p:cNvPr>
          <p:cNvSpPr txBox="1"/>
          <p:nvPr/>
        </p:nvSpPr>
        <p:spPr>
          <a:xfrm>
            <a:off x="4809131" y="913546"/>
            <a:ext cx="3965963" cy="253146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Back to the real-life statement. We notice the numbers between Gross Profit (13940) and Operating Income (4728) are -8457, -7700, 6477, and 468.</a:t>
            </a:r>
            <a:endParaRPr lang="en-US"/>
          </a:p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Can you sum them up and tell me what do you find?</a:t>
            </a:r>
            <a:endParaRPr lang="en-GB" sz="200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9EC6774-5241-222A-DD42-DB1846EA1325}"/>
              </a:ext>
            </a:extLst>
          </p:cNvPr>
          <p:cNvGrpSpPr/>
          <p:nvPr/>
        </p:nvGrpSpPr>
        <p:grpSpPr>
          <a:xfrm>
            <a:off x="251144" y="913547"/>
            <a:ext cx="4253075" cy="3306737"/>
            <a:chOff x="1247606" y="913547"/>
            <a:chExt cx="4062576" cy="3116238"/>
          </a:xfrm>
        </p:grpSpPr>
        <p:pic>
          <p:nvPicPr>
            <p:cNvPr id="2" name="Picture 3" descr="tbl02_02.gif">
              <a:extLst>
                <a:ext uri="{FF2B5EF4-FFF2-40B4-BE49-F238E27FC236}">
                  <a16:creationId xmlns:a16="http://schemas.microsoft.com/office/drawing/2014/main" id="{FA047F5F-8D8D-329E-640E-C03AAA7CF80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7606" y="913547"/>
              <a:ext cx="4062576" cy="3116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CB8ED2D2-94BB-F706-BB80-8C841B5519EB}"/>
                </a:ext>
              </a:extLst>
            </p:cNvPr>
            <p:cNvSpPr/>
            <p:nvPr/>
          </p:nvSpPr>
          <p:spPr>
            <a:xfrm>
              <a:off x="1309455" y="2004135"/>
              <a:ext cx="2869708" cy="56761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8706562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B81A40-2A33-AA68-C6D8-C3D12039E3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308CCCCE-D7F5-5DBB-2AA8-EA3B878AFCB5}"/>
              </a:ext>
            </a:extLst>
          </p:cNvPr>
          <p:cNvSpPr txBox="1">
            <a:spLocks/>
          </p:cNvSpPr>
          <p:nvPr/>
        </p:nvSpPr>
        <p:spPr bwMode="auto">
          <a:xfrm>
            <a:off x="1478526" y="333243"/>
            <a:ext cx="6065274" cy="438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IN" sz="2400">
                <a:latin typeface="Arial"/>
                <a:cs typeface="Arial"/>
              </a:rPr>
              <a:t>Excel Practice – Create Income Statement</a:t>
            </a:r>
            <a:endParaRPr lang="en-US" sz="2400">
              <a:latin typeface="Arial"/>
              <a:cs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F4AC322-CE29-2E87-6CB0-32210732E377}"/>
              </a:ext>
            </a:extLst>
          </p:cNvPr>
          <p:cNvSpPr txBox="1"/>
          <p:nvPr/>
        </p:nvSpPr>
        <p:spPr>
          <a:xfrm>
            <a:off x="4352605" y="913546"/>
            <a:ext cx="4444470" cy="28392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For the rest empty cells, we do the same thing – use the number below the empty cell minus the one above the empty cell.</a:t>
            </a:r>
            <a:endParaRPr lang="en-US"/>
          </a:p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How can it happen?</a:t>
            </a:r>
          </a:p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Because the calculation of all items in income statement should follow an order – begin from Revenue and end with Net Income.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697AFB-94DC-D53E-6689-4AEA628442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863" y="916194"/>
            <a:ext cx="3636548" cy="3252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8896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17D127-D276-EB27-C94F-94C977931F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18087BDD-CC34-1A90-AC57-DD885C31A194}"/>
              </a:ext>
            </a:extLst>
          </p:cNvPr>
          <p:cNvSpPr txBox="1">
            <a:spLocks/>
          </p:cNvSpPr>
          <p:nvPr/>
        </p:nvSpPr>
        <p:spPr bwMode="auto">
          <a:xfrm>
            <a:off x="1478526" y="333243"/>
            <a:ext cx="6065274" cy="438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IN" sz="2400">
                <a:latin typeface="Arial"/>
                <a:cs typeface="Arial"/>
              </a:rPr>
              <a:t>Excel Practice – Create Income Statement</a:t>
            </a:r>
            <a:endParaRPr lang="en-US" sz="2400">
              <a:latin typeface="Arial"/>
              <a:cs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FBA1E4-5220-E2CF-BE3C-82A5AEA1027B}"/>
              </a:ext>
            </a:extLst>
          </p:cNvPr>
          <p:cNvSpPr txBox="1"/>
          <p:nvPr/>
        </p:nvSpPr>
        <p:spPr>
          <a:xfrm>
            <a:off x="265052" y="3350442"/>
            <a:ext cx="8500650" cy="99257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latin typeface="Arial"/>
                <a:cs typeface="Arial"/>
              </a:rPr>
              <a:t>To make this table professional, we need to use a “magic spell,” that is, </a:t>
            </a:r>
            <a:r>
              <a:rPr lang="en-GB" sz="2000" b="1">
                <a:latin typeface="Arial"/>
                <a:cs typeface="Arial"/>
              </a:rPr>
              <a:t>Format Cells</a:t>
            </a:r>
            <a:r>
              <a:rPr lang="en-GB" sz="2000">
                <a:latin typeface="Arial"/>
                <a:cs typeface="Arial"/>
              </a:rPr>
              <a:t>. Select the number area (B3 to C13) and use the spell we learned last week.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4CAF3A-CD99-96CE-5FD3-B7E128A416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5311" y="913546"/>
            <a:ext cx="2765448" cy="244221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DE8CFA8-2343-F318-EF95-F0A671447A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9490" y="913545"/>
            <a:ext cx="2788497" cy="2442213"/>
          </a:xfrm>
          <a:prstGeom prst="rect">
            <a:avLst/>
          </a:prstGeom>
        </p:spPr>
      </p:pic>
      <p:sp>
        <p:nvSpPr>
          <p:cNvPr id="8" name="Arrow: Right 7">
            <a:extLst>
              <a:ext uri="{FF2B5EF4-FFF2-40B4-BE49-F238E27FC236}">
                <a16:creationId xmlns:a16="http://schemas.microsoft.com/office/drawing/2014/main" id="{F298743C-4D37-D1A7-3714-CF0F32CFE30B}"/>
              </a:ext>
            </a:extLst>
          </p:cNvPr>
          <p:cNvSpPr/>
          <p:nvPr/>
        </p:nvSpPr>
        <p:spPr>
          <a:xfrm>
            <a:off x="4259063" y="1994828"/>
            <a:ext cx="605900" cy="279647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13050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6A5892-6D43-0E23-98C6-4E5CBAE63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1738C2BF-BB4B-F662-E56B-332969039F4A}"/>
              </a:ext>
            </a:extLst>
          </p:cNvPr>
          <p:cNvSpPr txBox="1">
            <a:spLocks/>
          </p:cNvSpPr>
          <p:nvPr/>
        </p:nvSpPr>
        <p:spPr bwMode="auto">
          <a:xfrm>
            <a:off x="1478526" y="333243"/>
            <a:ext cx="6065274" cy="438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IN" sz="2400">
                <a:latin typeface="Arial"/>
                <a:cs typeface="Arial"/>
              </a:rPr>
              <a:t>Excel Practice – Create Income Statement</a:t>
            </a:r>
            <a:endParaRPr lang="en-US" sz="2400">
              <a:latin typeface="Arial"/>
              <a:cs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EA29B35-1129-5A73-0FFC-03C86053C46F}"/>
              </a:ext>
            </a:extLst>
          </p:cNvPr>
          <p:cNvSpPr txBox="1"/>
          <p:nvPr/>
        </p:nvSpPr>
        <p:spPr>
          <a:xfrm>
            <a:off x="4352606" y="913546"/>
            <a:ext cx="4349219" cy="253146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In a nutshell, we need to extract data from the real-life income statement based on these </a:t>
            </a:r>
            <a:r>
              <a:rPr lang="en-GB" sz="2000">
                <a:highlight>
                  <a:srgbClr val="FFFF00"/>
                </a:highlight>
                <a:latin typeface="Arial"/>
                <a:cs typeface="Arial"/>
              </a:rPr>
              <a:t>yellow key items</a:t>
            </a:r>
            <a:r>
              <a:rPr lang="en-GB" sz="2000">
                <a:latin typeface="Arial"/>
                <a:cs typeface="Arial"/>
              </a:rPr>
              <a:t> and use functions to calculate the </a:t>
            </a:r>
            <a:r>
              <a:rPr lang="en-GB" sz="2000">
                <a:highlight>
                  <a:srgbClr val="00FF00"/>
                </a:highlight>
                <a:latin typeface="Arial"/>
                <a:cs typeface="Arial"/>
              </a:rPr>
              <a:t>green items</a:t>
            </a:r>
            <a:r>
              <a:rPr lang="en-GB" sz="2000">
                <a:latin typeface="Arial"/>
                <a:cs typeface="Arial"/>
              </a:rPr>
              <a:t>.</a:t>
            </a:r>
            <a:endParaRPr lang="en-US"/>
          </a:p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By doing so, we can create a simplified income statement for our data analysis.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C6C875A-7880-3A67-4302-00D732F4AE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91" y="913546"/>
            <a:ext cx="3643211" cy="326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3182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AF2DCB-10BE-EEBA-C6C9-785EB6655F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1542E22C-93E4-A49D-A266-8F9563D07E76}"/>
              </a:ext>
            </a:extLst>
          </p:cNvPr>
          <p:cNvSpPr txBox="1">
            <a:spLocks/>
          </p:cNvSpPr>
          <p:nvPr/>
        </p:nvSpPr>
        <p:spPr bwMode="auto">
          <a:xfrm>
            <a:off x="1478526" y="333243"/>
            <a:ext cx="6065274" cy="438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IN" sz="2400">
                <a:latin typeface="Arial"/>
                <a:cs typeface="Arial"/>
              </a:rPr>
              <a:t>Excel Practice – Create Balance Sheet</a:t>
            </a:r>
            <a:endParaRPr lang="en-US" sz="2400">
              <a:latin typeface="Arial"/>
              <a:cs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99A17F7-EFDF-BD26-7C03-2FBBB5C303A1}"/>
              </a:ext>
            </a:extLst>
          </p:cNvPr>
          <p:cNvSpPr txBox="1"/>
          <p:nvPr/>
        </p:nvSpPr>
        <p:spPr>
          <a:xfrm>
            <a:off x="5380630" y="935526"/>
            <a:ext cx="3438426" cy="31470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We just learned how to create an “easy” income statement. Now, we are creating an “easy” balance sheet.</a:t>
            </a:r>
            <a:endParaRPr lang="en-US"/>
          </a:p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Suppose we are facing a real-life balance sheet on the left.</a:t>
            </a:r>
          </a:p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Next, we start with Assets side.</a:t>
            </a:r>
            <a:endParaRPr lang="en-GB" sz="200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E95D81BA-6C4F-45B8-FBBD-093C63DC12E8}"/>
              </a:ext>
            </a:extLst>
          </p:cNvPr>
          <p:cNvGrpSpPr/>
          <p:nvPr/>
        </p:nvGrpSpPr>
        <p:grpSpPr>
          <a:xfrm>
            <a:off x="310691" y="950814"/>
            <a:ext cx="4722001" cy="3171427"/>
            <a:chOff x="1241210" y="1148640"/>
            <a:chExt cx="3945348" cy="2673197"/>
          </a:xfrm>
        </p:grpSpPr>
        <p:pic>
          <p:nvPicPr>
            <p:cNvPr id="3" name="Picture 3" descr="tbl02_01.gif">
              <a:extLst>
                <a:ext uri="{FF2B5EF4-FFF2-40B4-BE49-F238E27FC236}">
                  <a16:creationId xmlns:a16="http://schemas.microsoft.com/office/drawing/2014/main" id="{525C3CF5-F744-13E9-E9BD-79314461F7F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1210" y="1148640"/>
              <a:ext cx="3945348" cy="26731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46905114-9254-EE91-55B5-883DAEC15BF2}"/>
                </a:ext>
              </a:extLst>
            </p:cNvPr>
            <p:cNvSpPr/>
            <p:nvPr/>
          </p:nvSpPr>
          <p:spPr>
            <a:xfrm>
              <a:off x="1241210" y="1285042"/>
              <a:ext cx="1812708" cy="241694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8928735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386AC6-939E-1FF8-990D-B784087F8C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3E80548E-81F5-823D-34A7-97EA172175B2}"/>
              </a:ext>
            </a:extLst>
          </p:cNvPr>
          <p:cNvSpPr txBox="1">
            <a:spLocks/>
          </p:cNvSpPr>
          <p:nvPr/>
        </p:nvSpPr>
        <p:spPr bwMode="auto">
          <a:xfrm>
            <a:off x="1478526" y="333243"/>
            <a:ext cx="6065274" cy="438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IN" sz="2400">
                <a:latin typeface="Arial"/>
                <a:cs typeface="Arial"/>
              </a:rPr>
              <a:t>Excel Practice – Create Balance Sheet</a:t>
            </a:r>
            <a:endParaRPr lang="en-US" sz="2400">
              <a:latin typeface="Arial"/>
              <a:cs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B4EE26-102B-740B-9C1D-AD4AC24B2DA9}"/>
              </a:ext>
            </a:extLst>
          </p:cNvPr>
          <p:cNvSpPr txBox="1"/>
          <p:nvPr/>
        </p:nvSpPr>
        <p:spPr>
          <a:xfrm>
            <a:off x="482066" y="3549678"/>
            <a:ext cx="8224468" cy="68480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latin typeface="Arial"/>
                <a:cs typeface="Arial"/>
              </a:rPr>
              <a:t>We extract key items from the balance sheet on the left and put them in the area E1 to G15.</a:t>
            </a:r>
            <a:endParaRPr lang="en-GB" sz="20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A9AE518-2C61-8B5A-B020-42E301A93F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2682" y="771823"/>
            <a:ext cx="3018359" cy="2697878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B7307F2F-8156-36AE-1C5E-3EB2E291D84B}"/>
              </a:ext>
            </a:extLst>
          </p:cNvPr>
          <p:cNvGrpSpPr/>
          <p:nvPr/>
        </p:nvGrpSpPr>
        <p:grpSpPr>
          <a:xfrm>
            <a:off x="1656104" y="771824"/>
            <a:ext cx="1870550" cy="2758496"/>
            <a:chOff x="1656104" y="771824"/>
            <a:chExt cx="1870550" cy="2758496"/>
          </a:xfrm>
        </p:grpSpPr>
        <p:pic>
          <p:nvPicPr>
            <p:cNvPr id="3" name="Picture 3" descr="tbl02_01.gif">
              <a:extLst>
                <a:ext uri="{FF2B5EF4-FFF2-40B4-BE49-F238E27FC236}">
                  <a16:creationId xmlns:a16="http://schemas.microsoft.com/office/drawing/2014/main" id="{6A15D018-5B19-6D3C-B87A-A82B2A39D5A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4055"/>
            <a:stretch/>
          </p:blipFill>
          <p:spPr bwMode="auto">
            <a:xfrm>
              <a:off x="1656104" y="771824"/>
              <a:ext cx="1870550" cy="27584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74261997-85A6-C0CD-AB51-2B352016782E}"/>
                </a:ext>
              </a:extLst>
            </p:cNvPr>
            <p:cNvSpPr/>
            <p:nvPr/>
          </p:nvSpPr>
          <p:spPr>
            <a:xfrm>
              <a:off x="1692959" y="1265844"/>
              <a:ext cx="1833695" cy="52522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D6DBAEA6-BDD8-ABBE-2D26-C21CA5D34498}"/>
                </a:ext>
              </a:extLst>
            </p:cNvPr>
            <p:cNvSpPr/>
            <p:nvPr/>
          </p:nvSpPr>
          <p:spPr>
            <a:xfrm>
              <a:off x="1692959" y="2044084"/>
              <a:ext cx="1833695" cy="18556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449B7F75-1C67-1310-B715-D04B1596C81A}"/>
                </a:ext>
              </a:extLst>
            </p:cNvPr>
            <p:cNvSpPr/>
            <p:nvPr/>
          </p:nvSpPr>
          <p:spPr>
            <a:xfrm>
              <a:off x="1692959" y="2397409"/>
              <a:ext cx="1833695" cy="27082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2AF45CC-E9B7-F315-BCFD-13D5BE3235B5}"/>
                </a:ext>
              </a:extLst>
            </p:cNvPr>
            <p:cNvSpPr/>
            <p:nvPr/>
          </p:nvSpPr>
          <p:spPr>
            <a:xfrm>
              <a:off x="1692959" y="2828452"/>
              <a:ext cx="1833695" cy="27082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7632769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6C1214-67D7-5661-5E3F-7D18365C67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3AC9BB65-64BD-9209-5F1A-EFFD178394A3}"/>
              </a:ext>
            </a:extLst>
          </p:cNvPr>
          <p:cNvSpPr txBox="1">
            <a:spLocks/>
          </p:cNvSpPr>
          <p:nvPr/>
        </p:nvSpPr>
        <p:spPr bwMode="auto">
          <a:xfrm>
            <a:off x="1478526" y="333243"/>
            <a:ext cx="6065274" cy="438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IN" sz="2400">
                <a:latin typeface="Arial"/>
                <a:cs typeface="Arial"/>
              </a:rPr>
              <a:t>Excel Practice – Create Balance Sheet</a:t>
            </a:r>
            <a:endParaRPr lang="en-US" sz="2400">
              <a:latin typeface="Arial"/>
              <a:cs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747990-4F62-F9B0-23F1-2438F0A2DA99}"/>
              </a:ext>
            </a:extLst>
          </p:cNvPr>
          <p:cNvSpPr txBox="1"/>
          <p:nvPr/>
        </p:nvSpPr>
        <p:spPr>
          <a:xfrm>
            <a:off x="496720" y="3549678"/>
            <a:ext cx="8239121" cy="68480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latin typeface="Arial"/>
                <a:cs typeface="Arial"/>
              </a:rPr>
              <a:t>Particularly, we should notice these “blank” items. They show the total amount of a sub-group.</a:t>
            </a:r>
            <a:endParaRPr lang="en-GB" sz="2000"/>
          </a:p>
        </p:txBody>
      </p:sp>
      <p:pic>
        <p:nvPicPr>
          <p:cNvPr id="3" name="Picture 3" descr="tbl02_01.gif">
            <a:extLst>
              <a:ext uri="{FF2B5EF4-FFF2-40B4-BE49-F238E27FC236}">
                <a16:creationId xmlns:a16="http://schemas.microsoft.com/office/drawing/2014/main" id="{5A22C3A7-9293-9D27-9BE7-CE4E639BA59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055"/>
          <a:stretch/>
        </p:blipFill>
        <p:spPr bwMode="auto">
          <a:xfrm>
            <a:off x="1656104" y="771824"/>
            <a:ext cx="1870550" cy="2758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F1252A9-96C2-8B1E-DDD8-BC14BC67CF2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432682" y="771823"/>
            <a:ext cx="3018359" cy="269787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08AA1AD-EAFD-8581-CFDB-FABB464702FA}"/>
              </a:ext>
            </a:extLst>
          </p:cNvPr>
          <p:cNvSpPr/>
          <p:nvPr/>
        </p:nvSpPr>
        <p:spPr>
          <a:xfrm>
            <a:off x="1692959" y="2044084"/>
            <a:ext cx="1833695" cy="18556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8EDE1D0-C5FA-F317-974C-969BEE664177}"/>
              </a:ext>
            </a:extLst>
          </p:cNvPr>
          <p:cNvSpPr/>
          <p:nvPr/>
        </p:nvSpPr>
        <p:spPr>
          <a:xfrm>
            <a:off x="1692959" y="2962922"/>
            <a:ext cx="1833695" cy="18556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A35B4B1-345E-3E1D-BD92-5A4EE7185F38}"/>
              </a:ext>
            </a:extLst>
          </p:cNvPr>
          <p:cNvSpPr/>
          <p:nvPr/>
        </p:nvSpPr>
        <p:spPr>
          <a:xfrm>
            <a:off x="4664760" y="2120763"/>
            <a:ext cx="2879041" cy="18556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0170AC-BFA9-378B-1AE1-F5B3C9076D6F}"/>
              </a:ext>
            </a:extLst>
          </p:cNvPr>
          <p:cNvSpPr/>
          <p:nvPr/>
        </p:nvSpPr>
        <p:spPr>
          <a:xfrm>
            <a:off x="4664760" y="3094071"/>
            <a:ext cx="2879041" cy="18556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FA7A048-8031-E728-0EE6-8908D13A82F9}"/>
              </a:ext>
            </a:extLst>
          </p:cNvPr>
          <p:cNvSpPr/>
          <p:nvPr/>
        </p:nvSpPr>
        <p:spPr>
          <a:xfrm>
            <a:off x="1692959" y="1125247"/>
            <a:ext cx="801666" cy="18556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521DE73-7AA9-06CB-1653-7BBD7BB77E9D}"/>
              </a:ext>
            </a:extLst>
          </p:cNvPr>
          <p:cNvSpPr/>
          <p:nvPr/>
        </p:nvSpPr>
        <p:spPr>
          <a:xfrm>
            <a:off x="1692959" y="2234999"/>
            <a:ext cx="801666" cy="18556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AC20130-C3C5-6687-8162-CFA6B32DB0B7}"/>
              </a:ext>
            </a:extLst>
          </p:cNvPr>
          <p:cNvSpPr/>
          <p:nvPr/>
        </p:nvSpPr>
        <p:spPr>
          <a:xfrm>
            <a:off x="4664759" y="1448542"/>
            <a:ext cx="1005853" cy="18556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8E90DDE-8F43-6B29-826A-86E892B425F7}"/>
              </a:ext>
            </a:extLst>
          </p:cNvPr>
          <p:cNvSpPr/>
          <p:nvPr/>
        </p:nvSpPr>
        <p:spPr>
          <a:xfrm>
            <a:off x="4664759" y="2288753"/>
            <a:ext cx="801666" cy="18556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Arrow: Up 16">
            <a:extLst>
              <a:ext uri="{FF2B5EF4-FFF2-40B4-BE49-F238E27FC236}">
                <a16:creationId xmlns:a16="http://schemas.microsoft.com/office/drawing/2014/main" id="{7700F20C-1586-AA5D-D979-FE768E305205}"/>
              </a:ext>
            </a:extLst>
          </p:cNvPr>
          <p:cNvSpPr/>
          <p:nvPr/>
        </p:nvSpPr>
        <p:spPr>
          <a:xfrm>
            <a:off x="1948649" y="1356137"/>
            <a:ext cx="193089" cy="642624"/>
          </a:xfrm>
          <a:prstGeom prst="up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rrow: Up 17">
            <a:extLst>
              <a:ext uri="{FF2B5EF4-FFF2-40B4-BE49-F238E27FC236}">
                <a16:creationId xmlns:a16="http://schemas.microsoft.com/office/drawing/2014/main" id="{50C827FC-A942-9759-D20B-9436B91B763D}"/>
              </a:ext>
            </a:extLst>
          </p:cNvPr>
          <p:cNvSpPr/>
          <p:nvPr/>
        </p:nvSpPr>
        <p:spPr>
          <a:xfrm>
            <a:off x="1948649" y="2435235"/>
            <a:ext cx="193089" cy="452461"/>
          </a:xfrm>
          <a:prstGeom prst="up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Arrow: Up 18">
            <a:extLst>
              <a:ext uri="{FF2B5EF4-FFF2-40B4-BE49-F238E27FC236}">
                <a16:creationId xmlns:a16="http://schemas.microsoft.com/office/drawing/2014/main" id="{6E577750-6430-D732-CEC2-CBD65018B4A4}"/>
              </a:ext>
            </a:extLst>
          </p:cNvPr>
          <p:cNvSpPr/>
          <p:nvPr/>
        </p:nvSpPr>
        <p:spPr>
          <a:xfrm>
            <a:off x="5065592" y="1669192"/>
            <a:ext cx="193089" cy="403498"/>
          </a:xfrm>
          <a:prstGeom prst="up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Arrow: Up 19">
            <a:extLst>
              <a:ext uri="{FF2B5EF4-FFF2-40B4-BE49-F238E27FC236}">
                <a16:creationId xmlns:a16="http://schemas.microsoft.com/office/drawing/2014/main" id="{CEB6F382-4FBB-DC70-9B40-03B9572A7514}"/>
              </a:ext>
            </a:extLst>
          </p:cNvPr>
          <p:cNvSpPr/>
          <p:nvPr/>
        </p:nvSpPr>
        <p:spPr>
          <a:xfrm>
            <a:off x="5065592" y="2509404"/>
            <a:ext cx="193089" cy="510673"/>
          </a:xfrm>
          <a:prstGeom prst="up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3032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25D0CA-5240-A477-F2C9-DB79D26A50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6768B08-1B7A-254F-5CF9-3BA59E7B200E}"/>
              </a:ext>
            </a:extLst>
          </p:cNvPr>
          <p:cNvSpPr txBox="1">
            <a:spLocks/>
          </p:cNvSpPr>
          <p:nvPr/>
        </p:nvSpPr>
        <p:spPr bwMode="auto">
          <a:xfrm>
            <a:off x="1478526" y="333243"/>
            <a:ext cx="6065274" cy="438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IN" sz="2400">
                <a:latin typeface="Arial"/>
                <a:cs typeface="Arial"/>
              </a:rPr>
              <a:t>Excel Practice – Create Balance Sheet</a:t>
            </a:r>
            <a:endParaRPr lang="en-US" sz="2400">
              <a:latin typeface="Arial"/>
              <a:cs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7EAFB5-8EA8-71C5-2128-D2E2109197AF}"/>
              </a:ext>
            </a:extLst>
          </p:cNvPr>
          <p:cNvSpPr txBox="1"/>
          <p:nvPr/>
        </p:nvSpPr>
        <p:spPr>
          <a:xfrm>
            <a:off x="3356213" y="906013"/>
            <a:ext cx="5358898" cy="253146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For example, “119411” is the sum of all Non-Current Assets in 2013 and “23287” is the sum of Current Assets.</a:t>
            </a:r>
            <a:endParaRPr lang="en-US"/>
          </a:p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The reason why keeps the name of total amount blank is because of the accounting practice and standard.</a:t>
            </a:r>
          </a:p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Next time when we see empty items, we should know it defines the total amount!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0668983-0892-D317-729E-F7CC05C17C51}"/>
              </a:ext>
            </a:extLst>
          </p:cNvPr>
          <p:cNvGrpSpPr/>
          <p:nvPr/>
        </p:nvGrpSpPr>
        <p:grpSpPr>
          <a:xfrm>
            <a:off x="323066" y="906013"/>
            <a:ext cx="2595952" cy="3307095"/>
            <a:chOff x="609600" y="1029098"/>
            <a:chExt cx="2494066" cy="3677995"/>
          </a:xfrm>
        </p:grpSpPr>
        <p:pic>
          <p:nvPicPr>
            <p:cNvPr id="3" name="Picture 3" descr="tbl02_01.gif">
              <a:extLst>
                <a:ext uri="{FF2B5EF4-FFF2-40B4-BE49-F238E27FC236}">
                  <a16:creationId xmlns:a16="http://schemas.microsoft.com/office/drawing/2014/main" id="{C6B234DF-533B-DD86-20F4-B4D3158CEC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4055"/>
            <a:stretch/>
          </p:blipFill>
          <p:spPr bwMode="auto">
            <a:xfrm>
              <a:off x="609600" y="1029098"/>
              <a:ext cx="2494066" cy="3677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4D77B4F-A834-AC62-E07B-1F025DB80496}"/>
                </a:ext>
              </a:extLst>
            </p:cNvPr>
            <p:cNvSpPr/>
            <p:nvPr/>
          </p:nvSpPr>
          <p:spPr>
            <a:xfrm>
              <a:off x="609600" y="2725445"/>
              <a:ext cx="1859001" cy="24742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018C50C4-70AE-F6F1-4490-2A77923A286E}"/>
                </a:ext>
              </a:extLst>
            </p:cNvPr>
            <p:cNvSpPr/>
            <p:nvPr/>
          </p:nvSpPr>
          <p:spPr>
            <a:xfrm>
              <a:off x="609600" y="3950562"/>
              <a:ext cx="1859001" cy="24742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6AAD5248-9BD8-574D-4F86-8214F2F63866}"/>
                </a:ext>
              </a:extLst>
            </p:cNvPr>
            <p:cNvSpPr/>
            <p:nvPr/>
          </p:nvSpPr>
          <p:spPr>
            <a:xfrm>
              <a:off x="609600" y="1500328"/>
              <a:ext cx="1068888" cy="24742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68D4579-BE58-7A27-8136-BE11547FCF01}"/>
                </a:ext>
              </a:extLst>
            </p:cNvPr>
            <p:cNvSpPr/>
            <p:nvPr/>
          </p:nvSpPr>
          <p:spPr>
            <a:xfrm>
              <a:off x="609600" y="2979998"/>
              <a:ext cx="1068888" cy="24742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Arrow: Up 16">
              <a:extLst>
                <a:ext uri="{FF2B5EF4-FFF2-40B4-BE49-F238E27FC236}">
                  <a16:creationId xmlns:a16="http://schemas.microsoft.com/office/drawing/2014/main" id="{F232E026-62E5-A52E-FF23-6D8B77BD872C}"/>
                </a:ext>
              </a:extLst>
            </p:cNvPr>
            <p:cNvSpPr/>
            <p:nvPr/>
          </p:nvSpPr>
          <p:spPr>
            <a:xfrm>
              <a:off x="950520" y="1808182"/>
              <a:ext cx="257452" cy="856832"/>
            </a:xfrm>
            <a:prstGeom prst="up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Arrow: Up 17">
              <a:extLst>
                <a:ext uri="{FF2B5EF4-FFF2-40B4-BE49-F238E27FC236}">
                  <a16:creationId xmlns:a16="http://schemas.microsoft.com/office/drawing/2014/main" id="{36BA51BD-41C1-323F-F168-200A539D1D11}"/>
                </a:ext>
              </a:extLst>
            </p:cNvPr>
            <p:cNvSpPr/>
            <p:nvPr/>
          </p:nvSpPr>
          <p:spPr>
            <a:xfrm>
              <a:off x="950520" y="3246980"/>
              <a:ext cx="257452" cy="603281"/>
            </a:xfrm>
            <a:prstGeom prst="up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1810869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45E78-E89C-21EE-F128-97BECE20C6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FD506E9B-E688-6688-9FFF-E19F096E5CAF}"/>
              </a:ext>
            </a:extLst>
          </p:cNvPr>
          <p:cNvSpPr txBox="1">
            <a:spLocks/>
          </p:cNvSpPr>
          <p:nvPr/>
        </p:nvSpPr>
        <p:spPr bwMode="auto">
          <a:xfrm>
            <a:off x="1478526" y="333243"/>
            <a:ext cx="6065274" cy="438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IN" sz="2400">
                <a:latin typeface="Arial"/>
                <a:cs typeface="Arial"/>
              </a:rPr>
              <a:t>Excel Practice – Create Balance Sheet</a:t>
            </a:r>
            <a:endParaRPr lang="en-US" sz="2400">
              <a:latin typeface="Arial"/>
              <a:cs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D86C6A3-77DE-0974-A324-664C9F671739}"/>
              </a:ext>
            </a:extLst>
          </p:cNvPr>
          <p:cNvSpPr txBox="1"/>
          <p:nvPr/>
        </p:nvSpPr>
        <p:spPr>
          <a:xfrm>
            <a:off x="474582" y="3481665"/>
            <a:ext cx="8219189" cy="68480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latin typeface="Arial"/>
                <a:cs typeface="Arial"/>
              </a:rPr>
              <a:t>Back to Excel, I leave, for example, “Other non-current assets” empty on purpose. There are too many “Others” in real life!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8C8F83-4C49-178D-DCD3-03C7CE0AE4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8952" y="1038588"/>
            <a:ext cx="2461022" cy="219598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68D51E2-5119-D6B3-E7FA-F584270F8B6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43590"/>
          <a:stretch/>
        </p:blipFill>
        <p:spPr>
          <a:xfrm>
            <a:off x="5024761" y="972105"/>
            <a:ext cx="2588522" cy="234458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2A40A11-5372-BD66-0438-F07E9FD78837}"/>
              </a:ext>
            </a:extLst>
          </p:cNvPr>
          <p:cNvSpPr/>
          <p:nvPr/>
        </p:nvSpPr>
        <p:spPr>
          <a:xfrm>
            <a:off x="5024761" y="1484790"/>
            <a:ext cx="2519039" cy="16246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D47953E-3175-99F7-FCC3-B16C18CD3A17}"/>
              </a:ext>
            </a:extLst>
          </p:cNvPr>
          <p:cNvSpPr/>
          <p:nvPr/>
        </p:nvSpPr>
        <p:spPr>
          <a:xfrm>
            <a:off x="1879390" y="1958827"/>
            <a:ext cx="1107946" cy="18556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187C908E-8502-10E5-DE9B-A7C609154203}"/>
              </a:ext>
            </a:extLst>
          </p:cNvPr>
          <p:cNvSpPr/>
          <p:nvPr/>
        </p:nvSpPr>
        <p:spPr>
          <a:xfrm>
            <a:off x="3053919" y="2024109"/>
            <a:ext cx="1920109" cy="12028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9101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BA2872-29B7-CDE6-C8C2-E3D70C3C1B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6D74760C-F1F7-7847-8D14-39A09AB70E39}"/>
              </a:ext>
            </a:extLst>
          </p:cNvPr>
          <p:cNvSpPr txBox="1">
            <a:spLocks/>
          </p:cNvSpPr>
          <p:nvPr/>
        </p:nvSpPr>
        <p:spPr bwMode="auto">
          <a:xfrm>
            <a:off x="1478526" y="333243"/>
            <a:ext cx="6065274" cy="438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IN" sz="2400">
                <a:latin typeface="Arial"/>
                <a:cs typeface="Arial"/>
              </a:rPr>
              <a:t>Excel Practice – Create Balance Sheet</a:t>
            </a:r>
            <a:endParaRPr lang="en-US" sz="2400">
              <a:latin typeface="Arial"/>
              <a:cs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997D81D-400D-01DA-DFB2-784688AD77CE}"/>
              </a:ext>
            </a:extLst>
          </p:cNvPr>
          <p:cNvSpPr txBox="1"/>
          <p:nvPr/>
        </p:nvSpPr>
        <p:spPr>
          <a:xfrm>
            <a:off x="4491721" y="906013"/>
            <a:ext cx="4267352" cy="253146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Given this, we use a smart way to deal with it.</a:t>
            </a:r>
            <a:endParaRPr lang="en-US"/>
          </a:p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We use total amount (F8) minus Goodwill (F6) minus Fixed Assets (F5) to calculate Other Non-Current Assets.</a:t>
            </a:r>
          </a:p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Tips: Property, plant, equipment = Fixed Assets</a:t>
            </a:r>
            <a:endParaRPr lang="en-GB" sz="20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B6FFDE7-1AD8-1D87-669C-8EADF1956E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147" y="904992"/>
            <a:ext cx="3790611" cy="3331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8901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E3054E-F754-4351-0D82-C9EA9D694E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45A9C3AE-DD61-F68B-3A8E-39EDD099AF64}"/>
              </a:ext>
            </a:extLst>
          </p:cNvPr>
          <p:cNvSpPr txBox="1">
            <a:spLocks/>
          </p:cNvSpPr>
          <p:nvPr/>
        </p:nvSpPr>
        <p:spPr bwMode="auto">
          <a:xfrm>
            <a:off x="1478526" y="333243"/>
            <a:ext cx="6065274" cy="438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IN" sz="2400">
                <a:latin typeface="Arial"/>
                <a:cs typeface="Arial"/>
              </a:rPr>
              <a:t>Excel Practice – Create Balance Sheet</a:t>
            </a:r>
            <a:endParaRPr lang="en-US" sz="2400">
              <a:latin typeface="Arial"/>
              <a:cs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EB7092-B735-443A-B6FC-EDE578450FB3}"/>
              </a:ext>
            </a:extLst>
          </p:cNvPr>
          <p:cNvSpPr txBox="1"/>
          <p:nvPr/>
        </p:nvSpPr>
        <p:spPr>
          <a:xfrm>
            <a:off x="4162010" y="906013"/>
            <a:ext cx="4582409" cy="191590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For Other Current Assets, we do the similar thing. </a:t>
            </a:r>
            <a:endParaRPr lang="en-US"/>
          </a:p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We use total amount (F14) minus Cash (F12) minus Account Receivable (F11) minus Inventory (F10).</a:t>
            </a:r>
            <a:endParaRPr lang="en-GB" sz="20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1C0F13-758A-19C8-1BA1-ECEB2F5D97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377" y="906013"/>
            <a:ext cx="3698509" cy="3265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972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CCBF41-86B7-B145-3459-865D77338A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4DE8DF6E-23AF-47AC-06A8-7CC3DB041BA9}"/>
              </a:ext>
            </a:extLst>
          </p:cNvPr>
          <p:cNvSpPr txBox="1">
            <a:spLocks/>
          </p:cNvSpPr>
          <p:nvPr/>
        </p:nvSpPr>
        <p:spPr bwMode="auto">
          <a:xfrm>
            <a:off x="1478526" y="333243"/>
            <a:ext cx="6065274" cy="438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IN" sz="2400">
                <a:latin typeface="Arial"/>
                <a:cs typeface="Arial"/>
              </a:rPr>
              <a:t>Excel Practice – Create Balance Sheet</a:t>
            </a:r>
            <a:endParaRPr lang="en-US" sz="2400">
              <a:latin typeface="Arial"/>
              <a:cs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E1B204-EF2C-55D3-6111-5133A2697810}"/>
              </a:ext>
            </a:extLst>
          </p:cNvPr>
          <p:cNvSpPr txBox="1"/>
          <p:nvPr/>
        </p:nvSpPr>
        <p:spPr>
          <a:xfrm>
            <a:off x="4308549" y="906013"/>
            <a:ext cx="4487158" cy="191590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The last thing is to calculate Total Assets.</a:t>
            </a:r>
            <a:endParaRPr lang="en-US"/>
          </a:p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Be careful, lots of real-life balance sheet don’t provide the amount of Total Assets, which means you need to calculate it on your own!</a:t>
            </a:r>
            <a:endParaRPr lang="en-GB" sz="2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338DDD-CE63-9455-4351-D95FFA4B93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360" y="906013"/>
            <a:ext cx="3724603" cy="3313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6608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BC0FFB-C9BE-EB51-1B25-B2FAB756E0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47EF5304-F5D5-DD89-4C05-170C93536C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5810" y="758507"/>
            <a:ext cx="3722414" cy="2479227"/>
          </a:xfrm>
          <a:prstGeom prst="rect">
            <a:avLst/>
          </a:prstGeom>
        </p:spPr>
      </p:pic>
      <p:pic>
        <p:nvPicPr>
          <p:cNvPr id="2" name="Picture 3" descr="tbl02_01.gif">
            <a:extLst>
              <a:ext uri="{FF2B5EF4-FFF2-40B4-BE49-F238E27FC236}">
                <a16:creationId xmlns:a16="http://schemas.microsoft.com/office/drawing/2014/main" id="{2CF03845-8604-2BC8-C29D-9B0DDA254E0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12"/>
          <a:stretch/>
        </p:blipFill>
        <p:spPr bwMode="auto">
          <a:xfrm>
            <a:off x="1600201" y="771824"/>
            <a:ext cx="2145788" cy="2673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8EC559ED-143D-AABE-ADC2-3C2DAC570937}"/>
              </a:ext>
            </a:extLst>
          </p:cNvPr>
          <p:cNvSpPr txBox="1">
            <a:spLocks/>
          </p:cNvSpPr>
          <p:nvPr/>
        </p:nvSpPr>
        <p:spPr bwMode="auto">
          <a:xfrm>
            <a:off x="1478526" y="333243"/>
            <a:ext cx="6065274" cy="438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IN" sz="2400">
                <a:latin typeface="Arial"/>
                <a:cs typeface="Arial"/>
              </a:rPr>
              <a:t>Excel Practice – Create Balance Sheet</a:t>
            </a:r>
            <a:endParaRPr lang="en-US" sz="2400">
              <a:latin typeface="Arial"/>
              <a:cs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9DD66FB-D558-F8D5-80B2-5C39853C0AF0}"/>
              </a:ext>
            </a:extLst>
          </p:cNvPr>
          <p:cNvSpPr txBox="1"/>
          <p:nvPr/>
        </p:nvSpPr>
        <p:spPr>
          <a:xfrm>
            <a:off x="364836" y="3615619"/>
            <a:ext cx="8414967" cy="68480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latin typeface="Arial"/>
                <a:cs typeface="Arial"/>
              </a:rPr>
              <a:t>Continue our balance sheet. We extract key items from the left table and leave the rest numbers empty.</a:t>
            </a:r>
            <a:endParaRPr lang="en-GB" sz="200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5104AA6-0742-F8C0-33E6-07B75AB2ED52}"/>
              </a:ext>
            </a:extLst>
          </p:cNvPr>
          <p:cNvSpPr/>
          <p:nvPr/>
        </p:nvSpPr>
        <p:spPr>
          <a:xfrm>
            <a:off x="1600200" y="1098613"/>
            <a:ext cx="2046303" cy="18556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2A4D74A-BE0D-1B66-C328-7B12E0324402}"/>
              </a:ext>
            </a:extLst>
          </p:cNvPr>
          <p:cNvSpPr/>
          <p:nvPr/>
        </p:nvSpPr>
        <p:spPr>
          <a:xfrm>
            <a:off x="1600200" y="2482707"/>
            <a:ext cx="2046303" cy="2708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44F2B0F-C7AB-8D5F-0792-864616125472}"/>
              </a:ext>
            </a:extLst>
          </p:cNvPr>
          <p:cNvSpPr/>
          <p:nvPr/>
        </p:nvSpPr>
        <p:spPr>
          <a:xfrm>
            <a:off x="1600200" y="1371313"/>
            <a:ext cx="2046303" cy="1604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E3AE761-519F-66FB-B102-CDEC1A9D7881}"/>
              </a:ext>
            </a:extLst>
          </p:cNvPr>
          <p:cNvSpPr/>
          <p:nvPr/>
        </p:nvSpPr>
        <p:spPr>
          <a:xfrm>
            <a:off x="4244635" y="1371313"/>
            <a:ext cx="3493589" cy="4264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35D4A85-7409-A87E-FAED-2B59F7FD99DE}"/>
              </a:ext>
            </a:extLst>
          </p:cNvPr>
          <p:cNvSpPr/>
          <p:nvPr/>
        </p:nvSpPr>
        <p:spPr>
          <a:xfrm>
            <a:off x="4244635" y="2007865"/>
            <a:ext cx="3493589" cy="2284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C5B5487-9972-880E-4C1A-2D710A511A03}"/>
              </a:ext>
            </a:extLst>
          </p:cNvPr>
          <p:cNvSpPr/>
          <p:nvPr/>
        </p:nvSpPr>
        <p:spPr>
          <a:xfrm>
            <a:off x="4244635" y="2404122"/>
            <a:ext cx="3493589" cy="2284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FB8FBA7-5C07-185E-4780-11E440F4FDB1}"/>
              </a:ext>
            </a:extLst>
          </p:cNvPr>
          <p:cNvSpPr/>
          <p:nvPr/>
        </p:nvSpPr>
        <p:spPr>
          <a:xfrm>
            <a:off x="4244635" y="2834345"/>
            <a:ext cx="3493589" cy="2284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5213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0D3F47-FEEF-B2D7-CEF3-FA539A65A9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E1B3132-2DC3-295F-792D-1F88E8D9A710}"/>
              </a:ext>
            </a:extLst>
          </p:cNvPr>
          <p:cNvSpPr txBox="1">
            <a:spLocks/>
          </p:cNvSpPr>
          <p:nvPr/>
        </p:nvSpPr>
        <p:spPr bwMode="auto">
          <a:xfrm>
            <a:off x="1478526" y="333243"/>
            <a:ext cx="6065274" cy="438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IN" sz="2400">
                <a:latin typeface="Arial"/>
                <a:cs typeface="Arial"/>
              </a:rPr>
              <a:t>Excel Practice – Create Balance Sheet</a:t>
            </a:r>
            <a:endParaRPr lang="en-US" sz="2400">
              <a:latin typeface="Arial"/>
              <a:cs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782CC02-E625-B2E0-4463-C6C5EC604AEF}"/>
              </a:ext>
            </a:extLst>
          </p:cNvPr>
          <p:cNvSpPr txBox="1"/>
          <p:nvPr/>
        </p:nvSpPr>
        <p:spPr>
          <a:xfrm>
            <a:off x="5117335" y="906013"/>
            <a:ext cx="3641738" cy="22236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The last thing is to calculate Total Assets.</a:t>
            </a:r>
            <a:endParaRPr lang="en-US"/>
          </a:p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Be careful, lots of real-life balance sheet don’t provide the amount of Total Assets, which means you need to calculate it on your own!</a:t>
            </a:r>
            <a:endParaRPr lang="en-GB" sz="20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A60BB4-E70F-93AD-C377-0D729C2E97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702" y="909431"/>
            <a:ext cx="4662164" cy="3099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2897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FFB6D2-2518-9A15-04F3-F0F8458B63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9A616E76-840B-FDBC-57AC-7418116A56DC}"/>
              </a:ext>
            </a:extLst>
          </p:cNvPr>
          <p:cNvSpPr txBox="1">
            <a:spLocks/>
          </p:cNvSpPr>
          <p:nvPr/>
        </p:nvSpPr>
        <p:spPr bwMode="auto">
          <a:xfrm>
            <a:off x="1478526" y="333243"/>
            <a:ext cx="6065274" cy="438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IN" sz="2400">
                <a:latin typeface="Arial"/>
                <a:cs typeface="Arial"/>
              </a:rPr>
              <a:t>Excel Practice – Create Balance Sheet</a:t>
            </a:r>
            <a:endParaRPr lang="en-US" sz="2400">
              <a:latin typeface="Arial"/>
              <a:cs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21E0B8-306C-D024-BE55-0E00BA490BE4}"/>
              </a:ext>
            </a:extLst>
          </p:cNvPr>
          <p:cNvSpPr txBox="1"/>
          <p:nvPr/>
        </p:nvSpPr>
        <p:spPr>
          <a:xfrm>
            <a:off x="4926836" y="1074532"/>
            <a:ext cx="3846890" cy="22236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The last thing is to calculate Total Assets.</a:t>
            </a:r>
            <a:endParaRPr lang="en-US"/>
          </a:p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Be careful, lots of real-life balance sheet don’t provide the amount of Total Assets, which means you need to calculate it on your own!</a:t>
            </a:r>
            <a:endParaRPr lang="en-GB" sz="2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1ED5AE-9578-6769-875B-692DDE7A3E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678" y="1071019"/>
            <a:ext cx="4450450" cy="3051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7272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8641E9-CF68-C638-F211-383F5531DC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38776EB-2C68-A82B-A6E4-050ADE0C1BAF}"/>
              </a:ext>
            </a:extLst>
          </p:cNvPr>
          <p:cNvSpPr txBox="1">
            <a:spLocks/>
          </p:cNvSpPr>
          <p:nvPr/>
        </p:nvSpPr>
        <p:spPr bwMode="auto">
          <a:xfrm>
            <a:off x="1478526" y="333243"/>
            <a:ext cx="6065274" cy="438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IN" sz="2400">
                <a:latin typeface="Arial"/>
                <a:cs typeface="Arial"/>
              </a:rPr>
              <a:t>Excel Practice – Create Balance Sheet</a:t>
            </a:r>
            <a:endParaRPr lang="en-US" sz="2400">
              <a:latin typeface="Arial"/>
              <a:cs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CA8ED27-DC0F-7E5A-C687-967C1210C313}"/>
              </a:ext>
            </a:extLst>
          </p:cNvPr>
          <p:cNvSpPr txBox="1"/>
          <p:nvPr/>
        </p:nvSpPr>
        <p:spPr>
          <a:xfrm>
            <a:off x="5117335" y="906013"/>
            <a:ext cx="3685699" cy="22236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The last thing is to calculate Total Assets.</a:t>
            </a:r>
            <a:endParaRPr lang="en-US"/>
          </a:p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Be careful, lots of real-life balance sheet don’t provide the amount of Total Assets, which means you need to calculate it on your own!</a:t>
            </a:r>
            <a:endParaRPr lang="en-GB" sz="20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D43954-4902-3EFD-E7EB-D3E8FC30BA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429" y="905326"/>
            <a:ext cx="4751521" cy="3213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8415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EAECD0-DC18-9698-6DAA-7D9F66FD04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29FF639C-0146-7387-4C87-BF2FBC9D9503}"/>
              </a:ext>
            </a:extLst>
          </p:cNvPr>
          <p:cNvSpPr txBox="1">
            <a:spLocks/>
          </p:cNvSpPr>
          <p:nvPr/>
        </p:nvSpPr>
        <p:spPr bwMode="auto">
          <a:xfrm>
            <a:off x="1478526" y="333243"/>
            <a:ext cx="6065274" cy="438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IN" sz="2400">
                <a:latin typeface="Arial"/>
                <a:cs typeface="Arial"/>
              </a:rPr>
              <a:t>Excel Practice – Create Balance Sheet</a:t>
            </a:r>
            <a:endParaRPr lang="en-US" sz="2400">
              <a:latin typeface="Arial"/>
              <a:cs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0FC40CD-25C6-2BC1-9F37-2DD78D11DC68}"/>
              </a:ext>
            </a:extLst>
          </p:cNvPr>
          <p:cNvSpPr txBox="1"/>
          <p:nvPr/>
        </p:nvSpPr>
        <p:spPr>
          <a:xfrm>
            <a:off x="4847846" y="935319"/>
            <a:ext cx="3969842" cy="22236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The last thing is to calculate Total Assets.</a:t>
            </a:r>
            <a:endParaRPr lang="en-US"/>
          </a:p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Be careful, lots of real-life balance sheet don’t provide the amount of Total Assets, which means you need to calculate it on your own!</a:t>
            </a:r>
            <a:endParaRPr lang="en-GB" sz="2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5200A2-CBB7-4727-F907-A7A374B88C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680" y="942648"/>
            <a:ext cx="2124361" cy="320420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AD020B2-873D-B4CA-2E0D-7A462D98C1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2410" y="978820"/>
            <a:ext cx="2107980" cy="3131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919242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Application>Microsoft Office PowerPoint</Application>
  <PresentationFormat>On-screen Show (16:9)</PresentationFormat>
  <Slides>25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20140311PresentationUWTSDTemplate</vt:lpstr>
      <vt:lpstr>MBA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revision>5</cp:revision>
  <cp:lastPrinted>2018-07-09T15:27:01Z</cp:lastPrinted>
  <dcterms:created xsi:type="dcterms:W3CDTF">2002-10-07T19:43:58Z</dcterms:created>
  <dcterms:modified xsi:type="dcterms:W3CDTF">2025-04-22T10:38:32Z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55e1b534-098f-4ac8-9223-69712ddf82de_Enabled">
    <vt:lpwstr>true</vt:lpwstr>
  </property>
  <property fmtid="{D5CDD505-2E9C-101B-9397-08002B2CF9AE}" pid="3" name="MSIP_Label_55e1b534-098f-4ac8-9223-69712ddf82de_SetDate">
    <vt:lpwstr>2024-05-31T11:48:15Z</vt:lpwstr>
  </property>
  <property fmtid="{D5CDD505-2E9C-101B-9397-08002B2CF9AE}" pid="4" name="MSIP_Label_55e1b534-098f-4ac8-9223-69712ddf82de_Method">
    <vt:lpwstr>Standard</vt:lpwstr>
  </property>
  <property fmtid="{D5CDD505-2E9C-101B-9397-08002B2CF9AE}" pid="5" name="MSIP_Label_55e1b534-098f-4ac8-9223-69712ddf82de_Name">
    <vt:lpwstr>Public Document</vt:lpwstr>
  </property>
  <property fmtid="{D5CDD505-2E9C-101B-9397-08002B2CF9AE}" pid="6" name="MSIP_Label_55e1b534-098f-4ac8-9223-69712ddf82de_SiteId">
    <vt:lpwstr>c9ef029c-18cf-4016-86d3-93cf8e94ff94</vt:lpwstr>
  </property>
  <property fmtid="{D5CDD505-2E9C-101B-9397-08002B2CF9AE}" pid="7" name="MSIP_Label_55e1b534-098f-4ac8-9223-69712ddf82de_ActionId">
    <vt:lpwstr>4e7031c9-f915-4cb8-9e5a-62dc40a1a4ea</vt:lpwstr>
  </property>
  <property fmtid="{D5CDD505-2E9C-101B-9397-08002B2CF9AE}" pid="8" name="MSIP_Label_55e1b534-098f-4ac8-9223-69712ddf82de_ContentBits">
    <vt:lpwstr>0</vt:lpwstr>
  </property>
</Properties>
</file>