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4" d="100"/>
          <a:sy n="74" d="100"/>
        </p:scale>
        <p:origin x="576" y="72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0791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0686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0349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9709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680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3704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4273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8396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716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303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4564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E3734CF0-2C9D-442B-A8E7-A4FA15770F1D}" type="datetimeFigureOut">
              <a:rPr lang="en-GB" smtClean="0"/>
              <a:t>07/11/2017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BC501208-B954-434E-944D-482F969913BA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156171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786" y="1275010"/>
            <a:ext cx="6147032" cy="4012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128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lip enhancement?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Lip </a:t>
            </a:r>
            <a:r>
              <a:rPr lang="en-GB" dirty="0" smtClean="0"/>
              <a:t>enhancement also known as lip augmentation </a:t>
            </a:r>
            <a:r>
              <a:rPr lang="en-GB" dirty="0"/>
              <a:t>is a cosmetic procedure that can give </a:t>
            </a:r>
            <a:r>
              <a:rPr lang="en-GB" dirty="0" smtClean="0"/>
              <a:t>someone </a:t>
            </a:r>
            <a:r>
              <a:rPr lang="en-GB" dirty="0"/>
              <a:t>fuller, plumper lips</a:t>
            </a:r>
            <a:r>
              <a:rPr lang="en-GB" dirty="0" smtClean="0"/>
              <a:t>.</a:t>
            </a:r>
          </a:p>
          <a:p>
            <a:r>
              <a:rPr lang="en-GB" dirty="0" smtClean="0"/>
              <a:t>An injectable </a:t>
            </a:r>
            <a:r>
              <a:rPr lang="en-GB" dirty="0"/>
              <a:t>dermal filler is the most commonly used method of lip augmentation. There are many types of dermal fillers that can </a:t>
            </a:r>
            <a:r>
              <a:rPr lang="en-GB" dirty="0" smtClean="0"/>
              <a:t>be </a:t>
            </a:r>
            <a:r>
              <a:rPr lang="en-GB" dirty="0"/>
              <a:t>injected </a:t>
            </a:r>
            <a:r>
              <a:rPr lang="en-GB" dirty="0" smtClean="0"/>
              <a:t>into </a:t>
            </a:r>
            <a:r>
              <a:rPr lang="en-GB" dirty="0"/>
              <a:t>lips and around </a:t>
            </a:r>
            <a:r>
              <a:rPr lang="en-GB" dirty="0" smtClean="0"/>
              <a:t>the </a:t>
            </a:r>
            <a:r>
              <a:rPr lang="en-GB" dirty="0"/>
              <a:t>mouth</a:t>
            </a:r>
            <a:r>
              <a:rPr lang="en-GB" dirty="0" smtClean="0"/>
              <a:t>.</a:t>
            </a:r>
          </a:p>
          <a:p>
            <a:r>
              <a:rPr lang="en-GB" dirty="0" smtClean="0"/>
              <a:t>Dermal </a:t>
            </a:r>
            <a:r>
              <a:rPr lang="en-GB" dirty="0"/>
              <a:t>fillers can improve the appearance of your lips by adding: </a:t>
            </a:r>
            <a:endParaRPr lang="en-GB" dirty="0" smtClean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 smtClean="0"/>
              <a:t>Shape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Structure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/>
              <a:t> Volume </a:t>
            </a:r>
            <a:endParaRPr lang="en-GB" dirty="0"/>
          </a:p>
          <a:p>
            <a:r>
              <a:rPr lang="en-GB" dirty="0" smtClean="0"/>
              <a:t>The effects typically last around six to nine months </a:t>
            </a:r>
            <a:r>
              <a:rPr lang="en-GB" dirty="0"/>
              <a:t>(Gardner, 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77905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6836" y="0"/>
            <a:ext cx="9676303" cy="622134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5894363" y="112541"/>
            <a:ext cx="15755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Kiss aesthetics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891975" y="112540"/>
            <a:ext cx="13645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Meg Ford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254580" y="1056067"/>
            <a:ext cx="18416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Lip augmentation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>
                <a:latin typeface="Arial" panose="020B0604020202020204" pitchFamily="34" charset="0"/>
                <a:cs typeface="Arial" panose="020B0604020202020204" pitchFamily="34" charset="0"/>
              </a:rPr>
              <a:t>A professional service 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079606" y="1056067"/>
            <a:ext cx="167425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Age - adults</a:t>
            </a:r>
          </a:p>
          <a:p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Gender - F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186411" y="953037"/>
            <a:ext cx="166137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Face-to-face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Dedicated personal assistance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ersonal assistance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600200" y="1226127"/>
            <a:ext cx="1683327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Derma Pro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CK Studios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Secondly Filler World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Local waste management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610376" y="5049982"/>
            <a:ext cx="39277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Profits after all expenses are paid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£600 per month BF tax and NI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745673" y="5049982"/>
            <a:ext cx="414869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Room rental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Training course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Dermal filler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466133" y="1056067"/>
            <a:ext cx="1620981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Customer relationships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Finance and revenue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</a:p>
          <a:p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3466133" y="2971800"/>
            <a:ext cx="162098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Latest training techniques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Latest dermal filler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186411" y="2971800"/>
            <a:ext cx="16613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Mixture of channels both ours and our partners 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3594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1097280" y="2085668"/>
            <a:ext cx="10116552" cy="1292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Gardner, S. (2015, November 22). </a:t>
            </a:r>
            <a:r>
              <a:rPr kumimoji="0" lang="en-US" altLang="en-US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cosmetic-procedures-lip-augmentation#1</a:t>
            </a: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Retrieved from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www.webmd.com: https://www.webmd.com/beauty/cosmetic-procedures-lip-augmentation#1</a:t>
            </a:r>
            <a:endParaRPr kumimoji="0" lang="en-GB" altLang="en-US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9902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Retrospect">
  <a:themeElements>
    <a:clrScheme name="Red Violet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325</TotalTime>
  <Words>181</Words>
  <Application>Microsoft Office PowerPoint</Application>
  <PresentationFormat>Widescreen</PresentationFormat>
  <Paragraphs>45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Arial</vt:lpstr>
      <vt:lpstr>Calibri</vt:lpstr>
      <vt:lpstr>Calibri Light</vt:lpstr>
      <vt:lpstr>Times New Roman</vt:lpstr>
      <vt:lpstr>Retrospect</vt:lpstr>
      <vt:lpstr>PowerPoint Presentation</vt:lpstr>
      <vt:lpstr>What is lip enhancement?</vt:lpstr>
      <vt:lpstr>PowerPoint Presentation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Meg Ford</dc:creator>
  <cp:lastModifiedBy>Meg Ford</cp:lastModifiedBy>
  <cp:revision>13</cp:revision>
  <dcterms:created xsi:type="dcterms:W3CDTF">2017-11-07T02:23:30Z</dcterms:created>
  <dcterms:modified xsi:type="dcterms:W3CDTF">2017-11-07T07:49:05Z</dcterms:modified>
</cp:coreProperties>
</file>