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12" Type="http://schemas.openxmlformats.org/officeDocument/2006/relationships/customXml" Target="../customXml/item3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11" Type="http://schemas.openxmlformats.org/officeDocument/2006/relationships/customXml" Target="../customXml/item2.xml"/><Relationship Id="rId5" Type="http://schemas.openxmlformats.org/officeDocument/2006/relationships/presProps" Target="presProps.xml"/><Relationship Id="rId10" Type="http://schemas.openxmlformats.org/officeDocument/2006/relationships/customXml" Target="../customXml/item1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A5BA13FD-D536-4FD2-A179-F2DE213DE33C}"/>
    <pc:docChg chg="custSel addSld modSld">
      <pc:chgData name="Martin Locock" userId="e15b0232-237d-4436-a587-677fdd88485c" providerId="ADAL" clId="{A5BA13FD-D536-4FD2-A179-F2DE213DE33C}" dt="2024-12-10T09:37:40.456" v="279" actId="6549"/>
      <pc:docMkLst>
        <pc:docMk/>
      </pc:docMkLst>
      <pc:sldChg chg="modSp mod">
        <pc:chgData name="Martin Locock" userId="e15b0232-237d-4436-a587-677fdd88485c" providerId="ADAL" clId="{A5BA13FD-D536-4FD2-A179-F2DE213DE33C}" dt="2024-12-10T09:37:40.456" v="279" actId="6549"/>
        <pc:sldMkLst>
          <pc:docMk/>
          <pc:sldMk cId="896977761" sldId="256"/>
        </pc:sldMkLst>
        <pc:spChg chg="mod">
          <ac:chgData name="Martin Locock" userId="e15b0232-237d-4436-a587-677fdd88485c" providerId="ADAL" clId="{A5BA13FD-D536-4FD2-A179-F2DE213DE33C}" dt="2024-12-10T09:37:40.456" v="279" actId="6549"/>
          <ac:spMkLst>
            <pc:docMk/>
            <pc:sldMk cId="896977761" sldId="256"/>
            <ac:spMk id="3" creationId="{7B5B0E70-440B-4E65-FB98-F4E7EAA3CDA4}"/>
          </ac:spMkLst>
        </pc:spChg>
      </pc:sldChg>
      <pc:sldChg chg="modSp new mod">
        <pc:chgData name="Martin Locock" userId="e15b0232-237d-4436-a587-677fdd88485c" providerId="ADAL" clId="{A5BA13FD-D536-4FD2-A179-F2DE213DE33C}" dt="2024-12-10T09:32:44.109" v="27" actId="20577"/>
        <pc:sldMkLst>
          <pc:docMk/>
          <pc:sldMk cId="387229298" sldId="257"/>
        </pc:sldMkLst>
        <pc:spChg chg="mod">
          <ac:chgData name="Martin Locock" userId="e15b0232-237d-4436-a587-677fdd88485c" providerId="ADAL" clId="{A5BA13FD-D536-4FD2-A179-F2DE213DE33C}" dt="2024-12-10T09:32:28.044" v="21" actId="20577"/>
          <ac:spMkLst>
            <pc:docMk/>
            <pc:sldMk cId="387229298" sldId="257"/>
            <ac:spMk id="2" creationId="{5FAE121F-24EE-654A-091E-5E8D4805687E}"/>
          </ac:spMkLst>
        </pc:spChg>
        <pc:spChg chg="mod">
          <ac:chgData name="Martin Locock" userId="e15b0232-237d-4436-a587-677fdd88485c" providerId="ADAL" clId="{A5BA13FD-D536-4FD2-A179-F2DE213DE33C}" dt="2024-12-10T09:32:44.109" v="27" actId="20577"/>
          <ac:spMkLst>
            <pc:docMk/>
            <pc:sldMk cId="387229298" sldId="257"/>
            <ac:spMk id="3" creationId="{3821882E-8F20-DC6B-16D9-A51CFF75C959}"/>
          </ac:spMkLst>
        </pc:spChg>
      </pc:sldChg>
      <pc:sldChg chg="delSp modSp new mod">
        <pc:chgData name="Martin Locock" userId="e15b0232-237d-4436-a587-677fdd88485c" providerId="ADAL" clId="{A5BA13FD-D536-4FD2-A179-F2DE213DE33C}" dt="2024-12-10T09:35:55.684" v="226" actId="20577"/>
        <pc:sldMkLst>
          <pc:docMk/>
          <pc:sldMk cId="2235897487" sldId="258"/>
        </pc:sldMkLst>
        <pc:spChg chg="del">
          <ac:chgData name="Martin Locock" userId="e15b0232-237d-4436-a587-677fdd88485c" providerId="ADAL" clId="{A5BA13FD-D536-4FD2-A179-F2DE213DE33C}" dt="2024-12-10T09:33:19.420" v="31" actId="478"/>
          <ac:spMkLst>
            <pc:docMk/>
            <pc:sldMk cId="2235897487" sldId="258"/>
            <ac:spMk id="2" creationId="{6135BCA5-56F7-5005-BBAA-982C015E8985}"/>
          </ac:spMkLst>
        </pc:spChg>
        <pc:spChg chg="mod">
          <ac:chgData name="Martin Locock" userId="e15b0232-237d-4436-a587-677fdd88485c" providerId="ADAL" clId="{A5BA13FD-D536-4FD2-A179-F2DE213DE33C}" dt="2024-12-10T09:35:55.684" v="226" actId="20577"/>
          <ac:spMkLst>
            <pc:docMk/>
            <pc:sldMk cId="2235897487" sldId="258"/>
            <ac:spMk id="3" creationId="{7B9BDF88-070D-1391-34AD-79DB51DF84E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F9698-9090-14AC-01B3-23E8A0EF19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2604E3-58BC-459D-65A1-9A48FD8CA4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1FA57-31B0-952F-63C4-F284C3C9D1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4D593-4A74-4D08-9127-6A63CA4A5DB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1F922-2B35-2831-4089-26AF931A4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6BC66B-7C5C-5C88-9313-D91E1A525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51D3E-E116-491F-96D1-14D75721E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1384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BA625-D510-C1BC-6048-19BAEA6E0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7875A3-7A05-CB4A-62DD-62B2843158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82BDCB-D890-6B0A-4A11-0D77E17C4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4D593-4A74-4D08-9127-6A63CA4A5DB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1BC8D9-A3F2-CEBA-5B21-0EA918C4CD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841739-B6C0-E173-0C8C-05266D0F5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51D3E-E116-491F-96D1-14D75721E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460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245946-F410-63C2-A656-2221188F1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A9035B-1D46-5855-617D-5D17CF0D2B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FB573F-484D-FB1C-E2A1-183634DA87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4D593-4A74-4D08-9127-6A63CA4A5DB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11F185-B153-F062-382C-ACC8872FE7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FD4725-43DD-D3E1-CE4A-755035DBA3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51D3E-E116-491F-96D1-14D75721E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637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84295-7E3D-FCD6-4F22-F4DFFC10DE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EB4DC-6A33-E0E3-CC2A-5AFF511806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7E1D57-2A09-5F63-A0E7-B9802B5D77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70741F-D77C-B1D0-BC1F-C78B40D45D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4D593-4A74-4D08-9127-6A63CA4A5DB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FE15EC-2E71-2E10-9F25-D6807CBBF2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66913B-C231-85B7-9902-141DA4DC56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51D3E-E116-491F-96D1-14D75721E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52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FB655-11F2-7435-F4D2-B38525EB83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2A8B8B-C779-6817-0B51-9F0941EE93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1A81E0-249F-68A5-C681-FFF26C1892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53823F8-0DA7-8F8A-B1F9-5195292B35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C096B9-80EF-E56F-49F5-3FC1EE6855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910A88-2256-541C-F911-02E99AD76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4D593-4A74-4D08-9127-6A63CA4A5DB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32315F7-9BF7-78C1-968B-55C69FBF2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E657FF-658F-77BB-1B04-9F2826F7B3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51D3E-E116-491F-96D1-14D75721E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95157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75D50-96A1-D046-75FE-83289BD38E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B74090-EA68-DC74-2D42-12A1DDB05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4D593-4A74-4D08-9127-6A63CA4A5DB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B6822A-0971-5B16-71AD-E0FE4AC51B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5A71DC-27D4-D132-D935-85D04914B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51D3E-E116-491F-96D1-14D75721E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4193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DB7D18-0695-0568-DE91-F34248079D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4D593-4A74-4D08-9127-6A63CA4A5DB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620DF8-641C-AFCC-0304-67D532A4EE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BFA341E-449F-9BA7-ADC0-9F13997304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51D3E-E116-491F-96D1-14D75721E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166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023D5-44B9-26E2-5482-483A76CAAC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C30E5-5C0C-438B-2E28-D5344E106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E76616-FE16-C62B-A077-DA810A345B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421E1C-08F7-1D36-D84D-4F7E2979D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4D593-4A74-4D08-9127-6A63CA4A5DB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7E9926-B028-1141-0E0A-8E69390CE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994744-4869-7505-C911-706B1C8EE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51D3E-E116-491F-96D1-14D75721E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102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68B4E-792E-3DFF-6E5D-88AFBFC512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2C0D960-81D0-1A74-CC32-C257483BD3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19D40B-7E01-A27E-E4AC-AD114FA102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BB42A3-0F04-4EA4-7257-6F633B0A4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4D593-4A74-4D08-9127-6A63CA4A5DB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5F33B6-D3A8-5134-702B-BA45AA6DB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211C4D-642A-9294-3298-80CE17C63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51D3E-E116-491F-96D1-14D75721E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19904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70A55-6C08-4800-F341-3373B03DC5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36B820-304B-4CF1-3191-72E117616C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D0A015-6520-BD04-B79C-D97F7F8C2E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4D593-4A74-4D08-9127-6A63CA4A5DB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EB5F96-DE39-E7B1-6BEF-B38F12F7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1A4447-EB92-6B13-E742-B987028CF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51D3E-E116-491F-96D1-14D75721E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0546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8FE9774-4271-0841-6EAA-1D4B929848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B02E1-D2C9-1E42-9D51-01E803F97D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C066E4-D072-CC57-09E8-D92FFBA2B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4D593-4A74-4D08-9127-6A63CA4A5DB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375FD9-5161-9AB3-2611-C1360BA2D0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2F7320-4A5F-26A8-C8C0-5D6B126B64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951D3E-E116-491F-96D1-14D75721E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6946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D674436-3899-3A60-A8C0-4503A55571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A2F3B4-5B6F-2EFF-6661-512ABD579F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51A50B-A1B4-B9E6-D317-80E41DAAA3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2F4D593-4A74-4D08-9127-6A63CA4A5DBD}" type="datetimeFigureOut">
              <a:rPr lang="en-GB" smtClean="0"/>
              <a:t>10/12/2024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1D4C74-82B0-13D5-E720-1EB17835F9A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1F5F2E-5676-C055-6954-FBF01440270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F951D3E-E116-491F-96D1-14D75721E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236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outlook.office365.com/owa/calendar/ProgressReviewmeetings@uowtsd.onmicrosoft.com/bookings/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78895-7AC1-7A78-E734-AE34BDF025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751704"/>
          </a:xfrm>
        </p:spPr>
        <p:txBody>
          <a:bodyPr>
            <a:normAutofit/>
          </a:bodyPr>
          <a:lstStyle/>
          <a:p>
            <a:r>
              <a:rPr lang="en-GB" sz="4400"/>
              <a:t>Future dates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5B0E70-440B-4E65-FB98-F4E7EAA3CD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092" y="1981467"/>
            <a:ext cx="9144000" cy="4464599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GB"/>
              <a:t>Progress Review meetings – wc 16 Dec wc 6 Jan wc 13 Jan   </a:t>
            </a:r>
          </a:p>
          <a:p>
            <a:pPr algn="l"/>
            <a:r>
              <a:rPr lang="en-GB"/>
              <a:t>Bookings page </a:t>
            </a:r>
            <a:r>
              <a:rPr lang="en-GB" b="0" i="0">
                <a:effectLst/>
                <a:latin typeface="Segoe UI Web (West European)"/>
                <a:hlinkClick r:id="rId2"/>
              </a:rPr>
              <a:t>https://outlook.office365.com/owa/calendar/ProgressReviewmeetings@uowtsd.onmicrosoft.com/bookings/</a:t>
            </a:r>
            <a:endParaRPr lang="en-GB" b="0" i="0">
              <a:effectLst/>
              <a:latin typeface="Segoe UI Web (West European)"/>
            </a:endParaRPr>
          </a:p>
          <a:p>
            <a:pPr algn="l"/>
            <a:r>
              <a:rPr lang="en-GB" b="0" i="0">
                <a:effectLst/>
                <a:latin typeface="Segoe UI Web (West European)"/>
              </a:rPr>
              <a:t>(or email possible dates)</a:t>
            </a:r>
          </a:p>
          <a:p>
            <a:pPr algn="l"/>
            <a:endParaRPr lang="en-GB" b="0" i="0">
              <a:effectLst/>
              <a:latin typeface="Segoe UI Web (West European)"/>
            </a:endParaRPr>
          </a:p>
          <a:p>
            <a:pPr algn="l"/>
            <a:r>
              <a:rPr lang="en-GB" b="0" i="0">
                <a:effectLst/>
                <a:latin typeface="Segoe UI Web (West European)"/>
              </a:rPr>
              <a:t>Maytas Hub</a:t>
            </a:r>
          </a:p>
          <a:p>
            <a:pPr algn="l"/>
            <a:endParaRPr lang="en-GB" b="0" i="0">
              <a:effectLst/>
              <a:latin typeface="Segoe UI Web (West European)"/>
            </a:endParaRPr>
          </a:p>
          <a:p>
            <a:pPr algn="l"/>
            <a:r>
              <a:rPr lang="en-GB" b="0" i="0">
                <a:effectLst/>
                <a:latin typeface="Segoe UI Web (West European)"/>
              </a:rPr>
              <a:t>20 Dec 11am	I</a:t>
            </a:r>
            <a:r>
              <a:rPr lang="en-GB">
                <a:latin typeface="Segoe UI Web (West European)"/>
              </a:rPr>
              <a:t>nfoSkills – finding resources and literature review</a:t>
            </a:r>
          </a:p>
          <a:p>
            <a:pPr algn="l"/>
            <a:r>
              <a:rPr lang="en-GB">
                <a:latin typeface="Segoe UI Web (West European)"/>
              </a:rPr>
              <a:t>8 Jan 10am   Catchup session</a:t>
            </a:r>
          </a:p>
          <a:p>
            <a:pPr algn="l"/>
            <a:r>
              <a:rPr lang="en-GB">
                <a:latin typeface="Segoe UI Web (West European)"/>
              </a:rPr>
              <a:t>22 Jan    Assessment deadline</a:t>
            </a:r>
          </a:p>
          <a:p>
            <a:pPr algn="l"/>
            <a:r>
              <a:rPr lang="en-GB">
                <a:latin typeface="Segoe UI Web (West European)"/>
              </a:rPr>
              <a:t>5 Feb     First session of HPAR7007 Specialist Practice module</a:t>
            </a:r>
          </a:p>
          <a:p>
            <a:endParaRPr lang="en-GB">
              <a:latin typeface="Segoe UI Web (West European)"/>
            </a:endParaRPr>
          </a:p>
          <a:p>
            <a:endParaRPr lang="en-GB" b="0" i="0">
              <a:effectLst/>
              <a:latin typeface="Segoe UI Web (West European)"/>
            </a:endParaRPr>
          </a:p>
          <a:p>
            <a:endParaRPr lang="en-GB" b="0" i="0">
              <a:effectLst/>
              <a:latin typeface="Segoe UI Web (West European)"/>
            </a:endParaRPr>
          </a:p>
          <a:p>
            <a:endParaRPr lang="en-GB">
              <a:latin typeface="Segoe UI Web (West European)"/>
            </a:endParaRP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9777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E121F-24EE-654A-091E-5E8D48056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Assignment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21882E-8F20-DC6B-16D9-A51CFF75C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Consider the requirements of formal publication, including standards for writing, editing and style, for a range of archaeological project outputs (47%, 3500 words or equivalent)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292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9BDF88-070D-1391-34AD-79DB51DF84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Identify different types of archaeological publication outputs (grey literature reports, short summaries for inclusion in a period or regional journal, a full journal article, a monograph as part of an established series, or a one-off book).  </a:t>
            </a:r>
          </a:p>
          <a:p>
            <a:r>
              <a:rPr lang="en-GB"/>
              <a:t>Explore how the intended end-product affects the process of the preparation of the content, with a particular focus on level of detail, rigour, and peer review/editorial oversight</a:t>
            </a:r>
          </a:p>
          <a:p>
            <a:r>
              <a:rPr lang="en-GB"/>
              <a:t>Timescale and costs, illustrations, and linkage to the underlying data.  </a:t>
            </a:r>
          </a:p>
          <a:p>
            <a:r>
              <a:rPr lang="en-GB"/>
              <a:t>Constraints that apply to each format in terms of word length, language, and image types.  </a:t>
            </a:r>
          </a:p>
          <a:p>
            <a:endParaRPr lang="en-GB"/>
          </a:p>
          <a:p>
            <a:r>
              <a:rPr lang="en-GB"/>
              <a:t>Examples from different projects or sites, or a suite of outputs arising from a single project  </a:t>
            </a:r>
          </a:p>
          <a:p>
            <a:endParaRPr lang="en-GB"/>
          </a:p>
          <a:p>
            <a:r>
              <a:rPr lang="en-GB"/>
              <a:t>Publication style guides which specify the formats for submissions.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897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Props1.xml><?xml version="1.0" encoding="utf-8"?>
<ds:datastoreItem xmlns:ds="http://schemas.openxmlformats.org/officeDocument/2006/customXml" ds:itemID="{96941FB8-23DC-4331-918B-19162B315B50}"/>
</file>

<file path=customXml/itemProps2.xml><?xml version="1.0" encoding="utf-8"?>
<ds:datastoreItem xmlns:ds="http://schemas.openxmlformats.org/officeDocument/2006/customXml" ds:itemID="{78318459-B37B-4F72-B520-96D19CBD528A}"/>
</file>

<file path=customXml/itemProps3.xml><?xml version="1.0" encoding="utf-8"?>
<ds:datastoreItem xmlns:ds="http://schemas.openxmlformats.org/officeDocument/2006/customXml" ds:itemID="{61F8A5DD-D07D-4592-BAAC-2EC6F2EEA0CE}"/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241</Words>
  <Application>Microsoft Office PowerPoint</Application>
  <PresentationFormat>Widescreen</PresentationFormat>
  <Paragraphs>25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Segoe UI Web (West European)</vt:lpstr>
      <vt:lpstr>Aptos</vt:lpstr>
      <vt:lpstr>Aptos Display</vt:lpstr>
      <vt:lpstr>Arial</vt:lpstr>
      <vt:lpstr>Office Theme</vt:lpstr>
      <vt:lpstr>Future dates</vt:lpstr>
      <vt:lpstr>Assignment 2 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Martin Locock</dc:creator>
  <cp:lastModifiedBy>Martin Locock</cp:lastModifiedBy>
  <cp:revision>1</cp:revision>
  <dcterms:created xsi:type="dcterms:W3CDTF">2024-12-10T08:57:08Z</dcterms:created>
  <dcterms:modified xsi:type="dcterms:W3CDTF">2024-12-10T09:37:44Z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