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changesInfos/changesInfo1.xml" ContentType="application/vnd.ms-powerpoint.changesinfo+xml"/>
  <Override PartName="/ppt/diagrams/colors3.xml" ContentType="application/vnd.openxmlformats-officedocument.drawingml.diagramColors+xml"/>
  <Override PartName="/ppt/diagrams/colors4.xml" ContentType="application/vnd.openxmlformats-officedocument.drawingml.diagramColors+xml"/>
  <Override PartName="/ppt/diagrams/colors5.xml" ContentType="application/vnd.openxmlformats-officedocument.drawingml.diagramColors+xml"/>
  <Override PartName="/ppt/diagrams/data3.xml" ContentType="application/vnd.openxmlformats-officedocument.drawingml.diagramData+xml"/>
  <Override PartName="/ppt/diagrams/data4.xml" ContentType="application/vnd.openxmlformats-officedocument.drawingml.diagramData+xml"/>
  <Override PartName="/ppt/diagrams/data5.xml" ContentType="application/vnd.openxmlformats-officedocument.drawingml.diagramData+xml"/>
  <Override PartName="/ppt/diagrams/drawing3.xml" ContentType="application/vnd.ms-office.drawingml.diagramDrawing+xml"/>
  <Override PartName="/ppt/diagrams/drawing4.xml" ContentType="application/vnd.ms-office.drawingml.diagramDrawing+xml"/>
  <Override PartName="/ppt/diagrams/drawing5.xml" ContentType="application/vnd.ms-office.drawingml.diagramDrawing+xml"/>
  <Override PartName="/ppt/diagrams/layout3.xml" ContentType="application/vnd.openxmlformats-officedocument.drawingml.diagramLayout+xml"/>
  <Override PartName="/ppt/diagrams/layout4.xml" ContentType="application/vnd.openxmlformats-officedocument.drawingml.diagramLayout+xml"/>
  <Override PartName="/ppt/diagrams/layout5.xml" ContentType="application/vnd.openxmlformats-officedocument.drawingml.diagramLayout+xml"/>
  <Override PartName="/ppt/diagrams/quickStyle3.xml" ContentType="application/vnd.openxmlformats-officedocument.drawingml.diagramStyle+xml"/>
  <Override PartName="/ppt/diagrams/quickStyle4.xml" ContentType="application/vnd.openxmlformats-officedocument.drawingml.diagramStyle+xml"/>
  <Override PartName="/ppt/diagrams/quickStyle5.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revisionInfo.xml" ContentType="application/vnd.ms-powerpoint.revisioninfo+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4"/>
  </p:notesMasterIdLst>
  <p:sldIdLst>
    <p:sldId id="257" r:id="rId2"/>
    <p:sldId id="432" r:id="rId3"/>
    <p:sldId id="403" r:id="rId5"/>
    <p:sldId id="435" r:id="rId6"/>
    <p:sldId id="433" r:id="rId7"/>
    <p:sldId id="434" r:id="rId8"/>
    <p:sldId id="428" r:id="rId9"/>
    <p:sldId id="429" r:id="rId10"/>
    <p:sldId id="430" r:id="rId11"/>
    <p:sldId id="260" r:id="rId23"/>
    <p:sldId id="436" r:id="rId12"/>
    <p:sldId id="438" r:id="rId13"/>
    <p:sldId id="437" r:id="rId14"/>
    <p:sldId id="493" r:id="rId15"/>
    <p:sldId id="498" r:id="rId16"/>
    <p:sldId id="494" r:id="rId17"/>
    <p:sldId id="439" r:id="rId18"/>
    <p:sldId id="495" r:id="rId19"/>
    <p:sldId id="496" r:id="rId20"/>
    <p:sldId id="499" r:id="rId25"/>
    <p:sldId id="441" r:id="rId21"/>
    <p:sldId id="263" r:id="rId26"/>
    <p:sldId id="501" r:id="rId52"/>
    <p:sldId id="261" r:id="rId24"/>
    <p:sldId id="440" r:id="rId27"/>
    <p:sldId id="502" r:id="rId53"/>
    <p:sldId id="503" r:id="rId54"/>
    <p:sldId id="442" r:id="rId29"/>
    <p:sldId id="500" r:id="rId51"/>
    <p:sldId id="335" r:id="rId30"/>
    <p:sldId id="330" r:id="rId31"/>
    <p:sldId id="334" r:id="rId32"/>
    <p:sldId id="331" r:id="rId33"/>
    <p:sldId id="333" r:id="rId34"/>
    <p:sldId id="329" r:id="rId35"/>
    <p:sldId id="301" r:id="rId36"/>
    <p:sldId id="313" r:id="rId37"/>
    <p:sldId id="325" r:id="rId38"/>
    <p:sldId id="326" r:id="rId39"/>
    <p:sldId id="327" r:id="rId40"/>
    <p:sldId id="328" r:id="rId41"/>
    <p:sldId id="320" r:id="rId42"/>
    <p:sldId id="32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BDA333-87F6-4E64-9351-9F37DB89D389}" v="18" dt="2023-06-19T17:21:32.4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8" autoAdjust="0"/>
    <p:restoredTop sz="94660"/>
  </p:normalViewPr>
  <p:slideViewPr>
    <p:cSldViewPr snapToGrid="0">
      <p:cViewPr varScale="1">
        <p:scale>
          <a:sx n="86" d="100"/>
          <a:sy n="86" d="100"/>
        </p:scale>
        <p:origin x="100" y="5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9" Type="http://schemas.openxmlformats.org/officeDocument/2006/relationships/slide" Target="slides/slide28.xml"/><Relationship Id="rId30" Type="http://schemas.openxmlformats.org/officeDocument/2006/relationships/slide" Target="slides/slide30.xml"/><Relationship Id="rId31" Type="http://schemas.openxmlformats.org/officeDocument/2006/relationships/slide" Target="slides/slide31.xml"/><Relationship Id="rId32" Type="http://schemas.openxmlformats.org/officeDocument/2006/relationships/slide" Target="slides/slide32.xml"/><Relationship Id="rId33" Type="http://schemas.openxmlformats.org/officeDocument/2006/relationships/slide" Target="slides/slide33.xml"/><Relationship Id="rId34" Type="http://schemas.openxmlformats.org/officeDocument/2006/relationships/slide" Target="slides/slide34.xml"/><Relationship Id="rId35" Type="http://schemas.openxmlformats.org/officeDocument/2006/relationships/slide" Target="slides/slide35.xml"/><Relationship Id="rId36" Type="http://schemas.openxmlformats.org/officeDocument/2006/relationships/slide" Target="slides/slide36.xml"/><Relationship Id="rId37" Type="http://schemas.openxmlformats.org/officeDocument/2006/relationships/slide" Target="slides/slide37.xml"/><Relationship Id="rId38" Type="http://schemas.openxmlformats.org/officeDocument/2006/relationships/slide" Target="slides/slide38.xml"/><Relationship Id="rId39" Type="http://schemas.openxmlformats.org/officeDocument/2006/relationships/slide" Target="slides/slide39.xml"/><Relationship Id="rId40" Type="http://schemas.openxmlformats.org/officeDocument/2006/relationships/slide" Target="slides/slide40.xml"/><Relationship Id="rId41" Type="http://schemas.openxmlformats.org/officeDocument/2006/relationships/slide" Target="slides/slide41.xml"/><Relationship Id="rId42" Type="http://schemas.openxmlformats.org/officeDocument/2006/relationships/slide" Target="slides/slide42.xml"/><Relationship Id="rId43" Type="http://schemas.openxmlformats.org/officeDocument/2006/relationships/slide" Target="slides/slide43.xml"/><Relationship Id="rId44" Type="http://schemas.openxmlformats.org/officeDocument/2006/relationships/notesMaster" Target="notesMasters/notesMaster1.xml"/><Relationship Id="rId45" Type="http://schemas.openxmlformats.org/officeDocument/2006/relationships/presProps" Target="presProps.xml"/><Relationship Id="rId46" Type="http://schemas.openxmlformats.org/officeDocument/2006/relationships/viewProps" Target="viewProps.xml"/><Relationship Id="rId47" Type="http://schemas.openxmlformats.org/officeDocument/2006/relationships/theme" Target="theme/theme1.xml"/><Relationship Id="rId48" Type="http://schemas.openxmlformats.org/officeDocument/2006/relationships/tableStyles" Target="tableStyles.xml"/><Relationship Id="rId49" Type="http://schemas.microsoft.com/office/2016/11/relationships/changesInfo" Target="changesInfos/changesInfo1.xml"/><Relationship Id="rId50" Type="http://schemas.microsoft.com/office/2015/10/relationships/revisionInfo" Target="revisionInfo.xml"/><Relationship Id="rId51" Type="http://schemas.openxmlformats.org/officeDocument/2006/relationships/slide" Target="slides/slide29.xml"/><Relationship Id="rId52" Type="http://schemas.openxmlformats.org/officeDocument/2006/relationships/slide" Target="slides/slide44.xml"/><Relationship Id="rId53" Type="http://schemas.openxmlformats.org/officeDocument/2006/relationships/slide" Target="slides/slide45.xml"/><Relationship Id="rId54" Type="http://schemas.openxmlformats.org/officeDocument/2006/relationships/slide" Target="slides/slide4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oline Jawad" userId="ebec8957-a986-4a6f-937a-47250bfdae89" providerId="ADAL" clId="{18BDA333-87F6-4E64-9351-9F37DB89D389}"/>
    <pc:docChg chg="undo custSel addSld delSld modSld">
      <pc:chgData name="Caroline Jawad" userId="ebec8957-a986-4a6f-937a-47250bfdae89" providerId="ADAL" clId="{18BDA333-87F6-4E64-9351-9F37DB89D389}" dt="2023-06-19T17:21:35.840" v="600" actId="26606"/>
      <pc:docMkLst>
        <pc:docMk/>
      </pc:docMkLst>
      <pc:sldChg chg="delSp modSp mod">
        <pc:chgData name="Caroline Jawad" userId="ebec8957-a986-4a6f-937a-47250bfdae89" providerId="ADAL" clId="{18BDA333-87F6-4E64-9351-9F37DB89D389}" dt="2023-06-19T17:19:17.825" v="558" actId="478"/>
        <pc:sldMkLst>
          <pc:docMk/>
          <pc:sldMk cId="0" sldId="260"/>
        </pc:sldMkLst>
        <pc:spChg chg="mod">
          <ac:chgData name="Caroline Jawad" userId="ebec8957-a986-4a6f-937a-47250bfdae89" providerId="ADAL" clId="{18BDA333-87F6-4E64-9351-9F37DB89D389}" dt="2023-06-19T17:19:13.004" v="557" actId="313"/>
          <ac:spMkLst>
            <pc:docMk/>
            <pc:sldMk cId="0" sldId="260"/>
            <ac:spMk id="6147" creationId="{0C610603-7955-D1CF-00D9-BE0DF15E3D25}"/>
          </ac:spMkLst>
        </pc:spChg>
        <pc:spChg chg="del">
          <ac:chgData name="Caroline Jawad" userId="ebec8957-a986-4a6f-937a-47250bfdae89" providerId="ADAL" clId="{18BDA333-87F6-4E64-9351-9F37DB89D389}" dt="2023-06-19T17:19:17.825" v="558" actId="478"/>
          <ac:spMkLst>
            <pc:docMk/>
            <pc:sldMk cId="0" sldId="260"/>
            <ac:spMk id="6148" creationId="{805F8664-94F0-7869-4CA1-0C23DD150892}"/>
          </ac:spMkLst>
        </pc:spChg>
      </pc:sldChg>
      <pc:sldChg chg="delSp">
        <pc:chgData name="Caroline Jawad" userId="ebec8957-a986-4a6f-937a-47250bfdae89" providerId="ADAL" clId="{18BDA333-87F6-4E64-9351-9F37DB89D389}" dt="2023-06-19T17:19:22.491" v="559" actId="478"/>
        <pc:sldMkLst>
          <pc:docMk/>
          <pc:sldMk cId="0" sldId="261"/>
        </pc:sldMkLst>
        <pc:spChg chg="del">
          <ac:chgData name="Caroline Jawad" userId="ebec8957-a986-4a6f-937a-47250bfdae89" providerId="ADAL" clId="{18BDA333-87F6-4E64-9351-9F37DB89D389}" dt="2023-06-19T17:19:22.491" v="559" actId="478"/>
          <ac:spMkLst>
            <pc:docMk/>
            <pc:sldMk cId="0" sldId="261"/>
            <ac:spMk id="9220" creationId="{6EA419F2-7CEF-0864-4BD0-1F582CBC9667}"/>
          </ac:spMkLst>
        </pc:spChg>
      </pc:sldChg>
      <pc:sldChg chg="del">
        <pc:chgData name="Caroline Jawad" userId="ebec8957-a986-4a6f-937a-47250bfdae89" providerId="ADAL" clId="{18BDA333-87F6-4E64-9351-9F37DB89D389}" dt="2023-06-19T17:20:39.516" v="591" actId="47"/>
        <pc:sldMkLst>
          <pc:docMk/>
          <pc:sldMk cId="0" sldId="262"/>
        </pc:sldMkLst>
      </pc:sldChg>
      <pc:sldChg chg="addSp delSp modSp mod">
        <pc:chgData name="Caroline Jawad" userId="ebec8957-a986-4a6f-937a-47250bfdae89" providerId="ADAL" clId="{18BDA333-87F6-4E64-9351-9F37DB89D389}" dt="2023-06-19T17:21:35.840" v="600" actId="26606"/>
        <pc:sldMkLst>
          <pc:docMk/>
          <pc:sldMk cId="0" sldId="263"/>
        </pc:sldMkLst>
        <pc:spChg chg="mod">
          <ac:chgData name="Caroline Jawad" userId="ebec8957-a986-4a6f-937a-47250bfdae89" providerId="ADAL" clId="{18BDA333-87F6-4E64-9351-9F37DB89D389}" dt="2023-06-19T17:21:35.840" v="600" actId="26606"/>
          <ac:spMkLst>
            <pc:docMk/>
            <pc:sldMk cId="0" sldId="263"/>
            <ac:spMk id="13314" creationId="{CC21565F-F37C-18CD-54BC-72220C5AA960}"/>
          </ac:spMkLst>
        </pc:spChg>
        <pc:spChg chg="mod">
          <ac:chgData name="Caroline Jawad" userId="ebec8957-a986-4a6f-937a-47250bfdae89" providerId="ADAL" clId="{18BDA333-87F6-4E64-9351-9F37DB89D389}" dt="2023-06-19T17:21:35.840" v="600" actId="26606"/>
          <ac:spMkLst>
            <pc:docMk/>
            <pc:sldMk cId="0" sldId="263"/>
            <ac:spMk id="13315" creationId="{839DCC32-471E-F26D-F866-A1ED8EDF07E0}"/>
          </ac:spMkLst>
        </pc:spChg>
        <pc:spChg chg="del">
          <ac:chgData name="Caroline Jawad" userId="ebec8957-a986-4a6f-937a-47250bfdae89" providerId="ADAL" clId="{18BDA333-87F6-4E64-9351-9F37DB89D389}" dt="2023-06-19T17:21:32.439" v="599" actId="478"/>
          <ac:spMkLst>
            <pc:docMk/>
            <pc:sldMk cId="0" sldId="263"/>
            <ac:spMk id="13316" creationId="{65596137-B3AE-5E46-42FD-17F1FDBE555E}"/>
          </ac:spMkLst>
        </pc:spChg>
        <pc:spChg chg="del">
          <ac:chgData name="Caroline Jawad" userId="ebec8957-a986-4a6f-937a-47250bfdae89" providerId="ADAL" clId="{18BDA333-87F6-4E64-9351-9F37DB89D389}" dt="2023-06-19T17:21:35.840" v="600" actId="26606"/>
          <ac:spMkLst>
            <pc:docMk/>
            <pc:sldMk cId="0" sldId="263"/>
            <ac:spMk id="13321" creationId="{09588DA8-065E-4F6F-8EFD-43104AB2E0CF}"/>
          </ac:spMkLst>
        </pc:spChg>
        <pc:spChg chg="del">
          <ac:chgData name="Caroline Jawad" userId="ebec8957-a986-4a6f-937a-47250bfdae89" providerId="ADAL" clId="{18BDA333-87F6-4E64-9351-9F37DB89D389}" dt="2023-06-19T17:21:35.840" v="600" actId="26606"/>
          <ac:spMkLst>
            <pc:docMk/>
            <pc:sldMk cId="0" sldId="263"/>
            <ac:spMk id="13323" creationId="{C4285719-470E-454C-AF62-8323075F1F5B}"/>
          </ac:spMkLst>
        </pc:spChg>
        <pc:spChg chg="del">
          <ac:chgData name="Caroline Jawad" userId="ebec8957-a986-4a6f-937a-47250bfdae89" providerId="ADAL" clId="{18BDA333-87F6-4E64-9351-9F37DB89D389}" dt="2023-06-19T17:21:35.840" v="600" actId="26606"/>
          <ac:spMkLst>
            <pc:docMk/>
            <pc:sldMk cId="0" sldId="263"/>
            <ac:spMk id="13325" creationId="{CD9FE4EF-C4D8-49A0-B2FF-81D8DB7D8A24}"/>
          </ac:spMkLst>
        </pc:spChg>
        <pc:spChg chg="del">
          <ac:chgData name="Caroline Jawad" userId="ebec8957-a986-4a6f-937a-47250bfdae89" providerId="ADAL" clId="{18BDA333-87F6-4E64-9351-9F37DB89D389}" dt="2023-06-19T17:21:35.840" v="600" actId="26606"/>
          <ac:spMkLst>
            <pc:docMk/>
            <pc:sldMk cId="0" sldId="263"/>
            <ac:spMk id="13327" creationId="{4300840D-0A0B-4512-BACA-B439D5B9C57C}"/>
          </ac:spMkLst>
        </pc:spChg>
        <pc:spChg chg="del">
          <ac:chgData name="Caroline Jawad" userId="ebec8957-a986-4a6f-937a-47250bfdae89" providerId="ADAL" clId="{18BDA333-87F6-4E64-9351-9F37DB89D389}" dt="2023-06-19T17:21:35.840" v="600" actId="26606"/>
          <ac:spMkLst>
            <pc:docMk/>
            <pc:sldMk cId="0" sldId="263"/>
            <ac:spMk id="13329" creationId="{D2B78728-A580-49A7-84F9-6EF6F583ADE0}"/>
          </ac:spMkLst>
        </pc:spChg>
        <pc:spChg chg="del">
          <ac:chgData name="Caroline Jawad" userId="ebec8957-a986-4a6f-937a-47250bfdae89" providerId="ADAL" clId="{18BDA333-87F6-4E64-9351-9F37DB89D389}" dt="2023-06-19T17:21:35.840" v="600" actId="26606"/>
          <ac:spMkLst>
            <pc:docMk/>
            <pc:sldMk cId="0" sldId="263"/>
            <ac:spMk id="13331" creationId="{38FAA1A1-D861-433F-88FA-1E9D6FD31D11}"/>
          </ac:spMkLst>
        </pc:spChg>
        <pc:spChg chg="del">
          <ac:chgData name="Caroline Jawad" userId="ebec8957-a986-4a6f-937a-47250bfdae89" providerId="ADAL" clId="{18BDA333-87F6-4E64-9351-9F37DB89D389}" dt="2023-06-19T17:21:35.840" v="600" actId="26606"/>
          <ac:spMkLst>
            <pc:docMk/>
            <pc:sldMk cId="0" sldId="263"/>
            <ac:spMk id="13333" creationId="{8D71EDA1-87BF-4D5D-AB79-F346FD19278A}"/>
          </ac:spMkLst>
        </pc:spChg>
        <pc:spChg chg="add">
          <ac:chgData name="Caroline Jawad" userId="ebec8957-a986-4a6f-937a-47250bfdae89" providerId="ADAL" clId="{18BDA333-87F6-4E64-9351-9F37DB89D389}" dt="2023-06-19T17:21:35.840" v="600" actId="26606"/>
          <ac:spMkLst>
            <pc:docMk/>
            <pc:sldMk cId="0" sldId="263"/>
            <ac:spMk id="13338" creationId="{DEE2AD96-B495-4E06-9291-B71706F728CB}"/>
          </ac:spMkLst>
        </pc:spChg>
        <pc:spChg chg="add">
          <ac:chgData name="Caroline Jawad" userId="ebec8957-a986-4a6f-937a-47250bfdae89" providerId="ADAL" clId="{18BDA333-87F6-4E64-9351-9F37DB89D389}" dt="2023-06-19T17:21:35.840" v="600" actId="26606"/>
          <ac:spMkLst>
            <pc:docMk/>
            <pc:sldMk cId="0" sldId="263"/>
            <ac:spMk id="13340" creationId="{53CF6D67-C5A8-4ADD-9E8E-1E38CA1D3166}"/>
          </ac:spMkLst>
        </pc:spChg>
        <pc:spChg chg="add">
          <ac:chgData name="Caroline Jawad" userId="ebec8957-a986-4a6f-937a-47250bfdae89" providerId="ADAL" clId="{18BDA333-87F6-4E64-9351-9F37DB89D389}" dt="2023-06-19T17:21:35.840" v="600" actId="26606"/>
          <ac:spMkLst>
            <pc:docMk/>
            <pc:sldMk cId="0" sldId="263"/>
            <ac:spMk id="13342" creationId="{86909FA0-B515-4681-B7A8-FA281D133B94}"/>
          </ac:spMkLst>
        </pc:spChg>
        <pc:spChg chg="add">
          <ac:chgData name="Caroline Jawad" userId="ebec8957-a986-4a6f-937a-47250bfdae89" providerId="ADAL" clId="{18BDA333-87F6-4E64-9351-9F37DB89D389}" dt="2023-06-19T17:21:35.840" v="600" actId="26606"/>
          <ac:spMkLst>
            <pc:docMk/>
            <pc:sldMk cId="0" sldId="263"/>
            <ac:spMk id="13344" creationId="{21C9FE86-FCC3-4A31-AA1C-C882262B7FE7}"/>
          </ac:spMkLst>
        </pc:spChg>
        <pc:spChg chg="add">
          <ac:chgData name="Caroline Jawad" userId="ebec8957-a986-4a6f-937a-47250bfdae89" providerId="ADAL" clId="{18BDA333-87F6-4E64-9351-9F37DB89D389}" dt="2023-06-19T17:21:35.840" v="600" actId="26606"/>
          <ac:spMkLst>
            <pc:docMk/>
            <pc:sldMk cId="0" sldId="263"/>
            <ac:spMk id="13346" creationId="{7D96243B-ECED-4B71-8E06-AE9A285EAD20}"/>
          </ac:spMkLst>
        </pc:spChg>
        <pc:spChg chg="add">
          <ac:chgData name="Caroline Jawad" userId="ebec8957-a986-4a6f-937a-47250bfdae89" providerId="ADAL" clId="{18BDA333-87F6-4E64-9351-9F37DB89D389}" dt="2023-06-19T17:21:35.840" v="600" actId="26606"/>
          <ac:spMkLst>
            <pc:docMk/>
            <pc:sldMk cId="0" sldId="263"/>
            <ac:spMk id="13348" creationId="{A09989E4-EFDC-4A90-A633-E0525FB4139E}"/>
          </ac:spMkLst>
        </pc:spChg>
      </pc:sldChg>
      <pc:sldChg chg="add">
        <pc:chgData name="Caroline Jawad" userId="ebec8957-a986-4a6f-937a-47250bfdae89" providerId="ADAL" clId="{18BDA333-87F6-4E64-9351-9F37DB89D389}" dt="2023-06-19T17:05:44.545" v="253"/>
        <pc:sldMkLst>
          <pc:docMk/>
          <pc:sldMk cId="1936121342" sldId="301"/>
        </pc:sldMkLst>
      </pc:sldChg>
      <pc:sldChg chg="add">
        <pc:chgData name="Caroline Jawad" userId="ebec8957-a986-4a6f-937a-47250bfdae89" providerId="ADAL" clId="{18BDA333-87F6-4E64-9351-9F37DB89D389}" dt="2023-06-19T17:05:44.545" v="253"/>
        <pc:sldMkLst>
          <pc:docMk/>
          <pc:sldMk cId="468324564" sldId="313"/>
        </pc:sldMkLst>
      </pc:sldChg>
      <pc:sldChg chg="add">
        <pc:chgData name="Caroline Jawad" userId="ebec8957-a986-4a6f-937a-47250bfdae89" providerId="ADAL" clId="{18BDA333-87F6-4E64-9351-9F37DB89D389}" dt="2023-06-19T17:05:44.545" v="253"/>
        <pc:sldMkLst>
          <pc:docMk/>
          <pc:sldMk cId="874632709" sldId="320"/>
        </pc:sldMkLst>
      </pc:sldChg>
      <pc:sldChg chg="add">
        <pc:chgData name="Caroline Jawad" userId="ebec8957-a986-4a6f-937a-47250bfdae89" providerId="ADAL" clId="{18BDA333-87F6-4E64-9351-9F37DB89D389}" dt="2023-06-19T17:05:44.545" v="253"/>
        <pc:sldMkLst>
          <pc:docMk/>
          <pc:sldMk cId="3472237160" sldId="324"/>
        </pc:sldMkLst>
      </pc:sldChg>
      <pc:sldChg chg="add">
        <pc:chgData name="Caroline Jawad" userId="ebec8957-a986-4a6f-937a-47250bfdae89" providerId="ADAL" clId="{18BDA333-87F6-4E64-9351-9F37DB89D389}" dt="2023-06-19T17:05:44.545" v="253"/>
        <pc:sldMkLst>
          <pc:docMk/>
          <pc:sldMk cId="471122078" sldId="325"/>
        </pc:sldMkLst>
      </pc:sldChg>
      <pc:sldChg chg="add">
        <pc:chgData name="Caroline Jawad" userId="ebec8957-a986-4a6f-937a-47250bfdae89" providerId="ADAL" clId="{18BDA333-87F6-4E64-9351-9F37DB89D389}" dt="2023-06-19T17:05:44.545" v="253"/>
        <pc:sldMkLst>
          <pc:docMk/>
          <pc:sldMk cId="1195100895" sldId="326"/>
        </pc:sldMkLst>
      </pc:sldChg>
      <pc:sldChg chg="add">
        <pc:chgData name="Caroline Jawad" userId="ebec8957-a986-4a6f-937a-47250bfdae89" providerId="ADAL" clId="{18BDA333-87F6-4E64-9351-9F37DB89D389}" dt="2023-06-19T17:05:44.545" v="253"/>
        <pc:sldMkLst>
          <pc:docMk/>
          <pc:sldMk cId="971605516" sldId="327"/>
        </pc:sldMkLst>
      </pc:sldChg>
      <pc:sldChg chg="add">
        <pc:chgData name="Caroline Jawad" userId="ebec8957-a986-4a6f-937a-47250bfdae89" providerId="ADAL" clId="{18BDA333-87F6-4E64-9351-9F37DB89D389}" dt="2023-06-19T17:05:44.545" v="253"/>
        <pc:sldMkLst>
          <pc:docMk/>
          <pc:sldMk cId="1164228314" sldId="328"/>
        </pc:sldMkLst>
      </pc:sldChg>
      <pc:sldChg chg="add">
        <pc:chgData name="Caroline Jawad" userId="ebec8957-a986-4a6f-937a-47250bfdae89" providerId="ADAL" clId="{18BDA333-87F6-4E64-9351-9F37DB89D389}" dt="2023-06-19T17:05:44.545" v="253"/>
        <pc:sldMkLst>
          <pc:docMk/>
          <pc:sldMk cId="1027939444" sldId="329"/>
        </pc:sldMkLst>
      </pc:sldChg>
      <pc:sldChg chg="add">
        <pc:chgData name="Caroline Jawad" userId="ebec8957-a986-4a6f-937a-47250bfdae89" providerId="ADAL" clId="{18BDA333-87F6-4E64-9351-9F37DB89D389}" dt="2023-06-19T17:05:44.545" v="253"/>
        <pc:sldMkLst>
          <pc:docMk/>
          <pc:sldMk cId="1507404969" sldId="330"/>
        </pc:sldMkLst>
      </pc:sldChg>
      <pc:sldChg chg="add">
        <pc:chgData name="Caroline Jawad" userId="ebec8957-a986-4a6f-937a-47250bfdae89" providerId="ADAL" clId="{18BDA333-87F6-4E64-9351-9F37DB89D389}" dt="2023-06-19T17:05:44.545" v="253"/>
        <pc:sldMkLst>
          <pc:docMk/>
          <pc:sldMk cId="2954002375" sldId="331"/>
        </pc:sldMkLst>
      </pc:sldChg>
      <pc:sldChg chg="add">
        <pc:chgData name="Caroline Jawad" userId="ebec8957-a986-4a6f-937a-47250bfdae89" providerId="ADAL" clId="{18BDA333-87F6-4E64-9351-9F37DB89D389}" dt="2023-06-19T17:05:44.545" v="253"/>
        <pc:sldMkLst>
          <pc:docMk/>
          <pc:sldMk cId="359567638" sldId="333"/>
        </pc:sldMkLst>
      </pc:sldChg>
      <pc:sldChg chg="add">
        <pc:chgData name="Caroline Jawad" userId="ebec8957-a986-4a6f-937a-47250bfdae89" providerId="ADAL" clId="{18BDA333-87F6-4E64-9351-9F37DB89D389}" dt="2023-06-19T17:05:44.545" v="253"/>
        <pc:sldMkLst>
          <pc:docMk/>
          <pc:sldMk cId="3708214105" sldId="334"/>
        </pc:sldMkLst>
      </pc:sldChg>
      <pc:sldChg chg="add">
        <pc:chgData name="Caroline Jawad" userId="ebec8957-a986-4a6f-937a-47250bfdae89" providerId="ADAL" clId="{18BDA333-87F6-4E64-9351-9F37DB89D389}" dt="2023-06-19T17:05:44.545" v="253"/>
        <pc:sldMkLst>
          <pc:docMk/>
          <pc:sldMk cId="1114020259" sldId="335"/>
        </pc:sldMkLst>
      </pc:sldChg>
      <pc:sldChg chg="add">
        <pc:chgData name="Caroline Jawad" userId="ebec8957-a986-4a6f-937a-47250bfdae89" providerId="ADAL" clId="{18BDA333-87F6-4E64-9351-9F37DB89D389}" dt="2023-06-19T17:21:15.594" v="596"/>
        <pc:sldMkLst>
          <pc:docMk/>
          <pc:sldMk cId="771657437" sldId="336"/>
        </pc:sldMkLst>
      </pc:sldChg>
      <pc:sldChg chg="addSp delSp modSp add del mod modNotes">
        <pc:chgData name="Caroline Jawad" userId="ebec8957-a986-4a6f-937a-47250bfdae89" providerId="ADAL" clId="{18BDA333-87F6-4E64-9351-9F37DB89D389}" dt="2023-06-19T17:20:55.995" v="593" actId="47"/>
        <pc:sldMkLst>
          <pc:docMk/>
          <pc:sldMk cId="1053393903" sldId="336"/>
        </pc:sldMkLst>
        <pc:spChg chg="add del mod">
          <ac:chgData name="Caroline Jawad" userId="ebec8957-a986-4a6f-937a-47250bfdae89" providerId="ADAL" clId="{18BDA333-87F6-4E64-9351-9F37DB89D389}" dt="2023-06-19T17:16:24.979" v="444" actId="21"/>
          <ac:spMkLst>
            <pc:docMk/>
            <pc:sldMk cId="1053393903" sldId="336"/>
            <ac:spMk id="4" creationId="{2FBDC574-920F-BE09-82DC-B2CB56CBC3A9}"/>
          </ac:spMkLst>
        </pc:spChg>
        <pc:spChg chg="del">
          <ac:chgData name="Caroline Jawad" userId="ebec8957-a986-4a6f-937a-47250bfdae89" providerId="ADAL" clId="{18BDA333-87F6-4E64-9351-9F37DB89D389}" dt="2023-06-19T17:16:20.617" v="443" actId="21"/>
          <ac:spMkLst>
            <pc:docMk/>
            <pc:sldMk cId="1053393903" sldId="336"/>
            <ac:spMk id="16" creationId="{00000000-0000-0000-0000-000000000000}"/>
          </ac:spMkLst>
        </pc:spChg>
        <pc:graphicFrameChg chg="mod modGraphic">
          <ac:chgData name="Caroline Jawad" userId="ebec8957-a986-4a6f-937a-47250bfdae89" providerId="ADAL" clId="{18BDA333-87F6-4E64-9351-9F37DB89D389}" dt="2023-06-19T17:18:04.775" v="544" actId="14100"/>
          <ac:graphicFrameMkLst>
            <pc:docMk/>
            <pc:sldMk cId="1053393903" sldId="336"/>
            <ac:graphicFrameMk id="3" creationId="{00000000-0000-0000-0000-000000000000}"/>
          </ac:graphicFrameMkLst>
        </pc:graphicFrameChg>
      </pc:sldChg>
      <pc:sldChg chg="addSp modSp mod modClrScheme chgLayout">
        <pc:chgData name="Caroline Jawad" userId="ebec8957-a986-4a6f-937a-47250bfdae89" providerId="ADAL" clId="{18BDA333-87F6-4E64-9351-9F37DB89D389}" dt="2023-06-19T16:40:19.860" v="52" actId="20577"/>
        <pc:sldMkLst>
          <pc:docMk/>
          <pc:sldMk cId="1474963260" sldId="433"/>
        </pc:sldMkLst>
        <pc:spChg chg="add mod">
          <ac:chgData name="Caroline Jawad" userId="ebec8957-a986-4a6f-937a-47250bfdae89" providerId="ADAL" clId="{18BDA333-87F6-4E64-9351-9F37DB89D389}" dt="2023-06-19T16:40:13.859" v="48" actId="20577"/>
          <ac:spMkLst>
            <pc:docMk/>
            <pc:sldMk cId="1474963260" sldId="433"/>
            <ac:spMk id="2" creationId="{240BA58C-6357-85BC-EF15-7E4FEFA8E44E}"/>
          </ac:spMkLst>
        </pc:spChg>
        <pc:spChg chg="add mod">
          <ac:chgData name="Caroline Jawad" userId="ebec8957-a986-4a6f-937a-47250bfdae89" providerId="ADAL" clId="{18BDA333-87F6-4E64-9351-9F37DB89D389}" dt="2023-06-19T16:40:19.860" v="52" actId="20577"/>
          <ac:spMkLst>
            <pc:docMk/>
            <pc:sldMk cId="1474963260" sldId="433"/>
            <ac:spMk id="3" creationId="{E0957035-F569-CB6D-FBDA-4D1B3748C9E8}"/>
          </ac:spMkLst>
        </pc:spChg>
      </pc:sldChg>
      <pc:sldChg chg="modSp new mod">
        <pc:chgData name="Caroline Jawad" userId="ebec8957-a986-4a6f-937a-47250bfdae89" providerId="ADAL" clId="{18BDA333-87F6-4E64-9351-9F37DB89D389}" dt="2023-06-19T16:39:54.455" v="32" actId="12"/>
        <pc:sldMkLst>
          <pc:docMk/>
          <pc:sldMk cId="2118295172" sldId="434"/>
        </pc:sldMkLst>
        <pc:spChg chg="mod">
          <ac:chgData name="Caroline Jawad" userId="ebec8957-a986-4a6f-937a-47250bfdae89" providerId="ADAL" clId="{18BDA333-87F6-4E64-9351-9F37DB89D389}" dt="2023-06-19T16:39:36.288" v="11" actId="20577"/>
          <ac:spMkLst>
            <pc:docMk/>
            <pc:sldMk cId="2118295172" sldId="434"/>
            <ac:spMk id="2" creationId="{7D112B10-E482-D0C0-7E46-F029C02F99A9}"/>
          </ac:spMkLst>
        </pc:spChg>
        <pc:spChg chg="mod">
          <ac:chgData name="Caroline Jawad" userId="ebec8957-a986-4a6f-937a-47250bfdae89" providerId="ADAL" clId="{18BDA333-87F6-4E64-9351-9F37DB89D389}" dt="2023-06-19T16:39:54.455" v="32" actId="12"/>
          <ac:spMkLst>
            <pc:docMk/>
            <pc:sldMk cId="2118295172" sldId="434"/>
            <ac:spMk id="3" creationId="{B73C8A37-B688-FE71-6A58-554285C608A5}"/>
          </ac:spMkLst>
        </pc:spChg>
      </pc:sldChg>
      <pc:sldChg chg="modSp new mod">
        <pc:chgData name="Caroline Jawad" userId="ebec8957-a986-4a6f-937a-47250bfdae89" providerId="ADAL" clId="{18BDA333-87F6-4E64-9351-9F37DB89D389}" dt="2023-06-19T16:40:38.266" v="87" actId="20577"/>
        <pc:sldMkLst>
          <pc:docMk/>
          <pc:sldMk cId="2291937098" sldId="435"/>
        </pc:sldMkLst>
        <pc:spChg chg="mod">
          <ac:chgData name="Caroline Jawad" userId="ebec8957-a986-4a6f-937a-47250bfdae89" providerId="ADAL" clId="{18BDA333-87F6-4E64-9351-9F37DB89D389}" dt="2023-06-19T16:40:28.911" v="64" actId="20577"/>
          <ac:spMkLst>
            <pc:docMk/>
            <pc:sldMk cId="2291937098" sldId="435"/>
            <ac:spMk id="2" creationId="{BAD49BFF-C5CA-7FF6-7F35-892880A5F98C}"/>
          </ac:spMkLst>
        </pc:spChg>
        <pc:spChg chg="mod">
          <ac:chgData name="Caroline Jawad" userId="ebec8957-a986-4a6f-937a-47250bfdae89" providerId="ADAL" clId="{18BDA333-87F6-4E64-9351-9F37DB89D389}" dt="2023-06-19T16:40:38.266" v="87" actId="20577"/>
          <ac:spMkLst>
            <pc:docMk/>
            <pc:sldMk cId="2291937098" sldId="435"/>
            <ac:spMk id="3" creationId="{F44E60BF-140E-2462-7355-428933938B22}"/>
          </ac:spMkLst>
        </pc:spChg>
      </pc:sldChg>
      <pc:sldChg chg="addSp delSp modSp new mod modMedia setBg modClrScheme addAnim delAnim delDesignElem chgLayout">
        <pc:chgData name="Caroline Jawad" userId="ebec8957-a986-4a6f-937a-47250bfdae89" providerId="ADAL" clId="{18BDA333-87F6-4E64-9351-9F37DB89D389}" dt="2023-06-19T16:55:03.795" v="138"/>
        <pc:sldMkLst>
          <pc:docMk/>
          <pc:sldMk cId="290061167" sldId="436"/>
        </pc:sldMkLst>
        <pc:spChg chg="add mod ord">
          <ac:chgData name="Caroline Jawad" userId="ebec8957-a986-4a6f-937a-47250bfdae89" providerId="ADAL" clId="{18BDA333-87F6-4E64-9351-9F37DB89D389}" dt="2023-06-19T16:55:02.479" v="136" actId="26606"/>
          <ac:spMkLst>
            <pc:docMk/>
            <pc:sldMk cId="290061167" sldId="436"/>
            <ac:spMk id="2" creationId="{F741E530-E959-327C-54A9-1DACEB410BB1}"/>
          </ac:spMkLst>
        </pc:spChg>
        <pc:spChg chg="add del mod">
          <ac:chgData name="Caroline Jawad" userId="ebec8957-a986-4a6f-937a-47250bfdae89" providerId="ADAL" clId="{18BDA333-87F6-4E64-9351-9F37DB89D389}" dt="2023-06-19T16:54:55.657" v="132" actId="700"/>
          <ac:spMkLst>
            <pc:docMk/>
            <pc:sldMk cId="290061167" sldId="436"/>
            <ac:spMk id="3" creationId="{B7CDE26B-4FA4-98CE-3F8F-FBE5EBB51ADA}"/>
          </ac:spMkLst>
        </pc:spChg>
        <pc:spChg chg="add del">
          <ac:chgData name="Caroline Jawad" userId="ebec8957-a986-4a6f-937a-47250bfdae89" providerId="ADAL" clId="{18BDA333-87F6-4E64-9351-9F37DB89D389}" dt="2023-06-19T16:55:02.405" v="135" actId="26606"/>
          <ac:spMkLst>
            <pc:docMk/>
            <pc:sldMk cId="290061167" sldId="436"/>
            <ac:spMk id="5" creationId="{676A1B86-DC99-46B9-B5AA-A7E928EA9CF7}"/>
          </ac:spMkLst>
        </pc:spChg>
        <pc:spChg chg="add del">
          <ac:chgData name="Caroline Jawad" userId="ebec8957-a986-4a6f-937a-47250bfdae89" providerId="ADAL" clId="{18BDA333-87F6-4E64-9351-9F37DB89D389}" dt="2023-06-19T16:55:02.405" v="135" actId="26606"/>
          <ac:spMkLst>
            <pc:docMk/>
            <pc:sldMk cId="290061167" sldId="436"/>
            <ac:spMk id="6" creationId="{E9304FFE-74E9-4316-B822-F35A685E2D09}"/>
          </ac:spMkLst>
        </pc:spChg>
        <pc:spChg chg="add del">
          <ac:chgData name="Caroline Jawad" userId="ebec8957-a986-4a6f-937a-47250bfdae89" providerId="ADAL" clId="{18BDA333-87F6-4E64-9351-9F37DB89D389}" dt="2023-06-19T16:54:55.657" v="132" actId="700"/>
          <ac:spMkLst>
            <pc:docMk/>
            <pc:sldMk cId="290061167" sldId="436"/>
            <ac:spMk id="8" creationId="{09588DA8-065E-4F6F-8EFD-43104AB2E0CF}"/>
          </ac:spMkLst>
        </pc:spChg>
        <pc:spChg chg="add">
          <ac:chgData name="Caroline Jawad" userId="ebec8957-a986-4a6f-937a-47250bfdae89" providerId="ADAL" clId="{18BDA333-87F6-4E64-9351-9F37DB89D389}" dt="2023-06-19T16:55:02.479" v="136" actId="26606"/>
          <ac:spMkLst>
            <pc:docMk/>
            <pc:sldMk cId="290061167" sldId="436"/>
            <ac:spMk id="9" creationId="{C1DD1A8A-57D5-4A81-AD04-532B043C5611}"/>
          </ac:spMkLst>
        </pc:spChg>
        <pc:spChg chg="add del">
          <ac:chgData name="Caroline Jawad" userId="ebec8957-a986-4a6f-937a-47250bfdae89" providerId="ADAL" clId="{18BDA333-87F6-4E64-9351-9F37DB89D389}" dt="2023-06-19T16:54:55.657" v="132" actId="700"/>
          <ac:spMkLst>
            <pc:docMk/>
            <pc:sldMk cId="290061167" sldId="436"/>
            <ac:spMk id="10" creationId="{C4285719-470E-454C-AF62-8323075F1F5B}"/>
          </ac:spMkLst>
        </pc:spChg>
        <pc:spChg chg="add del">
          <ac:chgData name="Caroline Jawad" userId="ebec8957-a986-4a6f-937a-47250bfdae89" providerId="ADAL" clId="{18BDA333-87F6-4E64-9351-9F37DB89D389}" dt="2023-06-19T16:54:55.657" v="132" actId="700"/>
          <ac:spMkLst>
            <pc:docMk/>
            <pc:sldMk cId="290061167" sldId="436"/>
            <ac:spMk id="12" creationId="{CD9FE4EF-C4D8-49A0-B2FF-81D8DB7D8A24}"/>
          </ac:spMkLst>
        </pc:spChg>
        <pc:spChg chg="add">
          <ac:chgData name="Caroline Jawad" userId="ebec8957-a986-4a6f-937a-47250bfdae89" providerId="ADAL" clId="{18BDA333-87F6-4E64-9351-9F37DB89D389}" dt="2023-06-19T16:55:02.479" v="136" actId="26606"/>
          <ac:spMkLst>
            <pc:docMk/>
            <pc:sldMk cId="290061167" sldId="436"/>
            <ac:spMk id="13" creationId="{007891EC-4501-44ED-A8C8-B11B6DB767AB}"/>
          </ac:spMkLst>
        </pc:spChg>
        <pc:spChg chg="add del">
          <ac:chgData name="Caroline Jawad" userId="ebec8957-a986-4a6f-937a-47250bfdae89" providerId="ADAL" clId="{18BDA333-87F6-4E64-9351-9F37DB89D389}" dt="2023-06-19T16:54:55.657" v="132" actId="700"/>
          <ac:spMkLst>
            <pc:docMk/>
            <pc:sldMk cId="290061167" sldId="436"/>
            <ac:spMk id="14" creationId="{4300840D-0A0B-4512-BACA-B439D5B9C57C}"/>
          </ac:spMkLst>
        </pc:spChg>
        <pc:spChg chg="add del">
          <ac:chgData name="Caroline Jawad" userId="ebec8957-a986-4a6f-937a-47250bfdae89" providerId="ADAL" clId="{18BDA333-87F6-4E64-9351-9F37DB89D389}" dt="2023-06-19T16:54:55.657" v="132" actId="700"/>
          <ac:spMkLst>
            <pc:docMk/>
            <pc:sldMk cId="290061167" sldId="436"/>
            <ac:spMk id="16" creationId="{D2B78728-A580-49A7-84F9-6EF6F583ADE0}"/>
          </ac:spMkLst>
        </pc:spChg>
        <pc:spChg chg="add del">
          <ac:chgData name="Caroline Jawad" userId="ebec8957-a986-4a6f-937a-47250bfdae89" providerId="ADAL" clId="{18BDA333-87F6-4E64-9351-9F37DB89D389}" dt="2023-06-19T16:54:55.657" v="132" actId="700"/>
          <ac:spMkLst>
            <pc:docMk/>
            <pc:sldMk cId="290061167" sldId="436"/>
            <ac:spMk id="18" creationId="{38FAA1A1-D861-433F-88FA-1E9D6FD31D11}"/>
          </ac:spMkLst>
        </pc:spChg>
        <pc:spChg chg="add del">
          <ac:chgData name="Caroline Jawad" userId="ebec8957-a986-4a6f-937a-47250bfdae89" providerId="ADAL" clId="{18BDA333-87F6-4E64-9351-9F37DB89D389}" dt="2023-06-19T16:54:55.657" v="132" actId="700"/>
          <ac:spMkLst>
            <pc:docMk/>
            <pc:sldMk cId="290061167" sldId="436"/>
            <ac:spMk id="20" creationId="{8D71EDA1-87BF-4D5D-AB79-F346FD19278A}"/>
          </ac:spMkLst>
        </pc:spChg>
        <pc:picChg chg="add del">
          <ac:chgData name="Caroline Jawad" userId="ebec8957-a986-4a6f-937a-47250bfdae89" providerId="ADAL" clId="{18BDA333-87F6-4E64-9351-9F37DB89D389}" dt="2023-06-19T16:54:24.136" v="124"/>
          <ac:picMkLst>
            <pc:docMk/>
            <pc:sldMk cId="290061167" sldId="436"/>
            <ac:picMk id="4" creationId="{E3A2F66E-A02E-E66B-C287-4AA5F5CCBE28}"/>
          </ac:picMkLst>
        </pc:picChg>
        <pc:picChg chg="add del">
          <ac:chgData name="Caroline Jawad" userId="ebec8957-a986-4a6f-937a-47250bfdae89" providerId="ADAL" clId="{18BDA333-87F6-4E64-9351-9F37DB89D389}" dt="2023-06-19T16:55:02.405" v="135" actId="26606"/>
          <ac:picMkLst>
            <pc:docMk/>
            <pc:sldMk cId="290061167" sldId="436"/>
            <ac:picMk id="7" creationId="{F1F61AE2-3653-E669-5192-437FA59B6DDF}"/>
          </ac:picMkLst>
        </pc:picChg>
        <pc:picChg chg="add mod">
          <ac:chgData name="Caroline Jawad" userId="ebec8957-a986-4a6f-937a-47250bfdae89" providerId="ADAL" clId="{18BDA333-87F6-4E64-9351-9F37DB89D389}" dt="2023-06-19T16:55:03.795" v="138"/>
          <ac:picMkLst>
            <pc:docMk/>
            <pc:sldMk cId="290061167" sldId="436"/>
            <ac:picMk id="11" creationId="{2D8A5956-7C88-6FB6-9F99-B89C0C09D288}"/>
          </ac:picMkLst>
        </pc:picChg>
      </pc:sldChg>
      <pc:sldChg chg="addSp modSp new mod setBg">
        <pc:chgData name="Caroline Jawad" userId="ebec8957-a986-4a6f-937a-47250bfdae89" providerId="ADAL" clId="{18BDA333-87F6-4E64-9351-9F37DB89D389}" dt="2023-06-19T16:56:17.607" v="176" actId="20577"/>
        <pc:sldMkLst>
          <pc:docMk/>
          <pc:sldMk cId="1600351680" sldId="437"/>
        </pc:sldMkLst>
        <pc:spChg chg="mod">
          <ac:chgData name="Caroline Jawad" userId="ebec8957-a986-4a6f-937a-47250bfdae89" providerId="ADAL" clId="{18BDA333-87F6-4E64-9351-9F37DB89D389}" dt="2023-06-19T16:56:17.607" v="176" actId="20577"/>
          <ac:spMkLst>
            <pc:docMk/>
            <pc:sldMk cId="1600351680" sldId="437"/>
            <ac:spMk id="2" creationId="{D28A8E1A-B7A0-5422-DC2D-6549CD697CF4}"/>
          </ac:spMkLst>
        </pc:spChg>
        <pc:spChg chg="mod">
          <ac:chgData name="Caroline Jawad" userId="ebec8957-a986-4a6f-937a-47250bfdae89" providerId="ADAL" clId="{18BDA333-87F6-4E64-9351-9F37DB89D389}" dt="2023-06-19T16:55:57.119" v="169" actId="26606"/>
          <ac:spMkLst>
            <pc:docMk/>
            <pc:sldMk cId="1600351680" sldId="437"/>
            <ac:spMk id="3" creationId="{0AAFD235-6318-E01D-62C5-6EC5318A3E12}"/>
          </ac:spMkLst>
        </pc:spChg>
        <pc:spChg chg="add">
          <ac:chgData name="Caroline Jawad" userId="ebec8957-a986-4a6f-937a-47250bfdae89" providerId="ADAL" clId="{18BDA333-87F6-4E64-9351-9F37DB89D389}" dt="2023-06-19T16:55:57.119" v="169" actId="26606"/>
          <ac:spMkLst>
            <pc:docMk/>
            <pc:sldMk cId="1600351680" sldId="437"/>
            <ac:spMk id="8" creationId="{09588DA8-065E-4F6F-8EFD-43104AB2E0CF}"/>
          </ac:spMkLst>
        </pc:spChg>
        <pc:spChg chg="add">
          <ac:chgData name="Caroline Jawad" userId="ebec8957-a986-4a6f-937a-47250bfdae89" providerId="ADAL" clId="{18BDA333-87F6-4E64-9351-9F37DB89D389}" dt="2023-06-19T16:55:57.119" v="169" actId="26606"/>
          <ac:spMkLst>
            <pc:docMk/>
            <pc:sldMk cId="1600351680" sldId="437"/>
            <ac:spMk id="10" creationId="{C4285719-470E-454C-AF62-8323075F1F5B}"/>
          </ac:spMkLst>
        </pc:spChg>
        <pc:spChg chg="add">
          <ac:chgData name="Caroline Jawad" userId="ebec8957-a986-4a6f-937a-47250bfdae89" providerId="ADAL" clId="{18BDA333-87F6-4E64-9351-9F37DB89D389}" dt="2023-06-19T16:55:57.119" v="169" actId="26606"/>
          <ac:spMkLst>
            <pc:docMk/>
            <pc:sldMk cId="1600351680" sldId="437"/>
            <ac:spMk id="12" creationId="{CD9FE4EF-C4D8-49A0-B2FF-81D8DB7D8A24}"/>
          </ac:spMkLst>
        </pc:spChg>
        <pc:spChg chg="add">
          <ac:chgData name="Caroline Jawad" userId="ebec8957-a986-4a6f-937a-47250bfdae89" providerId="ADAL" clId="{18BDA333-87F6-4E64-9351-9F37DB89D389}" dt="2023-06-19T16:55:57.119" v="169" actId="26606"/>
          <ac:spMkLst>
            <pc:docMk/>
            <pc:sldMk cId="1600351680" sldId="437"/>
            <ac:spMk id="14" creationId="{4300840D-0A0B-4512-BACA-B439D5B9C57C}"/>
          </ac:spMkLst>
        </pc:spChg>
        <pc:spChg chg="add">
          <ac:chgData name="Caroline Jawad" userId="ebec8957-a986-4a6f-937a-47250bfdae89" providerId="ADAL" clId="{18BDA333-87F6-4E64-9351-9F37DB89D389}" dt="2023-06-19T16:55:57.119" v="169" actId="26606"/>
          <ac:spMkLst>
            <pc:docMk/>
            <pc:sldMk cId="1600351680" sldId="437"/>
            <ac:spMk id="16" creationId="{D2B78728-A580-49A7-84F9-6EF6F583ADE0}"/>
          </ac:spMkLst>
        </pc:spChg>
        <pc:spChg chg="add">
          <ac:chgData name="Caroline Jawad" userId="ebec8957-a986-4a6f-937a-47250bfdae89" providerId="ADAL" clId="{18BDA333-87F6-4E64-9351-9F37DB89D389}" dt="2023-06-19T16:55:57.119" v="169" actId="26606"/>
          <ac:spMkLst>
            <pc:docMk/>
            <pc:sldMk cId="1600351680" sldId="437"/>
            <ac:spMk id="18" creationId="{38FAA1A1-D861-433F-88FA-1E9D6FD31D11}"/>
          </ac:spMkLst>
        </pc:spChg>
        <pc:spChg chg="add">
          <ac:chgData name="Caroline Jawad" userId="ebec8957-a986-4a6f-937a-47250bfdae89" providerId="ADAL" clId="{18BDA333-87F6-4E64-9351-9F37DB89D389}" dt="2023-06-19T16:55:57.119" v="169" actId="26606"/>
          <ac:spMkLst>
            <pc:docMk/>
            <pc:sldMk cId="1600351680" sldId="437"/>
            <ac:spMk id="20" creationId="{8D71EDA1-87BF-4D5D-AB79-F346FD19278A}"/>
          </ac:spMkLst>
        </pc:spChg>
      </pc:sldChg>
      <pc:sldChg chg="addSp delSp modSp add mod setBg delDesignElem">
        <pc:chgData name="Caroline Jawad" userId="ebec8957-a986-4a6f-937a-47250bfdae89" providerId="ADAL" clId="{18BDA333-87F6-4E64-9351-9F37DB89D389}" dt="2023-06-19T16:56:13.306" v="174" actId="20577"/>
        <pc:sldMkLst>
          <pc:docMk/>
          <pc:sldMk cId="1676621390" sldId="438"/>
        </pc:sldMkLst>
        <pc:spChg chg="mod">
          <ac:chgData name="Caroline Jawad" userId="ebec8957-a986-4a6f-937a-47250bfdae89" providerId="ADAL" clId="{18BDA333-87F6-4E64-9351-9F37DB89D389}" dt="2023-06-19T16:56:13.306" v="174" actId="20577"/>
          <ac:spMkLst>
            <pc:docMk/>
            <pc:sldMk cId="1676621390" sldId="438"/>
            <ac:spMk id="2" creationId="{F741E530-E959-327C-54A9-1DACEB410BB1}"/>
          </ac:spMkLst>
        </pc:spChg>
        <pc:spChg chg="mod">
          <ac:chgData name="Caroline Jawad" userId="ebec8957-a986-4a6f-937a-47250bfdae89" providerId="ADAL" clId="{18BDA333-87F6-4E64-9351-9F37DB89D389}" dt="2023-06-19T16:54:35.530" v="128" actId="20577"/>
          <ac:spMkLst>
            <pc:docMk/>
            <pc:sldMk cId="1676621390" sldId="438"/>
            <ac:spMk id="3" creationId="{B7CDE26B-4FA4-98CE-3F8F-FBE5EBB51ADA}"/>
          </ac:spMkLst>
        </pc:spChg>
        <pc:spChg chg="add del">
          <ac:chgData name="Caroline Jawad" userId="ebec8957-a986-4a6f-937a-47250bfdae89" providerId="ADAL" clId="{18BDA333-87F6-4E64-9351-9F37DB89D389}" dt="2023-06-19T16:54:43.781" v="130" actId="26606"/>
          <ac:spMkLst>
            <pc:docMk/>
            <pc:sldMk cId="1676621390" sldId="438"/>
            <ac:spMk id="5" creationId="{09588DA8-065E-4F6F-8EFD-43104AB2E0CF}"/>
          </ac:spMkLst>
        </pc:spChg>
        <pc:spChg chg="add del">
          <ac:chgData name="Caroline Jawad" userId="ebec8957-a986-4a6f-937a-47250bfdae89" providerId="ADAL" clId="{18BDA333-87F6-4E64-9351-9F37DB89D389}" dt="2023-06-19T16:54:43.781" v="130" actId="26606"/>
          <ac:spMkLst>
            <pc:docMk/>
            <pc:sldMk cId="1676621390" sldId="438"/>
            <ac:spMk id="6" creationId="{C4285719-470E-454C-AF62-8323075F1F5B}"/>
          </ac:spMkLst>
        </pc:spChg>
        <pc:spChg chg="add del">
          <ac:chgData name="Caroline Jawad" userId="ebec8957-a986-4a6f-937a-47250bfdae89" providerId="ADAL" clId="{18BDA333-87F6-4E64-9351-9F37DB89D389}" dt="2023-06-19T16:54:43.781" v="130" actId="26606"/>
          <ac:spMkLst>
            <pc:docMk/>
            <pc:sldMk cId="1676621390" sldId="438"/>
            <ac:spMk id="7" creationId="{CD9FE4EF-C4D8-49A0-B2FF-81D8DB7D8A24}"/>
          </ac:spMkLst>
        </pc:spChg>
        <pc:spChg chg="del">
          <ac:chgData name="Caroline Jawad" userId="ebec8957-a986-4a6f-937a-47250bfdae89" providerId="ADAL" clId="{18BDA333-87F6-4E64-9351-9F37DB89D389}" dt="2023-06-19T16:54:27.214" v="126"/>
          <ac:spMkLst>
            <pc:docMk/>
            <pc:sldMk cId="1676621390" sldId="438"/>
            <ac:spMk id="8" creationId="{09588DA8-065E-4F6F-8EFD-43104AB2E0CF}"/>
          </ac:spMkLst>
        </pc:spChg>
        <pc:spChg chg="add del">
          <ac:chgData name="Caroline Jawad" userId="ebec8957-a986-4a6f-937a-47250bfdae89" providerId="ADAL" clId="{18BDA333-87F6-4E64-9351-9F37DB89D389}" dt="2023-06-19T16:54:43.781" v="130" actId="26606"/>
          <ac:spMkLst>
            <pc:docMk/>
            <pc:sldMk cId="1676621390" sldId="438"/>
            <ac:spMk id="9" creationId="{4300840D-0A0B-4512-BACA-B439D5B9C57C}"/>
          </ac:spMkLst>
        </pc:spChg>
        <pc:spChg chg="del">
          <ac:chgData name="Caroline Jawad" userId="ebec8957-a986-4a6f-937a-47250bfdae89" providerId="ADAL" clId="{18BDA333-87F6-4E64-9351-9F37DB89D389}" dt="2023-06-19T16:54:27.214" v="126"/>
          <ac:spMkLst>
            <pc:docMk/>
            <pc:sldMk cId="1676621390" sldId="438"/>
            <ac:spMk id="10" creationId="{C4285719-470E-454C-AF62-8323075F1F5B}"/>
          </ac:spMkLst>
        </pc:spChg>
        <pc:spChg chg="add del">
          <ac:chgData name="Caroline Jawad" userId="ebec8957-a986-4a6f-937a-47250bfdae89" providerId="ADAL" clId="{18BDA333-87F6-4E64-9351-9F37DB89D389}" dt="2023-06-19T16:54:43.781" v="130" actId="26606"/>
          <ac:spMkLst>
            <pc:docMk/>
            <pc:sldMk cId="1676621390" sldId="438"/>
            <ac:spMk id="11" creationId="{D2B78728-A580-49A7-84F9-6EF6F583ADE0}"/>
          </ac:spMkLst>
        </pc:spChg>
        <pc:spChg chg="del">
          <ac:chgData name="Caroline Jawad" userId="ebec8957-a986-4a6f-937a-47250bfdae89" providerId="ADAL" clId="{18BDA333-87F6-4E64-9351-9F37DB89D389}" dt="2023-06-19T16:54:27.214" v="126"/>
          <ac:spMkLst>
            <pc:docMk/>
            <pc:sldMk cId="1676621390" sldId="438"/>
            <ac:spMk id="12" creationId="{CD9FE4EF-C4D8-49A0-B2FF-81D8DB7D8A24}"/>
          </ac:spMkLst>
        </pc:spChg>
        <pc:spChg chg="add del">
          <ac:chgData name="Caroline Jawad" userId="ebec8957-a986-4a6f-937a-47250bfdae89" providerId="ADAL" clId="{18BDA333-87F6-4E64-9351-9F37DB89D389}" dt="2023-06-19T16:54:43.781" v="130" actId="26606"/>
          <ac:spMkLst>
            <pc:docMk/>
            <pc:sldMk cId="1676621390" sldId="438"/>
            <ac:spMk id="13" creationId="{38FAA1A1-D861-433F-88FA-1E9D6FD31D11}"/>
          </ac:spMkLst>
        </pc:spChg>
        <pc:spChg chg="del">
          <ac:chgData name="Caroline Jawad" userId="ebec8957-a986-4a6f-937a-47250bfdae89" providerId="ADAL" clId="{18BDA333-87F6-4E64-9351-9F37DB89D389}" dt="2023-06-19T16:54:27.214" v="126"/>
          <ac:spMkLst>
            <pc:docMk/>
            <pc:sldMk cId="1676621390" sldId="438"/>
            <ac:spMk id="14" creationId="{4300840D-0A0B-4512-BACA-B439D5B9C57C}"/>
          </ac:spMkLst>
        </pc:spChg>
        <pc:spChg chg="add del">
          <ac:chgData name="Caroline Jawad" userId="ebec8957-a986-4a6f-937a-47250bfdae89" providerId="ADAL" clId="{18BDA333-87F6-4E64-9351-9F37DB89D389}" dt="2023-06-19T16:54:43.781" v="130" actId="26606"/>
          <ac:spMkLst>
            <pc:docMk/>
            <pc:sldMk cId="1676621390" sldId="438"/>
            <ac:spMk id="15" creationId="{8D71EDA1-87BF-4D5D-AB79-F346FD19278A}"/>
          </ac:spMkLst>
        </pc:spChg>
        <pc:spChg chg="del">
          <ac:chgData name="Caroline Jawad" userId="ebec8957-a986-4a6f-937a-47250bfdae89" providerId="ADAL" clId="{18BDA333-87F6-4E64-9351-9F37DB89D389}" dt="2023-06-19T16:54:27.214" v="126"/>
          <ac:spMkLst>
            <pc:docMk/>
            <pc:sldMk cId="1676621390" sldId="438"/>
            <ac:spMk id="16" creationId="{D2B78728-A580-49A7-84F9-6EF6F583ADE0}"/>
          </ac:spMkLst>
        </pc:spChg>
        <pc:spChg chg="add del">
          <ac:chgData name="Caroline Jawad" userId="ebec8957-a986-4a6f-937a-47250bfdae89" providerId="ADAL" clId="{18BDA333-87F6-4E64-9351-9F37DB89D389}" dt="2023-06-19T16:55:07.114" v="139" actId="26606"/>
          <ac:spMkLst>
            <pc:docMk/>
            <pc:sldMk cId="1676621390" sldId="438"/>
            <ac:spMk id="17" creationId="{09588DA8-065E-4F6F-8EFD-43104AB2E0CF}"/>
          </ac:spMkLst>
        </pc:spChg>
        <pc:spChg chg="del">
          <ac:chgData name="Caroline Jawad" userId="ebec8957-a986-4a6f-937a-47250bfdae89" providerId="ADAL" clId="{18BDA333-87F6-4E64-9351-9F37DB89D389}" dt="2023-06-19T16:54:27.214" v="126"/>
          <ac:spMkLst>
            <pc:docMk/>
            <pc:sldMk cId="1676621390" sldId="438"/>
            <ac:spMk id="18" creationId="{38FAA1A1-D861-433F-88FA-1E9D6FD31D11}"/>
          </ac:spMkLst>
        </pc:spChg>
        <pc:spChg chg="del">
          <ac:chgData name="Caroline Jawad" userId="ebec8957-a986-4a6f-937a-47250bfdae89" providerId="ADAL" clId="{18BDA333-87F6-4E64-9351-9F37DB89D389}" dt="2023-06-19T16:54:27.214" v="126"/>
          <ac:spMkLst>
            <pc:docMk/>
            <pc:sldMk cId="1676621390" sldId="438"/>
            <ac:spMk id="20" creationId="{8D71EDA1-87BF-4D5D-AB79-F346FD19278A}"/>
          </ac:spMkLst>
        </pc:spChg>
        <pc:spChg chg="add del">
          <ac:chgData name="Caroline Jawad" userId="ebec8957-a986-4a6f-937a-47250bfdae89" providerId="ADAL" clId="{18BDA333-87F6-4E64-9351-9F37DB89D389}" dt="2023-06-19T16:55:07.114" v="139" actId="26606"/>
          <ac:spMkLst>
            <pc:docMk/>
            <pc:sldMk cId="1676621390" sldId="438"/>
            <ac:spMk id="22" creationId="{C4285719-470E-454C-AF62-8323075F1F5B}"/>
          </ac:spMkLst>
        </pc:spChg>
        <pc:spChg chg="add del">
          <ac:chgData name="Caroline Jawad" userId="ebec8957-a986-4a6f-937a-47250bfdae89" providerId="ADAL" clId="{18BDA333-87F6-4E64-9351-9F37DB89D389}" dt="2023-06-19T16:55:07.114" v="139" actId="26606"/>
          <ac:spMkLst>
            <pc:docMk/>
            <pc:sldMk cId="1676621390" sldId="438"/>
            <ac:spMk id="24" creationId="{CD9FE4EF-C4D8-49A0-B2FF-81D8DB7D8A24}"/>
          </ac:spMkLst>
        </pc:spChg>
        <pc:spChg chg="add del">
          <ac:chgData name="Caroline Jawad" userId="ebec8957-a986-4a6f-937a-47250bfdae89" providerId="ADAL" clId="{18BDA333-87F6-4E64-9351-9F37DB89D389}" dt="2023-06-19T16:55:07.114" v="139" actId="26606"/>
          <ac:spMkLst>
            <pc:docMk/>
            <pc:sldMk cId="1676621390" sldId="438"/>
            <ac:spMk id="26" creationId="{4300840D-0A0B-4512-BACA-B439D5B9C57C}"/>
          </ac:spMkLst>
        </pc:spChg>
        <pc:spChg chg="add del">
          <ac:chgData name="Caroline Jawad" userId="ebec8957-a986-4a6f-937a-47250bfdae89" providerId="ADAL" clId="{18BDA333-87F6-4E64-9351-9F37DB89D389}" dt="2023-06-19T16:55:07.114" v="139" actId="26606"/>
          <ac:spMkLst>
            <pc:docMk/>
            <pc:sldMk cId="1676621390" sldId="438"/>
            <ac:spMk id="28" creationId="{D2B78728-A580-49A7-84F9-6EF6F583ADE0}"/>
          </ac:spMkLst>
        </pc:spChg>
        <pc:spChg chg="add del">
          <ac:chgData name="Caroline Jawad" userId="ebec8957-a986-4a6f-937a-47250bfdae89" providerId="ADAL" clId="{18BDA333-87F6-4E64-9351-9F37DB89D389}" dt="2023-06-19T16:55:07.114" v="139" actId="26606"/>
          <ac:spMkLst>
            <pc:docMk/>
            <pc:sldMk cId="1676621390" sldId="438"/>
            <ac:spMk id="30" creationId="{38FAA1A1-D861-433F-88FA-1E9D6FD31D11}"/>
          </ac:spMkLst>
        </pc:spChg>
        <pc:spChg chg="add del">
          <ac:chgData name="Caroline Jawad" userId="ebec8957-a986-4a6f-937a-47250bfdae89" providerId="ADAL" clId="{18BDA333-87F6-4E64-9351-9F37DB89D389}" dt="2023-06-19T16:55:07.114" v="139" actId="26606"/>
          <ac:spMkLst>
            <pc:docMk/>
            <pc:sldMk cId="1676621390" sldId="438"/>
            <ac:spMk id="32" creationId="{8D71EDA1-87BF-4D5D-AB79-F346FD19278A}"/>
          </ac:spMkLst>
        </pc:spChg>
        <pc:spChg chg="add">
          <ac:chgData name="Caroline Jawad" userId="ebec8957-a986-4a6f-937a-47250bfdae89" providerId="ADAL" clId="{18BDA333-87F6-4E64-9351-9F37DB89D389}" dt="2023-06-19T16:55:07.114" v="139" actId="26606"/>
          <ac:spMkLst>
            <pc:docMk/>
            <pc:sldMk cId="1676621390" sldId="438"/>
            <ac:spMk id="37" creationId="{09588DA8-065E-4F6F-8EFD-43104AB2E0CF}"/>
          </ac:spMkLst>
        </pc:spChg>
        <pc:spChg chg="add">
          <ac:chgData name="Caroline Jawad" userId="ebec8957-a986-4a6f-937a-47250bfdae89" providerId="ADAL" clId="{18BDA333-87F6-4E64-9351-9F37DB89D389}" dt="2023-06-19T16:55:07.114" v="139" actId="26606"/>
          <ac:spMkLst>
            <pc:docMk/>
            <pc:sldMk cId="1676621390" sldId="438"/>
            <ac:spMk id="39" creationId="{C4285719-470E-454C-AF62-8323075F1F5B}"/>
          </ac:spMkLst>
        </pc:spChg>
        <pc:spChg chg="add">
          <ac:chgData name="Caroline Jawad" userId="ebec8957-a986-4a6f-937a-47250bfdae89" providerId="ADAL" clId="{18BDA333-87F6-4E64-9351-9F37DB89D389}" dt="2023-06-19T16:55:07.114" v="139" actId="26606"/>
          <ac:spMkLst>
            <pc:docMk/>
            <pc:sldMk cId="1676621390" sldId="438"/>
            <ac:spMk id="41" creationId="{CD9FE4EF-C4D8-49A0-B2FF-81D8DB7D8A24}"/>
          </ac:spMkLst>
        </pc:spChg>
        <pc:spChg chg="add">
          <ac:chgData name="Caroline Jawad" userId="ebec8957-a986-4a6f-937a-47250bfdae89" providerId="ADAL" clId="{18BDA333-87F6-4E64-9351-9F37DB89D389}" dt="2023-06-19T16:55:07.114" v="139" actId="26606"/>
          <ac:spMkLst>
            <pc:docMk/>
            <pc:sldMk cId="1676621390" sldId="438"/>
            <ac:spMk id="43" creationId="{4300840D-0A0B-4512-BACA-B439D5B9C57C}"/>
          </ac:spMkLst>
        </pc:spChg>
        <pc:spChg chg="add">
          <ac:chgData name="Caroline Jawad" userId="ebec8957-a986-4a6f-937a-47250bfdae89" providerId="ADAL" clId="{18BDA333-87F6-4E64-9351-9F37DB89D389}" dt="2023-06-19T16:55:07.114" v="139" actId="26606"/>
          <ac:spMkLst>
            <pc:docMk/>
            <pc:sldMk cId="1676621390" sldId="438"/>
            <ac:spMk id="45" creationId="{D2B78728-A580-49A7-84F9-6EF6F583ADE0}"/>
          </ac:spMkLst>
        </pc:spChg>
        <pc:spChg chg="add">
          <ac:chgData name="Caroline Jawad" userId="ebec8957-a986-4a6f-937a-47250bfdae89" providerId="ADAL" clId="{18BDA333-87F6-4E64-9351-9F37DB89D389}" dt="2023-06-19T16:55:07.114" v="139" actId="26606"/>
          <ac:spMkLst>
            <pc:docMk/>
            <pc:sldMk cId="1676621390" sldId="438"/>
            <ac:spMk id="47" creationId="{38FAA1A1-D861-433F-88FA-1E9D6FD31D11}"/>
          </ac:spMkLst>
        </pc:spChg>
        <pc:spChg chg="add">
          <ac:chgData name="Caroline Jawad" userId="ebec8957-a986-4a6f-937a-47250bfdae89" providerId="ADAL" clId="{18BDA333-87F6-4E64-9351-9F37DB89D389}" dt="2023-06-19T16:55:07.114" v="139" actId="26606"/>
          <ac:spMkLst>
            <pc:docMk/>
            <pc:sldMk cId="1676621390" sldId="438"/>
            <ac:spMk id="49" creationId="{8D71EDA1-87BF-4D5D-AB79-F346FD19278A}"/>
          </ac:spMkLst>
        </pc:spChg>
      </pc:sldChg>
      <pc:sldChg chg="addSp modSp new mod setBg">
        <pc:chgData name="Caroline Jawad" userId="ebec8957-a986-4a6f-937a-47250bfdae89" providerId="ADAL" clId="{18BDA333-87F6-4E64-9351-9F37DB89D389}" dt="2023-06-19T16:57:27.003" v="196" actId="27636"/>
        <pc:sldMkLst>
          <pc:docMk/>
          <pc:sldMk cId="2156607114" sldId="439"/>
        </pc:sldMkLst>
        <pc:spChg chg="mod">
          <ac:chgData name="Caroline Jawad" userId="ebec8957-a986-4a6f-937a-47250bfdae89" providerId="ADAL" clId="{18BDA333-87F6-4E64-9351-9F37DB89D389}" dt="2023-06-19T16:57:27.003" v="196" actId="27636"/>
          <ac:spMkLst>
            <pc:docMk/>
            <pc:sldMk cId="2156607114" sldId="439"/>
            <ac:spMk id="2" creationId="{0F333A35-1D17-37C8-D0F2-DBD2462AAD02}"/>
          </ac:spMkLst>
        </pc:spChg>
        <pc:spChg chg="mod">
          <ac:chgData name="Caroline Jawad" userId="ebec8957-a986-4a6f-937a-47250bfdae89" providerId="ADAL" clId="{18BDA333-87F6-4E64-9351-9F37DB89D389}" dt="2023-06-19T16:57:23.299" v="194" actId="26606"/>
          <ac:spMkLst>
            <pc:docMk/>
            <pc:sldMk cId="2156607114" sldId="439"/>
            <ac:spMk id="3" creationId="{707A1F41-29F8-84B5-8A57-6A8448F1D561}"/>
          </ac:spMkLst>
        </pc:spChg>
        <pc:spChg chg="add">
          <ac:chgData name="Caroline Jawad" userId="ebec8957-a986-4a6f-937a-47250bfdae89" providerId="ADAL" clId="{18BDA333-87F6-4E64-9351-9F37DB89D389}" dt="2023-06-19T16:57:23.299" v="194" actId="26606"/>
          <ac:spMkLst>
            <pc:docMk/>
            <pc:sldMk cId="2156607114" sldId="439"/>
            <ac:spMk id="8" creationId="{09588DA8-065E-4F6F-8EFD-43104AB2E0CF}"/>
          </ac:spMkLst>
        </pc:spChg>
        <pc:spChg chg="add">
          <ac:chgData name="Caroline Jawad" userId="ebec8957-a986-4a6f-937a-47250bfdae89" providerId="ADAL" clId="{18BDA333-87F6-4E64-9351-9F37DB89D389}" dt="2023-06-19T16:57:23.299" v="194" actId="26606"/>
          <ac:spMkLst>
            <pc:docMk/>
            <pc:sldMk cId="2156607114" sldId="439"/>
            <ac:spMk id="10" creationId="{C4285719-470E-454C-AF62-8323075F1F5B}"/>
          </ac:spMkLst>
        </pc:spChg>
        <pc:spChg chg="add">
          <ac:chgData name="Caroline Jawad" userId="ebec8957-a986-4a6f-937a-47250bfdae89" providerId="ADAL" clId="{18BDA333-87F6-4E64-9351-9F37DB89D389}" dt="2023-06-19T16:57:23.299" v="194" actId="26606"/>
          <ac:spMkLst>
            <pc:docMk/>
            <pc:sldMk cId="2156607114" sldId="439"/>
            <ac:spMk id="12" creationId="{CD9FE4EF-C4D8-49A0-B2FF-81D8DB7D8A24}"/>
          </ac:spMkLst>
        </pc:spChg>
        <pc:spChg chg="add">
          <ac:chgData name="Caroline Jawad" userId="ebec8957-a986-4a6f-937a-47250bfdae89" providerId="ADAL" clId="{18BDA333-87F6-4E64-9351-9F37DB89D389}" dt="2023-06-19T16:57:23.299" v="194" actId="26606"/>
          <ac:spMkLst>
            <pc:docMk/>
            <pc:sldMk cId="2156607114" sldId="439"/>
            <ac:spMk id="14" creationId="{4300840D-0A0B-4512-BACA-B439D5B9C57C}"/>
          </ac:spMkLst>
        </pc:spChg>
        <pc:spChg chg="add">
          <ac:chgData name="Caroline Jawad" userId="ebec8957-a986-4a6f-937a-47250bfdae89" providerId="ADAL" clId="{18BDA333-87F6-4E64-9351-9F37DB89D389}" dt="2023-06-19T16:57:23.299" v="194" actId="26606"/>
          <ac:spMkLst>
            <pc:docMk/>
            <pc:sldMk cId="2156607114" sldId="439"/>
            <ac:spMk id="16" creationId="{D2B78728-A580-49A7-84F9-6EF6F583ADE0}"/>
          </ac:spMkLst>
        </pc:spChg>
        <pc:spChg chg="add">
          <ac:chgData name="Caroline Jawad" userId="ebec8957-a986-4a6f-937a-47250bfdae89" providerId="ADAL" clId="{18BDA333-87F6-4E64-9351-9F37DB89D389}" dt="2023-06-19T16:57:23.299" v="194" actId="26606"/>
          <ac:spMkLst>
            <pc:docMk/>
            <pc:sldMk cId="2156607114" sldId="439"/>
            <ac:spMk id="18" creationId="{38FAA1A1-D861-433F-88FA-1E9D6FD31D11}"/>
          </ac:spMkLst>
        </pc:spChg>
        <pc:spChg chg="add">
          <ac:chgData name="Caroline Jawad" userId="ebec8957-a986-4a6f-937a-47250bfdae89" providerId="ADAL" clId="{18BDA333-87F6-4E64-9351-9F37DB89D389}" dt="2023-06-19T16:57:23.299" v="194" actId="26606"/>
          <ac:spMkLst>
            <pc:docMk/>
            <pc:sldMk cId="2156607114" sldId="439"/>
            <ac:spMk id="20" creationId="{8D71EDA1-87BF-4D5D-AB79-F346FD19278A}"/>
          </ac:spMkLst>
        </pc:spChg>
      </pc:sldChg>
      <pc:sldChg chg="addSp delSp modSp add mod setBg delDesignElem">
        <pc:chgData name="Caroline Jawad" userId="ebec8957-a986-4a6f-937a-47250bfdae89" providerId="ADAL" clId="{18BDA333-87F6-4E64-9351-9F37DB89D389}" dt="2023-06-19T17:21:22.342" v="597" actId="26606"/>
        <pc:sldMkLst>
          <pc:docMk/>
          <pc:sldMk cId="670806517" sldId="440"/>
        </pc:sldMkLst>
        <pc:spChg chg="mod">
          <ac:chgData name="Caroline Jawad" userId="ebec8957-a986-4a6f-937a-47250bfdae89" providerId="ADAL" clId="{18BDA333-87F6-4E64-9351-9F37DB89D389}" dt="2023-06-19T17:21:22.342" v="597" actId="26606"/>
          <ac:spMkLst>
            <pc:docMk/>
            <pc:sldMk cId="670806517" sldId="440"/>
            <ac:spMk id="2" creationId="{7725B999-52A2-C924-E527-609ADEFD6B32}"/>
          </ac:spMkLst>
        </pc:spChg>
        <pc:spChg chg="mod">
          <ac:chgData name="Caroline Jawad" userId="ebec8957-a986-4a6f-937a-47250bfdae89" providerId="ADAL" clId="{18BDA333-87F6-4E64-9351-9F37DB89D389}" dt="2023-06-19T17:21:22.342" v="597" actId="26606"/>
          <ac:spMkLst>
            <pc:docMk/>
            <pc:sldMk cId="670806517" sldId="440"/>
            <ac:spMk id="5" creationId="{53570A32-5076-4C12-7A66-1234247465CD}"/>
          </ac:spMkLst>
        </pc:spChg>
        <pc:spChg chg="add">
          <ac:chgData name="Caroline Jawad" userId="ebec8957-a986-4a6f-937a-47250bfdae89" providerId="ADAL" clId="{18BDA333-87F6-4E64-9351-9F37DB89D389}" dt="2023-06-19T17:21:22.342" v="597" actId="26606"/>
          <ac:spMkLst>
            <pc:docMk/>
            <pc:sldMk cId="670806517" sldId="440"/>
            <ac:spMk id="7" creationId="{DEE2AD96-B495-4E06-9291-B71706F728CB}"/>
          </ac:spMkLst>
        </pc:spChg>
        <pc:spChg chg="add">
          <ac:chgData name="Caroline Jawad" userId="ebec8957-a986-4a6f-937a-47250bfdae89" providerId="ADAL" clId="{18BDA333-87F6-4E64-9351-9F37DB89D389}" dt="2023-06-19T17:21:22.342" v="597" actId="26606"/>
          <ac:spMkLst>
            <pc:docMk/>
            <pc:sldMk cId="670806517" sldId="440"/>
            <ac:spMk id="8" creationId="{53CF6D67-C5A8-4ADD-9E8E-1E38CA1D3166}"/>
          </ac:spMkLst>
        </pc:spChg>
        <pc:spChg chg="add">
          <ac:chgData name="Caroline Jawad" userId="ebec8957-a986-4a6f-937a-47250bfdae89" providerId="ADAL" clId="{18BDA333-87F6-4E64-9351-9F37DB89D389}" dt="2023-06-19T17:21:22.342" v="597" actId="26606"/>
          <ac:spMkLst>
            <pc:docMk/>
            <pc:sldMk cId="670806517" sldId="440"/>
            <ac:spMk id="9" creationId="{86909FA0-B515-4681-B7A8-FA281D133B94}"/>
          </ac:spMkLst>
        </pc:spChg>
        <pc:spChg chg="del">
          <ac:chgData name="Caroline Jawad" userId="ebec8957-a986-4a6f-937a-47250bfdae89" providerId="ADAL" clId="{18BDA333-87F6-4E64-9351-9F37DB89D389}" dt="2023-06-19T17:21:15.594" v="596"/>
          <ac:spMkLst>
            <pc:docMk/>
            <pc:sldMk cId="670806517" sldId="440"/>
            <ac:spMk id="10" creationId="{09588DA8-065E-4F6F-8EFD-43104AB2E0CF}"/>
          </ac:spMkLst>
        </pc:spChg>
        <pc:spChg chg="add">
          <ac:chgData name="Caroline Jawad" userId="ebec8957-a986-4a6f-937a-47250bfdae89" providerId="ADAL" clId="{18BDA333-87F6-4E64-9351-9F37DB89D389}" dt="2023-06-19T17:21:22.342" v="597" actId="26606"/>
          <ac:spMkLst>
            <pc:docMk/>
            <pc:sldMk cId="670806517" sldId="440"/>
            <ac:spMk id="11" creationId="{21C9FE86-FCC3-4A31-AA1C-C882262B7FE7}"/>
          </ac:spMkLst>
        </pc:spChg>
        <pc:spChg chg="del">
          <ac:chgData name="Caroline Jawad" userId="ebec8957-a986-4a6f-937a-47250bfdae89" providerId="ADAL" clId="{18BDA333-87F6-4E64-9351-9F37DB89D389}" dt="2023-06-19T17:21:15.594" v="596"/>
          <ac:spMkLst>
            <pc:docMk/>
            <pc:sldMk cId="670806517" sldId="440"/>
            <ac:spMk id="12" creationId="{C4285719-470E-454C-AF62-8323075F1F5B}"/>
          </ac:spMkLst>
        </pc:spChg>
        <pc:spChg chg="add">
          <ac:chgData name="Caroline Jawad" userId="ebec8957-a986-4a6f-937a-47250bfdae89" providerId="ADAL" clId="{18BDA333-87F6-4E64-9351-9F37DB89D389}" dt="2023-06-19T17:21:22.342" v="597" actId="26606"/>
          <ac:spMkLst>
            <pc:docMk/>
            <pc:sldMk cId="670806517" sldId="440"/>
            <ac:spMk id="13" creationId="{7D96243B-ECED-4B71-8E06-AE9A285EAD20}"/>
          </ac:spMkLst>
        </pc:spChg>
        <pc:spChg chg="del">
          <ac:chgData name="Caroline Jawad" userId="ebec8957-a986-4a6f-937a-47250bfdae89" providerId="ADAL" clId="{18BDA333-87F6-4E64-9351-9F37DB89D389}" dt="2023-06-19T17:21:15.594" v="596"/>
          <ac:spMkLst>
            <pc:docMk/>
            <pc:sldMk cId="670806517" sldId="440"/>
            <ac:spMk id="14" creationId="{CD9FE4EF-C4D8-49A0-B2FF-81D8DB7D8A24}"/>
          </ac:spMkLst>
        </pc:spChg>
        <pc:spChg chg="add">
          <ac:chgData name="Caroline Jawad" userId="ebec8957-a986-4a6f-937a-47250bfdae89" providerId="ADAL" clId="{18BDA333-87F6-4E64-9351-9F37DB89D389}" dt="2023-06-19T17:21:22.342" v="597" actId="26606"/>
          <ac:spMkLst>
            <pc:docMk/>
            <pc:sldMk cId="670806517" sldId="440"/>
            <ac:spMk id="15" creationId="{A09989E4-EFDC-4A90-A633-E0525FB4139E}"/>
          </ac:spMkLst>
        </pc:spChg>
        <pc:spChg chg="del">
          <ac:chgData name="Caroline Jawad" userId="ebec8957-a986-4a6f-937a-47250bfdae89" providerId="ADAL" clId="{18BDA333-87F6-4E64-9351-9F37DB89D389}" dt="2023-06-19T17:21:15.594" v="596"/>
          <ac:spMkLst>
            <pc:docMk/>
            <pc:sldMk cId="670806517" sldId="440"/>
            <ac:spMk id="16" creationId="{4300840D-0A0B-4512-BACA-B439D5B9C57C}"/>
          </ac:spMkLst>
        </pc:spChg>
        <pc:spChg chg="del">
          <ac:chgData name="Caroline Jawad" userId="ebec8957-a986-4a6f-937a-47250bfdae89" providerId="ADAL" clId="{18BDA333-87F6-4E64-9351-9F37DB89D389}" dt="2023-06-19T17:21:15.594" v="596"/>
          <ac:spMkLst>
            <pc:docMk/>
            <pc:sldMk cId="670806517" sldId="440"/>
            <ac:spMk id="18" creationId="{D2B78728-A580-49A7-84F9-6EF6F583ADE0}"/>
          </ac:spMkLst>
        </pc:spChg>
        <pc:spChg chg="del">
          <ac:chgData name="Caroline Jawad" userId="ebec8957-a986-4a6f-937a-47250bfdae89" providerId="ADAL" clId="{18BDA333-87F6-4E64-9351-9F37DB89D389}" dt="2023-06-19T17:21:15.594" v="596"/>
          <ac:spMkLst>
            <pc:docMk/>
            <pc:sldMk cId="670806517" sldId="440"/>
            <ac:spMk id="20" creationId="{38FAA1A1-D861-433F-88FA-1E9D6FD31D11}"/>
          </ac:spMkLst>
        </pc:spChg>
        <pc:spChg chg="del">
          <ac:chgData name="Caroline Jawad" userId="ebec8957-a986-4a6f-937a-47250bfdae89" providerId="ADAL" clId="{18BDA333-87F6-4E64-9351-9F37DB89D389}" dt="2023-06-19T17:21:15.594" v="596"/>
          <ac:spMkLst>
            <pc:docMk/>
            <pc:sldMk cId="670806517" sldId="440"/>
            <ac:spMk id="22" creationId="{8D71EDA1-87BF-4D5D-AB79-F346FD19278A}"/>
          </ac:spMkLst>
        </pc:spChg>
      </pc:sldChg>
      <pc:sldChg chg="addSp delSp modSp new del mod setBg addAnim delDesignElem chgLayout">
        <pc:chgData name="Caroline Jawad" userId="ebec8957-a986-4a6f-937a-47250bfdae89" providerId="ADAL" clId="{18BDA333-87F6-4E64-9351-9F37DB89D389}" dt="2023-06-19T17:20:55.995" v="593" actId="47"/>
        <pc:sldMkLst>
          <pc:docMk/>
          <pc:sldMk cId="1994581507" sldId="440"/>
        </pc:sldMkLst>
        <pc:spChg chg="mod ord">
          <ac:chgData name="Caroline Jawad" userId="ebec8957-a986-4a6f-937a-47250bfdae89" providerId="ADAL" clId="{18BDA333-87F6-4E64-9351-9F37DB89D389}" dt="2023-06-19T16:59:41.392" v="217" actId="26606"/>
          <ac:spMkLst>
            <pc:docMk/>
            <pc:sldMk cId="1994581507" sldId="440"/>
            <ac:spMk id="2" creationId="{7725B999-52A2-C924-E527-609ADEFD6B32}"/>
          </ac:spMkLst>
        </pc:spChg>
        <pc:spChg chg="del">
          <ac:chgData name="Caroline Jawad" userId="ebec8957-a986-4a6f-937a-47250bfdae89" providerId="ADAL" clId="{18BDA333-87F6-4E64-9351-9F37DB89D389}" dt="2023-06-19T16:58:26.174" v="201" actId="700"/>
          <ac:spMkLst>
            <pc:docMk/>
            <pc:sldMk cId="1994581507" sldId="440"/>
            <ac:spMk id="3" creationId="{3FE3FD0D-FF7D-FCF7-84BB-F9F6FE4ED34C}"/>
          </ac:spMkLst>
        </pc:spChg>
        <pc:spChg chg="add del mod ord">
          <ac:chgData name="Caroline Jawad" userId="ebec8957-a986-4a6f-937a-47250bfdae89" providerId="ADAL" clId="{18BDA333-87F6-4E64-9351-9F37DB89D389}" dt="2023-06-19T16:59:38.674" v="216" actId="700"/>
          <ac:spMkLst>
            <pc:docMk/>
            <pc:sldMk cId="1994581507" sldId="440"/>
            <ac:spMk id="4" creationId="{7D617ABE-0FCF-19CF-2D96-947547A47250}"/>
          </ac:spMkLst>
        </pc:spChg>
        <pc:spChg chg="add mod ord">
          <ac:chgData name="Caroline Jawad" userId="ebec8957-a986-4a6f-937a-47250bfdae89" providerId="ADAL" clId="{18BDA333-87F6-4E64-9351-9F37DB89D389}" dt="2023-06-19T17:00:01.130" v="220" actId="2711"/>
          <ac:spMkLst>
            <pc:docMk/>
            <pc:sldMk cId="1994581507" sldId="440"/>
            <ac:spMk id="5" creationId="{53570A32-5076-4C12-7A66-1234247465CD}"/>
          </ac:spMkLst>
        </pc:spChg>
        <pc:spChg chg="add del">
          <ac:chgData name="Caroline Jawad" userId="ebec8957-a986-4a6f-937a-47250bfdae89" providerId="ADAL" clId="{18BDA333-87F6-4E64-9351-9F37DB89D389}" dt="2023-06-19T16:59:27.310" v="214" actId="26606"/>
          <ac:spMkLst>
            <pc:docMk/>
            <pc:sldMk cId="1994581507" sldId="440"/>
            <ac:spMk id="9" creationId="{09588DA8-065E-4F6F-8EFD-43104AB2E0CF}"/>
          </ac:spMkLst>
        </pc:spChg>
        <pc:spChg chg="add">
          <ac:chgData name="Caroline Jawad" userId="ebec8957-a986-4a6f-937a-47250bfdae89" providerId="ADAL" clId="{18BDA333-87F6-4E64-9351-9F37DB89D389}" dt="2023-06-19T16:59:41.392" v="217" actId="26606"/>
          <ac:spMkLst>
            <pc:docMk/>
            <pc:sldMk cId="1994581507" sldId="440"/>
            <ac:spMk id="10" creationId="{09588DA8-065E-4F6F-8EFD-43104AB2E0CF}"/>
          </ac:spMkLst>
        </pc:spChg>
        <pc:spChg chg="add del">
          <ac:chgData name="Caroline Jawad" userId="ebec8957-a986-4a6f-937a-47250bfdae89" providerId="ADAL" clId="{18BDA333-87F6-4E64-9351-9F37DB89D389}" dt="2023-06-19T16:59:27.310" v="214" actId="26606"/>
          <ac:spMkLst>
            <pc:docMk/>
            <pc:sldMk cId="1994581507" sldId="440"/>
            <ac:spMk id="11" creationId="{C4285719-470E-454C-AF62-8323075F1F5B}"/>
          </ac:spMkLst>
        </pc:spChg>
        <pc:spChg chg="add">
          <ac:chgData name="Caroline Jawad" userId="ebec8957-a986-4a6f-937a-47250bfdae89" providerId="ADAL" clId="{18BDA333-87F6-4E64-9351-9F37DB89D389}" dt="2023-06-19T16:59:41.392" v="217" actId="26606"/>
          <ac:spMkLst>
            <pc:docMk/>
            <pc:sldMk cId="1994581507" sldId="440"/>
            <ac:spMk id="12" creationId="{C4285719-470E-454C-AF62-8323075F1F5B}"/>
          </ac:spMkLst>
        </pc:spChg>
        <pc:spChg chg="add del">
          <ac:chgData name="Caroline Jawad" userId="ebec8957-a986-4a6f-937a-47250bfdae89" providerId="ADAL" clId="{18BDA333-87F6-4E64-9351-9F37DB89D389}" dt="2023-06-19T16:59:27.310" v="214" actId="26606"/>
          <ac:spMkLst>
            <pc:docMk/>
            <pc:sldMk cId="1994581507" sldId="440"/>
            <ac:spMk id="13" creationId="{CD9FE4EF-C4D8-49A0-B2FF-81D8DB7D8A24}"/>
          </ac:spMkLst>
        </pc:spChg>
        <pc:spChg chg="add">
          <ac:chgData name="Caroline Jawad" userId="ebec8957-a986-4a6f-937a-47250bfdae89" providerId="ADAL" clId="{18BDA333-87F6-4E64-9351-9F37DB89D389}" dt="2023-06-19T16:59:41.392" v="217" actId="26606"/>
          <ac:spMkLst>
            <pc:docMk/>
            <pc:sldMk cId="1994581507" sldId="440"/>
            <ac:spMk id="14" creationId="{CD9FE4EF-C4D8-49A0-B2FF-81D8DB7D8A24}"/>
          </ac:spMkLst>
        </pc:spChg>
        <pc:spChg chg="add del">
          <ac:chgData name="Caroline Jawad" userId="ebec8957-a986-4a6f-937a-47250bfdae89" providerId="ADAL" clId="{18BDA333-87F6-4E64-9351-9F37DB89D389}" dt="2023-06-19T16:59:27.310" v="214" actId="26606"/>
          <ac:spMkLst>
            <pc:docMk/>
            <pc:sldMk cId="1994581507" sldId="440"/>
            <ac:spMk id="15" creationId="{4300840D-0A0B-4512-BACA-B439D5B9C57C}"/>
          </ac:spMkLst>
        </pc:spChg>
        <pc:spChg chg="add">
          <ac:chgData name="Caroline Jawad" userId="ebec8957-a986-4a6f-937a-47250bfdae89" providerId="ADAL" clId="{18BDA333-87F6-4E64-9351-9F37DB89D389}" dt="2023-06-19T16:59:41.392" v="217" actId="26606"/>
          <ac:spMkLst>
            <pc:docMk/>
            <pc:sldMk cId="1994581507" sldId="440"/>
            <ac:spMk id="16" creationId="{4300840D-0A0B-4512-BACA-B439D5B9C57C}"/>
          </ac:spMkLst>
        </pc:spChg>
        <pc:spChg chg="add del">
          <ac:chgData name="Caroline Jawad" userId="ebec8957-a986-4a6f-937a-47250bfdae89" providerId="ADAL" clId="{18BDA333-87F6-4E64-9351-9F37DB89D389}" dt="2023-06-19T16:59:27.310" v="214" actId="26606"/>
          <ac:spMkLst>
            <pc:docMk/>
            <pc:sldMk cId="1994581507" sldId="440"/>
            <ac:spMk id="17" creationId="{D2B78728-A580-49A7-84F9-6EF6F583ADE0}"/>
          </ac:spMkLst>
        </pc:spChg>
        <pc:spChg chg="add">
          <ac:chgData name="Caroline Jawad" userId="ebec8957-a986-4a6f-937a-47250bfdae89" providerId="ADAL" clId="{18BDA333-87F6-4E64-9351-9F37DB89D389}" dt="2023-06-19T16:59:41.392" v="217" actId="26606"/>
          <ac:spMkLst>
            <pc:docMk/>
            <pc:sldMk cId="1994581507" sldId="440"/>
            <ac:spMk id="18" creationId="{D2B78728-A580-49A7-84F9-6EF6F583ADE0}"/>
          </ac:spMkLst>
        </pc:spChg>
        <pc:spChg chg="add del">
          <ac:chgData name="Caroline Jawad" userId="ebec8957-a986-4a6f-937a-47250bfdae89" providerId="ADAL" clId="{18BDA333-87F6-4E64-9351-9F37DB89D389}" dt="2023-06-19T16:59:27.310" v="214" actId="26606"/>
          <ac:spMkLst>
            <pc:docMk/>
            <pc:sldMk cId="1994581507" sldId="440"/>
            <ac:spMk id="19" creationId="{38FAA1A1-D861-433F-88FA-1E9D6FD31D11}"/>
          </ac:spMkLst>
        </pc:spChg>
        <pc:spChg chg="add">
          <ac:chgData name="Caroline Jawad" userId="ebec8957-a986-4a6f-937a-47250bfdae89" providerId="ADAL" clId="{18BDA333-87F6-4E64-9351-9F37DB89D389}" dt="2023-06-19T16:59:41.392" v="217" actId="26606"/>
          <ac:spMkLst>
            <pc:docMk/>
            <pc:sldMk cId="1994581507" sldId="440"/>
            <ac:spMk id="20" creationId="{38FAA1A1-D861-433F-88FA-1E9D6FD31D11}"/>
          </ac:spMkLst>
        </pc:spChg>
        <pc:spChg chg="add del">
          <ac:chgData name="Caroline Jawad" userId="ebec8957-a986-4a6f-937a-47250bfdae89" providerId="ADAL" clId="{18BDA333-87F6-4E64-9351-9F37DB89D389}" dt="2023-06-19T16:59:27.310" v="214" actId="26606"/>
          <ac:spMkLst>
            <pc:docMk/>
            <pc:sldMk cId="1994581507" sldId="440"/>
            <ac:spMk id="21" creationId="{8D71EDA1-87BF-4D5D-AB79-F346FD19278A}"/>
          </ac:spMkLst>
        </pc:spChg>
        <pc:spChg chg="add">
          <ac:chgData name="Caroline Jawad" userId="ebec8957-a986-4a6f-937a-47250bfdae89" providerId="ADAL" clId="{18BDA333-87F6-4E64-9351-9F37DB89D389}" dt="2023-06-19T16:59:41.392" v="217" actId="26606"/>
          <ac:spMkLst>
            <pc:docMk/>
            <pc:sldMk cId="1994581507" sldId="440"/>
            <ac:spMk id="22" creationId="{8D71EDA1-87BF-4D5D-AB79-F346FD19278A}"/>
          </ac:spMkLst>
        </pc:spChg>
        <pc:spChg chg="add del">
          <ac:chgData name="Caroline Jawad" userId="ebec8957-a986-4a6f-937a-47250bfdae89" providerId="ADAL" clId="{18BDA333-87F6-4E64-9351-9F37DB89D389}" dt="2023-06-19T16:59:27.301" v="213" actId="26606"/>
          <ac:spMkLst>
            <pc:docMk/>
            <pc:sldMk cId="1994581507" sldId="440"/>
            <ac:spMk id="26" creationId="{C3896A03-3945-419A-B66B-4EE266EDD152}"/>
          </ac:spMkLst>
        </pc:spChg>
        <pc:spChg chg="add del">
          <ac:chgData name="Caroline Jawad" userId="ebec8957-a986-4a6f-937a-47250bfdae89" providerId="ADAL" clId="{18BDA333-87F6-4E64-9351-9F37DB89D389}" dt="2023-06-19T16:59:27.301" v="213" actId="26606"/>
          <ac:spMkLst>
            <pc:docMk/>
            <pc:sldMk cId="1994581507" sldId="440"/>
            <ac:spMk id="28" creationId="{B34F5AD2-EDBD-4BBD-A55C-EAFFD0C7097A}"/>
          </ac:spMkLst>
        </pc:spChg>
        <pc:spChg chg="add del">
          <ac:chgData name="Caroline Jawad" userId="ebec8957-a986-4a6f-937a-47250bfdae89" providerId="ADAL" clId="{18BDA333-87F6-4E64-9351-9F37DB89D389}" dt="2023-06-19T16:59:38.674" v="216" actId="700"/>
          <ac:spMkLst>
            <pc:docMk/>
            <pc:sldMk cId="1994581507" sldId="440"/>
            <ac:spMk id="30" creationId="{CD9FE4EF-C4D8-49A0-B2FF-81D8DB7D8A24}"/>
          </ac:spMkLst>
        </pc:spChg>
        <pc:spChg chg="add del">
          <ac:chgData name="Caroline Jawad" userId="ebec8957-a986-4a6f-937a-47250bfdae89" providerId="ADAL" clId="{18BDA333-87F6-4E64-9351-9F37DB89D389}" dt="2023-06-19T16:59:38.674" v="216" actId="700"/>
          <ac:spMkLst>
            <pc:docMk/>
            <pc:sldMk cId="1994581507" sldId="440"/>
            <ac:spMk id="31" creationId="{09588DA8-065E-4F6F-8EFD-43104AB2E0CF}"/>
          </ac:spMkLst>
        </pc:spChg>
        <pc:spChg chg="add del">
          <ac:chgData name="Caroline Jawad" userId="ebec8957-a986-4a6f-937a-47250bfdae89" providerId="ADAL" clId="{18BDA333-87F6-4E64-9351-9F37DB89D389}" dt="2023-06-19T16:59:38.674" v="216" actId="700"/>
          <ac:spMkLst>
            <pc:docMk/>
            <pc:sldMk cId="1994581507" sldId="440"/>
            <ac:spMk id="32" creationId="{4300840D-0A0B-4512-BACA-B439D5B9C57C}"/>
          </ac:spMkLst>
        </pc:spChg>
        <pc:spChg chg="add del">
          <ac:chgData name="Caroline Jawad" userId="ebec8957-a986-4a6f-937a-47250bfdae89" providerId="ADAL" clId="{18BDA333-87F6-4E64-9351-9F37DB89D389}" dt="2023-06-19T16:59:38.674" v="216" actId="700"/>
          <ac:spMkLst>
            <pc:docMk/>
            <pc:sldMk cId="1994581507" sldId="440"/>
            <ac:spMk id="33" creationId="{C4285719-470E-454C-AF62-8323075F1F5B}"/>
          </ac:spMkLst>
        </pc:spChg>
        <pc:spChg chg="add del">
          <ac:chgData name="Caroline Jawad" userId="ebec8957-a986-4a6f-937a-47250bfdae89" providerId="ADAL" clId="{18BDA333-87F6-4E64-9351-9F37DB89D389}" dt="2023-06-19T16:59:38.674" v="216" actId="700"/>
          <ac:spMkLst>
            <pc:docMk/>
            <pc:sldMk cId="1994581507" sldId="440"/>
            <ac:spMk id="34" creationId="{D2B78728-A580-49A7-84F9-6EF6F583ADE0}"/>
          </ac:spMkLst>
        </pc:spChg>
        <pc:spChg chg="add del">
          <ac:chgData name="Caroline Jawad" userId="ebec8957-a986-4a6f-937a-47250bfdae89" providerId="ADAL" clId="{18BDA333-87F6-4E64-9351-9F37DB89D389}" dt="2023-06-19T16:59:38.674" v="216" actId="700"/>
          <ac:spMkLst>
            <pc:docMk/>
            <pc:sldMk cId="1994581507" sldId="440"/>
            <ac:spMk id="36" creationId="{38FAA1A1-D861-433F-88FA-1E9D6FD31D11}"/>
          </ac:spMkLst>
        </pc:spChg>
        <pc:spChg chg="add del">
          <ac:chgData name="Caroline Jawad" userId="ebec8957-a986-4a6f-937a-47250bfdae89" providerId="ADAL" clId="{18BDA333-87F6-4E64-9351-9F37DB89D389}" dt="2023-06-19T16:59:38.674" v="216" actId="700"/>
          <ac:spMkLst>
            <pc:docMk/>
            <pc:sldMk cId="1994581507" sldId="440"/>
            <ac:spMk id="38" creationId="{8D71EDA1-87BF-4D5D-AB79-F346FD19278A}"/>
          </ac:spMkLst>
        </pc:spChg>
      </pc:sldChg>
      <pc:sldChg chg="new del">
        <pc:chgData name="Caroline Jawad" userId="ebec8957-a986-4a6f-937a-47250bfdae89" providerId="ADAL" clId="{18BDA333-87F6-4E64-9351-9F37DB89D389}" dt="2023-06-19T17:00:15.997" v="223" actId="47"/>
        <pc:sldMkLst>
          <pc:docMk/>
          <pc:sldMk cId="1653843977" sldId="441"/>
        </pc:sldMkLst>
      </pc:sldChg>
      <pc:sldChg chg="addSp modSp new mod setBg">
        <pc:chgData name="Caroline Jawad" userId="ebec8957-a986-4a6f-937a-47250bfdae89" providerId="ADAL" clId="{18BDA333-87F6-4E64-9351-9F37DB89D389}" dt="2023-06-19T17:02:28.995" v="252" actId="26606"/>
        <pc:sldMkLst>
          <pc:docMk/>
          <pc:sldMk cId="3198790706" sldId="441"/>
        </pc:sldMkLst>
        <pc:spChg chg="mod">
          <ac:chgData name="Caroline Jawad" userId="ebec8957-a986-4a6f-937a-47250bfdae89" providerId="ADAL" clId="{18BDA333-87F6-4E64-9351-9F37DB89D389}" dt="2023-06-19T17:02:28.995" v="252" actId="26606"/>
          <ac:spMkLst>
            <pc:docMk/>
            <pc:sldMk cId="3198790706" sldId="441"/>
            <ac:spMk id="2" creationId="{4B6BF68B-2581-9A74-E5C8-0968E2EEC91F}"/>
          </ac:spMkLst>
        </pc:spChg>
        <pc:spChg chg="mod">
          <ac:chgData name="Caroline Jawad" userId="ebec8957-a986-4a6f-937a-47250bfdae89" providerId="ADAL" clId="{18BDA333-87F6-4E64-9351-9F37DB89D389}" dt="2023-06-19T17:02:28.995" v="252" actId="26606"/>
          <ac:spMkLst>
            <pc:docMk/>
            <pc:sldMk cId="3198790706" sldId="441"/>
            <ac:spMk id="3" creationId="{49E805F1-2479-1244-C8FD-A81C2F707B4A}"/>
          </ac:spMkLst>
        </pc:spChg>
        <pc:spChg chg="add">
          <ac:chgData name="Caroline Jawad" userId="ebec8957-a986-4a6f-937a-47250bfdae89" providerId="ADAL" clId="{18BDA333-87F6-4E64-9351-9F37DB89D389}" dt="2023-06-19T17:02:28.995" v="252" actId="26606"/>
          <ac:spMkLst>
            <pc:docMk/>
            <pc:sldMk cId="3198790706" sldId="441"/>
            <ac:spMk id="8" creationId="{09588DA8-065E-4F6F-8EFD-43104AB2E0CF}"/>
          </ac:spMkLst>
        </pc:spChg>
        <pc:spChg chg="add">
          <ac:chgData name="Caroline Jawad" userId="ebec8957-a986-4a6f-937a-47250bfdae89" providerId="ADAL" clId="{18BDA333-87F6-4E64-9351-9F37DB89D389}" dt="2023-06-19T17:02:28.995" v="252" actId="26606"/>
          <ac:spMkLst>
            <pc:docMk/>
            <pc:sldMk cId="3198790706" sldId="441"/>
            <ac:spMk id="10" creationId="{C4285719-470E-454C-AF62-8323075F1F5B}"/>
          </ac:spMkLst>
        </pc:spChg>
        <pc:spChg chg="add">
          <ac:chgData name="Caroline Jawad" userId="ebec8957-a986-4a6f-937a-47250bfdae89" providerId="ADAL" clId="{18BDA333-87F6-4E64-9351-9F37DB89D389}" dt="2023-06-19T17:02:28.995" v="252" actId="26606"/>
          <ac:spMkLst>
            <pc:docMk/>
            <pc:sldMk cId="3198790706" sldId="441"/>
            <ac:spMk id="12" creationId="{CD9FE4EF-C4D8-49A0-B2FF-81D8DB7D8A24}"/>
          </ac:spMkLst>
        </pc:spChg>
        <pc:spChg chg="add">
          <ac:chgData name="Caroline Jawad" userId="ebec8957-a986-4a6f-937a-47250bfdae89" providerId="ADAL" clId="{18BDA333-87F6-4E64-9351-9F37DB89D389}" dt="2023-06-19T17:02:28.995" v="252" actId="26606"/>
          <ac:spMkLst>
            <pc:docMk/>
            <pc:sldMk cId="3198790706" sldId="441"/>
            <ac:spMk id="14" creationId="{4300840D-0A0B-4512-BACA-B439D5B9C57C}"/>
          </ac:spMkLst>
        </pc:spChg>
        <pc:spChg chg="add">
          <ac:chgData name="Caroline Jawad" userId="ebec8957-a986-4a6f-937a-47250bfdae89" providerId="ADAL" clId="{18BDA333-87F6-4E64-9351-9F37DB89D389}" dt="2023-06-19T17:02:28.995" v="252" actId="26606"/>
          <ac:spMkLst>
            <pc:docMk/>
            <pc:sldMk cId="3198790706" sldId="441"/>
            <ac:spMk id="16" creationId="{D2B78728-A580-49A7-84F9-6EF6F583ADE0}"/>
          </ac:spMkLst>
        </pc:spChg>
        <pc:spChg chg="add">
          <ac:chgData name="Caroline Jawad" userId="ebec8957-a986-4a6f-937a-47250bfdae89" providerId="ADAL" clId="{18BDA333-87F6-4E64-9351-9F37DB89D389}" dt="2023-06-19T17:02:28.995" v="252" actId="26606"/>
          <ac:spMkLst>
            <pc:docMk/>
            <pc:sldMk cId="3198790706" sldId="441"/>
            <ac:spMk id="18" creationId="{38FAA1A1-D861-433F-88FA-1E9D6FD31D11}"/>
          </ac:spMkLst>
        </pc:spChg>
        <pc:spChg chg="add">
          <ac:chgData name="Caroline Jawad" userId="ebec8957-a986-4a6f-937a-47250bfdae89" providerId="ADAL" clId="{18BDA333-87F6-4E64-9351-9F37DB89D389}" dt="2023-06-19T17:02:28.995" v="252" actId="26606"/>
          <ac:spMkLst>
            <pc:docMk/>
            <pc:sldMk cId="3198790706" sldId="441"/>
            <ac:spMk id="20" creationId="{8D71EDA1-87BF-4D5D-AB79-F346FD19278A}"/>
          </ac:spMkLst>
        </pc:spChg>
      </pc:sldChg>
      <pc:sldChg chg="addSp modSp new mod setBg modClrScheme chgLayout">
        <pc:chgData name="Caroline Jawad" userId="ebec8957-a986-4a6f-937a-47250bfdae89" providerId="ADAL" clId="{18BDA333-87F6-4E64-9351-9F37DB89D389}" dt="2023-06-19T17:14:27.879" v="438" actId="26606"/>
        <pc:sldMkLst>
          <pc:docMk/>
          <pc:sldMk cId="1747185621" sldId="442"/>
        </pc:sldMkLst>
        <pc:spChg chg="add mod">
          <ac:chgData name="Caroline Jawad" userId="ebec8957-a986-4a6f-937a-47250bfdae89" providerId="ADAL" clId="{18BDA333-87F6-4E64-9351-9F37DB89D389}" dt="2023-06-19T17:14:27.879" v="438" actId="26606"/>
          <ac:spMkLst>
            <pc:docMk/>
            <pc:sldMk cId="1747185621" sldId="442"/>
            <ac:spMk id="2" creationId="{D40F7CFE-91C2-61EA-D2D5-F6FF50BE553B}"/>
          </ac:spMkLst>
        </pc:spChg>
        <pc:spChg chg="add mod">
          <ac:chgData name="Caroline Jawad" userId="ebec8957-a986-4a6f-937a-47250bfdae89" providerId="ADAL" clId="{18BDA333-87F6-4E64-9351-9F37DB89D389}" dt="2023-06-19T17:14:27.879" v="438" actId="26606"/>
          <ac:spMkLst>
            <pc:docMk/>
            <pc:sldMk cId="1747185621" sldId="442"/>
            <ac:spMk id="3" creationId="{900BE015-7319-9A30-F3D8-FCCA9F35FE3E}"/>
          </ac:spMkLst>
        </pc:spChg>
        <pc:spChg chg="add">
          <ac:chgData name="Caroline Jawad" userId="ebec8957-a986-4a6f-937a-47250bfdae89" providerId="ADAL" clId="{18BDA333-87F6-4E64-9351-9F37DB89D389}" dt="2023-06-19T17:14:27.879" v="438" actId="26606"/>
          <ac:spMkLst>
            <pc:docMk/>
            <pc:sldMk cId="1747185621" sldId="442"/>
            <ac:spMk id="8" creationId="{09588DA8-065E-4F6F-8EFD-43104AB2E0CF}"/>
          </ac:spMkLst>
        </pc:spChg>
        <pc:spChg chg="add">
          <ac:chgData name="Caroline Jawad" userId="ebec8957-a986-4a6f-937a-47250bfdae89" providerId="ADAL" clId="{18BDA333-87F6-4E64-9351-9F37DB89D389}" dt="2023-06-19T17:14:27.879" v="438" actId="26606"/>
          <ac:spMkLst>
            <pc:docMk/>
            <pc:sldMk cId="1747185621" sldId="442"/>
            <ac:spMk id="10" creationId="{C4285719-470E-454C-AF62-8323075F1F5B}"/>
          </ac:spMkLst>
        </pc:spChg>
        <pc:spChg chg="add">
          <ac:chgData name="Caroline Jawad" userId="ebec8957-a986-4a6f-937a-47250bfdae89" providerId="ADAL" clId="{18BDA333-87F6-4E64-9351-9F37DB89D389}" dt="2023-06-19T17:14:27.879" v="438" actId="26606"/>
          <ac:spMkLst>
            <pc:docMk/>
            <pc:sldMk cId="1747185621" sldId="442"/>
            <ac:spMk id="12" creationId="{CD9FE4EF-C4D8-49A0-B2FF-81D8DB7D8A24}"/>
          </ac:spMkLst>
        </pc:spChg>
        <pc:spChg chg="add">
          <ac:chgData name="Caroline Jawad" userId="ebec8957-a986-4a6f-937a-47250bfdae89" providerId="ADAL" clId="{18BDA333-87F6-4E64-9351-9F37DB89D389}" dt="2023-06-19T17:14:27.879" v="438" actId="26606"/>
          <ac:spMkLst>
            <pc:docMk/>
            <pc:sldMk cId="1747185621" sldId="442"/>
            <ac:spMk id="14" creationId="{4300840D-0A0B-4512-BACA-B439D5B9C57C}"/>
          </ac:spMkLst>
        </pc:spChg>
        <pc:spChg chg="add">
          <ac:chgData name="Caroline Jawad" userId="ebec8957-a986-4a6f-937a-47250bfdae89" providerId="ADAL" clId="{18BDA333-87F6-4E64-9351-9F37DB89D389}" dt="2023-06-19T17:14:27.879" v="438" actId="26606"/>
          <ac:spMkLst>
            <pc:docMk/>
            <pc:sldMk cId="1747185621" sldId="442"/>
            <ac:spMk id="16" creationId="{D2B78728-A580-49A7-84F9-6EF6F583ADE0}"/>
          </ac:spMkLst>
        </pc:spChg>
        <pc:spChg chg="add">
          <ac:chgData name="Caroline Jawad" userId="ebec8957-a986-4a6f-937a-47250bfdae89" providerId="ADAL" clId="{18BDA333-87F6-4E64-9351-9F37DB89D389}" dt="2023-06-19T17:14:27.879" v="438" actId="26606"/>
          <ac:spMkLst>
            <pc:docMk/>
            <pc:sldMk cId="1747185621" sldId="442"/>
            <ac:spMk id="18" creationId="{38FAA1A1-D861-433F-88FA-1E9D6FD31D11}"/>
          </ac:spMkLst>
        </pc:spChg>
        <pc:spChg chg="add">
          <ac:chgData name="Caroline Jawad" userId="ebec8957-a986-4a6f-937a-47250bfdae89" providerId="ADAL" clId="{18BDA333-87F6-4E64-9351-9F37DB89D389}" dt="2023-06-19T17:14:27.879" v="438" actId="26606"/>
          <ac:spMkLst>
            <pc:docMk/>
            <pc:sldMk cId="1747185621" sldId="442"/>
            <ac:spMk id="20" creationId="{8D71EDA1-87BF-4D5D-AB79-F346FD19278A}"/>
          </ac:spMkLst>
        </pc:spChg>
      </pc:sldChg>
      <pc:sldChg chg="new del">
        <pc:chgData name="Caroline Jawad" userId="ebec8957-a986-4a6f-937a-47250bfdae89" providerId="ADAL" clId="{18BDA333-87F6-4E64-9351-9F37DB89D389}" dt="2023-06-19T17:00:13.941" v="222" actId="47"/>
        <pc:sldMkLst>
          <pc:docMk/>
          <pc:sldMk cId="1978025363" sldId="442"/>
        </pc:sldMkLst>
      </pc:sldChg>
      <pc:sldChg chg="addSp delSp modSp add del mod setBg">
        <pc:chgData name="Caroline Jawad" userId="ebec8957-a986-4a6f-937a-47250bfdae89" providerId="ADAL" clId="{18BDA333-87F6-4E64-9351-9F37DB89D389}" dt="2023-06-19T17:18:54.929" v="553" actId="47"/>
        <pc:sldMkLst>
          <pc:docMk/>
          <pc:sldMk cId="518853081" sldId="492"/>
        </pc:sldMkLst>
        <pc:spChg chg="mod">
          <ac:chgData name="Caroline Jawad" userId="ebec8957-a986-4a6f-937a-47250bfdae89" providerId="ADAL" clId="{18BDA333-87F6-4E64-9351-9F37DB89D389}" dt="2023-06-19T17:18:30.095" v="548" actId="20577"/>
          <ac:spMkLst>
            <pc:docMk/>
            <pc:sldMk cId="518853081" sldId="492"/>
            <ac:spMk id="2" creationId="{89DE6B0A-2F6B-AD74-FD01-8B484FF8F668}"/>
          </ac:spMkLst>
        </pc:spChg>
        <pc:spChg chg="mod">
          <ac:chgData name="Caroline Jawad" userId="ebec8957-a986-4a6f-937a-47250bfdae89" providerId="ADAL" clId="{18BDA333-87F6-4E64-9351-9F37DB89D389}" dt="2023-06-19T17:18:41.672" v="550" actId="20577"/>
          <ac:spMkLst>
            <pc:docMk/>
            <pc:sldMk cId="518853081" sldId="492"/>
            <ac:spMk id="104" creationId="{00000000-0000-0000-0000-000000000000}"/>
          </ac:spMkLst>
        </pc:spChg>
        <pc:spChg chg="add">
          <ac:chgData name="Caroline Jawad" userId="ebec8957-a986-4a6f-937a-47250bfdae89" providerId="ADAL" clId="{18BDA333-87F6-4E64-9351-9F37DB89D389}" dt="2023-06-19T17:18:12.006" v="545" actId="26606"/>
          <ac:spMkLst>
            <pc:docMk/>
            <pc:sldMk cId="518853081" sldId="492"/>
            <ac:spMk id="109" creationId="{12609869-9E80-471B-A487-A53288E0E791}"/>
          </ac:spMkLst>
        </pc:spChg>
        <pc:spChg chg="add">
          <ac:chgData name="Caroline Jawad" userId="ebec8957-a986-4a6f-937a-47250bfdae89" providerId="ADAL" clId="{18BDA333-87F6-4E64-9351-9F37DB89D389}" dt="2023-06-19T17:18:12.006" v="545" actId="26606"/>
          <ac:spMkLst>
            <pc:docMk/>
            <pc:sldMk cId="518853081" sldId="492"/>
            <ac:spMk id="111" creationId="{7004738A-9D34-43E8-97D2-CA0EED4F8BE0}"/>
          </ac:spMkLst>
        </pc:spChg>
        <pc:spChg chg="add">
          <ac:chgData name="Caroline Jawad" userId="ebec8957-a986-4a6f-937a-47250bfdae89" providerId="ADAL" clId="{18BDA333-87F6-4E64-9351-9F37DB89D389}" dt="2023-06-19T17:18:12.006" v="545" actId="26606"/>
          <ac:spMkLst>
            <pc:docMk/>
            <pc:sldMk cId="518853081" sldId="492"/>
            <ac:spMk id="113" creationId="{B8B8D07F-F13E-443E-BA68-2D26672D76B9}"/>
          </ac:spMkLst>
        </pc:spChg>
        <pc:spChg chg="add">
          <ac:chgData name="Caroline Jawad" userId="ebec8957-a986-4a6f-937a-47250bfdae89" providerId="ADAL" clId="{18BDA333-87F6-4E64-9351-9F37DB89D389}" dt="2023-06-19T17:18:12.006" v="545" actId="26606"/>
          <ac:spMkLst>
            <pc:docMk/>
            <pc:sldMk cId="518853081" sldId="492"/>
            <ac:spMk id="115" creationId="{2813A4FA-24A5-41ED-A534-3807D1B2F344}"/>
          </ac:spMkLst>
        </pc:spChg>
        <pc:spChg chg="add">
          <ac:chgData name="Caroline Jawad" userId="ebec8957-a986-4a6f-937a-47250bfdae89" providerId="ADAL" clId="{18BDA333-87F6-4E64-9351-9F37DB89D389}" dt="2023-06-19T17:18:12.006" v="545" actId="26606"/>
          <ac:spMkLst>
            <pc:docMk/>
            <pc:sldMk cId="518853081" sldId="492"/>
            <ac:spMk id="117" creationId="{C3944F27-CA70-4E84-A51A-E6BF89558979}"/>
          </ac:spMkLst>
        </pc:spChg>
        <pc:picChg chg="del mod">
          <ac:chgData name="Caroline Jawad" userId="ebec8957-a986-4a6f-937a-47250bfdae89" providerId="ADAL" clId="{18BDA333-87F6-4E64-9351-9F37DB89D389}" dt="2023-06-19T17:18:18.003" v="546" actId="478"/>
          <ac:picMkLst>
            <pc:docMk/>
            <pc:sldMk cId="518853081" sldId="492"/>
            <ac:picMk id="12" creationId="{00000000-0000-0000-0000-000000000000}"/>
          </ac:picMkLst>
        </pc:picChg>
      </pc:sldChg>
      <pc:sldChg chg="addSp delSp modSp add del mod chgLayout">
        <pc:chgData name="Caroline Jawad" userId="ebec8957-a986-4a6f-937a-47250bfdae89" providerId="ADAL" clId="{18BDA333-87F6-4E64-9351-9F37DB89D389}" dt="2023-06-19T17:12:05.510" v="394" actId="47"/>
        <pc:sldMkLst>
          <pc:docMk/>
          <pc:sldMk cId="3806507081" sldId="492"/>
        </pc:sldMkLst>
        <pc:spChg chg="add mod ord">
          <ac:chgData name="Caroline Jawad" userId="ebec8957-a986-4a6f-937a-47250bfdae89" providerId="ADAL" clId="{18BDA333-87F6-4E64-9351-9F37DB89D389}" dt="2023-06-19T17:10:21.979" v="361" actId="20577"/>
          <ac:spMkLst>
            <pc:docMk/>
            <pc:sldMk cId="3806507081" sldId="492"/>
            <ac:spMk id="2" creationId="{89DE6B0A-2F6B-AD74-FD01-8B484FF8F668}"/>
          </ac:spMkLst>
        </pc:spChg>
        <pc:spChg chg="del mod">
          <ac:chgData name="Caroline Jawad" userId="ebec8957-a986-4a6f-937a-47250bfdae89" providerId="ADAL" clId="{18BDA333-87F6-4E64-9351-9F37DB89D389}" dt="2023-06-19T17:08:17.741" v="259" actId="700"/>
          <ac:spMkLst>
            <pc:docMk/>
            <pc:sldMk cId="3806507081" sldId="492"/>
            <ac:spMk id="68" creationId="{00000000-0000-0000-0000-000000000000}"/>
          </ac:spMkLst>
        </pc:spChg>
        <pc:spChg chg="del">
          <ac:chgData name="Caroline Jawad" userId="ebec8957-a986-4a6f-937a-47250bfdae89" providerId="ADAL" clId="{18BDA333-87F6-4E64-9351-9F37DB89D389}" dt="2023-06-19T17:08:04.464" v="256" actId="478"/>
          <ac:spMkLst>
            <pc:docMk/>
            <pc:sldMk cId="3806507081" sldId="492"/>
            <ac:spMk id="91" creationId="{00000000-0000-0000-0000-000000000000}"/>
          </ac:spMkLst>
        </pc:spChg>
        <pc:spChg chg="mod ord">
          <ac:chgData name="Caroline Jawad" userId="ebec8957-a986-4a6f-937a-47250bfdae89" providerId="ADAL" clId="{18BDA333-87F6-4E64-9351-9F37DB89D389}" dt="2023-06-19T17:08:44.503" v="284" actId="20577"/>
          <ac:spMkLst>
            <pc:docMk/>
            <pc:sldMk cId="3806507081" sldId="492"/>
            <ac:spMk id="104" creationId="{00000000-0000-0000-0000-000000000000}"/>
          </ac:spMkLst>
        </pc:spChg>
        <pc:picChg chg="add del">
          <ac:chgData name="Caroline Jawad" userId="ebec8957-a986-4a6f-937a-47250bfdae89" providerId="ADAL" clId="{18BDA333-87F6-4E64-9351-9F37DB89D389}" dt="2023-06-19T17:08:33.645" v="264"/>
          <ac:picMkLst>
            <pc:docMk/>
            <pc:sldMk cId="3806507081" sldId="492"/>
            <ac:picMk id="3" creationId="{FE67EE7A-8C68-8CC2-0D9D-FB7CCC32797C}"/>
          </ac:picMkLst>
        </pc:picChg>
        <pc:picChg chg="del">
          <ac:chgData name="Caroline Jawad" userId="ebec8957-a986-4a6f-937a-47250bfdae89" providerId="ADAL" clId="{18BDA333-87F6-4E64-9351-9F37DB89D389}" dt="2023-06-19T17:08:06.627" v="257" actId="478"/>
          <ac:picMkLst>
            <pc:docMk/>
            <pc:sldMk cId="3806507081" sldId="492"/>
            <ac:picMk id="93" creationId="{00000000-0000-0000-0000-000000000000}"/>
          </ac:picMkLst>
        </pc:picChg>
      </pc:sldChg>
      <pc:sldChg chg="addSp modSp new mod setBg">
        <pc:chgData name="Caroline Jawad" userId="ebec8957-a986-4a6f-937a-47250bfdae89" providerId="ADAL" clId="{18BDA333-87F6-4E64-9351-9F37DB89D389}" dt="2023-06-19T17:09:46.370" v="306" actId="26606"/>
        <pc:sldMkLst>
          <pc:docMk/>
          <pc:sldMk cId="70845623" sldId="493"/>
        </pc:sldMkLst>
        <pc:spChg chg="mod">
          <ac:chgData name="Caroline Jawad" userId="ebec8957-a986-4a6f-937a-47250bfdae89" providerId="ADAL" clId="{18BDA333-87F6-4E64-9351-9F37DB89D389}" dt="2023-06-19T17:09:46.370" v="306" actId="26606"/>
          <ac:spMkLst>
            <pc:docMk/>
            <pc:sldMk cId="70845623" sldId="493"/>
            <ac:spMk id="2" creationId="{7F85097A-E074-D584-AECF-D9687DCF6869}"/>
          </ac:spMkLst>
        </pc:spChg>
        <pc:spChg chg="mod">
          <ac:chgData name="Caroline Jawad" userId="ebec8957-a986-4a6f-937a-47250bfdae89" providerId="ADAL" clId="{18BDA333-87F6-4E64-9351-9F37DB89D389}" dt="2023-06-19T17:09:46.370" v="306" actId="26606"/>
          <ac:spMkLst>
            <pc:docMk/>
            <pc:sldMk cId="70845623" sldId="493"/>
            <ac:spMk id="3" creationId="{578EC6B9-A1D5-D9F8-BC2C-F85EF4D19A1A}"/>
          </ac:spMkLst>
        </pc:spChg>
        <pc:spChg chg="add">
          <ac:chgData name="Caroline Jawad" userId="ebec8957-a986-4a6f-937a-47250bfdae89" providerId="ADAL" clId="{18BDA333-87F6-4E64-9351-9F37DB89D389}" dt="2023-06-19T17:09:46.370" v="306" actId="26606"/>
          <ac:spMkLst>
            <pc:docMk/>
            <pc:sldMk cId="70845623" sldId="493"/>
            <ac:spMk id="8" creationId="{09588DA8-065E-4F6F-8EFD-43104AB2E0CF}"/>
          </ac:spMkLst>
        </pc:spChg>
        <pc:spChg chg="add">
          <ac:chgData name="Caroline Jawad" userId="ebec8957-a986-4a6f-937a-47250bfdae89" providerId="ADAL" clId="{18BDA333-87F6-4E64-9351-9F37DB89D389}" dt="2023-06-19T17:09:46.370" v="306" actId="26606"/>
          <ac:spMkLst>
            <pc:docMk/>
            <pc:sldMk cId="70845623" sldId="493"/>
            <ac:spMk id="10" creationId="{C4285719-470E-454C-AF62-8323075F1F5B}"/>
          </ac:spMkLst>
        </pc:spChg>
        <pc:spChg chg="add">
          <ac:chgData name="Caroline Jawad" userId="ebec8957-a986-4a6f-937a-47250bfdae89" providerId="ADAL" clId="{18BDA333-87F6-4E64-9351-9F37DB89D389}" dt="2023-06-19T17:09:46.370" v="306" actId="26606"/>
          <ac:spMkLst>
            <pc:docMk/>
            <pc:sldMk cId="70845623" sldId="493"/>
            <ac:spMk id="12" creationId="{CD9FE4EF-C4D8-49A0-B2FF-81D8DB7D8A24}"/>
          </ac:spMkLst>
        </pc:spChg>
        <pc:spChg chg="add">
          <ac:chgData name="Caroline Jawad" userId="ebec8957-a986-4a6f-937a-47250bfdae89" providerId="ADAL" clId="{18BDA333-87F6-4E64-9351-9F37DB89D389}" dt="2023-06-19T17:09:46.370" v="306" actId="26606"/>
          <ac:spMkLst>
            <pc:docMk/>
            <pc:sldMk cId="70845623" sldId="493"/>
            <ac:spMk id="14" creationId="{4300840D-0A0B-4512-BACA-B439D5B9C57C}"/>
          </ac:spMkLst>
        </pc:spChg>
        <pc:spChg chg="add">
          <ac:chgData name="Caroline Jawad" userId="ebec8957-a986-4a6f-937a-47250bfdae89" providerId="ADAL" clId="{18BDA333-87F6-4E64-9351-9F37DB89D389}" dt="2023-06-19T17:09:46.370" v="306" actId="26606"/>
          <ac:spMkLst>
            <pc:docMk/>
            <pc:sldMk cId="70845623" sldId="493"/>
            <ac:spMk id="16" creationId="{D2B78728-A580-49A7-84F9-6EF6F583ADE0}"/>
          </ac:spMkLst>
        </pc:spChg>
        <pc:spChg chg="add">
          <ac:chgData name="Caroline Jawad" userId="ebec8957-a986-4a6f-937a-47250bfdae89" providerId="ADAL" clId="{18BDA333-87F6-4E64-9351-9F37DB89D389}" dt="2023-06-19T17:09:46.370" v="306" actId="26606"/>
          <ac:spMkLst>
            <pc:docMk/>
            <pc:sldMk cId="70845623" sldId="493"/>
            <ac:spMk id="18" creationId="{38FAA1A1-D861-433F-88FA-1E9D6FD31D11}"/>
          </ac:spMkLst>
        </pc:spChg>
        <pc:spChg chg="add">
          <ac:chgData name="Caroline Jawad" userId="ebec8957-a986-4a6f-937a-47250bfdae89" providerId="ADAL" clId="{18BDA333-87F6-4E64-9351-9F37DB89D389}" dt="2023-06-19T17:09:46.370" v="306" actId="26606"/>
          <ac:spMkLst>
            <pc:docMk/>
            <pc:sldMk cId="70845623" sldId="493"/>
            <ac:spMk id="20" creationId="{8D71EDA1-87BF-4D5D-AB79-F346FD19278A}"/>
          </ac:spMkLst>
        </pc:spChg>
      </pc:sldChg>
      <pc:sldChg chg="add del">
        <pc:chgData name="Caroline Jawad" userId="ebec8957-a986-4a6f-937a-47250bfdae89" providerId="ADAL" clId="{18BDA333-87F6-4E64-9351-9F37DB89D389}" dt="2023-06-19T17:08:23.910" v="262"/>
        <pc:sldMkLst>
          <pc:docMk/>
          <pc:sldMk cId="3060581732" sldId="493"/>
        </pc:sldMkLst>
      </pc:sldChg>
      <pc:sldChg chg="addSp modSp new mod setBg">
        <pc:chgData name="Caroline Jawad" userId="ebec8957-a986-4a6f-937a-47250bfdae89" providerId="ADAL" clId="{18BDA333-87F6-4E64-9351-9F37DB89D389}" dt="2023-06-19T17:11:13.548" v="381" actId="26606"/>
        <pc:sldMkLst>
          <pc:docMk/>
          <pc:sldMk cId="654766765" sldId="494"/>
        </pc:sldMkLst>
        <pc:spChg chg="mod">
          <ac:chgData name="Caroline Jawad" userId="ebec8957-a986-4a6f-937a-47250bfdae89" providerId="ADAL" clId="{18BDA333-87F6-4E64-9351-9F37DB89D389}" dt="2023-06-19T17:11:13.548" v="381" actId="26606"/>
          <ac:spMkLst>
            <pc:docMk/>
            <pc:sldMk cId="654766765" sldId="494"/>
            <ac:spMk id="2" creationId="{A75E177B-E16B-F1F3-40A8-D983A08157C3}"/>
          </ac:spMkLst>
        </pc:spChg>
        <pc:spChg chg="mod">
          <ac:chgData name="Caroline Jawad" userId="ebec8957-a986-4a6f-937a-47250bfdae89" providerId="ADAL" clId="{18BDA333-87F6-4E64-9351-9F37DB89D389}" dt="2023-06-19T17:11:13.548" v="381" actId="26606"/>
          <ac:spMkLst>
            <pc:docMk/>
            <pc:sldMk cId="654766765" sldId="494"/>
            <ac:spMk id="3" creationId="{6A1200DE-723E-DBC4-0A26-38C1EECAA82D}"/>
          </ac:spMkLst>
        </pc:spChg>
        <pc:spChg chg="add">
          <ac:chgData name="Caroline Jawad" userId="ebec8957-a986-4a6f-937a-47250bfdae89" providerId="ADAL" clId="{18BDA333-87F6-4E64-9351-9F37DB89D389}" dt="2023-06-19T17:11:13.548" v="381" actId="26606"/>
          <ac:spMkLst>
            <pc:docMk/>
            <pc:sldMk cId="654766765" sldId="494"/>
            <ac:spMk id="8" creationId="{09588DA8-065E-4F6F-8EFD-43104AB2E0CF}"/>
          </ac:spMkLst>
        </pc:spChg>
        <pc:spChg chg="add">
          <ac:chgData name="Caroline Jawad" userId="ebec8957-a986-4a6f-937a-47250bfdae89" providerId="ADAL" clId="{18BDA333-87F6-4E64-9351-9F37DB89D389}" dt="2023-06-19T17:11:13.548" v="381" actId="26606"/>
          <ac:spMkLst>
            <pc:docMk/>
            <pc:sldMk cId="654766765" sldId="494"/>
            <ac:spMk id="10" creationId="{C4285719-470E-454C-AF62-8323075F1F5B}"/>
          </ac:spMkLst>
        </pc:spChg>
        <pc:spChg chg="add">
          <ac:chgData name="Caroline Jawad" userId="ebec8957-a986-4a6f-937a-47250bfdae89" providerId="ADAL" clId="{18BDA333-87F6-4E64-9351-9F37DB89D389}" dt="2023-06-19T17:11:13.548" v="381" actId="26606"/>
          <ac:spMkLst>
            <pc:docMk/>
            <pc:sldMk cId="654766765" sldId="494"/>
            <ac:spMk id="12" creationId="{CD9FE4EF-C4D8-49A0-B2FF-81D8DB7D8A24}"/>
          </ac:spMkLst>
        </pc:spChg>
        <pc:spChg chg="add">
          <ac:chgData name="Caroline Jawad" userId="ebec8957-a986-4a6f-937a-47250bfdae89" providerId="ADAL" clId="{18BDA333-87F6-4E64-9351-9F37DB89D389}" dt="2023-06-19T17:11:13.548" v="381" actId="26606"/>
          <ac:spMkLst>
            <pc:docMk/>
            <pc:sldMk cId="654766765" sldId="494"/>
            <ac:spMk id="14" creationId="{4300840D-0A0B-4512-BACA-B439D5B9C57C}"/>
          </ac:spMkLst>
        </pc:spChg>
        <pc:spChg chg="add">
          <ac:chgData name="Caroline Jawad" userId="ebec8957-a986-4a6f-937a-47250bfdae89" providerId="ADAL" clId="{18BDA333-87F6-4E64-9351-9F37DB89D389}" dt="2023-06-19T17:11:13.548" v="381" actId="26606"/>
          <ac:spMkLst>
            <pc:docMk/>
            <pc:sldMk cId="654766765" sldId="494"/>
            <ac:spMk id="16" creationId="{D2B78728-A580-49A7-84F9-6EF6F583ADE0}"/>
          </ac:spMkLst>
        </pc:spChg>
        <pc:spChg chg="add">
          <ac:chgData name="Caroline Jawad" userId="ebec8957-a986-4a6f-937a-47250bfdae89" providerId="ADAL" clId="{18BDA333-87F6-4E64-9351-9F37DB89D389}" dt="2023-06-19T17:11:13.548" v="381" actId="26606"/>
          <ac:spMkLst>
            <pc:docMk/>
            <pc:sldMk cId="654766765" sldId="494"/>
            <ac:spMk id="18" creationId="{38FAA1A1-D861-433F-88FA-1E9D6FD31D11}"/>
          </ac:spMkLst>
        </pc:spChg>
        <pc:spChg chg="add">
          <ac:chgData name="Caroline Jawad" userId="ebec8957-a986-4a6f-937a-47250bfdae89" providerId="ADAL" clId="{18BDA333-87F6-4E64-9351-9F37DB89D389}" dt="2023-06-19T17:11:13.548" v="381" actId="26606"/>
          <ac:spMkLst>
            <pc:docMk/>
            <pc:sldMk cId="654766765" sldId="494"/>
            <ac:spMk id="20" creationId="{8D71EDA1-87BF-4D5D-AB79-F346FD19278A}"/>
          </ac:spMkLst>
        </pc:spChg>
      </pc:sldChg>
      <pc:sldChg chg="addSp modSp new mod setBg">
        <pc:chgData name="Caroline Jawad" userId="ebec8957-a986-4a6f-937a-47250bfdae89" providerId="ADAL" clId="{18BDA333-87F6-4E64-9351-9F37DB89D389}" dt="2023-06-19T17:12:00.937" v="393" actId="26606"/>
        <pc:sldMkLst>
          <pc:docMk/>
          <pc:sldMk cId="3259683034" sldId="495"/>
        </pc:sldMkLst>
        <pc:spChg chg="mod">
          <ac:chgData name="Caroline Jawad" userId="ebec8957-a986-4a6f-937a-47250bfdae89" providerId="ADAL" clId="{18BDA333-87F6-4E64-9351-9F37DB89D389}" dt="2023-06-19T17:12:00.937" v="393" actId="26606"/>
          <ac:spMkLst>
            <pc:docMk/>
            <pc:sldMk cId="3259683034" sldId="495"/>
            <ac:spMk id="2" creationId="{DB9C0444-B090-F9DB-81A4-23B3CFE7F337}"/>
          </ac:spMkLst>
        </pc:spChg>
        <pc:spChg chg="mod">
          <ac:chgData name="Caroline Jawad" userId="ebec8957-a986-4a6f-937a-47250bfdae89" providerId="ADAL" clId="{18BDA333-87F6-4E64-9351-9F37DB89D389}" dt="2023-06-19T17:12:00.937" v="393" actId="26606"/>
          <ac:spMkLst>
            <pc:docMk/>
            <pc:sldMk cId="3259683034" sldId="495"/>
            <ac:spMk id="3" creationId="{A92A0595-73F8-CFBB-05B0-4EAA0877EA59}"/>
          </ac:spMkLst>
        </pc:spChg>
        <pc:spChg chg="add">
          <ac:chgData name="Caroline Jawad" userId="ebec8957-a986-4a6f-937a-47250bfdae89" providerId="ADAL" clId="{18BDA333-87F6-4E64-9351-9F37DB89D389}" dt="2023-06-19T17:12:00.937" v="393" actId="26606"/>
          <ac:spMkLst>
            <pc:docMk/>
            <pc:sldMk cId="3259683034" sldId="495"/>
            <ac:spMk id="8" creationId="{09588DA8-065E-4F6F-8EFD-43104AB2E0CF}"/>
          </ac:spMkLst>
        </pc:spChg>
        <pc:spChg chg="add">
          <ac:chgData name="Caroline Jawad" userId="ebec8957-a986-4a6f-937a-47250bfdae89" providerId="ADAL" clId="{18BDA333-87F6-4E64-9351-9F37DB89D389}" dt="2023-06-19T17:12:00.937" v="393" actId="26606"/>
          <ac:spMkLst>
            <pc:docMk/>
            <pc:sldMk cId="3259683034" sldId="495"/>
            <ac:spMk id="10" creationId="{C4285719-470E-454C-AF62-8323075F1F5B}"/>
          </ac:spMkLst>
        </pc:spChg>
        <pc:spChg chg="add">
          <ac:chgData name="Caroline Jawad" userId="ebec8957-a986-4a6f-937a-47250bfdae89" providerId="ADAL" clId="{18BDA333-87F6-4E64-9351-9F37DB89D389}" dt="2023-06-19T17:12:00.937" v="393" actId="26606"/>
          <ac:spMkLst>
            <pc:docMk/>
            <pc:sldMk cId="3259683034" sldId="495"/>
            <ac:spMk id="12" creationId="{CD9FE4EF-C4D8-49A0-B2FF-81D8DB7D8A24}"/>
          </ac:spMkLst>
        </pc:spChg>
        <pc:spChg chg="add">
          <ac:chgData name="Caroline Jawad" userId="ebec8957-a986-4a6f-937a-47250bfdae89" providerId="ADAL" clId="{18BDA333-87F6-4E64-9351-9F37DB89D389}" dt="2023-06-19T17:12:00.937" v="393" actId="26606"/>
          <ac:spMkLst>
            <pc:docMk/>
            <pc:sldMk cId="3259683034" sldId="495"/>
            <ac:spMk id="14" creationId="{4300840D-0A0B-4512-BACA-B439D5B9C57C}"/>
          </ac:spMkLst>
        </pc:spChg>
        <pc:spChg chg="add">
          <ac:chgData name="Caroline Jawad" userId="ebec8957-a986-4a6f-937a-47250bfdae89" providerId="ADAL" clId="{18BDA333-87F6-4E64-9351-9F37DB89D389}" dt="2023-06-19T17:12:00.937" v="393" actId="26606"/>
          <ac:spMkLst>
            <pc:docMk/>
            <pc:sldMk cId="3259683034" sldId="495"/>
            <ac:spMk id="16" creationId="{D2B78728-A580-49A7-84F9-6EF6F583ADE0}"/>
          </ac:spMkLst>
        </pc:spChg>
        <pc:spChg chg="add">
          <ac:chgData name="Caroline Jawad" userId="ebec8957-a986-4a6f-937a-47250bfdae89" providerId="ADAL" clId="{18BDA333-87F6-4E64-9351-9F37DB89D389}" dt="2023-06-19T17:12:00.937" v="393" actId="26606"/>
          <ac:spMkLst>
            <pc:docMk/>
            <pc:sldMk cId="3259683034" sldId="495"/>
            <ac:spMk id="18" creationId="{38FAA1A1-D861-433F-88FA-1E9D6FD31D11}"/>
          </ac:spMkLst>
        </pc:spChg>
        <pc:spChg chg="add">
          <ac:chgData name="Caroline Jawad" userId="ebec8957-a986-4a6f-937a-47250bfdae89" providerId="ADAL" clId="{18BDA333-87F6-4E64-9351-9F37DB89D389}" dt="2023-06-19T17:12:00.937" v="393" actId="26606"/>
          <ac:spMkLst>
            <pc:docMk/>
            <pc:sldMk cId="3259683034" sldId="495"/>
            <ac:spMk id="20" creationId="{8D71EDA1-87BF-4D5D-AB79-F346FD19278A}"/>
          </ac:spMkLst>
        </pc:spChg>
      </pc:sldChg>
      <pc:sldChg chg="addSp modSp new mod setBg">
        <pc:chgData name="Caroline Jawad" userId="ebec8957-a986-4a6f-937a-47250bfdae89" providerId="ADAL" clId="{18BDA333-87F6-4E64-9351-9F37DB89D389}" dt="2023-06-19T17:13:00.711" v="407" actId="26606"/>
        <pc:sldMkLst>
          <pc:docMk/>
          <pc:sldMk cId="607335918" sldId="496"/>
        </pc:sldMkLst>
        <pc:spChg chg="mod">
          <ac:chgData name="Caroline Jawad" userId="ebec8957-a986-4a6f-937a-47250bfdae89" providerId="ADAL" clId="{18BDA333-87F6-4E64-9351-9F37DB89D389}" dt="2023-06-19T17:13:00.711" v="407" actId="26606"/>
          <ac:spMkLst>
            <pc:docMk/>
            <pc:sldMk cId="607335918" sldId="496"/>
            <ac:spMk id="2" creationId="{AC74CF15-FAB8-E2BA-F670-439DC8726355}"/>
          </ac:spMkLst>
        </pc:spChg>
        <pc:spChg chg="mod">
          <ac:chgData name="Caroline Jawad" userId="ebec8957-a986-4a6f-937a-47250bfdae89" providerId="ADAL" clId="{18BDA333-87F6-4E64-9351-9F37DB89D389}" dt="2023-06-19T17:13:00.711" v="407" actId="26606"/>
          <ac:spMkLst>
            <pc:docMk/>
            <pc:sldMk cId="607335918" sldId="496"/>
            <ac:spMk id="3" creationId="{DB2E70A6-9F33-CA35-057F-CB15EADD2CA9}"/>
          </ac:spMkLst>
        </pc:spChg>
        <pc:spChg chg="add">
          <ac:chgData name="Caroline Jawad" userId="ebec8957-a986-4a6f-937a-47250bfdae89" providerId="ADAL" clId="{18BDA333-87F6-4E64-9351-9F37DB89D389}" dt="2023-06-19T17:13:00.711" v="407" actId="26606"/>
          <ac:spMkLst>
            <pc:docMk/>
            <pc:sldMk cId="607335918" sldId="496"/>
            <ac:spMk id="8" creationId="{09588DA8-065E-4F6F-8EFD-43104AB2E0CF}"/>
          </ac:spMkLst>
        </pc:spChg>
        <pc:spChg chg="add">
          <ac:chgData name="Caroline Jawad" userId="ebec8957-a986-4a6f-937a-47250bfdae89" providerId="ADAL" clId="{18BDA333-87F6-4E64-9351-9F37DB89D389}" dt="2023-06-19T17:13:00.711" v="407" actId="26606"/>
          <ac:spMkLst>
            <pc:docMk/>
            <pc:sldMk cId="607335918" sldId="496"/>
            <ac:spMk id="10" creationId="{C4285719-470E-454C-AF62-8323075F1F5B}"/>
          </ac:spMkLst>
        </pc:spChg>
        <pc:spChg chg="add">
          <ac:chgData name="Caroline Jawad" userId="ebec8957-a986-4a6f-937a-47250bfdae89" providerId="ADAL" clId="{18BDA333-87F6-4E64-9351-9F37DB89D389}" dt="2023-06-19T17:13:00.711" v="407" actId="26606"/>
          <ac:spMkLst>
            <pc:docMk/>
            <pc:sldMk cId="607335918" sldId="496"/>
            <ac:spMk id="12" creationId="{CD9FE4EF-C4D8-49A0-B2FF-81D8DB7D8A24}"/>
          </ac:spMkLst>
        </pc:spChg>
        <pc:spChg chg="add">
          <ac:chgData name="Caroline Jawad" userId="ebec8957-a986-4a6f-937a-47250bfdae89" providerId="ADAL" clId="{18BDA333-87F6-4E64-9351-9F37DB89D389}" dt="2023-06-19T17:13:00.711" v="407" actId="26606"/>
          <ac:spMkLst>
            <pc:docMk/>
            <pc:sldMk cId="607335918" sldId="496"/>
            <ac:spMk id="14" creationId="{4300840D-0A0B-4512-BACA-B439D5B9C57C}"/>
          </ac:spMkLst>
        </pc:spChg>
        <pc:spChg chg="add">
          <ac:chgData name="Caroline Jawad" userId="ebec8957-a986-4a6f-937a-47250bfdae89" providerId="ADAL" clId="{18BDA333-87F6-4E64-9351-9F37DB89D389}" dt="2023-06-19T17:13:00.711" v="407" actId="26606"/>
          <ac:spMkLst>
            <pc:docMk/>
            <pc:sldMk cId="607335918" sldId="496"/>
            <ac:spMk id="16" creationId="{D2B78728-A580-49A7-84F9-6EF6F583ADE0}"/>
          </ac:spMkLst>
        </pc:spChg>
        <pc:spChg chg="add">
          <ac:chgData name="Caroline Jawad" userId="ebec8957-a986-4a6f-937a-47250bfdae89" providerId="ADAL" clId="{18BDA333-87F6-4E64-9351-9F37DB89D389}" dt="2023-06-19T17:13:00.711" v="407" actId="26606"/>
          <ac:spMkLst>
            <pc:docMk/>
            <pc:sldMk cId="607335918" sldId="496"/>
            <ac:spMk id="18" creationId="{38FAA1A1-D861-433F-88FA-1E9D6FD31D11}"/>
          </ac:spMkLst>
        </pc:spChg>
        <pc:spChg chg="add">
          <ac:chgData name="Caroline Jawad" userId="ebec8957-a986-4a6f-937a-47250bfdae89" providerId="ADAL" clId="{18BDA333-87F6-4E64-9351-9F37DB89D389}" dt="2023-06-19T17:13:00.711" v="407" actId="26606"/>
          <ac:spMkLst>
            <pc:docMk/>
            <pc:sldMk cId="607335918" sldId="496"/>
            <ac:spMk id="20" creationId="{8D71EDA1-87BF-4D5D-AB79-F346FD19278A}"/>
          </ac:spMkLst>
        </pc:spChg>
      </pc:sldChg>
      <pc:sldChg chg="addSp modSp new mod setBg">
        <pc:chgData name="Caroline Jawad" userId="ebec8957-a986-4a6f-937a-47250bfdae89" providerId="ADAL" clId="{18BDA333-87F6-4E64-9351-9F37DB89D389}" dt="2023-06-19T17:13:44.506" v="419" actId="26606"/>
        <pc:sldMkLst>
          <pc:docMk/>
          <pc:sldMk cId="1925071953" sldId="497"/>
        </pc:sldMkLst>
        <pc:spChg chg="mod">
          <ac:chgData name="Caroline Jawad" userId="ebec8957-a986-4a6f-937a-47250bfdae89" providerId="ADAL" clId="{18BDA333-87F6-4E64-9351-9F37DB89D389}" dt="2023-06-19T17:13:44.506" v="419" actId="26606"/>
          <ac:spMkLst>
            <pc:docMk/>
            <pc:sldMk cId="1925071953" sldId="497"/>
            <ac:spMk id="2" creationId="{A38A56E2-30C6-CED4-5021-6A16A42BB9D3}"/>
          </ac:spMkLst>
        </pc:spChg>
        <pc:spChg chg="mod">
          <ac:chgData name="Caroline Jawad" userId="ebec8957-a986-4a6f-937a-47250bfdae89" providerId="ADAL" clId="{18BDA333-87F6-4E64-9351-9F37DB89D389}" dt="2023-06-19T17:13:44.506" v="419" actId="26606"/>
          <ac:spMkLst>
            <pc:docMk/>
            <pc:sldMk cId="1925071953" sldId="497"/>
            <ac:spMk id="3" creationId="{B0E332F7-DD36-51ED-487E-D6F94DFA32FE}"/>
          </ac:spMkLst>
        </pc:spChg>
        <pc:spChg chg="add">
          <ac:chgData name="Caroline Jawad" userId="ebec8957-a986-4a6f-937a-47250bfdae89" providerId="ADAL" clId="{18BDA333-87F6-4E64-9351-9F37DB89D389}" dt="2023-06-19T17:13:44.506" v="419" actId="26606"/>
          <ac:spMkLst>
            <pc:docMk/>
            <pc:sldMk cId="1925071953" sldId="497"/>
            <ac:spMk id="8" creationId="{09588DA8-065E-4F6F-8EFD-43104AB2E0CF}"/>
          </ac:spMkLst>
        </pc:spChg>
        <pc:spChg chg="add">
          <ac:chgData name="Caroline Jawad" userId="ebec8957-a986-4a6f-937a-47250bfdae89" providerId="ADAL" clId="{18BDA333-87F6-4E64-9351-9F37DB89D389}" dt="2023-06-19T17:13:44.506" v="419" actId="26606"/>
          <ac:spMkLst>
            <pc:docMk/>
            <pc:sldMk cId="1925071953" sldId="497"/>
            <ac:spMk id="10" creationId="{C4285719-470E-454C-AF62-8323075F1F5B}"/>
          </ac:spMkLst>
        </pc:spChg>
        <pc:spChg chg="add">
          <ac:chgData name="Caroline Jawad" userId="ebec8957-a986-4a6f-937a-47250bfdae89" providerId="ADAL" clId="{18BDA333-87F6-4E64-9351-9F37DB89D389}" dt="2023-06-19T17:13:44.506" v="419" actId="26606"/>
          <ac:spMkLst>
            <pc:docMk/>
            <pc:sldMk cId="1925071953" sldId="497"/>
            <ac:spMk id="12" creationId="{CD9FE4EF-C4D8-49A0-B2FF-81D8DB7D8A24}"/>
          </ac:spMkLst>
        </pc:spChg>
        <pc:spChg chg="add">
          <ac:chgData name="Caroline Jawad" userId="ebec8957-a986-4a6f-937a-47250bfdae89" providerId="ADAL" clId="{18BDA333-87F6-4E64-9351-9F37DB89D389}" dt="2023-06-19T17:13:44.506" v="419" actId="26606"/>
          <ac:spMkLst>
            <pc:docMk/>
            <pc:sldMk cId="1925071953" sldId="497"/>
            <ac:spMk id="14" creationId="{4300840D-0A0B-4512-BACA-B439D5B9C57C}"/>
          </ac:spMkLst>
        </pc:spChg>
        <pc:spChg chg="add">
          <ac:chgData name="Caroline Jawad" userId="ebec8957-a986-4a6f-937a-47250bfdae89" providerId="ADAL" clId="{18BDA333-87F6-4E64-9351-9F37DB89D389}" dt="2023-06-19T17:13:44.506" v="419" actId="26606"/>
          <ac:spMkLst>
            <pc:docMk/>
            <pc:sldMk cId="1925071953" sldId="497"/>
            <ac:spMk id="16" creationId="{D2B78728-A580-49A7-84F9-6EF6F583ADE0}"/>
          </ac:spMkLst>
        </pc:spChg>
        <pc:spChg chg="add">
          <ac:chgData name="Caroline Jawad" userId="ebec8957-a986-4a6f-937a-47250bfdae89" providerId="ADAL" clId="{18BDA333-87F6-4E64-9351-9F37DB89D389}" dt="2023-06-19T17:13:44.506" v="419" actId="26606"/>
          <ac:spMkLst>
            <pc:docMk/>
            <pc:sldMk cId="1925071953" sldId="497"/>
            <ac:spMk id="18" creationId="{38FAA1A1-D861-433F-88FA-1E9D6FD31D11}"/>
          </ac:spMkLst>
        </pc:spChg>
        <pc:spChg chg="add">
          <ac:chgData name="Caroline Jawad" userId="ebec8957-a986-4a6f-937a-47250bfdae89" providerId="ADAL" clId="{18BDA333-87F6-4E64-9351-9F37DB89D389}" dt="2023-06-19T17:13:44.506" v="419" actId="26606"/>
          <ac:spMkLst>
            <pc:docMk/>
            <pc:sldMk cId="1925071953" sldId="497"/>
            <ac:spMk id="20" creationId="{8D71EDA1-87BF-4D5D-AB79-F346FD19278A}"/>
          </ac:spMkLst>
        </pc:spChg>
      </pc:sldChg>
      <pc:sldChg chg="delSp new del mod modClrScheme chgLayout">
        <pc:chgData name="Caroline Jawad" userId="ebec8957-a986-4a6f-937a-47250bfdae89" providerId="ADAL" clId="{18BDA333-87F6-4E64-9351-9F37DB89D389}" dt="2023-06-19T17:17:55.815" v="543" actId="47"/>
        <pc:sldMkLst>
          <pc:docMk/>
          <pc:sldMk cId="959938341" sldId="498"/>
        </pc:sldMkLst>
        <pc:spChg chg="del">
          <ac:chgData name="Caroline Jawad" userId="ebec8957-a986-4a6f-937a-47250bfdae89" providerId="ADAL" clId="{18BDA333-87F6-4E64-9351-9F37DB89D389}" dt="2023-06-19T17:16:02.740" v="440" actId="700"/>
          <ac:spMkLst>
            <pc:docMk/>
            <pc:sldMk cId="959938341" sldId="498"/>
            <ac:spMk id="2" creationId="{404033BB-6846-2777-A437-2AC8AD382D6A}"/>
          </ac:spMkLst>
        </pc:spChg>
        <pc:spChg chg="del">
          <ac:chgData name="Caroline Jawad" userId="ebec8957-a986-4a6f-937a-47250bfdae89" providerId="ADAL" clId="{18BDA333-87F6-4E64-9351-9F37DB89D389}" dt="2023-06-19T17:16:02.740" v="440" actId="700"/>
          <ac:spMkLst>
            <pc:docMk/>
            <pc:sldMk cId="959938341" sldId="498"/>
            <ac:spMk id="3" creationId="{761B4DDB-78A6-1B79-7BF3-846857D5D8EB}"/>
          </ac:spMkLst>
        </pc:spChg>
      </pc:sldChg>
      <pc:sldChg chg="addSp delSp modSp new mod setBg">
        <pc:chgData name="Caroline Jawad" userId="ebec8957-a986-4a6f-937a-47250bfdae89" providerId="ADAL" clId="{18BDA333-87F6-4E64-9351-9F37DB89D389}" dt="2023-06-19T17:18:51.386" v="552" actId="26606"/>
        <pc:sldMkLst>
          <pc:docMk/>
          <pc:sldMk cId="3246178302" sldId="498"/>
        </pc:sldMkLst>
        <pc:spChg chg="mod">
          <ac:chgData name="Caroline Jawad" userId="ebec8957-a986-4a6f-937a-47250bfdae89" providerId="ADAL" clId="{18BDA333-87F6-4E64-9351-9F37DB89D389}" dt="2023-06-19T17:18:51.386" v="552" actId="26606"/>
          <ac:spMkLst>
            <pc:docMk/>
            <pc:sldMk cId="3246178302" sldId="498"/>
            <ac:spMk id="2" creationId="{193EA8D3-177F-288B-8620-5931B8A3CFCD}"/>
          </ac:spMkLst>
        </pc:spChg>
        <pc:spChg chg="del mod">
          <ac:chgData name="Caroline Jawad" userId="ebec8957-a986-4a6f-937a-47250bfdae89" providerId="ADAL" clId="{18BDA333-87F6-4E64-9351-9F37DB89D389}" dt="2023-06-19T17:18:51.386" v="552" actId="26606"/>
          <ac:spMkLst>
            <pc:docMk/>
            <pc:sldMk cId="3246178302" sldId="498"/>
            <ac:spMk id="3" creationId="{655929D1-7D72-6DB9-EBFC-57C8C5EBE0A8}"/>
          </ac:spMkLst>
        </pc:spChg>
        <pc:spChg chg="add">
          <ac:chgData name="Caroline Jawad" userId="ebec8957-a986-4a6f-937a-47250bfdae89" providerId="ADAL" clId="{18BDA333-87F6-4E64-9351-9F37DB89D389}" dt="2023-06-19T17:18:51.386" v="552" actId="26606"/>
          <ac:spMkLst>
            <pc:docMk/>
            <pc:sldMk cId="3246178302" sldId="498"/>
            <ac:spMk id="9" creationId="{BACC6370-2D7E-4714-9D71-7542949D7D5D}"/>
          </ac:spMkLst>
        </pc:spChg>
        <pc:spChg chg="add">
          <ac:chgData name="Caroline Jawad" userId="ebec8957-a986-4a6f-937a-47250bfdae89" providerId="ADAL" clId="{18BDA333-87F6-4E64-9351-9F37DB89D389}" dt="2023-06-19T17:18:51.386" v="552" actId="26606"/>
          <ac:spMkLst>
            <pc:docMk/>
            <pc:sldMk cId="3246178302" sldId="498"/>
            <ac:spMk id="11" creationId="{256B2C21-A230-48C0-8DF1-C46611373C44}"/>
          </ac:spMkLst>
        </pc:spChg>
        <pc:spChg chg="add">
          <ac:chgData name="Caroline Jawad" userId="ebec8957-a986-4a6f-937a-47250bfdae89" providerId="ADAL" clId="{18BDA333-87F6-4E64-9351-9F37DB89D389}" dt="2023-06-19T17:18:51.386" v="552" actId="26606"/>
          <ac:spMkLst>
            <pc:docMk/>
            <pc:sldMk cId="3246178302" sldId="498"/>
            <ac:spMk id="13" creationId="{3847E18C-932D-4C95-AABA-FEC7C9499AD7}"/>
          </ac:spMkLst>
        </pc:spChg>
        <pc:spChg chg="add">
          <ac:chgData name="Caroline Jawad" userId="ebec8957-a986-4a6f-937a-47250bfdae89" providerId="ADAL" clId="{18BDA333-87F6-4E64-9351-9F37DB89D389}" dt="2023-06-19T17:18:51.386" v="552" actId="26606"/>
          <ac:spMkLst>
            <pc:docMk/>
            <pc:sldMk cId="3246178302" sldId="498"/>
            <ac:spMk id="15" creationId="{3150CB11-0C61-439E-910F-5787759E72A0}"/>
          </ac:spMkLst>
        </pc:spChg>
        <pc:spChg chg="add">
          <ac:chgData name="Caroline Jawad" userId="ebec8957-a986-4a6f-937a-47250bfdae89" providerId="ADAL" clId="{18BDA333-87F6-4E64-9351-9F37DB89D389}" dt="2023-06-19T17:18:51.386" v="552" actId="26606"/>
          <ac:spMkLst>
            <pc:docMk/>
            <pc:sldMk cId="3246178302" sldId="498"/>
            <ac:spMk id="17" creationId="{43F8A58B-5155-44CE-A5FF-7647B47D0A7A}"/>
          </ac:spMkLst>
        </pc:spChg>
        <pc:spChg chg="add">
          <ac:chgData name="Caroline Jawad" userId="ebec8957-a986-4a6f-937a-47250bfdae89" providerId="ADAL" clId="{18BDA333-87F6-4E64-9351-9F37DB89D389}" dt="2023-06-19T17:18:51.386" v="552" actId="26606"/>
          <ac:spMkLst>
            <pc:docMk/>
            <pc:sldMk cId="3246178302" sldId="498"/>
            <ac:spMk id="19" creationId="{443F2ACA-E6D6-4028-82DD-F03C262D5DE6}"/>
          </ac:spMkLst>
        </pc:spChg>
        <pc:graphicFrameChg chg="add">
          <ac:chgData name="Caroline Jawad" userId="ebec8957-a986-4a6f-937a-47250bfdae89" providerId="ADAL" clId="{18BDA333-87F6-4E64-9351-9F37DB89D389}" dt="2023-06-19T17:18:51.386" v="552" actId="26606"/>
          <ac:graphicFrameMkLst>
            <pc:docMk/>
            <pc:sldMk cId="3246178302" sldId="498"/>
            <ac:graphicFrameMk id="5" creationId="{6CC69385-8CB6-031F-2439-35691D86CD15}"/>
          </ac:graphicFrameMkLst>
        </pc:graphicFrameChg>
      </pc:sldChg>
      <pc:sldChg chg="addSp delSp modSp new mod setBg modClrScheme chgLayout">
        <pc:chgData name="Caroline Jawad" userId="ebec8957-a986-4a6f-937a-47250bfdae89" providerId="ADAL" clId="{18BDA333-87F6-4E64-9351-9F37DB89D389}" dt="2023-06-19T17:20:46.493" v="592" actId="26606"/>
        <pc:sldMkLst>
          <pc:docMk/>
          <pc:sldMk cId="1073215529" sldId="499"/>
        </pc:sldMkLst>
        <pc:spChg chg="add mod">
          <ac:chgData name="Caroline Jawad" userId="ebec8957-a986-4a6f-937a-47250bfdae89" providerId="ADAL" clId="{18BDA333-87F6-4E64-9351-9F37DB89D389}" dt="2023-06-19T17:20:46.493" v="592" actId="26606"/>
          <ac:spMkLst>
            <pc:docMk/>
            <pc:sldMk cId="1073215529" sldId="499"/>
            <ac:spMk id="2" creationId="{858E4096-6757-6258-5862-67A0BA41B1EC}"/>
          </ac:spMkLst>
        </pc:spChg>
        <pc:spChg chg="add del mod">
          <ac:chgData name="Caroline Jawad" userId="ebec8957-a986-4a6f-937a-47250bfdae89" providerId="ADAL" clId="{18BDA333-87F6-4E64-9351-9F37DB89D389}" dt="2023-06-19T17:20:46.493" v="592" actId="26606"/>
          <ac:spMkLst>
            <pc:docMk/>
            <pc:sldMk cId="1073215529" sldId="499"/>
            <ac:spMk id="3" creationId="{6B654AA6-2E87-D04E-497C-D8E536EE64FF}"/>
          </ac:spMkLst>
        </pc:spChg>
        <pc:spChg chg="add">
          <ac:chgData name="Caroline Jawad" userId="ebec8957-a986-4a6f-937a-47250bfdae89" providerId="ADAL" clId="{18BDA333-87F6-4E64-9351-9F37DB89D389}" dt="2023-06-19T17:20:46.493" v="592" actId="26606"/>
          <ac:spMkLst>
            <pc:docMk/>
            <pc:sldMk cId="1073215529" sldId="499"/>
            <ac:spMk id="9" creationId="{BACC6370-2D7E-4714-9D71-7542949D7D5D}"/>
          </ac:spMkLst>
        </pc:spChg>
        <pc:spChg chg="add">
          <ac:chgData name="Caroline Jawad" userId="ebec8957-a986-4a6f-937a-47250bfdae89" providerId="ADAL" clId="{18BDA333-87F6-4E64-9351-9F37DB89D389}" dt="2023-06-19T17:20:46.493" v="592" actId="26606"/>
          <ac:spMkLst>
            <pc:docMk/>
            <pc:sldMk cId="1073215529" sldId="499"/>
            <ac:spMk id="11" creationId="{256B2C21-A230-48C0-8DF1-C46611373C44}"/>
          </ac:spMkLst>
        </pc:spChg>
        <pc:spChg chg="add">
          <ac:chgData name="Caroline Jawad" userId="ebec8957-a986-4a6f-937a-47250bfdae89" providerId="ADAL" clId="{18BDA333-87F6-4E64-9351-9F37DB89D389}" dt="2023-06-19T17:20:46.493" v="592" actId="26606"/>
          <ac:spMkLst>
            <pc:docMk/>
            <pc:sldMk cId="1073215529" sldId="499"/>
            <ac:spMk id="13" creationId="{3847E18C-932D-4C95-AABA-FEC7C9499AD7}"/>
          </ac:spMkLst>
        </pc:spChg>
        <pc:spChg chg="add">
          <ac:chgData name="Caroline Jawad" userId="ebec8957-a986-4a6f-937a-47250bfdae89" providerId="ADAL" clId="{18BDA333-87F6-4E64-9351-9F37DB89D389}" dt="2023-06-19T17:20:46.493" v="592" actId="26606"/>
          <ac:spMkLst>
            <pc:docMk/>
            <pc:sldMk cId="1073215529" sldId="499"/>
            <ac:spMk id="15" creationId="{3150CB11-0C61-439E-910F-5787759E72A0}"/>
          </ac:spMkLst>
        </pc:spChg>
        <pc:spChg chg="add">
          <ac:chgData name="Caroline Jawad" userId="ebec8957-a986-4a6f-937a-47250bfdae89" providerId="ADAL" clId="{18BDA333-87F6-4E64-9351-9F37DB89D389}" dt="2023-06-19T17:20:46.493" v="592" actId="26606"/>
          <ac:spMkLst>
            <pc:docMk/>
            <pc:sldMk cId="1073215529" sldId="499"/>
            <ac:spMk id="17" creationId="{43F8A58B-5155-44CE-A5FF-7647B47D0A7A}"/>
          </ac:spMkLst>
        </pc:spChg>
        <pc:spChg chg="add">
          <ac:chgData name="Caroline Jawad" userId="ebec8957-a986-4a6f-937a-47250bfdae89" providerId="ADAL" clId="{18BDA333-87F6-4E64-9351-9F37DB89D389}" dt="2023-06-19T17:20:46.493" v="592" actId="26606"/>
          <ac:spMkLst>
            <pc:docMk/>
            <pc:sldMk cId="1073215529" sldId="499"/>
            <ac:spMk id="19" creationId="{443F2ACA-E6D6-4028-82DD-F03C262D5DE6}"/>
          </ac:spMkLst>
        </pc:spChg>
        <pc:graphicFrameChg chg="add">
          <ac:chgData name="Caroline Jawad" userId="ebec8957-a986-4a6f-937a-47250bfdae89" providerId="ADAL" clId="{18BDA333-87F6-4E64-9351-9F37DB89D389}" dt="2023-06-19T17:20:46.493" v="592" actId="26606"/>
          <ac:graphicFrameMkLst>
            <pc:docMk/>
            <pc:sldMk cId="1073215529" sldId="499"/>
            <ac:graphicFrameMk id="5" creationId="{27E3CC6F-C401-63A8-BC3D-CFD13494610C}"/>
          </ac:graphicFrameMkLst>
        </pc:graphicFrameChg>
      </pc:sldChg>
      <pc:sldChg chg="new del">
        <pc:chgData name="Caroline Jawad" userId="ebec8957-a986-4a6f-937a-47250bfdae89" providerId="ADAL" clId="{18BDA333-87F6-4E64-9351-9F37DB89D389}" dt="2023-06-19T17:21:25.092" v="598" actId="47"/>
        <pc:sldMkLst>
          <pc:docMk/>
          <pc:sldMk cId="1252821100" sldId="500"/>
        </pc:sldMkLst>
      </pc:sldChg>
    </pc:docChg>
  </pc:docChgLst>
</pc:chgInfo>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3.xml><?xml version="1.0" encoding="utf-8"?>
<dgm:dataModel xmlns:dgm="http://schemas.openxmlformats.org/drawingml/2006/diagram" xmlns:a="http://schemas.openxmlformats.org/drawingml/2006/main">
  <dgm:ptLst>
    <dgm:pt modelId="{513625A0-3347-4934-A9E2-A19AC0C4874E}"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63901EAB-0ED0-493F-9F1B-B4B31C53510A}">
      <dgm:prSet/>
      <dgm:spPr>
        <a:solidFill>
          <a:srgbClr val="4D738A"/>
        </a:solidFill>
      </dgm:spPr>
      <dgm:t>
        <a:bodyPr/>
        <a:lstStyle/>
        <a:p>
          <a:pPr rtl="0"/>
          <a:r>
            <a:rPr lang="en-GB"/>
            <a:t>Reach </a:t>
          </a:r>
        </a:p>
      </dgm:t>
    </dgm:pt>
    <dgm:pt modelId="{ED8B1BE6-4261-46B4-A6D2-69D344BB41AD}" type="parTrans" cxnId="{255BCD50-FB90-4441-8BA2-6669CC23DF73}">
      <dgm:prSet/>
      <dgm:spPr/>
      <dgm:t>
        <a:bodyPr/>
        <a:lstStyle/>
        <a:p>
          <a:endParaRPr lang="en-GB"/>
        </a:p>
      </dgm:t>
    </dgm:pt>
    <dgm:pt modelId="{08E95421-CC47-489B-B440-A5BEC506BBDA}" type="sibTrans" cxnId="{255BCD50-FB90-4441-8BA2-6669CC23DF73}">
      <dgm:prSet/>
      <dgm:spPr/>
      <dgm:t>
        <a:bodyPr/>
        <a:lstStyle/>
        <a:p>
          <a:endParaRPr lang="en-GB"/>
        </a:p>
      </dgm:t>
    </dgm:pt>
    <dgm:pt modelId="{8127963A-59E6-46C7-91E3-61D2ACA38AEA}">
      <dgm:prSet/>
      <dgm:spPr>
        <a:solidFill>
          <a:srgbClr val="D8E2EE">
            <a:alpha val="90000"/>
          </a:srgbClr>
        </a:solidFill>
      </dgm:spPr>
      <dgm:t>
        <a:bodyPr/>
        <a:lstStyle/>
        <a:p>
          <a:pPr rtl="0"/>
          <a:r>
            <a:rPr lang="en-GB" dirty="0">
              <a:solidFill>
                <a:srgbClr val="4D738A"/>
              </a:solidFill>
            </a:rPr>
            <a:t>the extent and/or diversity of the beneficiaries of the impact, as relevant to the nature of the impact. (It will </a:t>
          </a:r>
          <a:r>
            <a:rPr lang="en-GB" b="0" dirty="0">
              <a:solidFill>
                <a:srgbClr val="4D738A"/>
              </a:solidFill>
            </a:rPr>
            <a:t>not</a:t>
          </a:r>
          <a:r>
            <a:rPr lang="en-GB" dirty="0">
              <a:solidFill>
                <a:srgbClr val="4D738A"/>
              </a:solidFill>
            </a:rPr>
            <a:t> be assessed in geographic terms, nor in terms of absolute numbers of beneficiaries.)</a:t>
          </a:r>
        </a:p>
      </dgm:t>
    </dgm:pt>
    <dgm:pt modelId="{CCD53954-6AE0-4987-A7AA-278463722A81}" type="parTrans" cxnId="{01DE74F2-4F4E-47F4-B3BE-3B64A0017E86}">
      <dgm:prSet/>
      <dgm:spPr/>
      <dgm:t>
        <a:bodyPr/>
        <a:lstStyle/>
        <a:p>
          <a:endParaRPr lang="en-GB"/>
        </a:p>
      </dgm:t>
    </dgm:pt>
    <dgm:pt modelId="{060CDF80-E4E7-4F8E-BCD2-162DCE11F5CF}" type="sibTrans" cxnId="{01DE74F2-4F4E-47F4-B3BE-3B64A0017E86}">
      <dgm:prSet/>
      <dgm:spPr/>
      <dgm:t>
        <a:bodyPr/>
        <a:lstStyle/>
        <a:p>
          <a:endParaRPr lang="en-GB"/>
        </a:p>
      </dgm:t>
    </dgm:pt>
    <dgm:pt modelId="{7E589476-47F4-45E1-BBF9-97C25A7DFCE6}">
      <dgm:prSet/>
      <dgm:spPr>
        <a:solidFill>
          <a:srgbClr val="4D738A"/>
        </a:solidFill>
      </dgm:spPr>
      <dgm:t>
        <a:bodyPr/>
        <a:lstStyle/>
        <a:p>
          <a:pPr rtl="0"/>
          <a:r>
            <a:rPr lang="en-GB"/>
            <a:t>Significance </a:t>
          </a:r>
        </a:p>
      </dgm:t>
    </dgm:pt>
    <dgm:pt modelId="{0D3693D2-85BA-47EE-8CA3-01DD679AD301}" type="parTrans" cxnId="{CFF07BCA-D518-44EC-BB8F-28C020742A34}">
      <dgm:prSet/>
      <dgm:spPr/>
      <dgm:t>
        <a:bodyPr/>
        <a:lstStyle/>
        <a:p>
          <a:endParaRPr lang="en-GB"/>
        </a:p>
      </dgm:t>
    </dgm:pt>
    <dgm:pt modelId="{5956E81E-C261-4BC9-8901-FDDA51CA18DC}" type="sibTrans" cxnId="{CFF07BCA-D518-44EC-BB8F-28C020742A34}">
      <dgm:prSet/>
      <dgm:spPr/>
      <dgm:t>
        <a:bodyPr/>
        <a:lstStyle/>
        <a:p>
          <a:endParaRPr lang="en-GB"/>
        </a:p>
      </dgm:t>
    </dgm:pt>
    <dgm:pt modelId="{2346B6EE-A112-46B4-88E2-F18F77F96C2F}">
      <dgm:prSet/>
      <dgm:spPr>
        <a:solidFill>
          <a:srgbClr val="D8E2EE">
            <a:alpha val="90000"/>
          </a:srgbClr>
        </a:solidFill>
      </dgm:spPr>
      <dgm:t>
        <a:bodyPr/>
        <a:lstStyle/>
        <a:p>
          <a:pPr rtl="0"/>
          <a:r>
            <a:rPr lang="en-GB" dirty="0">
              <a:solidFill>
                <a:srgbClr val="4D738A"/>
              </a:solidFill>
            </a:rPr>
            <a:t>the degree to which the impact has enabled, enriched, influenced, informed or changed the performance, policies, practices, products, services, understanding, awareness or well-being of the beneficiaries.</a:t>
          </a:r>
        </a:p>
      </dgm:t>
    </dgm:pt>
    <dgm:pt modelId="{C2B65CC6-5589-4FE3-9DAA-B7164AF3BB6E}" type="parTrans" cxnId="{86F6CDCC-1585-4D1A-8DDF-9680FC0ED534}">
      <dgm:prSet/>
      <dgm:spPr/>
      <dgm:t>
        <a:bodyPr/>
        <a:lstStyle/>
        <a:p>
          <a:endParaRPr lang="en-GB"/>
        </a:p>
      </dgm:t>
    </dgm:pt>
    <dgm:pt modelId="{93FC6A50-4837-4D53-8933-A7F16C9BFE6F}" type="sibTrans" cxnId="{86F6CDCC-1585-4D1A-8DDF-9680FC0ED534}">
      <dgm:prSet/>
      <dgm:spPr/>
      <dgm:t>
        <a:bodyPr/>
        <a:lstStyle/>
        <a:p>
          <a:endParaRPr lang="en-GB"/>
        </a:p>
      </dgm:t>
    </dgm:pt>
    <dgm:pt modelId="{7391CD91-CE93-4456-A67A-A7003E145EA0}" type="pres">
      <dgm:prSet presAssocID="{513625A0-3347-4934-A9E2-A19AC0C4874E}" presName="Name0" presStyleCnt="0">
        <dgm:presLayoutVars>
          <dgm:dir/>
          <dgm:animLvl val="lvl"/>
          <dgm:resizeHandles val="exact"/>
        </dgm:presLayoutVars>
      </dgm:prSet>
      <dgm:spPr/>
    </dgm:pt>
    <dgm:pt modelId="{026E5439-CFF1-42F6-AC22-846508FE5690}" type="pres">
      <dgm:prSet presAssocID="{63901EAB-0ED0-493F-9F1B-B4B31C53510A}" presName="composite" presStyleCnt="0"/>
      <dgm:spPr/>
    </dgm:pt>
    <dgm:pt modelId="{1ED54CDE-00C7-4A0D-B9FC-9571769FDFAA}" type="pres">
      <dgm:prSet presAssocID="{63901EAB-0ED0-493F-9F1B-B4B31C53510A}" presName="parTx" presStyleLbl="alignNode1" presStyleIdx="0" presStyleCnt="2">
        <dgm:presLayoutVars>
          <dgm:chMax val="0"/>
          <dgm:chPref val="0"/>
          <dgm:bulletEnabled val="1"/>
        </dgm:presLayoutVars>
      </dgm:prSet>
      <dgm:spPr/>
    </dgm:pt>
    <dgm:pt modelId="{DA872A80-DBBE-43B5-9285-BD96539CF80A}" type="pres">
      <dgm:prSet presAssocID="{63901EAB-0ED0-493F-9F1B-B4B31C53510A}" presName="desTx" presStyleLbl="alignAccFollowNode1" presStyleIdx="0" presStyleCnt="2">
        <dgm:presLayoutVars>
          <dgm:bulletEnabled val="1"/>
        </dgm:presLayoutVars>
      </dgm:prSet>
      <dgm:spPr/>
    </dgm:pt>
    <dgm:pt modelId="{D8EAF0BF-A60B-495C-BD95-767A913C81D4}" type="pres">
      <dgm:prSet presAssocID="{08E95421-CC47-489B-B440-A5BEC506BBDA}" presName="space" presStyleCnt="0"/>
      <dgm:spPr/>
    </dgm:pt>
    <dgm:pt modelId="{58FD6C26-9A2A-4949-8650-7561CF0ABD50}" type="pres">
      <dgm:prSet presAssocID="{7E589476-47F4-45E1-BBF9-97C25A7DFCE6}" presName="composite" presStyleCnt="0"/>
      <dgm:spPr/>
    </dgm:pt>
    <dgm:pt modelId="{8404056C-8CD4-4A46-A7C4-B83BA148C7CB}" type="pres">
      <dgm:prSet presAssocID="{7E589476-47F4-45E1-BBF9-97C25A7DFCE6}" presName="parTx" presStyleLbl="alignNode1" presStyleIdx="1" presStyleCnt="2">
        <dgm:presLayoutVars>
          <dgm:chMax val="0"/>
          <dgm:chPref val="0"/>
          <dgm:bulletEnabled val="1"/>
        </dgm:presLayoutVars>
      </dgm:prSet>
      <dgm:spPr/>
    </dgm:pt>
    <dgm:pt modelId="{89D9C2FC-4ED6-470E-9DEA-7812F2269B5C}" type="pres">
      <dgm:prSet presAssocID="{7E589476-47F4-45E1-BBF9-97C25A7DFCE6}" presName="desTx" presStyleLbl="alignAccFollowNode1" presStyleIdx="1" presStyleCnt="2">
        <dgm:presLayoutVars>
          <dgm:bulletEnabled val="1"/>
        </dgm:presLayoutVars>
      </dgm:prSet>
      <dgm:spPr/>
    </dgm:pt>
  </dgm:ptLst>
  <dgm:cxnLst>
    <dgm:cxn modelId="{C472670F-F3AC-482C-B46D-D79D751DC00B}" type="presOf" srcId="{8127963A-59E6-46C7-91E3-61D2ACA38AEA}" destId="{DA872A80-DBBE-43B5-9285-BD96539CF80A}" srcOrd="0" destOrd="0" presId="urn:microsoft.com/office/officeart/2005/8/layout/hList1"/>
    <dgm:cxn modelId="{45FF6032-4289-46FD-91EE-D9C55F6DB892}" type="presOf" srcId="{2346B6EE-A112-46B4-88E2-F18F77F96C2F}" destId="{89D9C2FC-4ED6-470E-9DEA-7812F2269B5C}" srcOrd="0" destOrd="0" presId="urn:microsoft.com/office/officeart/2005/8/layout/hList1"/>
    <dgm:cxn modelId="{0AE6C038-83A6-4B50-AB98-238EAFF9D9DB}" type="presOf" srcId="{513625A0-3347-4934-A9E2-A19AC0C4874E}" destId="{7391CD91-CE93-4456-A67A-A7003E145EA0}" srcOrd="0" destOrd="0" presId="urn:microsoft.com/office/officeart/2005/8/layout/hList1"/>
    <dgm:cxn modelId="{56C53D43-992B-48A8-BECA-3611E98BB343}" type="presOf" srcId="{63901EAB-0ED0-493F-9F1B-B4B31C53510A}" destId="{1ED54CDE-00C7-4A0D-B9FC-9571769FDFAA}" srcOrd="0" destOrd="0" presId="urn:microsoft.com/office/officeart/2005/8/layout/hList1"/>
    <dgm:cxn modelId="{255BCD50-FB90-4441-8BA2-6669CC23DF73}" srcId="{513625A0-3347-4934-A9E2-A19AC0C4874E}" destId="{63901EAB-0ED0-493F-9F1B-B4B31C53510A}" srcOrd="0" destOrd="0" parTransId="{ED8B1BE6-4261-46B4-A6D2-69D344BB41AD}" sibTransId="{08E95421-CC47-489B-B440-A5BEC506BBDA}"/>
    <dgm:cxn modelId="{DF7D62C9-999D-455C-BB03-DA01FD666E95}" type="presOf" srcId="{7E589476-47F4-45E1-BBF9-97C25A7DFCE6}" destId="{8404056C-8CD4-4A46-A7C4-B83BA148C7CB}" srcOrd="0" destOrd="0" presId="urn:microsoft.com/office/officeart/2005/8/layout/hList1"/>
    <dgm:cxn modelId="{CFF07BCA-D518-44EC-BB8F-28C020742A34}" srcId="{513625A0-3347-4934-A9E2-A19AC0C4874E}" destId="{7E589476-47F4-45E1-BBF9-97C25A7DFCE6}" srcOrd="1" destOrd="0" parTransId="{0D3693D2-85BA-47EE-8CA3-01DD679AD301}" sibTransId="{5956E81E-C261-4BC9-8901-FDDA51CA18DC}"/>
    <dgm:cxn modelId="{86F6CDCC-1585-4D1A-8DDF-9680FC0ED534}" srcId="{7E589476-47F4-45E1-BBF9-97C25A7DFCE6}" destId="{2346B6EE-A112-46B4-88E2-F18F77F96C2F}" srcOrd="0" destOrd="0" parTransId="{C2B65CC6-5589-4FE3-9DAA-B7164AF3BB6E}" sibTransId="{93FC6A50-4837-4D53-8933-A7F16C9BFE6F}"/>
    <dgm:cxn modelId="{01DE74F2-4F4E-47F4-B3BE-3B64A0017E86}" srcId="{63901EAB-0ED0-493F-9F1B-B4B31C53510A}" destId="{8127963A-59E6-46C7-91E3-61D2ACA38AEA}" srcOrd="0" destOrd="0" parTransId="{CCD53954-6AE0-4987-A7AA-278463722A81}" sibTransId="{060CDF80-E4E7-4F8E-BCD2-162DCE11F5CF}"/>
    <dgm:cxn modelId="{936DFB5B-6435-4A4D-857C-53891B14CCF6}" type="presParOf" srcId="{7391CD91-CE93-4456-A67A-A7003E145EA0}" destId="{026E5439-CFF1-42F6-AC22-846508FE5690}" srcOrd="0" destOrd="0" presId="urn:microsoft.com/office/officeart/2005/8/layout/hList1"/>
    <dgm:cxn modelId="{C6E5A11C-8890-4875-89B0-4801EC8DE140}" type="presParOf" srcId="{026E5439-CFF1-42F6-AC22-846508FE5690}" destId="{1ED54CDE-00C7-4A0D-B9FC-9571769FDFAA}" srcOrd="0" destOrd="0" presId="urn:microsoft.com/office/officeart/2005/8/layout/hList1"/>
    <dgm:cxn modelId="{28A4740A-CD60-4E46-B60D-AAB7C9C546A1}" type="presParOf" srcId="{026E5439-CFF1-42F6-AC22-846508FE5690}" destId="{DA872A80-DBBE-43B5-9285-BD96539CF80A}" srcOrd="1" destOrd="0" presId="urn:microsoft.com/office/officeart/2005/8/layout/hList1"/>
    <dgm:cxn modelId="{1B0CAC29-E89E-4CE4-9EDA-CF34BB7987D7}" type="presParOf" srcId="{7391CD91-CE93-4456-A67A-A7003E145EA0}" destId="{D8EAF0BF-A60B-495C-BD95-767A913C81D4}" srcOrd="1" destOrd="0" presId="urn:microsoft.com/office/officeart/2005/8/layout/hList1"/>
    <dgm:cxn modelId="{155CCFA3-41E7-4DCC-A794-81B6495A65B3}" type="presParOf" srcId="{7391CD91-CE93-4456-A67A-A7003E145EA0}" destId="{58FD6C26-9A2A-4949-8650-7561CF0ABD50}" srcOrd="2" destOrd="0" presId="urn:microsoft.com/office/officeart/2005/8/layout/hList1"/>
    <dgm:cxn modelId="{AB57E547-A805-4E5B-92E8-BDE416A8710D}" type="presParOf" srcId="{58FD6C26-9A2A-4949-8650-7561CF0ABD50}" destId="{8404056C-8CD4-4A46-A7C4-B83BA148C7CB}" srcOrd="0" destOrd="0" presId="urn:microsoft.com/office/officeart/2005/8/layout/hList1"/>
    <dgm:cxn modelId="{B6E91FE8-4FE4-4170-A96E-3D115604538A}" type="presParOf" srcId="{58FD6C26-9A2A-4949-8650-7561CF0ABD50}" destId="{89D9C2FC-4ED6-470E-9DEA-7812F2269B5C}"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3192942-85A5-438D-9B94-4385719AADB9}"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GB"/>
        </a:p>
      </dgm:t>
    </dgm:pt>
    <dgm:pt modelId="{76EA6084-3DA3-4023-B7FD-725F3F7ED063}">
      <dgm:prSet phldrT="[Text]"/>
      <dgm:spPr>
        <a:solidFill>
          <a:srgbClr val="4D738A"/>
        </a:solidFill>
      </dgm:spPr>
      <dgm:t>
        <a:bodyPr/>
        <a:lstStyle/>
        <a:p>
          <a:r>
            <a:rPr lang="en-GB" dirty="0"/>
            <a:t>…underpinned by…</a:t>
          </a:r>
        </a:p>
      </dgm:t>
    </dgm:pt>
    <dgm:pt modelId="{75F9293D-3467-41B4-9966-71846E621319}" type="parTrans" cxnId="{E695AE8E-FF85-4CF7-9F95-39564CF9C58C}">
      <dgm:prSet/>
      <dgm:spPr/>
      <dgm:t>
        <a:bodyPr/>
        <a:lstStyle/>
        <a:p>
          <a:endParaRPr lang="en-GB"/>
        </a:p>
      </dgm:t>
    </dgm:pt>
    <dgm:pt modelId="{1A3BE250-8B8B-484A-9E0E-03B06C89209D}" type="sibTrans" cxnId="{E695AE8E-FF85-4CF7-9F95-39564CF9C58C}">
      <dgm:prSet/>
      <dgm:spPr/>
      <dgm:t>
        <a:bodyPr/>
        <a:lstStyle/>
        <a:p>
          <a:endParaRPr lang="en-GB"/>
        </a:p>
      </dgm:t>
    </dgm:pt>
    <dgm:pt modelId="{4EE3E778-BD3C-4417-A276-E1F5177D4EE9}">
      <dgm:prSet phldrT="[Text]"/>
      <dgm:spPr>
        <a:solidFill>
          <a:srgbClr val="D4DFEC">
            <a:alpha val="90000"/>
          </a:srgbClr>
        </a:solidFill>
      </dgm:spPr>
      <dgm:t>
        <a:bodyPr/>
        <a:lstStyle/>
        <a:p>
          <a:r>
            <a:rPr lang="en-GB" dirty="0"/>
            <a:t>Research made a distinct and material contribution</a:t>
          </a:r>
        </a:p>
      </dgm:t>
    </dgm:pt>
    <dgm:pt modelId="{2F1E7E62-6AEB-4720-A820-8294694D173A}" type="parTrans" cxnId="{7B5FCB84-58F7-4546-B400-B49075347A33}">
      <dgm:prSet/>
      <dgm:spPr/>
      <dgm:t>
        <a:bodyPr/>
        <a:lstStyle/>
        <a:p>
          <a:endParaRPr lang="en-GB"/>
        </a:p>
      </dgm:t>
    </dgm:pt>
    <dgm:pt modelId="{A1189EC8-2B2C-49F9-BB4B-DDF725F83519}" type="sibTrans" cxnId="{7B5FCB84-58F7-4546-B400-B49075347A33}">
      <dgm:prSet/>
      <dgm:spPr/>
      <dgm:t>
        <a:bodyPr/>
        <a:lstStyle/>
        <a:p>
          <a:endParaRPr lang="en-GB"/>
        </a:p>
      </dgm:t>
    </dgm:pt>
    <dgm:pt modelId="{DC91C2F2-789A-4FF5-8476-422FF7EAA295}">
      <dgm:prSet phldrT="[Text]"/>
      <dgm:spPr>
        <a:solidFill>
          <a:srgbClr val="D4DFEC">
            <a:alpha val="90000"/>
          </a:srgbClr>
        </a:solidFill>
      </dgm:spPr>
      <dgm:t>
        <a:bodyPr/>
        <a:lstStyle/>
        <a:p>
          <a:r>
            <a:rPr lang="en-GB" dirty="0"/>
            <a:t>Can be indirect or non-linear</a:t>
          </a:r>
        </a:p>
      </dgm:t>
    </dgm:pt>
    <dgm:pt modelId="{502DA873-9669-483F-A70F-AC3C3695850B}" type="parTrans" cxnId="{55486DA6-A2D1-4434-9B3B-E0553CA1B2A5}">
      <dgm:prSet/>
      <dgm:spPr/>
      <dgm:t>
        <a:bodyPr/>
        <a:lstStyle/>
        <a:p>
          <a:endParaRPr lang="en-GB"/>
        </a:p>
      </dgm:t>
    </dgm:pt>
    <dgm:pt modelId="{E08705A7-DF1F-4ECC-A5D1-38B07DE533E7}" type="sibTrans" cxnId="{55486DA6-A2D1-4434-9B3B-E0553CA1B2A5}">
      <dgm:prSet/>
      <dgm:spPr/>
      <dgm:t>
        <a:bodyPr/>
        <a:lstStyle/>
        <a:p>
          <a:endParaRPr lang="en-GB"/>
        </a:p>
      </dgm:t>
    </dgm:pt>
    <dgm:pt modelId="{76663099-B7AA-46FB-8A01-75957D2E143B}">
      <dgm:prSet phldrT="[Text]"/>
      <dgm:spPr>
        <a:solidFill>
          <a:srgbClr val="4D738A"/>
        </a:solidFill>
      </dgm:spPr>
      <dgm:t>
        <a:bodyPr/>
        <a:lstStyle/>
        <a:p>
          <a:r>
            <a:rPr lang="en-GB" dirty="0"/>
            <a:t>…excellent research…</a:t>
          </a:r>
        </a:p>
      </dgm:t>
    </dgm:pt>
    <dgm:pt modelId="{099DE167-8915-4BA5-8653-3AB6380D154A}" type="parTrans" cxnId="{73DF0754-488B-4D53-999E-BC7AA822AB51}">
      <dgm:prSet/>
      <dgm:spPr/>
      <dgm:t>
        <a:bodyPr/>
        <a:lstStyle/>
        <a:p>
          <a:endParaRPr lang="en-GB"/>
        </a:p>
      </dgm:t>
    </dgm:pt>
    <dgm:pt modelId="{8B65A1A8-38A3-4BB4-A845-0EAC9A569908}" type="sibTrans" cxnId="{73DF0754-488B-4D53-999E-BC7AA822AB51}">
      <dgm:prSet/>
      <dgm:spPr/>
      <dgm:t>
        <a:bodyPr/>
        <a:lstStyle/>
        <a:p>
          <a:endParaRPr lang="en-GB"/>
        </a:p>
      </dgm:t>
    </dgm:pt>
    <dgm:pt modelId="{C556E15A-E985-4F64-A5CF-9F42A3E9D163}">
      <dgm:prSet phldrT="[Text]"/>
      <dgm:spPr>
        <a:solidFill>
          <a:srgbClr val="D4DFEC">
            <a:alpha val="90000"/>
          </a:srgbClr>
        </a:solidFill>
      </dgm:spPr>
      <dgm:t>
        <a:bodyPr/>
        <a:lstStyle/>
        <a:p>
          <a:r>
            <a:rPr lang="en-GB" dirty="0"/>
            <a:t>Research as a whole is at least equivalent to two star </a:t>
          </a:r>
        </a:p>
      </dgm:t>
    </dgm:pt>
    <dgm:pt modelId="{15620CC7-BA1C-4329-A39F-F18E4B4C5397}" type="parTrans" cxnId="{F3ED27E7-2C79-4A9A-AE68-94F8CB5C6C37}">
      <dgm:prSet/>
      <dgm:spPr/>
      <dgm:t>
        <a:bodyPr/>
        <a:lstStyle/>
        <a:p>
          <a:endParaRPr lang="en-GB"/>
        </a:p>
      </dgm:t>
    </dgm:pt>
    <dgm:pt modelId="{2EE0352C-E253-423B-94E9-CD6AD21FEF02}" type="sibTrans" cxnId="{F3ED27E7-2C79-4A9A-AE68-94F8CB5C6C37}">
      <dgm:prSet/>
      <dgm:spPr/>
      <dgm:t>
        <a:bodyPr/>
        <a:lstStyle/>
        <a:p>
          <a:endParaRPr lang="en-GB"/>
        </a:p>
      </dgm:t>
    </dgm:pt>
    <dgm:pt modelId="{0DBEB963-AC1D-4DFD-BB4F-6517C2055B68}">
      <dgm:prSet phldrT="[Text]"/>
      <dgm:spPr>
        <a:solidFill>
          <a:srgbClr val="D4DFEC">
            <a:alpha val="90000"/>
          </a:srgbClr>
        </a:solidFill>
      </dgm:spPr>
      <dgm:t>
        <a:bodyPr/>
        <a:lstStyle/>
        <a:p>
          <a:r>
            <a:rPr lang="en-GB" dirty="0"/>
            <a:t>References and indicators to be included</a:t>
          </a:r>
        </a:p>
      </dgm:t>
    </dgm:pt>
    <dgm:pt modelId="{EDEEEA5A-9632-4219-97FC-0E511B5625EC}" type="parTrans" cxnId="{5995CFAF-9A43-4CA1-BEEC-AF62071DFB08}">
      <dgm:prSet/>
      <dgm:spPr/>
      <dgm:t>
        <a:bodyPr/>
        <a:lstStyle/>
        <a:p>
          <a:endParaRPr lang="en-GB"/>
        </a:p>
      </dgm:t>
    </dgm:pt>
    <dgm:pt modelId="{E5FE9F12-2E37-4E37-B832-44B9255D2E34}" type="sibTrans" cxnId="{5995CFAF-9A43-4CA1-BEEC-AF62071DFB08}">
      <dgm:prSet/>
      <dgm:spPr/>
      <dgm:t>
        <a:bodyPr/>
        <a:lstStyle/>
        <a:p>
          <a:endParaRPr lang="en-GB"/>
        </a:p>
      </dgm:t>
    </dgm:pt>
    <dgm:pt modelId="{8473E053-188D-4218-BCA7-A0EFF03AABCC}">
      <dgm:prSet phldrT="[Text]"/>
      <dgm:spPr>
        <a:solidFill>
          <a:srgbClr val="4D738A"/>
        </a:solidFill>
      </dgm:spPr>
      <dgm:t>
        <a:bodyPr/>
        <a:lstStyle/>
        <a:p>
          <a:r>
            <a:rPr lang="en-GB" dirty="0"/>
            <a:t>…produced by the submitting unit, 1 Jan 2000-31 Dec 2020</a:t>
          </a:r>
        </a:p>
      </dgm:t>
    </dgm:pt>
    <dgm:pt modelId="{EAEC4C65-E148-4121-AC08-791AFB44805C}" type="parTrans" cxnId="{96F720EA-D160-4755-B329-A7B6974322F2}">
      <dgm:prSet/>
      <dgm:spPr/>
      <dgm:t>
        <a:bodyPr/>
        <a:lstStyle/>
        <a:p>
          <a:endParaRPr lang="en-GB"/>
        </a:p>
      </dgm:t>
    </dgm:pt>
    <dgm:pt modelId="{58292C16-E3DE-434A-8EB3-A523160721A6}" type="sibTrans" cxnId="{96F720EA-D160-4755-B329-A7B6974322F2}">
      <dgm:prSet/>
      <dgm:spPr/>
      <dgm:t>
        <a:bodyPr/>
        <a:lstStyle/>
        <a:p>
          <a:endParaRPr lang="en-GB"/>
        </a:p>
      </dgm:t>
    </dgm:pt>
    <dgm:pt modelId="{6246E768-8B52-46F9-B195-EE650187EC84}">
      <dgm:prSet phldrT="[Text]"/>
      <dgm:spPr>
        <a:solidFill>
          <a:srgbClr val="D4DFEC">
            <a:alpha val="90000"/>
          </a:srgbClr>
        </a:solidFill>
      </dgm:spPr>
      <dgm:t>
        <a:bodyPr/>
        <a:lstStyle/>
        <a:p>
          <a:r>
            <a:rPr lang="en-GB" dirty="0"/>
            <a:t>Staff carried out research within scope of UOA descriptor, while working in the submitting HEI</a:t>
          </a:r>
        </a:p>
      </dgm:t>
    </dgm:pt>
    <dgm:pt modelId="{70934DF3-6659-4C9C-B566-BC41C4369060}" type="parTrans" cxnId="{CB749FAA-7C49-4F10-9016-69D39CFE2C67}">
      <dgm:prSet/>
      <dgm:spPr/>
      <dgm:t>
        <a:bodyPr/>
        <a:lstStyle/>
        <a:p>
          <a:endParaRPr lang="en-GB"/>
        </a:p>
      </dgm:t>
    </dgm:pt>
    <dgm:pt modelId="{46315684-0BCC-4667-881E-7E486D30B168}" type="sibTrans" cxnId="{CB749FAA-7C49-4F10-9016-69D39CFE2C67}">
      <dgm:prSet/>
      <dgm:spPr/>
      <dgm:t>
        <a:bodyPr/>
        <a:lstStyle/>
        <a:p>
          <a:endParaRPr lang="en-GB"/>
        </a:p>
      </dgm:t>
    </dgm:pt>
    <dgm:pt modelId="{9CA33437-AF43-462F-A407-047C1AE4846C}">
      <dgm:prSet phldrT="[Text]"/>
      <dgm:spPr>
        <a:solidFill>
          <a:srgbClr val="D4DFEC">
            <a:alpha val="90000"/>
          </a:srgbClr>
        </a:solidFill>
      </dgm:spPr>
      <dgm:t>
        <a:bodyPr/>
        <a:lstStyle/>
        <a:p>
          <a:r>
            <a:rPr lang="en-GB" dirty="0"/>
            <a:t>Can include Cat C; doesn’t include research students</a:t>
          </a:r>
        </a:p>
      </dgm:t>
    </dgm:pt>
    <dgm:pt modelId="{42A89F58-6C92-407D-B8AB-A5B62365AAFD}" type="parTrans" cxnId="{AA64D5F6-4D03-4F18-A359-67A84647B44A}">
      <dgm:prSet/>
      <dgm:spPr/>
      <dgm:t>
        <a:bodyPr/>
        <a:lstStyle/>
        <a:p>
          <a:endParaRPr lang="en-GB"/>
        </a:p>
      </dgm:t>
    </dgm:pt>
    <dgm:pt modelId="{94EA40C3-9D2C-4B73-909D-2CBCAC44365E}" type="sibTrans" cxnId="{AA64D5F6-4D03-4F18-A359-67A84647B44A}">
      <dgm:prSet/>
      <dgm:spPr/>
      <dgm:t>
        <a:bodyPr/>
        <a:lstStyle/>
        <a:p>
          <a:endParaRPr lang="en-GB"/>
        </a:p>
      </dgm:t>
    </dgm:pt>
    <dgm:pt modelId="{E8359A69-BF54-4C4B-B16C-3545E75DFC30}">
      <dgm:prSet phldrT="[Text]"/>
      <dgm:spPr>
        <a:solidFill>
          <a:srgbClr val="D4DFEC">
            <a:alpha val="90000"/>
          </a:srgbClr>
        </a:solidFill>
      </dgm:spPr>
      <dgm:t>
        <a:bodyPr/>
        <a:lstStyle/>
        <a:p>
          <a:r>
            <a:rPr lang="en-GB" dirty="0"/>
            <a:t>Threshold judgement</a:t>
          </a:r>
        </a:p>
      </dgm:t>
    </dgm:pt>
    <dgm:pt modelId="{8A907D27-4484-4096-AFD2-0BB175D39FBA}" type="parTrans" cxnId="{8CFB69FB-1963-4A04-AD97-9D4781D00B40}">
      <dgm:prSet/>
      <dgm:spPr/>
      <dgm:t>
        <a:bodyPr/>
        <a:lstStyle/>
        <a:p>
          <a:endParaRPr lang="en-GB"/>
        </a:p>
      </dgm:t>
    </dgm:pt>
    <dgm:pt modelId="{E82ACAC9-8AE5-42F2-A86A-5B67A8550E4F}" type="sibTrans" cxnId="{8CFB69FB-1963-4A04-AD97-9D4781D00B40}">
      <dgm:prSet/>
      <dgm:spPr/>
      <dgm:t>
        <a:bodyPr/>
        <a:lstStyle/>
        <a:p>
          <a:endParaRPr lang="en-GB"/>
        </a:p>
      </dgm:t>
    </dgm:pt>
    <dgm:pt modelId="{8B14EE77-282F-4376-9383-5CD6DB5EF652}">
      <dgm:prSet phldrT="[Text]"/>
      <dgm:spPr>
        <a:solidFill>
          <a:srgbClr val="D4DFEC">
            <a:alpha val="90000"/>
          </a:srgbClr>
        </a:solidFill>
      </dgm:spPr>
      <dgm:t>
        <a:bodyPr/>
        <a:lstStyle/>
        <a:p>
          <a:r>
            <a:rPr lang="en-GB" dirty="0"/>
            <a:t>Threshold judgement</a:t>
          </a:r>
        </a:p>
      </dgm:t>
    </dgm:pt>
    <dgm:pt modelId="{C4F592BA-8F24-4231-8494-FE05F5AAAAEE}" type="parTrans" cxnId="{5B947686-7E23-4494-9240-4DD1222CD129}">
      <dgm:prSet/>
      <dgm:spPr/>
      <dgm:t>
        <a:bodyPr/>
        <a:lstStyle/>
        <a:p>
          <a:endParaRPr lang="en-GB"/>
        </a:p>
      </dgm:t>
    </dgm:pt>
    <dgm:pt modelId="{878496D8-7C69-44F9-9536-820F56DC415C}" type="sibTrans" cxnId="{5B947686-7E23-4494-9240-4DD1222CD129}">
      <dgm:prSet/>
      <dgm:spPr/>
      <dgm:t>
        <a:bodyPr/>
        <a:lstStyle/>
        <a:p>
          <a:endParaRPr lang="en-GB"/>
        </a:p>
      </dgm:t>
    </dgm:pt>
    <dgm:pt modelId="{8E8C9365-4E16-4984-BA0D-B5DEE271DA80}" type="pres">
      <dgm:prSet presAssocID="{B3192942-85A5-438D-9B94-4385719AADB9}" presName="Name0" presStyleCnt="0">
        <dgm:presLayoutVars>
          <dgm:dir/>
          <dgm:animLvl val="lvl"/>
          <dgm:resizeHandles val="exact"/>
        </dgm:presLayoutVars>
      </dgm:prSet>
      <dgm:spPr/>
    </dgm:pt>
    <dgm:pt modelId="{877C17E0-92BA-4EAB-B8D7-08B38CA675BE}" type="pres">
      <dgm:prSet presAssocID="{76EA6084-3DA3-4023-B7FD-725F3F7ED063}" presName="linNode" presStyleCnt="0"/>
      <dgm:spPr/>
    </dgm:pt>
    <dgm:pt modelId="{A2232A0D-F0D1-4997-BF6B-DC422EAE88A8}" type="pres">
      <dgm:prSet presAssocID="{76EA6084-3DA3-4023-B7FD-725F3F7ED063}" presName="parentText" presStyleLbl="node1" presStyleIdx="0" presStyleCnt="3">
        <dgm:presLayoutVars>
          <dgm:chMax val="1"/>
          <dgm:bulletEnabled val="1"/>
        </dgm:presLayoutVars>
      </dgm:prSet>
      <dgm:spPr/>
    </dgm:pt>
    <dgm:pt modelId="{20A7AD5B-0C42-4133-8054-11B6037A783B}" type="pres">
      <dgm:prSet presAssocID="{76EA6084-3DA3-4023-B7FD-725F3F7ED063}" presName="descendantText" presStyleLbl="alignAccFollowNode1" presStyleIdx="0" presStyleCnt="3">
        <dgm:presLayoutVars>
          <dgm:bulletEnabled val="1"/>
        </dgm:presLayoutVars>
      </dgm:prSet>
      <dgm:spPr/>
    </dgm:pt>
    <dgm:pt modelId="{00ECBC99-F5D7-46DF-BDDA-05F436867E58}" type="pres">
      <dgm:prSet presAssocID="{1A3BE250-8B8B-484A-9E0E-03B06C89209D}" presName="sp" presStyleCnt="0"/>
      <dgm:spPr/>
    </dgm:pt>
    <dgm:pt modelId="{859F5824-444F-4388-A9F6-38119CAFF908}" type="pres">
      <dgm:prSet presAssocID="{76663099-B7AA-46FB-8A01-75957D2E143B}" presName="linNode" presStyleCnt="0"/>
      <dgm:spPr/>
    </dgm:pt>
    <dgm:pt modelId="{5A913258-8EBF-4336-8125-39282442732E}" type="pres">
      <dgm:prSet presAssocID="{76663099-B7AA-46FB-8A01-75957D2E143B}" presName="parentText" presStyleLbl="node1" presStyleIdx="1" presStyleCnt="3">
        <dgm:presLayoutVars>
          <dgm:chMax val="1"/>
          <dgm:bulletEnabled val="1"/>
        </dgm:presLayoutVars>
      </dgm:prSet>
      <dgm:spPr/>
    </dgm:pt>
    <dgm:pt modelId="{E26B678E-1C43-4023-8496-AA8106964714}" type="pres">
      <dgm:prSet presAssocID="{76663099-B7AA-46FB-8A01-75957D2E143B}" presName="descendantText" presStyleLbl="alignAccFollowNode1" presStyleIdx="1" presStyleCnt="3">
        <dgm:presLayoutVars>
          <dgm:bulletEnabled val="1"/>
        </dgm:presLayoutVars>
      </dgm:prSet>
      <dgm:spPr/>
    </dgm:pt>
    <dgm:pt modelId="{D0D8E574-751F-44F3-96DA-3CDED5F5E919}" type="pres">
      <dgm:prSet presAssocID="{8B65A1A8-38A3-4BB4-A845-0EAC9A569908}" presName="sp" presStyleCnt="0"/>
      <dgm:spPr/>
    </dgm:pt>
    <dgm:pt modelId="{2B40A67A-6DBA-4F22-908C-43DB91EF3A47}" type="pres">
      <dgm:prSet presAssocID="{8473E053-188D-4218-BCA7-A0EFF03AABCC}" presName="linNode" presStyleCnt="0"/>
      <dgm:spPr/>
    </dgm:pt>
    <dgm:pt modelId="{E5E6F580-565D-4DA4-BCD9-DDE022AE387A}" type="pres">
      <dgm:prSet presAssocID="{8473E053-188D-4218-BCA7-A0EFF03AABCC}" presName="parentText" presStyleLbl="node1" presStyleIdx="2" presStyleCnt="3" custLinFactNeighborX="635" custLinFactNeighborY="-2040">
        <dgm:presLayoutVars>
          <dgm:chMax val="1"/>
          <dgm:bulletEnabled val="1"/>
        </dgm:presLayoutVars>
      </dgm:prSet>
      <dgm:spPr/>
    </dgm:pt>
    <dgm:pt modelId="{189BA19A-8AE9-4EEB-A875-67DC0675A70D}" type="pres">
      <dgm:prSet presAssocID="{8473E053-188D-4218-BCA7-A0EFF03AABCC}" presName="descendantText" presStyleLbl="alignAccFollowNode1" presStyleIdx="2" presStyleCnt="3">
        <dgm:presLayoutVars>
          <dgm:bulletEnabled val="1"/>
        </dgm:presLayoutVars>
      </dgm:prSet>
      <dgm:spPr/>
    </dgm:pt>
  </dgm:ptLst>
  <dgm:cxnLst>
    <dgm:cxn modelId="{17997718-3D3D-4DCE-A8F6-F990890074C5}" type="presOf" srcId="{4EE3E778-BD3C-4417-A276-E1F5177D4EE9}" destId="{20A7AD5B-0C42-4133-8054-11B6037A783B}" srcOrd="0" destOrd="0" presId="urn:microsoft.com/office/officeart/2005/8/layout/vList5"/>
    <dgm:cxn modelId="{A6728F1A-DB3F-4B9C-B831-46E7987B66B5}" type="presOf" srcId="{76663099-B7AA-46FB-8A01-75957D2E143B}" destId="{5A913258-8EBF-4336-8125-39282442732E}" srcOrd="0" destOrd="0" presId="urn:microsoft.com/office/officeart/2005/8/layout/vList5"/>
    <dgm:cxn modelId="{4E83A31B-E48E-495A-9215-8D272C418396}" type="presOf" srcId="{C556E15A-E985-4F64-A5CF-9F42A3E9D163}" destId="{E26B678E-1C43-4023-8496-AA8106964714}" srcOrd="0" destOrd="0" presId="urn:microsoft.com/office/officeart/2005/8/layout/vList5"/>
    <dgm:cxn modelId="{8AEC8A31-712E-4600-A954-1AC4616C665D}" type="presOf" srcId="{E8359A69-BF54-4C4B-B16C-3545E75DFC30}" destId="{20A7AD5B-0C42-4133-8054-11B6037A783B}" srcOrd="0" destOrd="2" presId="urn:microsoft.com/office/officeart/2005/8/layout/vList5"/>
    <dgm:cxn modelId="{07BB263F-1BF3-4BA6-9EF0-F1AF0FE0F1D8}" type="presOf" srcId="{8473E053-188D-4218-BCA7-A0EFF03AABCC}" destId="{E5E6F580-565D-4DA4-BCD9-DDE022AE387A}" srcOrd="0" destOrd="0" presId="urn:microsoft.com/office/officeart/2005/8/layout/vList5"/>
    <dgm:cxn modelId="{E87ECC40-67C3-497B-8DB3-B15C543A287A}" type="presOf" srcId="{9CA33437-AF43-462F-A407-047C1AE4846C}" destId="{189BA19A-8AE9-4EEB-A875-67DC0675A70D}" srcOrd="0" destOrd="1" presId="urn:microsoft.com/office/officeart/2005/8/layout/vList5"/>
    <dgm:cxn modelId="{0D1E734B-C6CC-49C2-8D17-F771C0BA5C13}" type="presOf" srcId="{B3192942-85A5-438D-9B94-4385719AADB9}" destId="{8E8C9365-4E16-4984-BA0D-B5DEE271DA80}" srcOrd="0" destOrd="0" presId="urn:microsoft.com/office/officeart/2005/8/layout/vList5"/>
    <dgm:cxn modelId="{81C7C34B-D74A-48F5-AF47-F8043A63CA35}" type="presOf" srcId="{0DBEB963-AC1D-4DFD-BB4F-6517C2055B68}" destId="{E26B678E-1C43-4023-8496-AA8106964714}" srcOrd="0" destOrd="1" presId="urn:microsoft.com/office/officeart/2005/8/layout/vList5"/>
    <dgm:cxn modelId="{73DF0754-488B-4D53-999E-BC7AA822AB51}" srcId="{B3192942-85A5-438D-9B94-4385719AADB9}" destId="{76663099-B7AA-46FB-8A01-75957D2E143B}" srcOrd="1" destOrd="0" parTransId="{099DE167-8915-4BA5-8653-3AB6380D154A}" sibTransId="{8B65A1A8-38A3-4BB4-A845-0EAC9A569908}"/>
    <dgm:cxn modelId="{7B5FCB84-58F7-4546-B400-B49075347A33}" srcId="{76EA6084-3DA3-4023-B7FD-725F3F7ED063}" destId="{4EE3E778-BD3C-4417-A276-E1F5177D4EE9}" srcOrd="0" destOrd="0" parTransId="{2F1E7E62-6AEB-4720-A820-8294694D173A}" sibTransId="{A1189EC8-2B2C-49F9-BB4B-DDF725F83519}"/>
    <dgm:cxn modelId="{5B947686-7E23-4494-9240-4DD1222CD129}" srcId="{76663099-B7AA-46FB-8A01-75957D2E143B}" destId="{8B14EE77-282F-4376-9383-5CD6DB5EF652}" srcOrd="2" destOrd="0" parTransId="{C4F592BA-8F24-4231-8494-FE05F5AAAAEE}" sibTransId="{878496D8-7C69-44F9-9536-820F56DC415C}"/>
    <dgm:cxn modelId="{31B5918E-E26B-4B58-B42A-7DDF0E3E9349}" type="presOf" srcId="{6246E768-8B52-46F9-B195-EE650187EC84}" destId="{189BA19A-8AE9-4EEB-A875-67DC0675A70D}" srcOrd="0" destOrd="0" presId="urn:microsoft.com/office/officeart/2005/8/layout/vList5"/>
    <dgm:cxn modelId="{E695AE8E-FF85-4CF7-9F95-39564CF9C58C}" srcId="{B3192942-85A5-438D-9B94-4385719AADB9}" destId="{76EA6084-3DA3-4023-B7FD-725F3F7ED063}" srcOrd="0" destOrd="0" parTransId="{75F9293D-3467-41B4-9966-71846E621319}" sibTransId="{1A3BE250-8B8B-484A-9E0E-03B06C89209D}"/>
    <dgm:cxn modelId="{B4D1A6A5-6866-43AD-AE29-ADC737919885}" type="presOf" srcId="{76EA6084-3DA3-4023-B7FD-725F3F7ED063}" destId="{A2232A0D-F0D1-4997-BF6B-DC422EAE88A8}" srcOrd="0" destOrd="0" presId="urn:microsoft.com/office/officeart/2005/8/layout/vList5"/>
    <dgm:cxn modelId="{55486DA6-A2D1-4434-9B3B-E0553CA1B2A5}" srcId="{76EA6084-3DA3-4023-B7FD-725F3F7ED063}" destId="{DC91C2F2-789A-4FF5-8476-422FF7EAA295}" srcOrd="1" destOrd="0" parTransId="{502DA873-9669-483F-A70F-AC3C3695850B}" sibTransId="{E08705A7-DF1F-4ECC-A5D1-38B07DE533E7}"/>
    <dgm:cxn modelId="{E65ACFA9-CEDF-480D-A9A5-751BE70B0D7F}" type="presOf" srcId="{DC91C2F2-789A-4FF5-8476-422FF7EAA295}" destId="{20A7AD5B-0C42-4133-8054-11B6037A783B}" srcOrd="0" destOrd="1" presId="urn:microsoft.com/office/officeart/2005/8/layout/vList5"/>
    <dgm:cxn modelId="{CB749FAA-7C49-4F10-9016-69D39CFE2C67}" srcId="{8473E053-188D-4218-BCA7-A0EFF03AABCC}" destId="{6246E768-8B52-46F9-B195-EE650187EC84}" srcOrd="0" destOrd="0" parTransId="{70934DF3-6659-4C9C-B566-BC41C4369060}" sibTransId="{46315684-0BCC-4667-881E-7E486D30B168}"/>
    <dgm:cxn modelId="{5995CFAF-9A43-4CA1-BEEC-AF62071DFB08}" srcId="{76663099-B7AA-46FB-8A01-75957D2E143B}" destId="{0DBEB963-AC1D-4DFD-BB4F-6517C2055B68}" srcOrd="1" destOrd="0" parTransId="{EDEEEA5A-9632-4219-97FC-0E511B5625EC}" sibTransId="{E5FE9F12-2E37-4E37-B832-44B9255D2E34}"/>
    <dgm:cxn modelId="{5C6548DD-0F7F-4873-9E9C-ED6750A9D68F}" type="presOf" srcId="{8B14EE77-282F-4376-9383-5CD6DB5EF652}" destId="{E26B678E-1C43-4023-8496-AA8106964714}" srcOrd="0" destOrd="2" presId="urn:microsoft.com/office/officeart/2005/8/layout/vList5"/>
    <dgm:cxn modelId="{F3ED27E7-2C79-4A9A-AE68-94F8CB5C6C37}" srcId="{76663099-B7AA-46FB-8A01-75957D2E143B}" destId="{C556E15A-E985-4F64-A5CF-9F42A3E9D163}" srcOrd="0" destOrd="0" parTransId="{15620CC7-BA1C-4329-A39F-F18E4B4C5397}" sibTransId="{2EE0352C-E253-423B-94E9-CD6AD21FEF02}"/>
    <dgm:cxn modelId="{96F720EA-D160-4755-B329-A7B6974322F2}" srcId="{B3192942-85A5-438D-9B94-4385719AADB9}" destId="{8473E053-188D-4218-BCA7-A0EFF03AABCC}" srcOrd="2" destOrd="0" parTransId="{EAEC4C65-E148-4121-AC08-791AFB44805C}" sibTransId="{58292C16-E3DE-434A-8EB3-A523160721A6}"/>
    <dgm:cxn modelId="{AA64D5F6-4D03-4F18-A359-67A84647B44A}" srcId="{8473E053-188D-4218-BCA7-A0EFF03AABCC}" destId="{9CA33437-AF43-462F-A407-047C1AE4846C}" srcOrd="1" destOrd="0" parTransId="{42A89F58-6C92-407D-B8AB-A5B62365AAFD}" sibTransId="{94EA40C3-9D2C-4B73-909D-2CBCAC44365E}"/>
    <dgm:cxn modelId="{8CFB69FB-1963-4A04-AD97-9D4781D00B40}" srcId="{76EA6084-3DA3-4023-B7FD-725F3F7ED063}" destId="{E8359A69-BF54-4C4B-B16C-3545E75DFC30}" srcOrd="2" destOrd="0" parTransId="{8A907D27-4484-4096-AFD2-0BB175D39FBA}" sibTransId="{E82ACAC9-8AE5-42F2-A86A-5B67A8550E4F}"/>
    <dgm:cxn modelId="{A4B05793-B8FF-4029-9AFC-9CB687721A92}" type="presParOf" srcId="{8E8C9365-4E16-4984-BA0D-B5DEE271DA80}" destId="{877C17E0-92BA-4EAB-B8D7-08B38CA675BE}" srcOrd="0" destOrd="0" presId="urn:microsoft.com/office/officeart/2005/8/layout/vList5"/>
    <dgm:cxn modelId="{124BB21F-77DB-4B56-96A6-D63B9D28855B}" type="presParOf" srcId="{877C17E0-92BA-4EAB-B8D7-08B38CA675BE}" destId="{A2232A0D-F0D1-4997-BF6B-DC422EAE88A8}" srcOrd="0" destOrd="0" presId="urn:microsoft.com/office/officeart/2005/8/layout/vList5"/>
    <dgm:cxn modelId="{676AE3C2-C987-4F27-B3B3-956F09FE1DC5}" type="presParOf" srcId="{877C17E0-92BA-4EAB-B8D7-08B38CA675BE}" destId="{20A7AD5B-0C42-4133-8054-11B6037A783B}" srcOrd="1" destOrd="0" presId="urn:microsoft.com/office/officeart/2005/8/layout/vList5"/>
    <dgm:cxn modelId="{0D4C3077-DE3B-4CCF-B887-F0073080D15A}" type="presParOf" srcId="{8E8C9365-4E16-4984-BA0D-B5DEE271DA80}" destId="{00ECBC99-F5D7-46DF-BDDA-05F436867E58}" srcOrd="1" destOrd="0" presId="urn:microsoft.com/office/officeart/2005/8/layout/vList5"/>
    <dgm:cxn modelId="{354FD009-DD5F-4EBD-ABBB-8D1B95EFBE69}" type="presParOf" srcId="{8E8C9365-4E16-4984-BA0D-B5DEE271DA80}" destId="{859F5824-444F-4388-A9F6-38119CAFF908}" srcOrd="2" destOrd="0" presId="urn:microsoft.com/office/officeart/2005/8/layout/vList5"/>
    <dgm:cxn modelId="{4E0D2C2B-ED16-41F7-A6CC-23F61F6C16AA}" type="presParOf" srcId="{859F5824-444F-4388-A9F6-38119CAFF908}" destId="{5A913258-8EBF-4336-8125-39282442732E}" srcOrd="0" destOrd="0" presId="urn:microsoft.com/office/officeart/2005/8/layout/vList5"/>
    <dgm:cxn modelId="{364E2F2D-2808-4B6E-A733-B3FC3E63BBF2}" type="presParOf" srcId="{859F5824-444F-4388-A9F6-38119CAFF908}" destId="{E26B678E-1C43-4023-8496-AA8106964714}" srcOrd="1" destOrd="0" presId="urn:microsoft.com/office/officeart/2005/8/layout/vList5"/>
    <dgm:cxn modelId="{43973A5E-2892-4428-BFD0-7AD459013464}" type="presParOf" srcId="{8E8C9365-4E16-4984-BA0D-B5DEE271DA80}" destId="{D0D8E574-751F-44F3-96DA-3CDED5F5E919}" srcOrd="3" destOrd="0" presId="urn:microsoft.com/office/officeart/2005/8/layout/vList5"/>
    <dgm:cxn modelId="{CACC090C-2DD5-4B43-9533-6AB8E930754D}" type="presParOf" srcId="{8E8C9365-4E16-4984-BA0D-B5DEE271DA80}" destId="{2B40A67A-6DBA-4F22-908C-43DB91EF3A47}" srcOrd="4" destOrd="0" presId="urn:microsoft.com/office/officeart/2005/8/layout/vList5"/>
    <dgm:cxn modelId="{FDCFF55E-61E1-4CC1-AFAC-983448287A5B}" type="presParOf" srcId="{2B40A67A-6DBA-4F22-908C-43DB91EF3A47}" destId="{E5E6F580-565D-4DA4-BCD9-DDE022AE387A}" srcOrd="0" destOrd="0" presId="urn:microsoft.com/office/officeart/2005/8/layout/vList5"/>
    <dgm:cxn modelId="{A13FADF2-F915-4728-8834-1EB683F106BB}" type="presParOf" srcId="{2B40A67A-6DBA-4F22-908C-43DB91EF3A47}" destId="{189BA19A-8AE9-4EEB-A875-67DC0675A70D}"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13625A0-3347-4934-A9E2-A19AC0C4874E}"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GB"/>
        </a:p>
      </dgm:t>
    </dgm:pt>
    <dgm:pt modelId="{63901EAB-0ED0-493F-9F1B-B4B31C53510A}">
      <dgm:prSet custT="1"/>
      <dgm:spPr>
        <a:solidFill>
          <a:srgbClr val="4D738A"/>
        </a:solidFill>
      </dgm:spPr>
      <dgm:t>
        <a:bodyPr/>
        <a:lstStyle/>
        <a:p>
          <a:pPr rtl="0"/>
          <a:r>
            <a:rPr lang="en-GB" sz="2200" dirty="0"/>
            <a:t>High-scoring</a:t>
          </a:r>
        </a:p>
      </dgm:t>
    </dgm:pt>
    <dgm:pt modelId="{ED8B1BE6-4261-46B4-A6D2-69D344BB41AD}" type="parTrans" cxnId="{255BCD50-FB90-4441-8BA2-6669CC23DF73}">
      <dgm:prSet/>
      <dgm:spPr/>
      <dgm:t>
        <a:bodyPr/>
        <a:lstStyle/>
        <a:p>
          <a:endParaRPr lang="en-GB"/>
        </a:p>
      </dgm:t>
    </dgm:pt>
    <dgm:pt modelId="{08E95421-CC47-489B-B440-A5BEC506BBDA}" type="sibTrans" cxnId="{255BCD50-FB90-4441-8BA2-6669CC23DF73}">
      <dgm:prSet/>
      <dgm:spPr/>
      <dgm:t>
        <a:bodyPr/>
        <a:lstStyle/>
        <a:p>
          <a:endParaRPr lang="en-GB"/>
        </a:p>
      </dgm:t>
    </dgm:pt>
    <dgm:pt modelId="{8127963A-59E6-46C7-91E3-61D2ACA38AEA}">
      <dgm:prSet custT="1"/>
      <dgm:spPr>
        <a:solidFill>
          <a:srgbClr val="D8E2EE">
            <a:alpha val="90000"/>
          </a:srgbClr>
        </a:solidFill>
      </dgm:spPr>
      <dgm:t>
        <a:bodyPr/>
        <a:lstStyle/>
        <a:p>
          <a:pPr rtl="0"/>
          <a:r>
            <a:rPr lang="en-GB" sz="2200" dirty="0">
              <a:solidFill>
                <a:srgbClr val="4D738A"/>
              </a:solidFill>
            </a:rPr>
            <a:t>Clear and compelling narrative</a:t>
          </a:r>
        </a:p>
      </dgm:t>
    </dgm:pt>
    <dgm:pt modelId="{CCD53954-6AE0-4987-A7AA-278463722A81}" type="parTrans" cxnId="{01DE74F2-4F4E-47F4-B3BE-3B64A0017E86}">
      <dgm:prSet/>
      <dgm:spPr/>
      <dgm:t>
        <a:bodyPr/>
        <a:lstStyle/>
        <a:p>
          <a:endParaRPr lang="en-GB"/>
        </a:p>
      </dgm:t>
    </dgm:pt>
    <dgm:pt modelId="{060CDF80-E4E7-4F8E-BCD2-162DCE11F5CF}" type="sibTrans" cxnId="{01DE74F2-4F4E-47F4-B3BE-3B64A0017E86}">
      <dgm:prSet/>
      <dgm:spPr/>
      <dgm:t>
        <a:bodyPr/>
        <a:lstStyle/>
        <a:p>
          <a:endParaRPr lang="en-GB"/>
        </a:p>
      </dgm:t>
    </dgm:pt>
    <dgm:pt modelId="{7E589476-47F4-45E1-BBF9-97C25A7DFCE6}">
      <dgm:prSet custT="1"/>
      <dgm:spPr>
        <a:solidFill>
          <a:srgbClr val="4D738A"/>
        </a:solidFill>
      </dgm:spPr>
      <dgm:t>
        <a:bodyPr/>
        <a:lstStyle/>
        <a:p>
          <a:pPr rtl="0"/>
          <a:r>
            <a:rPr lang="en-GB" sz="2200" dirty="0"/>
            <a:t>Low-scoring</a:t>
          </a:r>
        </a:p>
      </dgm:t>
    </dgm:pt>
    <dgm:pt modelId="{0D3693D2-85BA-47EE-8CA3-01DD679AD301}" type="parTrans" cxnId="{CFF07BCA-D518-44EC-BB8F-28C020742A34}">
      <dgm:prSet/>
      <dgm:spPr/>
      <dgm:t>
        <a:bodyPr/>
        <a:lstStyle/>
        <a:p>
          <a:endParaRPr lang="en-GB"/>
        </a:p>
      </dgm:t>
    </dgm:pt>
    <dgm:pt modelId="{5956E81E-C261-4BC9-8901-FDDA51CA18DC}" type="sibTrans" cxnId="{CFF07BCA-D518-44EC-BB8F-28C020742A34}">
      <dgm:prSet/>
      <dgm:spPr/>
      <dgm:t>
        <a:bodyPr/>
        <a:lstStyle/>
        <a:p>
          <a:endParaRPr lang="en-GB"/>
        </a:p>
      </dgm:t>
    </dgm:pt>
    <dgm:pt modelId="{2346B6EE-A112-46B4-88E2-F18F77F96C2F}">
      <dgm:prSet custT="1"/>
      <dgm:spPr>
        <a:solidFill>
          <a:srgbClr val="D8E2EE">
            <a:alpha val="90000"/>
          </a:srgbClr>
        </a:solidFill>
      </dgm:spPr>
      <dgm:t>
        <a:bodyPr/>
        <a:lstStyle/>
        <a:p>
          <a:pPr rtl="0"/>
          <a:r>
            <a:rPr lang="en-GB" sz="2200" dirty="0">
              <a:solidFill>
                <a:srgbClr val="4D738A"/>
              </a:solidFill>
            </a:rPr>
            <a:t>Lack of objective evidence</a:t>
          </a:r>
        </a:p>
      </dgm:t>
    </dgm:pt>
    <dgm:pt modelId="{C2B65CC6-5589-4FE3-9DAA-B7164AF3BB6E}" type="parTrans" cxnId="{86F6CDCC-1585-4D1A-8DDF-9680FC0ED534}">
      <dgm:prSet/>
      <dgm:spPr/>
      <dgm:t>
        <a:bodyPr/>
        <a:lstStyle/>
        <a:p>
          <a:endParaRPr lang="en-GB"/>
        </a:p>
      </dgm:t>
    </dgm:pt>
    <dgm:pt modelId="{93FC6A50-4837-4D53-8933-A7F16C9BFE6F}" type="sibTrans" cxnId="{86F6CDCC-1585-4D1A-8DDF-9680FC0ED534}">
      <dgm:prSet/>
      <dgm:spPr/>
      <dgm:t>
        <a:bodyPr/>
        <a:lstStyle/>
        <a:p>
          <a:endParaRPr lang="en-GB"/>
        </a:p>
      </dgm:t>
    </dgm:pt>
    <dgm:pt modelId="{675FA3BC-A77B-4AC6-A9B3-4E42B065A119}">
      <dgm:prSet custT="1"/>
      <dgm:spPr>
        <a:solidFill>
          <a:srgbClr val="D8E2EE">
            <a:alpha val="90000"/>
          </a:srgbClr>
        </a:solidFill>
      </dgm:spPr>
      <dgm:t>
        <a:bodyPr/>
        <a:lstStyle/>
        <a:p>
          <a:pPr rtl="0"/>
          <a:r>
            <a:rPr lang="en-GB" sz="2200" dirty="0">
              <a:solidFill>
                <a:srgbClr val="4D738A"/>
              </a:solidFill>
            </a:rPr>
            <a:t>Verifiable evidence of reach and significance</a:t>
          </a:r>
        </a:p>
      </dgm:t>
    </dgm:pt>
    <dgm:pt modelId="{7454B090-70CC-4172-A005-C4E48A6FE552}" type="parTrans" cxnId="{A2F625EA-DCAD-4B3D-9244-EFE4C1767A63}">
      <dgm:prSet/>
      <dgm:spPr/>
      <dgm:t>
        <a:bodyPr/>
        <a:lstStyle/>
        <a:p>
          <a:endParaRPr lang="en-GB"/>
        </a:p>
      </dgm:t>
    </dgm:pt>
    <dgm:pt modelId="{2955142A-FAD4-43B1-BFAF-5689C4C3E4AF}" type="sibTrans" cxnId="{A2F625EA-DCAD-4B3D-9244-EFE4C1767A63}">
      <dgm:prSet/>
      <dgm:spPr/>
      <dgm:t>
        <a:bodyPr/>
        <a:lstStyle/>
        <a:p>
          <a:endParaRPr lang="en-GB"/>
        </a:p>
      </dgm:t>
    </dgm:pt>
    <dgm:pt modelId="{BF31EFD7-5C6A-47B9-B35A-F6E3A3FEC9F1}">
      <dgm:prSet custT="1"/>
      <dgm:spPr>
        <a:solidFill>
          <a:srgbClr val="D8E2EE">
            <a:alpha val="90000"/>
          </a:srgbClr>
        </a:solidFill>
      </dgm:spPr>
      <dgm:t>
        <a:bodyPr/>
        <a:lstStyle/>
        <a:p>
          <a:pPr rtl="0"/>
          <a:r>
            <a:rPr lang="en-GB" sz="2200" dirty="0">
              <a:solidFill>
                <a:srgbClr val="4D738A"/>
              </a:solidFill>
            </a:rPr>
            <a:t>Evidence of unit’s contribution to research</a:t>
          </a:r>
        </a:p>
      </dgm:t>
    </dgm:pt>
    <dgm:pt modelId="{935B2D60-6E9D-42F8-8F79-0D15DBFDDDED}" type="parTrans" cxnId="{92AC9C9E-9D74-4212-9A3B-0949659F841F}">
      <dgm:prSet/>
      <dgm:spPr/>
      <dgm:t>
        <a:bodyPr/>
        <a:lstStyle/>
        <a:p>
          <a:endParaRPr lang="en-GB"/>
        </a:p>
      </dgm:t>
    </dgm:pt>
    <dgm:pt modelId="{8CC96535-E8ED-4699-BD18-E6F002CC7ADC}" type="sibTrans" cxnId="{92AC9C9E-9D74-4212-9A3B-0949659F841F}">
      <dgm:prSet/>
      <dgm:spPr/>
      <dgm:t>
        <a:bodyPr/>
        <a:lstStyle/>
        <a:p>
          <a:endParaRPr lang="en-GB"/>
        </a:p>
      </dgm:t>
    </dgm:pt>
    <dgm:pt modelId="{60E41389-7D66-431F-96D1-963BCB6BC0B7}">
      <dgm:prSet custT="1"/>
      <dgm:spPr>
        <a:solidFill>
          <a:srgbClr val="D8E2EE">
            <a:alpha val="90000"/>
          </a:srgbClr>
        </a:solidFill>
      </dgm:spPr>
      <dgm:t>
        <a:bodyPr/>
        <a:lstStyle/>
        <a:p>
          <a:pPr rtl="0"/>
          <a:r>
            <a:rPr lang="en-GB" sz="2200" dirty="0">
              <a:solidFill>
                <a:srgbClr val="4D738A"/>
              </a:solidFill>
            </a:rPr>
            <a:t>Superficial impacts</a:t>
          </a:r>
        </a:p>
      </dgm:t>
    </dgm:pt>
    <dgm:pt modelId="{4DDBF9ED-7EDF-4A24-9519-3713DD8623C3}" type="parTrans" cxnId="{3CD5465B-7B49-42BB-8B1F-25DCC12B1BE1}">
      <dgm:prSet/>
      <dgm:spPr/>
      <dgm:t>
        <a:bodyPr/>
        <a:lstStyle/>
        <a:p>
          <a:endParaRPr lang="en-GB"/>
        </a:p>
      </dgm:t>
    </dgm:pt>
    <dgm:pt modelId="{5E5A584B-F232-43F9-9151-33B60B837E82}" type="sibTrans" cxnId="{3CD5465B-7B49-42BB-8B1F-25DCC12B1BE1}">
      <dgm:prSet/>
      <dgm:spPr/>
      <dgm:t>
        <a:bodyPr/>
        <a:lstStyle/>
        <a:p>
          <a:endParaRPr lang="en-GB"/>
        </a:p>
      </dgm:t>
    </dgm:pt>
    <dgm:pt modelId="{38ED2E26-41FD-4FC8-BD9B-EE11ADF79916}">
      <dgm:prSet custT="1"/>
      <dgm:spPr>
        <a:solidFill>
          <a:srgbClr val="D8E2EE">
            <a:alpha val="90000"/>
          </a:srgbClr>
        </a:solidFill>
      </dgm:spPr>
      <dgm:t>
        <a:bodyPr/>
        <a:lstStyle/>
        <a:p>
          <a:pPr rtl="0"/>
          <a:r>
            <a:rPr lang="en-GB" sz="2200" dirty="0">
              <a:solidFill>
                <a:srgbClr val="4D738A"/>
              </a:solidFill>
            </a:rPr>
            <a:t>Self-contained</a:t>
          </a:r>
        </a:p>
      </dgm:t>
    </dgm:pt>
    <dgm:pt modelId="{3C23ED21-7CA7-45B1-814D-01B78464F2B8}" type="parTrans" cxnId="{DEEAFBF4-04D7-4486-BC20-59BC2ED99B8F}">
      <dgm:prSet/>
      <dgm:spPr/>
      <dgm:t>
        <a:bodyPr/>
        <a:lstStyle/>
        <a:p>
          <a:endParaRPr lang="en-GB"/>
        </a:p>
      </dgm:t>
    </dgm:pt>
    <dgm:pt modelId="{DF8B6BD7-8197-49E0-AFF3-AC8E2062DCB0}" type="sibTrans" cxnId="{DEEAFBF4-04D7-4486-BC20-59BC2ED99B8F}">
      <dgm:prSet/>
      <dgm:spPr/>
      <dgm:t>
        <a:bodyPr/>
        <a:lstStyle/>
        <a:p>
          <a:endParaRPr lang="en-GB"/>
        </a:p>
      </dgm:t>
    </dgm:pt>
    <dgm:pt modelId="{C758FF15-0492-405E-9C2B-F3424E4B1663}">
      <dgm:prSet custT="1"/>
      <dgm:spPr>
        <a:solidFill>
          <a:srgbClr val="D8E2EE">
            <a:alpha val="90000"/>
          </a:srgbClr>
        </a:solidFill>
      </dgm:spPr>
      <dgm:t>
        <a:bodyPr/>
        <a:lstStyle/>
        <a:p>
          <a:pPr rtl="0"/>
          <a:r>
            <a:rPr lang="en-GB" sz="2200" dirty="0">
              <a:solidFill>
                <a:srgbClr val="4D738A"/>
              </a:solidFill>
            </a:rPr>
            <a:t>Explicit links between research and claimed impact</a:t>
          </a:r>
        </a:p>
      </dgm:t>
    </dgm:pt>
    <dgm:pt modelId="{1EC45703-FEF2-4564-BFB9-A1905176CCBA}" type="parTrans" cxnId="{956129C2-1BA7-4911-B322-D03C294925D4}">
      <dgm:prSet/>
      <dgm:spPr/>
      <dgm:t>
        <a:bodyPr/>
        <a:lstStyle/>
        <a:p>
          <a:endParaRPr lang="en-GB"/>
        </a:p>
      </dgm:t>
    </dgm:pt>
    <dgm:pt modelId="{0532E4EE-E136-4221-BB13-86F2147629E5}" type="sibTrans" cxnId="{956129C2-1BA7-4911-B322-D03C294925D4}">
      <dgm:prSet/>
      <dgm:spPr/>
      <dgm:t>
        <a:bodyPr/>
        <a:lstStyle/>
        <a:p>
          <a:endParaRPr lang="en-GB"/>
        </a:p>
      </dgm:t>
    </dgm:pt>
    <dgm:pt modelId="{98173643-F24B-45B4-BADD-F567EA4CC5C6}">
      <dgm:prSet custT="1"/>
      <dgm:spPr>
        <a:solidFill>
          <a:srgbClr val="D8E2EE">
            <a:alpha val="90000"/>
          </a:srgbClr>
        </a:solidFill>
      </dgm:spPr>
      <dgm:t>
        <a:bodyPr/>
        <a:lstStyle/>
        <a:p>
          <a:pPr rtl="0"/>
          <a:r>
            <a:rPr lang="en-GB" sz="2200" dirty="0">
              <a:solidFill>
                <a:srgbClr val="4D738A"/>
              </a:solidFill>
            </a:rPr>
            <a:t>Vague description of impacts and/or their relationship to the research </a:t>
          </a:r>
        </a:p>
      </dgm:t>
    </dgm:pt>
    <dgm:pt modelId="{2EC2D266-BE67-4F3B-A373-30D7B493CBF7}" type="parTrans" cxnId="{21AF13DC-6FB5-470D-B5EF-97F1FCA1F042}">
      <dgm:prSet/>
      <dgm:spPr/>
      <dgm:t>
        <a:bodyPr/>
        <a:lstStyle/>
        <a:p>
          <a:endParaRPr lang="en-GB"/>
        </a:p>
      </dgm:t>
    </dgm:pt>
    <dgm:pt modelId="{4979DBEF-624A-4DD3-978F-734431D12FF1}" type="sibTrans" cxnId="{21AF13DC-6FB5-470D-B5EF-97F1FCA1F042}">
      <dgm:prSet/>
      <dgm:spPr/>
      <dgm:t>
        <a:bodyPr/>
        <a:lstStyle/>
        <a:p>
          <a:endParaRPr lang="en-GB"/>
        </a:p>
      </dgm:t>
    </dgm:pt>
    <dgm:pt modelId="{382BE7C7-30F3-4231-AB3F-3E6B32899CED}">
      <dgm:prSet custT="1"/>
      <dgm:spPr>
        <a:solidFill>
          <a:srgbClr val="D8E2EE">
            <a:alpha val="90000"/>
          </a:srgbClr>
        </a:solidFill>
      </dgm:spPr>
      <dgm:t>
        <a:bodyPr/>
        <a:lstStyle/>
        <a:p>
          <a:pPr rtl="0"/>
          <a:r>
            <a:rPr lang="en-GB" sz="2200" dirty="0">
              <a:solidFill>
                <a:srgbClr val="4D738A"/>
              </a:solidFill>
            </a:rPr>
            <a:t>Distinguishes between dissemination and impact</a:t>
          </a:r>
        </a:p>
      </dgm:t>
    </dgm:pt>
    <dgm:pt modelId="{C647876B-81EB-4778-84EF-C56244417B32}" type="parTrans" cxnId="{570C5E61-77DD-4795-89FB-9F79DB0AAC59}">
      <dgm:prSet/>
      <dgm:spPr/>
      <dgm:t>
        <a:bodyPr/>
        <a:lstStyle/>
        <a:p>
          <a:endParaRPr lang="en-GB"/>
        </a:p>
      </dgm:t>
    </dgm:pt>
    <dgm:pt modelId="{BFFC08E4-D12B-4EFF-B0FB-F2D31E3F6D41}" type="sibTrans" cxnId="{570C5E61-77DD-4795-89FB-9F79DB0AAC59}">
      <dgm:prSet/>
      <dgm:spPr/>
      <dgm:t>
        <a:bodyPr/>
        <a:lstStyle/>
        <a:p>
          <a:endParaRPr lang="en-GB"/>
        </a:p>
      </dgm:t>
    </dgm:pt>
    <dgm:pt modelId="{FEB242AA-145E-42F8-8F0B-754547303267}">
      <dgm:prSet custT="1"/>
      <dgm:spPr>
        <a:solidFill>
          <a:srgbClr val="D8E2EE">
            <a:alpha val="90000"/>
          </a:srgbClr>
        </a:solidFill>
      </dgm:spPr>
      <dgm:t>
        <a:bodyPr/>
        <a:lstStyle/>
        <a:p>
          <a:pPr rtl="0"/>
          <a:r>
            <a:rPr lang="en-GB" sz="2200" dirty="0">
              <a:solidFill>
                <a:srgbClr val="4D738A"/>
              </a:solidFill>
            </a:rPr>
            <a:t>Focus on dissemination without explaining outcomes (‘so what?’)</a:t>
          </a:r>
        </a:p>
      </dgm:t>
    </dgm:pt>
    <dgm:pt modelId="{D566F41D-8BFB-4EFA-919A-846B8928AEF1}" type="parTrans" cxnId="{F349B557-429F-4257-BFAF-3DD145659553}">
      <dgm:prSet/>
      <dgm:spPr/>
      <dgm:t>
        <a:bodyPr/>
        <a:lstStyle/>
        <a:p>
          <a:endParaRPr lang="en-GB"/>
        </a:p>
      </dgm:t>
    </dgm:pt>
    <dgm:pt modelId="{4E145013-A29D-4FD9-AF62-45BE10E85230}" type="sibTrans" cxnId="{F349B557-429F-4257-BFAF-3DD145659553}">
      <dgm:prSet/>
      <dgm:spPr/>
      <dgm:t>
        <a:bodyPr/>
        <a:lstStyle/>
        <a:p>
          <a:endParaRPr lang="en-GB"/>
        </a:p>
      </dgm:t>
    </dgm:pt>
    <dgm:pt modelId="{47FABB87-70CA-4F44-91F7-EC9FB686F116}">
      <dgm:prSet custT="1"/>
      <dgm:spPr>
        <a:solidFill>
          <a:srgbClr val="D8E2EE">
            <a:alpha val="90000"/>
          </a:srgbClr>
        </a:solidFill>
      </dgm:spPr>
      <dgm:t>
        <a:bodyPr/>
        <a:lstStyle/>
        <a:p>
          <a:pPr rtl="0"/>
          <a:r>
            <a:rPr lang="en-GB" sz="2200" dirty="0">
              <a:solidFill>
                <a:srgbClr val="4D738A"/>
              </a:solidFill>
            </a:rPr>
            <a:t>Clearly identified beneficiaries</a:t>
          </a:r>
          <a:endParaRPr lang="en-GB" sz="2200" b="1" dirty="0">
            <a:solidFill>
              <a:srgbClr val="4D738A"/>
            </a:solidFill>
          </a:endParaRPr>
        </a:p>
      </dgm:t>
    </dgm:pt>
    <dgm:pt modelId="{8B90DAEB-C6C3-4E09-9CA5-029A43A015E1}" type="parTrans" cxnId="{3614ACE4-DCCC-475B-BBC5-4BE366D11AA5}">
      <dgm:prSet/>
      <dgm:spPr/>
      <dgm:t>
        <a:bodyPr/>
        <a:lstStyle/>
        <a:p>
          <a:endParaRPr lang="en-GB"/>
        </a:p>
      </dgm:t>
    </dgm:pt>
    <dgm:pt modelId="{134D326E-1FFE-41D3-B0A4-7190610DC348}" type="sibTrans" cxnId="{3614ACE4-DCCC-475B-BBC5-4BE366D11AA5}">
      <dgm:prSet/>
      <dgm:spPr/>
      <dgm:t>
        <a:bodyPr/>
        <a:lstStyle/>
        <a:p>
          <a:endParaRPr lang="en-GB"/>
        </a:p>
      </dgm:t>
    </dgm:pt>
    <dgm:pt modelId="{7391CD91-CE93-4456-A67A-A7003E145EA0}" type="pres">
      <dgm:prSet presAssocID="{513625A0-3347-4934-A9E2-A19AC0C4874E}" presName="Name0" presStyleCnt="0">
        <dgm:presLayoutVars>
          <dgm:dir/>
          <dgm:animLvl val="lvl"/>
          <dgm:resizeHandles val="exact"/>
        </dgm:presLayoutVars>
      </dgm:prSet>
      <dgm:spPr/>
    </dgm:pt>
    <dgm:pt modelId="{026E5439-CFF1-42F6-AC22-846508FE5690}" type="pres">
      <dgm:prSet presAssocID="{63901EAB-0ED0-493F-9F1B-B4B31C53510A}" presName="composite" presStyleCnt="0"/>
      <dgm:spPr/>
    </dgm:pt>
    <dgm:pt modelId="{1ED54CDE-00C7-4A0D-B9FC-9571769FDFAA}" type="pres">
      <dgm:prSet presAssocID="{63901EAB-0ED0-493F-9F1B-B4B31C53510A}" presName="parTx" presStyleLbl="alignNode1" presStyleIdx="0" presStyleCnt="2" custScaleX="158064">
        <dgm:presLayoutVars>
          <dgm:chMax val="0"/>
          <dgm:chPref val="0"/>
          <dgm:bulletEnabled val="1"/>
        </dgm:presLayoutVars>
      </dgm:prSet>
      <dgm:spPr/>
    </dgm:pt>
    <dgm:pt modelId="{DA872A80-DBBE-43B5-9285-BD96539CF80A}" type="pres">
      <dgm:prSet presAssocID="{63901EAB-0ED0-493F-9F1B-B4B31C53510A}" presName="desTx" presStyleLbl="alignAccFollowNode1" presStyleIdx="0" presStyleCnt="2" custScaleX="157953" custLinFactNeighborX="610" custLinFactNeighborY="243">
        <dgm:presLayoutVars>
          <dgm:bulletEnabled val="1"/>
        </dgm:presLayoutVars>
      </dgm:prSet>
      <dgm:spPr/>
    </dgm:pt>
    <dgm:pt modelId="{D8EAF0BF-A60B-495C-BD95-767A913C81D4}" type="pres">
      <dgm:prSet presAssocID="{08E95421-CC47-489B-B440-A5BEC506BBDA}" presName="space" presStyleCnt="0"/>
      <dgm:spPr/>
    </dgm:pt>
    <dgm:pt modelId="{58FD6C26-9A2A-4949-8650-7561CF0ABD50}" type="pres">
      <dgm:prSet presAssocID="{7E589476-47F4-45E1-BBF9-97C25A7DFCE6}" presName="composite" presStyleCnt="0"/>
      <dgm:spPr/>
    </dgm:pt>
    <dgm:pt modelId="{8404056C-8CD4-4A46-A7C4-B83BA148C7CB}" type="pres">
      <dgm:prSet presAssocID="{7E589476-47F4-45E1-BBF9-97C25A7DFCE6}" presName="parTx" presStyleLbl="alignNode1" presStyleIdx="1" presStyleCnt="2" custScaleX="159826">
        <dgm:presLayoutVars>
          <dgm:chMax val="0"/>
          <dgm:chPref val="0"/>
          <dgm:bulletEnabled val="1"/>
        </dgm:presLayoutVars>
      </dgm:prSet>
      <dgm:spPr/>
    </dgm:pt>
    <dgm:pt modelId="{89D9C2FC-4ED6-470E-9DEA-7812F2269B5C}" type="pres">
      <dgm:prSet presAssocID="{7E589476-47F4-45E1-BBF9-97C25A7DFCE6}" presName="desTx" presStyleLbl="alignAccFollowNode1" presStyleIdx="1" presStyleCnt="2" custScaleX="160173" custLinFactNeighborX="633" custLinFactNeighborY="1344">
        <dgm:presLayoutVars>
          <dgm:bulletEnabled val="1"/>
        </dgm:presLayoutVars>
      </dgm:prSet>
      <dgm:spPr/>
    </dgm:pt>
  </dgm:ptLst>
  <dgm:cxnLst>
    <dgm:cxn modelId="{7EE1A70C-02F5-40AB-B3B2-CF9B98E859E1}" type="presOf" srcId="{2346B6EE-A112-46B4-88E2-F18F77F96C2F}" destId="{89D9C2FC-4ED6-470E-9DEA-7812F2269B5C}" srcOrd="0" destOrd="0" presId="urn:microsoft.com/office/officeart/2005/8/layout/hList1"/>
    <dgm:cxn modelId="{AF95A83A-6CCA-496D-8B51-A4DC90027274}" type="presOf" srcId="{382BE7C7-30F3-4231-AB3F-3E6B32899CED}" destId="{DA872A80-DBBE-43B5-9285-BD96539CF80A}" srcOrd="0" destOrd="6" presId="urn:microsoft.com/office/officeart/2005/8/layout/hList1"/>
    <dgm:cxn modelId="{3CD5465B-7B49-42BB-8B1F-25DCC12B1BE1}" srcId="{7E589476-47F4-45E1-BBF9-97C25A7DFCE6}" destId="{60E41389-7D66-431F-96D1-963BCB6BC0B7}" srcOrd="1" destOrd="0" parTransId="{4DDBF9ED-7EDF-4A24-9519-3713DD8623C3}" sibTransId="{5E5A584B-F232-43F9-9151-33B60B837E82}"/>
    <dgm:cxn modelId="{570C5E61-77DD-4795-89FB-9F79DB0AAC59}" srcId="{63901EAB-0ED0-493F-9F1B-B4B31C53510A}" destId="{382BE7C7-30F3-4231-AB3F-3E6B32899CED}" srcOrd="6" destOrd="0" parTransId="{C647876B-81EB-4778-84EF-C56244417B32}" sibTransId="{BFFC08E4-D12B-4EFF-B0FB-F2D31E3F6D41}"/>
    <dgm:cxn modelId="{80033249-C293-43F0-B504-9A2B396D5996}" type="presOf" srcId="{60E41389-7D66-431F-96D1-963BCB6BC0B7}" destId="{89D9C2FC-4ED6-470E-9DEA-7812F2269B5C}" srcOrd="0" destOrd="1" presId="urn:microsoft.com/office/officeart/2005/8/layout/hList1"/>
    <dgm:cxn modelId="{255BCD50-FB90-4441-8BA2-6669CC23DF73}" srcId="{513625A0-3347-4934-A9E2-A19AC0C4874E}" destId="{63901EAB-0ED0-493F-9F1B-B4B31C53510A}" srcOrd="0" destOrd="0" parTransId="{ED8B1BE6-4261-46B4-A6D2-69D344BB41AD}" sibTransId="{08E95421-CC47-489B-B440-A5BEC506BBDA}"/>
    <dgm:cxn modelId="{21CB5F71-EAD6-496C-B4A4-27BE377D8632}" type="presOf" srcId="{7E589476-47F4-45E1-BBF9-97C25A7DFCE6}" destId="{8404056C-8CD4-4A46-A7C4-B83BA148C7CB}" srcOrd="0" destOrd="0" presId="urn:microsoft.com/office/officeart/2005/8/layout/hList1"/>
    <dgm:cxn modelId="{F349B557-429F-4257-BFAF-3DD145659553}" srcId="{7E589476-47F4-45E1-BBF9-97C25A7DFCE6}" destId="{FEB242AA-145E-42F8-8F0B-754547303267}" srcOrd="3" destOrd="0" parTransId="{D566F41D-8BFB-4EFA-919A-846B8928AEF1}" sibTransId="{4E145013-A29D-4FD9-AF62-45BE10E85230}"/>
    <dgm:cxn modelId="{48DEDA58-5256-4FAA-B814-A1C3B7F118F6}" type="presOf" srcId="{47FABB87-70CA-4F44-91F7-EC9FB686F116}" destId="{DA872A80-DBBE-43B5-9285-BD96539CF80A}" srcOrd="0" destOrd="1" presId="urn:microsoft.com/office/officeart/2005/8/layout/hList1"/>
    <dgm:cxn modelId="{311EF386-9027-4907-8027-099CF9A21EF6}" type="presOf" srcId="{63901EAB-0ED0-493F-9F1B-B4B31C53510A}" destId="{1ED54CDE-00C7-4A0D-B9FC-9571769FDFAA}" srcOrd="0" destOrd="0" presId="urn:microsoft.com/office/officeart/2005/8/layout/hList1"/>
    <dgm:cxn modelId="{B57BCE96-B6CA-436B-9954-7F9A31EE6CA1}" type="presOf" srcId="{8127963A-59E6-46C7-91E3-61D2ACA38AEA}" destId="{DA872A80-DBBE-43B5-9285-BD96539CF80A}" srcOrd="0" destOrd="0" presId="urn:microsoft.com/office/officeart/2005/8/layout/hList1"/>
    <dgm:cxn modelId="{92AC9C9E-9D74-4212-9A3B-0949659F841F}" srcId="{63901EAB-0ED0-493F-9F1B-B4B31C53510A}" destId="{BF31EFD7-5C6A-47B9-B35A-F6E3A3FEC9F1}" srcOrd="5" destOrd="0" parTransId="{935B2D60-6E9D-42F8-8F79-0D15DBFDDDED}" sibTransId="{8CC96535-E8ED-4699-BD18-E6F002CC7ADC}"/>
    <dgm:cxn modelId="{8B3018A8-79EB-443C-B0BD-03FE00F96938}" type="presOf" srcId="{C758FF15-0492-405E-9C2B-F3424E4B1663}" destId="{DA872A80-DBBE-43B5-9285-BD96539CF80A}" srcOrd="0" destOrd="2" presId="urn:microsoft.com/office/officeart/2005/8/layout/hList1"/>
    <dgm:cxn modelId="{472140B0-FEDF-41C7-9EFB-0FA71FD2C7C4}" type="presOf" srcId="{675FA3BC-A77B-4AC6-A9B3-4E42B065A119}" destId="{DA872A80-DBBE-43B5-9285-BD96539CF80A}" srcOrd="0" destOrd="4" presId="urn:microsoft.com/office/officeart/2005/8/layout/hList1"/>
    <dgm:cxn modelId="{CDDBD2B1-DE61-4E63-83DC-0692063AD134}" type="presOf" srcId="{38ED2E26-41FD-4FC8-BD9B-EE11ADF79916}" destId="{DA872A80-DBBE-43B5-9285-BD96539CF80A}" srcOrd="0" destOrd="3" presId="urn:microsoft.com/office/officeart/2005/8/layout/hList1"/>
    <dgm:cxn modelId="{2D7F01B3-2B89-44F4-ACB3-B669F6FCA0F7}" type="presOf" srcId="{BF31EFD7-5C6A-47B9-B35A-F6E3A3FEC9F1}" destId="{DA872A80-DBBE-43B5-9285-BD96539CF80A}" srcOrd="0" destOrd="5" presId="urn:microsoft.com/office/officeart/2005/8/layout/hList1"/>
    <dgm:cxn modelId="{956129C2-1BA7-4911-B322-D03C294925D4}" srcId="{63901EAB-0ED0-493F-9F1B-B4B31C53510A}" destId="{C758FF15-0492-405E-9C2B-F3424E4B1663}" srcOrd="2" destOrd="0" parTransId="{1EC45703-FEF2-4564-BFB9-A1905176CCBA}" sibTransId="{0532E4EE-E136-4221-BB13-86F2147629E5}"/>
    <dgm:cxn modelId="{67F13DC8-1E1B-4495-8BF4-7ACA2675D097}" type="presOf" srcId="{FEB242AA-145E-42F8-8F0B-754547303267}" destId="{89D9C2FC-4ED6-470E-9DEA-7812F2269B5C}" srcOrd="0" destOrd="3" presId="urn:microsoft.com/office/officeart/2005/8/layout/hList1"/>
    <dgm:cxn modelId="{CFF07BCA-D518-44EC-BB8F-28C020742A34}" srcId="{513625A0-3347-4934-A9E2-A19AC0C4874E}" destId="{7E589476-47F4-45E1-BBF9-97C25A7DFCE6}" srcOrd="1" destOrd="0" parTransId="{0D3693D2-85BA-47EE-8CA3-01DD679AD301}" sibTransId="{5956E81E-C261-4BC9-8901-FDDA51CA18DC}"/>
    <dgm:cxn modelId="{86F6CDCC-1585-4D1A-8DDF-9680FC0ED534}" srcId="{7E589476-47F4-45E1-BBF9-97C25A7DFCE6}" destId="{2346B6EE-A112-46B4-88E2-F18F77F96C2F}" srcOrd="0" destOrd="0" parTransId="{C2B65CC6-5589-4FE3-9DAA-B7164AF3BB6E}" sibTransId="{93FC6A50-4837-4D53-8933-A7F16C9BFE6F}"/>
    <dgm:cxn modelId="{238EDAD0-DCF1-4039-8EBB-ED64EB120AAC}" type="presOf" srcId="{98173643-F24B-45B4-BADD-F567EA4CC5C6}" destId="{89D9C2FC-4ED6-470E-9DEA-7812F2269B5C}" srcOrd="0" destOrd="2" presId="urn:microsoft.com/office/officeart/2005/8/layout/hList1"/>
    <dgm:cxn modelId="{21AF13DC-6FB5-470D-B5EF-97F1FCA1F042}" srcId="{7E589476-47F4-45E1-BBF9-97C25A7DFCE6}" destId="{98173643-F24B-45B4-BADD-F567EA4CC5C6}" srcOrd="2" destOrd="0" parTransId="{2EC2D266-BE67-4F3B-A373-30D7B493CBF7}" sibTransId="{4979DBEF-624A-4DD3-978F-734431D12FF1}"/>
    <dgm:cxn modelId="{A35676E3-FF16-42C3-B77B-3074E4E28CC2}" type="presOf" srcId="{513625A0-3347-4934-A9E2-A19AC0C4874E}" destId="{7391CD91-CE93-4456-A67A-A7003E145EA0}" srcOrd="0" destOrd="0" presId="urn:microsoft.com/office/officeart/2005/8/layout/hList1"/>
    <dgm:cxn modelId="{3614ACE4-DCCC-475B-BBC5-4BE366D11AA5}" srcId="{63901EAB-0ED0-493F-9F1B-B4B31C53510A}" destId="{47FABB87-70CA-4F44-91F7-EC9FB686F116}" srcOrd="1" destOrd="0" parTransId="{8B90DAEB-C6C3-4E09-9CA5-029A43A015E1}" sibTransId="{134D326E-1FFE-41D3-B0A4-7190610DC348}"/>
    <dgm:cxn modelId="{A2F625EA-DCAD-4B3D-9244-EFE4C1767A63}" srcId="{63901EAB-0ED0-493F-9F1B-B4B31C53510A}" destId="{675FA3BC-A77B-4AC6-A9B3-4E42B065A119}" srcOrd="4" destOrd="0" parTransId="{7454B090-70CC-4172-A005-C4E48A6FE552}" sibTransId="{2955142A-FAD4-43B1-BFAF-5689C4C3E4AF}"/>
    <dgm:cxn modelId="{01DE74F2-4F4E-47F4-B3BE-3B64A0017E86}" srcId="{63901EAB-0ED0-493F-9F1B-B4B31C53510A}" destId="{8127963A-59E6-46C7-91E3-61D2ACA38AEA}" srcOrd="0" destOrd="0" parTransId="{CCD53954-6AE0-4987-A7AA-278463722A81}" sibTransId="{060CDF80-E4E7-4F8E-BCD2-162DCE11F5CF}"/>
    <dgm:cxn modelId="{DEEAFBF4-04D7-4486-BC20-59BC2ED99B8F}" srcId="{63901EAB-0ED0-493F-9F1B-B4B31C53510A}" destId="{38ED2E26-41FD-4FC8-BD9B-EE11ADF79916}" srcOrd="3" destOrd="0" parTransId="{3C23ED21-7CA7-45B1-814D-01B78464F2B8}" sibTransId="{DF8B6BD7-8197-49E0-AFF3-AC8E2062DCB0}"/>
    <dgm:cxn modelId="{E92964E3-19D9-4D83-A4E9-BCB638967F17}" type="presParOf" srcId="{7391CD91-CE93-4456-A67A-A7003E145EA0}" destId="{026E5439-CFF1-42F6-AC22-846508FE5690}" srcOrd="0" destOrd="0" presId="urn:microsoft.com/office/officeart/2005/8/layout/hList1"/>
    <dgm:cxn modelId="{6A10E3AE-1A72-461F-85F2-7808E4875B14}" type="presParOf" srcId="{026E5439-CFF1-42F6-AC22-846508FE5690}" destId="{1ED54CDE-00C7-4A0D-B9FC-9571769FDFAA}" srcOrd="0" destOrd="0" presId="urn:microsoft.com/office/officeart/2005/8/layout/hList1"/>
    <dgm:cxn modelId="{C930BBE5-F160-46AE-82FF-5A90272F9C8A}" type="presParOf" srcId="{026E5439-CFF1-42F6-AC22-846508FE5690}" destId="{DA872A80-DBBE-43B5-9285-BD96539CF80A}" srcOrd="1" destOrd="0" presId="urn:microsoft.com/office/officeart/2005/8/layout/hList1"/>
    <dgm:cxn modelId="{06EA0847-683A-47FC-A907-AC08011E7B7D}" type="presParOf" srcId="{7391CD91-CE93-4456-A67A-A7003E145EA0}" destId="{D8EAF0BF-A60B-495C-BD95-767A913C81D4}" srcOrd="1" destOrd="0" presId="urn:microsoft.com/office/officeart/2005/8/layout/hList1"/>
    <dgm:cxn modelId="{226298A2-5C83-47CF-868D-9E377B48F4B2}" type="presParOf" srcId="{7391CD91-CE93-4456-A67A-A7003E145EA0}" destId="{58FD6C26-9A2A-4949-8650-7561CF0ABD50}" srcOrd="2" destOrd="0" presId="urn:microsoft.com/office/officeart/2005/8/layout/hList1"/>
    <dgm:cxn modelId="{7F306D4D-8294-406D-ACEF-2DBC09C90F47}" type="presParOf" srcId="{58FD6C26-9A2A-4949-8650-7561CF0ABD50}" destId="{8404056C-8CD4-4A46-A7C4-B83BA148C7CB}" srcOrd="0" destOrd="0" presId="urn:microsoft.com/office/officeart/2005/8/layout/hList1"/>
    <dgm:cxn modelId="{8768E90C-49F0-40FE-A067-298D339C292D}" type="presParOf" srcId="{58FD6C26-9A2A-4949-8650-7561CF0ABD50}" destId="{89D9C2FC-4ED6-470E-9DEA-7812F2269B5C}"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D54CDE-00C7-4A0D-B9FC-9571769FDFAA}">
      <dsp:nvSpPr>
        <dsp:cNvPr id="0" name=""/>
        <dsp:cNvSpPr/>
      </dsp:nvSpPr>
      <dsp:spPr>
        <a:xfrm>
          <a:off x="37" y="83281"/>
          <a:ext cx="3609092" cy="604800"/>
        </a:xfrm>
        <a:prstGeom prst="rect">
          <a:avLst/>
        </a:prstGeom>
        <a:solidFill>
          <a:srgbClr val="4D738A"/>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rtl="0">
            <a:lnSpc>
              <a:spcPct val="90000"/>
            </a:lnSpc>
            <a:spcBef>
              <a:spcPct val="0"/>
            </a:spcBef>
            <a:spcAft>
              <a:spcPct val="35000"/>
            </a:spcAft>
            <a:buNone/>
          </a:pPr>
          <a:r>
            <a:rPr lang="en-GB" sz="2100" kern="1200"/>
            <a:t>Reach </a:t>
          </a:r>
        </a:p>
      </dsp:txBody>
      <dsp:txXfrm>
        <a:off x="37" y="83281"/>
        <a:ext cx="3609092" cy="604800"/>
      </dsp:txXfrm>
    </dsp:sp>
    <dsp:sp modelId="{DA872A80-DBBE-43B5-9285-BD96539CF80A}">
      <dsp:nvSpPr>
        <dsp:cNvPr id="0" name=""/>
        <dsp:cNvSpPr/>
      </dsp:nvSpPr>
      <dsp:spPr>
        <a:xfrm>
          <a:off x="37" y="688081"/>
          <a:ext cx="3609092" cy="2983128"/>
        </a:xfrm>
        <a:prstGeom prst="rect">
          <a:avLst/>
        </a:prstGeom>
        <a:solidFill>
          <a:srgbClr val="D8E2EE">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rtl="0">
            <a:lnSpc>
              <a:spcPct val="90000"/>
            </a:lnSpc>
            <a:spcBef>
              <a:spcPct val="0"/>
            </a:spcBef>
            <a:spcAft>
              <a:spcPct val="15000"/>
            </a:spcAft>
            <a:buChar char="•"/>
          </a:pPr>
          <a:r>
            <a:rPr lang="en-GB" sz="2100" kern="1200" dirty="0">
              <a:solidFill>
                <a:srgbClr val="4D738A"/>
              </a:solidFill>
            </a:rPr>
            <a:t>the extent and/or diversity of the beneficiaries of the impact, as relevant to the nature of the impact. (It will </a:t>
          </a:r>
          <a:r>
            <a:rPr lang="en-GB" sz="2100" b="0" kern="1200" dirty="0">
              <a:solidFill>
                <a:srgbClr val="4D738A"/>
              </a:solidFill>
            </a:rPr>
            <a:t>not</a:t>
          </a:r>
          <a:r>
            <a:rPr lang="en-GB" sz="2100" kern="1200" dirty="0">
              <a:solidFill>
                <a:srgbClr val="4D738A"/>
              </a:solidFill>
            </a:rPr>
            <a:t> be assessed in geographic terms, nor in terms of absolute numbers of beneficiaries.)</a:t>
          </a:r>
        </a:p>
      </dsp:txBody>
      <dsp:txXfrm>
        <a:off x="37" y="688081"/>
        <a:ext cx="3609092" cy="2983128"/>
      </dsp:txXfrm>
    </dsp:sp>
    <dsp:sp modelId="{8404056C-8CD4-4A46-A7C4-B83BA148C7CB}">
      <dsp:nvSpPr>
        <dsp:cNvPr id="0" name=""/>
        <dsp:cNvSpPr/>
      </dsp:nvSpPr>
      <dsp:spPr>
        <a:xfrm>
          <a:off x="4114402" y="83281"/>
          <a:ext cx="3609092" cy="604800"/>
        </a:xfrm>
        <a:prstGeom prst="rect">
          <a:avLst/>
        </a:prstGeom>
        <a:solidFill>
          <a:srgbClr val="4D738A"/>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85344" rIns="149352" bIns="85344" numCol="1" spcCol="1270" anchor="ctr" anchorCtr="0">
          <a:noAutofit/>
        </a:bodyPr>
        <a:lstStyle/>
        <a:p>
          <a:pPr marL="0" lvl="0" indent="0" algn="ctr" defTabSz="933450" rtl="0">
            <a:lnSpc>
              <a:spcPct val="90000"/>
            </a:lnSpc>
            <a:spcBef>
              <a:spcPct val="0"/>
            </a:spcBef>
            <a:spcAft>
              <a:spcPct val="35000"/>
            </a:spcAft>
            <a:buNone/>
          </a:pPr>
          <a:r>
            <a:rPr lang="en-GB" sz="2100" kern="1200"/>
            <a:t>Significance </a:t>
          </a:r>
        </a:p>
      </dsp:txBody>
      <dsp:txXfrm>
        <a:off x="4114402" y="83281"/>
        <a:ext cx="3609092" cy="604800"/>
      </dsp:txXfrm>
    </dsp:sp>
    <dsp:sp modelId="{89D9C2FC-4ED6-470E-9DEA-7812F2269B5C}">
      <dsp:nvSpPr>
        <dsp:cNvPr id="0" name=""/>
        <dsp:cNvSpPr/>
      </dsp:nvSpPr>
      <dsp:spPr>
        <a:xfrm>
          <a:off x="4114402" y="688081"/>
          <a:ext cx="3609092" cy="2983128"/>
        </a:xfrm>
        <a:prstGeom prst="rect">
          <a:avLst/>
        </a:prstGeom>
        <a:solidFill>
          <a:srgbClr val="D8E2EE">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2014" tIns="112014" rIns="149352" bIns="168021" numCol="1" spcCol="1270" anchor="t" anchorCtr="0">
          <a:noAutofit/>
        </a:bodyPr>
        <a:lstStyle/>
        <a:p>
          <a:pPr marL="228600" lvl="1" indent="-228600" algn="l" defTabSz="933450" rtl="0">
            <a:lnSpc>
              <a:spcPct val="90000"/>
            </a:lnSpc>
            <a:spcBef>
              <a:spcPct val="0"/>
            </a:spcBef>
            <a:spcAft>
              <a:spcPct val="15000"/>
            </a:spcAft>
            <a:buChar char="•"/>
          </a:pPr>
          <a:r>
            <a:rPr lang="en-GB" sz="2100" kern="1200" dirty="0">
              <a:solidFill>
                <a:srgbClr val="4D738A"/>
              </a:solidFill>
            </a:rPr>
            <a:t>the degree to which the impact has enabled, enriched, influenced, informed or changed the performance, policies, practices, products, services, understanding, awareness or well-being of the beneficiaries.</a:t>
          </a:r>
        </a:p>
      </dsp:txBody>
      <dsp:txXfrm>
        <a:off x="4114402" y="688081"/>
        <a:ext cx="3609092" cy="298312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A7AD5B-0C42-4133-8054-11B6037A783B}">
      <dsp:nvSpPr>
        <dsp:cNvPr id="0" name=""/>
        <dsp:cNvSpPr/>
      </dsp:nvSpPr>
      <dsp:spPr>
        <a:xfrm rot="5400000">
          <a:off x="6252259" y="-2484591"/>
          <a:ext cx="1168663" cy="6434438"/>
        </a:xfrm>
        <a:prstGeom prst="round2SameRect">
          <a:avLst/>
        </a:prstGeom>
        <a:solidFill>
          <a:srgbClr val="D4DFEC">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Research made a distinct and material contribution</a:t>
          </a:r>
        </a:p>
        <a:p>
          <a:pPr marL="228600" lvl="1" indent="-228600" algn="l" defTabSz="889000">
            <a:lnSpc>
              <a:spcPct val="90000"/>
            </a:lnSpc>
            <a:spcBef>
              <a:spcPct val="0"/>
            </a:spcBef>
            <a:spcAft>
              <a:spcPct val="15000"/>
            </a:spcAft>
            <a:buChar char="•"/>
          </a:pPr>
          <a:r>
            <a:rPr lang="en-GB" sz="2000" kern="1200" dirty="0"/>
            <a:t>Can be indirect or non-linear</a:t>
          </a:r>
        </a:p>
        <a:p>
          <a:pPr marL="228600" lvl="1" indent="-228600" algn="l" defTabSz="889000">
            <a:lnSpc>
              <a:spcPct val="90000"/>
            </a:lnSpc>
            <a:spcBef>
              <a:spcPct val="0"/>
            </a:spcBef>
            <a:spcAft>
              <a:spcPct val="15000"/>
            </a:spcAft>
            <a:buChar char="•"/>
          </a:pPr>
          <a:r>
            <a:rPr lang="en-GB" sz="2000" kern="1200" dirty="0"/>
            <a:t>Threshold judgement</a:t>
          </a:r>
        </a:p>
      </dsp:txBody>
      <dsp:txXfrm rot="-5400000">
        <a:off x="3619372" y="205345"/>
        <a:ext cx="6377389" cy="1054565"/>
      </dsp:txXfrm>
    </dsp:sp>
    <dsp:sp modelId="{A2232A0D-F0D1-4997-BF6B-DC422EAE88A8}">
      <dsp:nvSpPr>
        <dsp:cNvPr id="0" name=""/>
        <dsp:cNvSpPr/>
      </dsp:nvSpPr>
      <dsp:spPr>
        <a:xfrm>
          <a:off x="0" y="2213"/>
          <a:ext cx="3619371" cy="1460829"/>
        </a:xfrm>
        <a:prstGeom prst="roundRect">
          <a:avLst/>
        </a:prstGeom>
        <a:solidFill>
          <a:srgbClr val="4D738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GB" sz="2800" kern="1200" dirty="0"/>
            <a:t>…underpinned by…</a:t>
          </a:r>
        </a:p>
      </dsp:txBody>
      <dsp:txXfrm>
        <a:off x="71312" y="73525"/>
        <a:ext cx="3476747" cy="1318205"/>
      </dsp:txXfrm>
    </dsp:sp>
    <dsp:sp modelId="{E26B678E-1C43-4023-8496-AA8106964714}">
      <dsp:nvSpPr>
        <dsp:cNvPr id="0" name=""/>
        <dsp:cNvSpPr/>
      </dsp:nvSpPr>
      <dsp:spPr>
        <a:xfrm rot="5400000">
          <a:off x="6252259" y="-950720"/>
          <a:ext cx="1168663" cy="6434438"/>
        </a:xfrm>
        <a:prstGeom prst="round2SameRect">
          <a:avLst/>
        </a:prstGeom>
        <a:solidFill>
          <a:srgbClr val="D4DFEC">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Research as a whole is at least equivalent to two star </a:t>
          </a:r>
        </a:p>
        <a:p>
          <a:pPr marL="228600" lvl="1" indent="-228600" algn="l" defTabSz="889000">
            <a:lnSpc>
              <a:spcPct val="90000"/>
            </a:lnSpc>
            <a:spcBef>
              <a:spcPct val="0"/>
            </a:spcBef>
            <a:spcAft>
              <a:spcPct val="15000"/>
            </a:spcAft>
            <a:buChar char="•"/>
          </a:pPr>
          <a:r>
            <a:rPr lang="en-GB" sz="2000" kern="1200" dirty="0"/>
            <a:t>References and indicators to be included</a:t>
          </a:r>
        </a:p>
        <a:p>
          <a:pPr marL="228600" lvl="1" indent="-228600" algn="l" defTabSz="889000">
            <a:lnSpc>
              <a:spcPct val="90000"/>
            </a:lnSpc>
            <a:spcBef>
              <a:spcPct val="0"/>
            </a:spcBef>
            <a:spcAft>
              <a:spcPct val="15000"/>
            </a:spcAft>
            <a:buChar char="•"/>
          </a:pPr>
          <a:r>
            <a:rPr lang="en-GB" sz="2000" kern="1200" dirty="0"/>
            <a:t>Threshold judgement</a:t>
          </a:r>
        </a:p>
      </dsp:txBody>
      <dsp:txXfrm rot="-5400000">
        <a:off x="3619372" y="1739216"/>
        <a:ext cx="6377389" cy="1054565"/>
      </dsp:txXfrm>
    </dsp:sp>
    <dsp:sp modelId="{5A913258-8EBF-4336-8125-39282442732E}">
      <dsp:nvSpPr>
        <dsp:cNvPr id="0" name=""/>
        <dsp:cNvSpPr/>
      </dsp:nvSpPr>
      <dsp:spPr>
        <a:xfrm>
          <a:off x="0" y="1536084"/>
          <a:ext cx="3619371" cy="1460829"/>
        </a:xfrm>
        <a:prstGeom prst="roundRect">
          <a:avLst/>
        </a:prstGeom>
        <a:solidFill>
          <a:srgbClr val="4D738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GB" sz="2800" kern="1200" dirty="0"/>
            <a:t>…excellent research…</a:t>
          </a:r>
        </a:p>
      </dsp:txBody>
      <dsp:txXfrm>
        <a:off x="71312" y="1607396"/>
        <a:ext cx="3476747" cy="1318205"/>
      </dsp:txXfrm>
    </dsp:sp>
    <dsp:sp modelId="{189BA19A-8AE9-4EEB-A875-67DC0675A70D}">
      <dsp:nvSpPr>
        <dsp:cNvPr id="0" name=""/>
        <dsp:cNvSpPr/>
      </dsp:nvSpPr>
      <dsp:spPr>
        <a:xfrm rot="5400000">
          <a:off x="6252259" y="583150"/>
          <a:ext cx="1168663" cy="6434438"/>
        </a:xfrm>
        <a:prstGeom prst="round2SameRect">
          <a:avLst/>
        </a:prstGeom>
        <a:solidFill>
          <a:srgbClr val="D4DFEC">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ct val="15000"/>
            </a:spcAft>
            <a:buChar char="•"/>
          </a:pPr>
          <a:r>
            <a:rPr lang="en-GB" sz="2000" kern="1200" dirty="0"/>
            <a:t>Staff carried out research within scope of UOA descriptor, while working in the submitting HEI</a:t>
          </a:r>
        </a:p>
        <a:p>
          <a:pPr marL="228600" lvl="1" indent="-228600" algn="l" defTabSz="889000">
            <a:lnSpc>
              <a:spcPct val="90000"/>
            </a:lnSpc>
            <a:spcBef>
              <a:spcPct val="0"/>
            </a:spcBef>
            <a:spcAft>
              <a:spcPct val="15000"/>
            </a:spcAft>
            <a:buChar char="•"/>
          </a:pPr>
          <a:r>
            <a:rPr lang="en-GB" sz="2000" kern="1200" dirty="0"/>
            <a:t>Can include Cat C; doesn’t include research students</a:t>
          </a:r>
        </a:p>
      </dsp:txBody>
      <dsp:txXfrm rot="-5400000">
        <a:off x="3619372" y="3273087"/>
        <a:ext cx="6377389" cy="1054565"/>
      </dsp:txXfrm>
    </dsp:sp>
    <dsp:sp modelId="{E5E6F580-565D-4DA4-BCD9-DDE022AE387A}">
      <dsp:nvSpPr>
        <dsp:cNvPr id="0" name=""/>
        <dsp:cNvSpPr/>
      </dsp:nvSpPr>
      <dsp:spPr>
        <a:xfrm>
          <a:off x="40858" y="3040154"/>
          <a:ext cx="3619371" cy="1460829"/>
        </a:xfrm>
        <a:prstGeom prst="roundRect">
          <a:avLst/>
        </a:prstGeom>
        <a:solidFill>
          <a:srgbClr val="4D738A"/>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ctr" defTabSz="1244600">
            <a:lnSpc>
              <a:spcPct val="90000"/>
            </a:lnSpc>
            <a:spcBef>
              <a:spcPct val="0"/>
            </a:spcBef>
            <a:spcAft>
              <a:spcPct val="35000"/>
            </a:spcAft>
            <a:buNone/>
          </a:pPr>
          <a:r>
            <a:rPr lang="en-GB" sz="2800" kern="1200" dirty="0"/>
            <a:t>…produced by the submitting unit, 1 Jan 2000-31 Dec 2020</a:t>
          </a:r>
        </a:p>
      </dsp:txBody>
      <dsp:txXfrm>
        <a:off x="112170" y="3111466"/>
        <a:ext cx="3476747" cy="131820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D54CDE-00C7-4A0D-B9FC-9571769FDFAA}">
      <dsp:nvSpPr>
        <dsp:cNvPr id="0" name=""/>
        <dsp:cNvSpPr/>
      </dsp:nvSpPr>
      <dsp:spPr>
        <a:xfrm>
          <a:off x="8588" y="-254913"/>
          <a:ext cx="4769752" cy="509826"/>
        </a:xfrm>
        <a:prstGeom prst="rect">
          <a:avLst/>
        </a:prstGeom>
        <a:solidFill>
          <a:srgbClr val="4D738A"/>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rtl="0">
            <a:lnSpc>
              <a:spcPct val="90000"/>
            </a:lnSpc>
            <a:spcBef>
              <a:spcPct val="0"/>
            </a:spcBef>
            <a:spcAft>
              <a:spcPct val="35000"/>
            </a:spcAft>
            <a:buNone/>
          </a:pPr>
          <a:r>
            <a:rPr lang="en-GB" sz="2200" kern="1200" dirty="0"/>
            <a:t>High-scoring</a:t>
          </a:r>
        </a:p>
      </dsp:txBody>
      <dsp:txXfrm>
        <a:off x="8588" y="-254913"/>
        <a:ext cx="4769752" cy="509826"/>
      </dsp:txXfrm>
    </dsp:sp>
    <dsp:sp modelId="{DA872A80-DBBE-43B5-9285-BD96539CF80A}">
      <dsp:nvSpPr>
        <dsp:cNvPr id="0" name=""/>
        <dsp:cNvSpPr/>
      </dsp:nvSpPr>
      <dsp:spPr>
        <a:xfrm>
          <a:off x="28670" y="254913"/>
          <a:ext cx="4766403" cy="3754491"/>
        </a:xfrm>
        <a:prstGeom prst="rect">
          <a:avLst/>
        </a:prstGeom>
        <a:solidFill>
          <a:srgbClr val="D8E2EE">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rtl="0">
            <a:lnSpc>
              <a:spcPct val="90000"/>
            </a:lnSpc>
            <a:spcBef>
              <a:spcPct val="0"/>
            </a:spcBef>
            <a:spcAft>
              <a:spcPct val="15000"/>
            </a:spcAft>
            <a:buChar char="•"/>
          </a:pPr>
          <a:r>
            <a:rPr lang="en-GB" sz="2200" kern="1200" dirty="0">
              <a:solidFill>
                <a:srgbClr val="4D738A"/>
              </a:solidFill>
            </a:rPr>
            <a:t>Clear and compelling narrative</a:t>
          </a:r>
        </a:p>
        <a:p>
          <a:pPr marL="228600" lvl="1" indent="-228600" algn="l" defTabSz="977900" rtl="0">
            <a:lnSpc>
              <a:spcPct val="90000"/>
            </a:lnSpc>
            <a:spcBef>
              <a:spcPct val="0"/>
            </a:spcBef>
            <a:spcAft>
              <a:spcPct val="15000"/>
            </a:spcAft>
            <a:buChar char="•"/>
          </a:pPr>
          <a:r>
            <a:rPr lang="en-GB" sz="2200" kern="1200" dirty="0">
              <a:solidFill>
                <a:srgbClr val="4D738A"/>
              </a:solidFill>
            </a:rPr>
            <a:t>Clearly identified beneficiaries</a:t>
          </a:r>
          <a:endParaRPr lang="en-GB" sz="2200" b="1" kern="1200" dirty="0">
            <a:solidFill>
              <a:srgbClr val="4D738A"/>
            </a:solidFill>
          </a:endParaRPr>
        </a:p>
        <a:p>
          <a:pPr marL="228600" lvl="1" indent="-228600" algn="l" defTabSz="977900" rtl="0">
            <a:lnSpc>
              <a:spcPct val="90000"/>
            </a:lnSpc>
            <a:spcBef>
              <a:spcPct val="0"/>
            </a:spcBef>
            <a:spcAft>
              <a:spcPct val="15000"/>
            </a:spcAft>
            <a:buChar char="•"/>
          </a:pPr>
          <a:r>
            <a:rPr lang="en-GB" sz="2200" kern="1200" dirty="0">
              <a:solidFill>
                <a:srgbClr val="4D738A"/>
              </a:solidFill>
            </a:rPr>
            <a:t>Explicit links between research and claimed impact</a:t>
          </a:r>
        </a:p>
        <a:p>
          <a:pPr marL="228600" lvl="1" indent="-228600" algn="l" defTabSz="977900" rtl="0">
            <a:lnSpc>
              <a:spcPct val="90000"/>
            </a:lnSpc>
            <a:spcBef>
              <a:spcPct val="0"/>
            </a:spcBef>
            <a:spcAft>
              <a:spcPct val="15000"/>
            </a:spcAft>
            <a:buChar char="•"/>
          </a:pPr>
          <a:r>
            <a:rPr lang="en-GB" sz="2200" kern="1200" dirty="0">
              <a:solidFill>
                <a:srgbClr val="4D738A"/>
              </a:solidFill>
            </a:rPr>
            <a:t>Self-contained</a:t>
          </a:r>
        </a:p>
        <a:p>
          <a:pPr marL="228600" lvl="1" indent="-228600" algn="l" defTabSz="977900" rtl="0">
            <a:lnSpc>
              <a:spcPct val="90000"/>
            </a:lnSpc>
            <a:spcBef>
              <a:spcPct val="0"/>
            </a:spcBef>
            <a:spcAft>
              <a:spcPct val="15000"/>
            </a:spcAft>
            <a:buChar char="•"/>
          </a:pPr>
          <a:r>
            <a:rPr lang="en-GB" sz="2200" kern="1200" dirty="0">
              <a:solidFill>
                <a:srgbClr val="4D738A"/>
              </a:solidFill>
            </a:rPr>
            <a:t>Verifiable evidence of reach and significance</a:t>
          </a:r>
        </a:p>
        <a:p>
          <a:pPr marL="228600" lvl="1" indent="-228600" algn="l" defTabSz="977900" rtl="0">
            <a:lnSpc>
              <a:spcPct val="90000"/>
            </a:lnSpc>
            <a:spcBef>
              <a:spcPct val="0"/>
            </a:spcBef>
            <a:spcAft>
              <a:spcPct val="15000"/>
            </a:spcAft>
            <a:buChar char="•"/>
          </a:pPr>
          <a:r>
            <a:rPr lang="en-GB" sz="2200" kern="1200" dirty="0">
              <a:solidFill>
                <a:srgbClr val="4D738A"/>
              </a:solidFill>
            </a:rPr>
            <a:t>Evidence of unit’s contribution to research</a:t>
          </a:r>
        </a:p>
        <a:p>
          <a:pPr marL="228600" lvl="1" indent="-228600" algn="l" defTabSz="977900" rtl="0">
            <a:lnSpc>
              <a:spcPct val="90000"/>
            </a:lnSpc>
            <a:spcBef>
              <a:spcPct val="0"/>
            </a:spcBef>
            <a:spcAft>
              <a:spcPct val="15000"/>
            </a:spcAft>
            <a:buChar char="•"/>
          </a:pPr>
          <a:r>
            <a:rPr lang="en-GB" sz="2200" kern="1200" dirty="0">
              <a:solidFill>
                <a:srgbClr val="4D738A"/>
              </a:solidFill>
            </a:rPr>
            <a:t>Distinguishes between dissemination and impact</a:t>
          </a:r>
        </a:p>
      </dsp:txBody>
      <dsp:txXfrm>
        <a:off x="28670" y="254913"/>
        <a:ext cx="4766403" cy="3754491"/>
      </dsp:txXfrm>
    </dsp:sp>
    <dsp:sp modelId="{8404056C-8CD4-4A46-A7C4-B83BA148C7CB}">
      <dsp:nvSpPr>
        <dsp:cNvPr id="0" name=""/>
        <dsp:cNvSpPr/>
      </dsp:nvSpPr>
      <dsp:spPr>
        <a:xfrm>
          <a:off x="5205629" y="-254913"/>
          <a:ext cx="4822923" cy="509826"/>
        </a:xfrm>
        <a:prstGeom prst="rect">
          <a:avLst/>
        </a:prstGeom>
        <a:solidFill>
          <a:srgbClr val="4D738A"/>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marL="0" lvl="0" indent="0" algn="ctr" defTabSz="977900" rtl="0">
            <a:lnSpc>
              <a:spcPct val="90000"/>
            </a:lnSpc>
            <a:spcBef>
              <a:spcPct val="0"/>
            </a:spcBef>
            <a:spcAft>
              <a:spcPct val="35000"/>
            </a:spcAft>
            <a:buNone/>
          </a:pPr>
          <a:r>
            <a:rPr lang="en-GB" sz="2200" kern="1200" dirty="0"/>
            <a:t>Low-scoring</a:t>
          </a:r>
        </a:p>
      </dsp:txBody>
      <dsp:txXfrm>
        <a:off x="5205629" y="-254913"/>
        <a:ext cx="4822923" cy="509826"/>
      </dsp:txXfrm>
    </dsp:sp>
    <dsp:sp modelId="{89D9C2FC-4ED6-470E-9DEA-7812F2269B5C}">
      <dsp:nvSpPr>
        <dsp:cNvPr id="0" name=""/>
        <dsp:cNvSpPr/>
      </dsp:nvSpPr>
      <dsp:spPr>
        <a:xfrm>
          <a:off x="5208981" y="254913"/>
          <a:ext cx="4833394" cy="3754491"/>
        </a:xfrm>
        <a:prstGeom prst="rect">
          <a:avLst/>
        </a:prstGeom>
        <a:solidFill>
          <a:srgbClr val="D8E2EE">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7348" tIns="117348" rIns="156464" bIns="176022" numCol="1" spcCol="1270" anchor="t" anchorCtr="0">
          <a:noAutofit/>
        </a:bodyPr>
        <a:lstStyle/>
        <a:p>
          <a:pPr marL="228600" lvl="1" indent="-228600" algn="l" defTabSz="977900" rtl="0">
            <a:lnSpc>
              <a:spcPct val="90000"/>
            </a:lnSpc>
            <a:spcBef>
              <a:spcPct val="0"/>
            </a:spcBef>
            <a:spcAft>
              <a:spcPct val="15000"/>
            </a:spcAft>
            <a:buChar char="•"/>
          </a:pPr>
          <a:r>
            <a:rPr lang="en-GB" sz="2200" kern="1200" dirty="0">
              <a:solidFill>
                <a:srgbClr val="4D738A"/>
              </a:solidFill>
            </a:rPr>
            <a:t>Lack of objective evidence</a:t>
          </a:r>
        </a:p>
        <a:p>
          <a:pPr marL="228600" lvl="1" indent="-228600" algn="l" defTabSz="977900" rtl="0">
            <a:lnSpc>
              <a:spcPct val="90000"/>
            </a:lnSpc>
            <a:spcBef>
              <a:spcPct val="0"/>
            </a:spcBef>
            <a:spcAft>
              <a:spcPct val="15000"/>
            </a:spcAft>
            <a:buChar char="•"/>
          </a:pPr>
          <a:r>
            <a:rPr lang="en-GB" sz="2200" kern="1200" dirty="0">
              <a:solidFill>
                <a:srgbClr val="4D738A"/>
              </a:solidFill>
            </a:rPr>
            <a:t>Superficial impacts</a:t>
          </a:r>
        </a:p>
        <a:p>
          <a:pPr marL="228600" lvl="1" indent="-228600" algn="l" defTabSz="977900" rtl="0">
            <a:lnSpc>
              <a:spcPct val="90000"/>
            </a:lnSpc>
            <a:spcBef>
              <a:spcPct val="0"/>
            </a:spcBef>
            <a:spcAft>
              <a:spcPct val="15000"/>
            </a:spcAft>
            <a:buChar char="•"/>
          </a:pPr>
          <a:r>
            <a:rPr lang="en-GB" sz="2200" kern="1200" dirty="0">
              <a:solidFill>
                <a:srgbClr val="4D738A"/>
              </a:solidFill>
            </a:rPr>
            <a:t>Vague description of impacts and/or their relationship to the research </a:t>
          </a:r>
        </a:p>
        <a:p>
          <a:pPr marL="228600" lvl="1" indent="-228600" algn="l" defTabSz="977900" rtl="0">
            <a:lnSpc>
              <a:spcPct val="90000"/>
            </a:lnSpc>
            <a:spcBef>
              <a:spcPct val="0"/>
            </a:spcBef>
            <a:spcAft>
              <a:spcPct val="15000"/>
            </a:spcAft>
            <a:buChar char="•"/>
          </a:pPr>
          <a:r>
            <a:rPr lang="en-GB" sz="2200" kern="1200" dirty="0">
              <a:solidFill>
                <a:srgbClr val="4D738A"/>
              </a:solidFill>
            </a:rPr>
            <a:t>Focus on dissemination without explaining outcomes (‘so what?’)</a:t>
          </a:r>
        </a:p>
      </dsp:txBody>
      <dsp:txXfrm>
        <a:off x="5208981" y="254913"/>
        <a:ext cx="4833394" cy="3754491"/>
      </dsp:txXfrm>
    </dsp:sp>
  </dsp:spTree>
</dsp:drawing>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FF30DE-F082-4CC9-B502-AB6DC944B10C}" type="datetimeFigureOut">
              <a:rPr lang="en-GB" smtClean="0"/>
              <a:t>19/06/2023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9C379C-244D-48D6-9DBB-17ABA9E33983}" type="slidenum">
              <a:rPr lang="en-GB" smtClean="0"/>
              <a:t>‹#›</a:t>
            </a:fld>
            <a:endParaRPr lang="en-GB"/>
          </a:p>
        </p:txBody>
      </p:sp>
    </p:spTree>
    <p:extLst>
      <p:ext uri="{BB962C8B-B14F-4D97-AF65-F5344CB8AC3E}">
        <p14:creationId xmlns:p14="http://schemas.microsoft.com/office/powerpoint/2010/main" val="4246322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 For him is Paradise packed with bounties, pleasure and delight and spiritual sustenance and comforts</a:t>
            </a: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4D43FD9-D1D0-4CE0-84D1-A3A9AB9D63C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97806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61B94E9-075A-E2C6-C285-B23B72EA641B}"/>
              </a:ext>
            </a:extLst>
          </p:cNvPr>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2534031-26E3-46DB-9BBA-5BD55727C632}" type="slidenum">
              <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194" name="Rectangle 7">
            <a:extLst>
              <a:ext uri="{FF2B5EF4-FFF2-40B4-BE49-F238E27FC236}">
                <a16:creationId xmlns:a16="http://schemas.microsoft.com/office/drawing/2014/main" id="{76AEC148-1B95-6A95-D321-76611057D6AB}"/>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87E021F-56CC-4C97-A59E-4503DDC4E9D9}"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8195" name="Rectangle 2">
            <a:extLst>
              <a:ext uri="{FF2B5EF4-FFF2-40B4-BE49-F238E27FC236}">
                <a16:creationId xmlns:a16="http://schemas.microsoft.com/office/drawing/2014/main" id="{10CF6C80-A261-9976-C8CB-A83FAADF4465}"/>
              </a:ext>
            </a:extLst>
          </p:cNvPr>
          <p:cNvSpPr>
            <a:spLocks noRot="1" noChangeArrowheads="1" noTextEdit="1"/>
          </p:cNvSpPr>
          <p:nvPr>
            <p:ph type="sldImg"/>
          </p:nvPr>
        </p:nvSpPr>
        <p:spPr>
          <a:ln/>
        </p:spPr>
      </p:sp>
      <p:sp>
        <p:nvSpPr>
          <p:cNvPr id="8196" name="Rectangle 3">
            <a:extLst>
              <a:ext uri="{FF2B5EF4-FFF2-40B4-BE49-F238E27FC236}">
                <a16:creationId xmlns:a16="http://schemas.microsoft.com/office/drawing/2014/main" id="{65733C3F-DB26-7E22-ED99-E504F4CC5415}"/>
              </a:ext>
            </a:extLst>
          </p:cNvPr>
          <p:cNvSpPr>
            <a:spLocks noGrp="1" noChangeArrowheads="1"/>
          </p:cNvSpPr>
          <p:nvPr>
            <p:ph type="body" idx="1"/>
          </p:nvPr>
        </p:nvSpPr>
        <p:spPr>
          <a:xfrm>
            <a:off x="914400" y="4343400"/>
            <a:ext cx="5029200" cy="4114800"/>
          </a:xfrm>
        </p:spPr>
        <p:txBody>
          <a:bodyPr/>
          <a:lstStyle/>
          <a:p>
            <a:pPr>
              <a:buFontTx/>
              <a:buChar char="•"/>
            </a:pPr>
            <a:r>
              <a:rPr lang="en-US" altLang="en-US" dirty="0"/>
              <a:t>e.g. histories preferred when there is almost no access or control i.e. dealing with the “dead” past.  </a:t>
            </a:r>
          </a:p>
          <a:p>
            <a:pPr>
              <a:buFontTx/>
              <a:buChar char="•"/>
            </a:pPr>
            <a:r>
              <a:rPr lang="en-US" altLang="en-US" dirty="0"/>
              <a:t>They gain strength through the ability to deal with a full variety of evidence - documents, artefacts, interviews and observations.</a:t>
            </a:r>
          </a:p>
          <a:p>
            <a:pPr>
              <a:buFontTx/>
              <a:buChar char="•"/>
            </a:pPr>
            <a:endParaRPr lang="en-US" altLang="en-US" dirty="0"/>
          </a:p>
          <a:p>
            <a:endParaRPr lang="en-US"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BFBBBFC7-7170-843A-29E8-3CA3F64215C5}"/>
              </a:ext>
            </a:extLst>
          </p:cNvPr>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68159AF-569D-4E33-BC78-98D2D9923D8B}" type="slidenum">
              <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242" name="Rectangle 7">
            <a:extLst>
              <a:ext uri="{FF2B5EF4-FFF2-40B4-BE49-F238E27FC236}">
                <a16:creationId xmlns:a16="http://schemas.microsoft.com/office/drawing/2014/main" id="{E192598C-AD99-02C6-190F-1D902F48437C}"/>
              </a:ext>
            </a:extLst>
          </p:cNvPr>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fontAlgn="base">
              <a:spcBef>
                <a:spcPct val="0"/>
              </a:spcBef>
              <a:spcAft>
                <a:spcPct val="0"/>
              </a:spcAft>
              <a:defRPr>
                <a:solidFill>
                  <a:schemeClr val="tx1"/>
                </a:solidFill>
                <a:latin typeface="Arial" panose="020B0604020202020204" pitchFamily="34" charset="0"/>
              </a:defRPr>
            </a:lvl6pPr>
            <a:lvl7pPr marL="2971800" indent="-228600" fontAlgn="base">
              <a:spcBef>
                <a:spcPct val="0"/>
              </a:spcBef>
              <a:spcAft>
                <a:spcPct val="0"/>
              </a:spcAft>
              <a:defRPr>
                <a:solidFill>
                  <a:schemeClr val="tx1"/>
                </a:solidFill>
                <a:latin typeface="Arial" panose="020B0604020202020204" pitchFamily="34" charset="0"/>
              </a:defRPr>
            </a:lvl7pPr>
            <a:lvl8pPr marL="3429000" indent="-228600" fontAlgn="base">
              <a:spcBef>
                <a:spcPct val="0"/>
              </a:spcBef>
              <a:spcAft>
                <a:spcPct val="0"/>
              </a:spcAft>
              <a:defRPr>
                <a:solidFill>
                  <a:schemeClr val="tx1"/>
                </a:solidFill>
                <a:latin typeface="Arial" panose="020B0604020202020204" pitchFamily="34" charset="0"/>
              </a:defRPr>
            </a:lvl8pPr>
            <a:lvl9pPr marL="3886200" indent="-228600" fontAlgn="base">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E4B9869-0830-4426-B899-8768AFB307D3}"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10243" name="Rectangle 2">
            <a:extLst>
              <a:ext uri="{FF2B5EF4-FFF2-40B4-BE49-F238E27FC236}">
                <a16:creationId xmlns:a16="http://schemas.microsoft.com/office/drawing/2014/main" id="{9C61731A-F39D-6EDE-742E-2905640FF13F}"/>
              </a:ext>
            </a:extLst>
          </p:cNvPr>
          <p:cNvSpPr>
            <a:spLocks noRot="1" noChangeArrowheads="1" noTextEdit="1"/>
          </p:cNvSpPr>
          <p:nvPr>
            <p:ph type="sldImg"/>
          </p:nvPr>
        </p:nvSpPr>
        <p:spPr>
          <a:ln/>
        </p:spPr>
      </p:sp>
      <p:sp>
        <p:nvSpPr>
          <p:cNvPr id="10244" name="Rectangle 3">
            <a:extLst>
              <a:ext uri="{FF2B5EF4-FFF2-40B4-BE49-F238E27FC236}">
                <a16:creationId xmlns:a16="http://schemas.microsoft.com/office/drawing/2014/main" id="{1E8F720A-4FF3-DE59-2A64-89BC53ED05D6}"/>
              </a:ext>
            </a:extLst>
          </p:cNvPr>
          <p:cNvSpPr>
            <a:spLocks noGrp="1" noChangeArrowheads="1"/>
          </p:cNvSpPr>
          <p:nvPr>
            <p:ph type="body" idx="1"/>
          </p:nvPr>
        </p:nvSpPr>
        <p:spPr>
          <a:xfrm>
            <a:off x="914400" y="4343400"/>
            <a:ext cx="5029200" cy="4114800"/>
          </a:xfrm>
        </p:spPr>
        <p:txBody>
          <a:bodyPr/>
          <a:lstStyle/>
          <a:p>
            <a:pPr>
              <a:buFontTx/>
              <a:buChar char="•"/>
            </a:pPr>
            <a:r>
              <a:rPr lang="en-US" altLang="en-US" dirty="0"/>
              <a:t>(they are generalisable to theoretical propositions and not to populations or universes.)</a:t>
            </a:r>
          </a:p>
          <a:p>
            <a:pPr>
              <a:buFontTx/>
              <a:buChar char="•"/>
            </a:pPr>
            <a:endParaRPr lang="en-US" altLang="en-US" dirty="0"/>
          </a:p>
          <a:p>
            <a:pPr>
              <a:buFontTx/>
              <a:buChar char="•"/>
            </a:pPr>
            <a:r>
              <a:rPr lang="en-US" altLang="en-US" dirty="0"/>
              <a:t>(do not necessarily have to be long, as one could do a case study without ever having to leave the library or telephone.)</a:t>
            </a:r>
          </a:p>
          <a:p>
            <a:endParaRPr lang="en-US"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9D8FC64-4DC8-4504-A346-028AE6950BF5}" type="slidenum">
              <a:rPr lang="en-GB" smtClean="0"/>
              <a:t>29</a:t>
            </a:fld>
            <a:endParaRPr lang="en-GB" dirty="0"/>
          </a:p>
        </p:txBody>
      </p:sp>
    </p:spTree>
    <p:extLst>
      <p:ext uri="{BB962C8B-B14F-4D97-AF65-F5344CB8AC3E}">
        <p14:creationId xmlns:p14="http://schemas.microsoft.com/office/powerpoint/2010/main" val="29195648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Font typeface="Arial" panose="020B0604020202020204" pitchFamily="34" charset="0"/>
              <a:buNone/>
            </a:pPr>
            <a:r>
              <a:rPr lang="en-GB" sz="1200" b="0" i="0" u="none" strike="noStrike" kern="1200" baseline="0" dirty="0">
                <a:solidFill>
                  <a:schemeClr val="tx1"/>
                </a:solidFill>
                <a:latin typeface="+mn-lt"/>
                <a:ea typeface="+mn-ea"/>
                <a:cs typeface="+mn-cs"/>
              </a:rPr>
              <a:t>Can include negative effects</a:t>
            </a:r>
          </a:p>
          <a:p>
            <a:pPr marL="457200" lvl="1" indent="0">
              <a:buFont typeface="Arial" panose="020B0604020202020204" pitchFamily="34" charset="0"/>
              <a:buNone/>
            </a:pPr>
            <a:endParaRPr lang="en-GB" sz="1200" b="0" i="0" u="none" strike="noStrike" kern="1200" baseline="0" dirty="0">
              <a:solidFill>
                <a:schemeClr val="tx1"/>
              </a:solidFill>
              <a:latin typeface="+mn-lt"/>
              <a:ea typeface="+mn-ea"/>
              <a:cs typeface="+mn-cs"/>
            </a:endParaRPr>
          </a:p>
          <a:p>
            <a:pPr marL="457200" lvl="1" indent="0">
              <a:buFont typeface="Arial" panose="020B0604020202020204" pitchFamily="34" charset="0"/>
              <a:buNone/>
            </a:pPr>
            <a:r>
              <a:rPr lang="en-GB" sz="1200" b="0" i="0" u="none" strike="noStrike" kern="1200" baseline="0" dirty="0">
                <a:solidFill>
                  <a:schemeClr val="tx1"/>
                </a:solidFill>
                <a:latin typeface="+mn-lt"/>
                <a:ea typeface="+mn-ea"/>
                <a:cs typeface="+mn-cs"/>
              </a:rPr>
              <a:t>Aiming for a similar number of case studies this time</a:t>
            </a:r>
          </a:p>
          <a:p>
            <a:pPr marL="457200" lvl="1" indent="0">
              <a:buFont typeface="Arial" panose="020B0604020202020204" pitchFamily="34" charset="0"/>
              <a:buNone/>
            </a:pPr>
            <a:endParaRPr lang="en-GB" sz="1200" b="0" i="0" u="none" strike="noStrike" kern="1200" baseline="0" dirty="0">
              <a:solidFill>
                <a:schemeClr val="tx1"/>
              </a:solidFill>
              <a:latin typeface="+mn-lt"/>
              <a:ea typeface="+mn-ea"/>
              <a:cs typeface="+mn-cs"/>
            </a:endParaRPr>
          </a:p>
          <a:p>
            <a:pPr marL="457200" lvl="1" indent="0">
              <a:buFont typeface="Arial" panose="020B0604020202020204" pitchFamily="34" charset="0"/>
              <a:buNone/>
            </a:pPr>
            <a:r>
              <a:rPr lang="en-GB" sz="1200" b="0" i="0" u="none" strike="noStrike" kern="1200" baseline="0" dirty="0">
                <a:solidFill>
                  <a:schemeClr val="tx1"/>
                </a:solidFill>
                <a:latin typeface="+mn-lt"/>
                <a:ea typeface="+mn-ea"/>
                <a:cs typeface="+mn-cs"/>
              </a:rPr>
              <a:t>Impact case study database</a:t>
            </a:r>
          </a:p>
        </p:txBody>
      </p:sp>
      <p:sp>
        <p:nvSpPr>
          <p:cNvPr id="4" name="Slide Number Placeholder 3"/>
          <p:cNvSpPr>
            <a:spLocks noGrp="1"/>
          </p:cNvSpPr>
          <p:nvPr>
            <p:ph type="sldNum" sz="quarter" idx="10"/>
          </p:nvPr>
        </p:nvSpPr>
        <p:spPr/>
        <p:txBody>
          <a:bodyPr/>
          <a:lstStyle/>
          <a:p>
            <a:fld id="{69D8FC64-4DC8-4504-A346-028AE6950BF5}" type="slidenum">
              <a:rPr lang="en-GB" smtClean="0"/>
              <a:t>30</a:t>
            </a:fld>
            <a:endParaRPr lang="en-GB" dirty="0"/>
          </a:p>
        </p:txBody>
      </p:sp>
    </p:spTree>
    <p:extLst>
      <p:ext uri="{BB962C8B-B14F-4D97-AF65-F5344CB8AC3E}">
        <p14:creationId xmlns:p14="http://schemas.microsoft.com/office/powerpoint/2010/main" val="20494750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Regardless</a:t>
            </a:r>
            <a:r>
              <a:rPr lang="en-GB" baseline="0" dirty="0"/>
              <a:t> of geographic location of the impact - expect many impacts to be in the UK as well as some to be international</a:t>
            </a:r>
            <a:endParaRPr lang="en-GB" dirty="0"/>
          </a:p>
        </p:txBody>
      </p:sp>
      <p:sp>
        <p:nvSpPr>
          <p:cNvPr id="4" name="Slide Number Placeholder 3"/>
          <p:cNvSpPr>
            <a:spLocks noGrp="1"/>
          </p:cNvSpPr>
          <p:nvPr>
            <p:ph type="sldNum" sz="quarter" idx="10"/>
          </p:nvPr>
        </p:nvSpPr>
        <p:spPr/>
        <p:txBody>
          <a:bodyPr/>
          <a:lstStyle/>
          <a:p>
            <a:fld id="{69D8FC64-4DC8-4504-A346-028AE6950BF5}" type="slidenum">
              <a:rPr lang="en-GB" smtClean="0"/>
              <a:t>31</a:t>
            </a:fld>
            <a:endParaRPr lang="en-GB" dirty="0"/>
          </a:p>
        </p:txBody>
      </p:sp>
    </p:spTree>
    <p:extLst>
      <p:ext uri="{BB962C8B-B14F-4D97-AF65-F5344CB8AC3E}">
        <p14:creationId xmlns:p14="http://schemas.microsoft.com/office/powerpoint/2010/main" val="22764141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rgbClr val="4D738A"/>
                </a:solidFill>
                <a:latin typeface="+mn-lt"/>
                <a:ea typeface="+mn-ea"/>
                <a:cs typeface="+mn-cs"/>
              </a:rPr>
              <a:t>Minimum of two case studies.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rgbClr val="4D738A"/>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rgbClr val="4D738A"/>
                </a:solidFill>
                <a:latin typeface="+mn-lt"/>
                <a:ea typeface="+mn-ea"/>
                <a:cs typeface="+mn-cs"/>
              </a:rPr>
              <a:t>Doesn’t have to be representative of the spread</a:t>
            </a:r>
            <a:r>
              <a:rPr lang="en-GB" sz="1200" kern="1200" baseline="0" dirty="0">
                <a:solidFill>
                  <a:srgbClr val="4D738A"/>
                </a:solidFill>
                <a:latin typeface="+mn-lt"/>
                <a:ea typeface="+mn-ea"/>
                <a:cs typeface="+mn-cs"/>
              </a:rPr>
              <a:t> of research in the UOA - should choose the strongest examples of impact underpinned by research from the UOA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baseline="0" dirty="0">
              <a:solidFill>
                <a:srgbClr val="4D738A"/>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baseline="0" dirty="0">
                <a:solidFill>
                  <a:srgbClr val="4D738A"/>
                </a:solidFill>
                <a:latin typeface="+mn-lt"/>
                <a:ea typeface="+mn-ea"/>
                <a:cs typeface="+mn-cs"/>
              </a:rPr>
              <a:t>More than one UOA within an HEI can submit the same case study providing that each UOA produced excellent research that made a distinct and material contribution to the impact. Can use common descriptions of the impact.</a:t>
            </a:r>
            <a:endParaRPr lang="en-GB" sz="1200" kern="1200" dirty="0">
              <a:solidFill>
                <a:srgbClr val="4D738A"/>
              </a:solidFill>
              <a:latin typeface="+mn-lt"/>
              <a:ea typeface="+mn-ea"/>
              <a:cs typeface="+mn-cs"/>
            </a:endParaRPr>
          </a:p>
          <a:p>
            <a:pPr marL="457200" lvl="1" indent="0">
              <a:buFont typeface="Arial" panose="020B0604020202020204" pitchFamily="34" charset="0"/>
              <a:buNone/>
            </a:pPr>
            <a:endParaRPr lang="en-GB"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9D8FC64-4DC8-4504-A346-028AE6950BF5}" type="slidenum">
              <a:rPr lang="en-GB" smtClean="0"/>
              <a:t>32</a:t>
            </a:fld>
            <a:endParaRPr lang="en-GB" dirty="0"/>
          </a:p>
        </p:txBody>
      </p:sp>
    </p:spTree>
    <p:extLst>
      <p:ext uri="{BB962C8B-B14F-4D97-AF65-F5344CB8AC3E}">
        <p14:creationId xmlns:p14="http://schemas.microsoft.com/office/powerpoint/2010/main" val="16896496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Font typeface="Arial" panose="020B0604020202020204" pitchFamily="34" charset="0"/>
              <a:buNone/>
            </a:pPr>
            <a:endParaRPr lang="en-GB"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9D8FC64-4DC8-4504-A346-028AE6950BF5}" type="slidenum">
              <a:rPr lang="en-GB" smtClean="0"/>
              <a:t>33</a:t>
            </a:fld>
            <a:endParaRPr lang="en-GB" dirty="0"/>
          </a:p>
        </p:txBody>
      </p:sp>
    </p:spTree>
    <p:extLst>
      <p:ext uri="{BB962C8B-B14F-4D97-AF65-F5344CB8AC3E}">
        <p14:creationId xmlns:p14="http://schemas.microsoft.com/office/powerpoint/2010/main" val="26976736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rgbClr val="4D738A"/>
              </a:solidFill>
              <a:latin typeface="+mn-lt"/>
              <a:ea typeface="+mn-ea"/>
              <a:cs typeface="+mn-cs"/>
            </a:endParaRPr>
          </a:p>
        </p:txBody>
      </p:sp>
      <p:sp>
        <p:nvSpPr>
          <p:cNvPr id="4" name="Slide Number Placeholder 3"/>
          <p:cNvSpPr>
            <a:spLocks noGrp="1"/>
          </p:cNvSpPr>
          <p:nvPr>
            <p:ph type="sldNum" sz="quarter" idx="10"/>
          </p:nvPr>
        </p:nvSpPr>
        <p:spPr/>
        <p:txBody>
          <a:bodyPr/>
          <a:lstStyle/>
          <a:p>
            <a:fld id="{69D8FC64-4DC8-4504-A346-028AE6950BF5}" type="slidenum">
              <a:rPr lang="en-GB" smtClean="0"/>
              <a:t>34</a:t>
            </a:fld>
            <a:endParaRPr lang="en-GB" dirty="0"/>
          </a:p>
        </p:txBody>
      </p:sp>
    </p:spTree>
    <p:extLst>
      <p:ext uri="{BB962C8B-B14F-4D97-AF65-F5344CB8AC3E}">
        <p14:creationId xmlns:p14="http://schemas.microsoft.com/office/powerpoint/2010/main" val="12035820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rgbClr val="4D738A"/>
              </a:solidFill>
              <a:latin typeface="+mn-lt"/>
              <a:ea typeface="+mn-ea"/>
              <a:cs typeface="+mn-cs"/>
            </a:endParaRPr>
          </a:p>
        </p:txBody>
      </p:sp>
      <p:sp>
        <p:nvSpPr>
          <p:cNvPr id="4" name="Slide Number Placeholder 3"/>
          <p:cNvSpPr>
            <a:spLocks noGrp="1"/>
          </p:cNvSpPr>
          <p:nvPr>
            <p:ph type="sldNum" sz="quarter" idx="10"/>
          </p:nvPr>
        </p:nvSpPr>
        <p:spPr/>
        <p:txBody>
          <a:bodyPr/>
          <a:lstStyle/>
          <a:p>
            <a:fld id="{69D8FC64-4DC8-4504-A346-028AE6950BF5}" type="slidenum">
              <a:rPr lang="en-GB" smtClean="0"/>
              <a:t>35</a:t>
            </a:fld>
            <a:endParaRPr lang="en-GB" dirty="0"/>
          </a:p>
        </p:txBody>
      </p:sp>
    </p:spTree>
    <p:extLst>
      <p:ext uri="{BB962C8B-B14F-4D97-AF65-F5344CB8AC3E}">
        <p14:creationId xmlns:p14="http://schemas.microsoft.com/office/powerpoint/2010/main" val="416173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rgbClr val="4D738A"/>
                </a:solidFill>
                <a:latin typeface="+mn-lt"/>
                <a:ea typeface="+mn-ea"/>
                <a:cs typeface="+mn-cs"/>
              </a:rPr>
              <a:t>Minimum of two case studies.</a:t>
            </a:r>
          </a:p>
        </p:txBody>
      </p:sp>
      <p:sp>
        <p:nvSpPr>
          <p:cNvPr id="4" name="Slide Number Placeholder 3"/>
          <p:cNvSpPr>
            <a:spLocks noGrp="1"/>
          </p:cNvSpPr>
          <p:nvPr>
            <p:ph type="sldNum" sz="quarter" idx="10"/>
          </p:nvPr>
        </p:nvSpPr>
        <p:spPr/>
        <p:txBody>
          <a:bodyPr/>
          <a:lstStyle/>
          <a:p>
            <a:fld id="{69D8FC64-4DC8-4504-A346-028AE6950BF5}" type="slidenum">
              <a:rPr lang="en-GB" smtClean="0"/>
              <a:t>36</a:t>
            </a:fld>
            <a:endParaRPr lang="en-GB" dirty="0"/>
          </a:p>
        </p:txBody>
      </p:sp>
    </p:spTree>
    <p:extLst>
      <p:ext uri="{BB962C8B-B14F-4D97-AF65-F5344CB8AC3E}">
        <p14:creationId xmlns:p14="http://schemas.microsoft.com/office/powerpoint/2010/main" val="36392698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rgbClr val="4D738A"/>
                </a:solidFill>
                <a:latin typeface="+mn-lt"/>
                <a:ea typeface="+mn-ea"/>
                <a:cs typeface="+mn-cs"/>
              </a:rPr>
              <a:t>Eligibility of window for underpinning research and the impact happening</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rgbClr val="4D738A"/>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rgbClr val="4D738A"/>
                </a:solidFill>
                <a:latin typeface="+mn-lt"/>
                <a:ea typeface="+mn-ea"/>
                <a:cs typeface="+mn-cs"/>
              </a:rPr>
              <a:t>Encouraged</a:t>
            </a:r>
            <a:r>
              <a:rPr lang="en-GB" sz="1200" kern="1200" baseline="0" dirty="0">
                <a:solidFill>
                  <a:srgbClr val="4D738A"/>
                </a:solidFill>
                <a:latin typeface="+mn-lt"/>
                <a:ea typeface="+mn-ea"/>
                <a:cs typeface="+mn-cs"/>
              </a:rPr>
              <a:t> to submit strongest case studies regardless of whether they are new or continued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baseline="0" dirty="0">
              <a:solidFill>
                <a:srgbClr val="4D738A"/>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baseline="0" dirty="0">
                <a:solidFill>
                  <a:srgbClr val="4D738A"/>
                </a:solidFill>
                <a:latin typeface="+mn-lt"/>
                <a:ea typeface="+mn-ea"/>
                <a:cs typeface="+mn-cs"/>
              </a:rPr>
              <a:t>Flag provided to sub-panels and used for post-exercise analysis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baseline="0" dirty="0">
              <a:solidFill>
                <a:srgbClr val="4D738A"/>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baseline="0" dirty="0">
                <a:solidFill>
                  <a:srgbClr val="4D738A"/>
                </a:solidFill>
                <a:latin typeface="+mn-lt"/>
                <a:ea typeface="+mn-ea"/>
                <a:cs typeface="+mn-cs"/>
              </a:rPr>
              <a:t>MPA want info on how continued case studies relate to the 2014 case study - others don’t and won’t consider this info if it is provided</a:t>
            </a:r>
            <a:endParaRPr lang="en-GB" sz="1200" kern="1200" dirty="0">
              <a:solidFill>
                <a:srgbClr val="4D738A"/>
              </a:solidFill>
              <a:latin typeface="+mn-lt"/>
              <a:ea typeface="+mn-ea"/>
              <a:cs typeface="+mn-cs"/>
            </a:endParaRPr>
          </a:p>
        </p:txBody>
      </p:sp>
      <p:sp>
        <p:nvSpPr>
          <p:cNvPr id="4" name="Slide Number Placeholder 3"/>
          <p:cNvSpPr>
            <a:spLocks noGrp="1"/>
          </p:cNvSpPr>
          <p:nvPr>
            <p:ph type="sldNum" sz="quarter" idx="10"/>
          </p:nvPr>
        </p:nvSpPr>
        <p:spPr/>
        <p:txBody>
          <a:bodyPr/>
          <a:lstStyle/>
          <a:p>
            <a:fld id="{69D8FC64-4DC8-4504-A346-028AE6950BF5}" type="slidenum">
              <a:rPr lang="en-GB" smtClean="0"/>
              <a:t>37</a:t>
            </a:fld>
            <a:endParaRPr lang="en-GB" dirty="0"/>
          </a:p>
        </p:txBody>
      </p:sp>
    </p:spTree>
    <p:extLst>
      <p:ext uri="{BB962C8B-B14F-4D97-AF65-F5344CB8AC3E}">
        <p14:creationId xmlns:p14="http://schemas.microsoft.com/office/powerpoint/2010/main" val="22263169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rgbClr val="4D738A"/>
                </a:solidFill>
                <a:latin typeface="+mn-lt"/>
                <a:ea typeface="+mn-ea"/>
                <a:cs typeface="+mn-cs"/>
              </a:rPr>
              <a:t>Reach: extent or diversity of the communities affected by the change to teaching practice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rgbClr val="4D738A"/>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rgbClr val="4D738A"/>
                </a:solidFill>
                <a:latin typeface="+mn-lt"/>
                <a:ea typeface="+mn-ea"/>
                <a:cs typeface="+mn-cs"/>
              </a:rPr>
              <a:t>Significance: extent to which teaching practice was influenced, enriched,</a:t>
            </a:r>
            <a:r>
              <a:rPr lang="en-GB" sz="1200" kern="1200" baseline="0" dirty="0">
                <a:solidFill>
                  <a:srgbClr val="4D738A"/>
                </a:solidFill>
                <a:latin typeface="+mn-lt"/>
                <a:ea typeface="+mn-ea"/>
                <a:cs typeface="+mn-cs"/>
              </a:rPr>
              <a:t> change and/or extent to which individuals experiencing changed teaching practice </a:t>
            </a:r>
            <a:r>
              <a:rPr lang="en-GB" sz="1200" kern="1200" baseline="0" dirty="0" err="1">
                <a:solidFill>
                  <a:srgbClr val="4D738A"/>
                </a:solidFill>
                <a:latin typeface="+mn-lt"/>
                <a:ea typeface="+mn-ea"/>
                <a:cs typeface="+mn-cs"/>
              </a:rPr>
              <a:t>weer</a:t>
            </a:r>
            <a:r>
              <a:rPr lang="en-GB" sz="1200" kern="1200" baseline="0" dirty="0">
                <a:solidFill>
                  <a:srgbClr val="4D738A"/>
                </a:solidFill>
                <a:latin typeface="+mn-lt"/>
                <a:ea typeface="+mn-ea"/>
                <a:cs typeface="+mn-cs"/>
              </a:rPr>
              <a:t> influenced, enriched or changed</a:t>
            </a:r>
            <a:endParaRPr lang="en-GB" sz="1200" kern="1200" dirty="0">
              <a:solidFill>
                <a:srgbClr val="4D738A"/>
              </a:solidFill>
              <a:latin typeface="+mn-lt"/>
              <a:ea typeface="+mn-ea"/>
              <a:cs typeface="+mn-cs"/>
            </a:endParaRPr>
          </a:p>
        </p:txBody>
      </p:sp>
      <p:sp>
        <p:nvSpPr>
          <p:cNvPr id="4" name="Slide Number Placeholder 3"/>
          <p:cNvSpPr>
            <a:spLocks noGrp="1"/>
          </p:cNvSpPr>
          <p:nvPr>
            <p:ph type="sldNum" sz="quarter" idx="10"/>
          </p:nvPr>
        </p:nvSpPr>
        <p:spPr/>
        <p:txBody>
          <a:bodyPr/>
          <a:lstStyle/>
          <a:p>
            <a:fld id="{69D8FC64-4DC8-4504-A346-028AE6950BF5}" type="slidenum">
              <a:rPr lang="en-GB" smtClean="0"/>
              <a:t>38</a:t>
            </a:fld>
            <a:endParaRPr lang="en-GB" dirty="0"/>
          </a:p>
        </p:txBody>
      </p:sp>
    </p:spTree>
    <p:extLst>
      <p:ext uri="{BB962C8B-B14F-4D97-AF65-F5344CB8AC3E}">
        <p14:creationId xmlns:p14="http://schemas.microsoft.com/office/powerpoint/2010/main" val="2421116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rgbClr val="4D738A"/>
                </a:solidFill>
                <a:latin typeface="+mn-lt"/>
                <a:ea typeface="+mn-ea"/>
                <a:cs typeface="+mn-cs"/>
              </a:rPr>
              <a:t>Stern recommended that impacts on public engagement are </a:t>
            </a:r>
            <a:r>
              <a:rPr lang="en-GB" sz="1200" kern="1200" dirty="0" err="1">
                <a:solidFill>
                  <a:srgbClr val="4D738A"/>
                </a:solidFill>
                <a:latin typeface="+mn-lt"/>
                <a:ea typeface="+mn-ea"/>
                <a:cs typeface="+mn-cs"/>
              </a:rPr>
              <a:t>emphasised</a:t>
            </a:r>
            <a:r>
              <a:rPr lang="en-GB" sz="1200" kern="1200" baseline="0" dirty="0">
                <a:solidFill>
                  <a:srgbClr val="4D738A"/>
                </a:solidFill>
                <a:latin typeface="+mn-lt"/>
                <a:ea typeface="+mn-ea"/>
                <a:cs typeface="+mn-cs"/>
              </a:rPr>
              <a:t> </a:t>
            </a:r>
            <a:endParaRPr lang="en-GB" sz="1200" kern="1200" dirty="0">
              <a:solidFill>
                <a:srgbClr val="4D738A"/>
              </a:solidFill>
              <a:latin typeface="+mn-lt"/>
              <a:ea typeface="+mn-ea"/>
              <a:cs typeface="+mn-cs"/>
            </a:endParaRPr>
          </a:p>
        </p:txBody>
      </p:sp>
      <p:sp>
        <p:nvSpPr>
          <p:cNvPr id="4" name="Slide Number Placeholder 3"/>
          <p:cNvSpPr>
            <a:spLocks noGrp="1"/>
          </p:cNvSpPr>
          <p:nvPr>
            <p:ph type="sldNum" sz="quarter" idx="10"/>
          </p:nvPr>
        </p:nvSpPr>
        <p:spPr/>
        <p:txBody>
          <a:bodyPr/>
          <a:lstStyle/>
          <a:p>
            <a:fld id="{69D8FC64-4DC8-4504-A346-028AE6950BF5}" type="slidenum">
              <a:rPr lang="en-GB" smtClean="0"/>
              <a:t>39</a:t>
            </a:fld>
            <a:endParaRPr lang="en-GB" dirty="0"/>
          </a:p>
        </p:txBody>
      </p:sp>
    </p:spTree>
    <p:extLst>
      <p:ext uri="{BB962C8B-B14F-4D97-AF65-F5344CB8AC3E}">
        <p14:creationId xmlns:p14="http://schemas.microsoft.com/office/powerpoint/2010/main" val="33276348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rgbClr val="4D738A"/>
                </a:solidFill>
                <a:latin typeface="+mn-lt"/>
                <a:ea typeface="+mn-ea"/>
                <a:cs typeface="+mn-cs"/>
              </a:rPr>
              <a:t>Stern recommended that case studies could be linked to broad bodies</a:t>
            </a:r>
            <a:r>
              <a:rPr lang="en-GB" sz="1200" kern="1200" baseline="0" dirty="0">
                <a:solidFill>
                  <a:srgbClr val="4D738A"/>
                </a:solidFill>
                <a:latin typeface="+mn-lt"/>
                <a:ea typeface="+mn-ea"/>
                <a:cs typeface="+mn-cs"/>
              </a:rPr>
              <a:t> of work and to a broad range of research outputs</a:t>
            </a:r>
            <a:endParaRPr lang="en-GB" sz="1200" kern="1200" dirty="0">
              <a:solidFill>
                <a:srgbClr val="4D738A"/>
              </a:solidFill>
              <a:latin typeface="+mn-lt"/>
              <a:ea typeface="+mn-ea"/>
              <a:cs typeface="+mn-cs"/>
            </a:endParaRPr>
          </a:p>
        </p:txBody>
      </p:sp>
      <p:sp>
        <p:nvSpPr>
          <p:cNvPr id="4" name="Slide Number Placeholder 3"/>
          <p:cNvSpPr>
            <a:spLocks noGrp="1"/>
          </p:cNvSpPr>
          <p:nvPr>
            <p:ph type="sldNum" sz="quarter" idx="10"/>
          </p:nvPr>
        </p:nvSpPr>
        <p:spPr/>
        <p:txBody>
          <a:bodyPr/>
          <a:lstStyle/>
          <a:p>
            <a:fld id="{69D8FC64-4DC8-4504-A346-028AE6950BF5}" type="slidenum">
              <a:rPr lang="en-GB" smtClean="0"/>
              <a:t>40</a:t>
            </a:fld>
            <a:endParaRPr lang="en-GB" dirty="0"/>
          </a:p>
        </p:txBody>
      </p:sp>
    </p:spTree>
    <p:extLst>
      <p:ext uri="{BB962C8B-B14F-4D97-AF65-F5344CB8AC3E}">
        <p14:creationId xmlns:p14="http://schemas.microsoft.com/office/powerpoint/2010/main" val="27353167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Different to confidential case studies: which are covered by the confidentiality agreements panel members are bound by, and HEIs</a:t>
            </a:r>
            <a:r>
              <a:rPr lang="en-GB" baseline="0" dirty="0"/>
              <a:t> can specify whether or not these case studies are published/redacted, and can identify areas of conflict of interest for assessment</a:t>
            </a:r>
            <a:endParaRPr lang="en-GB" dirty="0"/>
          </a:p>
        </p:txBody>
      </p:sp>
      <p:sp>
        <p:nvSpPr>
          <p:cNvPr id="4" name="Slide Number Placeholder 3"/>
          <p:cNvSpPr>
            <a:spLocks noGrp="1"/>
          </p:cNvSpPr>
          <p:nvPr>
            <p:ph type="sldNum" sz="quarter" idx="10"/>
          </p:nvPr>
        </p:nvSpPr>
        <p:spPr/>
        <p:txBody>
          <a:bodyPr/>
          <a:lstStyle/>
          <a:p>
            <a:fld id="{69D8FC64-4DC8-4504-A346-028AE6950BF5}" type="slidenum">
              <a:rPr lang="en-GB" smtClean="0"/>
              <a:t>41</a:t>
            </a:fld>
            <a:endParaRPr lang="en-GB" dirty="0"/>
          </a:p>
        </p:txBody>
      </p:sp>
    </p:spTree>
    <p:extLst>
      <p:ext uri="{BB962C8B-B14F-4D97-AF65-F5344CB8AC3E}">
        <p14:creationId xmlns:p14="http://schemas.microsoft.com/office/powerpoint/2010/main" val="39243859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rgbClr val="4D738A"/>
              </a:solidFill>
              <a:latin typeface="+mn-lt"/>
              <a:ea typeface="+mn-ea"/>
              <a:cs typeface="+mn-cs"/>
            </a:endParaRPr>
          </a:p>
        </p:txBody>
      </p:sp>
      <p:sp>
        <p:nvSpPr>
          <p:cNvPr id="4" name="Slide Number Placeholder 3"/>
          <p:cNvSpPr>
            <a:spLocks noGrp="1"/>
          </p:cNvSpPr>
          <p:nvPr>
            <p:ph type="sldNum" sz="quarter" idx="10"/>
          </p:nvPr>
        </p:nvSpPr>
        <p:spPr/>
        <p:txBody>
          <a:bodyPr/>
          <a:lstStyle/>
          <a:p>
            <a:fld id="{69D8FC64-4DC8-4504-A346-028AE6950BF5}" type="slidenum">
              <a:rPr lang="en-GB" smtClean="0"/>
              <a:t>42</a:t>
            </a:fld>
            <a:endParaRPr lang="en-GB" dirty="0"/>
          </a:p>
        </p:txBody>
      </p:sp>
    </p:spTree>
    <p:extLst>
      <p:ext uri="{BB962C8B-B14F-4D97-AF65-F5344CB8AC3E}">
        <p14:creationId xmlns:p14="http://schemas.microsoft.com/office/powerpoint/2010/main" val="22201355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35E61-A3A7-B589-3101-65F20D48A47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00A466E-326D-99C1-6550-64E30D11EF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504CBA9-519F-3EEF-B8F0-181AE8BB0992}"/>
              </a:ext>
            </a:extLst>
          </p:cNvPr>
          <p:cNvSpPr>
            <a:spLocks noGrp="1"/>
          </p:cNvSpPr>
          <p:nvPr>
            <p:ph type="dt" sz="half" idx="10"/>
          </p:nvPr>
        </p:nvSpPr>
        <p:spPr/>
        <p:txBody>
          <a:bodyPr/>
          <a:lstStyle/>
          <a:p>
            <a:fld id="{AE87CFB8-660E-411D-923E-36F6A68639A3}" type="datetimeFigureOut">
              <a:rPr lang="en-GB" smtClean="0"/>
              <a:t>19/06/2023</a:t>
            </a:fld>
            <a:endParaRPr lang="en-GB"/>
          </a:p>
        </p:txBody>
      </p:sp>
      <p:sp>
        <p:nvSpPr>
          <p:cNvPr id="5" name="Footer Placeholder 4">
            <a:extLst>
              <a:ext uri="{FF2B5EF4-FFF2-40B4-BE49-F238E27FC236}">
                <a16:creationId xmlns:a16="http://schemas.microsoft.com/office/drawing/2014/main" id="{72795793-3DF7-8C18-145A-3B867F0AB02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221AE6-4C33-43D6-4C0C-07CB93B6CE0B}"/>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14081690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39F77-2FB7-CDC2-7C19-6F415DC1213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538039F-99DD-99F7-6234-64DF09F372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2EDACD-E41F-9580-4C69-A5D28C823AF8}"/>
              </a:ext>
            </a:extLst>
          </p:cNvPr>
          <p:cNvSpPr>
            <a:spLocks noGrp="1"/>
          </p:cNvSpPr>
          <p:nvPr>
            <p:ph type="dt" sz="half" idx="10"/>
          </p:nvPr>
        </p:nvSpPr>
        <p:spPr/>
        <p:txBody>
          <a:bodyPr/>
          <a:lstStyle/>
          <a:p>
            <a:fld id="{AE87CFB8-660E-411D-923E-36F6A68639A3}" type="datetimeFigureOut">
              <a:rPr lang="en-GB" smtClean="0"/>
              <a:t>19/06/2023</a:t>
            </a:fld>
            <a:endParaRPr lang="en-GB"/>
          </a:p>
        </p:txBody>
      </p:sp>
      <p:sp>
        <p:nvSpPr>
          <p:cNvPr id="5" name="Footer Placeholder 4">
            <a:extLst>
              <a:ext uri="{FF2B5EF4-FFF2-40B4-BE49-F238E27FC236}">
                <a16:creationId xmlns:a16="http://schemas.microsoft.com/office/drawing/2014/main" id="{91434EB8-4877-FCED-5C9F-A4BA472CD5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8AA36A-BD29-023D-6FE6-73BBDEECB773}"/>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36525447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C5F6A-A080-19EC-48F4-A802212D6B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09805B7-9403-D365-1663-3E87CA56AF4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81D4EF3-237D-4F03-F0DC-F2C1983F4450}"/>
              </a:ext>
            </a:extLst>
          </p:cNvPr>
          <p:cNvSpPr>
            <a:spLocks noGrp="1"/>
          </p:cNvSpPr>
          <p:nvPr>
            <p:ph type="dt" sz="half" idx="10"/>
          </p:nvPr>
        </p:nvSpPr>
        <p:spPr/>
        <p:txBody>
          <a:bodyPr/>
          <a:lstStyle/>
          <a:p>
            <a:fld id="{AE87CFB8-660E-411D-923E-36F6A68639A3}" type="datetimeFigureOut">
              <a:rPr lang="en-GB" smtClean="0"/>
              <a:t>19/06/2023</a:t>
            </a:fld>
            <a:endParaRPr lang="en-GB"/>
          </a:p>
        </p:txBody>
      </p:sp>
      <p:sp>
        <p:nvSpPr>
          <p:cNvPr id="5" name="Footer Placeholder 4">
            <a:extLst>
              <a:ext uri="{FF2B5EF4-FFF2-40B4-BE49-F238E27FC236}">
                <a16:creationId xmlns:a16="http://schemas.microsoft.com/office/drawing/2014/main" id="{7AE08CC4-0646-4E6F-11D5-7509F40BBAF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3E4FFC-FEB5-BBF6-3172-3AC23240BDD7}"/>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9919800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620A1-9081-E2CC-5663-C202A28490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A7E154-F560-BD74-D57A-42302FDCBDC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6D59165-F014-4DC6-35B2-309D5B235AE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9A6845C-BC4D-F324-720D-B5E483CC48C0}"/>
              </a:ext>
            </a:extLst>
          </p:cNvPr>
          <p:cNvSpPr>
            <a:spLocks noGrp="1"/>
          </p:cNvSpPr>
          <p:nvPr>
            <p:ph type="dt" sz="half" idx="10"/>
          </p:nvPr>
        </p:nvSpPr>
        <p:spPr/>
        <p:txBody>
          <a:bodyPr/>
          <a:lstStyle/>
          <a:p>
            <a:fld id="{AE87CFB8-660E-411D-923E-36F6A68639A3}" type="datetimeFigureOut">
              <a:rPr lang="en-GB" smtClean="0"/>
              <a:t>19/06/2023</a:t>
            </a:fld>
            <a:endParaRPr lang="en-GB"/>
          </a:p>
        </p:txBody>
      </p:sp>
      <p:sp>
        <p:nvSpPr>
          <p:cNvPr id="6" name="Footer Placeholder 5">
            <a:extLst>
              <a:ext uri="{FF2B5EF4-FFF2-40B4-BE49-F238E27FC236}">
                <a16:creationId xmlns:a16="http://schemas.microsoft.com/office/drawing/2014/main" id="{EA5E9593-6B9D-5E70-50A3-66F213253BD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2B902C-537B-A8BC-F262-D77917080E4B}"/>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278140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A68F8-C969-5EA3-37F4-E72D525C7C8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626A888-D1AD-BAAE-FDD3-851D4182A9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68C48C9-3B0E-B29C-B0A6-5106932706F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8E3B005-B172-F94B-7B2F-8DAC8EA993C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06CE6F0-C46C-E33E-49AB-7ADAFA30EA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E5F6324-3C4F-C6A4-C64B-8150014AB47D}"/>
              </a:ext>
            </a:extLst>
          </p:cNvPr>
          <p:cNvSpPr>
            <a:spLocks noGrp="1"/>
          </p:cNvSpPr>
          <p:nvPr>
            <p:ph type="dt" sz="half" idx="10"/>
          </p:nvPr>
        </p:nvSpPr>
        <p:spPr/>
        <p:txBody>
          <a:bodyPr/>
          <a:lstStyle/>
          <a:p>
            <a:fld id="{AE87CFB8-660E-411D-923E-36F6A68639A3}" type="datetimeFigureOut">
              <a:rPr lang="en-GB" smtClean="0"/>
              <a:t>19/06/2023</a:t>
            </a:fld>
            <a:endParaRPr lang="en-GB"/>
          </a:p>
        </p:txBody>
      </p:sp>
      <p:sp>
        <p:nvSpPr>
          <p:cNvPr id="8" name="Footer Placeholder 7">
            <a:extLst>
              <a:ext uri="{FF2B5EF4-FFF2-40B4-BE49-F238E27FC236}">
                <a16:creationId xmlns:a16="http://schemas.microsoft.com/office/drawing/2014/main" id="{9E14D9F6-5D3F-D67A-B5A2-A12BE0FAF43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78D735B-E2F0-65FE-7FA3-1EB705A9601A}"/>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40545454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6C562-3806-E1B9-73A3-F9580551C3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66588B5-29F4-A465-2B9A-DBE4C4FCD812}"/>
              </a:ext>
            </a:extLst>
          </p:cNvPr>
          <p:cNvSpPr>
            <a:spLocks noGrp="1"/>
          </p:cNvSpPr>
          <p:nvPr>
            <p:ph type="dt" sz="half" idx="10"/>
          </p:nvPr>
        </p:nvSpPr>
        <p:spPr/>
        <p:txBody>
          <a:bodyPr/>
          <a:lstStyle/>
          <a:p>
            <a:fld id="{AE87CFB8-660E-411D-923E-36F6A68639A3}" type="datetimeFigureOut">
              <a:rPr lang="en-GB" smtClean="0"/>
              <a:t>19/06/2023</a:t>
            </a:fld>
            <a:endParaRPr lang="en-GB"/>
          </a:p>
        </p:txBody>
      </p:sp>
      <p:sp>
        <p:nvSpPr>
          <p:cNvPr id="4" name="Footer Placeholder 3">
            <a:extLst>
              <a:ext uri="{FF2B5EF4-FFF2-40B4-BE49-F238E27FC236}">
                <a16:creationId xmlns:a16="http://schemas.microsoft.com/office/drawing/2014/main" id="{6DF47EC3-6121-0A2C-20C6-7311F614FBE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A3B630A-49D6-D932-FE44-0EDDBE369F3C}"/>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5036837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030CBF-31A5-9B46-B4F2-549EDE121473}"/>
              </a:ext>
            </a:extLst>
          </p:cNvPr>
          <p:cNvSpPr>
            <a:spLocks noGrp="1"/>
          </p:cNvSpPr>
          <p:nvPr>
            <p:ph type="dt" sz="half" idx="10"/>
          </p:nvPr>
        </p:nvSpPr>
        <p:spPr/>
        <p:txBody>
          <a:bodyPr/>
          <a:lstStyle/>
          <a:p>
            <a:fld id="{AE87CFB8-660E-411D-923E-36F6A68639A3}" type="datetimeFigureOut">
              <a:rPr lang="en-GB" smtClean="0"/>
              <a:t>19/06/2023</a:t>
            </a:fld>
            <a:endParaRPr lang="en-GB"/>
          </a:p>
        </p:txBody>
      </p:sp>
      <p:sp>
        <p:nvSpPr>
          <p:cNvPr id="3" name="Footer Placeholder 2">
            <a:extLst>
              <a:ext uri="{FF2B5EF4-FFF2-40B4-BE49-F238E27FC236}">
                <a16:creationId xmlns:a16="http://schemas.microsoft.com/office/drawing/2014/main" id="{8499D957-011B-5690-94D0-E1FED294878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6C3D440-D567-E358-F014-2FE2D7D46598}"/>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3276925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448B4-C8B5-9F9E-8D8C-E0E16AB720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0D5AF6F7-CD99-BE0A-C8E9-7DB9F73F9C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CE986C3-4618-A2F7-F7FA-B74C34C1F4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E7EDB05-A203-99EB-2F8E-BC012A3B042D}"/>
              </a:ext>
            </a:extLst>
          </p:cNvPr>
          <p:cNvSpPr>
            <a:spLocks noGrp="1"/>
          </p:cNvSpPr>
          <p:nvPr>
            <p:ph type="dt" sz="half" idx="10"/>
          </p:nvPr>
        </p:nvSpPr>
        <p:spPr/>
        <p:txBody>
          <a:bodyPr/>
          <a:lstStyle/>
          <a:p>
            <a:fld id="{AE87CFB8-660E-411D-923E-36F6A68639A3}" type="datetimeFigureOut">
              <a:rPr lang="en-GB" smtClean="0"/>
              <a:t>19/06/2023</a:t>
            </a:fld>
            <a:endParaRPr lang="en-GB"/>
          </a:p>
        </p:txBody>
      </p:sp>
      <p:sp>
        <p:nvSpPr>
          <p:cNvPr id="6" name="Footer Placeholder 5">
            <a:extLst>
              <a:ext uri="{FF2B5EF4-FFF2-40B4-BE49-F238E27FC236}">
                <a16:creationId xmlns:a16="http://schemas.microsoft.com/office/drawing/2014/main" id="{9F8AB9C8-ECBB-9CC6-4B9A-22A83E7F25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AB5A436-65D3-1219-50D7-7228D488FBE1}"/>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11160540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A66A51-AD1E-EAA1-9292-6C356097DC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526EF4D-3677-B1B1-1DAE-EEB823192FC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D085E65-4BDE-781A-DCE8-ACB8C0E572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B60C3B3-E0D9-25F0-8CD4-124059EB21E7}"/>
              </a:ext>
            </a:extLst>
          </p:cNvPr>
          <p:cNvSpPr>
            <a:spLocks noGrp="1"/>
          </p:cNvSpPr>
          <p:nvPr>
            <p:ph type="dt" sz="half" idx="10"/>
          </p:nvPr>
        </p:nvSpPr>
        <p:spPr/>
        <p:txBody>
          <a:bodyPr/>
          <a:lstStyle/>
          <a:p>
            <a:fld id="{AE87CFB8-660E-411D-923E-36F6A68639A3}" type="datetimeFigureOut">
              <a:rPr lang="en-GB" smtClean="0"/>
              <a:t>19/06/2023</a:t>
            </a:fld>
            <a:endParaRPr lang="en-GB"/>
          </a:p>
        </p:txBody>
      </p:sp>
      <p:sp>
        <p:nvSpPr>
          <p:cNvPr id="6" name="Footer Placeholder 5">
            <a:extLst>
              <a:ext uri="{FF2B5EF4-FFF2-40B4-BE49-F238E27FC236}">
                <a16:creationId xmlns:a16="http://schemas.microsoft.com/office/drawing/2014/main" id="{63F45EFF-3BC6-9306-78BF-30BB42F72F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27781F-ACC1-F629-581C-1247242F6864}"/>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1442571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7C70C-3D0F-D0F4-7C93-348EC1090A8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757B0BE-F7A3-B340-214F-6A4E6855FE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25DE80-2EF6-0D5F-5328-BA565351A9BA}"/>
              </a:ext>
            </a:extLst>
          </p:cNvPr>
          <p:cNvSpPr>
            <a:spLocks noGrp="1"/>
          </p:cNvSpPr>
          <p:nvPr>
            <p:ph type="dt" sz="half" idx="10"/>
          </p:nvPr>
        </p:nvSpPr>
        <p:spPr/>
        <p:txBody>
          <a:bodyPr/>
          <a:lstStyle/>
          <a:p>
            <a:fld id="{AE87CFB8-660E-411D-923E-36F6A68639A3}" type="datetimeFigureOut">
              <a:rPr lang="en-GB" smtClean="0"/>
              <a:t>19/06/2023</a:t>
            </a:fld>
            <a:endParaRPr lang="en-GB"/>
          </a:p>
        </p:txBody>
      </p:sp>
      <p:sp>
        <p:nvSpPr>
          <p:cNvPr id="5" name="Footer Placeholder 4">
            <a:extLst>
              <a:ext uri="{FF2B5EF4-FFF2-40B4-BE49-F238E27FC236}">
                <a16:creationId xmlns:a16="http://schemas.microsoft.com/office/drawing/2014/main" id="{0E505FF2-4A7E-8847-8411-7B9FE1122E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BA4218-FBF3-CDB2-3665-44856B0AE9A1}"/>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2884962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405400-DBA3-9414-2B4C-414207BB8D5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0488A3B-679F-6B5E-B0BE-4C9AD70D480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D3F35F6-7337-4350-62EC-2CC368D39BC7}"/>
              </a:ext>
            </a:extLst>
          </p:cNvPr>
          <p:cNvSpPr>
            <a:spLocks noGrp="1"/>
          </p:cNvSpPr>
          <p:nvPr>
            <p:ph type="dt" sz="half" idx="10"/>
          </p:nvPr>
        </p:nvSpPr>
        <p:spPr/>
        <p:txBody>
          <a:bodyPr/>
          <a:lstStyle/>
          <a:p>
            <a:fld id="{AE87CFB8-660E-411D-923E-36F6A68639A3}" type="datetimeFigureOut">
              <a:rPr lang="en-GB" smtClean="0"/>
              <a:t>19/06/2023</a:t>
            </a:fld>
            <a:endParaRPr lang="en-GB"/>
          </a:p>
        </p:txBody>
      </p:sp>
      <p:sp>
        <p:nvSpPr>
          <p:cNvPr id="5" name="Footer Placeholder 4">
            <a:extLst>
              <a:ext uri="{FF2B5EF4-FFF2-40B4-BE49-F238E27FC236}">
                <a16:creationId xmlns:a16="http://schemas.microsoft.com/office/drawing/2014/main" id="{FE753FE5-E5FC-1DDB-5537-1D1C7A2125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C0E907-97D8-EF1D-10D1-D08C9EC38F78}"/>
              </a:ext>
            </a:extLst>
          </p:cNvPr>
          <p:cNvSpPr>
            <a:spLocks noGrp="1"/>
          </p:cNvSpPr>
          <p:nvPr>
            <p:ph type="sldNum" sz="quarter" idx="12"/>
          </p:nvPr>
        </p:nvSpPr>
        <p:spPr/>
        <p:txBody>
          <a:bodyPr/>
          <a:lstStyle/>
          <a:p>
            <a:fld id="{BC41A4BF-286C-4F60-A45D-4C94650173E8}" type="slidenum">
              <a:rPr lang="en-GB" smtClean="0"/>
              <a:t>‹#›</a:t>
            </a:fld>
            <a:endParaRPr lang="en-GB"/>
          </a:p>
        </p:txBody>
      </p:sp>
    </p:spTree>
    <p:extLst>
      <p:ext uri="{BB962C8B-B14F-4D97-AF65-F5344CB8AC3E}">
        <p14:creationId xmlns:p14="http://schemas.microsoft.com/office/powerpoint/2010/main" val="1907186668"/>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17D6284-B838-5A1C-F2BF-A6285C4303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856B2E4-F491-F1A4-1DA7-61F2277A1B1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A993AB-3F3C-97A0-BA53-C2806FF813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87CFB8-660E-411D-923E-36F6A68639A3}" type="datetimeFigureOut">
              <a:rPr lang="en-GB" smtClean="0"/>
              <a:t>19/06/2023</a:t>
            </a:fld>
            <a:endParaRPr lang="en-GB"/>
          </a:p>
        </p:txBody>
      </p:sp>
      <p:sp>
        <p:nvSpPr>
          <p:cNvPr id="5" name="Footer Placeholder 4">
            <a:extLst>
              <a:ext uri="{FF2B5EF4-FFF2-40B4-BE49-F238E27FC236}">
                <a16:creationId xmlns:a16="http://schemas.microsoft.com/office/drawing/2014/main" id="{7A7A0EAC-A308-885C-FF83-BA29385150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1A8273C-4AF6-7A6D-D404-C906D218D4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41A4BF-286C-4F60-A45D-4C94650173E8}" type="slidenum">
              <a:rPr lang="en-GB" smtClean="0"/>
              <a:t>‹#›</a:t>
            </a:fld>
            <a:endParaRPr lang="en-GB"/>
          </a:p>
        </p:txBody>
      </p:sp>
    </p:spTree>
    <p:extLst>
      <p:ext uri="{BB962C8B-B14F-4D97-AF65-F5344CB8AC3E}">
        <p14:creationId xmlns:p14="http://schemas.microsoft.com/office/powerpoint/2010/main" val="31937161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microsoft.com/office/2007/relationships/media" Target="../media/media1.mp4"/><Relationship Id="rId2" Type="http://schemas.openxmlformats.org/officeDocument/2006/relationships/video" Target="../media/media1.mp4"/><Relationship Id="rId3" Type="http://schemas.openxmlformats.org/officeDocument/2006/relationships/slideLayout" Target="../slideLayouts/slideLayout6.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 Id="rId3" Type="http://schemas.openxmlformats.org/officeDocument/2006/relationships/image" Target="../media/image4.jpeg"/><Relationship Id="rId4" Type="http://schemas.openxmlformats.org/officeDocument/2006/relationships/image" Target="../media/image5.jpeg"/><Relationship Id="rId5" Type="http://schemas.openxmlformats.org/officeDocument/2006/relationships/image" Target="../media/image6.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 Id="rId3" Type="http://schemas.openxmlformats.org/officeDocument/2006/relationships/image" Target="../media/image7.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7.jpeg"/><Relationship Id="rId4" Type="http://schemas.openxmlformats.org/officeDocument/2006/relationships/diagramData" Target="../diagrams/data3.xml"/><Relationship Id="rId5" Type="http://schemas.openxmlformats.org/officeDocument/2006/relationships/diagramLayout" Target="../diagrams/layout3.xml"/><Relationship Id="rId6" Type="http://schemas.openxmlformats.org/officeDocument/2006/relationships/diagramQuickStyle" Target="../diagrams/quickStyle3.xml"/><Relationship Id="rId7" Type="http://schemas.openxmlformats.org/officeDocument/2006/relationships/diagramColors" Target="../diagrams/colors3.xml"/><Relationship Id="rId8" Type="http://schemas.microsoft.com/office/2007/relationships/diagramDrawing" Target="../diagrams/drawing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7.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 Id="rId3" Type="http://schemas.openxmlformats.org/officeDocument/2006/relationships/image" Target="../media/image7.jpeg"/><Relationship Id="rId4" Type="http://schemas.openxmlformats.org/officeDocument/2006/relationships/diagramData" Target="../diagrams/data4.xml"/><Relationship Id="rId5" Type="http://schemas.openxmlformats.org/officeDocument/2006/relationships/diagramLayout" Target="../diagrams/layout4.xml"/><Relationship Id="rId6" Type="http://schemas.openxmlformats.org/officeDocument/2006/relationships/diagramQuickStyle" Target="../diagrams/quickStyle4.xml"/><Relationship Id="rId7" Type="http://schemas.openxmlformats.org/officeDocument/2006/relationships/diagramColors" Target="../diagrams/colors4.xml"/><Relationship Id="rId8" Type="http://schemas.microsoft.com/office/2007/relationships/diagramDrawing" Target="../diagrams/drawing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 Id="rId3" Type="http://schemas.openxmlformats.org/officeDocument/2006/relationships/image" Target="../media/image7.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 Id="rId3" Type="http://schemas.openxmlformats.org/officeDocument/2006/relationships/image" Target="../media/image7.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7.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7.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 Id="rId3" Type="http://schemas.openxmlformats.org/officeDocument/2006/relationships/image" Target="../media/image7.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 Id="rId3" Type="http://schemas.openxmlformats.org/officeDocument/2006/relationships/image" Target="../media/image7.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 Id="rId3" Type="http://schemas.openxmlformats.org/officeDocument/2006/relationships/image" Target="../media/image7.jpe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 Id="rId3" Type="http://schemas.openxmlformats.org/officeDocument/2006/relationships/image" Target="../media/image7.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 Id="rId3" Type="http://schemas.openxmlformats.org/officeDocument/2006/relationships/image" Target="../media/image7.jpeg"/><Relationship Id="rId4" Type="http://schemas.openxmlformats.org/officeDocument/2006/relationships/diagramData" Target="../diagrams/data5.xml"/><Relationship Id="rId5" Type="http://schemas.openxmlformats.org/officeDocument/2006/relationships/diagramLayout" Target="../diagrams/layout5.xml"/><Relationship Id="rId6" Type="http://schemas.openxmlformats.org/officeDocument/2006/relationships/diagramQuickStyle" Target="../diagrams/quickStyle5.xml"/><Relationship Id="rId7" Type="http://schemas.openxmlformats.org/officeDocument/2006/relationships/diagramColors" Target="../diagrams/colors5.xml"/><Relationship Id="rId8" Type="http://schemas.microsoft.com/office/2007/relationships/diagramDrawing" Target="../diagrams/drawing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8F58EDD9-0685-44E6-9B72-108BB10E1A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7BEC59-2CA2-9A9E-F48E-4648A4D2E472}"/>
              </a:ext>
            </a:extLst>
          </p:cNvPr>
          <p:cNvSpPr>
            <a:spLocks noGrp="1"/>
          </p:cNvSpPr>
          <p:nvPr>
            <p:ph type="ctrTitle"/>
          </p:nvPr>
        </p:nvSpPr>
        <p:spPr>
          <a:xfrm>
            <a:off x="633446" y="640081"/>
            <a:ext cx="6562262" cy="3849244"/>
          </a:xfrm>
          <a:noFill/>
        </p:spPr>
        <p:txBody>
          <a:bodyPr>
            <a:normAutofit/>
          </a:bodyPr>
          <a:lstStyle/>
          <a:p>
            <a:pPr algn="r"/>
            <a:r>
              <a:rPr lang="en-GB" sz="5100"/>
              <a:t>Advancing to the Doctoral Research Stage</a:t>
            </a:r>
            <a:br>
              <a:rPr lang="en-GB" sz="5100"/>
            </a:br>
            <a:r>
              <a:rPr lang="en-US" altLang="en-US" sz="5100"/>
              <a:t>Case Study Research Method</a:t>
            </a:r>
            <a:endParaRPr lang="en-GB" sz="5100"/>
          </a:p>
        </p:txBody>
      </p:sp>
      <p:sp>
        <p:nvSpPr>
          <p:cNvPr id="3" name="Subtitle 2">
            <a:extLst>
              <a:ext uri="{FF2B5EF4-FFF2-40B4-BE49-F238E27FC236}">
                <a16:creationId xmlns:a16="http://schemas.microsoft.com/office/drawing/2014/main" id="{707084A7-D0E3-AB95-15F5-C8EE94B88A22}"/>
              </a:ext>
            </a:extLst>
          </p:cNvPr>
          <p:cNvSpPr>
            <a:spLocks noGrp="1"/>
          </p:cNvSpPr>
          <p:nvPr>
            <p:ph type="subTitle" idx="1"/>
          </p:nvPr>
        </p:nvSpPr>
        <p:spPr>
          <a:xfrm>
            <a:off x="633446" y="4627755"/>
            <a:ext cx="6562262" cy="1590165"/>
          </a:xfrm>
          <a:noFill/>
        </p:spPr>
        <p:txBody>
          <a:bodyPr>
            <a:normAutofit/>
          </a:bodyPr>
          <a:lstStyle/>
          <a:p>
            <a:pPr algn="r"/>
            <a:r>
              <a:rPr lang="en-GB"/>
              <a:t>Dr Caroline Jawad</a:t>
            </a:r>
          </a:p>
        </p:txBody>
      </p:sp>
      <p:pic>
        <p:nvPicPr>
          <p:cNvPr id="7" name="Picture 6" descr="A picture containing handwriting, text, human face, poster&#10;&#10;Description automatically generated">
            <a:extLst>
              <a:ext uri="{FF2B5EF4-FFF2-40B4-BE49-F238E27FC236}">
                <a16:creationId xmlns:a16="http://schemas.microsoft.com/office/drawing/2014/main" id="{BABF572A-72E1-75B8-1675-8632B1127849}"/>
              </a:ext>
            </a:extLst>
          </p:cNvPr>
          <p:cNvPicPr>
            <a:picLocks noChangeAspect="1"/>
          </p:cNvPicPr>
          <p:nvPr/>
        </p:nvPicPr>
        <p:blipFill rotWithShape="1">
          <a:blip r:embed="rId2">
            <a:extLst>
              <a:ext uri="{28A0092B-C50C-407E-A947-70E740481C1C}">
                <a14:useLocalDpi xmlns:a14="http://schemas.microsoft.com/office/drawing/2010/main" val="0"/>
              </a:ext>
            </a:extLst>
          </a:blip>
          <a:srcRect r="9867"/>
          <a:stretch/>
        </p:blipFill>
        <p:spPr>
          <a:xfrm>
            <a:off x="7552944" y="10"/>
            <a:ext cx="4636008" cy="6857990"/>
          </a:xfrm>
          <a:prstGeom prst="rect">
            <a:avLst/>
          </a:prstGeom>
        </p:spPr>
      </p:pic>
    </p:spTree>
    <p:extLst>
      <p:ext uri="{BB962C8B-B14F-4D97-AF65-F5344CB8AC3E}">
        <p14:creationId xmlns:p14="http://schemas.microsoft.com/office/powerpoint/2010/main" val="3921660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8E415-6F70-CEF3-FFF4-1B5B8317D3E7}"/>
              </a:ext>
            </a:extLst>
          </p:cNvPr>
          <p:cNvSpPr>
            <a:spLocks noGrp="1"/>
          </p:cNvSpPr>
          <p:nvPr>
            <p:ph type="title"/>
          </p:nvPr>
        </p:nvSpPr>
        <p:spPr/>
        <p:txBody>
          <a:bodyPr/>
          <a:lstStyle/>
          <a:p>
            <a:r>
              <a:rPr lang="en-GB" dirty="0"/>
              <a:t>Link</a:t>
            </a:r>
          </a:p>
        </p:txBody>
      </p:sp>
      <p:sp>
        <p:nvSpPr>
          <p:cNvPr id="3" name="Content Placeholder 2">
            <a:extLst>
              <a:ext uri="{FF2B5EF4-FFF2-40B4-BE49-F238E27FC236}">
                <a16:creationId xmlns:a16="http://schemas.microsoft.com/office/drawing/2014/main" id="{0D462692-F8FF-9CE2-562E-40AFAA99A057}"/>
              </a:ext>
            </a:extLst>
          </p:cNvPr>
          <p:cNvSpPr>
            <a:spLocks noGrp="1"/>
          </p:cNvSpPr>
          <p:nvPr>
            <p:ph idx="1"/>
          </p:nvPr>
        </p:nvSpPr>
        <p:spPr/>
        <p:txBody>
          <a:bodyPr/>
          <a:lstStyle/>
          <a:p>
            <a:r>
              <a:rPr lang="en-GB" sz="2800" dirty="0">
                <a:solidFill>
                  <a:schemeClr val="tx1">
                    <a:lumMod val="85000"/>
                    <a:lumOff val="15000"/>
                  </a:schemeClr>
                </a:solidFill>
              </a:rPr>
              <a:t>https://youtu.be/5TN8TbszW0I</a:t>
            </a:r>
            <a:endParaRPr lang="en-GB" dirty="0"/>
          </a:p>
        </p:txBody>
      </p:sp>
    </p:spTree>
    <p:extLst>
      <p:ext uri="{BB962C8B-B14F-4D97-AF65-F5344CB8AC3E}">
        <p14:creationId xmlns:p14="http://schemas.microsoft.com/office/powerpoint/2010/main" val="29791036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3A1329-FB49-46D9-8DC9-3633D7210747}"/>
              </a:ext>
            </a:extLst>
          </p:cNvPr>
          <p:cNvSpPr>
            <a:spLocks noGrp="1"/>
          </p:cNvSpPr>
          <p:nvPr>
            <p:ph type="title"/>
          </p:nvPr>
        </p:nvSpPr>
        <p:spPr>
          <a:xfrm>
            <a:off x="640080" y="325369"/>
            <a:ext cx="4368602" cy="1956841"/>
          </a:xfrm>
        </p:spPr>
        <p:txBody>
          <a:bodyPr anchor="b">
            <a:noAutofit/>
          </a:bodyPr>
          <a:lstStyle/>
          <a:p>
            <a:pPr marL="0" indent="0">
              <a:buNone/>
            </a:pPr>
            <a:r>
              <a:rPr lang="en-GB" dirty="0" sz="4800">
                <a:solidFill>
                  <a:srgbClr val="1A1A1A"/>
                </a:solidFill>
              </a:rPr>
              <a:t>Please note</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79303E4-27AB-4B32-9A8D-CF3267101601}"/>
              </a:ext>
            </a:extLst>
          </p:cNvPr>
          <p:cNvSpPr>
            <a:spLocks noGrp="1"/>
          </p:cNvSpPr>
          <p:nvPr>
            <p:ph idx="1"/>
          </p:nvPr>
        </p:nvSpPr>
        <p:spPr>
          <a:xfrm>
            <a:off x="640080" y="2788920"/>
            <a:ext cx="4297680" cy="3566160"/>
          </a:xfrm>
        </p:spPr>
        <p:txBody>
          <a:bodyPr>
            <a:noAutofit/>
          </a:bodyPr>
          <a:lstStyle/>
          <a:p>
            <a:pPr marL="285750" indent="-285750">
              <a:spcAft>
                <a:spcPts val="600"/>
              </a:spcAft>
              <a:buFont typeface="Arial"/>
              <a:buChar char="•"/>
            </a:pPr>
            <a:r>
              <a:rPr lang="en-GB" dirty="0" sz="1600">
                <a:solidFill>
                  <a:srgbClr val="1A1A1A"/>
                </a:solidFill>
              </a:rPr>
              <a:t>This presentation introduces some aspects of research methods. It does not replace key reading such as Bryman; Cohen et al.; Creswell; Crotty; Denscombe; Denzin; Guba and Lincoln; Maxwell.</a:t>
            </a:r>
          </a:p>
          <a:p>
            <a:pPr marL="285750" indent="-285750">
              <a:spcAft>
                <a:spcPts val="600"/>
              </a:spcAft>
              <a:buFont typeface="Arial"/>
              <a:buChar char="•"/>
            </a:pPr>
            <a:r>
              <a:rPr lang="en-GB" dirty="0" sz="1600">
                <a:solidFill>
                  <a:srgbClr val="1A1A1A"/>
                </a:solidFill>
              </a:rPr>
              <a:t>You must read the key texts on the method and go beyond your module reading list at doctoral level.</a:t>
            </a:r>
          </a:p>
          <a:p>
            <a:pPr marL="285750" indent="-285750">
              <a:spcAft>
                <a:spcPts val="600"/>
              </a:spcAft>
              <a:buFont typeface="Arial"/>
              <a:buChar char="•"/>
            </a:pPr>
            <a:r>
              <a:rPr lang="en-GB" dirty="0" sz="1600">
                <a:solidFill>
                  <a:srgbClr val="1A1A1A"/>
                </a:solidFill>
              </a:rPr>
              <a:t>Some slides will be covered only briefly. At doctoral level you are expected to be motivated and engaged and to identify the areas you need to explore.</a:t>
            </a:r>
          </a:p>
        </p:txBody>
      </p:sp>
      <p:pic>
        <p:nvPicPr>
          <p:cNvPr id="4" name="Picture 3">
            <a:extLst>
              <a:ext uri="{FF2B5EF4-FFF2-40B4-BE49-F238E27FC236}">
                <a16:creationId xmlns:a16="http://schemas.microsoft.com/office/drawing/2014/main" id="{2ABFBCBA-D4BB-4516-835F-614E3E0F6B2D}"/>
              </a:ext>
            </a:extLst>
          </p:cNvPr>
          <p:cNvPicPr>
            <a:picLocks noChangeAspect="1"/>
          </p:cNvPicPr>
          <p:nvPr/>
        </p:nvPicPr>
        <p:blipFill rotWithShape="1">
          <a:blip r:embed="rId3"/>
          <a:srcRect l="13397" r="23411"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40631735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49BFF-C5CA-7FF6-7F35-892880A5F98C}"/>
              </a:ext>
            </a:extLst>
          </p:cNvPr>
          <p:cNvSpPr>
            <a:spLocks noGrp="1"/>
          </p:cNvSpPr>
          <p:nvPr>
            <p:ph type="title"/>
          </p:nvPr>
        </p:nvSpPr>
        <p:spPr/>
        <p:txBody>
          <a:bodyPr>
            <a:noAutofit/>
          </a:bodyPr>
          <a:lstStyle/>
          <a:p>
            <a:pPr marL="0" indent="0">
              <a:buNone/>
            </a:pPr>
            <a:r>
              <a:rPr lang="en-GB" dirty="0" sz="4000">
                <a:solidFill>
                  <a:srgbClr val="1A1A1A"/>
                </a:solidFill>
              </a:rPr>
              <a:t>Key reading</a:t>
            </a:r>
          </a:p>
        </p:txBody>
      </p:sp>
      <p:sp>
        <p:nvSpPr>
          <p:cNvPr id="3" name="Content Placeholder 2">
            <a:extLst>
              <a:ext uri="{FF2B5EF4-FFF2-40B4-BE49-F238E27FC236}">
                <a16:creationId xmlns:a16="http://schemas.microsoft.com/office/drawing/2014/main" id="{F44E60BF-140E-2462-7355-428933938B22}"/>
              </a:ext>
            </a:extLst>
          </p:cNvPr>
          <p:cNvSpPr>
            <a:spLocks noGrp="1"/>
          </p:cNvSpPr>
          <p:nvPr>
            <p:ph idx="1"/>
          </p:nvPr>
        </p:nvSpPr>
        <p:spPr>
          <a:xfrm>
            <a:off x="841248" y="1554480"/>
            <a:ext cx="10515600" cy="4572000"/>
          </a:xfrm>
        </p:spPr>
        <p:txBody>
          <a:bodyPr>
            <a:noAutofit/>
          </a:bodyPr>
          <a:lstStyle/>
          <a:p>
            <a:pPr marL="0" indent="0">
              <a:spcAft>
                <a:spcPts val="1400"/>
              </a:spcAft>
              <a:buNone/>
            </a:pPr>
            <a:r>
              <a:rPr lang="en-GB" dirty="0" sz="2200">
                <a:solidFill>
                  <a:srgbClr val="1A1A1A"/>
                </a:solidFill>
              </a:rPr>
              <a:t>Eisenhardt, K.M., 1989. Building theories from case study research. </a:t>
            </a:r>
            <a:r>
              <a:rPr lang="en-GB" dirty="0" sz="2200" i="1">
                <a:solidFill>
                  <a:srgbClr val="1A1A1A"/>
                </a:solidFill>
              </a:rPr>
              <a:t>Academy of Management Review</a:t>
            </a:r>
            <a:r>
              <a:rPr lang="en-GB" dirty="0" sz="2200">
                <a:solidFill>
                  <a:srgbClr val="1A1A1A"/>
                </a:solidFill>
              </a:rPr>
              <a:t>, 14(4), pp. 532-550.</a:t>
            </a:r>
          </a:p>
          <a:p>
            <a:pPr marL="0" indent="0">
              <a:spcAft>
                <a:spcPts val="1400"/>
              </a:spcAft>
              <a:buNone/>
            </a:pPr>
            <a:r>
              <a:rPr lang="en-GB" dirty="0" sz="2200">
                <a:solidFill>
                  <a:srgbClr val="1A1A1A"/>
                </a:solidFill>
              </a:rPr>
              <a:t>Rashid, Y., Rashid, A., Warraich, M.A., Sabir, S.S. and Waseem, A., 2019. Case study method: a step-by-step guide for business researchers. </a:t>
            </a:r>
            <a:r>
              <a:rPr lang="en-GB" dirty="0" sz="2200" i="1">
                <a:solidFill>
                  <a:srgbClr val="1A1A1A"/>
                </a:solidFill>
              </a:rPr>
              <a:t>International Journal of Qualitative Methods</a:t>
            </a:r>
            <a:r>
              <a:rPr lang="en-GB" dirty="0" sz="2200">
                <a:solidFill>
                  <a:srgbClr val="1A1A1A"/>
                </a:solidFill>
              </a:rPr>
              <a:t>, 18. doi:10.1177/1609406919862424.</a:t>
            </a:r>
          </a:p>
          <a:p>
            <a:pPr marL="0" indent="0">
              <a:spcAft>
                <a:spcPts val="1400"/>
              </a:spcAft>
              <a:buNone/>
            </a:pPr>
            <a:r>
              <a:rPr lang="en-GB" dirty="0" sz="2200">
                <a:solidFill>
                  <a:srgbClr val="1A1A1A"/>
                </a:solidFill>
              </a:rPr>
              <a:t>Yin, R.K., 2018. </a:t>
            </a:r>
            <a:r>
              <a:rPr lang="en-GB" dirty="0" sz="2200" i="1">
                <a:solidFill>
                  <a:srgbClr val="1A1A1A"/>
                </a:solidFill>
              </a:rPr>
              <a:t>Case study research and applications: design and methods</a:t>
            </a:r>
            <a:r>
              <a:rPr lang="en-GB" dirty="0" sz="2200">
                <a:solidFill>
                  <a:srgbClr val="1A1A1A"/>
                </a:solidFill>
              </a:rPr>
              <a:t>. 6th edn. Los Angeles: Sage.</a:t>
            </a:r>
          </a:p>
        </p:txBody>
      </p:sp>
    </p:spTree>
    <p:extLst>
      <p:ext uri="{BB962C8B-B14F-4D97-AF65-F5344CB8AC3E}">
        <p14:creationId xmlns:p14="http://schemas.microsoft.com/office/powerpoint/2010/main" val="22919370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BA58C-6357-85BC-EF15-7E4FEFA8E44E}"/>
              </a:ext>
            </a:extLst>
          </p:cNvPr>
          <p:cNvSpPr>
            <a:spLocks noGrp="1"/>
          </p:cNvSpPr>
          <p:nvPr>
            <p:ph type="title"/>
          </p:nvPr>
        </p:nvSpPr>
        <p:spPr/>
        <p:txBody>
          <a:bodyPr>
            <a:noAutofit/>
          </a:bodyPr>
          <a:lstStyle/>
          <a:p>
            <a:pPr marL="0" indent="0">
              <a:buNone/>
            </a:pPr>
            <a:r>
              <a:rPr lang="en-GB" dirty="0" sz="4000">
                <a:solidFill>
                  <a:srgbClr val="1A1A1A"/>
                </a:solidFill>
              </a:rPr>
              <a:t>What case study research is</a:t>
            </a:r>
          </a:p>
        </p:txBody>
      </p:sp>
      <p:sp>
        <p:nvSpPr>
          <p:cNvPr id="3" name="Content Placeholder 2">
            <a:extLst>
              <a:ext uri="{FF2B5EF4-FFF2-40B4-BE49-F238E27FC236}">
                <a16:creationId xmlns:a16="http://schemas.microsoft.com/office/drawing/2014/main" id="{E0957035-F569-CB6D-FBDA-4D1B3748C9E8}"/>
              </a:ext>
            </a:extLst>
          </p:cNvPr>
          <p:cNvSpPr>
            <a:spLocks noGrp="1"/>
          </p:cNvSpPr>
          <p:nvPr>
            <p:ph idx="1"/>
          </p:nvPr>
        </p:nvSpPr>
        <p:spPr>
          <a:xfrm>
            <a:off x="841248" y="1554480"/>
            <a:ext cx="10515600" cy="4572000"/>
          </a:xfrm>
        </p:spPr>
        <p:txBody>
          <a:bodyPr>
            <a:noAutofit/>
          </a:bodyPr>
          <a:lstStyle/>
          <a:p>
            <a:pPr marL="285750" indent="-285750">
              <a:spcAft>
                <a:spcPts val="1200"/>
              </a:spcAft>
              <a:buFont typeface="Arial"/>
              <a:buChar char="•"/>
            </a:pPr>
            <a:r>
              <a:rPr lang="en-GB" dirty="0" sz="2400">
                <a:solidFill>
                  <a:srgbClr val="1A1A1A"/>
                </a:solidFill>
              </a:rPr>
              <a:t>Usually a form of qualitative research that gives a detailed account of the characteristics and dynamics present in one or more cases, although it can also use quantitative evidence (Seawright and Gerring, 2008)</a:t>
            </a:r>
          </a:p>
          <a:p>
            <a:pPr marL="285750" indent="-285750">
              <a:spcAft>
                <a:spcPts val="1200"/>
              </a:spcAft>
              <a:buFont typeface="Arial"/>
              <a:buChar char="•"/>
            </a:pPr>
            <a:r>
              <a:rPr lang="en-GB" dirty="0" sz="2400">
                <a:solidFill>
                  <a:srgbClr val="1A1A1A"/>
                </a:solidFill>
              </a:rPr>
              <a:t>Case studies have been used for a long time in many areas of research, including business and management, where they are widely used to build theory (Eisenhardt, 1989)</a:t>
            </a:r>
          </a:p>
          <a:p>
            <a:pPr marL="285750" indent="-285750">
              <a:spcAft>
                <a:spcPts val="1200"/>
              </a:spcAft>
              <a:buFont typeface="Arial"/>
              <a:buChar char="•"/>
            </a:pPr>
            <a:r>
              <a:rPr lang="en-GB" dirty="0" sz="2400">
                <a:solidFill>
                  <a:srgbClr val="1A1A1A"/>
                </a:solidFill>
              </a:rPr>
              <a:t>Example: a detailed study of how one manufacturer restructured after losing its largest customer</a:t>
            </a:r>
          </a:p>
        </p:txBody>
      </p:sp>
    </p:spTree>
    <p:extLst>
      <p:ext uri="{BB962C8B-B14F-4D97-AF65-F5344CB8AC3E}">
        <p14:creationId xmlns:p14="http://schemas.microsoft.com/office/powerpoint/2010/main" val="14749632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12B10-E482-D0C0-7E46-F029C02F99A9}"/>
              </a:ext>
            </a:extLst>
          </p:cNvPr>
          <p:cNvSpPr>
            <a:spLocks noGrp="1"/>
          </p:cNvSpPr>
          <p:nvPr>
            <p:ph type="title"/>
          </p:nvPr>
        </p:nvSpPr>
        <p:spPr/>
        <p:txBody>
          <a:bodyPr>
            <a:noAutofit/>
          </a:bodyPr>
          <a:lstStyle/>
          <a:p>
            <a:pPr marL="0" indent="0">
              <a:buNone/>
            </a:pPr>
            <a:r>
              <a:rPr lang="en-GB" dirty="0" sz="4000">
                <a:solidFill>
                  <a:srgbClr val="1A1A1A"/>
                </a:solidFill>
              </a:rPr>
              <a:t>What is a case?</a:t>
            </a:r>
          </a:p>
        </p:txBody>
      </p:sp>
      <p:sp>
        <p:nvSpPr>
          <p:cNvPr id="3" name="Content Placeholder 2">
            <a:extLst>
              <a:ext uri="{FF2B5EF4-FFF2-40B4-BE49-F238E27FC236}">
                <a16:creationId xmlns:a16="http://schemas.microsoft.com/office/drawing/2014/main" id="{B73C8A37-B688-FE71-6A58-554285C608A5}"/>
              </a:ext>
            </a:extLst>
          </p:cNvPr>
          <p:cNvSpPr>
            <a:spLocks noGrp="1"/>
          </p:cNvSpPr>
          <p:nvPr>
            <p:ph idx="1"/>
          </p:nvPr>
        </p:nvSpPr>
        <p:spPr>
          <a:xfrm>
            <a:off x="841248" y="1554480"/>
            <a:ext cx="10515600" cy="4663440"/>
          </a:xfrm>
        </p:spPr>
        <p:txBody>
          <a:bodyPr>
            <a:noAutofit/>
          </a:bodyPr>
          <a:lstStyle/>
          <a:p>
            <a:pPr marL="285750" indent="-285750">
              <a:spcAft>
                <a:spcPts val="800"/>
              </a:spcAft>
              <a:buFont typeface="Arial"/>
              <a:buChar char="•"/>
            </a:pPr>
            <a:r>
              <a:rPr lang="en-GB" dirty="0" sz="2200">
                <a:solidFill>
                  <a:srgbClr val="1A1A1A"/>
                </a:solidFill>
              </a:rPr>
              <a:t>A case is a bounded system (Stake, 1995)</a:t>
            </a:r>
          </a:p>
          <a:p>
            <a:pPr marL="285750" indent="-285750">
              <a:spcAft>
                <a:spcPts val="800"/>
              </a:spcAft>
              <a:buFont typeface="Arial"/>
              <a:buChar char="•"/>
            </a:pPr>
            <a:r>
              <a:rPr lang="en-GB" dirty="0" sz="2200">
                <a:solidFill>
                  <a:srgbClr val="1A1A1A"/>
                </a:solidFill>
              </a:rPr>
              <a:t>Cases are holistic entities that have parts and that act or operate in their environments</a:t>
            </a:r>
          </a:p>
          <a:p>
            <a:pPr marL="285750" indent="-285750">
              <a:spcAft>
                <a:spcPts val="800"/>
              </a:spcAft>
              <a:buFont typeface="Arial"/>
              <a:buChar char="•"/>
            </a:pPr>
            <a:r>
              <a:rPr lang="en-GB" dirty="0" sz="2200">
                <a:solidFill>
                  <a:srgbClr val="1A1A1A"/>
                </a:solidFill>
              </a:rPr>
              <a:t>The researcher defines the case but studies how the system operates</a:t>
            </a:r>
          </a:p>
          <a:p>
            <a:pPr marL="285750" indent="-285750">
              <a:spcAft>
                <a:spcPts val="800"/>
              </a:spcAft>
              <a:buFont typeface="Arial"/>
              <a:buChar char="•"/>
            </a:pPr>
            <a:r>
              <a:rPr lang="en-GB" dirty="0" sz="2200">
                <a:solidFill>
                  <a:srgbClr val="1A1A1A"/>
                </a:solidFill>
              </a:rPr>
              <a:t>Each case has an internal and an external context</a:t>
            </a:r>
          </a:p>
          <a:p>
            <a:pPr marL="285750" indent="-285750">
              <a:spcAft>
                <a:spcPts val="800"/>
              </a:spcAft>
              <a:buFont typeface="Arial"/>
              <a:buChar char="•"/>
            </a:pPr>
            <a:r>
              <a:rPr lang="en-GB" dirty="0" sz="2200">
                <a:solidFill>
                  <a:srgbClr val="1A1A1A"/>
                </a:solidFill>
              </a:rPr>
              <a:t>In business and management a case might be a firm, a department, a project, a merger or a strategic decision. Its internal context includes culture, structure and leadership. Its external context includes the market, regulation and competitors</a:t>
            </a:r>
          </a:p>
          <a:p>
            <a:pPr marL="0" indent="0">
              <a:spcBef>
                <a:spcPts val="1000"/>
              </a:spcBef>
              <a:spcAft>
                <a:spcPts val="800"/>
              </a:spcAft>
              <a:buNone/>
            </a:pPr>
            <a:r>
              <a:rPr lang="en-GB" dirty="0" sz="2200" i="1">
                <a:solidFill>
                  <a:srgbClr val="1A1A1A"/>
                </a:solidFill>
              </a:rPr>
              <a:t>Discussion question: what is a case in case study research?</a:t>
            </a:r>
          </a:p>
        </p:txBody>
      </p:sp>
    </p:spTree>
    <p:extLst>
      <p:ext uri="{BB962C8B-B14F-4D97-AF65-F5344CB8AC3E}">
        <p14:creationId xmlns:p14="http://schemas.microsoft.com/office/powerpoint/2010/main" val="21182951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1" name="Rectangle 3080">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083" name="Rectangle 3082">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5" name="Rectangle 3084">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7" name="Rectangle 3086">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89" name="Rectangle 3088">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91" name="Freeform: Shape 3090">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093" name="Rectangle 3092">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74" name="Rectangle 2">
            <a:extLst>
              <a:ext uri="{FF2B5EF4-FFF2-40B4-BE49-F238E27FC236}">
                <a16:creationId xmlns:a16="http://schemas.microsoft.com/office/drawing/2014/main" id="{3B1E2379-A53D-7476-780E-F5F6D9ADAFA7}"/>
              </a:ext>
            </a:extLst>
          </p:cNvPr>
          <p:cNvSpPr>
            <a:spLocks noGrp="1" noChangeArrowheads="1"/>
          </p:cNvSpPr>
          <p:nvPr>
            <p:ph type="title" idx="4294967295"/>
          </p:nvPr>
        </p:nvSpPr>
        <p:spPr>
          <a:xfrm>
            <a:off x="466722" y="586855"/>
            <a:ext cx="3201366" cy="3387497"/>
          </a:xfrm>
        </p:spPr>
        <p:txBody>
          <a:bodyPr vert="horz" lIns="91440" tIns="45720" rIns="91440" bIns="45720" rtlCol="0" anchor="b">
            <a:noAutofit/>
          </a:bodyPr>
          <a:lstStyle/>
          <a:p>
            <a:pPr marL="0" indent="0" algn="r">
              <a:buNone/>
            </a:pPr>
            <a:r>
              <a:rPr lang="en-GB" dirty="0" sz="3600">
                <a:solidFill>
                  <a:srgbClr val="FFFFFF"/>
                </a:solidFill>
              </a:rPr>
              <a:t>The essence of a case study</a:t>
            </a:r>
          </a:p>
        </p:txBody>
      </p:sp>
      <p:sp>
        <p:nvSpPr>
          <p:cNvPr id="3075" name="Rectangle 3">
            <a:extLst>
              <a:ext uri="{FF2B5EF4-FFF2-40B4-BE49-F238E27FC236}">
                <a16:creationId xmlns:a16="http://schemas.microsoft.com/office/drawing/2014/main" id="{2EFA6995-4F55-47B8-1F6E-BFAA8E21CD2F}"/>
              </a:ext>
            </a:extLst>
          </p:cNvPr>
          <p:cNvSpPr>
            <a:spLocks noGrp="1" noChangeArrowheads="1"/>
          </p:cNvSpPr>
          <p:nvPr>
            <p:ph type="body" idx="4294967295"/>
          </p:nvPr>
        </p:nvSpPr>
        <p:spPr>
          <a:xfrm>
            <a:off x="4810259" y="649480"/>
            <a:ext cx="6555347" cy="5546047"/>
          </a:xfrm>
        </p:spPr>
        <p:txBody>
          <a:bodyPr vert="horz" lIns="91440" tIns="45720" rIns="91440" bIns="45720" rtlCol="0" anchor="ctr">
            <a:noAutofit/>
          </a:bodyPr>
          <a:lstStyle/>
          <a:p>
            <a:pPr marL="0" indent="0">
              <a:spcAft>
                <a:spcPts val="800"/>
              </a:spcAft>
              <a:buNone/>
            </a:pPr>
            <a:r>
              <a:rPr lang="en-GB" dirty="0" sz="2600" i="1">
                <a:solidFill>
                  <a:srgbClr val="1A1A1A"/>
                </a:solidFill>
              </a:rPr>
              <a:t>The essence of a case study, the central tendency among all types of case study, is that it tries to illuminate a decision or set of decisions: why they were taken, how they were implemented, and with what result</a:t>
            </a:r>
            <a:r>
              <a:rPr lang="en-GB" dirty="0" sz="2600">
                <a:solidFill>
                  <a:srgbClr val="1A1A1A"/>
                </a:solidFill>
              </a:rPr>
              <a:t> (Schramm, 1971, cited in Yin, 1994)</a:t>
            </a:r>
          </a:p>
          <a:p>
            <a:pPr marL="0" indent="0">
              <a:spcBef>
                <a:spcPts val="1400"/>
              </a:spcBef>
              <a:spcAft>
                <a:spcPts val="800"/>
              </a:spcAft>
              <a:buNone/>
            </a:pPr>
            <a:r>
              <a:rPr lang="en-GB" dirty="0" sz="2600">
                <a:solidFill>
                  <a:srgbClr val="1A1A1A"/>
                </a:solidFill>
              </a:rPr>
              <a:t>Example: why a firm adopted a new IT system, how it was implemented, and with what result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5" name="Rectangle 4104">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107" name="Rectangle 4106">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9" name="Rectangle 410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1" name="Rectangle 4110">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3" name="Rectangle 4112">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15" name="Freeform: Shape 4114">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117" name="Rectangle 4116">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98" name="Rectangle 2">
            <a:extLst>
              <a:ext uri="{FF2B5EF4-FFF2-40B4-BE49-F238E27FC236}">
                <a16:creationId xmlns:a16="http://schemas.microsoft.com/office/drawing/2014/main" id="{F75F1E3C-CA45-2D68-1854-57CDE9877E84}"/>
              </a:ext>
            </a:extLst>
          </p:cNvPr>
          <p:cNvSpPr>
            <a:spLocks noGrp="1" noChangeArrowheads="1"/>
          </p:cNvSpPr>
          <p:nvPr>
            <p:ph type="title" idx="4294967295"/>
          </p:nvPr>
        </p:nvSpPr>
        <p:spPr>
          <a:xfrm>
            <a:off x="466722" y="586855"/>
            <a:ext cx="3201366" cy="3387497"/>
          </a:xfrm>
        </p:spPr>
        <p:txBody>
          <a:bodyPr vert="horz" lIns="91440" tIns="45720" rIns="91440" bIns="45720" rtlCol="0" anchor="b">
            <a:noAutofit/>
          </a:bodyPr>
          <a:lstStyle/>
          <a:p>
            <a:pPr marL="0" indent="0" algn="r">
              <a:buNone/>
            </a:pPr>
            <a:r>
              <a:rPr lang="en-GB" dirty="0" sz="3600">
                <a:solidFill>
                  <a:srgbClr val="FFFFFF"/>
                </a:solidFill>
              </a:rPr>
              <a:t>Definition of a case study</a:t>
            </a:r>
          </a:p>
        </p:txBody>
      </p:sp>
      <p:sp>
        <p:nvSpPr>
          <p:cNvPr id="4099" name="Rectangle 3">
            <a:extLst>
              <a:ext uri="{FF2B5EF4-FFF2-40B4-BE49-F238E27FC236}">
                <a16:creationId xmlns:a16="http://schemas.microsoft.com/office/drawing/2014/main" id="{EFEF178A-CF2C-45B8-15C4-56FECD11B7C0}"/>
              </a:ext>
            </a:extLst>
          </p:cNvPr>
          <p:cNvSpPr>
            <a:spLocks noGrp="1" noChangeArrowheads="1"/>
          </p:cNvSpPr>
          <p:nvPr>
            <p:ph type="body" idx="4294967295"/>
          </p:nvPr>
        </p:nvSpPr>
        <p:spPr>
          <a:xfrm>
            <a:off x="4810259" y="649480"/>
            <a:ext cx="6555347" cy="5546047"/>
          </a:xfrm>
        </p:spPr>
        <p:txBody>
          <a:bodyPr vert="horz" lIns="91440" tIns="45720" rIns="91440" bIns="45720" rtlCol="0" anchor="ctr">
            <a:noAutofit/>
          </a:bodyPr>
          <a:lstStyle/>
          <a:p>
            <a:pPr marL="285750" indent="-285750">
              <a:spcAft>
                <a:spcPts val="1200"/>
              </a:spcAft>
              <a:buFont typeface="Arial"/>
              <a:buChar char="•"/>
            </a:pPr>
            <a:r>
              <a:rPr lang="en-GB" dirty="0" sz="2400">
                <a:solidFill>
                  <a:srgbClr val="1A1A1A"/>
                </a:solidFill>
              </a:rPr>
              <a:t>Investigates a contemporary phenomenon within its real-life context, especially when the boundaries between phenomenon and context are not clearly evident (Yin, 1994)</a:t>
            </a:r>
          </a:p>
          <a:p>
            <a:pPr marL="285750" indent="-285750">
              <a:spcAft>
                <a:spcPts val="1200"/>
              </a:spcAft>
              <a:buFont typeface="Arial"/>
              <a:buChar char="•"/>
            </a:pPr>
            <a:r>
              <a:rPr lang="en-GB" dirty="0" sz="2400">
                <a:solidFill>
                  <a:srgbClr val="1A1A1A"/>
                </a:solidFill>
              </a:rPr>
              <a:t>Focuses on understanding the dynamics present within a single setting (Eisenhardt, 1989)</a:t>
            </a:r>
          </a:p>
          <a:p>
            <a:pPr marL="285750" indent="-285750">
              <a:spcAft>
                <a:spcPts val="1200"/>
              </a:spcAft>
              <a:buFont typeface="Arial"/>
              <a:buChar char="•"/>
            </a:pPr>
            <a:r>
              <a:rPr lang="en-GB" dirty="0" sz="2400">
                <a:solidFill>
                  <a:srgbClr val="1A1A1A"/>
                </a:solidFill>
              </a:rPr>
              <a:t>Example: a firm’s response to a supply chain disruption cannot be separated from its market, its suppliers and its culture, so a case study fits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9" name="Rectangle 512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131" name="Rectangle 513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3" name="Rectangle 513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5" name="Rectangle 513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7" name="Rectangle 513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39" name="Freeform: Shape 513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141" name="Rectangle 514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2" name="Rectangle 2">
            <a:extLst>
              <a:ext uri="{FF2B5EF4-FFF2-40B4-BE49-F238E27FC236}">
                <a16:creationId xmlns:a16="http://schemas.microsoft.com/office/drawing/2014/main" id="{E0F66431-1430-BBDE-D0D5-57CE8F800B3D}"/>
              </a:ext>
            </a:extLst>
          </p:cNvPr>
          <p:cNvSpPr>
            <a:spLocks noGrp="1" noChangeArrowheads="1"/>
          </p:cNvSpPr>
          <p:nvPr>
            <p:ph type="title" idx="4294967295"/>
          </p:nvPr>
        </p:nvSpPr>
        <p:spPr>
          <a:xfrm>
            <a:off x="466722" y="586855"/>
            <a:ext cx="3201366" cy="3387497"/>
          </a:xfrm>
        </p:spPr>
        <p:txBody>
          <a:bodyPr vert="horz" lIns="91440" tIns="45720" rIns="91440" bIns="45720" rtlCol="0" anchor="b">
            <a:noAutofit/>
          </a:bodyPr>
          <a:lstStyle/>
          <a:p>
            <a:pPr marL="0" indent="0" algn="r">
              <a:buNone/>
            </a:pPr>
            <a:r>
              <a:rPr lang="en-GB" dirty="0" sz="3600">
                <a:solidFill>
                  <a:srgbClr val="FFFFFF"/>
                </a:solidFill>
              </a:rPr>
              <a:t>Usefulness of case studies</a:t>
            </a:r>
          </a:p>
        </p:txBody>
      </p:sp>
      <p:sp>
        <p:nvSpPr>
          <p:cNvPr id="5123" name="Rectangle 3">
            <a:extLst>
              <a:ext uri="{FF2B5EF4-FFF2-40B4-BE49-F238E27FC236}">
                <a16:creationId xmlns:a16="http://schemas.microsoft.com/office/drawing/2014/main" id="{2E636824-BE64-EF55-6402-D269B6D24A30}"/>
              </a:ext>
            </a:extLst>
          </p:cNvPr>
          <p:cNvSpPr>
            <a:spLocks noGrp="1" noChangeArrowheads="1"/>
          </p:cNvSpPr>
          <p:nvPr>
            <p:ph type="body" idx="4294967295"/>
          </p:nvPr>
        </p:nvSpPr>
        <p:spPr>
          <a:xfrm>
            <a:off x="4810259" y="649480"/>
            <a:ext cx="6555347" cy="5546047"/>
          </a:xfrm>
        </p:spPr>
        <p:txBody>
          <a:bodyPr vert="horz" lIns="91440" tIns="45720" rIns="91440" bIns="45720" rtlCol="0" anchor="ctr">
            <a:noAutofit/>
          </a:bodyPr>
          <a:lstStyle/>
          <a:p>
            <a:pPr marL="285750" indent="-285750">
              <a:spcAft>
                <a:spcPts val="1000"/>
              </a:spcAft>
              <a:buFont typeface="Arial"/>
              <a:buChar char="•"/>
            </a:pPr>
            <a:r>
              <a:rPr lang="en-GB" dirty="0" sz="2400">
                <a:solidFill>
                  <a:srgbClr val="1A1A1A"/>
                </a:solidFill>
              </a:rPr>
              <a:t>Case studies can be exploratory, explanatory or descriptive (Yin, 1994)</a:t>
            </a:r>
          </a:p>
          <a:p>
            <a:pPr marL="628650" indent="-285750">
              <a:spcAft>
                <a:spcPts val="1000"/>
              </a:spcAft>
              <a:buFont typeface="Arial"/>
              <a:buChar char="•"/>
            </a:pPr>
            <a:r>
              <a:rPr lang="en-GB" dirty="0" sz="2400">
                <a:solidFill>
                  <a:srgbClr val="1A1A1A"/>
                </a:solidFill>
              </a:rPr>
              <a:t>Exploratory: how are small firms starting to use AI tools?</a:t>
            </a:r>
          </a:p>
          <a:p>
            <a:pPr marL="628650" indent="-285750">
              <a:spcAft>
                <a:spcPts val="1000"/>
              </a:spcAft>
              <a:buFont typeface="Arial"/>
              <a:buChar char="•"/>
            </a:pPr>
            <a:r>
              <a:rPr lang="en-GB" dirty="0" sz="2400">
                <a:solidFill>
                  <a:srgbClr val="1A1A1A"/>
                </a:solidFill>
              </a:rPr>
              <a:t>Explanatory: why did a merger fail to deliver its expected benefits?</a:t>
            </a:r>
          </a:p>
          <a:p>
            <a:pPr marL="628650" indent="-285750">
              <a:spcAft>
                <a:spcPts val="1000"/>
              </a:spcAft>
              <a:buFont typeface="Arial"/>
              <a:buChar char="•"/>
            </a:pPr>
            <a:r>
              <a:rPr lang="en-GB" dirty="0" sz="2400">
                <a:solidFill>
                  <a:srgbClr val="1A1A1A"/>
                </a:solidFill>
              </a:rPr>
              <a:t>Descriptive: what does succession planning look like in one family firm?</a:t>
            </a:r>
          </a:p>
          <a:p>
            <a:pPr marL="285750" indent="-285750">
              <a:spcAft>
                <a:spcPts val="1000"/>
              </a:spcAft>
              <a:buFont typeface="Arial"/>
              <a:buChar char="•"/>
            </a:pPr>
            <a:r>
              <a:rPr lang="en-GB" dirty="0" sz="2400">
                <a:solidFill>
                  <a:srgbClr val="1A1A1A"/>
                </a:solidFill>
              </a:rPr>
              <a:t>Case studies can be used to describe, test theory or generate theory (Eisenhardt, 1989)</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7">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Video 10" descr="Floating Numbers And Letters On Top Of A Book">
            <a:extLst>
              <a:ext uri="{FF2B5EF4-FFF2-40B4-BE49-F238E27FC236}">
                <a16:creationId xmlns:a16="http://schemas.microsoft.com/office/drawing/2014/main" id="{2D8A5956-7C88-6FB6-9F99-B89C0C09D288}"/>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r="1" b="285"/>
          <a:stretch/>
        </p:blipFill>
        <p:spPr>
          <a:xfrm>
            <a:off x="-3047" y="10"/>
            <a:ext cx="12191999" cy="6857990"/>
          </a:xfrm>
          <a:prstGeom prst="rect">
            <a:avLst/>
          </a:prstGeom>
        </p:spPr>
      </p:pic>
      <p:sp>
        <p:nvSpPr>
          <p:cNvPr id="13" name="Rectangle 9">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41E530-E959-327C-54A9-1DACEB410BB1}"/>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Autofit/>
          </a:bodyPr>
          <a:lstStyle/>
          <a:p>
            <a:pPr marL="0" indent="0">
              <a:buNone/>
            </a:pPr>
            <a:r>
              <a:rPr lang="en-GB" dirty="0" sz="5200">
                <a:solidFill>
                  <a:srgbClr val="FFFFFF"/>
                </a:solidFill>
              </a:rPr>
              <a:t>Types of case study research</a:t>
            </a:r>
          </a:p>
        </p:txBody>
      </p:sp>
    </p:spTree>
    <p:extLst>
      <p:ext uri="{BB962C8B-B14F-4D97-AF65-F5344CB8AC3E}">
        <p14:creationId xmlns:p14="http://schemas.microsoft.com/office/powerpoint/2010/main" val="290061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000"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1"/>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1"/>
                                        </p:tgtEl>
                                      </p:cBhvr>
                                    </p:cmd>
                                  </p:childTnLst>
                                </p:cTn>
                              </p:par>
                            </p:childTnLst>
                          </p:cTn>
                        </p:par>
                      </p:childTnLst>
                    </p:cTn>
                  </p:par>
                </p:childTnLst>
              </p:cTn>
              <p:nextCondLst>
                <p:cond evt="onClick" delay="0">
                  <p:tgtEl>
                    <p:spTgt spid="11"/>
                  </p:tgtEl>
                </p:cond>
              </p:nextCondLst>
            </p:seq>
            <p:video>
              <p:cMediaNode mute="1">
                <p:cTn id="12" repeatCount="indefinite" fill="hold" display="0">
                  <p:stCondLst>
                    <p:cond delay="indefinite"/>
                  </p:stCondLst>
                </p:cTn>
                <p:tgtEl>
                  <p:spTgt spid="11"/>
                </p:tgtEl>
              </p:cMediaNode>
            </p:vide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9" name="Rectangle 38">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7" name="Freeform: Shape 46">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9" name="Rectangle 4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741E530-E959-327C-54A9-1DACEB410BB1}"/>
              </a:ext>
            </a:extLst>
          </p:cNvPr>
          <p:cNvSpPr>
            <a:spLocks noGrp="1"/>
          </p:cNvSpPr>
          <p:nvPr>
            <p:ph type="title"/>
          </p:nvPr>
        </p:nvSpPr>
        <p:spPr>
          <a:xfrm>
            <a:off x="466722" y="586855"/>
            <a:ext cx="3201366" cy="3387497"/>
          </a:xfrm>
        </p:spPr>
        <p:txBody>
          <a:bodyPr anchor="b">
            <a:noAutofit/>
          </a:bodyPr>
          <a:lstStyle/>
          <a:p>
            <a:pPr marL="0" indent="0" algn="r">
              <a:buNone/>
            </a:pPr>
            <a:r>
              <a:rPr lang="en-GB" dirty="0" sz="2800">
                <a:solidFill>
                  <a:srgbClr val="FFFFFF"/>
                </a:solidFill>
              </a:rPr>
              <a:t>Intrinsic case study</a:t>
            </a:r>
          </a:p>
          <a:p>
            <a:pPr marL="0" indent="0" algn="r">
              <a:spcBef>
                <a:spcPts val="600"/>
              </a:spcBef>
              <a:buNone/>
            </a:pPr>
            <a:r>
              <a:rPr lang="en-GB" dirty="0" sz="2200">
                <a:solidFill>
                  <a:srgbClr val="FFFFFF"/>
                </a:solidFill>
              </a:rPr>
              <a:t>Interest is in understanding a specific case (Stake, 1995)</a:t>
            </a:r>
          </a:p>
        </p:txBody>
      </p:sp>
      <p:sp>
        <p:nvSpPr>
          <p:cNvPr id="3" name="Content Placeholder 2">
            <a:extLst>
              <a:ext uri="{FF2B5EF4-FFF2-40B4-BE49-F238E27FC236}">
                <a16:creationId xmlns:a16="http://schemas.microsoft.com/office/drawing/2014/main" id="{B7CDE26B-4FA4-98CE-3F8F-FBE5EBB51ADA}"/>
              </a:ext>
            </a:extLst>
          </p:cNvPr>
          <p:cNvSpPr>
            <a:spLocks noGrp="1"/>
          </p:cNvSpPr>
          <p:nvPr>
            <p:ph idx="1"/>
          </p:nvPr>
        </p:nvSpPr>
        <p:spPr>
          <a:xfrm>
            <a:off x="4810259" y="649480"/>
            <a:ext cx="6555347" cy="5546047"/>
          </a:xfrm>
        </p:spPr>
        <p:txBody>
          <a:bodyPr anchor="ctr">
            <a:noAutofit/>
          </a:bodyPr>
          <a:lstStyle/>
          <a:p>
            <a:pPr marL="285750" indent="-285750">
              <a:spcAft>
                <a:spcPts val="800"/>
              </a:spcAft>
              <a:buFont typeface="Arial"/>
              <a:buChar char="•"/>
            </a:pPr>
            <a:r>
              <a:rPr lang="en-GB" dirty="0" sz="2200">
                <a:solidFill>
                  <a:srgbClr val="1A1A1A"/>
                </a:solidFill>
              </a:rPr>
              <a:t>Classic single-case design: an in-depth description that sheds light on the case</a:t>
            </a:r>
          </a:p>
          <a:p>
            <a:pPr marL="285750" indent="-285750">
              <a:spcAft>
                <a:spcPts val="800"/>
              </a:spcAft>
              <a:buFont typeface="Arial"/>
              <a:buChar char="•"/>
            </a:pPr>
            <a:r>
              <a:rPr lang="en-GB" dirty="0" sz="2200">
                <a:solidFill>
                  <a:srgbClr val="1A1A1A"/>
                </a:solidFill>
              </a:rPr>
              <a:t>Goal: to understand the case as a holistic entity and to understand its inner workings</a:t>
            </a:r>
          </a:p>
          <a:p>
            <a:pPr marL="285750" indent="-285750">
              <a:spcAft>
                <a:spcPts val="800"/>
              </a:spcAft>
              <a:buFont typeface="Arial"/>
              <a:buChar char="•"/>
            </a:pPr>
            <a:r>
              <a:rPr lang="en-GB" dirty="0" sz="2200">
                <a:solidFill>
                  <a:srgbClr val="1A1A1A"/>
                </a:solidFill>
              </a:rPr>
              <a:t>A second goal can be to understand a more general process from the analysis of the single case</a:t>
            </a:r>
          </a:p>
          <a:p>
            <a:pPr marL="285750" indent="-285750">
              <a:spcAft>
                <a:spcPts val="800"/>
              </a:spcAft>
              <a:buFont typeface="Arial"/>
              <a:buChar char="•"/>
            </a:pPr>
            <a:r>
              <a:rPr lang="en-GB" dirty="0" sz="2200">
                <a:solidFill>
                  <a:srgbClr val="1A1A1A"/>
                </a:solidFill>
              </a:rPr>
              <a:t>Case selection is not an issue because the case is identified a priori (Seawright and Gerring, 2008)</a:t>
            </a:r>
          </a:p>
          <a:p>
            <a:pPr marL="285750" indent="-285750">
              <a:spcAft>
                <a:spcPts val="800"/>
              </a:spcAft>
              <a:buFont typeface="Arial"/>
              <a:buChar char="•"/>
            </a:pPr>
            <a:r>
              <a:rPr lang="en-GB" dirty="0" sz="2200">
                <a:solidFill>
                  <a:srgbClr val="1A1A1A"/>
                </a:solidFill>
              </a:rPr>
              <a:t>Often used in exploratory research and widely used by evaluators</a:t>
            </a:r>
          </a:p>
          <a:p>
            <a:pPr marL="285750" indent="-285750">
              <a:spcAft>
                <a:spcPts val="800"/>
              </a:spcAft>
              <a:buFont typeface="Arial"/>
              <a:buChar char="•"/>
            </a:pPr>
            <a:r>
              <a:rPr lang="en-GB" dirty="0" sz="2200">
                <a:solidFill>
                  <a:srgbClr val="1A1A1A"/>
                </a:solidFill>
              </a:rPr>
              <a:t>Example: an in-depth study of one family firm’s succession because that firm matters in its own right</a:t>
            </a:r>
          </a:p>
        </p:txBody>
      </p:sp>
    </p:spTree>
    <p:extLst>
      <p:ext uri="{BB962C8B-B14F-4D97-AF65-F5344CB8AC3E}">
        <p14:creationId xmlns:p14="http://schemas.microsoft.com/office/powerpoint/2010/main" val="16766213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28A8E1A-B7A0-5422-DC2D-6549CD697CF4}"/>
              </a:ext>
            </a:extLst>
          </p:cNvPr>
          <p:cNvSpPr>
            <a:spLocks noGrp="1"/>
          </p:cNvSpPr>
          <p:nvPr>
            <p:ph type="title"/>
          </p:nvPr>
        </p:nvSpPr>
        <p:spPr>
          <a:xfrm>
            <a:off x="466722" y="586855"/>
            <a:ext cx="3201366" cy="3387497"/>
          </a:xfrm>
        </p:spPr>
        <p:txBody>
          <a:bodyPr anchor="b">
            <a:noAutofit/>
          </a:bodyPr>
          <a:lstStyle/>
          <a:p>
            <a:pPr marL="0" indent="0" algn="r">
              <a:buNone/>
            </a:pPr>
            <a:r>
              <a:rPr lang="en-GB" dirty="0" sz="2800">
                <a:solidFill>
                  <a:srgbClr val="FFFFFF"/>
                </a:solidFill>
              </a:rPr>
              <a:t>Instrumental case study</a:t>
            </a:r>
          </a:p>
          <a:p>
            <a:pPr marL="0" indent="0" algn="r">
              <a:spcBef>
                <a:spcPts val="600"/>
              </a:spcBef>
              <a:buNone/>
            </a:pPr>
            <a:r>
              <a:rPr lang="en-GB" dirty="0" sz="2200">
                <a:solidFill>
                  <a:srgbClr val="FFFFFF"/>
                </a:solidFill>
              </a:rPr>
              <a:t>Interest is in something more general than the case (Stake, 1995)</a:t>
            </a:r>
          </a:p>
        </p:txBody>
      </p:sp>
      <p:sp>
        <p:nvSpPr>
          <p:cNvPr id="3" name="Content Placeholder 2">
            <a:extLst>
              <a:ext uri="{FF2B5EF4-FFF2-40B4-BE49-F238E27FC236}">
                <a16:creationId xmlns:a16="http://schemas.microsoft.com/office/drawing/2014/main" id="{0AAFD235-6318-E01D-62C5-6EC5318A3E12}"/>
              </a:ext>
            </a:extLst>
          </p:cNvPr>
          <p:cNvSpPr>
            <a:spLocks noGrp="1"/>
          </p:cNvSpPr>
          <p:nvPr>
            <p:ph idx="1"/>
          </p:nvPr>
        </p:nvSpPr>
        <p:spPr>
          <a:xfrm>
            <a:off x="4810259" y="649480"/>
            <a:ext cx="6555347" cy="5546047"/>
          </a:xfrm>
        </p:spPr>
        <p:txBody>
          <a:bodyPr anchor="ctr">
            <a:noAutofit/>
          </a:bodyPr>
          <a:lstStyle/>
          <a:p>
            <a:pPr marL="285750" indent="-285750">
              <a:spcAft>
                <a:spcPts val="800"/>
              </a:spcAft>
              <a:buFont typeface="Arial"/>
              <a:buChar char="•"/>
            </a:pPr>
            <a:r>
              <a:rPr lang="en-GB" dirty="0" sz="2200">
                <a:solidFill>
                  <a:srgbClr val="1A1A1A"/>
                </a:solidFill>
              </a:rPr>
              <a:t>The case is a means to an end: the researcher wants to learn about something other than the case</a:t>
            </a:r>
          </a:p>
          <a:p>
            <a:pPr marL="285750" indent="-285750">
              <a:spcAft>
                <a:spcPts val="800"/>
              </a:spcAft>
              <a:buFont typeface="Arial"/>
              <a:buChar char="•"/>
            </a:pPr>
            <a:r>
              <a:rPr lang="en-GB" dirty="0" sz="2200">
                <a:solidFill>
                  <a:srgbClr val="1A1A1A"/>
                </a:solidFill>
              </a:rPr>
              <a:t>Often used to understand how or why a phenomenon operates as it does</a:t>
            </a:r>
          </a:p>
          <a:p>
            <a:pPr marL="285750" indent="-285750">
              <a:spcAft>
                <a:spcPts val="800"/>
              </a:spcAft>
              <a:buFont typeface="Arial"/>
              <a:buChar char="•"/>
            </a:pPr>
            <a:r>
              <a:rPr lang="en-GB" dirty="0" sz="2200">
                <a:solidFill>
                  <a:srgbClr val="1A1A1A"/>
                </a:solidFill>
              </a:rPr>
              <a:t>The case is chosen to develop or test a theory or to understand an important issue better</a:t>
            </a:r>
          </a:p>
          <a:p>
            <a:pPr marL="285750" indent="-285750">
              <a:spcAft>
                <a:spcPts val="800"/>
              </a:spcAft>
              <a:buFont typeface="Arial"/>
              <a:buChar char="•"/>
            </a:pPr>
            <a:r>
              <a:rPr lang="en-GB" dirty="0" sz="2200">
                <a:solidFill>
                  <a:srgbClr val="1A1A1A"/>
                </a:solidFill>
              </a:rPr>
              <a:t>Explanation is the goal, and extreme or typical cases are often chosen</a:t>
            </a:r>
          </a:p>
          <a:p>
            <a:pPr marL="285750" indent="-285750">
              <a:spcAft>
                <a:spcPts val="800"/>
              </a:spcAft>
              <a:buFont typeface="Arial"/>
              <a:buChar char="•"/>
            </a:pPr>
            <a:r>
              <a:rPr lang="en-GB" dirty="0" sz="2200">
                <a:solidFill>
                  <a:srgbClr val="1A1A1A"/>
                </a:solidFill>
              </a:rPr>
              <a:t>Example: using one firm’s digital transformation to develop theory about how established firms adapt</a:t>
            </a:r>
          </a:p>
        </p:txBody>
      </p:sp>
    </p:spTree>
    <p:extLst>
      <p:ext uri="{BB962C8B-B14F-4D97-AF65-F5344CB8AC3E}">
        <p14:creationId xmlns:p14="http://schemas.microsoft.com/office/powerpoint/2010/main" val="16003516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85097A-E074-D584-AECF-D9687DCF6869}"/>
              </a:ext>
            </a:extLst>
          </p:cNvPr>
          <p:cNvSpPr>
            <a:spLocks noGrp="1"/>
          </p:cNvSpPr>
          <p:nvPr>
            <p:ph type="title"/>
          </p:nvPr>
        </p:nvSpPr>
        <p:spPr>
          <a:xfrm>
            <a:off x="466722" y="586855"/>
            <a:ext cx="3201366" cy="3387497"/>
          </a:xfrm>
        </p:spPr>
        <p:txBody>
          <a:bodyPr anchor="b">
            <a:noAutofit/>
          </a:bodyPr>
          <a:lstStyle/>
          <a:p>
            <a:pPr marL="0" indent="0" algn="r">
              <a:buNone/>
            </a:pPr>
            <a:r>
              <a:rPr lang="en-GB" dirty="0" sz="3000">
                <a:solidFill>
                  <a:srgbClr val="FFFFFF"/>
                </a:solidFill>
              </a:rPr>
              <a:t>Instrumental case studies</a:t>
            </a:r>
          </a:p>
          <a:p>
            <a:pPr marL="0" indent="0" algn="r">
              <a:spcBef>
                <a:spcPts val="600"/>
              </a:spcBef>
              <a:buNone/>
            </a:pPr>
            <a:r>
              <a:rPr lang="en-GB" dirty="0" sz="2400">
                <a:solidFill>
                  <a:srgbClr val="FFFFFF"/>
                </a:solidFill>
              </a:rPr>
              <a:t>The problem of inference</a:t>
            </a:r>
          </a:p>
        </p:txBody>
      </p:sp>
      <p:sp>
        <p:nvSpPr>
          <p:cNvPr id="3" name="Content Placeholder 2">
            <a:extLst>
              <a:ext uri="{FF2B5EF4-FFF2-40B4-BE49-F238E27FC236}">
                <a16:creationId xmlns:a16="http://schemas.microsoft.com/office/drawing/2014/main" id="{578EC6B9-A1D5-D9F8-BC2C-F85EF4D19A1A}"/>
              </a:ext>
            </a:extLst>
          </p:cNvPr>
          <p:cNvSpPr>
            <a:spLocks noGrp="1"/>
          </p:cNvSpPr>
          <p:nvPr>
            <p:ph idx="1"/>
          </p:nvPr>
        </p:nvSpPr>
        <p:spPr>
          <a:xfrm>
            <a:off x="4810259" y="649480"/>
            <a:ext cx="6555347" cy="5546047"/>
          </a:xfrm>
        </p:spPr>
        <p:txBody>
          <a:bodyPr anchor="ctr">
            <a:noAutofit/>
          </a:bodyPr>
          <a:lstStyle/>
          <a:p>
            <a:pPr marL="285750" indent="-285750">
              <a:spcAft>
                <a:spcPts val="800"/>
              </a:spcAft>
              <a:buFont typeface="Arial"/>
              <a:buChar char="•"/>
            </a:pPr>
            <a:r>
              <a:rPr lang="en-GB" dirty="0" sz="2100" i="1">
                <a:solidFill>
                  <a:srgbClr val="1A1A1A"/>
                </a:solidFill>
              </a:rPr>
              <a:t>The intensive (qualitative or quantitative) analysis of a single unit or a small number of units (the cases), where the researcher’s goal is to understand a larger class of similar units (a population of cases)</a:t>
            </a:r>
          </a:p>
          <a:p>
            <a:pPr marL="285750" indent="-285750">
              <a:spcAft>
                <a:spcPts val="800"/>
              </a:spcAft>
              <a:buFont typeface="Arial"/>
              <a:buChar char="•"/>
            </a:pPr>
            <a:r>
              <a:rPr lang="en-GB" dirty="0" sz="2100">
                <a:solidFill>
                  <a:srgbClr val="1A1A1A"/>
                </a:solidFill>
              </a:rPr>
              <a:t>There is therefore an inherent problem of inference from one case or a few to a larger population (Barzelay, 2007; Seawright and Gerring, 2008)</a:t>
            </a:r>
          </a:p>
          <a:p>
            <a:pPr marL="285750" indent="-285750">
              <a:spcAft>
                <a:spcPts val="800"/>
              </a:spcAft>
              <a:buFont typeface="Arial"/>
              <a:buChar char="•"/>
            </a:pPr>
            <a:r>
              <a:rPr lang="en-GB" dirty="0" sz="2100">
                <a:solidFill>
                  <a:srgbClr val="1A1A1A"/>
                </a:solidFill>
              </a:rPr>
              <a:t>Findings generalise to theoretical propositions and not to populations: this is analytic generalisation (Yin, 1994)</a:t>
            </a:r>
          </a:p>
          <a:p>
            <a:pPr marL="285750" indent="-285750">
              <a:spcAft>
                <a:spcPts val="800"/>
              </a:spcAft>
              <a:buFont typeface="Arial"/>
              <a:buChar char="•"/>
            </a:pPr>
            <a:r>
              <a:rPr lang="en-GB" dirty="0" sz="2100">
                <a:solidFill>
                  <a:srgbClr val="1A1A1A"/>
                </a:solidFill>
              </a:rPr>
              <a:t>Example: one firm’s turnaround cannot show that all firms would respond in the same way, but it can test or refine a theory of turnaround</a:t>
            </a:r>
          </a:p>
        </p:txBody>
      </p:sp>
    </p:spTree>
    <p:extLst>
      <p:ext uri="{BB962C8B-B14F-4D97-AF65-F5344CB8AC3E}">
        <p14:creationId xmlns:p14="http://schemas.microsoft.com/office/powerpoint/2010/main" val="708456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3EA8D3-177F-288B-8620-5931B8A3CFCD}"/>
              </a:ext>
            </a:extLst>
          </p:cNvPr>
          <p:cNvSpPr>
            <a:spLocks noGrp="1"/>
          </p:cNvSpPr>
          <p:nvPr>
            <p:ph type="title"/>
          </p:nvPr>
        </p:nvSpPr>
        <p:spPr>
          <a:xfrm>
            <a:off x="586478" y="1683756"/>
            <a:ext cx="3115265" cy="2396359"/>
          </a:xfrm>
        </p:spPr>
        <p:txBody>
          <a:bodyPr anchor="b">
            <a:noAutofit/>
          </a:bodyPr>
          <a:lstStyle/>
          <a:p>
            <a:pPr marL="0" indent="0" algn="r">
              <a:buNone/>
            </a:pPr>
            <a:r>
              <a:rPr lang="en-GB" dirty="0" sz="3600">
                <a:solidFill>
                  <a:srgbClr val="FFFFFF"/>
                </a:solidFill>
              </a:rPr>
              <a:t>Descriptive case study</a:t>
            </a:r>
          </a:p>
        </p:txBody>
      </p:sp>
      <p:sp>
        <p:nvSpPr>
          <p:cNvPr id="20" name="TextBox 19"/>
          <p:cNvSpPr txBox="1"/>
          <p:nvPr/>
        </p:nvSpPr>
        <p:spPr>
          <a:xfrm>
            <a:off x="4901184" y="749808"/>
            <a:ext cx="6665976" cy="5449824"/>
          </a:xfrm>
          <a:prstGeom prst="rect">
            <a:avLst/>
          </a:prstGeom>
          <a:noFill/>
        </p:spPr>
        <p:txBody>
          <a:bodyPr wrap="square" anchor="ctr">
            <a:noAutofit/>
          </a:bodyPr>
          <a:lstStyle/>
          <a:p>
            <a:pPr marL="285750" indent="-285750">
              <a:spcAft>
                <a:spcPts val="1200"/>
              </a:spcAft>
              <a:buFont typeface="Arial"/>
              <a:buChar char="•"/>
            </a:pPr>
            <a:r>
              <a:rPr lang="en-GB" dirty="0" sz="2200">
                <a:solidFill>
                  <a:srgbClr val="1A1A1A"/>
                </a:solidFill>
              </a:rPr>
              <a:t>Closely related to the intrinsic type but kept separate here</a:t>
            </a:r>
          </a:p>
          <a:p>
            <a:pPr marL="285750" indent="-285750">
              <a:spcAft>
                <a:spcPts val="1200"/>
              </a:spcAft>
              <a:buFont typeface="Arial"/>
              <a:buChar char="•"/>
            </a:pPr>
            <a:r>
              <a:rPr lang="en-GB" dirty="0" sz="2200">
                <a:solidFill>
                  <a:srgbClr val="1A1A1A"/>
                </a:solidFill>
              </a:rPr>
              <a:t>Aims to elucidate features specific to a particular case</a:t>
            </a:r>
          </a:p>
          <a:p>
            <a:pPr marL="285750" indent="-285750">
              <a:spcAft>
                <a:spcPts val="1200"/>
              </a:spcAft>
              <a:buFont typeface="Arial"/>
              <a:buChar char="•"/>
            </a:pPr>
            <a:r>
              <a:rPr lang="en-GB" dirty="0" sz="2200">
                <a:solidFill>
                  <a:srgbClr val="1A1A1A"/>
                </a:solidFill>
              </a:rPr>
              <a:t>Can focus on the richness of the case in its own right</a:t>
            </a:r>
          </a:p>
          <a:p>
            <a:pPr marL="285750" indent="-285750">
              <a:spcAft>
                <a:spcPts val="1200"/>
              </a:spcAft>
              <a:buFont typeface="Arial"/>
              <a:buChar char="•"/>
            </a:pPr>
            <a:r>
              <a:rPr lang="en-GB" dirty="0" sz="2200">
                <a:solidFill>
                  <a:srgbClr val="1A1A1A"/>
                </a:solidFill>
              </a:rPr>
              <a:t>Can also be used to build theory or generate hypotheses</a:t>
            </a:r>
          </a:p>
          <a:p>
            <a:pPr marL="285750" indent="-285750">
              <a:spcAft>
                <a:spcPts val="1200"/>
              </a:spcAft>
              <a:buFont typeface="Arial"/>
              <a:buChar char="•"/>
            </a:pPr>
            <a:r>
              <a:rPr lang="en-GB" dirty="0" sz="2200">
                <a:solidFill>
                  <a:srgbClr val="1A1A1A"/>
                </a:solidFill>
              </a:rPr>
              <a:t>Example: a rich account of how one retailer manages seasonal staffing, before any theory is chosen</a:t>
            </a:r>
          </a:p>
        </p:txBody>
      </p:sp>
    </p:spTree>
    <p:extLst>
      <p:ext uri="{BB962C8B-B14F-4D97-AF65-F5344CB8AC3E}">
        <p14:creationId xmlns:p14="http://schemas.microsoft.com/office/powerpoint/2010/main" val="32461783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5E177B-E16B-F1F3-40A8-D983A08157C3}"/>
              </a:ext>
            </a:extLst>
          </p:cNvPr>
          <p:cNvSpPr>
            <a:spLocks noGrp="1"/>
          </p:cNvSpPr>
          <p:nvPr>
            <p:ph type="title"/>
          </p:nvPr>
        </p:nvSpPr>
        <p:spPr>
          <a:xfrm>
            <a:off x="466722" y="586855"/>
            <a:ext cx="3201366" cy="3387497"/>
          </a:xfrm>
        </p:spPr>
        <p:txBody>
          <a:bodyPr anchor="b">
            <a:noAutofit/>
          </a:bodyPr>
          <a:lstStyle/>
          <a:p>
            <a:pPr marL="0" indent="0" algn="r">
              <a:buNone/>
            </a:pPr>
            <a:r>
              <a:rPr lang="en-GB" dirty="0" sz="2800">
                <a:solidFill>
                  <a:srgbClr val="FFFFFF"/>
                </a:solidFill>
              </a:rPr>
              <a:t>Single case study</a:t>
            </a:r>
          </a:p>
          <a:p>
            <a:pPr marL="0" indent="0" algn="r">
              <a:spcBef>
                <a:spcPts val="600"/>
              </a:spcBef>
              <a:buNone/>
            </a:pPr>
            <a:r>
              <a:rPr lang="en-GB" dirty="0" sz="2200">
                <a:solidFill>
                  <a:srgbClr val="FFFFFF"/>
                </a:solidFill>
              </a:rPr>
              <a:t>Three kinds of case (Seawright and Gerring, 2008)</a:t>
            </a:r>
          </a:p>
        </p:txBody>
      </p:sp>
      <p:sp>
        <p:nvSpPr>
          <p:cNvPr id="3" name="Content Placeholder 2">
            <a:extLst>
              <a:ext uri="{FF2B5EF4-FFF2-40B4-BE49-F238E27FC236}">
                <a16:creationId xmlns:a16="http://schemas.microsoft.com/office/drawing/2014/main" id="{6A1200DE-723E-DBC4-0A26-38C1EECAA82D}"/>
              </a:ext>
            </a:extLst>
          </p:cNvPr>
          <p:cNvSpPr>
            <a:spLocks noGrp="1"/>
          </p:cNvSpPr>
          <p:nvPr>
            <p:ph idx="1"/>
          </p:nvPr>
        </p:nvSpPr>
        <p:spPr>
          <a:xfrm>
            <a:off x="4810259" y="649480"/>
            <a:ext cx="6555347" cy="5546047"/>
          </a:xfrm>
        </p:spPr>
        <p:txBody>
          <a:bodyPr anchor="ctr">
            <a:noAutofit/>
          </a:bodyPr>
          <a:lstStyle/>
          <a:p>
            <a:pPr marL="285750" indent="-285750">
              <a:spcAft>
                <a:spcPts val="800"/>
              </a:spcAft>
              <a:buFont typeface="Arial"/>
              <a:buChar char="•"/>
            </a:pPr>
            <a:r>
              <a:rPr lang="en-GB" dirty="0" sz="2000">
                <a:solidFill>
                  <a:srgbClr val="1A1A1A"/>
                </a:solidFill>
              </a:rPr>
              <a:t>Crucial case: of heightened importance to the community of scholars, such as a conspicuous success or failure. Example: a well-known corporate collapse that a theory of governance must be able to explain</a:t>
            </a:r>
          </a:p>
          <a:p>
            <a:pPr marL="285750" indent="-285750">
              <a:spcAft>
                <a:spcPts val="800"/>
              </a:spcAft>
              <a:buFont typeface="Arial"/>
              <a:buChar char="•"/>
            </a:pPr>
            <a:r>
              <a:rPr lang="en-GB" dirty="0" sz="2000">
                <a:solidFill>
                  <a:srgbClr val="1A1A1A"/>
                </a:solidFill>
              </a:rPr>
              <a:t>Typical case: explores causal mechanisms that are not apparent in quantitative analysis. Example: why typical mid-sized manufacturers struggle to keep skilled staff despite competitive pay</a:t>
            </a:r>
          </a:p>
          <a:p>
            <a:pPr marL="285750" indent="-285750">
              <a:spcAft>
                <a:spcPts val="800"/>
              </a:spcAft>
              <a:buFont typeface="Arial"/>
              <a:buChar char="•"/>
            </a:pPr>
            <a:r>
              <a:rPr lang="en-GB" dirty="0" sz="2000">
                <a:solidFill>
                  <a:srgbClr val="1A1A1A"/>
                </a:solidFill>
              </a:rPr>
              <a:t>Deviant case: explains an anomaly and its contribution to theory. Example: a firm that thrives where its sector peers fail</a:t>
            </a:r>
          </a:p>
          <a:p>
            <a:pPr marL="285750" indent="-285750">
              <a:spcAft>
                <a:spcPts val="800"/>
              </a:spcAft>
              <a:buFont typeface="Arial"/>
              <a:buChar char="•"/>
            </a:pPr>
            <a:r>
              <a:rPr lang="en-GB" dirty="0" sz="2000">
                <a:solidFill>
                  <a:srgbClr val="1A1A1A"/>
                </a:solidFill>
              </a:rPr>
              <a:t>For a published example of a crucial case, see King and Sznajder (2006)</a:t>
            </a:r>
          </a:p>
        </p:txBody>
      </p:sp>
    </p:spTree>
    <p:extLst>
      <p:ext uri="{BB962C8B-B14F-4D97-AF65-F5344CB8AC3E}">
        <p14:creationId xmlns:p14="http://schemas.microsoft.com/office/powerpoint/2010/main" val="6547667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333A35-1D17-37C8-D0F2-DBD2462AAD02}"/>
              </a:ext>
            </a:extLst>
          </p:cNvPr>
          <p:cNvSpPr>
            <a:spLocks noGrp="1"/>
          </p:cNvSpPr>
          <p:nvPr>
            <p:ph type="title"/>
          </p:nvPr>
        </p:nvSpPr>
        <p:spPr>
          <a:xfrm>
            <a:off x="466722" y="586855"/>
            <a:ext cx="3201366" cy="3387497"/>
          </a:xfrm>
        </p:spPr>
        <p:txBody>
          <a:bodyPr anchor="b">
            <a:noAutofit/>
          </a:bodyPr>
          <a:lstStyle/>
          <a:p>
            <a:pPr marL="0" indent="0" algn="r">
              <a:buNone/>
            </a:pPr>
            <a:r>
              <a:rPr lang="en-GB" dirty="0" sz="2800">
                <a:solidFill>
                  <a:srgbClr val="FFFFFF"/>
                </a:solidFill>
              </a:rPr>
              <a:t>Collective case study</a:t>
            </a:r>
          </a:p>
          <a:p>
            <a:pPr marL="0" indent="0" algn="r">
              <a:spcBef>
                <a:spcPts val="600"/>
              </a:spcBef>
              <a:buNone/>
            </a:pPr>
            <a:r>
              <a:rPr lang="en-GB" dirty="0" sz="2200">
                <a:solidFill>
                  <a:srgbClr val="FFFFFF"/>
                </a:solidFill>
              </a:rPr>
              <a:t>Studying multiple cases in one research study (Stake, 1995)</a:t>
            </a:r>
          </a:p>
        </p:txBody>
      </p:sp>
      <p:sp>
        <p:nvSpPr>
          <p:cNvPr id="3" name="Content Placeholder 2">
            <a:extLst>
              <a:ext uri="{FF2B5EF4-FFF2-40B4-BE49-F238E27FC236}">
                <a16:creationId xmlns:a16="http://schemas.microsoft.com/office/drawing/2014/main" id="{707A1F41-29F8-84B5-8A57-6A8448F1D561}"/>
              </a:ext>
            </a:extLst>
          </p:cNvPr>
          <p:cNvSpPr>
            <a:spLocks noGrp="1"/>
          </p:cNvSpPr>
          <p:nvPr>
            <p:ph idx="1"/>
          </p:nvPr>
        </p:nvSpPr>
        <p:spPr>
          <a:xfrm>
            <a:off x="4810259" y="649480"/>
            <a:ext cx="6555347" cy="5546047"/>
          </a:xfrm>
        </p:spPr>
        <p:txBody>
          <a:bodyPr anchor="ctr">
            <a:noAutofit/>
          </a:bodyPr>
          <a:lstStyle/>
          <a:p>
            <a:pPr marL="285750" indent="-285750">
              <a:spcAft>
                <a:spcPts val="800"/>
              </a:spcAft>
              <a:buFont typeface="Arial"/>
              <a:buChar char="•"/>
            </a:pPr>
            <a:r>
              <a:rPr lang="en-GB" dirty="0" sz="2200">
                <a:solidFill>
                  <a:srgbClr val="1A1A1A"/>
                </a:solidFill>
              </a:rPr>
              <a:t>Cases can be compared for similarities and differences</a:t>
            </a:r>
          </a:p>
          <a:p>
            <a:pPr marL="285750" indent="-285750">
              <a:spcAft>
                <a:spcPts val="800"/>
              </a:spcAft>
              <a:buFont typeface="Arial"/>
              <a:buChar char="•"/>
            </a:pPr>
            <a:r>
              <a:rPr lang="en-GB" dirty="0" sz="2200">
                <a:solidFill>
                  <a:srgbClr val="1A1A1A"/>
                </a:solidFill>
              </a:rPr>
              <a:t>More effective for testing a theory through multiple cases</a:t>
            </a:r>
          </a:p>
          <a:p>
            <a:pPr marL="285750" indent="-285750">
              <a:spcAft>
                <a:spcPts val="800"/>
              </a:spcAft>
              <a:buFont typeface="Arial"/>
              <a:buChar char="•"/>
            </a:pPr>
            <a:r>
              <a:rPr lang="en-GB" dirty="0" sz="2200">
                <a:solidFill>
                  <a:srgbClr val="1A1A1A"/>
                </a:solidFill>
              </a:rPr>
              <a:t>More likely to support generalisation, through replication across cases (Yin, 1994)</a:t>
            </a:r>
          </a:p>
          <a:p>
            <a:pPr marL="285750" indent="-285750">
              <a:spcAft>
                <a:spcPts val="800"/>
              </a:spcAft>
              <a:buFont typeface="Arial"/>
              <a:buChar char="•"/>
            </a:pPr>
            <a:r>
              <a:rPr lang="en-GB" dirty="0" sz="2200">
                <a:solidFill>
                  <a:srgbClr val="1A1A1A"/>
                </a:solidFill>
              </a:rPr>
              <a:t>Depth of analysis is sacrificed for the breadth gained from studying multiple cases</a:t>
            </a:r>
          </a:p>
          <a:p>
            <a:pPr marL="285750" indent="-285750">
              <a:spcAft>
                <a:spcPts val="800"/>
              </a:spcAft>
              <a:buFont typeface="Arial"/>
              <a:buChar char="•"/>
            </a:pPr>
            <a:r>
              <a:rPr lang="en-GB" dirty="0" sz="2200">
                <a:solidFill>
                  <a:srgbClr val="1A1A1A"/>
                </a:solidFill>
              </a:rPr>
              <a:t>Example: comparing how four South Wales manufacturers adopted a new technology</a:t>
            </a:r>
          </a:p>
        </p:txBody>
      </p:sp>
    </p:spTree>
    <p:extLst>
      <p:ext uri="{BB962C8B-B14F-4D97-AF65-F5344CB8AC3E}">
        <p14:creationId xmlns:p14="http://schemas.microsoft.com/office/powerpoint/2010/main" val="21566071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9C0444-B090-F9DB-81A4-23B3CFE7F337}"/>
              </a:ext>
            </a:extLst>
          </p:cNvPr>
          <p:cNvSpPr>
            <a:spLocks noGrp="1"/>
          </p:cNvSpPr>
          <p:nvPr>
            <p:ph type="title"/>
          </p:nvPr>
        </p:nvSpPr>
        <p:spPr>
          <a:xfrm>
            <a:off x="466722" y="586855"/>
            <a:ext cx="3201366" cy="3387497"/>
          </a:xfrm>
        </p:spPr>
        <p:txBody>
          <a:bodyPr anchor="b">
            <a:noAutofit/>
          </a:bodyPr>
          <a:lstStyle/>
          <a:p>
            <a:pPr marL="0" indent="0" algn="r">
              <a:buNone/>
            </a:pPr>
            <a:r>
              <a:rPr lang="en-GB" dirty="0" sz="3400">
                <a:solidFill>
                  <a:srgbClr val="FFFFFF"/>
                </a:solidFill>
              </a:rPr>
              <a:t>Comparative case studies</a:t>
            </a:r>
          </a:p>
        </p:txBody>
      </p:sp>
      <p:sp>
        <p:nvSpPr>
          <p:cNvPr id="3" name="Content Placeholder 2">
            <a:extLst>
              <a:ext uri="{FF2B5EF4-FFF2-40B4-BE49-F238E27FC236}">
                <a16:creationId xmlns:a16="http://schemas.microsoft.com/office/drawing/2014/main" id="{A92A0595-73F8-CFBB-05B0-4EAA0877EA59}"/>
              </a:ext>
            </a:extLst>
          </p:cNvPr>
          <p:cNvSpPr>
            <a:spLocks noGrp="1"/>
          </p:cNvSpPr>
          <p:nvPr>
            <p:ph idx="1"/>
          </p:nvPr>
        </p:nvSpPr>
        <p:spPr>
          <a:xfrm>
            <a:off x="4810259" y="649480"/>
            <a:ext cx="6555347" cy="5546047"/>
          </a:xfrm>
        </p:spPr>
        <p:txBody>
          <a:bodyPr anchor="ctr">
            <a:noAutofit/>
          </a:bodyPr>
          <a:lstStyle/>
          <a:p>
            <a:pPr marL="285750" indent="-285750">
              <a:spcAft>
                <a:spcPts val="800"/>
              </a:spcAft>
              <a:buFont typeface="Arial"/>
              <a:buChar char="•"/>
            </a:pPr>
            <a:r>
              <a:rPr lang="en-GB" dirty="0" sz="2200">
                <a:solidFill>
                  <a:srgbClr val="1A1A1A"/>
                </a:solidFill>
              </a:rPr>
              <a:t>Compare more than one case</a:t>
            </a:r>
          </a:p>
          <a:p>
            <a:pPr marL="285750" indent="-285750">
              <a:spcAft>
                <a:spcPts val="800"/>
              </a:spcAft>
              <a:buFont typeface="Arial"/>
              <a:buChar char="•"/>
            </a:pPr>
            <a:r>
              <a:rPr lang="en-GB" dirty="0" sz="2200">
                <a:solidFill>
                  <a:srgbClr val="1A1A1A"/>
                </a:solidFill>
              </a:rPr>
              <a:t>Comparative case studies resemble </a:t>
            </a:r>
            <a:r>
              <a:rPr lang="en-GB" dirty="0" sz="2200" i="1">
                <a:solidFill>
                  <a:srgbClr val="1A1A1A"/>
                </a:solidFill>
              </a:rPr>
              <a:t>statistical analysis, which manipulates groups of cases to control sources of variation in order to make causal inferences ... a kind of multivariate analysis</a:t>
            </a:r>
            <a:r>
              <a:rPr lang="en-GB" dirty="0" sz="2200">
                <a:solidFill>
                  <a:srgbClr val="1A1A1A"/>
                </a:solidFill>
              </a:rPr>
              <a:t> (Yin et al., 2018)</a:t>
            </a:r>
          </a:p>
          <a:p>
            <a:pPr marL="285750" indent="-285750">
              <a:spcAft>
                <a:spcPts val="800"/>
              </a:spcAft>
              <a:buFont typeface="Arial"/>
              <a:buChar char="•"/>
            </a:pPr>
            <a:r>
              <a:rPr lang="en-GB" dirty="0" sz="2200">
                <a:solidFill>
                  <a:srgbClr val="1A1A1A"/>
                </a:solidFill>
              </a:rPr>
              <a:t>Overcome the problem of selecting on the dependent variable and so have much greater explanatory power</a:t>
            </a:r>
          </a:p>
          <a:p>
            <a:pPr marL="285750" indent="-285750">
              <a:spcAft>
                <a:spcPts val="800"/>
              </a:spcAft>
              <a:buFont typeface="Arial"/>
              <a:buChar char="•"/>
            </a:pPr>
            <a:r>
              <a:rPr lang="en-GB" dirty="0" sz="2200">
                <a:solidFill>
                  <a:srgbClr val="1A1A1A"/>
                </a:solidFill>
              </a:rPr>
              <a:t>Also provide thick descriptions of cases (King and Sznajder, 2006)</a:t>
            </a:r>
          </a:p>
          <a:p>
            <a:pPr marL="285750" indent="-285750">
              <a:spcAft>
                <a:spcPts val="800"/>
              </a:spcAft>
              <a:buFont typeface="Arial"/>
              <a:buChar char="•"/>
            </a:pPr>
            <a:r>
              <a:rPr lang="en-GB" dirty="0" sz="2200">
                <a:solidFill>
                  <a:srgbClr val="1A1A1A"/>
                </a:solidFill>
              </a:rPr>
              <a:t>Example: comparing firms that survived a downturn with firms that failed avoids studying only the survivors</a:t>
            </a:r>
          </a:p>
        </p:txBody>
      </p:sp>
    </p:spTree>
    <p:extLst>
      <p:ext uri="{BB962C8B-B14F-4D97-AF65-F5344CB8AC3E}">
        <p14:creationId xmlns:p14="http://schemas.microsoft.com/office/powerpoint/2010/main" val="32596830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74CF15-FAB8-E2BA-F670-439DC8726355}"/>
              </a:ext>
            </a:extLst>
          </p:cNvPr>
          <p:cNvSpPr>
            <a:spLocks noGrp="1"/>
          </p:cNvSpPr>
          <p:nvPr>
            <p:ph type="title"/>
          </p:nvPr>
        </p:nvSpPr>
        <p:spPr>
          <a:xfrm>
            <a:off x="466722" y="586855"/>
            <a:ext cx="3201366" cy="3387497"/>
          </a:xfrm>
        </p:spPr>
        <p:txBody>
          <a:bodyPr anchor="b">
            <a:noAutofit/>
          </a:bodyPr>
          <a:lstStyle/>
          <a:p>
            <a:pPr marL="0" indent="0" algn="r">
              <a:buNone/>
            </a:pPr>
            <a:r>
              <a:rPr lang="en-GB" dirty="0" sz="3400">
                <a:solidFill>
                  <a:srgbClr val="FFFFFF"/>
                </a:solidFill>
              </a:rPr>
              <a:t>Selecting cases to compare</a:t>
            </a:r>
          </a:p>
        </p:txBody>
      </p:sp>
      <p:sp>
        <p:nvSpPr>
          <p:cNvPr id="3" name="Content Placeholder 2">
            <a:extLst>
              <a:ext uri="{FF2B5EF4-FFF2-40B4-BE49-F238E27FC236}">
                <a16:creationId xmlns:a16="http://schemas.microsoft.com/office/drawing/2014/main" id="{DB2E70A6-9F33-CA35-057F-CB15EADD2CA9}"/>
              </a:ext>
            </a:extLst>
          </p:cNvPr>
          <p:cNvSpPr>
            <a:spLocks noGrp="1"/>
          </p:cNvSpPr>
          <p:nvPr>
            <p:ph idx="1"/>
          </p:nvPr>
        </p:nvSpPr>
        <p:spPr>
          <a:xfrm>
            <a:off x="4810259" y="649480"/>
            <a:ext cx="6555347" cy="5546047"/>
          </a:xfrm>
        </p:spPr>
        <p:txBody>
          <a:bodyPr anchor="ctr">
            <a:noAutofit/>
          </a:bodyPr>
          <a:lstStyle/>
          <a:p>
            <a:pPr marL="285750" indent="-285750">
              <a:spcAft>
                <a:spcPts val="800"/>
              </a:spcAft>
              <a:buFont typeface="Arial"/>
              <a:buChar char="•"/>
            </a:pPr>
            <a:r>
              <a:rPr lang="en-GB" dirty="0" sz="2100">
                <a:solidFill>
                  <a:srgbClr val="1A1A1A"/>
                </a:solidFill>
              </a:rPr>
              <a:t>Requires careful case selection and justification</a:t>
            </a:r>
          </a:p>
          <a:p>
            <a:pPr marL="285750" indent="-285750">
              <a:spcAft>
                <a:spcPts val="800"/>
              </a:spcAft>
              <a:buFont typeface="Arial"/>
              <a:buChar char="•"/>
            </a:pPr>
            <a:r>
              <a:rPr lang="en-GB" dirty="0" sz="2100">
                <a:solidFill>
                  <a:srgbClr val="1A1A1A"/>
                </a:solidFill>
              </a:rPr>
              <a:t>Compare very similar cases that differ only in the dependent variable, on the assumption that this makes it easier to find the determinants (the method of difference). Example: two plants under the same owner, one of which keeps its skilled staff and one of which does not</a:t>
            </a:r>
          </a:p>
          <a:p>
            <a:pPr marL="285750" indent="-285750">
              <a:spcAft>
                <a:spcPts val="800"/>
              </a:spcAft>
              <a:buFont typeface="Arial"/>
              <a:buChar char="•"/>
            </a:pPr>
            <a:r>
              <a:rPr lang="en-GB" dirty="0" sz="2100">
                <a:solidFill>
                  <a:srgbClr val="1A1A1A"/>
                </a:solidFill>
              </a:rPr>
              <a:t>Compare very different cases that share the same dependent variable, so that any other circumstance present in all the cases can be regarded as the independent variable (the method of agreement). Example: a start-up and a multinational that both achieved rapid growth</a:t>
            </a:r>
          </a:p>
        </p:txBody>
      </p:sp>
    </p:spTree>
    <p:extLst>
      <p:ext uri="{BB962C8B-B14F-4D97-AF65-F5344CB8AC3E}">
        <p14:creationId xmlns:p14="http://schemas.microsoft.com/office/powerpoint/2010/main" val="6073359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6BF68B-2581-9A74-E5C8-0968E2EEC91F}"/>
              </a:ext>
            </a:extLst>
          </p:cNvPr>
          <p:cNvSpPr>
            <a:spLocks noGrp="1"/>
          </p:cNvSpPr>
          <p:nvPr>
            <p:ph type="title"/>
          </p:nvPr>
        </p:nvSpPr>
        <p:spPr>
          <a:xfrm>
            <a:off x="466722" y="586855"/>
            <a:ext cx="3201366" cy="3387497"/>
          </a:xfrm>
        </p:spPr>
        <p:txBody>
          <a:bodyPr anchor="b">
            <a:noAutofit/>
          </a:bodyPr>
          <a:lstStyle/>
          <a:p>
            <a:pPr marL="0" indent="0" algn="r">
              <a:buNone/>
            </a:pPr>
            <a:r>
              <a:rPr lang="en-GB" dirty="0" sz="3400">
                <a:solidFill>
                  <a:srgbClr val="FFFFFF"/>
                </a:solidFill>
              </a:rPr>
              <a:t>Data collection, analysis and report writing</a:t>
            </a:r>
          </a:p>
        </p:txBody>
      </p:sp>
      <p:sp>
        <p:nvSpPr>
          <p:cNvPr id="3" name="Content Placeholder 2">
            <a:extLst>
              <a:ext uri="{FF2B5EF4-FFF2-40B4-BE49-F238E27FC236}">
                <a16:creationId xmlns:a16="http://schemas.microsoft.com/office/drawing/2014/main" id="{49E805F1-2479-1244-C8FD-A81C2F707B4A}"/>
              </a:ext>
            </a:extLst>
          </p:cNvPr>
          <p:cNvSpPr>
            <a:spLocks noGrp="1"/>
          </p:cNvSpPr>
          <p:nvPr>
            <p:ph idx="1"/>
          </p:nvPr>
        </p:nvSpPr>
        <p:spPr>
          <a:xfrm>
            <a:off x="4810259" y="649480"/>
            <a:ext cx="6555347" cy="5546047"/>
          </a:xfrm>
        </p:spPr>
        <p:txBody>
          <a:bodyPr anchor="ctr">
            <a:noAutofit/>
          </a:bodyPr>
          <a:lstStyle/>
          <a:p>
            <a:pPr marL="285750" indent="-285750">
              <a:spcAft>
                <a:spcPts val="600"/>
              </a:spcAft>
              <a:buFont typeface="Arial"/>
              <a:buChar char="•"/>
            </a:pPr>
            <a:r>
              <a:rPr lang="en-GB" dirty="0" sz="2000">
                <a:solidFill>
                  <a:srgbClr val="1A1A1A"/>
                </a:solidFill>
              </a:rPr>
              <a:t>Use multiple methods and multiple data sources (Yin, 1994)</a:t>
            </a:r>
          </a:p>
          <a:p>
            <a:pPr marL="285750" indent="-285750">
              <a:spcAft>
                <a:spcPts val="600"/>
              </a:spcAft>
              <a:buFont typeface="Arial"/>
              <a:buChar char="•"/>
            </a:pPr>
            <a:r>
              <a:rPr lang="en-GB" dirty="0" sz="2000">
                <a:solidFill>
                  <a:srgbClr val="1A1A1A"/>
                </a:solidFill>
              </a:rPr>
              <a:t>Analysis and writing focus on the case, although other units of analysis can be included</a:t>
            </a:r>
          </a:p>
          <a:p>
            <a:pPr marL="285750" indent="-285750">
              <a:spcAft>
                <a:spcPts val="600"/>
              </a:spcAft>
              <a:buFont typeface="Arial"/>
              <a:buChar char="•"/>
            </a:pPr>
            <a:r>
              <a:rPr lang="en-GB" dirty="0" sz="2000">
                <a:solidFill>
                  <a:srgbClr val="1A1A1A"/>
                </a:solidFill>
              </a:rPr>
              <a:t>With multiple cases, analyse each case first (within-case analysis) and then compare across cases (cross-case analysis), as the next slide shows</a:t>
            </a:r>
          </a:p>
          <a:p>
            <a:pPr marL="285750" indent="-285750">
              <a:spcAft>
                <a:spcPts val="600"/>
              </a:spcAft>
              <a:buFont typeface="Arial"/>
              <a:buChar char="•"/>
            </a:pPr>
            <a:r>
              <a:rPr lang="en-GB" dirty="0" sz="2000">
                <a:solidFill>
                  <a:srgbClr val="1A1A1A"/>
                </a:solidFill>
              </a:rPr>
              <a:t>The report addresses the research questions or issues, presents the relevant findings for each and gives a rich (vivid and detailed) and holistic (whole and parts) description of the case and its context</a:t>
            </a:r>
          </a:p>
          <a:p>
            <a:pPr marL="285750" indent="-285750">
              <a:spcAft>
                <a:spcPts val="600"/>
              </a:spcAft>
              <a:buFont typeface="Arial"/>
              <a:buChar char="•"/>
            </a:pPr>
            <a:r>
              <a:rPr lang="en-GB" dirty="0" sz="2000">
                <a:solidFill>
                  <a:srgbClr val="1A1A1A"/>
                </a:solidFill>
              </a:rPr>
              <a:t>Example: sources for a study of a restructuring could include interviews with managers, board minutes, financial reports and observation of meetings</a:t>
            </a:r>
          </a:p>
          <a:p>
            <a:pPr marL="0" indent="0">
              <a:spcBef>
                <a:spcPts val="600"/>
              </a:spcBef>
              <a:spcAft>
                <a:spcPts val="600"/>
              </a:spcAft>
              <a:buNone/>
            </a:pPr>
            <a:r>
              <a:rPr lang="en-GB" dirty="0" sz="2000" i="1">
                <a:solidFill>
                  <a:srgbClr val="1A1A1A"/>
                </a:solidFill>
              </a:rPr>
              <a:t>Discussion question: describe the data collection, analysis and report writing phases of case study research.</a:t>
            </a:r>
          </a:p>
        </p:txBody>
      </p:sp>
    </p:spTree>
    <p:extLst>
      <p:ext uri="{BB962C8B-B14F-4D97-AF65-F5344CB8AC3E}">
        <p14:creationId xmlns:p14="http://schemas.microsoft.com/office/powerpoint/2010/main" val="31987907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3" name="Rectangle 615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155" name="Rectangle 615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7" name="Rectangle 615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9" name="Rectangle 615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1" name="Rectangle 616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63" name="Freeform: Shape 616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165" name="Rectangle 616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46" name="Rectangle 2">
            <a:extLst>
              <a:ext uri="{FF2B5EF4-FFF2-40B4-BE49-F238E27FC236}">
                <a16:creationId xmlns:a16="http://schemas.microsoft.com/office/drawing/2014/main" id="{81541E67-D1A4-7A3F-0D3C-FBEFA1D63B91}"/>
              </a:ext>
            </a:extLst>
          </p:cNvPr>
          <p:cNvSpPr>
            <a:spLocks noGrp="1" noChangeArrowheads="1"/>
          </p:cNvSpPr>
          <p:nvPr>
            <p:ph type="title" idx="4294967295"/>
          </p:nvPr>
        </p:nvSpPr>
        <p:spPr>
          <a:xfrm>
            <a:off x="466722" y="586855"/>
            <a:ext cx="3201366" cy="3387497"/>
          </a:xfrm>
        </p:spPr>
        <p:txBody>
          <a:bodyPr vert="horz" lIns="91440" tIns="45720" rIns="91440" bIns="45720" rtlCol="0" anchor="b">
            <a:noAutofit/>
          </a:bodyPr>
          <a:lstStyle/>
          <a:p>
            <a:pPr marL="0" indent="0" algn="r">
              <a:buNone/>
            </a:pPr>
            <a:r>
              <a:rPr lang="en-GB" dirty="0" sz="3600">
                <a:solidFill>
                  <a:srgbClr val="FFFFFF"/>
                </a:solidFill>
              </a:rPr>
              <a:t>When to choose a case study</a:t>
            </a:r>
          </a:p>
        </p:txBody>
      </p:sp>
      <p:sp>
        <p:nvSpPr>
          <p:cNvPr id="6147" name="Rectangle 3">
            <a:extLst>
              <a:ext uri="{FF2B5EF4-FFF2-40B4-BE49-F238E27FC236}">
                <a16:creationId xmlns:a16="http://schemas.microsoft.com/office/drawing/2014/main" id="{0C610603-7955-D1CF-00D9-BE0DF15E3D25}"/>
              </a:ext>
            </a:extLst>
          </p:cNvPr>
          <p:cNvSpPr>
            <a:spLocks noGrp="1" noChangeArrowheads="1"/>
          </p:cNvSpPr>
          <p:nvPr>
            <p:ph type="body" idx="4294967295"/>
          </p:nvPr>
        </p:nvSpPr>
        <p:spPr>
          <a:xfrm>
            <a:off x="4810259" y="649480"/>
            <a:ext cx="6555347" cy="5546047"/>
          </a:xfrm>
        </p:spPr>
        <p:txBody>
          <a:bodyPr vert="horz" lIns="91440" tIns="45720" rIns="91440" bIns="45720" rtlCol="0" anchor="ctr">
            <a:noAutofit/>
          </a:bodyPr>
          <a:lstStyle/>
          <a:p>
            <a:pPr marL="285750" indent="-285750">
              <a:spcAft>
                <a:spcPts val="800"/>
              </a:spcAft>
              <a:buFont typeface="Arial"/>
              <a:buChar char="•"/>
            </a:pPr>
            <a:r>
              <a:rPr lang="en-GB" dirty="0" sz="2000">
                <a:solidFill>
                  <a:srgbClr val="1A1A1A"/>
                </a:solidFill>
              </a:rPr>
              <a:t>The choice between history, case study and experiment depends on access to evidence and control over events (Yin, 1994)</a:t>
            </a:r>
          </a:p>
          <a:p>
            <a:pPr marL="285750" indent="-285750">
              <a:spcAft>
                <a:spcPts val="800"/>
              </a:spcAft>
              <a:buFont typeface="Arial"/>
              <a:buChar char="•"/>
            </a:pPr>
            <a:r>
              <a:rPr lang="en-GB" dirty="0" sz="2000">
                <a:solidFill>
                  <a:srgbClr val="1A1A1A"/>
                </a:solidFill>
              </a:rPr>
              <a:t>Case studies are preferred for examining contemporary events</a:t>
            </a:r>
          </a:p>
          <a:p>
            <a:pPr marL="285750" indent="-285750">
              <a:spcAft>
                <a:spcPts val="800"/>
              </a:spcAft>
              <a:buFont typeface="Arial"/>
              <a:buChar char="•"/>
            </a:pPr>
            <a:r>
              <a:rPr lang="en-GB" dirty="0" sz="2000">
                <a:solidFill>
                  <a:srgbClr val="1A1A1A"/>
                </a:solidFill>
              </a:rPr>
              <a:t>Experiments are used when the investigator can manipulate behaviour directly, precisely and systematically</a:t>
            </a:r>
          </a:p>
          <a:p>
            <a:pPr marL="285750" indent="-285750">
              <a:spcAft>
                <a:spcPts val="800"/>
              </a:spcAft>
              <a:buFont typeface="Arial"/>
              <a:buChar char="•"/>
            </a:pPr>
            <a:r>
              <a:rPr lang="en-GB" dirty="0" sz="2000">
                <a:solidFill>
                  <a:srgbClr val="1A1A1A"/>
                </a:solidFill>
              </a:rPr>
              <a:t>Examples: a current restructuring you cannot control suits a case study, a firm’s founding decades ago suits history using archives, and testing whether a pay incentive changes sales behaviour with random assignment suits an experiment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5" name="Rectangle 9224">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227" name="Rectangle 9226">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9" name="Rectangle 922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31" name="Rectangle 9230">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33" name="Rectangle 9232">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35" name="Freeform: Shape 9234">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237" name="Rectangle 9236">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a:extLst>
              <a:ext uri="{FF2B5EF4-FFF2-40B4-BE49-F238E27FC236}">
                <a16:creationId xmlns:a16="http://schemas.microsoft.com/office/drawing/2014/main" id="{0831A4CB-DFC6-3C4F-881A-9BAC60B98923}"/>
              </a:ext>
            </a:extLst>
          </p:cNvPr>
          <p:cNvSpPr>
            <a:spLocks noGrp="1" noChangeArrowheads="1"/>
          </p:cNvSpPr>
          <p:nvPr>
            <p:ph type="title" idx="4294967295"/>
          </p:nvPr>
        </p:nvSpPr>
        <p:spPr>
          <a:xfrm>
            <a:off x="466722" y="586855"/>
            <a:ext cx="3201366" cy="3387497"/>
          </a:xfrm>
        </p:spPr>
        <p:txBody>
          <a:bodyPr vert="horz" lIns="91440" tIns="45720" rIns="91440" bIns="45720" rtlCol="0" anchor="b">
            <a:noAutofit/>
          </a:bodyPr>
          <a:lstStyle/>
          <a:p>
            <a:pPr marL="0" indent="0" algn="r">
              <a:buNone/>
            </a:pPr>
            <a:r>
              <a:rPr lang="en-GB" dirty="0" sz="3400">
                <a:solidFill>
                  <a:srgbClr val="FFFFFF"/>
                </a:solidFill>
              </a:rPr>
              <a:t>Criticisms of case studies and responses (Yin, 1994)</a:t>
            </a:r>
          </a:p>
        </p:txBody>
      </p:sp>
      <p:sp>
        <p:nvSpPr>
          <p:cNvPr id="9219" name="Rectangle 3">
            <a:extLst>
              <a:ext uri="{FF2B5EF4-FFF2-40B4-BE49-F238E27FC236}">
                <a16:creationId xmlns:a16="http://schemas.microsoft.com/office/drawing/2014/main" id="{2AB7CC22-E706-ED78-12CA-D55EA078E360}"/>
              </a:ext>
            </a:extLst>
          </p:cNvPr>
          <p:cNvSpPr>
            <a:spLocks noGrp="1" noChangeArrowheads="1"/>
          </p:cNvSpPr>
          <p:nvPr>
            <p:ph type="body" idx="4294967295"/>
          </p:nvPr>
        </p:nvSpPr>
        <p:spPr>
          <a:xfrm>
            <a:off x="4810259" y="649480"/>
            <a:ext cx="6555347" cy="5546047"/>
          </a:xfrm>
        </p:spPr>
        <p:txBody>
          <a:bodyPr vert="horz" lIns="91440" tIns="45720" rIns="91440" bIns="45720" rtlCol="0" anchor="ctr">
            <a:noAutofit/>
          </a:bodyPr>
          <a:lstStyle/>
          <a:p>
            <a:pPr marL="285750" indent="-285750">
              <a:spcAft>
                <a:spcPts val="800"/>
              </a:spcAft>
              <a:buFont typeface="Arial"/>
              <a:buChar char="•"/>
            </a:pPr>
            <a:r>
              <a:rPr lang="en-GB" dirty="0" sz="2200">
                <a:solidFill>
                  <a:srgbClr val="1A1A1A"/>
                </a:solidFill>
              </a:rPr>
              <a:t>Lack of rigour</a:t>
            </a:r>
          </a:p>
          <a:p>
            <a:pPr marL="628650" indent="-285750">
              <a:spcAft>
                <a:spcPts val="800"/>
              </a:spcAft>
              <a:buFont typeface="Arial"/>
              <a:buChar char="•"/>
            </a:pPr>
            <a:r>
              <a:rPr lang="en-GB" dirty="0" sz="2200">
                <a:solidFill>
                  <a:srgbClr val="1A1A1A"/>
                </a:solidFill>
              </a:rPr>
              <a:t>Use a case study protocol and clear procedures for data collection and analysis</a:t>
            </a:r>
          </a:p>
          <a:p>
            <a:pPr marL="285750" indent="-285750">
              <a:spcAft>
                <a:spcPts val="800"/>
              </a:spcAft>
              <a:buFont typeface="Arial"/>
              <a:buChar char="•"/>
            </a:pPr>
            <a:r>
              <a:rPr lang="en-GB" dirty="0" sz="2200">
                <a:solidFill>
                  <a:srgbClr val="1A1A1A"/>
                </a:solidFill>
              </a:rPr>
              <a:t>Little basis for scientific generalisation</a:t>
            </a:r>
          </a:p>
          <a:p>
            <a:pPr marL="628650" indent="-285750">
              <a:spcAft>
                <a:spcPts val="800"/>
              </a:spcAft>
              <a:buFont typeface="Arial"/>
              <a:buChar char="•"/>
            </a:pPr>
            <a:r>
              <a:rPr lang="en-GB" dirty="0" sz="2200">
                <a:solidFill>
                  <a:srgbClr val="1A1A1A"/>
                </a:solidFill>
              </a:rPr>
              <a:t>Generalise to theoretical propositions and not to populations</a:t>
            </a:r>
          </a:p>
          <a:p>
            <a:pPr marL="285750" indent="-285750">
              <a:spcAft>
                <a:spcPts val="800"/>
              </a:spcAft>
              <a:buFont typeface="Arial"/>
              <a:buChar char="•"/>
            </a:pPr>
            <a:r>
              <a:rPr lang="en-GB" dirty="0" sz="2200">
                <a:solidFill>
                  <a:srgbClr val="1A1A1A"/>
                </a:solidFill>
              </a:rPr>
              <a:t>Case studies take too long</a:t>
            </a:r>
          </a:p>
          <a:p>
            <a:pPr marL="628650" indent="-285750">
              <a:spcAft>
                <a:spcPts val="800"/>
              </a:spcAft>
              <a:buFont typeface="Arial"/>
              <a:buChar char="•"/>
            </a:pPr>
            <a:r>
              <a:rPr lang="en-GB" dirty="0" sz="2200">
                <a:solidFill>
                  <a:srgbClr val="1A1A1A"/>
                </a:solidFill>
              </a:rPr>
              <a:t>They need not: a case study can rely on documents, archives and telephone interviews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58E4096-6757-6258-5862-67A0BA41B1EC}"/>
              </a:ext>
            </a:extLst>
          </p:cNvPr>
          <p:cNvSpPr>
            <a:spLocks noGrp="1"/>
          </p:cNvSpPr>
          <p:nvPr>
            <p:ph type="title"/>
          </p:nvPr>
        </p:nvSpPr>
        <p:spPr>
          <a:xfrm>
            <a:off x="586478" y="1683756"/>
            <a:ext cx="3115265" cy="2396359"/>
          </a:xfrm>
        </p:spPr>
        <p:txBody>
          <a:bodyPr anchor="b">
            <a:noAutofit/>
          </a:bodyPr>
          <a:lstStyle/>
          <a:p>
            <a:pPr marL="0" indent="0" algn="r">
              <a:buNone/>
            </a:pPr>
            <a:r>
              <a:rPr lang="en-GB" dirty="0" sz="3400">
                <a:solidFill>
                  <a:srgbClr val="FFFFFF"/>
                </a:solidFill>
              </a:rPr>
              <a:t>Case study protocol (Yin, 1994)</a:t>
            </a:r>
          </a:p>
        </p:txBody>
      </p:sp>
      <p:sp>
        <p:nvSpPr>
          <p:cNvPr id="20" name="Rectangle 19"/>
          <p:cNvSpPr/>
          <p:nvPr/>
        </p:nvSpPr>
        <p:spPr>
          <a:xfrm>
            <a:off x="4901184" y="749808"/>
            <a:ext cx="3200400" cy="2240280"/>
          </a:xfrm>
          <a:prstGeom prst="rect">
            <a:avLst/>
          </a:prstGeom>
          <a:solidFill>
            <a:srgbClr val="F4F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1" name="Rectangle 20"/>
          <p:cNvSpPr/>
          <p:nvPr/>
        </p:nvSpPr>
        <p:spPr>
          <a:xfrm>
            <a:off x="4901184" y="749808"/>
            <a:ext cx="3200400" cy="640080"/>
          </a:xfrm>
          <a:prstGeom prst="rect">
            <a:avLst/>
          </a:prstGeom>
          <a:solidFill>
            <a:srgbClr val="2E5A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2" name="TextBox 21"/>
          <p:cNvSpPr txBox="1"/>
          <p:nvPr/>
        </p:nvSpPr>
        <p:spPr>
          <a:xfrm>
            <a:off x="4992624" y="768096"/>
            <a:ext cx="3017520" cy="603504"/>
          </a:xfrm>
          <a:prstGeom prst="rect">
            <a:avLst/>
          </a:prstGeom>
          <a:noFill/>
        </p:spPr>
        <p:txBody>
          <a:bodyPr wrap="square" anchor="ctr">
            <a:noAutofit/>
          </a:bodyPr>
          <a:lstStyle/>
          <a:p>
            <a:pPr marL="0" indent="0">
              <a:buNone/>
            </a:pPr>
            <a:r>
              <a:rPr lang="en-GB" dirty="0" sz="1700" b="1">
                <a:solidFill>
                  <a:srgbClr val="FFFFFF"/>
                </a:solidFill>
              </a:rPr>
              <a:t>Overview of the case study project</a:t>
            </a:r>
          </a:p>
        </p:txBody>
      </p:sp>
      <p:sp>
        <p:nvSpPr>
          <p:cNvPr id="23" name="TextBox 22"/>
          <p:cNvSpPr txBox="1"/>
          <p:nvPr/>
        </p:nvSpPr>
        <p:spPr>
          <a:xfrm>
            <a:off x="5010912" y="1499616"/>
            <a:ext cx="2980944" cy="1417320"/>
          </a:xfrm>
          <a:prstGeom prst="rect">
            <a:avLst/>
          </a:prstGeom>
          <a:noFill/>
        </p:spPr>
        <p:txBody>
          <a:bodyPr wrap="square">
            <a:noAutofit/>
          </a:bodyPr>
          <a:lstStyle/>
          <a:p>
            <a:pPr marL="285750" indent="-285750">
              <a:spcAft>
                <a:spcPts val="400"/>
              </a:spcAft>
              <a:buFont typeface="Arial"/>
              <a:buChar char="•"/>
            </a:pPr>
            <a:r>
              <a:rPr lang="en-GB" dirty="0" sz="1800">
                <a:solidFill>
                  <a:srgbClr val="1A1A1A"/>
                </a:solidFill>
              </a:rPr>
              <a:t>Background information</a:t>
            </a:r>
          </a:p>
          <a:p>
            <a:pPr marL="285750" indent="-285750">
              <a:spcAft>
                <a:spcPts val="400"/>
              </a:spcAft>
              <a:buFont typeface="Arial"/>
              <a:buChar char="•"/>
            </a:pPr>
            <a:r>
              <a:rPr lang="en-GB" dirty="0" sz="1800">
                <a:solidFill>
                  <a:srgbClr val="1A1A1A"/>
                </a:solidFill>
              </a:rPr>
              <a:t>Issues being investigated</a:t>
            </a:r>
          </a:p>
          <a:p>
            <a:pPr marL="285750" indent="-285750">
              <a:spcAft>
                <a:spcPts val="400"/>
              </a:spcAft>
              <a:buFont typeface="Arial"/>
              <a:buChar char="•"/>
            </a:pPr>
            <a:r>
              <a:rPr lang="en-GB" dirty="0" sz="1800">
                <a:solidFill>
                  <a:srgbClr val="1A1A1A"/>
                </a:solidFill>
              </a:rPr>
              <a:t>Relevant readings</a:t>
            </a:r>
          </a:p>
        </p:txBody>
      </p:sp>
      <p:sp>
        <p:nvSpPr>
          <p:cNvPr id="24" name="Rectangle 23"/>
          <p:cNvSpPr/>
          <p:nvPr/>
        </p:nvSpPr>
        <p:spPr>
          <a:xfrm>
            <a:off x="8366760" y="749808"/>
            <a:ext cx="3200400" cy="2240280"/>
          </a:xfrm>
          <a:prstGeom prst="rect">
            <a:avLst/>
          </a:prstGeom>
          <a:solidFill>
            <a:srgbClr val="F4F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5" name="Rectangle 24"/>
          <p:cNvSpPr/>
          <p:nvPr/>
        </p:nvSpPr>
        <p:spPr>
          <a:xfrm>
            <a:off x="8366760" y="749808"/>
            <a:ext cx="3200400" cy="640080"/>
          </a:xfrm>
          <a:prstGeom prst="rect">
            <a:avLst/>
          </a:prstGeom>
          <a:solidFill>
            <a:srgbClr val="2E5A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6" name="TextBox 25"/>
          <p:cNvSpPr txBox="1"/>
          <p:nvPr/>
        </p:nvSpPr>
        <p:spPr>
          <a:xfrm>
            <a:off x="8458200" y="768096"/>
            <a:ext cx="3017520" cy="603504"/>
          </a:xfrm>
          <a:prstGeom prst="rect">
            <a:avLst/>
          </a:prstGeom>
          <a:noFill/>
        </p:spPr>
        <p:txBody>
          <a:bodyPr wrap="square" anchor="ctr">
            <a:noAutofit/>
          </a:bodyPr>
          <a:lstStyle/>
          <a:p>
            <a:pPr marL="0" indent="0">
              <a:buNone/>
            </a:pPr>
            <a:r>
              <a:rPr lang="en-GB" dirty="0" sz="1700" b="1">
                <a:solidFill>
                  <a:srgbClr val="FFFFFF"/>
                </a:solidFill>
              </a:rPr>
              <a:t>Field procedures</a:t>
            </a:r>
          </a:p>
        </p:txBody>
      </p:sp>
      <p:sp>
        <p:nvSpPr>
          <p:cNvPr id="27" name="TextBox 26"/>
          <p:cNvSpPr txBox="1"/>
          <p:nvPr/>
        </p:nvSpPr>
        <p:spPr>
          <a:xfrm>
            <a:off x="8476488" y="1499616"/>
            <a:ext cx="2980944" cy="1417320"/>
          </a:xfrm>
          <a:prstGeom prst="rect">
            <a:avLst/>
          </a:prstGeom>
          <a:noFill/>
        </p:spPr>
        <p:txBody>
          <a:bodyPr wrap="square">
            <a:noAutofit/>
          </a:bodyPr>
          <a:lstStyle/>
          <a:p>
            <a:pPr marL="285750" indent="-285750">
              <a:spcAft>
                <a:spcPts val="400"/>
              </a:spcAft>
              <a:buFont typeface="Arial"/>
              <a:buChar char="•"/>
            </a:pPr>
            <a:r>
              <a:rPr lang="en-GB" dirty="0" sz="1800">
                <a:solidFill>
                  <a:srgbClr val="1A1A1A"/>
                </a:solidFill>
              </a:rPr>
              <a:t>Access to sites and assistance</a:t>
            </a:r>
          </a:p>
          <a:p>
            <a:pPr marL="285750" indent="-285750">
              <a:spcAft>
                <a:spcPts val="400"/>
              </a:spcAft>
              <a:buFont typeface="Arial"/>
              <a:buChar char="•"/>
            </a:pPr>
            <a:r>
              <a:rPr lang="en-GB" dirty="0" sz="1800">
                <a:solidFill>
                  <a:srgbClr val="1A1A1A"/>
                </a:solidFill>
              </a:rPr>
              <a:t>Schedule of data collection</a:t>
            </a:r>
          </a:p>
          <a:p>
            <a:pPr marL="285750" indent="-285750">
              <a:spcAft>
                <a:spcPts val="400"/>
              </a:spcAft>
              <a:buFont typeface="Arial"/>
              <a:buChar char="•"/>
            </a:pPr>
            <a:r>
              <a:rPr lang="en-GB" dirty="0" sz="1800">
                <a:solidFill>
                  <a:srgbClr val="1A1A1A"/>
                </a:solidFill>
              </a:rPr>
              <a:t>General sources of information</a:t>
            </a:r>
          </a:p>
        </p:txBody>
      </p:sp>
      <p:sp>
        <p:nvSpPr>
          <p:cNvPr id="28" name="Rectangle 27"/>
          <p:cNvSpPr/>
          <p:nvPr/>
        </p:nvSpPr>
        <p:spPr>
          <a:xfrm>
            <a:off x="4901184" y="3127248"/>
            <a:ext cx="3200400" cy="2240280"/>
          </a:xfrm>
          <a:prstGeom prst="rect">
            <a:avLst/>
          </a:prstGeom>
          <a:solidFill>
            <a:srgbClr val="F4F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9" name="Rectangle 28"/>
          <p:cNvSpPr/>
          <p:nvPr/>
        </p:nvSpPr>
        <p:spPr>
          <a:xfrm>
            <a:off x="4901184" y="3127248"/>
            <a:ext cx="3200400" cy="640080"/>
          </a:xfrm>
          <a:prstGeom prst="rect">
            <a:avLst/>
          </a:prstGeom>
          <a:solidFill>
            <a:srgbClr val="2E5A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0" name="TextBox 29"/>
          <p:cNvSpPr txBox="1"/>
          <p:nvPr/>
        </p:nvSpPr>
        <p:spPr>
          <a:xfrm>
            <a:off x="4992624" y="3145536"/>
            <a:ext cx="3017520" cy="603504"/>
          </a:xfrm>
          <a:prstGeom prst="rect">
            <a:avLst/>
          </a:prstGeom>
          <a:noFill/>
        </p:spPr>
        <p:txBody>
          <a:bodyPr wrap="square" anchor="ctr">
            <a:noAutofit/>
          </a:bodyPr>
          <a:lstStyle/>
          <a:p>
            <a:pPr marL="0" indent="0">
              <a:buNone/>
            </a:pPr>
            <a:r>
              <a:rPr lang="en-GB" dirty="0" sz="1700" b="1">
                <a:solidFill>
                  <a:srgbClr val="FFFFFF"/>
                </a:solidFill>
              </a:rPr>
              <a:t>Case study questions</a:t>
            </a:r>
          </a:p>
        </p:txBody>
      </p:sp>
      <p:sp>
        <p:nvSpPr>
          <p:cNvPr id="31" name="TextBox 30"/>
          <p:cNvSpPr txBox="1"/>
          <p:nvPr/>
        </p:nvSpPr>
        <p:spPr>
          <a:xfrm>
            <a:off x="5010912" y="3877056"/>
            <a:ext cx="2980944" cy="1417320"/>
          </a:xfrm>
          <a:prstGeom prst="rect">
            <a:avLst/>
          </a:prstGeom>
          <a:noFill/>
        </p:spPr>
        <p:txBody>
          <a:bodyPr wrap="square">
            <a:noAutofit/>
          </a:bodyPr>
          <a:lstStyle/>
          <a:p>
            <a:pPr marL="285750" indent="-285750">
              <a:spcAft>
                <a:spcPts val="400"/>
              </a:spcAft>
              <a:buFont typeface="Arial"/>
              <a:buChar char="•"/>
            </a:pPr>
            <a:r>
              <a:rPr lang="en-GB" dirty="0" sz="1800">
                <a:solidFill>
                  <a:srgbClr val="1A1A1A"/>
                </a:solidFill>
              </a:rPr>
              <a:t>The specific questions to keep in mind during data collection</a:t>
            </a:r>
          </a:p>
        </p:txBody>
      </p:sp>
      <p:sp>
        <p:nvSpPr>
          <p:cNvPr id="32" name="Rectangle 31"/>
          <p:cNvSpPr/>
          <p:nvPr/>
        </p:nvSpPr>
        <p:spPr>
          <a:xfrm>
            <a:off x="8366760" y="3127248"/>
            <a:ext cx="3200400" cy="2240280"/>
          </a:xfrm>
          <a:prstGeom prst="rect">
            <a:avLst/>
          </a:prstGeom>
          <a:solidFill>
            <a:srgbClr val="F4F8F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3" name="Rectangle 32"/>
          <p:cNvSpPr/>
          <p:nvPr/>
        </p:nvSpPr>
        <p:spPr>
          <a:xfrm>
            <a:off x="8366760" y="3127248"/>
            <a:ext cx="3200400" cy="640080"/>
          </a:xfrm>
          <a:prstGeom prst="rect">
            <a:avLst/>
          </a:prstGeom>
          <a:solidFill>
            <a:srgbClr val="2E5A1C"/>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4" name="TextBox 33"/>
          <p:cNvSpPr txBox="1"/>
          <p:nvPr/>
        </p:nvSpPr>
        <p:spPr>
          <a:xfrm>
            <a:off x="8458200" y="3145536"/>
            <a:ext cx="3017520" cy="603504"/>
          </a:xfrm>
          <a:prstGeom prst="rect">
            <a:avLst/>
          </a:prstGeom>
          <a:noFill/>
        </p:spPr>
        <p:txBody>
          <a:bodyPr wrap="square" anchor="ctr">
            <a:noAutofit/>
          </a:bodyPr>
          <a:lstStyle/>
          <a:p>
            <a:pPr marL="0" indent="0">
              <a:buNone/>
            </a:pPr>
            <a:r>
              <a:rPr lang="en-GB" dirty="0" sz="1700" b="1">
                <a:solidFill>
                  <a:srgbClr val="FFFFFF"/>
                </a:solidFill>
              </a:rPr>
              <a:t>Guide for the case study report</a:t>
            </a:r>
          </a:p>
        </p:txBody>
      </p:sp>
      <p:sp>
        <p:nvSpPr>
          <p:cNvPr id="35" name="TextBox 34"/>
          <p:cNvSpPr txBox="1"/>
          <p:nvPr/>
        </p:nvSpPr>
        <p:spPr>
          <a:xfrm>
            <a:off x="8476488" y="3877056"/>
            <a:ext cx="2980944" cy="1417320"/>
          </a:xfrm>
          <a:prstGeom prst="rect">
            <a:avLst/>
          </a:prstGeom>
          <a:noFill/>
        </p:spPr>
        <p:txBody>
          <a:bodyPr wrap="square">
            <a:noAutofit/>
          </a:bodyPr>
          <a:lstStyle/>
          <a:p>
            <a:pPr marL="285750" indent="-285750">
              <a:spcAft>
                <a:spcPts val="400"/>
              </a:spcAft>
              <a:buFont typeface="Arial"/>
              <a:buChar char="•"/>
            </a:pPr>
            <a:r>
              <a:rPr lang="en-GB" dirty="0" sz="1800">
                <a:solidFill>
                  <a:srgbClr val="1A1A1A"/>
                </a:solidFill>
              </a:rPr>
              <a:t>Outline of the report</a:t>
            </a:r>
          </a:p>
          <a:p>
            <a:pPr marL="285750" indent="-285750">
              <a:spcAft>
                <a:spcPts val="400"/>
              </a:spcAft>
              <a:buFont typeface="Arial"/>
              <a:buChar char="•"/>
            </a:pPr>
            <a:r>
              <a:rPr lang="en-GB" dirty="0" sz="1800">
                <a:solidFill>
                  <a:srgbClr val="1A1A1A"/>
                </a:solidFill>
              </a:rPr>
              <a:t>Format for the narrative</a:t>
            </a:r>
          </a:p>
        </p:txBody>
      </p:sp>
      <p:sp>
        <p:nvSpPr>
          <p:cNvPr id="36" name="TextBox 35"/>
          <p:cNvSpPr txBox="1"/>
          <p:nvPr/>
        </p:nvSpPr>
        <p:spPr>
          <a:xfrm>
            <a:off x="4901184" y="5532120"/>
            <a:ext cx="6665976" cy="777240"/>
          </a:xfrm>
          <a:prstGeom prst="rect">
            <a:avLst/>
          </a:prstGeom>
          <a:noFill/>
        </p:spPr>
        <p:txBody>
          <a:bodyPr wrap="square">
            <a:noAutofit/>
          </a:bodyPr>
          <a:lstStyle/>
          <a:p>
            <a:pPr marL="0" indent="0">
              <a:buNone/>
            </a:pPr>
            <a:r>
              <a:rPr lang="en-GB" dirty="0" sz="1700">
                <a:solidFill>
                  <a:srgbClr val="1A1A1A"/>
                </a:solidFill>
              </a:rPr>
              <a:t>Example: in a study of a merger, the field procedures cover agreed access to the HR director and a schedule of interviews before and after integration.</a:t>
            </a:r>
          </a:p>
        </p:txBody>
      </p:sp>
    </p:spTree>
    <p:extLst>
      <p:ext uri="{BB962C8B-B14F-4D97-AF65-F5344CB8AC3E}">
        <p14:creationId xmlns:p14="http://schemas.microsoft.com/office/powerpoint/2010/main" val="10732155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38" name="Rectangle 1333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40" name="Rectangle 1333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42" name="Rectangle 1334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44" name="Rectangle 1334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46" name="Rectangle 1334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48" name="Oval 1334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14" name="Rectangle 2">
            <a:extLst>
              <a:ext uri="{FF2B5EF4-FFF2-40B4-BE49-F238E27FC236}">
                <a16:creationId xmlns:a16="http://schemas.microsoft.com/office/drawing/2014/main" id="{CC21565F-F37C-18CD-54BC-72220C5AA960}"/>
              </a:ext>
            </a:extLst>
          </p:cNvPr>
          <p:cNvSpPr>
            <a:spLocks noGrp="1" noChangeArrowheads="1"/>
          </p:cNvSpPr>
          <p:nvPr>
            <p:ph type="title" idx="4294967295"/>
          </p:nvPr>
        </p:nvSpPr>
        <p:spPr>
          <a:xfrm>
            <a:off x="826396" y="586855"/>
            <a:ext cx="4230100" cy="3387497"/>
          </a:xfrm>
        </p:spPr>
        <p:txBody>
          <a:bodyPr vert="horz" lIns="91440" tIns="45720" rIns="91440" bIns="45720" rtlCol="0" anchor="b">
            <a:noAutofit/>
          </a:bodyPr>
          <a:lstStyle/>
          <a:p>
            <a:pPr marL="0" indent="0" algn="r">
              <a:buNone/>
            </a:pPr>
            <a:r>
              <a:rPr lang="en-GB" dirty="0" sz="3400">
                <a:solidFill>
                  <a:srgbClr val="FFFFFF"/>
                </a:solidFill>
              </a:rPr>
              <a:t>Analysing within-case and cross-case data</a:t>
            </a:r>
          </a:p>
        </p:txBody>
      </p:sp>
      <p:sp>
        <p:nvSpPr>
          <p:cNvPr id="13315" name="Rectangle 3">
            <a:extLst>
              <a:ext uri="{FF2B5EF4-FFF2-40B4-BE49-F238E27FC236}">
                <a16:creationId xmlns:a16="http://schemas.microsoft.com/office/drawing/2014/main" id="{839DCC32-471E-F26D-F866-A1ED8EDF07E0}"/>
              </a:ext>
            </a:extLst>
          </p:cNvPr>
          <p:cNvSpPr>
            <a:spLocks noGrp="1" noChangeArrowheads="1"/>
          </p:cNvSpPr>
          <p:nvPr>
            <p:ph type="body" idx="4294967295"/>
          </p:nvPr>
        </p:nvSpPr>
        <p:spPr>
          <a:xfrm>
            <a:off x="6503158" y="649480"/>
            <a:ext cx="4862447" cy="5546047"/>
          </a:xfrm>
        </p:spPr>
        <p:txBody>
          <a:bodyPr vert="horz" lIns="91440" tIns="45720" rIns="91440" bIns="45720" rtlCol="0" anchor="ctr">
            <a:noAutofit/>
          </a:bodyPr>
          <a:lstStyle/>
          <a:p>
            <a:pPr marL="285750" indent="-285750">
              <a:spcAft>
                <a:spcPts val="800"/>
              </a:spcAft>
              <a:buFont typeface="Arial"/>
              <a:buChar char="•"/>
            </a:pPr>
            <a:r>
              <a:rPr lang="en-GB" dirty="0" sz="2000">
                <a:solidFill>
                  <a:srgbClr val="1A1A1A"/>
                </a:solidFill>
              </a:rPr>
              <a:t>Within-case analysis comes first: it organises the large quantities of data and gives an initial picture of each case</a:t>
            </a:r>
          </a:p>
          <a:p>
            <a:pPr marL="285750" indent="-285750">
              <a:spcAft>
                <a:spcPts val="800"/>
              </a:spcAft>
              <a:buFont typeface="Arial"/>
              <a:buChar char="•"/>
            </a:pPr>
            <a:r>
              <a:rPr lang="en-GB" dirty="0" sz="2000">
                <a:solidFill>
                  <a:srgbClr val="1A1A1A"/>
                </a:solidFill>
              </a:rPr>
              <a:t>Cross-case analysis then forces you to go beyond initial impressions</a:t>
            </a:r>
          </a:p>
          <a:p>
            <a:pPr marL="285750" indent="-285750">
              <a:spcAft>
                <a:spcPts val="800"/>
              </a:spcAft>
              <a:buFont typeface="Arial"/>
              <a:buChar char="•"/>
            </a:pPr>
            <a:r>
              <a:rPr lang="en-GB" dirty="0" sz="2000">
                <a:solidFill>
                  <a:srgbClr val="1A1A1A"/>
                </a:solidFill>
              </a:rPr>
              <a:t>Look for similarities within groups of cases and differences between groups</a:t>
            </a:r>
          </a:p>
          <a:p>
            <a:pPr marL="285750" indent="-285750">
              <a:spcAft>
                <a:spcPts val="800"/>
              </a:spcAft>
              <a:buFont typeface="Arial"/>
              <a:buChar char="•"/>
            </a:pPr>
            <a:r>
              <a:rPr lang="en-GB" dirty="0" sz="2000">
                <a:solidFill>
                  <a:srgbClr val="1A1A1A"/>
                </a:solidFill>
              </a:rPr>
              <a:t>Select pairs of cases and list their similarities and differences, which forces you to see subtle patterns (Eisenhardt, 1989)</a:t>
            </a:r>
          </a:p>
          <a:p>
            <a:pPr marL="285750" indent="-285750">
              <a:spcAft>
                <a:spcPts val="800"/>
              </a:spcAft>
              <a:buFont typeface="Arial"/>
              <a:buChar char="•"/>
            </a:pPr>
            <a:r>
              <a:rPr lang="en-GB" dirty="0" sz="2000">
                <a:solidFill>
                  <a:srgbClr val="1A1A1A"/>
                </a:solidFill>
              </a:rPr>
              <a:t>Example: comparing four firms’ technology adoption in pairs, two large and two small</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9">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11">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3">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7">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9">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725B999-52A2-C924-E527-609ADEFD6B32}"/>
              </a:ext>
            </a:extLst>
          </p:cNvPr>
          <p:cNvSpPr>
            <a:spLocks noGrp="1"/>
          </p:cNvSpPr>
          <p:nvPr>
            <p:ph type="title"/>
          </p:nvPr>
        </p:nvSpPr>
        <p:spPr>
          <a:xfrm>
            <a:off x="826396" y="586855"/>
            <a:ext cx="4230100" cy="3387497"/>
          </a:xfrm>
        </p:spPr>
        <p:txBody>
          <a:bodyPr anchor="b">
            <a:noAutofit/>
          </a:bodyPr>
          <a:lstStyle/>
          <a:p>
            <a:pPr marL="0" indent="0" algn="r">
              <a:buNone/>
            </a:pPr>
            <a:r>
              <a:rPr lang="en-GB" dirty="0" sz="4000">
                <a:solidFill>
                  <a:srgbClr val="FFFFFF"/>
                </a:solidFill>
              </a:rPr>
              <a:t>Discussion question</a:t>
            </a:r>
          </a:p>
        </p:txBody>
      </p:sp>
      <p:sp>
        <p:nvSpPr>
          <p:cNvPr id="5" name="Content Placeholder 4">
            <a:extLst>
              <a:ext uri="{FF2B5EF4-FFF2-40B4-BE49-F238E27FC236}">
                <a16:creationId xmlns:a16="http://schemas.microsoft.com/office/drawing/2014/main" id="{53570A32-5076-4C12-7A66-1234247465CD}"/>
              </a:ext>
            </a:extLst>
          </p:cNvPr>
          <p:cNvSpPr>
            <a:spLocks noGrp="1"/>
          </p:cNvSpPr>
          <p:nvPr>
            <p:ph idx="1"/>
          </p:nvPr>
        </p:nvSpPr>
        <p:spPr>
          <a:xfrm>
            <a:off x="6503158" y="649480"/>
            <a:ext cx="4862447" cy="5546047"/>
          </a:xfrm>
        </p:spPr>
        <p:txBody>
          <a:bodyPr anchor="ctr">
            <a:noAutofit/>
          </a:bodyPr>
          <a:lstStyle/>
          <a:p>
            <a:pPr marL="285750" indent="-285750">
              <a:spcAft>
                <a:spcPts val="1400"/>
              </a:spcAft>
              <a:buFont typeface="Arial"/>
              <a:buChar char="•"/>
            </a:pPr>
            <a:r>
              <a:rPr lang="en-GB" dirty="0" sz="2400">
                <a:solidFill>
                  <a:srgbClr val="1A1A1A"/>
                </a:solidFill>
              </a:rPr>
              <a:t>Compare and contrast intrinsic, instrumental and collective case studies</a:t>
            </a:r>
          </a:p>
          <a:p>
            <a:pPr marL="285750" indent="-285750">
              <a:spcAft>
                <a:spcPts val="1400"/>
              </a:spcAft>
              <a:buFont typeface="Arial"/>
              <a:buChar char="•"/>
            </a:pPr>
            <a:r>
              <a:rPr lang="en-GB" dirty="0" sz="2400">
                <a:solidFill>
                  <a:srgbClr val="1A1A1A"/>
                </a:solidFill>
              </a:rPr>
              <a:t>Which would suit your own research question, and why?</a:t>
            </a:r>
          </a:p>
        </p:txBody>
      </p:sp>
    </p:spTree>
    <p:extLst>
      <p:ext uri="{BB962C8B-B14F-4D97-AF65-F5344CB8AC3E}">
        <p14:creationId xmlns:p14="http://schemas.microsoft.com/office/powerpoint/2010/main" val="670806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0F7CFE-91C2-61EA-D2D5-F6FF50BE553B}"/>
              </a:ext>
            </a:extLst>
          </p:cNvPr>
          <p:cNvSpPr>
            <a:spLocks noGrp="1"/>
          </p:cNvSpPr>
          <p:nvPr>
            <p:ph type="title"/>
          </p:nvPr>
        </p:nvSpPr>
        <p:spPr>
          <a:xfrm>
            <a:off x="466722" y="586855"/>
            <a:ext cx="3201366" cy="3387497"/>
          </a:xfrm>
        </p:spPr>
        <p:txBody>
          <a:bodyPr anchor="b">
            <a:noAutofit/>
          </a:bodyPr>
          <a:lstStyle/>
          <a:p>
            <a:pPr marL="0" indent="0" algn="r">
              <a:buNone/>
            </a:pPr>
            <a:r>
              <a:rPr lang="en-GB" dirty="0" sz="4000">
                <a:solidFill>
                  <a:srgbClr val="FFFFFF"/>
                </a:solidFill>
              </a:rPr>
              <a:t>Extra reading</a:t>
            </a:r>
          </a:p>
        </p:txBody>
      </p:sp>
      <p:sp>
        <p:nvSpPr>
          <p:cNvPr id="3" name="Content Placeholder 2">
            <a:extLst>
              <a:ext uri="{FF2B5EF4-FFF2-40B4-BE49-F238E27FC236}">
                <a16:creationId xmlns:a16="http://schemas.microsoft.com/office/drawing/2014/main" id="{900BE015-7319-9A30-F3D8-FCCA9F35FE3E}"/>
              </a:ext>
            </a:extLst>
          </p:cNvPr>
          <p:cNvSpPr>
            <a:spLocks noGrp="1"/>
          </p:cNvSpPr>
          <p:nvPr>
            <p:ph idx="1"/>
          </p:nvPr>
        </p:nvSpPr>
        <p:spPr>
          <a:xfrm>
            <a:off x="4810259" y="649480"/>
            <a:ext cx="6555347" cy="5546047"/>
          </a:xfrm>
        </p:spPr>
        <p:txBody>
          <a:bodyPr anchor="ctr">
            <a:noAutofit/>
          </a:bodyPr>
          <a:lstStyle/>
          <a:p>
            <a:pPr marL="0" indent="0">
              <a:spcAft>
                <a:spcPts val="800"/>
              </a:spcAft>
              <a:buNone/>
            </a:pPr>
            <a:r>
              <a:rPr lang="en-GB" dirty="0" sz="1700">
                <a:solidFill>
                  <a:srgbClr val="1A1A1A"/>
                </a:solidFill>
              </a:rPr>
              <a:t>Barzelay, M., 2007. Learning from second-hand experience: methodology for extrapolation-oriented case research. </a:t>
            </a:r>
            <a:r>
              <a:rPr lang="en-GB" dirty="0" sz="1700" i="1">
                <a:solidFill>
                  <a:srgbClr val="1A1A1A"/>
                </a:solidFill>
              </a:rPr>
              <a:t>Governance</a:t>
            </a:r>
            <a:r>
              <a:rPr lang="en-GB" dirty="0" sz="1700">
                <a:solidFill>
                  <a:srgbClr val="1A1A1A"/>
                </a:solidFill>
              </a:rPr>
              <a:t>, 20(3), pp. 521-543. doi:10.1111/j.1468-0491.2007.00369.x. (Essential)</a:t>
            </a:r>
          </a:p>
          <a:p>
            <a:pPr marL="0" indent="0">
              <a:spcAft>
                <a:spcPts val="800"/>
              </a:spcAft>
              <a:buNone/>
            </a:pPr>
            <a:r>
              <a:rPr lang="en-GB" dirty="0" sz="1700">
                <a:solidFill>
                  <a:srgbClr val="1A1A1A"/>
                </a:solidFill>
              </a:rPr>
              <a:t>Crowe, S., Cresswell, K., Robertson, A., Huby, G., Avery, A. and Sheikh, A., 2011. The case study approach. </a:t>
            </a:r>
            <a:r>
              <a:rPr lang="en-GB" dirty="0" sz="1700" i="1">
                <a:solidFill>
                  <a:srgbClr val="1A1A1A"/>
                </a:solidFill>
              </a:rPr>
              <a:t>BMC Medical Research Methodology</a:t>
            </a:r>
            <a:r>
              <a:rPr lang="en-GB" dirty="0" sz="1700">
                <a:solidFill>
                  <a:srgbClr val="1A1A1A"/>
                </a:solidFill>
              </a:rPr>
              <a:t>, 11, article 100. doi:10.1186/1471-2288-11-100. (Essential)</a:t>
            </a:r>
          </a:p>
          <a:p>
            <a:pPr marL="0" indent="0">
              <a:spcAft>
                <a:spcPts val="800"/>
              </a:spcAft>
              <a:buNone/>
            </a:pPr>
            <a:r>
              <a:rPr lang="en-GB" dirty="0" sz="1700">
                <a:solidFill>
                  <a:srgbClr val="1A1A1A"/>
                </a:solidFill>
              </a:rPr>
              <a:t>Seawright, J. and Gerring, J., 2008. Case selection techniques in case study research: a menu of qualitative and quantitative options. </a:t>
            </a:r>
            <a:r>
              <a:rPr lang="en-GB" dirty="0" sz="1700" i="1">
                <a:solidFill>
                  <a:srgbClr val="1A1A1A"/>
                </a:solidFill>
              </a:rPr>
              <a:t>Political Research Quarterly</a:t>
            </a:r>
            <a:r>
              <a:rPr lang="en-GB" dirty="0" sz="1700">
                <a:solidFill>
                  <a:srgbClr val="1A1A1A"/>
                </a:solidFill>
              </a:rPr>
              <a:t>, 61(2), pp. 294-308. doi:10.1177/1065912907313077. (Essential)</a:t>
            </a:r>
          </a:p>
          <a:p>
            <a:pPr marL="0" indent="0">
              <a:spcAft>
                <a:spcPts val="800"/>
              </a:spcAft>
              <a:buNone/>
            </a:pPr>
            <a:r>
              <a:rPr lang="en-GB" dirty="0" sz="1700">
                <a:solidFill>
                  <a:srgbClr val="1A1A1A"/>
                </a:solidFill>
              </a:rPr>
              <a:t>Eisenhardt, K.M. and Graebner, M.E., 2007. Theory building from cases: opportunities and challenges. </a:t>
            </a:r>
            <a:r>
              <a:rPr lang="en-GB" dirty="0" sz="1700" i="1">
                <a:solidFill>
                  <a:srgbClr val="1A1A1A"/>
                </a:solidFill>
              </a:rPr>
              <a:t>Academy of Management Journal</a:t>
            </a:r>
            <a:r>
              <a:rPr lang="en-GB" dirty="0" sz="1700">
                <a:solidFill>
                  <a:srgbClr val="1A1A1A"/>
                </a:solidFill>
              </a:rPr>
              <a:t>, 50(1), pp. 25-32. (Recommended)</a:t>
            </a:r>
          </a:p>
          <a:p>
            <a:pPr marL="0" indent="0">
              <a:spcAft>
                <a:spcPts val="800"/>
              </a:spcAft>
              <a:buNone/>
            </a:pPr>
            <a:r>
              <a:rPr lang="en-GB" dirty="0" sz="1700">
                <a:solidFill>
                  <a:srgbClr val="1A1A1A"/>
                </a:solidFill>
              </a:rPr>
              <a:t>Heale, R. and Twycross, A., 2018. What is a case study? </a:t>
            </a:r>
            <a:r>
              <a:rPr lang="en-GB" dirty="0" sz="1700" i="1">
                <a:solidFill>
                  <a:srgbClr val="1A1A1A"/>
                </a:solidFill>
              </a:rPr>
              <a:t>Evidence-Based Nursing</a:t>
            </a:r>
            <a:r>
              <a:rPr lang="en-GB" dirty="0" sz="1700">
                <a:solidFill>
                  <a:srgbClr val="1A1A1A"/>
                </a:solidFill>
              </a:rPr>
              <a:t>, 21(1), pp. 7-8. doi:10.1136/eb-2017-102845. (Recommended)</a:t>
            </a:r>
          </a:p>
        </p:txBody>
      </p:sp>
    </p:spTree>
    <p:extLst>
      <p:ext uri="{BB962C8B-B14F-4D97-AF65-F5344CB8AC3E}">
        <p14:creationId xmlns:p14="http://schemas.microsoft.com/office/powerpoint/2010/main" val="17471856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0F7CFE-91C2-61EA-D2D5-F6FF50BE553B}"/>
              </a:ext>
            </a:extLst>
          </p:cNvPr>
          <p:cNvSpPr>
            <a:spLocks noGrp="1"/>
          </p:cNvSpPr>
          <p:nvPr>
            <p:ph type="title"/>
          </p:nvPr>
        </p:nvSpPr>
        <p:spPr>
          <a:xfrm>
            <a:off x="466722" y="586855"/>
            <a:ext cx="3201366" cy="3387497"/>
          </a:xfrm>
        </p:spPr>
        <p:txBody>
          <a:bodyPr anchor="b">
            <a:noAutofit/>
          </a:bodyPr>
          <a:lstStyle/>
          <a:p>
            <a:pPr marL="0" indent="0" algn="r">
              <a:buNone/>
            </a:pPr>
            <a:r>
              <a:rPr lang="en-GB" dirty="0" sz="4000">
                <a:solidFill>
                  <a:srgbClr val="FFFFFF"/>
                </a:solidFill>
              </a:rPr>
              <a:t>References cited</a:t>
            </a:r>
          </a:p>
        </p:txBody>
      </p:sp>
      <p:sp>
        <p:nvSpPr>
          <p:cNvPr id="3" name="Content Placeholder 2">
            <a:extLst>
              <a:ext uri="{FF2B5EF4-FFF2-40B4-BE49-F238E27FC236}">
                <a16:creationId xmlns:a16="http://schemas.microsoft.com/office/drawing/2014/main" id="{900BE015-7319-9A30-F3D8-FCCA9F35FE3E}"/>
              </a:ext>
            </a:extLst>
          </p:cNvPr>
          <p:cNvSpPr>
            <a:spLocks noGrp="1"/>
          </p:cNvSpPr>
          <p:nvPr>
            <p:ph idx="1"/>
          </p:nvPr>
        </p:nvSpPr>
        <p:spPr>
          <a:xfrm>
            <a:off x="4810259" y="649480"/>
            <a:ext cx="6555347" cy="5546047"/>
          </a:xfrm>
        </p:spPr>
        <p:txBody>
          <a:bodyPr anchor="ctr">
            <a:noAutofit/>
          </a:bodyPr>
          <a:lstStyle/>
          <a:p>
            <a:pPr marL="0" indent="0">
              <a:spcAft>
                <a:spcPts val="1200"/>
              </a:spcAft>
              <a:buNone/>
            </a:pPr>
            <a:r>
              <a:rPr lang="en-GB" dirty="0" sz="2000">
                <a:solidFill>
                  <a:srgbClr val="1A1A1A"/>
                </a:solidFill>
              </a:rPr>
              <a:t>King, L.P. and Sznajder, A., 2006. The state-led transition to liberal capitalism: neoliberal, organizational, world-systems, and social structural explanations of Poland’s economic success. </a:t>
            </a:r>
            <a:r>
              <a:rPr lang="en-GB" dirty="0" sz="2000" i="1">
                <a:solidFill>
                  <a:srgbClr val="1A1A1A"/>
                </a:solidFill>
              </a:rPr>
              <a:t>American Journal of Sociology</a:t>
            </a:r>
            <a:r>
              <a:rPr lang="en-GB" dirty="0" sz="2000">
                <a:solidFill>
                  <a:srgbClr val="1A1A1A"/>
                </a:solidFill>
              </a:rPr>
              <a:t>, 112(3), pp. 751-801.</a:t>
            </a:r>
          </a:p>
          <a:p>
            <a:pPr marL="0" indent="0">
              <a:spcAft>
                <a:spcPts val="1200"/>
              </a:spcAft>
              <a:buNone/>
            </a:pPr>
            <a:r>
              <a:rPr lang="en-GB" dirty="0" sz="2000">
                <a:solidFill>
                  <a:srgbClr val="1A1A1A"/>
                </a:solidFill>
              </a:rPr>
              <a:t>Stake, R.E., 1995. </a:t>
            </a:r>
            <a:r>
              <a:rPr lang="en-GB" dirty="0" sz="2000" i="1">
                <a:solidFill>
                  <a:srgbClr val="1A1A1A"/>
                </a:solidFill>
              </a:rPr>
              <a:t>The art of case study research</a:t>
            </a:r>
            <a:r>
              <a:rPr lang="en-GB" dirty="0" sz="2000">
                <a:solidFill>
                  <a:srgbClr val="1A1A1A"/>
                </a:solidFill>
              </a:rPr>
              <a:t>. Thousand Oaks, CA: Sage.</a:t>
            </a:r>
          </a:p>
          <a:p>
            <a:pPr marL="0" indent="0">
              <a:spcAft>
                <a:spcPts val="1200"/>
              </a:spcAft>
              <a:buNone/>
            </a:pPr>
            <a:r>
              <a:rPr lang="en-GB" dirty="0" sz="2000">
                <a:solidFill>
                  <a:srgbClr val="1A1A1A"/>
                </a:solidFill>
              </a:rPr>
              <a:t>Yin, R.K., 1994. </a:t>
            </a:r>
            <a:r>
              <a:rPr lang="en-GB" dirty="0" sz="2000" i="1">
                <a:solidFill>
                  <a:srgbClr val="1A1A1A"/>
                </a:solidFill>
              </a:rPr>
              <a:t>Case study research: design and methods</a:t>
            </a:r>
            <a:r>
              <a:rPr lang="en-GB" dirty="0" sz="2000">
                <a:solidFill>
                  <a:srgbClr val="1A1A1A"/>
                </a:solidFill>
              </a:rPr>
              <a:t>. 2nd edn. Thousand Oaks, CA: Sage.</a:t>
            </a:r>
          </a:p>
        </p:txBody>
      </p:sp>
    </p:spTree>
    <p:extLst>
      <p:ext uri="{BB962C8B-B14F-4D97-AF65-F5344CB8AC3E}">
        <p14:creationId xmlns:p14="http://schemas.microsoft.com/office/powerpoint/2010/main" val="17471856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2700" y="0"/>
            <a:ext cx="673100" cy="6858000"/>
          </a:xfrm>
          <a:prstGeom prst="rect">
            <a:avLst/>
          </a:prstGeom>
          <a:solidFill>
            <a:srgbClr val="4D738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 name="Title 9"/>
          <p:cNvSpPr txBox="1">
            <a:spLocks/>
          </p:cNvSpPr>
          <p:nvPr/>
        </p:nvSpPr>
        <p:spPr>
          <a:xfrm>
            <a:off x="1199456" y="647700"/>
            <a:ext cx="6360841" cy="373792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b="1" dirty="0">
                <a:solidFill>
                  <a:srgbClr val="4D738A"/>
                </a:solidFill>
                <a:cs typeface="Calibri" panose="020F0502020204030204" pitchFamily="34" charset="0"/>
              </a:rPr>
              <a:t>Impact in REF 2021</a:t>
            </a:r>
          </a:p>
          <a:p>
            <a:endParaRPr lang="en-GB" sz="4800" b="1" dirty="0">
              <a:solidFill>
                <a:srgbClr val="4D738A"/>
              </a:solidFill>
              <a:cs typeface="Calibri" panose="020F0502020204030204" pitchFamily="34" charset="0"/>
            </a:endParaRPr>
          </a:p>
          <a:p>
            <a:endParaRPr lang="en-GB" sz="4800" b="1" dirty="0">
              <a:solidFill>
                <a:srgbClr val="4D738A"/>
              </a:solidFill>
              <a:cs typeface="Calibri" panose="020F0502020204030204" pitchFamily="34" charset="0"/>
            </a:endParaRPr>
          </a:p>
          <a:p>
            <a:endParaRPr lang="en-GB" sz="4800" b="1" dirty="0">
              <a:solidFill>
                <a:srgbClr val="4D738A"/>
              </a:solidFill>
              <a:cs typeface="Calibri" panose="020F0502020204030204" pitchFamily="34" charset="0"/>
            </a:endParaRPr>
          </a:p>
          <a:p>
            <a:endParaRPr lang="en-US" sz="2400" dirty="0">
              <a:solidFill>
                <a:srgbClr val="4D738A"/>
              </a:solidFill>
            </a:endParaRPr>
          </a:p>
        </p:txBody>
      </p:sp>
      <p:sp>
        <p:nvSpPr>
          <p:cNvPr id="6" name="Subtitle 2"/>
          <p:cNvSpPr txBox="1">
            <a:spLocks/>
          </p:cNvSpPr>
          <p:nvPr/>
        </p:nvSpPr>
        <p:spPr>
          <a:xfrm>
            <a:off x="1171293" y="3095430"/>
            <a:ext cx="9272401" cy="11938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912813">
              <a:lnSpc>
                <a:spcPts val="4400"/>
              </a:lnSpc>
              <a:buNone/>
              <a:defRPr/>
            </a:pPr>
            <a:endParaRPr lang="en-GB" sz="4000" b="1" dirty="0">
              <a:solidFill>
                <a:srgbClr val="FF9F19"/>
              </a:solidFill>
              <a:latin typeface="Calibri" panose="020F0502020204030204" pitchFamily="34" charset="0"/>
              <a:cs typeface="Calibri" panose="020F0502020204030204" pitchFamily="34" charset="0"/>
            </a:endParaRPr>
          </a:p>
        </p:txBody>
      </p:sp>
      <p:sp>
        <p:nvSpPr>
          <p:cNvPr id="8" name="Rectangle 7"/>
          <p:cNvSpPr/>
          <p:nvPr/>
        </p:nvSpPr>
        <p:spPr>
          <a:xfrm rot="10800000">
            <a:off x="7759700" y="0"/>
            <a:ext cx="4457700" cy="6858000"/>
          </a:xfrm>
          <a:prstGeom prst="rect">
            <a:avLst/>
          </a:prstGeom>
          <a:solidFill>
            <a:srgbClr val="4D738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0" name="TextBox 9"/>
          <p:cNvSpPr txBox="1"/>
          <p:nvPr/>
        </p:nvSpPr>
        <p:spPr>
          <a:xfrm>
            <a:off x="8026616" y="2013826"/>
            <a:ext cx="3873284" cy="1877437"/>
          </a:xfrm>
          <a:prstGeom prst="rect">
            <a:avLst/>
          </a:prstGeom>
          <a:noFill/>
        </p:spPr>
        <p:txBody>
          <a:bodyPr wrap="square" rtlCol="0">
            <a:spAutoFit/>
          </a:bodyPr>
          <a:lstStyle/>
          <a:p>
            <a:pPr algn="ctr"/>
            <a:r>
              <a:rPr lang="en-US" sz="2900" dirty="0">
                <a:solidFill>
                  <a:schemeClr val="bg1"/>
                </a:solidFill>
              </a:rPr>
              <a:t>Follow us on Twitter </a:t>
            </a:r>
          </a:p>
          <a:p>
            <a:pPr algn="ctr"/>
            <a:r>
              <a:rPr lang="en-US" sz="2900" dirty="0">
                <a:solidFill>
                  <a:schemeClr val="bg1"/>
                </a:solidFill>
              </a:rPr>
              <a:t>@REF_2021</a:t>
            </a:r>
          </a:p>
          <a:p>
            <a:pPr algn="ctr"/>
            <a:endParaRPr lang="en-US" sz="2900" b="1" dirty="0">
              <a:solidFill>
                <a:schemeClr val="bg1"/>
              </a:solidFill>
            </a:endParaRPr>
          </a:p>
          <a:p>
            <a:pPr algn="ctr"/>
            <a:r>
              <a:rPr lang="en-US" sz="2900" dirty="0">
                <a:solidFill>
                  <a:schemeClr val="bg1"/>
                </a:solidFill>
              </a:rPr>
              <a:t>Email us: info@ref.ac.uk </a:t>
            </a:r>
            <a:endParaRPr lang="en-US" sz="4000" dirty="0">
              <a:solidFill>
                <a:srgbClr val="FF9F19"/>
              </a:solidFill>
            </a:endParaRPr>
          </a:p>
        </p:txBody>
      </p:sp>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r="28878"/>
          <a:stretch/>
        </p:blipFill>
        <p:spPr>
          <a:xfrm>
            <a:off x="8189018" y="636393"/>
            <a:ext cx="3710882" cy="1042110"/>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81335" y="4609491"/>
            <a:ext cx="4512064" cy="1806446"/>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81335" y="4554888"/>
            <a:ext cx="2230396" cy="870029"/>
          </a:xfrm>
          <a:prstGeom prst="rect">
            <a:avLst/>
          </a:prstGeom>
        </p:spPr>
      </p:pic>
    </p:spTree>
    <p:extLst>
      <p:ext uri="{BB962C8B-B14F-4D97-AF65-F5344CB8AC3E}">
        <p14:creationId xmlns:p14="http://schemas.microsoft.com/office/powerpoint/2010/main" val="11140202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00" y="0"/>
            <a:ext cx="673100" cy="6858000"/>
          </a:xfrm>
          <a:prstGeom prst="rect">
            <a:avLst/>
          </a:prstGeom>
          <a:solidFill>
            <a:srgbClr val="4D738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31975"/>
          <a:stretch/>
        </p:blipFill>
        <p:spPr>
          <a:xfrm>
            <a:off x="9625483" y="365125"/>
            <a:ext cx="2231451" cy="676818"/>
          </a:xfrm>
          <a:prstGeom prst="rect">
            <a:avLst/>
          </a:prstGeom>
        </p:spPr>
      </p:pic>
      <p:sp>
        <p:nvSpPr>
          <p:cNvPr id="5" name="Title 1"/>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4D738A"/>
                </a:solidFill>
                <a:latin typeface="Calibri" panose="020F0502020204030204" pitchFamily="34" charset="0"/>
                <a:cs typeface="Calibri" panose="020F0502020204030204" pitchFamily="34" charset="0"/>
              </a:rPr>
              <a:t>Impact</a:t>
            </a:r>
          </a:p>
        </p:txBody>
      </p:sp>
      <p:sp>
        <p:nvSpPr>
          <p:cNvPr id="6" name="Rectangle 5"/>
          <p:cNvSpPr/>
          <p:nvPr/>
        </p:nvSpPr>
        <p:spPr>
          <a:xfrm>
            <a:off x="838200" y="2631530"/>
            <a:ext cx="10300771" cy="3416320"/>
          </a:xfrm>
          <a:prstGeom prst="rect">
            <a:avLst/>
          </a:prstGeom>
        </p:spPr>
        <p:txBody>
          <a:bodyPr wrap="square">
            <a:spAutoFit/>
          </a:bodyPr>
          <a:lstStyle/>
          <a:p>
            <a:pPr marL="342900" indent="-342900">
              <a:buFont typeface="Arial" panose="020B0604020202020204" pitchFamily="34" charset="0"/>
              <a:buChar char="•"/>
            </a:pPr>
            <a:r>
              <a:rPr lang="en-GB" sz="2800" dirty="0">
                <a:solidFill>
                  <a:srgbClr val="4D738A"/>
                </a:solidFill>
                <a:latin typeface="+mj-lt"/>
              </a:rPr>
              <a:t>How many case studies were submitted to REF 2014? </a:t>
            </a:r>
          </a:p>
          <a:p>
            <a:pPr algn="ctr"/>
            <a:r>
              <a:rPr lang="en-GB" sz="4400" b="1" dirty="0">
                <a:solidFill>
                  <a:srgbClr val="FF9F19"/>
                </a:solidFill>
                <a:latin typeface="+mj-lt"/>
              </a:rPr>
              <a:t>6,975</a:t>
            </a:r>
          </a:p>
          <a:p>
            <a:pPr marL="342900" indent="-342900">
              <a:buFont typeface="Arial" panose="020B0604020202020204" pitchFamily="34" charset="0"/>
              <a:buChar char="•"/>
            </a:pPr>
            <a:r>
              <a:rPr lang="en-GB" sz="2800" dirty="0">
                <a:solidFill>
                  <a:srgbClr val="4D738A"/>
                </a:solidFill>
                <a:latin typeface="+mj-lt"/>
              </a:rPr>
              <a:t>What percentage of case studies were judged ‘outstanding’ (4*)?</a:t>
            </a:r>
          </a:p>
          <a:p>
            <a:pPr algn="ctr"/>
            <a:r>
              <a:rPr lang="en-GB" sz="4400" b="1" dirty="0">
                <a:solidFill>
                  <a:srgbClr val="FF9F19"/>
                </a:solidFill>
                <a:latin typeface="+mj-lt"/>
              </a:rPr>
              <a:t>44%</a:t>
            </a:r>
          </a:p>
          <a:p>
            <a:pPr marL="342900" indent="-342900">
              <a:buFont typeface="Arial" panose="020B0604020202020204" pitchFamily="34" charset="0"/>
              <a:buChar char="•"/>
            </a:pPr>
            <a:r>
              <a:rPr lang="en-GB" sz="2800" dirty="0">
                <a:solidFill>
                  <a:srgbClr val="4D738A"/>
                </a:solidFill>
                <a:latin typeface="+mj-lt"/>
              </a:rPr>
              <a:t>How many countries were mentioned in case studies in 2014?</a:t>
            </a:r>
          </a:p>
          <a:p>
            <a:pPr algn="ctr"/>
            <a:r>
              <a:rPr lang="en-GB" sz="4400" b="1" dirty="0">
                <a:solidFill>
                  <a:srgbClr val="FF9F19"/>
                </a:solidFill>
                <a:latin typeface="+mj-lt"/>
              </a:rPr>
              <a:t>205</a:t>
            </a:r>
          </a:p>
        </p:txBody>
      </p:sp>
      <p:sp>
        <p:nvSpPr>
          <p:cNvPr id="9" name="TextBox 8"/>
          <p:cNvSpPr txBox="1"/>
          <p:nvPr/>
        </p:nvSpPr>
        <p:spPr>
          <a:xfrm>
            <a:off x="1624838" y="1273297"/>
            <a:ext cx="8942325" cy="1200329"/>
          </a:xfrm>
          <a:prstGeom prst="rect">
            <a:avLst/>
          </a:prstGeom>
          <a:noFill/>
          <a:ln>
            <a:solidFill>
              <a:srgbClr val="FF9E19"/>
            </a:solidFill>
          </a:ln>
        </p:spPr>
        <p:txBody>
          <a:bodyPr wrap="square" rtlCol="0">
            <a:spAutoFit/>
          </a:bodyPr>
          <a:lstStyle/>
          <a:p>
            <a:pPr algn="ctr"/>
            <a:r>
              <a:rPr lang="en-GB" sz="2400" dirty="0">
                <a:solidFill>
                  <a:srgbClr val="4D738A"/>
                </a:solidFill>
                <a:latin typeface="+mj-lt"/>
              </a:rPr>
              <a:t>an effect on, change or benefit to the economy, society, culture, public policy or services, health, the environment or quality of life, beyond academia </a:t>
            </a:r>
          </a:p>
        </p:txBody>
      </p:sp>
    </p:spTree>
    <p:extLst>
      <p:ext uri="{BB962C8B-B14F-4D97-AF65-F5344CB8AC3E}">
        <p14:creationId xmlns:p14="http://schemas.microsoft.com/office/powerpoint/2010/main" val="1507404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anim calcmode="lin" valueType="num">
                                      <p:cBhvr additive="base">
                                        <p:cTn id="13"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anim calcmode="lin" valueType="num">
                                      <p:cBhvr additive="base">
                                        <p:cTn id="19"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00" y="0"/>
            <a:ext cx="673100" cy="6858000"/>
          </a:xfrm>
          <a:prstGeom prst="rect">
            <a:avLst/>
          </a:prstGeom>
          <a:solidFill>
            <a:srgbClr val="4D738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31975"/>
          <a:stretch/>
        </p:blipFill>
        <p:spPr>
          <a:xfrm>
            <a:off x="9625483" y="365125"/>
            <a:ext cx="2231451" cy="676818"/>
          </a:xfrm>
          <a:prstGeom prst="rect">
            <a:avLst/>
          </a:prstGeom>
        </p:spPr>
      </p:pic>
      <p:sp>
        <p:nvSpPr>
          <p:cNvPr id="5" name="Title 1"/>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4D738A"/>
                </a:solidFill>
                <a:latin typeface="Calibri" panose="020F0502020204030204" pitchFamily="34" charset="0"/>
                <a:cs typeface="Calibri" panose="020F0502020204030204" pitchFamily="34" charset="0"/>
              </a:rPr>
              <a:t>Impact - criteria</a:t>
            </a:r>
            <a:endParaRPr lang="en-GB" dirty="0"/>
          </a:p>
        </p:txBody>
      </p:sp>
      <p:graphicFrame>
        <p:nvGraphicFramePr>
          <p:cNvPr id="4" name="Diagram 3"/>
          <p:cNvGraphicFramePr/>
          <p:nvPr/>
        </p:nvGraphicFramePr>
        <p:xfrm>
          <a:off x="2145946" y="1551754"/>
          <a:ext cx="7723533" cy="375449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70821410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00" y="0"/>
            <a:ext cx="673100" cy="6858000"/>
          </a:xfrm>
          <a:prstGeom prst="rect">
            <a:avLst/>
          </a:prstGeom>
          <a:solidFill>
            <a:srgbClr val="4D738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31975"/>
          <a:stretch/>
        </p:blipFill>
        <p:spPr>
          <a:xfrm>
            <a:off x="9625483" y="365125"/>
            <a:ext cx="2231451" cy="676818"/>
          </a:xfrm>
          <a:prstGeom prst="rect">
            <a:avLst/>
          </a:prstGeom>
        </p:spPr>
      </p:pic>
      <p:sp>
        <p:nvSpPr>
          <p:cNvPr id="5" name="Title 1"/>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4D738A"/>
                </a:solidFill>
                <a:latin typeface="Calibri" panose="020F0502020204030204" pitchFamily="34" charset="0"/>
                <a:cs typeface="Calibri" panose="020F0502020204030204" pitchFamily="34" charset="0"/>
              </a:rPr>
              <a:t>Impact - eligibility</a:t>
            </a:r>
          </a:p>
        </p:txBody>
      </p:sp>
      <p:sp>
        <p:nvSpPr>
          <p:cNvPr id="6" name="Rectangle 5"/>
          <p:cNvSpPr/>
          <p:nvPr/>
        </p:nvSpPr>
        <p:spPr>
          <a:xfrm>
            <a:off x="945614" y="1231552"/>
            <a:ext cx="10911320" cy="4401205"/>
          </a:xfrm>
          <a:prstGeom prst="rect">
            <a:avLst/>
          </a:prstGeom>
        </p:spPr>
        <p:txBody>
          <a:bodyPr wrap="square">
            <a:spAutoFit/>
          </a:bodyPr>
          <a:lstStyle/>
          <a:p>
            <a:pPr marL="342900" indent="-342900">
              <a:buFont typeface="Arial" panose="020B0604020202020204" pitchFamily="34" charset="0"/>
              <a:buChar char="•"/>
            </a:pPr>
            <a:r>
              <a:rPr lang="en-GB" sz="2800" dirty="0">
                <a:solidFill>
                  <a:srgbClr val="4D738A"/>
                </a:solidFill>
                <a:latin typeface="+mj-lt"/>
              </a:rPr>
              <a:t>Each submission must include impact case studies that describe a specific impact:</a:t>
            </a:r>
          </a:p>
          <a:p>
            <a:pPr marL="800100" lvl="1" indent="-342900">
              <a:buFont typeface="Arial" panose="020B0604020202020204" pitchFamily="34" charset="0"/>
              <a:buChar char="•"/>
            </a:pPr>
            <a:r>
              <a:rPr lang="en-GB" sz="2800" dirty="0">
                <a:solidFill>
                  <a:srgbClr val="4D738A"/>
                </a:solidFill>
                <a:latin typeface="+mj-lt"/>
              </a:rPr>
              <a:t>that meets the definition </a:t>
            </a:r>
          </a:p>
          <a:p>
            <a:pPr marL="800100" lvl="1" indent="-342900">
              <a:buFont typeface="Arial" panose="020B0604020202020204" pitchFamily="34" charset="0"/>
              <a:buChar char="•"/>
            </a:pPr>
            <a:r>
              <a:rPr lang="en-GB" sz="2800" dirty="0">
                <a:solidFill>
                  <a:srgbClr val="4D738A"/>
                </a:solidFill>
                <a:latin typeface="+mj-lt"/>
              </a:rPr>
              <a:t>occurred during period 1 Aug 2013 to 31 Jul 2020</a:t>
            </a:r>
          </a:p>
          <a:p>
            <a:pPr marL="800100" lvl="1" indent="-342900">
              <a:buFont typeface="Arial" panose="020B0604020202020204" pitchFamily="34" charset="0"/>
              <a:buChar char="•"/>
            </a:pPr>
            <a:r>
              <a:rPr lang="en-GB" sz="2800" dirty="0">
                <a:solidFill>
                  <a:srgbClr val="4D738A"/>
                </a:solidFill>
                <a:latin typeface="+mj-lt"/>
              </a:rPr>
              <a:t>was underpinned by excellent research produced by the submitted unit.</a:t>
            </a:r>
          </a:p>
          <a:p>
            <a:pPr marL="342900" indent="-342900">
              <a:buFont typeface="Arial" panose="020B0604020202020204" pitchFamily="34" charset="0"/>
              <a:buChar char="•"/>
            </a:pPr>
            <a:r>
              <a:rPr lang="en-GB" sz="2800" dirty="0">
                <a:solidFill>
                  <a:srgbClr val="4D738A"/>
                </a:solidFill>
                <a:latin typeface="+mj-lt"/>
              </a:rPr>
              <a:t>Number of case studies required relates to submitted FTE of unit</a:t>
            </a:r>
          </a:p>
          <a:p>
            <a:pPr marL="342900" indent="-342900">
              <a:buFont typeface="Arial" panose="020B0604020202020204" pitchFamily="34" charset="0"/>
              <a:buChar char="•"/>
            </a:pPr>
            <a:r>
              <a:rPr lang="en-GB" sz="2800" dirty="0">
                <a:solidFill>
                  <a:srgbClr val="4D738A"/>
                </a:solidFill>
                <a:latin typeface="+mj-lt"/>
              </a:rPr>
              <a:t>All the material required to make a judgement should be included in the case study</a:t>
            </a:r>
          </a:p>
          <a:p>
            <a:pPr marL="342900" indent="-342900">
              <a:buFont typeface="Arial" panose="020B0604020202020204" pitchFamily="34" charset="0"/>
              <a:buChar char="•"/>
            </a:pPr>
            <a:r>
              <a:rPr lang="en-GB" sz="2800" dirty="0">
                <a:solidFill>
                  <a:srgbClr val="4D738A"/>
                </a:solidFill>
                <a:latin typeface="+mj-lt"/>
              </a:rPr>
              <a:t>Don’t need to be representative of activity across unit</a:t>
            </a:r>
          </a:p>
        </p:txBody>
      </p:sp>
    </p:spTree>
    <p:extLst>
      <p:ext uri="{BB962C8B-B14F-4D97-AF65-F5344CB8AC3E}">
        <p14:creationId xmlns:p14="http://schemas.microsoft.com/office/powerpoint/2010/main" val="29540023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00" y="0"/>
            <a:ext cx="673100" cy="6858000"/>
          </a:xfrm>
          <a:prstGeom prst="rect">
            <a:avLst/>
          </a:prstGeom>
          <a:solidFill>
            <a:srgbClr val="4D738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31975"/>
          <a:stretch/>
        </p:blipFill>
        <p:spPr>
          <a:xfrm>
            <a:off x="9625483" y="365125"/>
            <a:ext cx="2231451" cy="676818"/>
          </a:xfrm>
          <a:prstGeom prst="rect">
            <a:avLst/>
          </a:prstGeom>
        </p:spPr>
      </p:pic>
      <p:sp>
        <p:nvSpPr>
          <p:cNvPr id="5" name="Title 1"/>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4D738A"/>
                </a:solidFill>
                <a:latin typeface="Calibri" panose="020F0502020204030204" pitchFamily="34" charset="0"/>
                <a:cs typeface="Calibri" panose="020F0502020204030204" pitchFamily="34" charset="0"/>
              </a:rPr>
              <a:t>Impact - underpinning research</a:t>
            </a:r>
          </a:p>
        </p:txBody>
      </p:sp>
      <p:graphicFrame>
        <p:nvGraphicFramePr>
          <p:cNvPr id="4" name="Diagram 3"/>
          <p:cNvGraphicFramePr/>
          <p:nvPr/>
        </p:nvGraphicFramePr>
        <p:xfrm>
          <a:off x="1299990" y="1988988"/>
          <a:ext cx="10053810" cy="45329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6" name="Rectangle 5"/>
          <p:cNvSpPr/>
          <p:nvPr/>
        </p:nvSpPr>
        <p:spPr>
          <a:xfrm>
            <a:off x="1176509" y="1188769"/>
            <a:ext cx="10300771" cy="800219"/>
          </a:xfrm>
          <a:prstGeom prst="rect">
            <a:avLst/>
          </a:prstGeom>
        </p:spPr>
        <p:txBody>
          <a:bodyPr wrap="square">
            <a:spAutoFit/>
          </a:bodyPr>
          <a:lstStyle/>
          <a:p>
            <a:r>
              <a:rPr lang="en-GB" sz="2300" dirty="0">
                <a:solidFill>
                  <a:srgbClr val="4D738A"/>
                </a:solidFill>
              </a:rPr>
              <a:t>To be eligible for assessment as an impact, the impact described in a case study must have been:</a:t>
            </a:r>
          </a:p>
        </p:txBody>
      </p:sp>
    </p:spTree>
    <p:extLst>
      <p:ext uri="{BB962C8B-B14F-4D97-AF65-F5344CB8AC3E}">
        <p14:creationId xmlns:p14="http://schemas.microsoft.com/office/powerpoint/2010/main" val="3595676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00" y="0"/>
            <a:ext cx="673100" cy="6858000"/>
          </a:xfrm>
          <a:prstGeom prst="rect">
            <a:avLst/>
          </a:prstGeom>
          <a:solidFill>
            <a:srgbClr val="4D738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31975"/>
          <a:stretch/>
        </p:blipFill>
        <p:spPr>
          <a:xfrm>
            <a:off x="9625483" y="365125"/>
            <a:ext cx="2231451" cy="676818"/>
          </a:xfrm>
          <a:prstGeom prst="rect">
            <a:avLst/>
          </a:prstGeom>
        </p:spPr>
      </p:pic>
      <p:sp>
        <p:nvSpPr>
          <p:cNvPr id="5" name="Title 1"/>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4D738A"/>
                </a:solidFill>
                <a:latin typeface="Calibri" panose="020F0502020204030204" pitchFamily="34" charset="0"/>
              </a:rPr>
              <a:t>Submission requirements</a:t>
            </a:r>
            <a:endParaRPr lang="en-GB" dirty="0"/>
          </a:p>
        </p:txBody>
      </p:sp>
      <p:sp>
        <p:nvSpPr>
          <p:cNvPr id="6" name="Content Placeholder 2"/>
          <p:cNvSpPr txBox="1">
            <a:spLocks/>
          </p:cNvSpPr>
          <p:nvPr/>
        </p:nvSpPr>
        <p:spPr>
          <a:xfrm>
            <a:off x="838200" y="1241904"/>
            <a:ext cx="10872427" cy="54648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solidFill>
                  <a:srgbClr val="4D738A"/>
                </a:solidFill>
                <a:latin typeface="+mj-lt"/>
              </a:rPr>
              <a:t>Number of case studies determined by FTE of Category A staff submitted. </a:t>
            </a:r>
          </a:p>
          <a:p>
            <a:endParaRPr lang="en-GB" dirty="0">
              <a:solidFill>
                <a:srgbClr val="4D738A"/>
              </a:solidFill>
              <a:latin typeface="+mj-lt"/>
            </a:endParaRPr>
          </a:p>
          <a:p>
            <a:pPr lvl="1"/>
            <a:endParaRPr lang="en-GB" dirty="0">
              <a:solidFill>
                <a:srgbClr val="4D738A"/>
              </a:solidFill>
              <a:latin typeface="+mj-lt"/>
            </a:endParaRPr>
          </a:p>
          <a:p>
            <a:pPr lvl="1"/>
            <a:endParaRPr lang="en-GB" sz="2200" dirty="0">
              <a:solidFill>
                <a:srgbClr val="4D738A"/>
              </a:solidFill>
              <a:latin typeface="+mj-lt"/>
            </a:endParaRPr>
          </a:p>
          <a:p>
            <a:pPr lvl="1"/>
            <a:endParaRPr lang="en-GB" sz="2200" dirty="0">
              <a:solidFill>
                <a:srgbClr val="4D738A"/>
              </a:solidFill>
              <a:latin typeface="+mj-lt"/>
            </a:endParaRPr>
          </a:p>
          <a:p>
            <a:endParaRPr lang="en-GB" sz="2600" dirty="0">
              <a:solidFill>
                <a:srgbClr val="4D738A"/>
              </a:solidFill>
              <a:latin typeface="+mj-lt"/>
            </a:endParaRPr>
          </a:p>
          <a:p>
            <a:pPr marL="457200" lvl="1" indent="0">
              <a:buNone/>
            </a:pPr>
            <a:endParaRPr lang="en-GB" dirty="0">
              <a:solidFill>
                <a:srgbClr val="4D738A"/>
              </a:solidFill>
              <a:latin typeface="+mj-lt"/>
            </a:endParaRPr>
          </a:p>
        </p:txBody>
      </p:sp>
      <p:graphicFrame>
        <p:nvGraphicFramePr>
          <p:cNvPr id="4" name="Table 3"/>
          <p:cNvGraphicFramePr>
            <a:graphicFrameLocks noGrp="1"/>
          </p:cNvGraphicFramePr>
          <p:nvPr/>
        </p:nvGraphicFramePr>
        <p:xfrm>
          <a:off x="2032000" y="2069168"/>
          <a:ext cx="8128000" cy="39725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20000"/>
                    </a:ext>
                  </a:extLst>
                </a:gridCol>
                <a:gridCol w="4064000">
                  <a:extLst>
                    <a:ext uri="{9D8B030D-6E8A-4147-A177-3AD203B41FA5}">
                      <a16:colId xmlns:a16="http://schemas.microsoft.com/office/drawing/2014/main" val="20001"/>
                    </a:ext>
                  </a:extLst>
                </a:gridCol>
              </a:tblGrid>
              <a:tr h="0">
                <a:tc>
                  <a:txBody>
                    <a:bodyPr/>
                    <a:lstStyle/>
                    <a:p>
                      <a:r>
                        <a:rPr lang="en-GB" dirty="0"/>
                        <a:t>Category A submitted staff (FTE)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Required number of case studies</a:t>
                      </a:r>
                    </a:p>
                  </a:txBody>
                  <a:tcPr/>
                </a:tc>
                <a:extLst>
                  <a:ext uri="{0D108BD9-81ED-4DB2-BD59-A6C34878D82A}">
                    <a16:rowId xmlns:a16="http://schemas.microsoft.com/office/drawing/2014/main" val="10000"/>
                  </a:ext>
                </a:extLst>
              </a:tr>
              <a:tr h="370840">
                <a:tc>
                  <a:txBody>
                    <a:bodyPr/>
                    <a:lstStyle/>
                    <a:p>
                      <a:r>
                        <a:rPr lang="en-GB" dirty="0"/>
                        <a:t>Up to 19.99</a:t>
                      </a:r>
                    </a:p>
                  </a:txBody>
                  <a:tcPr/>
                </a:tc>
                <a:tc>
                  <a:txBody>
                    <a:bodyPr/>
                    <a:lstStyle/>
                    <a:p>
                      <a:r>
                        <a:rPr lang="en-GB" dirty="0"/>
                        <a:t>2</a:t>
                      </a:r>
                    </a:p>
                  </a:txBody>
                  <a:tcPr/>
                </a:tc>
                <a:extLst>
                  <a:ext uri="{0D108BD9-81ED-4DB2-BD59-A6C34878D82A}">
                    <a16:rowId xmlns:a16="http://schemas.microsoft.com/office/drawing/2014/main" val="10001"/>
                  </a:ext>
                </a:extLst>
              </a:tr>
              <a:tr h="370840">
                <a:tc>
                  <a:txBody>
                    <a:bodyPr/>
                    <a:lstStyle/>
                    <a:p>
                      <a:r>
                        <a:rPr lang="en-GB" dirty="0"/>
                        <a:t>20-34.99</a:t>
                      </a:r>
                    </a:p>
                  </a:txBody>
                  <a:tcPr/>
                </a:tc>
                <a:tc>
                  <a:txBody>
                    <a:bodyPr/>
                    <a:lstStyle/>
                    <a:p>
                      <a:r>
                        <a:rPr lang="en-GB" dirty="0"/>
                        <a:t>3</a:t>
                      </a:r>
                    </a:p>
                  </a:txBody>
                  <a:tcPr/>
                </a:tc>
                <a:extLst>
                  <a:ext uri="{0D108BD9-81ED-4DB2-BD59-A6C34878D82A}">
                    <a16:rowId xmlns:a16="http://schemas.microsoft.com/office/drawing/2014/main" val="10002"/>
                  </a:ext>
                </a:extLst>
              </a:tr>
              <a:tr h="370840">
                <a:tc>
                  <a:txBody>
                    <a:bodyPr/>
                    <a:lstStyle/>
                    <a:p>
                      <a:r>
                        <a:rPr lang="en-GB" dirty="0"/>
                        <a:t>35-49.99</a:t>
                      </a:r>
                    </a:p>
                  </a:txBody>
                  <a:tcPr/>
                </a:tc>
                <a:tc>
                  <a:txBody>
                    <a:bodyPr/>
                    <a:lstStyle/>
                    <a:p>
                      <a:r>
                        <a:rPr lang="en-GB" dirty="0"/>
                        <a:t>4</a:t>
                      </a:r>
                    </a:p>
                  </a:txBody>
                  <a:tcPr/>
                </a:tc>
                <a:extLst>
                  <a:ext uri="{0D108BD9-81ED-4DB2-BD59-A6C34878D82A}">
                    <a16:rowId xmlns:a16="http://schemas.microsoft.com/office/drawing/2014/main" val="10003"/>
                  </a:ext>
                </a:extLst>
              </a:tr>
              <a:tr h="370840">
                <a:tc>
                  <a:txBody>
                    <a:bodyPr/>
                    <a:lstStyle/>
                    <a:p>
                      <a:r>
                        <a:rPr lang="en-GB" dirty="0"/>
                        <a:t>50-64.99</a:t>
                      </a:r>
                    </a:p>
                  </a:txBody>
                  <a:tcPr/>
                </a:tc>
                <a:tc>
                  <a:txBody>
                    <a:bodyPr/>
                    <a:lstStyle/>
                    <a:p>
                      <a:r>
                        <a:rPr lang="en-GB" dirty="0"/>
                        <a:t>5</a:t>
                      </a:r>
                    </a:p>
                  </a:txBody>
                  <a:tcPr/>
                </a:tc>
                <a:extLst>
                  <a:ext uri="{0D108BD9-81ED-4DB2-BD59-A6C34878D82A}">
                    <a16:rowId xmlns:a16="http://schemas.microsoft.com/office/drawing/2014/main" val="10004"/>
                  </a:ext>
                </a:extLst>
              </a:tr>
              <a:tr h="370840">
                <a:tc>
                  <a:txBody>
                    <a:bodyPr/>
                    <a:lstStyle/>
                    <a:p>
                      <a:r>
                        <a:rPr lang="en-GB" dirty="0"/>
                        <a:t>65-79.99</a:t>
                      </a:r>
                    </a:p>
                  </a:txBody>
                  <a:tcPr/>
                </a:tc>
                <a:tc>
                  <a:txBody>
                    <a:bodyPr/>
                    <a:lstStyle/>
                    <a:p>
                      <a:r>
                        <a:rPr lang="en-GB" dirty="0"/>
                        <a:t>6</a:t>
                      </a:r>
                    </a:p>
                  </a:txBody>
                  <a:tcPr/>
                </a:tc>
                <a:extLst>
                  <a:ext uri="{0D108BD9-81ED-4DB2-BD59-A6C34878D82A}">
                    <a16:rowId xmlns:a16="http://schemas.microsoft.com/office/drawing/2014/main" val="10005"/>
                  </a:ext>
                </a:extLst>
              </a:tr>
              <a:tr h="370840">
                <a:tc>
                  <a:txBody>
                    <a:bodyPr/>
                    <a:lstStyle/>
                    <a:p>
                      <a:r>
                        <a:rPr lang="en-GB" dirty="0"/>
                        <a:t>80-94.99</a:t>
                      </a:r>
                    </a:p>
                  </a:txBody>
                  <a:tcPr/>
                </a:tc>
                <a:tc>
                  <a:txBody>
                    <a:bodyPr/>
                    <a:lstStyle/>
                    <a:p>
                      <a:r>
                        <a:rPr lang="en-GB" dirty="0"/>
                        <a:t>7</a:t>
                      </a:r>
                    </a:p>
                  </a:txBody>
                  <a:tcPr/>
                </a:tc>
                <a:extLst>
                  <a:ext uri="{0D108BD9-81ED-4DB2-BD59-A6C34878D82A}">
                    <a16:rowId xmlns:a16="http://schemas.microsoft.com/office/drawing/2014/main" val="10006"/>
                  </a:ext>
                </a:extLst>
              </a:tr>
              <a:tr h="370840">
                <a:tc>
                  <a:txBody>
                    <a:bodyPr/>
                    <a:lstStyle/>
                    <a:p>
                      <a:r>
                        <a:rPr lang="en-GB" dirty="0"/>
                        <a:t>95-109.99</a:t>
                      </a:r>
                    </a:p>
                  </a:txBody>
                  <a:tcPr/>
                </a:tc>
                <a:tc>
                  <a:txBody>
                    <a:bodyPr/>
                    <a:lstStyle/>
                    <a:p>
                      <a:r>
                        <a:rPr lang="en-GB" dirty="0"/>
                        <a:t>8</a:t>
                      </a:r>
                    </a:p>
                  </a:txBody>
                  <a:tcPr/>
                </a:tc>
                <a:extLst>
                  <a:ext uri="{0D108BD9-81ED-4DB2-BD59-A6C34878D82A}">
                    <a16:rowId xmlns:a16="http://schemas.microsoft.com/office/drawing/2014/main" val="10007"/>
                  </a:ext>
                </a:extLst>
              </a:tr>
              <a:tr h="370840">
                <a:tc>
                  <a:txBody>
                    <a:bodyPr/>
                    <a:lstStyle/>
                    <a:p>
                      <a:r>
                        <a:rPr lang="en-GB" dirty="0"/>
                        <a:t>110-159.99</a:t>
                      </a:r>
                    </a:p>
                  </a:txBody>
                  <a:tcPr/>
                </a:tc>
                <a:tc>
                  <a:txBody>
                    <a:bodyPr/>
                    <a:lstStyle/>
                    <a:p>
                      <a:r>
                        <a:rPr lang="en-GB" dirty="0"/>
                        <a:t>9</a:t>
                      </a:r>
                    </a:p>
                  </a:txBody>
                  <a:tcPr/>
                </a:tc>
                <a:extLst>
                  <a:ext uri="{0D108BD9-81ED-4DB2-BD59-A6C34878D82A}">
                    <a16:rowId xmlns:a16="http://schemas.microsoft.com/office/drawing/2014/main" val="10008"/>
                  </a:ext>
                </a:extLst>
              </a:tr>
              <a:tr h="370840">
                <a:tc>
                  <a:txBody>
                    <a:bodyPr/>
                    <a:lstStyle/>
                    <a:p>
                      <a:r>
                        <a:rPr lang="en-GB" dirty="0"/>
                        <a:t>160 or more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10, plus 1 further case study per additional 50 FTE</a:t>
                      </a:r>
                    </a:p>
                  </a:txBody>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02793944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00" y="0"/>
            <a:ext cx="673100" cy="6858000"/>
          </a:xfrm>
          <a:prstGeom prst="rect">
            <a:avLst/>
          </a:prstGeom>
          <a:solidFill>
            <a:srgbClr val="4D738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31975"/>
          <a:stretch/>
        </p:blipFill>
        <p:spPr>
          <a:xfrm>
            <a:off x="9625483" y="365125"/>
            <a:ext cx="2231451" cy="676818"/>
          </a:xfrm>
          <a:prstGeom prst="rect">
            <a:avLst/>
          </a:prstGeom>
        </p:spPr>
      </p:pic>
      <p:sp>
        <p:nvSpPr>
          <p:cNvPr id="5" name="Title 1"/>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4D738A"/>
                </a:solidFill>
                <a:latin typeface="Calibri" panose="020F0502020204030204" pitchFamily="34" charset="0"/>
              </a:rPr>
              <a:t>Consistency with 2014</a:t>
            </a:r>
            <a:endParaRPr lang="en-GB" dirty="0"/>
          </a:p>
        </p:txBody>
      </p:sp>
      <p:sp>
        <p:nvSpPr>
          <p:cNvPr id="6" name="Content Placeholder 2"/>
          <p:cNvSpPr txBox="1">
            <a:spLocks/>
          </p:cNvSpPr>
          <p:nvPr/>
        </p:nvSpPr>
        <p:spPr>
          <a:xfrm>
            <a:off x="838200" y="1393126"/>
            <a:ext cx="10241280" cy="54648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solidFill>
                  <a:srgbClr val="4D738A"/>
                </a:solidFill>
                <a:latin typeface="Calibri Light"/>
              </a:rPr>
              <a:t>Impact remains with institution where research was generated (i.e. not portable)</a:t>
            </a:r>
          </a:p>
          <a:p>
            <a:r>
              <a:rPr lang="en-GB" dirty="0">
                <a:solidFill>
                  <a:srgbClr val="4D738A"/>
                </a:solidFill>
                <a:latin typeface="Calibri Light"/>
              </a:rPr>
              <a:t>Impact must be underpinned by excellent research of minimum 2* quality</a:t>
            </a:r>
          </a:p>
          <a:p>
            <a:r>
              <a:rPr lang="en-GB" dirty="0">
                <a:solidFill>
                  <a:srgbClr val="4D738A"/>
                </a:solidFill>
                <a:latin typeface="Calibri Light"/>
              </a:rPr>
              <a:t>Timeframe:</a:t>
            </a:r>
          </a:p>
          <a:p>
            <a:pPr marL="914400" lvl="2" indent="0">
              <a:lnSpc>
                <a:spcPct val="100000"/>
              </a:lnSpc>
              <a:spcBef>
                <a:spcPts val="0"/>
              </a:spcBef>
              <a:buNone/>
            </a:pPr>
            <a:r>
              <a:rPr lang="en-GB" sz="2400" dirty="0">
                <a:solidFill>
                  <a:srgbClr val="4D738A"/>
                </a:solidFill>
                <a:latin typeface="Calibri Light"/>
              </a:rPr>
              <a:t>1 January 2000 - 31 December 2020 for underpinning research</a:t>
            </a:r>
          </a:p>
          <a:p>
            <a:pPr marL="914400" lvl="2" indent="0">
              <a:lnSpc>
                <a:spcPct val="100000"/>
              </a:lnSpc>
              <a:spcBef>
                <a:spcPts val="0"/>
              </a:spcBef>
              <a:buNone/>
            </a:pPr>
            <a:r>
              <a:rPr lang="en-GB" sz="2400" dirty="0">
                <a:solidFill>
                  <a:srgbClr val="4D738A"/>
                </a:solidFill>
                <a:latin typeface="Calibri Light"/>
              </a:rPr>
              <a:t>1 August 2013 - 31 July 2020 for impacts</a:t>
            </a:r>
          </a:p>
          <a:p>
            <a:pPr lvl="1"/>
            <a:endParaRPr lang="en-GB" sz="2200" dirty="0">
              <a:solidFill>
                <a:srgbClr val="4D738A"/>
              </a:solidFill>
              <a:latin typeface="+mj-lt"/>
            </a:endParaRPr>
          </a:p>
          <a:p>
            <a:pPr lvl="1"/>
            <a:endParaRPr lang="en-GB" sz="2200" dirty="0">
              <a:solidFill>
                <a:srgbClr val="4D738A"/>
              </a:solidFill>
              <a:latin typeface="+mj-lt"/>
            </a:endParaRPr>
          </a:p>
          <a:p>
            <a:endParaRPr lang="en-GB" sz="2600" dirty="0">
              <a:solidFill>
                <a:srgbClr val="4D738A"/>
              </a:solidFill>
              <a:latin typeface="+mj-lt"/>
            </a:endParaRPr>
          </a:p>
          <a:p>
            <a:pPr marL="457200" lvl="1" indent="0">
              <a:buNone/>
            </a:pPr>
            <a:endParaRPr lang="en-GB" dirty="0">
              <a:solidFill>
                <a:srgbClr val="4D738A"/>
              </a:solidFill>
              <a:latin typeface="+mj-lt"/>
            </a:endParaRPr>
          </a:p>
        </p:txBody>
      </p:sp>
    </p:spTree>
    <p:extLst>
      <p:ext uri="{BB962C8B-B14F-4D97-AF65-F5344CB8AC3E}">
        <p14:creationId xmlns:p14="http://schemas.microsoft.com/office/powerpoint/2010/main" val="19361213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00" y="0"/>
            <a:ext cx="673100" cy="6858000"/>
          </a:xfrm>
          <a:prstGeom prst="rect">
            <a:avLst/>
          </a:prstGeom>
          <a:solidFill>
            <a:srgbClr val="4D738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31975"/>
          <a:stretch/>
        </p:blipFill>
        <p:spPr>
          <a:xfrm>
            <a:off x="9625483" y="365125"/>
            <a:ext cx="2231451" cy="676818"/>
          </a:xfrm>
          <a:prstGeom prst="rect">
            <a:avLst/>
          </a:prstGeom>
        </p:spPr>
      </p:pic>
      <p:sp>
        <p:nvSpPr>
          <p:cNvPr id="5" name="Title 1"/>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4D738A"/>
                </a:solidFill>
                <a:latin typeface="Calibri" panose="020F0502020204030204" pitchFamily="34" charset="0"/>
              </a:rPr>
              <a:t>Refinements for REF 2021 </a:t>
            </a:r>
            <a:endParaRPr lang="en-GB" dirty="0"/>
          </a:p>
        </p:txBody>
      </p:sp>
      <p:sp>
        <p:nvSpPr>
          <p:cNvPr id="6" name="Content Placeholder 2"/>
          <p:cNvSpPr txBox="1">
            <a:spLocks/>
          </p:cNvSpPr>
          <p:nvPr/>
        </p:nvSpPr>
        <p:spPr>
          <a:xfrm>
            <a:off x="838200" y="1241904"/>
            <a:ext cx="10872427" cy="54648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solidFill>
                  <a:srgbClr val="4D738A"/>
                </a:solidFill>
                <a:latin typeface="+mj-lt"/>
              </a:rPr>
              <a:t>Weighting increased to 25% (60% for outputs and 15% for environment)</a:t>
            </a:r>
          </a:p>
          <a:p>
            <a:r>
              <a:rPr lang="en-GB" dirty="0">
                <a:solidFill>
                  <a:srgbClr val="4D738A"/>
                </a:solidFill>
                <a:latin typeface="+mj-lt"/>
              </a:rPr>
              <a:t>Impact template to be included as explicit section in environment element</a:t>
            </a:r>
          </a:p>
          <a:p>
            <a:r>
              <a:rPr lang="en-GB" dirty="0">
                <a:solidFill>
                  <a:srgbClr val="4D738A"/>
                </a:solidFill>
                <a:latin typeface="+mj-lt"/>
              </a:rPr>
              <a:t>Required routine provision of audit evidence - will not be routinely provided to sub-panels</a:t>
            </a:r>
          </a:p>
          <a:p>
            <a:r>
              <a:rPr lang="en-GB" dirty="0">
                <a:solidFill>
                  <a:srgbClr val="4D738A"/>
                </a:solidFill>
                <a:latin typeface="+mj-lt"/>
              </a:rPr>
              <a:t>Inclusion of additional contextual data in ICS template (e.g. funder info.)</a:t>
            </a:r>
          </a:p>
          <a:p>
            <a:r>
              <a:rPr lang="en-GB" dirty="0">
                <a:solidFill>
                  <a:srgbClr val="4D738A"/>
                </a:solidFill>
                <a:latin typeface="+mj-lt"/>
              </a:rPr>
              <a:t>Guidelines for standardisation of quantitative data in ICS</a:t>
            </a:r>
          </a:p>
          <a:p>
            <a:endParaRPr lang="en-GB" dirty="0">
              <a:solidFill>
                <a:srgbClr val="4D738A"/>
              </a:solidFill>
              <a:latin typeface="+mj-lt"/>
            </a:endParaRPr>
          </a:p>
          <a:p>
            <a:pPr lvl="1"/>
            <a:endParaRPr lang="en-GB" dirty="0">
              <a:solidFill>
                <a:srgbClr val="4D738A"/>
              </a:solidFill>
              <a:latin typeface="+mj-lt"/>
            </a:endParaRPr>
          </a:p>
          <a:p>
            <a:pPr lvl="1"/>
            <a:endParaRPr lang="en-GB" sz="2200" dirty="0">
              <a:solidFill>
                <a:srgbClr val="4D738A"/>
              </a:solidFill>
              <a:latin typeface="+mj-lt"/>
            </a:endParaRPr>
          </a:p>
          <a:p>
            <a:pPr lvl="1"/>
            <a:endParaRPr lang="en-GB" sz="2200" dirty="0">
              <a:solidFill>
                <a:srgbClr val="4D738A"/>
              </a:solidFill>
              <a:latin typeface="+mj-lt"/>
            </a:endParaRPr>
          </a:p>
          <a:p>
            <a:endParaRPr lang="en-GB" sz="2600" dirty="0">
              <a:solidFill>
                <a:srgbClr val="4D738A"/>
              </a:solidFill>
              <a:latin typeface="+mj-lt"/>
            </a:endParaRPr>
          </a:p>
          <a:p>
            <a:pPr marL="457200" lvl="1" indent="0">
              <a:buNone/>
            </a:pPr>
            <a:endParaRPr lang="en-GB" dirty="0">
              <a:solidFill>
                <a:srgbClr val="4D738A"/>
              </a:solidFill>
              <a:latin typeface="+mj-lt"/>
            </a:endParaRPr>
          </a:p>
        </p:txBody>
      </p:sp>
    </p:spTree>
    <p:extLst>
      <p:ext uri="{BB962C8B-B14F-4D97-AF65-F5344CB8AC3E}">
        <p14:creationId xmlns:p14="http://schemas.microsoft.com/office/powerpoint/2010/main" val="4683245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00" y="0"/>
            <a:ext cx="673100" cy="6858000"/>
          </a:xfrm>
          <a:prstGeom prst="rect">
            <a:avLst/>
          </a:prstGeom>
          <a:solidFill>
            <a:srgbClr val="4D738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31975"/>
          <a:stretch/>
        </p:blipFill>
        <p:spPr>
          <a:xfrm>
            <a:off x="9625483" y="365125"/>
            <a:ext cx="2231451" cy="676818"/>
          </a:xfrm>
          <a:prstGeom prst="rect">
            <a:avLst/>
          </a:prstGeom>
        </p:spPr>
      </p:pic>
      <p:sp>
        <p:nvSpPr>
          <p:cNvPr id="5" name="Title 1"/>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4D738A"/>
                </a:solidFill>
                <a:latin typeface="Calibri" panose="020F0502020204030204" pitchFamily="34" charset="0"/>
              </a:rPr>
              <a:t>Continued case studies</a:t>
            </a:r>
            <a:endParaRPr lang="en-GB" dirty="0"/>
          </a:p>
        </p:txBody>
      </p:sp>
      <p:sp>
        <p:nvSpPr>
          <p:cNvPr id="6" name="Content Placeholder 2"/>
          <p:cNvSpPr txBox="1">
            <a:spLocks/>
          </p:cNvSpPr>
          <p:nvPr/>
        </p:nvSpPr>
        <p:spPr>
          <a:xfrm>
            <a:off x="838200" y="1393126"/>
            <a:ext cx="10241280" cy="42698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buNone/>
            </a:pPr>
            <a:endParaRPr lang="en-GB" dirty="0">
              <a:solidFill>
                <a:srgbClr val="4D738A"/>
              </a:solidFill>
              <a:latin typeface="+mj-lt"/>
            </a:endParaRPr>
          </a:p>
          <a:p>
            <a:pPr marL="285750" lvl="0" indent="-285750"/>
            <a:endParaRPr lang="en-GB" dirty="0">
              <a:solidFill>
                <a:srgbClr val="4D738A"/>
              </a:solidFill>
              <a:latin typeface="+mj-lt"/>
            </a:endParaRPr>
          </a:p>
          <a:p>
            <a:pPr marL="285750" lvl="0" indent="-285750"/>
            <a:endParaRPr lang="en-GB" dirty="0">
              <a:solidFill>
                <a:srgbClr val="4D738A"/>
              </a:solidFill>
              <a:latin typeface="+mj-lt"/>
            </a:endParaRPr>
          </a:p>
          <a:p>
            <a:pPr marL="285750" lvl="0" indent="-285750"/>
            <a:endParaRPr lang="en-GB" dirty="0">
              <a:solidFill>
                <a:srgbClr val="4D738A"/>
              </a:solidFill>
              <a:latin typeface="+mj-lt"/>
            </a:endParaRPr>
          </a:p>
          <a:p>
            <a:pPr marL="285750" lvl="0" indent="-285750"/>
            <a:endParaRPr lang="en-GB" dirty="0">
              <a:solidFill>
                <a:srgbClr val="4D738A"/>
              </a:solidFill>
              <a:latin typeface="+mj-lt"/>
            </a:endParaRPr>
          </a:p>
          <a:p>
            <a:pPr marL="0" lvl="0" indent="0">
              <a:buNone/>
            </a:pPr>
            <a:endParaRPr lang="en-GB" dirty="0">
              <a:solidFill>
                <a:srgbClr val="4D738A"/>
              </a:solidFill>
              <a:latin typeface="+mj-lt"/>
            </a:endParaRPr>
          </a:p>
          <a:p>
            <a:pPr marL="285750" lvl="0" indent="-285750"/>
            <a:r>
              <a:rPr lang="en-GB" dirty="0">
                <a:solidFill>
                  <a:srgbClr val="4D738A"/>
                </a:solidFill>
                <a:latin typeface="+mj-lt"/>
              </a:rPr>
              <a:t>Must flag continued case studies in the template</a:t>
            </a:r>
          </a:p>
          <a:p>
            <a:pPr marL="285750" lvl="0" indent="-285750"/>
            <a:r>
              <a:rPr lang="en-GB" dirty="0">
                <a:solidFill>
                  <a:srgbClr val="4D738A"/>
                </a:solidFill>
                <a:latin typeface="+mj-lt"/>
              </a:rPr>
              <a:t>Still need to meet REF 2021 eligibility criteria</a:t>
            </a:r>
          </a:p>
          <a:p>
            <a:pPr marL="285750" lvl="0" indent="-285750"/>
            <a:r>
              <a:rPr lang="en-GB" dirty="0">
                <a:solidFill>
                  <a:srgbClr val="4D738A"/>
                </a:solidFill>
                <a:latin typeface="+mj-lt"/>
              </a:rPr>
              <a:t>Panels set out their expectations in Panel criteria and working methods </a:t>
            </a:r>
          </a:p>
          <a:p>
            <a:pPr lvl="1"/>
            <a:endParaRPr lang="en-GB" sz="2200" dirty="0">
              <a:solidFill>
                <a:srgbClr val="4D738A"/>
              </a:solidFill>
              <a:latin typeface="+mj-lt"/>
            </a:endParaRPr>
          </a:p>
          <a:p>
            <a:pPr lvl="1"/>
            <a:endParaRPr lang="en-GB" sz="2200" dirty="0">
              <a:solidFill>
                <a:srgbClr val="4D738A"/>
              </a:solidFill>
              <a:latin typeface="+mj-lt"/>
            </a:endParaRPr>
          </a:p>
          <a:p>
            <a:endParaRPr lang="en-GB" sz="2600" dirty="0">
              <a:solidFill>
                <a:srgbClr val="4D738A"/>
              </a:solidFill>
              <a:latin typeface="+mj-lt"/>
            </a:endParaRPr>
          </a:p>
          <a:p>
            <a:pPr marL="457200" lvl="1" indent="0">
              <a:buNone/>
            </a:pPr>
            <a:endParaRPr lang="en-GB" dirty="0">
              <a:solidFill>
                <a:srgbClr val="4D738A"/>
              </a:solidFill>
              <a:latin typeface="+mj-lt"/>
            </a:endParaRPr>
          </a:p>
        </p:txBody>
      </p:sp>
      <p:sp>
        <p:nvSpPr>
          <p:cNvPr id="7" name="TextBox 6"/>
          <p:cNvSpPr txBox="1"/>
          <p:nvPr/>
        </p:nvSpPr>
        <p:spPr>
          <a:xfrm>
            <a:off x="1624837" y="1041943"/>
            <a:ext cx="8942325" cy="3416320"/>
          </a:xfrm>
          <a:prstGeom prst="rect">
            <a:avLst/>
          </a:prstGeom>
          <a:noFill/>
          <a:ln>
            <a:solidFill>
              <a:srgbClr val="FF9E19"/>
            </a:solidFill>
          </a:ln>
        </p:spPr>
        <p:txBody>
          <a:bodyPr wrap="square" rtlCol="0">
            <a:spAutoFit/>
          </a:bodyPr>
          <a:lstStyle/>
          <a:p>
            <a:r>
              <a:rPr lang="en-GB" sz="2400" dirty="0">
                <a:solidFill>
                  <a:srgbClr val="4D738A"/>
                </a:solidFill>
                <a:latin typeface="+mj-lt"/>
              </a:rPr>
              <a:t>a. the body of underpinning research is the same as described in a 2014 case study. This should not be understood solely in relation to the referenced outputs, but means that the continued case study does not describe any new research having taken place since the previous case study that has made a distinct and material contribution to the impact </a:t>
            </a:r>
          </a:p>
          <a:p>
            <a:r>
              <a:rPr lang="en-GB" sz="2400" b="1" dirty="0">
                <a:solidFill>
                  <a:srgbClr val="4D738A"/>
                </a:solidFill>
                <a:latin typeface="+mj-lt"/>
              </a:rPr>
              <a:t>AND</a:t>
            </a:r>
          </a:p>
          <a:p>
            <a:r>
              <a:rPr lang="en-GB" sz="2400" dirty="0">
                <a:solidFill>
                  <a:srgbClr val="4D738A"/>
                </a:solidFill>
                <a:latin typeface="+mj-lt"/>
              </a:rPr>
              <a:t>b. there is significant overlap in the impact described, so that the impact types and beneficiaries are broadly the same as described in the 2014 case study.</a:t>
            </a:r>
          </a:p>
        </p:txBody>
      </p:sp>
    </p:spTree>
    <p:extLst>
      <p:ext uri="{BB962C8B-B14F-4D97-AF65-F5344CB8AC3E}">
        <p14:creationId xmlns:p14="http://schemas.microsoft.com/office/powerpoint/2010/main" val="4711220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00" y="0"/>
            <a:ext cx="673100" cy="6858000"/>
          </a:xfrm>
          <a:prstGeom prst="rect">
            <a:avLst/>
          </a:prstGeom>
          <a:solidFill>
            <a:srgbClr val="4D738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31975"/>
          <a:stretch/>
        </p:blipFill>
        <p:spPr>
          <a:xfrm>
            <a:off x="9625483" y="365125"/>
            <a:ext cx="2231451" cy="676818"/>
          </a:xfrm>
          <a:prstGeom prst="rect">
            <a:avLst/>
          </a:prstGeom>
        </p:spPr>
      </p:pic>
      <p:sp>
        <p:nvSpPr>
          <p:cNvPr id="5" name="Title 1"/>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4D738A"/>
                </a:solidFill>
                <a:latin typeface="Calibri" panose="020F0502020204030204" pitchFamily="34" charset="0"/>
              </a:rPr>
              <a:t>Impact on teaching within the HEI</a:t>
            </a:r>
            <a:endParaRPr lang="en-GB" dirty="0"/>
          </a:p>
        </p:txBody>
      </p:sp>
      <p:sp>
        <p:nvSpPr>
          <p:cNvPr id="6" name="Content Placeholder 2"/>
          <p:cNvSpPr txBox="1">
            <a:spLocks/>
          </p:cNvSpPr>
          <p:nvPr/>
        </p:nvSpPr>
        <p:spPr>
          <a:xfrm>
            <a:off x="838200" y="1393125"/>
            <a:ext cx="10241280" cy="459777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lvl="0" indent="-285750"/>
            <a:r>
              <a:rPr lang="en-GB" dirty="0">
                <a:solidFill>
                  <a:srgbClr val="4D738A"/>
                </a:solidFill>
                <a:latin typeface="+mj-lt"/>
              </a:rPr>
              <a:t>Impact on teaching within own HEI is eligible</a:t>
            </a:r>
          </a:p>
          <a:p>
            <a:pPr marL="285750" lvl="0" indent="-285750"/>
            <a:endParaRPr lang="en-GB" dirty="0">
              <a:solidFill>
                <a:srgbClr val="4D738A"/>
              </a:solidFill>
              <a:latin typeface="+mj-lt"/>
            </a:endParaRPr>
          </a:p>
          <a:p>
            <a:pPr marL="285750" lvl="0" indent="-285750"/>
            <a:endParaRPr lang="en-GB" dirty="0">
              <a:solidFill>
                <a:srgbClr val="4D738A"/>
              </a:solidFill>
              <a:latin typeface="+mj-lt"/>
            </a:endParaRPr>
          </a:p>
          <a:p>
            <a:pPr marL="285750" lvl="0" indent="-285750"/>
            <a:endParaRPr lang="en-GB" dirty="0">
              <a:solidFill>
                <a:srgbClr val="4D738A"/>
              </a:solidFill>
              <a:latin typeface="+mj-lt"/>
            </a:endParaRPr>
          </a:p>
          <a:p>
            <a:pPr marL="285750" lvl="0" indent="-285750"/>
            <a:r>
              <a:rPr lang="en-GB" dirty="0">
                <a:solidFill>
                  <a:srgbClr val="4D738A"/>
                </a:solidFill>
                <a:latin typeface="+mj-lt"/>
              </a:rPr>
              <a:t>Some examples:</a:t>
            </a:r>
          </a:p>
          <a:p>
            <a:pPr marL="742950" lvl="1" indent="-285750"/>
            <a:r>
              <a:rPr lang="en-GB" dirty="0">
                <a:solidFill>
                  <a:srgbClr val="4D738A"/>
                </a:solidFill>
                <a:latin typeface="+mj-lt"/>
              </a:rPr>
              <a:t>Influencing the design and delivery of curriculum and syllabi in schools, HEIs or other educational institutions.</a:t>
            </a:r>
          </a:p>
          <a:p>
            <a:pPr marL="742950" lvl="1" indent="-285750"/>
            <a:r>
              <a:rPr lang="en-GB" dirty="0">
                <a:solidFill>
                  <a:srgbClr val="4D738A"/>
                </a:solidFill>
                <a:latin typeface="+mj-lt"/>
              </a:rPr>
              <a:t>Reduced gap in academic attainment for students with protected characteristics.</a:t>
            </a:r>
          </a:p>
          <a:p>
            <a:pPr marL="285750" lvl="0" indent="-285750"/>
            <a:r>
              <a:rPr lang="en-GB" dirty="0">
                <a:solidFill>
                  <a:srgbClr val="4D738A"/>
                </a:solidFill>
                <a:latin typeface="+mj-lt"/>
              </a:rPr>
              <a:t>Think about reach and significance</a:t>
            </a:r>
          </a:p>
          <a:p>
            <a:pPr lvl="1"/>
            <a:endParaRPr lang="en-GB" sz="2200" dirty="0">
              <a:solidFill>
                <a:srgbClr val="4D738A"/>
              </a:solidFill>
              <a:latin typeface="+mj-lt"/>
            </a:endParaRPr>
          </a:p>
          <a:p>
            <a:pPr lvl="1"/>
            <a:endParaRPr lang="en-GB" sz="2200" dirty="0">
              <a:solidFill>
                <a:srgbClr val="4D738A"/>
              </a:solidFill>
              <a:latin typeface="+mj-lt"/>
            </a:endParaRPr>
          </a:p>
          <a:p>
            <a:endParaRPr lang="en-GB" sz="2600" dirty="0">
              <a:solidFill>
                <a:srgbClr val="4D738A"/>
              </a:solidFill>
              <a:latin typeface="+mj-lt"/>
            </a:endParaRPr>
          </a:p>
          <a:p>
            <a:pPr marL="457200" lvl="1" indent="0">
              <a:buNone/>
            </a:pPr>
            <a:endParaRPr lang="en-GB" dirty="0">
              <a:solidFill>
                <a:srgbClr val="4D738A"/>
              </a:solidFill>
              <a:latin typeface="+mj-lt"/>
            </a:endParaRPr>
          </a:p>
        </p:txBody>
      </p:sp>
      <p:sp>
        <p:nvSpPr>
          <p:cNvPr id="8" name="TextBox 7"/>
          <p:cNvSpPr txBox="1"/>
          <p:nvPr/>
        </p:nvSpPr>
        <p:spPr>
          <a:xfrm>
            <a:off x="1487677" y="2041871"/>
            <a:ext cx="8942325" cy="1200329"/>
          </a:xfrm>
          <a:prstGeom prst="rect">
            <a:avLst/>
          </a:prstGeom>
          <a:noFill/>
          <a:ln>
            <a:solidFill>
              <a:srgbClr val="FF9E19"/>
            </a:solidFill>
          </a:ln>
        </p:spPr>
        <p:txBody>
          <a:bodyPr wrap="square" rtlCol="0">
            <a:spAutoFit/>
          </a:bodyPr>
          <a:lstStyle/>
          <a:p>
            <a:r>
              <a:rPr lang="en-GB" sz="2400" dirty="0">
                <a:solidFill>
                  <a:srgbClr val="4D738A"/>
                </a:solidFill>
                <a:latin typeface="+mj-lt"/>
              </a:rPr>
              <a:t>Sub-panels expect that impact on teaching within the submitting unit’s own institution may most convincingly form a component of a wider case study that also includes impacts beyond the institution.</a:t>
            </a:r>
          </a:p>
        </p:txBody>
      </p:sp>
    </p:spTree>
    <p:extLst>
      <p:ext uri="{BB962C8B-B14F-4D97-AF65-F5344CB8AC3E}">
        <p14:creationId xmlns:p14="http://schemas.microsoft.com/office/powerpoint/2010/main" val="11951008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00" y="0"/>
            <a:ext cx="673100" cy="6858000"/>
          </a:xfrm>
          <a:prstGeom prst="rect">
            <a:avLst/>
          </a:prstGeom>
          <a:solidFill>
            <a:srgbClr val="4D738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31975"/>
          <a:stretch/>
        </p:blipFill>
        <p:spPr>
          <a:xfrm>
            <a:off x="9625483" y="365125"/>
            <a:ext cx="2231451" cy="676818"/>
          </a:xfrm>
          <a:prstGeom prst="rect">
            <a:avLst/>
          </a:prstGeom>
        </p:spPr>
      </p:pic>
      <p:sp>
        <p:nvSpPr>
          <p:cNvPr id="5" name="Title 1"/>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4D738A"/>
                </a:solidFill>
                <a:latin typeface="Calibri" panose="020F0502020204030204" pitchFamily="34" charset="0"/>
              </a:rPr>
              <a:t>Public engagement</a:t>
            </a:r>
            <a:endParaRPr lang="en-GB" dirty="0"/>
          </a:p>
        </p:txBody>
      </p:sp>
      <p:sp>
        <p:nvSpPr>
          <p:cNvPr id="6" name="Content Placeholder 2"/>
          <p:cNvSpPr txBox="1">
            <a:spLocks/>
          </p:cNvSpPr>
          <p:nvPr/>
        </p:nvSpPr>
        <p:spPr>
          <a:xfrm>
            <a:off x="838200" y="1393126"/>
            <a:ext cx="10241280" cy="42698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lvl="0" indent="-285750"/>
            <a:r>
              <a:rPr lang="en-GB" dirty="0">
                <a:solidFill>
                  <a:srgbClr val="4D738A"/>
                </a:solidFill>
                <a:latin typeface="+mj-lt"/>
              </a:rPr>
              <a:t>Enhanced guidance on public engagement</a:t>
            </a:r>
          </a:p>
          <a:p>
            <a:pPr marL="285750" lvl="0" indent="-285750"/>
            <a:endParaRPr lang="en-GB" dirty="0">
              <a:solidFill>
                <a:srgbClr val="4D738A"/>
              </a:solidFill>
              <a:latin typeface="+mj-lt"/>
            </a:endParaRPr>
          </a:p>
          <a:p>
            <a:pPr marL="285750" lvl="0" indent="-285750"/>
            <a:endParaRPr lang="en-GB" dirty="0">
              <a:solidFill>
                <a:srgbClr val="4D738A"/>
              </a:solidFill>
              <a:latin typeface="+mj-lt"/>
            </a:endParaRPr>
          </a:p>
          <a:p>
            <a:pPr marL="285750" lvl="0" indent="-285750"/>
            <a:endParaRPr lang="en-GB" dirty="0">
              <a:solidFill>
                <a:srgbClr val="4D738A"/>
              </a:solidFill>
              <a:latin typeface="+mj-lt"/>
            </a:endParaRPr>
          </a:p>
          <a:p>
            <a:pPr marL="285750" lvl="0" indent="-285750"/>
            <a:endParaRPr lang="en-GB" dirty="0">
              <a:solidFill>
                <a:srgbClr val="4D738A"/>
              </a:solidFill>
              <a:latin typeface="+mj-lt"/>
            </a:endParaRPr>
          </a:p>
          <a:p>
            <a:pPr marL="285750" lvl="0" indent="-285750"/>
            <a:endParaRPr lang="en-GB" dirty="0">
              <a:solidFill>
                <a:srgbClr val="4D738A"/>
              </a:solidFill>
              <a:latin typeface="+mj-lt"/>
            </a:endParaRPr>
          </a:p>
          <a:p>
            <a:pPr marL="285750" lvl="0" indent="-285750"/>
            <a:endParaRPr lang="en-GB" dirty="0">
              <a:solidFill>
                <a:srgbClr val="4D738A"/>
              </a:solidFill>
              <a:latin typeface="+mj-lt"/>
            </a:endParaRPr>
          </a:p>
          <a:p>
            <a:pPr marL="285750" lvl="0" indent="-285750"/>
            <a:r>
              <a:rPr lang="en-GB" dirty="0">
                <a:solidFill>
                  <a:srgbClr val="4D738A"/>
                </a:solidFill>
                <a:latin typeface="+mj-lt"/>
              </a:rPr>
              <a:t>Examples in Annex A of Panel criteria and working methods</a:t>
            </a:r>
          </a:p>
          <a:p>
            <a:pPr lvl="1"/>
            <a:endParaRPr lang="en-GB" sz="2200" dirty="0">
              <a:solidFill>
                <a:srgbClr val="4D738A"/>
              </a:solidFill>
              <a:latin typeface="+mj-lt"/>
            </a:endParaRPr>
          </a:p>
          <a:p>
            <a:pPr lvl="1"/>
            <a:endParaRPr lang="en-GB" sz="2200" dirty="0">
              <a:solidFill>
                <a:srgbClr val="4D738A"/>
              </a:solidFill>
              <a:latin typeface="+mj-lt"/>
            </a:endParaRPr>
          </a:p>
          <a:p>
            <a:endParaRPr lang="en-GB" sz="2600" dirty="0">
              <a:solidFill>
                <a:srgbClr val="4D738A"/>
              </a:solidFill>
              <a:latin typeface="+mj-lt"/>
            </a:endParaRPr>
          </a:p>
          <a:p>
            <a:pPr marL="457200" lvl="1" indent="0">
              <a:buNone/>
            </a:pPr>
            <a:endParaRPr lang="en-GB" dirty="0">
              <a:solidFill>
                <a:srgbClr val="4D738A"/>
              </a:solidFill>
              <a:latin typeface="+mj-lt"/>
            </a:endParaRPr>
          </a:p>
        </p:txBody>
      </p:sp>
      <p:sp>
        <p:nvSpPr>
          <p:cNvPr id="7" name="TextBox 6"/>
          <p:cNvSpPr txBox="1"/>
          <p:nvPr/>
        </p:nvSpPr>
        <p:spPr>
          <a:xfrm>
            <a:off x="1624837" y="2081999"/>
            <a:ext cx="8942325" cy="2677656"/>
          </a:xfrm>
          <a:prstGeom prst="rect">
            <a:avLst/>
          </a:prstGeom>
          <a:noFill/>
          <a:ln>
            <a:solidFill>
              <a:srgbClr val="FF9E19"/>
            </a:solidFill>
          </a:ln>
        </p:spPr>
        <p:txBody>
          <a:bodyPr wrap="square" rtlCol="0">
            <a:spAutoFit/>
          </a:bodyPr>
          <a:lstStyle/>
          <a:p>
            <a:r>
              <a:rPr lang="en-GB" sz="2400" dirty="0">
                <a:solidFill>
                  <a:srgbClr val="4D738A"/>
                </a:solidFill>
                <a:latin typeface="+mj-lt"/>
              </a:rPr>
              <a:t>Sub-panels will welcome, and assess equitably, case studies describing impacts achieved through public engagement, either as the main impact described or as one facet of a wider range of impacts. Panels expect that case studies based on public engagement will demonstrate both reach (e.g. through audience or participant figures) and  significance, and will take both into account when assessing the impacts.</a:t>
            </a:r>
          </a:p>
        </p:txBody>
      </p:sp>
    </p:spTree>
    <p:extLst>
      <p:ext uri="{BB962C8B-B14F-4D97-AF65-F5344CB8AC3E}">
        <p14:creationId xmlns:p14="http://schemas.microsoft.com/office/powerpoint/2010/main" val="9716055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00" y="0"/>
            <a:ext cx="673100" cy="6858000"/>
          </a:xfrm>
          <a:prstGeom prst="rect">
            <a:avLst/>
          </a:prstGeom>
          <a:solidFill>
            <a:srgbClr val="4D738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31975"/>
          <a:stretch/>
        </p:blipFill>
        <p:spPr>
          <a:xfrm>
            <a:off x="9625483" y="365125"/>
            <a:ext cx="2231451" cy="676818"/>
          </a:xfrm>
          <a:prstGeom prst="rect">
            <a:avLst/>
          </a:prstGeom>
        </p:spPr>
      </p:pic>
      <p:sp>
        <p:nvSpPr>
          <p:cNvPr id="5" name="Title 1"/>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4D738A"/>
                </a:solidFill>
                <a:latin typeface="Calibri" panose="020F0502020204030204" pitchFamily="34" charset="0"/>
              </a:rPr>
              <a:t>Research activity and bodies of work</a:t>
            </a:r>
            <a:endParaRPr lang="en-GB" dirty="0"/>
          </a:p>
        </p:txBody>
      </p:sp>
      <p:sp>
        <p:nvSpPr>
          <p:cNvPr id="8" name="TextBox 7"/>
          <p:cNvSpPr txBox="1"/>
          <p:nvPr/>
        </p:nvSpPr>
        <p:spPr>
          <a:xfrm>
            <a:off x="1700552" y="1540348"/>
            <a:ext cx="8942325" cy="1569660"/>
          </a:xfrm>
          <a:prstGeom prst="rect">
            <a:avLst/>
          </a:prstGeom>
          <a:noFill/>
          <a:ln>
            <a:solidFill>
              <a:srgbClr val="FF9E19"/>
            </a:solidFill>
          </a:ln>
        </p:spPr>
        <p:txBody>
          <a:bodyPr wrap="square" rtlCol="0">
            <a:spAutoFit/>
          </a:bodyPr>
          <a:lstStyle/>
          <a:p>
            <a:r>
              <a:rPr lang="en-GB" sz="2400" dirty="0">
                <a:solidFill>
                  <a:srgbClr val="4D738A"/>
                </a:solidFill>
                <a:latin typeface="+mj-lt"/>
              </a:rPr>
              <a:t>There are many ways excellent research may have underpinned impact including through bodies of work produced over a number of years, or the output(s) of a particular project conducted by one or more individuals, teams or groups.</a:t>
            </a:r>
          </a:p>
        </p:txBody>
      </p:sp>
      <p:sp>
        <p:nvSpPr>
          <p:cNvPr id="9" name="Content Placeholder 2"/>
          <p:cNvSpPr txBox="1">
            <a:spLocks/>
          </p:cNvSpPr>
          <p:nvPr/>
        </p:nvSpPr>
        <p:spPr>
          <a:xfrm>
            <a:off x="838200" y="1393125"/>
            <a:ext cx="10241280" cy="459777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buNone/>
            </a:pPr>
            <a:endParaRPr lang="en-GB" dirty="0">
              <a:solidFill>
                <a:srgbClr val="4D738A"/>
              </a:solidFill>
              <a:latin typeface="+mj-lt"/>
            </a:endParaRPr>
          </a:p>
          <a:p>
            <a:pPr marL="285750" lvl="0" indent="-285750"/>
            <a:endParaRPr lang="en-GB" dirty="0">
              <a:solidFill>
                <a:srgbClr val="4D738A"/>
              </a:solidFill>
              <a:latin typeface="+mj-lt"/>
            </a:endParaRPr>
          </a:p>
          <a:p>
            <a:pPr marL="285750" lvl="0" indent="-285750"/>
            <a:endParaRPr lang="en-GB" dirty="0">
              <a:solidFill>
                <a:srgbClr val="4D738A"/>
              </a:solidFill>
              <a:latin typeface="+mj-lt"/>
            </a:endParaRPr>
          </a:p>
          <a:p>
            <a:pPr marL="285750" lvl="0" indent="-285750"/>
            <a:endParaRPr lang="en-GB" dirty="0">
              <a:solidFill>
                <a:srgbClr val="4D738A"/>
              </a:solidFill>
              <a:latin typeface="+mj-lt"/>
            </a:endParaRPr>
          </a:p>
          <a:p>
            <a:pPr marL="285750" lvl="0" indent="-285750"/>
            <a:r>
              <a:rPr lang="en-GB" dirty="0">
                <a:solidFill>
                  <a:srgbClr val="4D738A"/>
                </a:solidFill>
                <a:latin typeface="+mj-lt"/>
              </a:rPr>
              <a:t>Recognising that the relationship between research and impact can be indirect and non-linear</a:t>
            </a:r>
          </a:p>
          <a:p>
            <a:pPr marL="285750" lvl="0" indent="-285750"/>
            <a:r>
              <a:rPr lang="en-GB" dirty="0">
                <a:solidFill>
                  <a:srgbClr val="4D738A"/>
                </a:solidFill>
                <a:latin typeface="+mj-lt"/>
              </a:rPr>
              <a:t>Provide up to six key references of underpinning research</a:t>
            </a:r>
          </a:p>
          <a:p>
            <a:pPr marL="285750" lvl="0" indent="-285750"/>
            <a:r>
              <a:rPr lang="en-GB" dirty="0">
                <a:solidFill>
                  <a:srgbClr val="4D738A"/>
                </a:solidFill>
                <a:latin typeface="+mj-lt"/>
              </a:rPr>
              <a:t>Not all have to meet the 2* threshold, but the work as a whole must</a:t>
            </a:r>
          </a:p>
          <a:p>
            <a:pPr lvl="1"/>
            <a:endParaRPr lang="en-GB" sz="2200" dirty="0">
              <a:solidFill>
                <a:srgbClr val="4D738A"/>
              </a:solidFill>
              <a:latin typeface="+mj-lt"/>
            </a:endParaRPr>
          </a:p>
          <a:p>
            <a:pPr lvl="1"/>
            <a:endParaRPr lang="en-GB" sz="2200" dirty="0">
              <a:solidFill>
                <a:srgbClr val="4D738A"/>
              </a:solidFill>
              <a:latin typeface="+mj-lt"/>
            </a:endParaRPr>
          </a:p>
          <a:p>
            <a:endParaRPr lang="en-GB" sz="2600" dirty="0">
              <a:solidFill>
                <a:srgbClr val="4D738A"/>
              </a:solidFill>
              <a:latin typeface="+mj-lt"/>
            </a:endParaRPr>
          </a:p>
          <a:p>
            <a:pPr marL="457200" lvl="1" indent="0">
              <a:buNone/>
            </a:pPr>
            <a:endParaRPr lang="en-GB" dirty="0">
              <a:solidFill>
                <a:srgbClr val="4D738A"/>
              </a:solidFill>
              <a:latin typeface="+mj-lt"/>
            </a:endParaRPr>
          </a:p>
        </p:txBody>
      </p:sp>
    </p:spTree>
    <p:extLst>
      <p:ext uri="{BB962C8B-B14F-4D97-AF65-F5344CB8AC3E}">
        <p14:creationId xmlns:p14="http://schemas.microsoft.com/office/powerpoint/2010/main" val="11642283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00" y="0"/>
            <a:ext cx="673100" cy="6858000"/>
          </a:xfrm>
          <a:prstGeom prst="rect">
            <a:avLst/>
          </a:prstGeom>
          <a:solidFill>
            <a:srgbClr val="4D738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31975"/>
          <a:stretch/>
        </p:blipFill>
        <p:spPr>
          <a:xfrm>
            <a:off x="9625483" y="365125"/>
            <a:ext cx="2231451" cy="676818"/>
          </a:xfrm>
          <a:prstGeom prst="rect">
            <a:avLst/>
          </a:prstGeom>
        </p:spPr>
      </p:pic>
      <p:sp>
        <p:nvSpPr>
          <p:cNvPr id="5" name="Title 1"/>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4D738A"/>
                </a:solidFill>
                <a:latin typeface="Calibri" panose="020F0502020204030204" pitchFamily="34" charset="0"/>
              </a:rPr>
              <a:t>Case studies requiring security</a:t>
            </a:r>
          </a:p>
          <a:p>
            <a:r>
              <a:rPr lang="en-GB" dirty="0">
                <a:solidFill>
                  <a:srgbClr val="4D738A"/>
                </a:solidFill>
                <a:latin typeface="Calibri" panose="020F0502020204030204" pitchFamily="34" charset="0"/>
              </a:rPr>
              <a:t>clearance</a:t>
            </a:r>
            <a:endParaRPr lang="en-GB" dirty="0"/>
          </a:p>
        </p:txBody>
      </p:sp>
      <p:sp>
        <p:nvSpPr>
          <p:cNvPr id="6" name="Content Placeholder 2"/>
          <p:cNvSpPr txBox="1">
            <a:spLocks/>
          </p:cNvSpPr>
          <p:nvPr/>
        </p:nvSpPr>
        <p:spPr>
          <a:xfrm>
            <a:off x="838200" y="1141004"/>
            <a:ext cx="10241280" cy="546487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endParaRPr lang="en-GB" dirty="0">
              <a:solidFill>
                <a:srgbClr val="4D738A"/>
              </a:solidFill>
              <a:latin typeface="+mj-lt"/>
            </a:endParaRPr>
          </a:p>
          <a:p>
            <a:pPr lvl="1"/>
            <a:endParaRPr lang="en-GB" dirty="0">
              <a:solidFill>
                <a:srgbClr val="4D738A"/>
              </a:solidFill>
              <a:latin typeface="+mj-lt"/>
            </a:endParaRPr>
          </a:p>
        </p:txBody>
      </p:sp>
      <p:sp>
        <p:nvSpPr>
          <p:cNvPr id="7" name="Content Placeholder 2"/>
          <p:cNvSpPr txBox="1">
            <a:spLocks/>
          </p:cNvSpPr>
          <p:nvPr/>
        </p:nvSpPr>
        <p:spPr>
          <a:xfrm>
            <a:off x="838200" y="1393125"/>
            <a:ext cx="10241280" cy="459777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buNone/>
            </a:pPr>
            <a:endParaRPr lang="en-GB" dirty="0">
              <a:solidFill>
                <a:srgbClr val="4D738A"/>
              </a:solidFill>
              <a:latin typeface="+mj-lt"/>
            </a:endParaRPr>
          </a:p>
          <a:p>
            <a:r>
              <a:rPr lang="en-GB" dirty="0">
                <a:solidFill>
                  <a:srgbClr val="4D738A"/>
                </a:solidFill>
                <a:latin typeface="+mj-lt"/>
              </a:rPr>
              <a:t>Where research has had impacts of a sensitive nature and the case study can only be assessed by individuals with national security vetting clearance</a:t>
            </a:r>
          </a:p>
          <a:p>
            <a:pPr marL="285750" lvl="0" indent="-285750"/>
            <a:r>
              <a:rPr lang="en-GB" dirty="0">
                <a:solidFill>
                  <a:srgbClr val="4D738A"/>
                </a:solidFill>
                <a:latin typeface="+mj-lt"/>
              </a:rPr>
              <a:t>Must request advance permission from the REF Director</a:t>
            </a:r>
          </a:p>
          <a:p>
            <a:pPr marL="285750" lvl="0" indent="-285750"/>
            <a:r>
              <a:rPr lang="en-GB" b="1" dirty="0">
                <a:solidFill>
                  <a:srgbClr val="4D738A"/>
                </a:solidFill>
                <a:latin typeface="+mj-lt"/>
              </a:rPr>
              <a:t>Deadlines: 30 May 2019, 20 September 2019, 6 December 2019</a:t>
            </a:r>
          </a:p>
          <a:p>
            <a:pPr marL="285750" lvl="0" indent="-285750"/>
            <a:endParaRPr lang="en-GB" b="1" dirty="0">
              <a:solidFill>
                <a:srgbClr val="4D738A"/>
              </a:solidFill>
              <a:latin typeface="+mj-lt"/>
            </a:endParaRPr>
          </a:p>
          <a:p>
            <a:pPr lvl="1"/>
            <a:endParaRPr lang="en-GB" sz="2200" dirty="0">
              <a:solidFill>
                <a:srgbClr val="4D738A"/>
              </a:solidFill>
              <a:latin typeface="+mj-lt"/>
            </a:endParaRPr>
          </a:p>
          <a:p>
            <a:pPr lvl="1"/>
            <a:endParaRPr lang="en-GB" sz="2200" dirty="0">
              <a:solidFill>
                <a:srgbClr val="4D738A"/>
              </a:solidFill>
              <a:latin typeface="+mj-lt"/>
            </a:endParaRPr>
          </a:p>
          <a:p>
            <a:endParaRPr lang="en-GB" sz="2600" dirty="0">
              <a:solidFill>
                <a:srgbClr val="4D738A"/>
              </a:solidFill>
              <a:latin typeface="+mj-lt"/>
            </a:endParaRPr>
          </a:p>
          <a:p>
            <a:pPr marL="457200" lvl="1" indent="0">
              <a:buNone/>
            </a:pPr>
            <a:endParaRPr lang="en-GB" dirty="0">
              <a:solidFill>
                <a:srgbClr val="4D738A"/>
              </a:solidFill>
              <a:latin typeface="+mj-lt"/>
            </a:endParaRPr>
          </a:p>
        </p:txBody>
      </p:sp>
    </p:spTree>
    <p:extLst>
      <p:ext uri="{BB962C8B-B14F-4D97-AF65-F5344CB8AC3E}">
        <p14:creationId xmlns:p14="http://schemas.microsoft.com/office/powerpoint/2010/main" val="87463270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00" y="0"/>
            <a:ext cx="673100" cy="6858000"/>
          </a:xfrm>
          <a:prstGeom prst="rect">
            <a:avLst/>
          </a:prstGeom>
          <a:solidFill>
            <a:srgbClr val="4D738A"/>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31975"/>
          <a:stretch/>
        </p:blipFill>
        <p:spPr>
          <a:xfrm>
            <a:off x="9625483" y="365125"/>
            <a:ext cx="2231451" cy="676818"/>
          </a:xfrm>
          <a:prstGeom prst="rect">
            <a:avLst/>
          </a:prstGeom>
        </p:spPr>
      </p:pic>
      <p:sp>
        <p:nvSpPr>
          <p:cNvPr id="5" name="Title 1"/>
          <p:cNvSpPr txBox="1">
            <a:spLocks/>
          </p:cNvSpPr>
          <p:nvPr/>
        </p:nvSpPr>
        <p:spPr>
          <a:xfrm>
            <a:off x="838200" y="365125"/>
            <a:ext cx="105156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4D738A"/>
                </a:solidFill>
                <a:latin typeface="Calibri" panose="020F0502020204030204" pitchFamily="34" charset="0"/>
              </a:rPr>
              <a:t>What makes a strong case study?</a:t>
            </a:r>
            <a:endParaRPr lang="en-GB" dirty="0"/>
          </a:p>
        </p:txBody>
      </p:sp>
      <p:sp>
        <p:nvSpPr>
          <p:cNvPr id="6" name="Content Placeholder 2"/>
          <p:cNvSpPr txBox="1">
            <a:spLocks/>
          </p:cNvSpPr>
          <p:nvPr/>
        </p:nvSpPr>
        <p:spPr>
          <a:xfrm>
            <a:off x="838200" y="1393126"/>
            <a:ext cx="10241280" cy="426984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600" dirty="0">
                <a:solidFill>
                  <a:srgbClr val="4D738A"/>
                </a:solidFill>
                <a:latin typeface="+mj-lt"/>
              </a:rPr>
              <a:t>Panel overview reports from 2014:</a:t>
            </a:r>
          </a:p>
          <a:p>
            <a:pPr lvl="1"/>
            <a:endParaRPr lang="en-GB" sz="2200" b="1" dirty="0">
              <a:solidFill>
                <a:srgbClr val="4D738A"/>
              </a:solidFill>
              <a:latin typeface="+mj-lt"/>
            </a:endParaRPr>
          </a:p>
          <a:p>
            <a:pPr lvl="1"/>
            <a:endParaRPr lang="en-GB" sz="2200" dirty="0">
              <a:solidFill>
                <a:srgbClr val="4D738A"/>
              </a:solidFill>
              <a:latin typeface="+mj-lt"/>
            </a:endParaRPr>
          </a:p>
          <a:p>
            <a:endParaRPr lang="en-GB" sz="2600" dirty="0">
              <a:solidFill>
                <a:srgbClr val="4D738A"/>
              </a:solidFill>
              <a:latin typeface="+mj-lt"/>
            </a:endParaRPr>
          </a:p>
          <a:p>
            <a:pPr marL="457200" lvl="1" indent="0">
              <a:buNone/>
            </a:pPr>
            <a:endParaRPr lang="en-GB" dirty="0">
              <a:solidFill>
                <a:srgbClr val="4D738A"/>
              </a:solidFill>
              <a:latin typeface="+mj-lt"/>
            </a:endParaRPr>
          </a:p>
        </p:txBody>
      </p:sp>
      <p:graphicFrame>
        <p:nvGraphicFramePr>
          <p:cNvPr id="7" name="Diagram 6"/>
          <p:cNvGraphicFramePr/>
          <p:nvPr/>
        </p:nvGraphicFramePr>
        <p:xfrm>
          <a:off x="1163754" y="2188681"/>
          <a:ext cx="10042376" cy="375449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472237160"/>
      </p:ext>
    </p:extLst>
  </p:cSld>
  <p:clrMapOvr>
    <a:masterClrMapping/>
  </p:clrMapOvr>
</p:sld>
</file>

<file path=ppt/slides/slide4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a:xfrm>
            <a:off x="640080" y="320040"/>
            <a:ext cx="10908792" cy="914400"/>
          </a:xfrm>
        </p:spPr>
        <p:txBody>
          <a:bodyPr anchor="ctr">
            <a:noAutofit/>
          </a:bodyPr>
          <a:lstStyle/>
          <a:p>
            <a:pPr marL="0" indent="0">
              <a:buNone/>
            </a:pPr>
            <a:r>
              <a:rPr lang="en-GB" dirty="0" sz="3200">
                <a:solidFill>
                  <a:srgbClr val="1A1A1A"/>
                </a:solidFill>
              </a:rPr>
              <a:t>Structuring a case study report: a worked example</a:t>
            </a:r>
          </a:p>
        </p:txBody>
      </p:sp>
      <p:graphicFrame>
        <p:nvGraphicFramePr>
          <p:cNvPr id="3" name="Table 2"/>
          <p:cNvGraphicFramePr>
            <a:graphicFrameLocks noGrp="1"/>
          </p:cNvGraphicFramePr>
          <p:nvPr/>
        </p:nvGraphicFramePr>
        <p:xfrm>
          <a:off x="640080" y="1325880"/>
          <a:ext cx="10908792" cy="2743200"/>
        </p:xfrm>
        <a:graphic>
          <a:graphicData uri="http://schemas.openxmlformats.org/drawingml/2006/table">
            <a:tbl>
              <a:tblPr firstRow="1" bandRow="0">
                <a:tableStyleId>{5C22544A-7EE6-4342-B048-85BDC9FD1C3A}</a:tableStyleId>
              </a:tblPr>
              <a:tblGrid>
                <a:gridCol w="2103120"/>
                <a:gridCol w="3931920"/>
                <a:gridCol w="4873752"/>
              </a:tblGrid>
              <a:tr h="457200">
                <a:tc>
                  <a:txBody>
                    <a:bodyPr/>
                    <a:lstStyle/>
                    <a:p>
                      <a:pPr marL="0" indent="0">
                        <a:spcAft>
                          <a:spcPts val="200"/>
                        </a:spcAft>
                        <a:buNone/>
                      </a:pPr>
                      <a:r>
                        <a:rPr lang="en-GB" dirty="0" sz="1800" b="1">
                          <a:solidFill>
                            <a:srgbClr val="FFFFFF"/>
                          </a:solidFill>
                        </a:rPr>
                        <a:t>Section</a:t>
                      </a:r>
                    </a:p>
                  </a:txBody>
                  <a:tcPr marL="91440" marR="91440" marT="54864" marB="54864" anchor="ctr">
                    <a:solidFill>
                      <a:srgbClr val="2E5A1C"/>
                    </a:solidFill>
                  </a:tcPr>
                </a:tc>
                <a:tc>
                  <a:txBody>
                    <a:bodyPr/>
                    <a:lstStyle/>
                    <a:p>
                      <a:pPr marL="0" indent="0">
                        <a:spcAft>
                          <a:spcPts val="200"/>
                        </a:spcAft>
                        <a:buNone/>
                      </a:pPr>
                      <a:r>
                        <a:rPr lang="en-GB" dirty="0" sz="1800" b="1">
                          <a:solidFill>
                            <a:srgbClr val="FFFFFF"/>
                          </a:solidFill>
                        </a:rPr>
                        <a:t>What it answers</a:t>
                      </a:r>
                    </a:p>
                  </a:txBody>
                  <a:tcPr marL="91440" marR="91440" marT="54864" marB="54864" anchor="ctr">
                    <a:solidFill>
                      <a:srgbClr val="2E5A1C"/>
                    </a:solidFill>
                  </a:tcPr>
                </a:tc>
                <a:tc>
                  <a:txBody>
                    <a:bodyPr/>
                    <a:lstStyle/>
                    <a:p>
                      <a:pPr marL="0" indent="0">
                        <a:spcAft>
                          <a:spcPts val="200"/>
                        </a:spcAft>
                        <a:buNone/>
                      </a:pPr>
                      <a:r>
                        <a:rPr lang="en-GB" dirty="0" sz="1800" b="1">
                          <a:solidFill>
                            <a:srgbClr val="FFFFFF"/>
                          </a:solidFill>
                        </a:rPr>
                        <a:t>Business example</a:t>
                      </a:r>
                    </a:p>
                  </a:txBody>
                  <a:tcPr marL="91440" marR="91440" marT="54864" marB="54864" anchor="ctr">
                    <a:solidFill>
                      <a:srgbClr val="2E5A1C"/>
                    </a:solidFill>
                  </a:tcPr>
                </a:tc>
              </a:tr>
              <a:tr h="457200">
                <a:tc>
                  <a:txBody>
                    <a:bodyPr/>
                    <a:lstStyle/>
                    <a:p>
                      <a:pPr marL="0" indent="0">
                        <a:spcAft>
                          <a:spcPts val="200"/>
                        </a:spcAft>
                        <a:buNone/>
                      </a:pPr>
                      <a:r>
                        <a:rPr lang="en-GB" dirty="0" sz="1600" b="1">
                          <a:solidFill>
                            <a:srgbClr val="1A1A1A"/>
                          </a:solidFill>
                        </a:rPr>
                        <a:t>Introduction</a:t>
                      </a:r>
                    </a:p>
                  </a:txBody>
                  <a:tcPr marL="91440" marR="91440" marT="54864" marB="54864" anchor="t">
                    <a:solidFill>
                      <a:srgbClr val="E3EDD9"/>
                    </a:solidFill>
                  </a:tcPr>
                </a:tc>
                <a:tc>
                  <a:txBody>
                    <a:bodyPr/>
                    <a:lstStyle/>
                    <a:p>
                      <a:pPr marL="0" indent="0">
                        <a:spcAft>
                          <a:spcPts val="200"/>
                        </a:spcAft>
                        <a:buNone/>
                      </a:pPr>
                      <a:r>
                        <a:rPr lang="en-GB" dirty="0" sz="1600">
                          <a:solidFill>
                            <a:srgbClr val="1A1A1A"/>
                          </a:solidFill>
                        </a:rPr>
                        <a:t>What is the research question, and why is it important?</a:t>
                      </a:r>
                    </a:p>
                  </a:txBody>
                  <a:tcPr marL="91440" marR="91440" marT="54864" marB="54864" anchor="t">
                    <a:solidFill>
                      <a:srgbClr val="FFFFFF"/>
                    </a:solidFill>
                  </a:tcPr>
                </a:tc>
                <a:tc>
                  <a:txBody>
                    <a:bodyPr/>
                    <a:lstStyle/>
                    <a:p>
                      <a:pPr marL="0" indent="0">
                        <a:spcAft>
                          <a:spcPts val="200"/>
                        </a:spcAft>
                        <a:buNone/>
                      </a:pPr>
                      <a:r>
                        <a:rPr lang="en-GB" dirty="0" sz="1600">
                          <a:solidFill>
                            <a:srgbClr val="1A1A1A"/>
                          </a:solidFill>
                        </a:rPr>
                        <a:t>How and why did a family-owned manufacturer manage succession successfully, and why does this matter to the many family firms facing succession?</a:t>
                      </a:r>
                    </a:p>
                  </a:txBody>
                  <a:tcPr marL="91440" marR="91440" marT="54864" marB="54864" anchor="t">
                    <a:solidFill>
                      <a:srgbClr val="FFFFFF"/>
                    </a:solidFill>
                  </a:tcPr>
                </a:tc>
              </a:tr>
              <a:tr h="457200">
                <a:tc>
                  <a:txBody>
                    <a:bodyPr/>
                    <a:lstStyle/>
                    <a:p>
                      <a:pPr marL="0" indent="0">
                        <a:spcAft>
                          <a:spcPts val="200"/>
                        </a:spcAft>
                        <a:buNone/>
                      </a:pPr>
                      <a:r>
                        <a:rPr lang="en-GB" dirty="0" sz="1600" b="1">
                          <a:solidFill>
                            <a:srgbClr val="1A1A1A"/>
                          </a:solidFill>
                        </a:rPr>
                        <a:t>Literature review</a:t>
                      </a:r>
                    </a:p>
                  </a:txBody>
                  <a:tcPr marL="91440" marR="91440" marT="54864" marB="54864" anchor="t">
                    <a:solidFill>
                      <a:srgbClr val="E3EDD9"/>
                    </a:solidFill>
                  </a:tcPr>
                </a:tc>
                <a:tc>
                  <a:txBody>
                    <a:bodyPr/>
                    <a:lstStyle/>
                    <a:p>
                      <a:pPr marL="0" indent="0">
                        <a:spcAft>
                          <a:spcPts val="200"/>
                        </a:spcAft>
                        <a:buNone/>
                      </a:pPr>
                      <a:r>
                        <a:rPr lang="en-GB" dirty="0" sz="1600">
                          <a:solidFill>
                            <a:srgbClr val="1A1A1A"/>
                          </a:solidFill>
                        </a:rPr>
                        <a:t>What has been written that will help you answer the question? With case studies you often concentrate on the bigger theoretical issue</a:t>
                      </a:r>
                    </a:p>
                  </a:txBody>
                  <a:tcPr marL="91440" marR="91440" marT="54864" marB="54864" anchor="t">
                    <a:solidFill>
                      <a:srgbClr val="F4F8F0"/>
                    </a:solidFill>
                  </a:tcPr>
                </a:tc>
                <a:tc>
                  <a:txBody>
                    <a:bodyPr/>
                    <a:lstStyle/>
                    <a:p>
                      <a:pPr marL="0" indent="0">
                        <a:spcAft>
                          <a:spcPts val="200"/>
                        </a:spcAft>
                        <a:buNone/>
                      </a:pPr>
                      <a:r>
                        <a:rPr lang="en-GB" dirty="0" sz="1600">
                          <a:solidFill>
                            <a:srgbClr val="1A1A1A"/>
                          </a:solidFill>
                        </a:rPr>
                        <a:t>Literature on succession, leadership transfer and family firm governance</a:t>
                      </a:r>
                    </a:p>
                  </a:txBody>
                  <a:tcPr marL="91440" marR="91440" marT="54864" marB="54864" anchor="t">
                    <a:solidFill>
                      <a:srgbClr val="F4F8F0"/>
                    </a:solidFill>
                  </a:tcPr>
                </a:tc>
              </a:tr>
              <a:tr h="457200">
                <a:tc>
                  <a:txBody>
                    <a:bodyPr/>
                    <a:lstStyle/>
                    <a:p>
                      <a:pPr marL="0" indent="0">
                        <a:spcAft>
                          <a:spcPts val="200"/>
                        </a:spcAft>
                        <a:buNone/>
                      </a:pPr>
                      <a:r>
                        <a:rPr lang="en-GB" dirty="0" sz="1600" b="1">
                          <a:solidFill>
                            <a:srgbClr val="1A1A1A"/>
                          </a:solidFill>
                        </a:rPr>
                        <a:t>Methods</a:t>
                      </a:r>
                    </a:p>
                  </a:txBody>
                  <a:tcPr marL="91440" marR="91440" marT="54864" marB="54864" anchor="t">
                    <a:solidFill>
                      <a:srgbClr val="E3EDD9"/>
                    </a:solidFill>
                  </a:tcPr>
                </a:tc>
                <a:tc>
                  <a:txBody>
                    <a:bodyPr/>
                    <a:lstStyle/>
                    <a:p>
                      <a:pPr marL="0" indent="0">
                        <a:spcAft>
                          <a:spcPts val="200"/>
                        </a:spcAft>
                        <a:buNone/>
                      </a:pPr>
                      <a:r>
                        <a:rPr lang="en-GB" dirty="0" sz="1600">
                          <a:solidFill>
                            <a:srgbClr val="1A1A1A"/>
                          </a:solidFill>
                        </a:rPr>
                        <a:t>Why did you select your particular case or cases?</a:t>
                      </a:r>
                    </a:p>
                  </a:txBody>
                  <a:tcPr marL="91440" marR="91440" marT="54864" marB="54864" anchor="t">
                    <a:solidFill>
                      <a:srgbClr val="FFFFFF"/>
                    </a:solidFill>
                  </a:tcPr>
                </a:tc>
                <a:tc>
                  <a:txBody>
                    <a:bodyPr/>
                    <a:lstStyle/>
                    <a:p>
                      <a:pPr marL="0" indent="0">
                        <a:spcAft>
                          <a:spcPts val="200"/>
                        </a:spcAft>
                        <a:buNone/>
                      </a:pPr>
                      <a:r>
                        <a:rPr lang="en-GB" dirty="0" sz="1600">
                          <a:solidFill>
                            <a:srgbClr val="1A1A1A"/>
                          </a:solidFill>
                        </a:rPr>
                        <a:t>A single instrumental case, chosen as a typical family firm with a recent succession, using interviews, board papers and observation</a:t>
                      </a:r>
                    </a:p>
                  </a:txBody>
                  <a:tcPr marL="91440" marR="91440" marT="54864" marB="54864" anchor="t">
                    <a:solidFill>
                      <a:srgbClr val="FFFFFF"/>
                    </a:solidFill>
                  </a:tcPr>
                </a:tc>
              </a:tr>
              <a:tr h="457200">
                <a:tc>
                  <a:txBody>
                    <a:bodyPr/>
                    <a:lstStyle/>
                    <a:p>
                      <a:pPr marL="0" indent="0">
                        <a:spcAft>
                          <a:spcPts val="200"/>
                        </a:spcAft>
                        <a:buNone/>
                      </a:pPr>
                      <a:r>
                        <a:rPr lang="en-GB" dirty="0" sz="1600" b="1">
                          <a:solidFill>
                            <a:srgbClr val="1A1A1A"/>
                          </a:solidFill>
                        </a:rPr>
                        <a:t>Results</a:t>
                      </a:r>
                    </a:p>
                  </a:txBody>
                  <a:tcPr marL="91440" marR="91440" marT="54864" marB="54864" anchor="t">
                    <a:solidFill>
                      <a:srgbClr val="E3EDD9"/>
                    </a:solidFill>
                  </a:tcPr>
                </a:tc>
                <a:tc>
                  <a:txBody>
                    <a:bodyPr/>
                    <a:lstStyle/>
                    <a:p>
                      <a:pPr marL="0" indent="0">
                        <a:spcAft>
                          <a:spcPts val="200"/>
                        </a:spcAft>
                        <a:buNone/>
                      </a:pPr>
                      <a:r>
                        <a:rPr lang="en-GB" dirty="0" sz="1600">
                          <a:solidFill>
                            <a:srgbClr val="1A1A1A"/>
                          </a:solidFill>
                        </a:rPr>
                        <a:t>What does the data show? Gather as much data as possible and break your research question into subsections</a:t>
                      </a:r>
                    </a:p>
                  </a:txBody>
                  <a:tcPr marL="91440" marR="91440" marT="54864" marB="54864" anchor="t">
                    <a:solidFill>
                      <a:srgbClr val="F4F8F0"/>
                    </a:solidFill>
                  </a:tcPr>
                </a:tc>
                <a:tc>
                  <a:txBody>
                    <a:bodyPr/>
                    <a:lstStyle/>
                    <a:p>
                      <a:pPr marL="0" indent="0">
                        <a:spcAft>
                          <a:spcPts val="200"/>
                        </a:spcAft>
                        <a:buNone/>
                      </a:pPr>
                      <a:r>
                        <a:rPr lang="en-GB" dirty="0" sz="1600">
                          <a:solidFill>
                            <a:srgbClr val="1A1A1A"/>
                          </a:solidFill>
                        </a:rPr>
                        <a:t>Findings organised by sub-question: planning, the role of the founder and relationships with the workforce</a:t>
                      </a:r>
                    </a:p>
                  </a:txBody>
                  <a:tcPr marL="91440" marR="91440" marT="54864" marB="54864" anchor="t">
                    <a:solidFill>
                      <a:srgbClr val="F4F8F0"/>
                    </a:solidFill>
                  </a:tcPr>
                </a:tc>
              </a:tr>
              <a:tr h="457200">
                <a:tc>
                  <a:txBody>
                    <a:bodyPr/>
                    <a:lstStyle/>
                    <a:p>
                      <a:pPr marL="0" indent="0">
                        <a:spcAft>
                          <a:spcPts val="200"/>
                        </a:spcAft>
                        <a:buNone/>
                      </a:pPr>
                      <a:r>
                        <a:rPr lang="en-GB" dirty="0" sz="1600" b="1">
                          <a:solidFill>
                            <a:srgbClr val="1A1A1A"/>
                          </a:solidFill>
                        </a:rPr>
                        <a:t>Discussion and conclusion</a:t>
                      </a:r>
                    </a:p>
                  </a:txBody>
                  <a:tcPr marL="91440" marR="91440" marT="54864" marB="54864" anchor="t">
                    <a:solidFill>
                      <a:srgbClr val="E3EDD9"/>
                    </a:solidFill>
                  </a:tcPr>
                </a:tc>
                <a:tc>
                  <a:txBody>
                    <a:bodyPr/>
                    <a:lstStyle/>
                    <a:p>
                      <a:pPr marL="0" indent="0">
                        <a:spcAft>
                          <a:spcPts val="200"/>
                        </a:spcAft>
                        <a:buNone/>
                      </a:pPr>
                      <a:r>
                        <a:rPr lang="en-GB" dirty="0" sz="1600">
                          <a:solidFill>
                            <a:srgbClr val="1A1A1A"/>
                          </a:solidFill>
                        </a:rPr>
                        <a:t>What does your case tell you about the broader issue you are looking at?</a:t>
                      </a:r>
                    </a:p>
                  </a:txBody>
                  <a:tcPr marL="91440" marR="91440" marT="54864" marB="54864" anchor="t">
                    <a:solidFill>
                      <a:srgbClr val="FFFFFF"/>
                    </a:solidFill>
                  </a:tcPr>
                </a:tc>
                <a:tc>
                  <a:txBody>
                    <a:bodyPr/>
                    <a:lstStyle/>
                    <a:p>
                      <a:pPr marL="0" indent="0">
                        <a:spcAft>
                          <a:spcPts val="200"/>
                        </a:spcAft>
                        <a:buNone/>
                      </a:pPr>
                      <a:r>
                        <a:rPr lang="en-GB" dirty="0" sz="1600">
                          <a:solidFill>
                            <a:srgbClr val="1A1A1A"/>
                          </a:solidFill>
                        </a:rPr>
                        <a:t>What the firm’s experience suggests about succession in family firms generally, and where its limits lie</a:t>
                      </a:r>
                    </a:p>
                  </a:txBody>
                  <a:tcPr marL="91440" marR="91440" marT="54864" marB="54864" anchor="t">
                    <a:solidFill>
                      <a:srgbClr val="FFFFFF"/>
                    </a:solidFill>
                  </a:tcPr>
                </a:tc>
              </a:tr>
            </a:tbl>
          </a:graphicData>
        </a:graphic>
      </p:graphicFrame>
    </p:spTree>
  </p:cSld>
  <p:clrMapOvr>
    <a:masterClrMapping/>
  </p:clrMapOvr>
</p:sld>
</file>

<file path=ppt/slides/slide4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a:xfrm>
            <a:off x="640080" y="320040"/>
            <a:ext cx="10908792" cy="914400"/>
          </a:xfrm>
        </p:spPr>
        <p:txBody>
          <a:bodyPr anchor="ctr">
            <a:noAutofit/>
          </a:bodyPr>
          <a:lstStyle/>
          <a:p>
            <a:pPr marL="0" indent="0">
              <a:buNone/>
            </a:pPr>
            <a:r>
              <a:rPr lang="en-GB" dirty="0" sz="3200">
                <a:solidFill>
                  <a:srgbClr val="1A1A1A"/>
                </a:solidFill>
              </a:rPr>
              <a:t>Comparing the three types of case study</a:t>
            </a:r>
          </a:p>
        </p:txBody>
      </p:sp>
      <p:graphicFrame>
        <p:nvGraphicFramePr>
          <p:cNvPr id="3" name="Table 2"/>
          <p:cNvGraphicFramePr>
            <a:graphicFrameLocks noGrp="1"/>
          </p:cNvGraphicFramePr>
          <p:nvPr/>
        </p:nvGraphicFramePr>
        <p:xfrm>
          <a:off x="640080" y="1325880"/>
          <a:ext cx="10908792" cy="2286000"/>
        </p:xfrm>
        <a:graphic>
          <a:graphicData uri="http://schemas.openxmlformats.org/drawingml/2006/table">
            <a:tbl>
              <a:tblPr firstRow="1" bandRow="0">
                <a:tableStyleId>{5C22544A-7EE6-4342-B048-85BDC9FD1C3A}</a:tableStyleId>
              </a:tblPr>
              <a:tblGrid>
                <a:gridCol w="1737360"/>
                <a:gridCol w="3063240"/>
                <a:gridCol w="3063240"/>
                <a:gridCol w="3044952"/>
              </a:tblGrid>
              <a:tr h="457200">
                <a:tc>
                  <a:txBody>
                    <a:bodyPr/>
                    <a:lstStyle/>
                    <a:p>
                      <a:pPr marL="0" indent="0">
                        <a:spcAft>
                          <a:spcPts val="200"/>
                        </a:spcAft>
                        <a:buNone/>
                      </a:pPr>
                    </a:p>
                  </a:txBody>
                  <a:tcPr marL="91440" marR="91440" marT="54864" marB="54864" anchor="ctr">
                    <a:solidFill>
                      <a:srgbClr val="2E5A1C"/>
                    </a:solidFill>
                  </a:tcPr>
                </a:tc>
                <a:tc>
                  <a:txBody>
                    <a:bodyPr/>
                    <a:lstStyle/>
                    <a:p>
                      <a:pPr marL="0" indent="0">
                        <a:spcAft>
                          <a:spcPts val="200"/>
                        </a:spcAft>
                        <a:buNone/>
                      </a:pPr>
                      <a:r>
                        <a:rPr lang="en-GB" dirty="0" sz="2000" b="1">
                          <a:solidFill>
                            <a:srgbClr val="FFFFFF"/>
                          </a:solidFill>
                        </a:rPr>
                        <a:t>Intrinsic</a:t>
                      </a:r>
                    </a:p>
                  </a:txBody>
                  <a:tcPr marL="91440" marR="91440" marT="54864" marB="54864" anchor="ctr">
                    <a:solidFill>
                      <a:srgbClr val="2E5A1C"/>
                    </a:solidFill>
                  </a:tcPr>
                </a:tc>
                <a:tc>
                  <a:txBody>
                    <a:bodyPr/>
                    <a:lstStyle/>
                    <a:p>
                      <a:pPr marL="0" indent="0">
                        <a:spcAft>
                          <a:spcPts val="200"/>
                        </a:spcAft>
                        <a:buNone/>
                      </a:pPr>
                      <a:r>
                        <a:rPr lang="en-GB" dirty="0" sz="2000" b="1">
                          <a:solidFill>
                            <a:srgbClr val="FFFFFF"/>
                          </a:solidFill>
                        </a:rPr>
                        <a:t>Instrumental</a:t>
                      </a:r>
                    </a:p>
                  </a:txBody>
                  <a:tcPr marL="91440" marR="91440" marT="54864" marB="54864" anchor="ctr">
                    <a:solidFill>
                      <a:srgbClr val="2E5A1C"/>
                    </a:solidFill>
                  </a:tcPr>
                </a:tc>
                <a:tc>
                  <a:txBody>
                    <a:bodyPr/>
                    <a:lstStyle/>
                    <a:p>
                      <a:pPr marL="0" indent="0">
                        <a:spcAft>
                          <a:spcPts val="200"/>
                        </a:spcAft>
                        <a:buNone/>
                      </a:pPr>
                      <a:r>
                        <a:rPr lang="en-GB" dirty="0" sz="2000" b="1">
                          <a:solidFill>
                            <a:srgbClr val="FFFFFF"/>
                          </a:solidFill>
                        </a:rPr>
                        <a:t>Collective</a:t>
                      </a:r>
                    </a:p>
                  </a:txBody>
                  <a:tcPr marL="91440" marR="91440" marT="54864" marB="54864" anchor="ctr">
                    <a:solidFill>
                      <a:srgbClr val="2E5A1C"/>
                    </a:solidFill>
                  </a:tcPr>
                </a:tc>
              </a:tr>
              <a:tr h="457200">
                <a:tc>
                  <a:txBody>
                    <a:bodyPr/>
                    <a:lstStyle/>
                    <a:p>
                      <a:pPr marL="0" indent="0">
                        <a:spcAft>
                          <a:spcPts val="200"/>
                        </a:spcAft>
                        <a:buNone/>
                      </a:pPr>
                      <a:r>
                        <a:rPr lang="en-GB" dirty="0" sz="1800" b="1">
                          <a:solidFill>
                            <a:srgbClr val="1A1A1A"/>
                          </a:solidFill>
                        </a:rPr>
                        <a:t>Main aim</a:t>
                      </a:r>
                    </a:p>
                  </a:txBody>
                  <a:tcPr marL="91440" marR="91440" marT="54864" marB="54864" anchor="t">
                    <a:solidFill>
                      <a:srgbClr val="E3EDD9"/>
                    </a:solidFill>
                  </a:tcPr>
                </a:tc>
                <a:tc>
                  <a:txBody>
                    <a:bodyPr/>
                    <a:lstStyle/>
                    <a:p>
                      <a:pPr marL="0" indent="0">
                        <a:spcAft>
                          <a:spcPts val="200"/>
                        </a:spcAft>
                        <a:buNone/>
                      </a:pPr>
                      <a:r>
                        <a:rPr lang="en-GB" dirty="0" sz="1800">
                          <a:solidFill>
                            <a:srgbClr val="1A1A1A"/>
                          </a:solidFill>
                        </a:rPr>
                        <a:t>Understand this case in depth</a:t>
                      </a:r>
                    </a:p>
                  </a:txBody>
                  <a:tcPr marL="91440" marR="91440" marT="54864" marB="54864" anchor="t">
                    <a:solidFill>
                      <a:srgbClr val="FFFFFF"/>
                    </a:solidFill>
                  </a:tcPr>
                </a:tc>
                <a:tc>
                  <a:txBody>
                    <a:bodyPr/>
                    <a:lstStyle/>
                    <a:p>
                      <a:pPr marL="0" indent="0">
                        <a:spcAft>
                          <a:spcPts val="200"/>
                        </a:spcAft>
                        <a:buNone/>
                      </a:pPr>
                      <a:r>
                        <a:rPr lang="en-GB" dirty="0" sz="1800">
                          <a:solidFill>
                            <a:srgbClr val="1A1A1A"/>
                          </a:solidFill>
                        </a:rPr>
                        <a:t>Understand something beyond the case, or test or develop theory</a:t>
                      </a:r>
                    </a:p>
                  </a:txBody>
                  <a:tcPr marL="91440" marR="91440" marT="54864" marB="54864" anchor="t">
                    <a:solidFill>
                      <a:srgbClr val="FFFFFF"/>
                    </a:solidFill>
                  </a:tcPr>
                </a:tc>
                <a:tc>
                  <a:txBody>
                    <a:bodyPr/>
                    <a:lstStyle/>
                    <a:p>
                      <a:pPr marL="0" indent="0">
                        <a:spcAft>
                          <a:spcPts val="200"/>
                        </a:spcAft>
                        <a:buNone/>
                      </a:pPr>
                      <a:r>
                        <a:rPr lang="en-GB" dirty="0" sz="1800">
                          <a:solidFill>
                            <a:srgbClr val="1A1A1A"/>
                          </a:solidFill>
                        </a:rPr>
                        <a:t>Compare several cases for similarities and differences</a:t>
                      </a:r>
                    </a:p>
                  </a:txBody>
                  <a:tcPr marL="91440" marR="91440" marT="54864" marB="54864" anchor="t">
                    <a:solidFill>
                      <a:srgbClr val="FFFFFF"/>
                    </a:solidFill>
                  </a:tcPr>
                </a:tc>
              </a:tr>
              <a:tr h="457200">
                <a:tc>
                  <a:txBody>
                    <a:bodyPr/>
                    <a:lstStyle/>
                    <a:p>
                      <a:pPr marL="0" indent="0">
                        <a:spcAft>
                          <a:spcPts val="200"/>
                        </a:spcAft>
                        <a:buNone/>
                      </a:pPr>
                      <a:r>
                        <a:rPr lang="en-GB" dirty="0" sz="1800" b="1">
                          <a:solidFill>
                            <a:srgbClr val="1A1A1A"/>
                          </a:solidFill>
                        </a:rPr>
                        <a:t>Case chosen because</a:t>
                      </a:r>
                    </a:p>
                  </a:txBody>
                  <a:tcPr marL="91440" marR="91440" marT="54864" marB="54864" anchor="t">
                    <a:solidFill>
                      <a:srgbClr val="E3EDD9"/>
                    </a:solidFill>
                  </a:tcPr>
                </a:tc>
                <a:tc>
                  <a:txBody>
                    <a:bodyPr/>
                    <a:lstStyle/>
                    <a:p>
                      <a:pPr marL="0" indent="0">
                        <a:spcAft>
                          <a:spcPts val="200"/>
                        </a:spcAft>
                        <a:buNone/>
                      </a:pPr>
                      <a:r>
                        <a:rPr lang="en-GB" dirty="0" sz="1800">
                          <a:solidFill>
                            <a:srgbClr val="1A1A1A"/>
                          </a:solidFill>
                        </a:rPr>
                        <a:t>It matters in its own right</a:t>
                      </a:r>
                    </a:p>
                  </a:txBody>
                  <a:tcPr marL="91440" marR="91440" marT="54864" marB="54864" anchor="t">
                    <a:solidFill>
                      <a:srgbClr val="F4F8F0"/>
                    </a:solidFill>
                  </a:tcPr>
                </a:tc>
                <a:tc>
                  <a:txBody>
                    <a:bodyPr/>
                    <a:lstStyle/>
                    <a:p>
                      <a:pPr marL="0" indent="0">
                        <a:spcAft>
                          <a:spcPts val="200"/>
                        </a:spcAft>
                        <a:buNone/>
                      </a:pPr>
                      <a:r>
                        <a:rPr lang="en-GB" dirty="0" sz="1800">
                          <a:solidFill>
                            <a:srgbClr val="1A1A1A"/>
                          </a:solidFill>
                        </a:rPr>
                        <a:t>It illuminates an issue or theory, often as an extreme or typical case</a:t>
                      </a:r>
                    </a:p>
                  </a:txBody>
                  <a:tcPr marL="91440" marR="91440" marT="54864" marB="54864" anchor="t">
                    <a:solidFill>
                      <a:srgbClr val="F4F8F0"/>
                    </a:solidFill>
                  </a:tcPr>
                </a:tc>
                <a:tc>
                  <a:txBody>
                    <a:bodyPr/>
                    <a:lstStyle/>
                    <a:p>
                      <a:pPr marL="0" indent="0">
                        <a:spcAft>
                          <a:spcPts val="200"/>
                        </a:spcAft>
                        <a:buNone/>
                      </a:pPr>
                      <a:r>
                        <a:rPr lang="en-GB" dirty="0" sz="1800">
                          <a:solidFill>
                            <a:srgbClr val="1A1A1A"/>
                          </a:solidFill>
                        </a:rPr>
                        <a:t>Selection allows comparison or replication</a:t>
                      </a:r>
                    </a:p>
                  </a:txBody>
                  <a:tcPr marL="91440" marR="91440" marT="54864" marB="54864" anchor="t">
                    <a:solidFill>
                      <a:srgbClr val="F4F8F0"/>
                    </a:solidFill>
                  </a:tcPr>
                </a:tc>
              </a:tr>
              <a:tr h="457200">
                <a:tc>
                  <a:txBody>
                    <a:bodyPr/>
                    <a:lstStyle/>
                    <a:p>
                      <a:pPr marL="0" indent="0">
                        <a:spcAft>
                          <a:spcPts val="200"/>
                        </a:spcAft>
                        <a:buNone/>
                      </a:pPr>
                      <a:r>
                        <a:rPr lang="en-GB" dirty="0" sz="1800" b="1">
                          <a:solidFill>
                            <a:srgbClr val="1A1A1A"/>
                          </a:solidFill>
                        </a:rPr>
                        <a:t>Business example</a:t>
                      </a:r>
                    </a:p>
                  </a:txBody>
                  <a:tcPr marL="91440" marR="91440" marT="54864" marB="54864" anchor="t">
                    <a:solidFill>
                      <a:srgbClr val="E3EDD9"/>
                    </a:solidFill>
                  </a:tcPr>
                </a:tc>
                <a:tc>
                  <a:txBody>
                    <a:bodyPr/>
                    <a:lstStyle/>
                    <a:p>
                      <a:pPr marL="0" indent="0">
                        <a:spcAft>
                          <a:spcPts val="200"/>
                        </a:spcAft>
                        <a:buNone/>
                      </a:pPr>
                      <a:r>
                        <a:rPr lang="en-GB" dirty="0" sz="1800">
                          <a:solidFill>
                            <a:srgbClr val="1A1A1A"/>
                          </a:solidFill>
                        </a:rPr>
                        <a:t>One family firm’s succession</a:t>
                      </a:r>
                    </a:p>
                  </a:txBody>
                  <a:tcPr marL="91440" marR="91440" marT="54864" marB="54864" anchor="t">
                    <a:solidFill>
                      <a:srgbClr val="FFFFFF"/>
                    </a:solidFill>
                  </a:tcPr>
                </a:tc>
                <a:tc>
                  <a:txBody>
                    <a:bodyPr/>
                    <a:lstStyle/>
                    <a:p>
                      <a:pPr marL="0" indent="0">
                        <a:spcAft>
                          <a:spcPts val="200"/>
                        </a:spcAft>
                        <a:buNone/>
                      </a:pPr>
                      <a:r>
                        <a:rPr lang="en-GB" dirty="0" sz="1800">
                          <a:solidFill>
                            <a:srgbClr val="1A1A1A"/>
                          </a:solidFill>
                        </a:rPr>
                        <a:t>One firm’s digital transformation, used to build theory on how established firms adapt</a:t>
                      </a:r>
                    </a:p>
                  </a:txBody>
                  <a:tcPr marL="91440" marR="91440" marT="54864" marB="54864" anchor="t">
                    <a:solidFill>
                      <a:srgbClr val="FFFFFF"/>
                    </a:solidFill>
                  </a:tcPr>
                </a:tc>
                <a:tc>
                  <a:txBody>
                    <a:bodyPr/>
                    <a:lstStyle/>
                    <a:p>
                      <a:pPr marL="0" indent="0">
                        <a:spcAft>
                          <a:spcPts val="200"/>
                        </a:spcAft>
                        <a:buNone/>
                      </a:pPr>
                      <a:r>
                        <a:rPr lang="en-GB" dirty="0" sz="1800">
                          <a:solidFill>
                            <a:srgbClr val="1A1A1A"/>
                          </a:solidFill>
                        </a:rPr>
                        <a:t>Four South Wales manufacturers compared on technology adoption</a:t>
                      </a:r>
                    </a:p>
                  </a:txBody>
                  <a:tcPr marL="91440" marR="91440" marT="54864" marB="54864" anchor="t">
                    <a:solidFill>
                      <a:srgbClr val="FFFFFF"/>
                    </a:solidFill>
                  </a:tcPr>
                </a:tc>
              </a:tr>
              <a:tr h="457200">
                <a:tc>
                  <a:txBody>
                    <a:bodyPr/>
                    <a:lstStyle/>
                    <a:p>
                      <a:pPr marL="0" indent="0">
                        <a:spcAft>
                          <a:spcPts val="200"/>
                        </a:spcAft>
                        <a:buNone/>
                      </a:pPr>
                      <a:r>
                        <a:rPr lang="en-GB" dirty="0" sz="1800" b="1">
                          <a:solidFill>
                            <a:srgbClr val="1A1A1A"/>
                          </a:solidFill>
                        </a:rPr>
                        <a:t>Main limitation</a:t>
                      </a:r>
                    </a:p>
                  </a:txBody>
                  <a:tcPr marL="91440" marR="91440" marT="54864" marB="54864" anchor="t">
                    <a:solidFill>
                      <a:srgbClr val="E3EDD9"/>
                    </a:solidFill>
                  </a:tcPr>
                </a:tc>
                <a:tc>
                  <a:txBody>
                    <a:bodyPr/>
                    <a:lstStyle/>
                    <a:p>
                      <a:pPr marL="0" indent="0">
                        <a:spcAft>
                          <a:spcPts val="200"/>
                        </a:spcAft>
                        <a:buNone/>
                      </a:pPr>
                      <a:r>
                        <a:rPr lang="en-GB" dirty="0" sz="1800">
                          <a:solidFill>
                            <a:srgbClr val="1A1A1A"/>
                          </a:solidFill>
                        </a:rPr>
                        <a:t>Findings may not transfer to other settings</a:t>
                      </a:r>
                    </a:p>
                  </a:txBody>
                  <a:tcPr marL="91440" marR="91440" marT="54864" marB="54864" anchor="t">
                    <a:solidFill>
                      <a:srgbClr val="F4F8F0"/>
                    </a:solidFill>
                  </a:tcPr>
                </a:tc>
                <a:tc>
                  <a:txBody>
                    <a:bodyPr/>
                    <a:lstStyle/>
                    <a:p>
                      <a:pPr marL="0" indent="0">
                        <a:spcAft>
                          <a:spcPts val="200"/>
                        </a:spcAft>
                        <a:buNone/>
                      </a:pPr>
                      <a:r>
                        <a:rPr lang="en-GB" dirty="0" sz="1800">
                          <a:solidFill>
                            <a:srgbClr val="1A1A1A"/>
                          </a:solidFill>
                        </a:rPr>
                        <a:t>Inference from one case to a population is difficult</a:t>
                      </a:r>
                    </a:p>
                  </a:txBody>
                  <a:tcPr marL="91440" marR="91440" marT="54864" marB="54864" anchor="t">
                    <a:solidFill>
                      <a:srgbClr val="F4F8F0"/>
                    </a:solidFill>
                  </a:tcPr>
                </a:tc>
                <a:tc>
                  <a:txBody>
                    <a:bodyPr/>
                    <a:lstStyle/>
                    <a:p>
                      <a:pPr marL="0" indent="0">
                        <a:spcAft>
                          <a:spcPts val="200"/>
                        </a:spcAft>
                        <a:buNone/>
                      </a:pPr>
                      <a:r>
                        <a:rPr lang="en-GB" dirty="0" sz="1800">
                          <a:solidFill>
                            <a:srgbClr val="1A1A1A"/>
                          </a:solidFill>
                        </a:rPr>
                        <a:t>Depth of analysis is sacrificed for breadth</a:t>
                      </a:r>
                    </a:p>
                  </a:txBody>
                  <a:tcPr marL="91440" marR="91440" marT="54864" marB="54864" anchor="t">
                    <a:solidFill>
                      <a:srgbClr val="F4F8F0"/>
                    </a:solidFill>
                  </a:tcPr>
                </a:tc>
              </a:tr>
            </a:tbl>
          </a:graphicData>
        </a:graphic>
      </p:graphicFrame>
    </p:spTree>
  </p:cSld>
  <p:clrMapOvr>
    <a:masterClrMapping/>
  </p:clrMapOvr>
</p:sld>
</file>

<file path=ppt/slides/slide4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a:xfrm>
            <a:off x="640080" y="320040"/>
            <a:ext cx="10908792" cy="914400"/>
          </a:xfrm>
        </p:spPr>
        <p:txBody>
          <a:bodyPr anchor="ctr">
            <a:noAutofit/>
          </a:bodyPr>
          <a:lstStyle/>
          <a:p>
            <a:pPr marL="0" indent="0">
              <a:buNone/>
            </a:pPr>
            <a:r>
              <a:rPr lang="en-GB" dirty="0" sz="3200">
                <a:solidFill>
                  <a:srgbClr val="1A1A1A"/>
                </a:solidFill>
              </a:rPr>
              <a:t>Case study template</a:t>
            </a:r>
          </a:p>
        </p:txBody>
      </p:sp>
      <p:graphicFrame>
        <p:nvGraphicFramePr>
          <p:cNvPr id="3" name="Table 2"/>
          <p:cNvGraphicFramePr>
            <a:graphicFrameLocks noGrp="1"/>
          </p:cNvGraphicFramePr>
          <p:nvPr/>
        </p:nvGraphicFramePr>
        <p:xfrm>
          <a:off x="640080" y="1280160"/>
          <a:ext cx="10908792" cy="2926080"/>
        </p:xfrm>
        <a:graphic>
          <a:graphicData uri="http://schemas.openxmlformats.org/drawingml/2006/table">
            <a:tbl>
              <a:tblPr firstRow="1" bandRow="0">
                <a:tableStyleId>{5C22544A-7EE6-4342-B048-85BDC9FD1C3A}</a:tableStyleId>
              </a:tblPr>
              <a:tblGrid>
                <a:gridCol w="3383280"/>
                <a:gridCol w="7525512"/>
              </a:tblGrid>
              <a:tr h="365760">
                <a:tc>
                  <a:txBody>
                    <a:bodyPr/>
                    <a:lstStyle/>
                    <a:p>
                      <a:pPr marL="0" indent="0">
                        <a:spcAft>
                          <a:spcPts val="200"/>
                        </a:spcAft>
                        <a:buNone/>
                      </a:pPr>
                      <a:r>
                        <a:rPr lang="en-GB" dirty="0" sz="1700" b="1">
                          <a:solidFill>
                            <a:srgbClr val="FFFFFF"/>
                          </a:solidFill>
                        </a:rPr>
                        <a:t>Heading</a:t>
                      </a:r>
                    </a:p>
                  </a:txBody>
                  <a:tcPr marL="91440" marR="91440" marT="54864" marB="54864" anchor="ctr">
                    <a:solidFill>
                      <a:srgbClr val="2E5A1C"/>
                    </a:solidFill>
                  </a:tcPr>
                </a:tc>
                <a:tc>
                  <a:txBody>
                    <a:bodyPr/>
                    <a:lstStyle/>
                    <a:p>
                      <a:pPr marL="0" indent="0">
                        <a:spcAft>
                          <a:spcPts val="200"/>
                        </a:spcAft>
                        <a:buNone/>
                      </a:pPr>
                      <a:r>
                        <a:rPr lang="en-GB" dirty="0" sz="1700" b="1">
                          <a:solidFill>
                            <a:srgbClr val="FFFFFF"/>
                          </a:solidFill>
                        </a:rPr>
                        <a:t>What to include</a:t>
                      </a:r>
                    </a:p>
                  </a:txBody>
                  <a:tcPr marL="91440" marR="91440" marT="54864" marB="54864" anchor="ctr">
                    <a:solidFill>
                      <a:srgbClr val="2E5A1C"/>
                    </a:solidFill>
                  </a:tcPr>
                </a:tc>
              </a:tr>
              <a:tr h="365760">
                <a:tc>
                  <a:txBody>
                    <a:bodyPr/>
                    <a:lstStyle/>
                    <a:p>
                      <a:pPr marL="0" indent="0">
                        <a:spcAft>
                          <a:spcPts val="200"/>
                        </a:spcAft>
                        <a:buNone/>
                      </a:pPr>
                      <a:r>
                        <a:rPr lang="en-GB" dirty="0" sz="1500" b="1">
                          <a:solidFill>
                            <a:srgbClr val="1A1A1A"/>
                          </a:solidFill>
                        </a:rPr>
                        <a:t>Title (65 words maximum)</a:t>
                      </a:r>
                    </a:p>
                  </a:txBody>
                  <a:tcPr marL="91440" marR="91440" marT="54864" marB="54864" anchor="t">
                    <a:solidFill>
                      <a:srgbClr val="E3EDD9"/>
                    </a:solidFill>
                  </a:tcPr>
                </a:tc>
                <a:tc>
                  <a:txBody>
                    <a:bodyPr/>
                    <a:lstStyle/>
                    <a:p>
                      <a:pPr marL="0" indent="0">
                        <a:spcAft>
                          <a:spcPts val="200"/>
                        </a:spcAft>
                        <a:buNone/>
                      </a:pPr>
                      <a:r>
                        <a:rPr lang="en-GB" dirty="0" sz="1500">
                          <a:solidFill>
                            <a:srgbClr val="1A1A1A"/>
                          </a:solidFill>
                        </a:rPr>
                        <a:t>A short descriptive title that reflects the key focus and main benefit</a:t>
                      </a:r>
                    </a:p>
                  </a:txBody>
                  <a:tcPr marL="91440" marR="91440" marT="54864" marB="54864" anchor="t">
                    <a:solidFill>
                      <a:srgbClr val="FFFFFF"/>
                    </a:solidFill>
                  </a:tcPr>
                </a:tc>
              </a:tr>
              <a:tr h="365760">
                <a:tc>
                  <a:txBody>
                    <a:bodyPr/>
                    <a:lstStyle/>
                    <a:p>
                      <a:pPr marL="0" indent="0">
                        <a:spcAft>
                          <a:spcPts val="200"/>
                        </a:spcAft>
                        <a:buNone/>
                      </a:pPr>
                      <a:r>
                        <a:rPr lang="en-GB" dirty="0" sz="1500" b="1">
                          <a:solidFill>
                            <a:srgbClr val="1A1A1A"/>
                          </a:solidFill>
                        </a:rPr>
                        <a:t>Description (100 words maximum)</a:t>
                      </a:r>
                    </a:p>
                  </a:txBody>
                  <a:tcPr marL="91440" marR="91440" marT="54864" marB="54864" anchor="t">
                    <a:solidFill>
                      <a:srgbClr val="E3EDD9"/>
                    </a:solidFill>
                  </a:tcPr>
                </a:tc>
                <a:tc>
                  <a:txBody>
                    <a:bodyPr/>
                    <a:lstStyle/>
                    <a:p>
                      <a:pPr marL="0" indent="0">
                        <a:spcAft>
                          <a:spcPts val="200"/>
                        </a:spcAft>
                        <a:buNone/>
                      </a:pPr>
                      <a:r>
                        <a:rPr lang="en-GB" dirty="0" sz="1500">
                          <a:solidFill>
                            <a:srgbClr val="1A1A1A"/>
                          </a:solidFill>
                        </a:rPr>
                        <a:t>A short, focused description of your example and its main benefit</a:t>
                      </a:r>
                    </a:p>
                  </a:txBody>
                  <a:tcPr marL="91440" marR="91440" marT="54864" marB="54864" anchor="t">
                    <a:solidFill>
                      <a:srgbClr val="F4F8F0"/>
                    </a:solidFill>
                  </a:tcPr>
                </a:tc>
              </a:tr>
              <a:tr h="365760">
                <a:tc>
                  <a:txBody>
                    <a:bodyPr/>
                    <a:lstStyle/>
                    <a:p>
                      <a:pPr marL="0" indent="0">
                        <a:spcAft>
                          <a:spcPts val="200"/>
                        </a:spcAft>
                        <a:buNone/>
                      </a:pPr>
                      <a:r>
                        <a:rPr lang="en-GB" dirty="0" sz="1500" b="1">
                          <a:solidFill>
                            <a:srgbClr val="1A1A1A"/>
                          </a:solidFill>
                        </a:rPr>
                        <a:t>Context: what was the aim? (150 words maximum)</a:t>
                      </a:r>
                    </a:p>
                  </a:txBody>
                  <a:tcPr marL="91440" marR="91440" marT="54864" marB="54864" anchor="t">
                    <a:solidFill>
                      <a:srgbClr val="E3EDD9"/>
                    </a:solidFill>
                  </a:tcPr>
                </a:tc>
                <a:tc>
                  <a:txBody>
                    <a:bodyPr/>
                    <a:lstStyle/>
                    <a:p>
                      <a:pPr marL="0" indent="0">
                        <a:spcAft>
                          <a:spcPts val="200"/>
                        </a:spcAft>
                        <a:buNone/>
                      </a:pPr>
                      <a:r>
                        <a:rPr lang="en-GB" dirty="0" sz="1500">
                          <a:solidFill>
                            <a:srgbClr val="1A1A1A"/>
                          </a:solidFill>
                        </a:rPr>
                        <a:t>A concise overview of your aims and objectives</a:t>
                      </a:r>
                    </a:p>
                    <a:p>
                      <a:pPr marL="0" indent="0">
                        <a:spcAft>
                          <a:spcPts val="200"/>
                        </a:spcAft>
                        <a:buNone/>
                      </a:pPr>
                      <a:r>
                        <a:rPr lang="en-GB" dirty="0" sz="1500">
                          <a:solidFill>
                            <a:srgbClr val="1A1A1A"/>
                          </a:solidFill>
                        </a:rPr>
                        <a:t>The starting point and baseline, including useful data</a:t>
                      </a:r>
                    </a:p>
                    <a:p>
                      <a:pPr marL="0" indent="0">
                        <a:spcAft>
                          <a:spcPts val="200"/>
                        </a:spcAft>
                        <a:buNone/>
                      </a:pPr>
                      <a:r>
                        <a:rPr lang="en-GB" dirty="0" sz="1500">
                          <a:solidFill>
                            <a:srgbClr val="1A1A1A"/>
                          </a:solidFill>
                        </a:rPr>
                        <a:t>How the need arose</a:t>
                      </a:r>
                    </a:p>
                  </a:txBody>
                  <a:tcPr marL="91440" marR="91440" marT="54864" marB="54864" anchor="t">
                    <a:solidFill>
                      <a:srgbClr val="FFFFFF"/>
                    </a:solidFill>
                  </a:tcPr>
                </a:tc>
              </a:tr>
              <a:tr h="365760">
                <a:tc>
                  <a:txBody>
                    <a:bodyPr/>
                    <a:lstStyle/>
                    <a:p>
                      <a:pPr marL="0" indent="0">
                        <a:spcAft>
                          <a:spcPts val="200"/>
                        </a:spcAft>
                        <a:buNone/>
                      </a:pPr>
                      <a:r>
                        <a:rPr lang="en-GB" dirty="0" sz="1500" b="1">
                          <a:solidFill>
                            <a:srgbClr val="1A1A1A"/>
                          </a:solidFill>
                        </a:rPr>
                        <a:t>Method: what did you do? (200 words maximum)</a:t>
                      </a:r>
                    </a:p>
                  </a:txBody>
                  <a:tcPr marL="91440" marR="91440" marT="54864" marB="54864" anchor="t">
                    <a:solidFill>
                      <a:srgbClr val="E3EDD9"/>
                    </a:solidFill>
                  </a:tcPr>
                </a:tc>
                <a:tc>
                  <a:txBody>
                    <a:bodyPr/>
                    <a:lstStyle/>
                    <a:p>
                      <a:pPr marL="0" indent="0">
                        <a:spcAft>
                          <a:spcPts val="200"/>
                        </a:spcAft>
                        <a:buNone/>
                      </a:pPr>
                      <a:r>
                        <a:rPr lang="en-GB" dirty="0" sz="1500">
                          <a:solidFill>
                            <a:srgbClr val="1A1A1A"/>
                          </a:solidFill>
                        </a:rPr>
                        <a:t>What activity you will undertake</a:t>
                      </a:r>
                    </a:p>
                    <a:p>
                      <a:pPr marL="0" indent="0">
                        <a:spcAft>
                          <a:spcPts val="200"/>
                        </a:spcAft>
                        <a:buNone/>
                      </a:pPr>
                      <a:r>
                        <a:rPr lang="en-GB" dirty="0" sz="1500">
                          <a:solidFill>
                            <a:srgbClr val="1A1A1A"/>
                          </a:solidFill>
                        </a:rPr>
                        <a:t>Who was involved and why</a:t>
                      </a:r>
                    </a:p>
                  </a:txBody>
                  <a:tcPr marL="91440" marR="91440" marT="54864" marB="54864" anchor="t">
                    <a:solidFill>
                      <a:srgbClr val="F4F8F0"/>
                    </a:solidFill>
                  </a:tcPr>
                </a:tc>
              </a:tr>
              <a:tr h="365760">
                <a:tc>
                  <a:txBody>
                    <a:bodyPr/>
                    <a:lstStyle/>
                    <a:p>
                      <a:pPr marL="0" indent="0">
                        <a:spcAft>
                          <a:spcPts val="200"/>
                        </a:spcAft>
                        <a:buNone/>
                      </a:pPr>
                      <a:r>
                        <a:rPr lang="en-GB" dirty="0" sz="1500" b="1">
                          <a:solidFill>
                            <a:srgbClr val="1A1A1A"/>
                          </a:solidFill>
                        </a:rPr>
                        <a:t>Outcomes: what difference do you want to make? (200 words maximum)</a:t>
                      </a:r>
                    </a:p>
                  </a:txBody>
                  <a:tcPr marL="91440" marR="91440" marT="54864" marB="54864" anchor="t">
                    <a:solidFill>
                      <a:srgbClr val="E3EDD9"/>
                    </a:solidFill>
                  </a:tcPr>
                </a:tc>
                <a:tc>
                  <a:txBody>
                    <a:bodyPr/>
                    <a:lstStyle/>
                    <a:p>
                      <a:pPr marL="0" indent="0">
                        <a:spcAft>
                          <a:spcPts val="200"/>
                        </a:spcAft>
                        <a:buNone/>
                      </a:pPr>
                      <a:r>
                        <a:rPr lang="en-GB" dirty="0" sz="1500">
                          <a:solidFill>
                            <a:srgbClr val="1A1A1A"/>
                          </a:solidFill>
                        </a:rPr>
                        <a:t>How will you measure it? Can you show evidence of impact?</a:t>
                      </a:r>
                    </a:p>
                    <a:p>
                      <a:pPr marL="0" indent="0">
                        <a:spcAft>
                          <a:spcPts val="200"/>
                        </a:spcAft>
                        <a:buNone/>
                      </a:pPr>
                      <a:r>
                        <a:rPr lang="en-GB" dirty="0" sz="1500">
                          <a:solidFill>
                            <a:srgbClr val="1A1A1A"/>
                          </a:solidFill>
                        </a:rPr>
                        <a:t>What do you want to change?</a:t>
                      </a:r>
                    </a:p>
                    <a:p>
                      <a:pPr marL="0" indent="0">
                        <a:spcAft>
                          <a:spcPts val="200"/>
                        </a:spcAft>
                        <a:buNone/>
                      </a:pPr>
                      <a:r>
                        <a:rPr lang="en-GB" dirty="0" sz="1500">
                          <a:solidFill>
                            <a:srgbClr val="1A1A1A"/>
                          </a:solidFill>
                        </a:rPr>
                        <a:t>Was this value for money, and did you make any savings?</a:t>
                      </a:r>
                    </a:p>
                  </a:txBody>
                  <a:tcPr marL="91440" marR="91440" marT="54864" marB="54864" anchor="t">
                    <a:solidFill>
                      <a:srgbClr val="FFFFFF"/>
                    </a:solidFill>
                  </a:tcPr>
                </a:tc>
              </a:tr>
              <a:tr h="365760">
                <a:tc>
                  <a:txBody>
                    <a:bodyPr/>
                    <a:lstStyle/>
                    <a:p>
                      <a:pPr marL="0" indent="0">
                        <a:spcAft>
                          <a:spcPts val="200"/>
                        </a:spcAft>
                        <a:buNone/>
                      </a:pPr>
                      <a:r>
                        <a:rPr lang="en-GB" dirty="0" sz="1500" b="1">
                          <a:solidFill>
                            <a:srgbClr val="1A1A1A"/>
                          </a:solidFill>
                        </a:rPr>
                        <a:t>Key learning points (500 words maximum)</a:t>
                      </a:r>
                    </a:p>
                  </a:txBody>
                  <a:tcPr marL="91440" marR="91440" marT="54864" marB="54864" anchor="t">
                    <a:solidFill>
                      <a:srgbClr val="E3EDD9"/>
                    </a:solidFill>
                  </a:tcPr>
                </a:tc>
                <a:tc>
                  <a:txBody>
                    <a:bodyPr/>
                    <a:lstStyle/>
                    <a:p>
                      <a:pPr marL="0" indent="0">
                        <a:spcAft>
                          <a:spcPts val="200"/>
                        </a:spcAft>
                        <a:buNone/>
                      </a:pPr>
                      <a:r>
                        <a:rPr lang="en-GB" dirty="0" sz="1500">
                          <a:solidFill>
                            <a:srgbClr val="1A1A1A"/>
                          </a:solidFill>
                        </a:rPr>
                        <a:t>What are the key issues?</a:t>
                      </a:r>
                    </a:p>
                    <a:p>
                      <a:pPr marL="0" indent="0">
                        <a:spcAft>
                          <a:spcPts val="200"/>
                        </a:spcAft>
                        <a:buNone/>
                      </a:pPr>
                      <a:r>
                        <a:rPr lang="en-GB" dirty="0" sz="1500">
                          <a:solidFill>
                            <a:srgbClr val="1A1A1A"/>
                          </a:solidFill>
                        </a:rPr>
                        <a:t>What theories and concepts are identified?</a:t>
                      </a:r>
                    </a:p>
                    <a:p>
                      <a:pPr marL="0" indent="0">
                        <a:spcAft>
                          <a:spcPts val="200"/>
                        </a:spcAft>
                        <a:buNone/>
                      </a:pPr>
                      <a:r>
                        <a:rPr lang="en-GB" dirty="0" sz="1500">
                          <a:solidFill>
                            <a:srgbClr val="1A1A1A"/>
                          </a:solidFill>
                        </a:rPr>
                        <a:t>What future plans do you have to embed this?</a:t>
                      </a:r>
                    </a:p>
                  </a:txBody>
                  <a:tcPr marL="91440" marR="91440" marT="54864" marB="54864" anchor="t">
                    <a:solidFill>
                      <a:srgbClr val="F4F8F0"/>
                    </a:solidFill>
                  </a:tcPr>
                </a:tc>
              </a:tr>
              <a:tr h="365760">
                <a:tc>
                  <a:txBody>
                    <a:bodyPr/>
                    <a:lstStyle/>
                    <a:p>
                      <a:pPr marL="0" indent="0">
                        <a:spcAft>
                          <a:spcPts val="200"/>
                        </a:spcAft>
                        <a:buNone/>
                      </a:pPr>
                      <a:r>
                        <a:rPr lang="en-GB" dirty="0" sz="1500" b="1">
                          <a:solidFill>
                            <a:srgbClr val="1A1A1A"/>
                          </a:solidFill>
                        </a:rPr>
                        <a:t>References</a:t>
                      </a:r>
                    </a:p>
                  </a:txBody>
                  <a:tcPr marL="91440" marR="91440" marT="54864" marB="54864" anchor="t">
                    <a:solidFill>
                      <a:srgbClr val="E3EDD9"/>
                    </a:solidFill>
                  </a:tcPr>
                </a:tc>
                <a:tc>
                  <a:txBody>
                    <a:bodyPr/>
                    <a:lstStyle/>
                    <a:p>
                      <a:pPr marL="0" indent="0">
                        <a:spcAft>
                          <a:spcPts val="200"/>
                        </a:spcAft>
                        <a:buNone/>
                      </a:pPr>
                      <a:r>
                        <a:rPr lang="en-GB" dirty="0" sz="1500">
                          <a:solidFill>
                            <a:srgbClr val="1A1A1A"/>
                          </a:solidFill>
                        </a:rPr>
                        <a:t>Relevant links and references where appropriate</a:t>
                      </a:r>
                    </a:p>
                  </a:txBody>
                  <a:tcPr marL="91440" marR="91440" marT="54864" marB="54864" anchor="t">
                    <a:solidFill>
                      <a:srgbClr val="FFFFFF"/>
                    </a:solidFill>
                  </a:tcPr>
                </a:tc>
              </a:tr>
            </a:tbl>
          </a:graphicData>
        </a:graphic>
      </p:graphicFrame>
    </p:spTree>
  </p:cSld>
  <p:clrMapOvr>
    <a:masterClrMapping/>
  </p:clrMapOvr>
</p:sld>
</file>

<file path=ppt/theme/theme1.xml><?xml version="1.0" encoding="utf-8"?>
<a:theme xmlns:a="http://schemas.openxmlformats.org/drawingml/2006/main" name="1_Office Them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3475</Words>
  <Application>Microsoft Office PowerPoint</Application>
  <PresentationFormat>Widescreen</PresentationFormat>
  <Paragraphs>373</Paragraphs>
  <Slides>42</Slides>
  <Notes>18</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Times New Roman</vt:lpstr>
      <vt:lpstr>1_Office Theme</vt:lpstr>
      <vt:lpstr>Advancing to the Doctoral Research Stage Case Study Research Method</vt:lpstr>
      <vt:lpstr>Link</vt:lpstr>
      <vt:lpstr>PowerPoint Presentation</vt:lpstr>
      <vt:lpstr>Please note</vt:lpstr>
      <vt:lpstr>Key Reading</vt:lpstr>
      <vt:lpstr>Case Study Research IS </vt:lpstr>
      <vt:lpstr>What Is a Case? </vt:lpstr>
      <vt:lpstr>Case Study Research</vt:lpstr>
      <vt:lpstr>Definition of a Case Study</vt:lpstr>
      <vt:lpstr>Usefulness of Case Studies</vt:lpstr>
      <vt:lpstr>Types of Case Study Research </vt:lpstr>
      <vt:lpstr>Intrinsic Case Study:  Interest is in understanding a specific case</vt:lpstr>
      <vt:lpstr>Instrumental Case Study:  Interest is in understanding something more general than the particular case </vt:lpstr>
      <vt:lpstr>Continued</vt:lpstr>
      <vt:lpstr>Descriptive (or intrinsic but I like to keep these separate)</vt:lpstr>
      <vt:lpstr>Single case study</vt:lpstr>
      <vt:lpstr>Collective Case Study:  Studying multiple cases in one research study  </vt:lpstr>
      <vt:lpstr>Continued</vt:lpstr>
      <vt:lpstr>Continued</vt:lpstr>
      <vt:lpstr>Data Collection, Analysis, and Report Writing</vt:lpstr>
      <vt:lpstr>Structure</vt:lpstr>
      <vt:lpstr>When to choose:</vt:lpstr>
      <vt:lpstr>Criticisms of Case Studies</vt:lpstr>
      <vt:lpstr>Case study protocol</vt:lpstr>
      <vt:lpstr>Analyzing within field and cross case data: </vt:lpstr>
      <vt:lpstr>Discussion Question </vt:lpstr>
      <vt:lpstr>PowerPoint Presentation</vt:lpstr>
      <vt:lpstr>Extra reading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Advancing to the Doctoral Research Stage Case Study Research Method</dc:title>
  <dc:creator>Caroline Jawad</dc:creator>
  <cp:lastModifiedBy>Caroline Jawad</cp:lastModifiedBy>
  <cp:revision>1</cp:revision>
  <dcterms:created xsi:type="dcterms:W3CDTF">2023-06-19T16:08:31Z</dcterms:created>
  <dcterms:modified xsi:type="dcterms:W3CDTF">2023-06-19T17:21:39Z</dcterms:modified>
</cp:coreProperties>
</file>