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4"/>
  </p:notesMasterIdLst>
  <p:sldIdLst>
    <p:sldId id="256" r:id="rId5"/>
    <p:sldId id="260" r:id="rId6"/>
    <p:sldId id="261" r:id="rId7"/>
    <p:sldId id="262" r:id="rId8"/>
    <p:sldId id="265" r:id="rId9"/>
    <p:sldId id="257" r:id="rId10"/>
    <p:sldId id="263" r:id="rId11"/>
    <p:sldId id="266" r:id="rId12"/>
    <p:sldId id="264" r:id="rId1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徐然" initials="徐然" lastIdx="1" clrIdx="0">
    <p:extLst>
      <p:ext uri="{19B8F6BF-5375-455C-9EA6-DF929625EA0E}">
        <p15:presenceInfo xmlns:p15="http://schemas.microsoft.com/office/powerpoint/2012/main" userId="徐然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F563D9-6B24-401A-8C98-AE703C65AB14}" type="datetimeFigureOut">
              <a:rPr lang="zh-CN" altLang="en-US" smtClean="0"/>
              <a:t>2021/6/3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745038-F412-47FB-B589-AB67FF938E7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492833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BE2AD-86B9-42FA-A520-AB6F0158C6DA}" type="datetimeFigureOut">
              <a:rPr lang="zh-CN" altLang="en-US" smtClean="0"/>
              <a:t>2021/6/3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3F6-70B1-4E07-9C33-CAB2621251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79095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BE2AD-86B9-42FA-A520-AB6F0158C6DA}" type="datetimeFigureOut">
              <a:rPr lang="zh-CN" altLang="en-US" smtClean="0"/>
              <a:t>2021/6/3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3F6-70B1-4E07-9C33-CAB2621251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5850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BE2AD-86B9-42FA-A520-AB6F0158C6DA}" type="datetimeFigureOut">
              <a:rPr lang="zh-CN" altLang="en-US" smtClean="0"/>
              <a:t>2021/6/3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3F6-70B1-4E07-9C33-CAB2621251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339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BE2AD-86B9-42FA-A520-AB6F0158C6DA}" type="datetimeFigureOut">
              <a:rPr lang="zh-CN" altLang="en-US" smtClean="0"/>
              <a:t>2021/6/3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3F6-70B1-4E07-9C33-CAB2621251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958070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BE2AD-86B9-42FA-A520-AB6F0158C6DA}" type="datetimeFigureOut">
              <a:rPr lang="zh-CN" altLang="en-US" smtClean="0"/>
              <a:t>2021/6/3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3F6-70B1-4E07-9C33-CAB2621251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25209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BE2AD-86B9-42FA-A520-AB6F0158C6DA}" type="datetimeFigureOut">
              <a:rPr lang="zh-CN" altLang="en-US" smtClean="0"/>
              <a:t>2021/6/3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3F6-70B1-4E07-9C33-CAB2621251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985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BE2AD-86B9-42FA-A520-AB6F0158C6DA}" type="datetimeFigureOut">
              <a:rPr lang="zh-CN" altLang="en-US" smtClean="0"/>
              <a:t>2021/6/3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3F6-70B1-4E07-9C33-CAB2621251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34334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BE2AD-86B9-42FA-A520-AB6F0158C6DA}" type="datetimeFigureOut">
              <a:rPr lang="zh-CN" altLang="en-US" smtClean="0"/>
              <a:t>2021/6/3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3F6-70B1-4E07-9C33-CAB2621251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93735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BE2AD-86B9-42FA-A520-AB6F0158C6DA}" type="datetimeFigureOut">
              <a:rPr lang="zh-CN" altLang="en-US" smtClean="0"/>
              <a:t>2021/6/3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3F6-70B1-4E07-9C33-CAB2621251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198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BE2AD-86B9-42FA-A520-AB6F0158C6DA}" type="datetimeFigureOut">
              <a:rPr lang="zh-CN" altLang="en-US" smtClean="0"/>
              <a:t>2021/6/3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3F6-70B1-4E07-9C33-CAB2621251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84438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BE2AD-86B9-42FA-A520-AB6F0158C6DA}" type="datetimeFigureOut">
              <a:rPr lang="zh-CN" altLang="en-US" smtClean="0"/>
              <a:t>2021/6/3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73F6-70B1-4E07-9C33-CAB2621251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3776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BE2AD-86B9-42FA-A520-AB6F0158C6DA}" type="datetimeFigureOut">
              <a:rPr lang="zh-CN" altLang="en-US" smtClean="0"/>
              <a:t>2021/6/3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2173F6-70B1-4E07-9C33-CAB2621251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4859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C276B838-E5F1-4A86-8633-F608173E9E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042"/>
          <a:stretch/>
        </p:blipFill>
        <p:spPr>
          <a:xfrm>
            <a:off x="24820" y="0"/>
            <a:ext cx="12167179" cy="6780179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2048174" y="1562869"/>
            <a:ext cx="825842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Tablet Computer Innovation</a:t>
            </a:r>
            <a:endParaRPr kumimoji="0" lang="zh-CN" altLang="en-US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5334858" y="4325722"/>
            <a:ext cx="23903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M</a:t>
            </a: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ember</a:t>
            </a:r>
            <a:r>
              <a:rPr kumimoji="0" lang="en-US" altLang="zh-CN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</a:t>
            </a: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：</a:t>
            </a: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D5FB2612-1D5B-4402-8B3D-20C1514F3B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5256" y="3601434"/>
            <a:ext cx="3027317" cy="2094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6268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淘宝网chenying0907出品 1">
            <a:extLst>
              <a:ext uri="{FF2B5EF4-FFF2-40B4-BE49-F238E27FC236}">
                <a16:creationId xmlns:a16="http://schemas.microsoft.com/office/drawing/2014/main" id="{059815F7-ABFE-4E11-A332-A58D54D48C89}"/>
              </a:ext>
            </a:extLst>
          </p:cNvPr>
          <p:cNvSpPr/>
          <p:nvPr/>
        </p:nvSpPr>
        <p:spPr>
          <a:xfrm>
            <a:off x="5673226" y="3340360"/>
            <a:ext cx="5822088" cy="253354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000" b="1" dirty="0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淘宝网chenying0907出品 1">
            <a:extLst>
              <a:ext uri="{FF2B5EF4-FFF2-40B4-BE49-F238E27FC236}">
                <a16:creationId xmlns:a16="http://schemas.microsoft.com/office/drawing/2014/main" id="{52A2FE2C-3559-4F07-B36E-2A14BD95E1BF}"/>
              </a:ext>
            </a:extLst>
          </p:cNvPr>
          <p:cNvSpPr/>
          <p:nvPr/>
        </p:nvSpPr>
        <p:spPr>
          <a:xfrm>
            <a:off x="1" y="467544"/>
            <a:ext cx="6344816" cy="296145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000" b="1" dirty="0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79457" y="689426"/>
            <a:ext cx="6044060" cy="2100427"/>
          </a:xfrm>
        </p:spPr>
        <p:txBody>
          <a:bodyPr>
            <a:normAutofit/>
          </a:bodyPr>
          <a:lstStyle/>
          <a:p>
            <a:endParaRPr lang="en-US" altLang="zh-CN" dirty="0"/>
          </a:p>
          <a:p>
            <a:r>
              <a:rPr lang="en-US" altLang="zh-CN" sz="2000" dirty="0"/>
              <a:t>With the development of scientific and technological revolution, tablet computer has reached a new height, comparable to the traditional pen computer to complete most of the work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FD23F5CC-D6AE-473B-BEF3-0F42D0EFCF0E}"/>
              </a:ext>
            </a:extLst>
          </p:cNvPr>
          <p:cNvSpPr/>
          <p:nvPr/>
        </p:nvSpPr>
        <p:spPr>
          <a:xfrm>
            <a:off x="9867299" y="6150786"/>
            <a:ext cx="22012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1400" b="1" dirty="0">
                <a:solidFill>
                  <a:srgbClr val="0070C0"/>
                </a:solidFill>
              </a:rPr>
              <a:t>Presenter: </a:t>
            </a:r>
            <a:r>
              <a:rPr lang="en-US" altLang="zh-CN" sz="1400" b="1" dirty="0" err="1">
                <a:solidFill>
                  <a:srgbClr val="0070C0"/>
                </a:solidFill>
              </a:rPr>
              <a:t>ke</a:t>
            </a:r>
            <a:r>
              <a:rPr lang="en-US" altLang="zh-CN" sz="1400" b="1" dirty="0">
                <a:solidFill>
                  <a:srgbClr val="0070C0"/>
                </a:solidFill>
              </a:rPr>
              <a:t> </a:t>
            </a:r>
            <a:r>
              <a:rPr lang="en-US" altLang="zh-CN" sz="1400" b="1" dirty="0" err="1">
                <a:solidFill>
                  <a:srgbClr val="0070C0"/>
                </a:solidFill>
              </a:rPr>
              <a:t>xuan</a:t>
            </a:r>
            <a:r>
              <a:rPr lang="zh-CN" altLang="en-US" sz="1400" b="1" dirty="0">
                <a:solidFill>
                  <a:srgbClr val="0070C0"/>
                </a:solidFill>
              </a:rPr>
              <a:t> </a:t>
            </a:r>
            <a:r>
              <a:rPr lang="en-US" altLang="zh-CN" sz="1400" b="1" dirty="0">
                <a:solidFill>
                  <a:srgbClr val="0070C0"/>
                </a:solidFill>
              </a:rPr>
              <a:t>Wu</a:t>
            </a:r>
          </a:p>
          <a:p>
            <a:pPr algn="l"/>
            <a:r>
              <a:rPr lang="zh-CN" altLang="en-US" sz="1400" b="1" dirty="0">
                <a:solidFill>
                  <a:srgbClr val="0070C0"/>
                </a:solidFill>
              </a:rPr>
              <a:t>Producer:  </a:t>
            </a:r>
            <a:r>
              <a:rPr lang="en-US" altLang="zh-CN" sz="1400" b="1" dirty="0" err="1">
                <a:solidFill>
                  <a:srgbClr val="0070C0"/>
                </a:solidFill>
              </a:rPr>
              <a:t>ke</a:t>
            </a:r>
            <a:r>
              <a:rPr lang="en-US" altLang="zh-CN" sz="1400" b="1" dirty="0">
                <a:solidFill>
                  <a:srgbClr val="0070C0"/>
                </a:solidFill>
              </a:rPr>
              <a:t> </a:t>
            </a:r>
            <a:r>
              <a:rPr lang="en-US" altLang="zh-CN" sz="1400" b="1" dirty="0" err="1">
                <a:solidFill>
                  <a:srgbClr val="0070C0"/>
                </a:solidFill>
              </a:rPr>
              <a:t>xuan</a:t>
            </a:r>
            <a:r>
              <a:rPr lang="en-US" altLang="zh-CN" sz="1400" b="1" dirty="0">
                <a:solidFill>
                  <a:srgbClr val="0070C0"/>
                </a:solidFill>
              </a:rPr>
              <a:t> Wu</a:t>
            </a:r>
            <a:r>
              <a:rPr lang="zh-CN" altLang="en-US" sz="1400" dirty="0">
                <a:sym typeface="+mn-ea"/>
              </a:rPr>
              <a:t>，</a:t>
            </a:r>
            <a:endParaRPr lang="en-US" altLang="zh-CN" sz="1400" dirty="0"/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4331A4AB-2CBA-4D26-B0F8-CCBB096F77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2610" y="546996"/>
            <a:ext cx="4011231" cy="2671480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42BF6E6F-E9BE-4985-A54A-8590DBFEB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132" y="3972648"/>
            <a:ext cx="4616028" cy="2633891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60018446-47EB-4A15-89A4-76E1AD07D7A6}"/>
              </a:ext>
            </a:extLst>
          </p:cNvPr>
          <p:cNvSpPr/>
          <p:nvPr/>
        </p:nvSpPr>
        <p:spPr>
          <a:xfrm>
            <a:off x="6096000" y="4145468"/>
            <a:ext cx="482703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/>
              <a:t>its application is also very wide, education, medical, office, entertainment and so on, it provides great convenience to people's life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91547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H_SubTitle_1">
            <a:extLst>
              <a:ext uri="{FF2B5EF4-FFF2-40B4-BE49-F238E27FC236}">
                <a16:creationId xmlns:a16="http://schemas.microsoft.com/office/drawing/2014/main" id="{61C7F8C8-605C-4B66-9E31-4755257D8A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698" y="352160"/>
            <a:ext cx="4051120" cy="804862"/>
          </a:xfrm>
          <a:custGeom>
            <a:avLst/>
            <a:gdLst>
              <a:gd name="T0" fmla="*/ 1177019 w 5009091"/>
              <a:gd name="T1" fmla="*/ 61271 h 1255217"/>
              <a:gd name="T2" fmla="*/ 1159978 w 5009091"/>
              <a:gd name="T3" fmla="*/ 68339 h 1255217"/>
              <a:gd name="T4" fmla="*/ 1159666 w 5009091"/>
              <a:gd name="T5" fmla="*/ 68650 h 1255217"/>
              <a:gd name="T6" fmla="*/ 1155434 w 5009091"/>
              <a:gd name="T7" fmla="*/ 75724 h 1255217"/>
              <a:gd name="T8" fmla="*/ 1227449 w 5009091"/>
              <a:gd name="T9" fmla="*/ 147834 h 1255217"/>
              <a:gd name="T10" fmla="*/ 1234508 w 5009091"/>
              <a:gd name="T11" fmla="*/ 164898 h 1255217"/>
              <a:gd name="T12" fmla="*/ 1234461 w 5009091"/>
              <a:gd name="T13" fmla="*/ 165384 h 1255217"/>
              <a:gd name="T14" fmla="*/ 1227449 w 5009091"/>
              <a:gd name="T15" fmla="*/ 182934 h 1255217"/>
              <a:gd name="T16" fmla="*/ 1155435 w 5009091"/>
              <a:gd name="T17" fmla="*/ 255044 h 1255217"/>
              <a:gd name="T18" fmla="*/ 1159667 w 5009091"/>
              <a:gd name="T19" fmla="*/ 262117 h 1255217"/>
              <a:gd name="T20" fmla="*/ 1159978 w 5009091"/>
              <a:gd name="T21" fmla="*/ 262429 h 1255217"/>
              <a:gd name="T22" fmla="*/ 1194061 w 5009091"/>
              <a:gd name="T23" fmla="*/ 262429 h 1255217"/>
              <a:gd name="T24" fmla="*/ 1273451 w 5009091"/>
              <a:gd name="T25" fmla="*/ 182934 h 1255217"/>
              <a:gd name="T26" fmla="*/ 1280464 w 5009091"/>
              <a:gd name="T27" fmla="*/ 165384 h 1255217"/>
              <a:gd name="T28" fmla="*/ 1280511 w 5009091"/>
              <a:gd name="T29" fmla="*/ 164898 h 1255217"/>
              <a:gd name="T30" fmla="*/ 1273451 w 5009091"/>
              <a:gd name="T31" fmla="*/ 147834 h 1255217"/>
              <a:gd name="T32" fmla="*/ 1194061 w 5009091"/>
              <a:gd name="T33" fmla="*/ 68339 h 1255217"/>
              <a:gd name="T34" fmla="*/ 1177019 w 5009091"/>
              <a:gd name="T35" fmla="*/ 61271 h 1255217"/>
              <a:gd name="T36" fmla="*/ 1153953 w 5009091"/>
              <a:gd name="T37" fmla="*/ 0 h 1255217"/>
              <a:gd name="T38" fmla="*/ 1181023 w 5009091"/>
              <a:gd name="T39" fmla="*/ 11228 h 1255217"/>
              <a:gd name="T40" fmla="*/ 1307135 w 5009091"/>
              <a:gd name="T41" fmla="*/ 137506 h 1255217"/>
              <a:gd name="T42" fmla="*/ 1318347 w 5009091"/>
              <a:gd name="T43" fmla="*/ 164613 h 1255217"/>
              <a:gd name="T44" fmla="*/ 1318274 w 5009091"/>
              <a:gd name="T45" fmla="*/ 165384 h 1255217"/>
              <a:gd name="T46" fmla="*/ 1307135 w 5009091"/>
              <a:gd name="T47" fmla="*/ 193262 h 1255217"/>
              <a:gd name="T48" fmla="*/ 1181023 w 5009091"/>
              <a:gd name="T49" fmla="*/ 319540 h 1255217"/>
              <a:gd name="T50" fmla="*/ 1126882 w 5009091"/>
              <a:gd name="T51" fmla="*/ 319540 h 1255217"/>
              <a:gd name="T52" fmla="*/ 1126443 w 5009091"/>
              <a:gd name="T53" fmla="*/ 319101 h 1255217"/>
              <a:gd name="T54" fmla="*/ 1125315 w 5009091"/>
              <a:gd name="T55" fmla="*/ 319329 h 1255217"/>
              <a:gd name="T56" fmla="*/ 33426 w 5009091"/>
              <a:gd name="T57" fmla="*/ 319329 h 1255217"/>
              <a:gd name="T58" fmla="*/ 0 w 5009091"/>
              <a:gd name="T59" fmla="*/ 285861 h 1255217"/>
              <a:gd name="T60" fmla="*/ 0 w 5009091"/>
              <a:gd name="T61" fmla="*/ 44906 h 1255217"/>
              <a:gd name="T62" fmla="*/ 33426 w 5009091"/>
              <a:gd name="T63" fmla="*/ 11439 h 1255217"/>
              <a:gd name="T64" fmla="*/ 1125315 w 5009091"/>
              <a:gd name="T65" fmla="*/ 11439 h 1255217"/>
              <a:gd name="T66" fmla="*/ 1126443 w 5009091"/>
              <a:gd name="T67" fmla="*/ 11666 h 1255217"/>
              <a:gd name="T68" fmla="*/ 1126881 w 5009091"/>
              <a:gd name="T69" fmla="*/ 11228 h 1255217"/>
              <a:gd name="T70" fmla="*/ 1153953 w 5009091"/>
              <a:gd name="T71" fmla="*/ 0 h 1255217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5009091"/>
              <a:gd name="T109" fmla="*/ 0 h 1255217"/>
              <a:gd name="T110" fmla="*/ 5009091 w 5009091"/>
              <a:gd name="T111" fmla="*/ 1255217 h 1255217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5009091" h="1255217">
                <a:moveTo>
                  <a:pt x="4472112" y="232513"/>
                </a:moveTo>
                <a:cubicBezTo>
                  <a:pt x="4448677" y="232513"/>
                  <a:pt x="4425242" y="241454"/>
                  <a:pt x="4407361" y="259336"/>
                </a:cubicBezTo>
                <a:lnTo>
                  <a:pt x="4406178" y="260519"/>
                </a:lnTo>
                <a:lnTo>
                  <a:pt x="4390099" y="287363"/>
                </a:lnTo>
                <a:lnTo>
                  <a:pt x="4663721" y="561011"/>
                </a:lnTo>
                <a:cubicBezTo>
                  <a:pt x="4681601" y="578892"/>
                  <a:pt x="4690542" y="602330"/>
                  <a:pt x="4690542" y="625767"/>
                </a:cubicBezTo>
                <a:cubicBezTo>
                  <a:pt x="4690542" y="626383"/>
                  <a:pt x="4690535" y="626998"/>
                  <a:pt x="4690365" y="627610"/>
                </a:cubicBezTo>
                <a:cubicBezTo>
                  <a:pt x="4691004" y="651655"/>
                  <a:pt x="4682071" y="675856"/>
                  <a:pt x="4663721" y="694208"/>
                </a:cubicBezTo>
                <a:lnTo>
                  <a:pt x="4390100" y="967855"/>
                </a:lnTo>
                <a:lnTo>
                  <a:pt x="4406179" y="994698"/>
                </a:lnTo>
                <a:lnTo>
                  <a:pt x="4407362" y="995881"/>
                </a:lnTo>
                <a:cubicBezTo>
                  <a:pt x="4443122" y="1031646"/>
                  <a:pt x="4501103" y="1031646"/>
                  <a:pt x="4536863" y="995881"/>
                </a:cubicBezTo>
                <a:lnTo>
                  <a:pt x="4838508" y="694208"/>
                </a:lnTo>
                <a:cubicBezTo>
                  <a:pt x="4856858" y="675856"/>
                  <a:pt x="4865792" y="651655"/>
                  <a:pt x="4865152" y="627610"/>
                </a:cubicBezTo>
                <a:cubicBezTo>
                  <a:pt x="4865322" y="626998"/>
                  <a:pt x="4865329" y="626383"/>
                  <a:pt x="4865329" y="625767"/>
                </a:cubicBezTo>
                <a:cubicBezTo>
                  <a:pt x="4865329" y="602330"/>
                  <a:pt x="4856388" y="578892"/>
                  <a:pt x="4838508" y="561011"/>
                </a:cubicBezTo>
                <a:lnTo>
                  <a:pt x="4536862" y="259336"/>
                </a:lnTo>
                <a:cubicBezTo>
                  <a:pt x="4518982" y="241454"/>
                  <a:pt x="4495547" y="232513"/>
                  <a:pt x="4472112" y="232513"/>
                </a:cubicBezTo>
                <a:close/>
                <a:moveTo>
                  <a:pt x="4384468" y="0"/>
                </a:moveTo>
                <a:cubicBezTo>
                  <a:pt x="4421694" y="0"/>
                  <a:pt x="4458920" y="14203"/>
                  <a:pt x="4487323" y="42608"/>
                </a:cubicBezTo>
                <a:lnTo>
                  <a:pt x="4966487" y="521818"/>
                </a:lnTo>
                <a:cubicBezTo>
                  <a:pt x="4994889" y="550223"/>
                  <a:pt x="5009091" y="587454"/>
                  <a:pt x="5009091" y="624683"/>
                </a:cubicBezTo>
                <a:cubicBezTo>
                  <a:pt x="5009091" y="625661"/>
                  <a:pt x="5009080" y="626638"/>
                  <a:pt x="5008811" y="627610"/>
                </a:cubicBezTo>
                <a:cubicBezTo>
                  <a:pt x="5009826" y="665805"/>
                  <a:pt x="4995635" y="704250"/>
                  <a:pt x="4966487" y="733401"/>
                </a:cubicBezTo>
                <a:lnTo>
                  <a:pt x="4487324" y="1212608"/>
                </a:lnTo>
                <a:cubicBezTo>
                  <a:pt x="4430520" y="1269420"/>
                  <a:pt x="4338418" y="1269420"/>
                  <a:pt x="4281613" y="1212608"/>
                </a:cubicBezTo>
                <a:lnTo>
                  <a:pt x="4279948" y="1210943"/>
                </a:lnTo>
                <a:lnTo>
                  <a:pt x="4275661" y="1211808"/>
                </a:lnTo>
                <a:lnTo>
                  <a:pt x="127005" y="1211808"/>
                </a:lnTo>
                <a:cubicBezTo>
                  <a:pt x="56862" y="1211808"/>
                  <a:pt x="0" y="1154946"/>
                  <a:pt x="0" y="1084803"/>
                </a:cubicBezTo>
                <a:lnTo>
                  <a:pt x="0" y="170413"/>
                </a:lnTo>
                <a:cubicBezTo>
                  <a:pt x="0" y="100270"/>
                  <a:pt x="56862" y="43408"/>
                  <a:pt x="127005" y="43408"/>
                </a:cubicBezTo>
                <a:lnTo>
                  <a:pt x="4275661" y="43408"/>
                </a:lnTo>
                <a:lnTo>
                  <a:pt x="4279946" y="44273"/>
                </a:lnTo>
                <a:lnTo>
                  <a:pt x="4281611" y="42608"/>
                </a:lnTo>
                <a:cubicBezTo>
                  <a:pt x="4310014" y="14203"/>
                  <a:pt x="4347241" y="0"/>
                  <a:pt x="4384468" y="0"/>
                </a:cubicBezTo>
                <a:close/>
              </a:path>
            </a:pathLst>
          </a:custGeom>
          <a:solidFill>
            <a:schemeClr val="accent2">
              <a:alpha val="50000"/>
            </a:schemeClr>
          </a:solidFill>
          <a:ln>
            <a:noFill/>
          </a:ln>
        </p:spPr>
        <p:txBody>
          <a:bodyPr rIns="540000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zh-CN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Here comes to the question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391E801A-F5B6-4CB9-BA3E-78D500BF1863}"/>
              </a:ext>
            </a:extLst>
          </p:cNvPr>
          <p:cNvSpPr/>
          <p:nvPr/>
        </p:nvSpPr>
        <p:spPr>
          <a:xfrm>
            <a:off x="647673" y="5366359"/>
            <a:ext cx="330459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dirty="0"/>
              <a:t>Players need high-performance small size portability, in order to better play out their strength</a:t>
            </a: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BE538ED2-A7FA-47C7-973E-57EF75E00D8A}"/>
              </a:ext>
            </a:extLst>
          </p:cNvPr>
          <p:cNvSpPr/>
          <p:nvPr/>
        </p:nvSpPr>
        <p:spPr>
          <a:xfrm>
            <a:off x="4463204" y="5366359"/>
            <a:ext cx="35953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/>
              <a:t>Educators and students need medium-sized tablets for class and note taking</a:t>
            </a:r>
            <a:endParaRPr lang="zh-CN" altLang="en-US" dirty="0"/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4D702354-6540-4861-A11A-0CFF3757F8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46" t="7347" r="9731" b="2857"/>
          <a:stretch/>
        </p:blipFill>
        <p:spPr>
          <a:xfrm>
            <a:off x="261257" y="1790046"/>
            <a:ext cx="3583079" cy="3641628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DD226B76-4778-4FBA-AEA7-4BFB87644A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8818" y="1656584"/>
            <a:ext cx="3364074" cy="2523056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C0FA5D17-9044-4BF4-8000-798539C2DED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20" t="6943" r="4136" b="8896"/>
          <a:stretch/>
        </p:blipFill>
        <p:spPr>
          <a:xfrm>
            <a:off x="8677469" y="849086"/>
            <a:ext cx="2954695" cy="3732245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5CC936BD-039F-400E-9C04-25026949E9A1}"/>
              </a:ext>
            </a:extLst>
          </p:cNvPr>
          <p:cNvSpPr/>
          <p:nvPr/>
        </p:nvSpPr>
        <p:spPr>
          <a:xfrm>
            <a:off x="8677469" y="5288979"/>
            <a:ext cx="3048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/>
              <a:t>Office workers need larger tablets to meet their content creation and display needs</a:t>
            </a:r>
            <a:endParaRPr lang="zh-CN" altLang="en-US" dirty="0"/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171095B5-85DC-480A-928F-56776A999B71}"/>
              </a:ext>
            </a:extLst>
          </p:cNvPr>
          <p:cNvSpPr/>
          <p:nvPr/>
        </p:nvSpPr>
        <p:spPr>
          <a:xfrm>
            <a:off x="9699348" y="6212309"/>
            <a:ext cx="22012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1400" b="1" dirty="0">
                <a:solidFill>
                  <a:srgbClr val="0070C0"/>
                </a:solidFill>
              </a:rPr>
              <a:t>Presenter: </a:t>
            </a:r>
            <a:r>
              <a:rPr lang="en-US" altLang="zh-CN" sz="1400" b="1" dirty="0" err="1">
                <a:solidFill>
                  <a:srgbClr val="0070C0"/>
                </a:solidFill>
              </a:rPr>
              <a:t>ke</a:t>
            </a:r>
            <a:r>
              <a:rPr lang="en-US" altLang="zh-CN" sz="1400" b="1" dirty="0">
                <a:solidFill>
                  <a:srgbClr val="0070C0"/>
                </a:solidFill>
              </a:rPr>
              <a:t> </a:t>
            </a:r>
            <a:r>
              <a:rPr lang="en-US" altLang="zh-CN" sz="1400" b="1" dirty="0" err="1">
                <a:solidFill>
                  <a:srgbClr val="0070C0"/>
                </a:solidFill>
              </a:rPr>
              <a:t>xuan</a:t>
            </a:r>
            <a:r>
              <a:rPr lang="zh-CN" altLang="en-US" sz="1400" b="1" dirty="0">
                <a:solidFill>
                  <a:srgbClr val="0070C0"/>
                </a:solidFill>
              </a:rPr>
              <a:t> </a:t>
            </a:r>
            <a:r>
              <a:rPr lang="en-US" altLang="zh-CN" sz="1400" b="1" dirty="0">
                <a:solidFill>
                  <a:srgbClr val="0070C0"/>
                </a:solidFill>
              </a:rPr>
              <a:t>Wu</a:t>
            </a:r>
          </a:p>
          <a:p>
            <a:pPr algn="l"/>
            <a:r>
              <a:rPr lang="zh-CN" altLang="en-US" sz="1400" b="1" dirty="0">
                <a:solidFill>
                  <a:srgbClr val="0070C0"/>
                </a:solidFill>
              </a:rPr>
              <a:t>Producer:  </a:t>
            </a:r>
            <a:r>
              <a:rPr lang="en-US" altLang="zh-CN" sz="1400" b="1" dirty="0" err="1">
                <a:solidFill>
                  <a:srgbClr val="0070C0"/>
                </a:solidFill>
              </a:rPr>
              <a:t>ke</a:t>
            </a:r>
            <a:r>
              <a:rPr lang="en-US" altLang="zh-CN" sz="1400" b="1" dirty="0">
                <a:solidFill>
                  <a:srgbClr val="0070C0"/>
                </a:solidFill>
              </a:rPr>
              <a:t> </a:t>
            </a:r>
            <a:r>
              <a:rPr lang="en-US" altLang="zh-CN" sz="1400" b="1" dirty="0" err="1">
                <a:solidFill>
                  <a:srgbClr val="0070C0"/>
                </a:solidFill>
              </a:rPr>
              <a:t>xuan</a:t>
            </a:r>
            <a:r>
              <a:rPr lang="en-US" altLang="zh-CN" sz="1400" b="1" dirty="0">
                <a:solidFill>
                  <a:srgbClr val="0070C0"/>
                </a:solidFill>
              </a:rPr>
              <a:t> Wu</a:t>
            </a:r>
            <a:r>
              <a:rPr lang="zh-CN" altLang="en-US" sz="1400" dirty="0">
                <a:sym typeface="+mn-ea"/>
              </a:rPr>
              <a:t>，</a:t>
            </a:r>
            <a:endParaRPr lang="en-US" altLang="zh-CN" sz="1400" dirty="0"/>
          </a:p>
        </p:txBody>
      </p:sp>
    </p:spTree>
    <p:extLst>
      <p:ext uri="{BB962C8B-B14F-4D97-AF65-F5344CB8AC3E}">
        <p14:creationId xmlns:p14="http://schemas.microsoft.com/office/powerpoint/2010/main" val="356480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H_SubTitle_1">
            <a:extLst>
              <a:ext uri="{FF2B5EF4-FFF2-40B4-BE49-F238E27FC236}">
                <a16:creationId xmlns:a16="http://schemas.microsoft.com/office/drawing/2014/main" id="{9123B38D-FF97-4854-80EF-77A9487F03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698" y="352160"/>
            <a:ext cx="4051120" cy="804862"/>
          </a:xfrm>
          <a:custGeom>
            <a:avLst/>
            <a:gdLst>
              <a:gd name="T0" fmla="*/ 1177019 w 5009091"/>
              <a:gd name="T1" fmla="*/ 61271 h 1255217"/>
              <a:gd name="T2" fmla="*/ 1159978 w 5009091"/>
              <a:gd name="T3" fmla="*/ 68339 h 1255217"/>
              <a:gd name="T4" fmla="*/ 1159666 w 5009091"/>
              <a:gd name="T5" fmla="*/ 68650 h 1255217"/>
              <a:gd name="T6" fmla="*/ 1155434 w 5009091"/>
              <a:gd name="T7" fmla="*/ 75724 h 1255217"/>
              <a:gd name="T8" fmla="*/ 1227449 w 5009091"/>
              <a:gd name="T9" fmla="*/ 147834 h 1255217"/>
              <a:gd name="T10" fmla="*/ 1234508 w 5009091"/>
              <a:gd name="T11" fmla="*/ 164898 h 1255217"/>
              <a:gd name="T12" fmla="*/ 1234461 w 5009091"/>
              <a:gd name="T13" fmla="*/ 165384 h 1255217"/>
              <a:gd name="T14" fmla="*/ 1227449 w 5009091"/>
              <a:gd name="T15" fmla="*/ 182934 h 1255217"/>
              <a:gd name="T16" fmla="*/ 1155435 w 5009091"/>
              <a:gd name="T17" fmla="*/ 255044 h 1255217"/>
              <a:gd name="T18" fmla="*/ 1159667 w 5009091"/>
              <a:gd name="T19" fmla="*/ 262117 h 1255217"/>
              <a:gd name="T20" fmla="*/ 1159978 w 5009091"/>
              <a:gd name="T21" fmla="*/ 262429 h 1255217"/>
              <a:gd name="T22" fmla="*/ 1194061 w 5009091"/>
              <a:gd name="T23" fmla="*/ 262429 h 1255217"/>
              <a:gd name="T24" fmla="*/ 1273451 w 5009091"/>
              <a:gd name="T25" fmla="*/ 182934 h 1255217"/>
              <a:gd name="T26" fmla="*/ 1280464 w 5009091"/>
              <a:gd name="T27" fmla="*/ 165384 h 1255217"/>
              <a:gd name="T28" fmla="*/ 1280511 w 5009091"/>
              <a:gd name="T29" fmla="*/ 164898 h 1255217"/>
              <a:gd name="T30" fmla="*/ 1273451 w 5009091"/>
              <a:gd name="T31" fmla="*/ 147834 h 1255217"/>
              <a:gd name="T32" fmla="*/ 1194061 w 5009091"/>
              <a:gd name="T33" fmla="*/ 68339 h 1255217"/>
              <a:gd name="T34" fmla="*/ 1177019 w 5009091"/>
              <a:gd name="T35" fmla="*/ 61271 h 1255217"/>
              <a:gd name="T36" fmla="*/ 1153953 w 5009091"/>
              <a:gd name="T37" fmla="*/ 0 h 1255217"/>
              <a:gd name="T38" fmla="*/ 1181023 w 5009091"/>
              <a:gd name="T39" fmla="*/ 11228 h 1255217"/>
              <a:gd name="T40" fmla="*/ 1307135 w 5009091"/>
              <a:gd name="T41" fmla="*/ 137506 h 1255217"/>
              <a:gd name="T42" fmla="*/ 1318347 w 5009091"/>
              <a:gd name="T43" fmla="*/ 164613 h 1255217"/>
              <a:gd name="T44" fmla="*/ 1318274 w 5009091"/>
              <a:gd name="T45" fmla="*/ 165384 h 1255217"/>
              <a:gd name="T46" fmla="*/ 1307135 w 5009091"/>
              <a:gd name="T47" fmla="*/ 193262 h 1255217"/>
              <a:gd name="T48" fmla="*/ 1181023 w 5009091"/>
              <a:gd name="T49" fmla="*/ 319540 h 1255217"/>
              <a:gd name="T50" fmla="*/ 1126882 w 5009091"/>
              <a:gd name="T51" fmla="*/ 319540 h 1255217"/>
              <a:gd name="T52" fmla="*/ 1126443 w 5009091"/>
              <a:gd name="T53" fmla="*/ 319101 h 1255217"/>
              <a:gd name="T54" fmla="*/ 1125315 w 5009091"/>
              <a:gd name="T55" fmla="*/ 319329 h 1255217"/>
              <a:gd name="T56" fmla="*/ 33426 w 5009091"/>
              <a:gd name="T57" fmla="*/ 319329 h 1255217"/>
              <a:gd name="T58" fmla="*/ 0 w 5009091"/>
              <a:gd name="T59" fmla="*/ 285861 h 1255217"/>
              <a:gd name="T60" fmla="*/ 0 w 5009091"/>
              <a:gd name="T61" fmla="*/ 44906 h 1255217"/>
              <a:gd name="T62" fmla="*/ 33426 w 5009091"/>
              <a:gd name="T63" fmla="*/ 11439 h 1255217"/>
              <a:gd name="T64" fmla="*/ 1125315 w 5009091"/>
              <a:gd name="T65" fmla="*/ 11439 h 1255217"/>
              <a:gd name="T66" fmla="*/ 1126443 w 5009091"/>
              <a:gd name="T67" fmla="*/ 11666 h 1255217"/>
              <a:gd name="T68" fmla="*/ 1126881 w 5009091"/>
              <a:gd name="T69" fmla="*/ 11228 h 1255217"/>
              <a:gd name="T70" fmla="*/ 1153953 w 5009091"/>
              <a:gd name="T71" fmla="*/ 0 h 1255217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5009091"/>
              <a:gd name="T109" fmla="*/ 0 h 1255217"/>
              <a:gd name="T110" fmla="*/ 5009091 w 5009091"/>
              <a:gd name="T111" fmla="*/ 1255217 h 1255217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5009091" h="1255217">
                <a:moveTo>
                  <a:pt x="4472112" y="232513"/>
                </a:moveTo>
                <a:cubicBezTo>
                  <a:pt x="4448677" y="232513"/>
                  <a:pt x="4425242" y="241454"/>
                  <a:pt x="4407361" y="259336"/>
                </a:cubicBezTo>
                <a:lnTo>
                  <a:pt x="4406178" y="260519"/>
                </a:lnTo>
                <a:lnTo>
                  <a:pt x="4390099" y="287363"/>
                </a:lnTo>
                <a:lnTo>
                  <a:pt x="4663721" y="561011"/>
                </a:lnTo>
                <a:cubicBezTo>
                  <a:pt x="4681601" y="578892"/>
                  <a:pt x="4690542" y="602330"/>
                  <a:pt x="4690542" y="625767"/>
                </a:cubicBezTo>
                <a:cubicBezTo>
                  <a:pt x="4690542" y="626383"/>
                  <a:pt x="4690535" y="626998"/>
                  <a:pt x="4690365" y="627610"/>
                </a:cubicBezTo>
                <a:cubicBezTo>
                  <a:pt x="4691004" y="651655"/>
                  <a:pt x="4682071" y="675856"/>
                  <a:pt x="4663721" y="694208"/>
                </a:cubicBezTo>
                <a:lnTo>
                  <a:pt x="4390100" y="967855"/>
                </a:lnTo>
                <a:lnTo>
                  <a:pt x="4406179" y="994698"/>
                </a:lnTo>
                <a:lnTo>
                  <a:pt x="4407362" y="995881"/>
                </a:lnTo>
                <a:cubicBezTo>
                  <a:pt x="4443122" y="1031646"/>
                  <a:pt x="4501103" y="1031646"/>
                  <a:pt x="4536863" y="995881"/>
                </a:cubicBezTo>
                <a:lnTo>
                  <a:pt x="4838508" y="694208"/>
                </a:lnTo>
                <a:cubicBezTo>
                  <a:pt x="4856858" y="675856"/>
                  <a:pt x="4865792" y="651655"/>
                  <a:pt x="4865152" y="627610"/>
                </a:cubicBezTo>
                <a:cubicBezTo>
                  <a:pt x="4865322" y="626998"/>
                  <a:pt x="4865329" y="626383"/>
                  <a:pt x="4865329" y="625767"/>
                </a:cubicBezTo>
                <a:cubicBezTo>
                  <a:pt x="4865329" y="602330"/>
                  <a:pt x="4856388" y="578892"/>
                  <a:pt x="4838508" y="561011"/>
                </a:cubicBezTo>
                <a:lnTo>
                  <a:pt x="4536862" y="259336"/>
                </a:lnTo>
                <a:cubicBezTo>
                  <a:pt x="4518982" y="241454"/>
                  <a:pt x="4495547" y="232513"/>
                  <a:pt x="4472112" y="232513"/>
                </a:cubicBezTo>
                <a:close/>
                <a:moveTo>
                  <a:pt x="4384468" y="0"/>
                </a:moveTo>
                <a:cubicBezTo>
                  <a:pt x="4421694" y="0"/>
                  <a:pt x="4458920" y="14203"/>
                  <a:pt x="4487323" y="42608"/>
                </a:cubicBezTo>
                <a:lnTo>
                  <a:pt x="4966487" y="521818"/>
                </a:lnTo>
                <a:cubicBezTo>
                  <a:pt x="4994889" y="550223"/>
                  <a:pt x="5009091" y="587454"/>
                  <a:pt x="5009091" y="624683"/>
                </a:cubicBezTo>
                <a:cubicBezTo>
                  <a:pt x="5009091" y="625661"/>
                  <a:pt x="5009080" y="626638"/>
                  <a:pt x="5008811" y="627610"/>
                </a:cubicBezTo>
                <a:cubicBezTo>
                  <a:pt x="5009826" y="665805"/>
                  <a:pt x="4995635" y="704250"/>
                  <a:pt x="4966487" y="733401"/>
                </a:cubicBezTo>
                <a:lnTo>
                  <a:pt x="4487324" y="1212608"/>
                </a:lnTo>
                <a:cubicBezTo>
                  <a:pt x="4430520" y="1269420"/>
                  <a:pt x="4338418" y="1269420"/>
                  <a:pt x="4281613" y="1212608"/>
                </a:cubicBezTo>
                <a:lnTo>
                  <a:pt x="4279948" y="1210943"/>
                </a:lnTo>
                <a:lnTo>
                  <a:pt x="4275661" y="1211808"/>
                </a:lnTo>
                <a:lnTo>
                  <a:pt x="127005" y="1211808"/>
                </a:lnTo>
                <a:cubicBezTo>
                  <a:pt x="56862" y="1211808"/>
                  <a:pt x="0" y="1154946"/>
                  <a:pt x="0" y="1084803"/>
                </a:cubicBezTo>
                <a:lnTo>
                  <a:pt x="0" y="170413"/>
                </a:lnTo>
                <a:cubicBezTo>
                  <a:pt x="0" y="100270"/>
                  <a:pt x="56862" y="43408"/>
                  <a:pt x="127005" y="43408"/>
                </a:cubicBezTo>
                <a:lnTo>
                  <a:pt x="4275661" y="43408"/>
                </a:lnTo>
                <a:lnTo>
                  <a:pt x="4279946" y="44273"/>
                </a:lnTo>
                <a:lnTo>
                  <a:pt x="4281611" y="42608"/>
                </a:lnTo>
                <a:cubicBezTo>
                  <a:pt x="4310014" y="14203"/>
                  <a:pt x="4347241" y="0"/>
                  <a:pt x="4384468" y="0"/>
                </a:cubicBezTo>
                <a:close/>
              </a:path>
            </a:pathLst>
          </a:custGeom>
          <a:solidFill>
            <a:srgbClr val="00B050">
              <a:alpha val="50000"/>
            </a:srgbClr>
          </a:solidFill>
          <a:ln>
            <a:noFill/>
          </a:ln>
        </p:spPr>
        <p:txBody>
          <a:bodyPr rIns="540000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zh-CN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Is there an solutions </a:t>
            </a:r>
            <a:r>
              <a:rPr lang="zh-CN" altLang="en-US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？</a:t>
            </a:r>
            <a:endParaRPr lang="en-US" altLang="zh-CN" sz="1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A3E00DC0-CA3A-442A-A125-104D4D1E78D2}"/>
              </a:ext>
            </a:extLst>
          </p:cNvPr>
          <p:cNvSpPr/>
          <p:nvPr/>
        </p:nvSpPr>
        <p:spPr>
          <a:xfrm>
            <a:off x="4931605" y="43142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b="1" dirty="0">
                <a:solidFill>
                  <a:srgbClr val="0070C0"/>
                </a:solidFill>
                <a:latin typeface="HGB8_CNKI" panose="02000500000000000000" pitchFamily="2" charset="-122"/>
                <a:ea typeface="HGB8_CNKI" panose="02000500000000000000" pitchFamily="2" charset="-122"/>
              </a:rPr>
              <a:t>Folding screen is the future development direction of mobile devices</a:t>
            </a:r>
            <a:endParaRPr lang="zh-CN" altLang="en-US" b="1" dirty="0">
              <a:solidFill>
                <a:srgbClr val="0070C0"/>
              </a:solidFill>
              <a:latin typeface="HGB8_CNKI" panose="02000500000000000000" pitchFamily="2" charset="-122"/>
              <a:ea typeface="HGB8_CNKI" panose="02000500000000000000" pitchFamily="2" charset="-122"/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DDC38037-6B33-4F82-A727-352D94001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421" y="3569075"/>
            <a:ext cx="4810125" cy="2857500"/>
          </a:xfrm>
          <a:prstGeom prst="rect">
            <a:avLst/>
          </a:prstGeom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E8AFF79F-C68D-4B2E-B83D-A170B9670028}"/>
              </a:ext>
            </a:extLst>
          </p:cNvPr>
          <p:cNvSpPr/>
          <p:nvPr/>
        </p:nvSpPr>
        <p:spPr>
          <a:xfrm>
            <a:off x="473413" y="1858382"/>
            <a:ext cx="367057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/>
              <a:t>The screen has changed from 1 to more than 1, and the folding screen products are mobile phones, tablets when opened, and laptops when the keyboard is inserted.</a:t>
            </a:r>
            <a:endParaRPr lang="zh-CN" altLang="en-US" dirty="0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8FFF4326-6A64-4E29-BD32-72C19BCEF3D8}"/>
              </a:ext>
            </a:extLst>
          </p:cNvPr>
          <p:cNvSpPr/>
          <p:nvPr/>
        </p:nvSpPr>
        <p:spPr>
          <a:xfrm>
            <a:off x="5706894" y="4677092"/>
            <a:ext cx="558691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/>
              <a:t>With the development of 5g technology, the development of cloud computing, cloud storage, and even local storage and computing power can be liberated, there is unlimited imagination.</a:t>
            </a:r>
            <a:endParaRPr lang="zh-CN" altLang="en-US" dirty="0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1EBD5D7D-2C7E-4C90-A43F-6BB00DC5141A}"/>
              </a:ext>
            </a:extLst>
          </p:cNvPr>
          <p:cNvSpPr/>
          <p:nvPr/>
        </p:nvSpPr>
        <p:spPr>
          <a:xfrm>
            <a:off x="9660335" y="6164965"/>
            <a:ext cx="22012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1400" b="1" dirty="0">
                <a:solidFill>
                  <a:srgbClr val="0070C0"/>
                </a:solidFill>
              </a:rPr>
              <a:t>Presenter: </a:t>
            </a:r>
            <a:r>
              <a:rPr lang="en-US" altLang="zh-CN" sz="1400" b="1" dirty="0" err="1">
                <a:solidFill>
                  <a:srgbClr val="0070C0"/>
                </a:solidFill>
              </a:rPr>
              <a:t>ke</a:t>
            </a:r>
            <a:r>
              <a:rPr lang="en-US" altLang="zh-CN" sz="1400" b="1" dirty="0">
                <a:solidFill>
                  <a:srgbClr val="0070C0"/>
                </a:solidFill>
              </a:rPr>
              <a:t> </a:t>
            </a:r>
            <a:r>
              <a:rPr lang="en-US" altLang="zh-CN" sz="1400" b="1" dirty="0" err="1">
                <a:solidFill>
                  <a:srgbClr val="0070C0"/>
                </a:solidFill>
              </a:rPr>
              <a:t>xuan</a:t>
            </a:r>
            <a:r>
              <a:rPr lang="zh-CN" altLang="en-US" sz="1400" b="1" dirty="0">
                <a:solidFill>
                  <a:srgbClr val="0070C0"/>
                </a:solidFill>
              </a:rPr>
              <a:t> </a:t>
            </a:r>
            <a:r>
              <a:rPr lang="en-US" altLang="zh-CN" sz="1400" b="1" dirty="0">
                <a:solidFill>
                  <a:srgbClr val="0070C0"/>
                </a:solidFill>
              </a:rPr>
              <a:t>Wu</a:t>
            </a:r>
          </a:p>
          <a:p>
            <a:pPr algn="l"/>
            <a:r>
              <a:rPr lang="zh-CN" altLang="en-US" sz="1400" b="1" dirty="0">
                <a:solidFill>
                  <a:srgbClr val="0070C0"/>
                </a:solidFill>
              </a:rPr>
              <a:t>Producer:  </a:t>
            </a:r>
            <a:r>
              <a:rPr lang="en-US" altLang="zh-CN" sz="1400" b="1" dirty="0" err="1">
                <a:solidFill>
                  <a:srgbClr val="0070C0"/>
                </a:solidFill>
              </a:rPr>
              <a:t>ke</a:t>
            </a:r>
            <a:r>
              <a:rPr lang="en-US" altLang="zh-CN" sz="1400" b="1" dirty="0">
                <a:solidFill>
                  <a:srgbClr val="0070C0"/>
                </a:solidFill>
              </a:rPr>
              <a:t> </a:t>
            </a:r>
            <a:r>
              <a:rPr lang="en-US" altLang="zh-CN" sz="1400" b="1" dirty="0" err="1">
                <a:solidFill>
                  <a:srgbClr val="0070C0"/>
                </a:solidFill>
              </a:rPr>
              <a:t>xuan</a:t>
            </a:r>
            <a:r>
              <a:rPr lang="en-US" altLang="zh-CN" sz="1400" b="1" dirty="0">
                <a:solidFill>
                  <a:srgbClr val="0070C0"/>
                </a:solidFill>
              </a:rPr>
              <a:t> Wu</a:t>
            </a:r>
            <a:r>
              <a:rPr lang="zh-CN" altLang="en-US" sz="1400" dirty="0">
                <a:sym typeface="+mn-ea"/>
              </a:rPr>
              <a:t>，</a:t>
            </a:r>
            <a:endParaRPr lang="en-US" altLang="zh-CN" sz="1400" dirty="0"/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BBF1E0C4-30FD-4E20-BFB7-2FCCABEB66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7216" y="1517659"/>
            <a:ext cx="2871889" cy="2871889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81428F3D-CDBA-42D0-8D3C-10D89FC760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1701" y="1883197"/>
            <a:ext cx="3088127" cy="1933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7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: 圆角 5">
            <a:extLst>
              <a:ext uri="{FF2B5EF4-FFF2-40B4-BE49-F238E27FC236}">
                <a16:creationId xmlns:a16="http://schemas.microsoft.com/office/drawing/2014/main" id="{ABF8BA03-19D2-4C6C-9FBB-622BB16290FC}"/>
              </a:ext>
            </a:extLst>
          </p:cNvPr>
          <p:cNvSpPr/>
          <p:nvPr/>
        </p:nvSpPr>
        <p:spPr>
          <a:xfrm>
            <a:off x="3933728" y="2362602"/>
            <a:ext cx="4278591" cy="2168426"/>
          </a:xfrm>
          <a:prstGeom prst="roundRect">
            <a:avLst/>
          </a:prstGeom>
          <a:ln w="57150">
            <a:solidFill>
              <a:schemeClr val="accent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8B0020C6-A785-4AA0-AF35-80B47BD5ED30}"/>
              </a:ext>
            </a:extLst>
          </p:cNvPr>
          <p:cNvSpPr txBox="1"/>
          <p:nvPr/>
        </p:nvSpPr>
        <p:spPr>
          <a:xfrm>
            <a:off x="4107534" y="2592278"/>
            <a:ext cx="39309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0" lang="en-GB" altLang="zh-CN" sz="5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Target </a:t>
            </a:r>
          </a:p>
          <a:p>
            <a:pPr algn="ctr"/>
            <a:r>
              <a:rPr kumimoji="0" lang="en-GB" altLang="zh-CN" sz="5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end-users </a:t>
            </a:r>
            <a:endParaRPr lang="zh-CN" altLang="en-US" sz="5400" b="1" dirty="0">
              <a:solidFill>
                <a:srgbClr val="C00000"/>
              </a:solidFill>
            </a:endParaRP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87784697-D2A3-473F-B249-1EDA4A542B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266" y="741635"/>
            <a:ext cx="2489083" cy="1620966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2D47FE64-9038-4EF3-BEE8-5A52936F20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5440" y="614161"/>
            <a:ext cx="2600581" cy="1718035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5BDA9982-A464-4373-918F-0C4443E2CC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169" y="3819939"/>
            <a:ext cx="2803881" cy="1814940"/>
          </a:xfrm>
          <a:prstGeom prst="rect">
            <a:avLst/>
          </a:prstGeom>
        </p:spPr>
      </p:pic>
      <p:sp>
        <p:nvSpPr>
          <p:cNvPr id="18" name="箭头: 左右 17">
            <a:extLst>
              <a:ext uri="{FF2B5EF4-FFF2-40B4-BE49-F238E27FC236}">
                <a16:creationId xmlns:a16="http://schemas.microsoft.com/office/drawing/2014/main" id="{EFA2ECCB-3519-4D8E-A260-4A0ECD2E3864}"/>
              </a:ext>
            </a:extLst>
          </p:cNvPr>
          <p:cNvSpPr/>
          <p:nvPr/>
        </p:nvSpPr>
        <p:spPr>
          <a:xfrm rot="9343493">
            <a:off x="7701975" y="2196312"/>
            <a:ext cx="1313979" cy="54675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0" name="图片 19">
            <a:extLst>
              <a:ext uri="{FF2B5EF4-FFF2-40B4-BE49-F238E27FC236}">
                <a16:creationId xmlns:a16="http://schemas.microsoft.com/office/drawing/2014/main" id="{3CAD8A6F-812F-4B72-8A38-D0112CC37A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1337" y="3285980"/>
            <a:ext cx="2600581" cy="2168425"/>
          </a:xfrm>
          <a:prstGeom prst="rect">
            <a:avLst/>
          </a:prstGeom>
        </p:spPr>
      </p:pic>
      <p:sp>
        <p:nvSpPr>
          <p:cNvPr id="21" name="箭头: 左右 20">
            <a:extLst>
              <a:ext uri="{FF2B5EF4-FFF2-40B4-BE49-F238E27FC236}">
                <a16:creationId xmlns:a16="http://schemas.microsoft.com/office/drawing/2014/main" id="{C23A28F7-CE3B-4412-8FB4-AC60230C2C86}"/>
              </a:ext>
            </a:extLst>
          </p:cNvPr>
          <p:cNvSpPr/>
          <p:nvPr/>
        </p:nvSpPr>
        <p:spPr>
          <a:xfrm rot="9343493">
            <a:off x="3170156" y="4150564"/>
            <a:ext cx="1313979" cy="54675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2" name="箭头: 左右 21">
            <a:extLst>
              <a:ext uri="{FF2B5EF4-FFF2-40B4-BE49-F238E27FC236}">
                <a16:creationId xmlns:a16="http://schemas.microsoft.com/office/drawing/2014/main" id="{6AD4E1EF-220A-45DA-A2B3-9ADC5476F7BA}"/>
              </a:ext>
            </a:extLst>
          </p:cNvPr>
          <p:cNvSpPr/>
          <p:nvPr/>
        </p:nvSpPr>
        <p:spPr>
          <a:xfrm rot="12203389">
            <a:off x="3130330" y="2240197"/>
            <a:ext cx="1313979" cy="54675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4" name="箭头: 左右 23">
            <a:extLst>
              <a:ext uri="{FF2B5EF4-FFF2-40B4-BE49-F238E27FC236}">
                <a16:creationId xmlns:a16="http://schemas.microsoft.com/office/drawing/2014/main" id="{98E6B12F-2178-4384-90BE-77CD9236B278}"/>
              </a:ext>
            </a:extLst>
          </p:cNvPr>
          <p:cNvSpPr/>
          <p:nvPr/>
        </p:nvSpPr>
        <p:spPr>
          <a:xfrm rot="12834547">
            <a:off x="7729136" y="4139964"/>
            <a:ext cx="1313979" cy="54675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D1208BDC-6864-4C40-A036-AACF6CBF8184}"/>
              </a:ext>
            </a:extLst>
          </p:cNvPr>
          <p:cNvSpPr txBox="1"/>
          <p:nvPr/>
        </p:nvSpPr>
        <p:spPr>
          <a:xfrm>
            <a:off x="1159033" y="2257638"/>
            <a:ext cx="2720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b="1" dirty="0"/>
              <a:t>Children</a:t>
            </a:r>
            <a:endParaRPr lang="zh-CN" altLang="en-US" sz="3600" b="1" dirty="0"/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93BEBE93-41C4-4F17-B561-AAA133B01E49}"/>
              </a:ext>
            </a:extLst>
          </p:cNvPr>
          <p:cNvSpPr txBox="1"/>
          <p:nvPr/>
        </p:nvSpPr>
        <p:spPr>
          <a:xfrm>
            <a:off x="9070255" y="2163479"/>
            <a:ext cx="25083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b="1" dirty="0"/>
              <a:t>Old Man</a:t>
            </a:r>
            <a:endParaRPr lang="zh-CN" altLang="en-US" sz="3600" b="1" dirty="0"/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7CA21847-AD81-4746-82D8-AF773C4BEED9}"/>
              </a:ext>
            </a:extLst>
          </p:cNvPr>
          <p:cNvSpPr txBox="1"/>
          <p:nvPr/>
        </p:nvSpPr>
        <p:spPr>
          <a:xfrm>
            <a:off x="1181935" y="5477776"/>
            <a:ext cx="28038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b="1" dirty="0"/>
              <a:t>Student</a:t>
            </a:r>
            <a:endParaRPr lang="zh-CN" altLang="en-US" sz="3600" b="1" dirty="0"/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1B82AF35-D80B-49FC-8E0B-51AFE83B5598}"/>
              </a:ext>
            </a:extLst>
          </p:cNvPr>
          <p:cNvSpPr txBox="1"/>
          <p:nvPr/>
        </p:nvSpPr>
        <p:spPr>
          <a:xfrm>
            <a:off x="9098103" y="5311713"/>
            <a:ext cx="26005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b="1" dirty="0"/>
              <a:t>Worker</a:t>
            </a:r>
            <a:endParaRPr lang="zh-CN" altLang="en-US" sz="3600" b="1" dirty="0"/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F8DEF8FC-92C3-4E9B-8D1B-1A9280A05E1B}"/>
              </a:ext>
            </a:extLst>
          </p:cNvPr>
          <p:cNvSpPr txBox="1"/>
          <p:nvPr/>
        </p:nvSpPr>
        <p:spPr>
          <a:xfrm>
            <a:off x="9849909" y="6334780"/>
            <a:ext cx="260058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4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Presenter: </a:t>
            </a:r>
            <a:r>
              <a:rPr lang="en-US" altLang="zh-CN" sz="1400" b="1" dirty="0" err="1">
                <a:solidFill>
                  <a:schemeClr val="accent1"/>
                </a:solidFill>
                <a:latin typeface="等线" panose="020F0502020204030204"/>
                <a:ea typeface="等线" panose="02010600030101010101" pitchFamily="2" charset="-122"/>
              </a:rPr>
              <a:t>Wenlei</a:t>
            </a:r>
            <a:r>
              <a:rPr lang="en-US" altLang="zh-CN" sz="1400" b="1" dirty="0">
                <a:solidFill>
                  <a:schemeClr val="accent1"/>
                </a:solidFill>
                <a:latin typeface="等线" panose="020F0502020204030204"/>
                <a:ea typeface="等线" panose="02010600030101010101" pitchFamily="2" charset="-122"/>
              </a:rPr>
              <a:t> Wang</a:t>
            </a:r>
            <a:endParaRPr kumimoji="0" lang="en-US" altLang="zh-CN" sz="14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4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Producer: </a:t>
            </a:r>
            <a:r>
              <a:rPr lang="en-US" altLang="zh-CN" sz="1400" b="1" dirty="0" err="1">
                <a:solidFill>
                  <a:schemeClr val="accent1"/>
                </a:solidFill>
                <a:latin typeface="等线" panose="020F0502020204030204"/>
                <a:ea typeface="等线" panose="02010600030101010101" pitchFamily="2" charset="-122"/>
              </a:rPr>
              <a:t>Wenlei</a:t>
            </a:r>
            <a:r>
              <a:rPr lang="en-US" altLang="zh-CN" sz="1400" b="1" dirty="0">
                <a:solidFill>
                  <a:schemeClr val="accent1"/>
                </a:solidFill>
                <a:latin typeface="等线" panose="020F0502020204030204"/>
                <a:ea typeface="等线" panose="02010600030101010101" pitchFamily="2" charset="-122"/>
              </a:rPr>
              <a:t> Wang</a:t>
            </a:r>
            <a:endParaRPr kumimoji="0" lang="en-US" altLang="zh-CN" sz="14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23" name="矩形: 圆角 22">
            <a:extLst>
              <a:ext uri="{FF2B5EF4-FFF2-40B4-BE49-F238E27FC236}">
                <a16:creationId xmlns:a16="http://schemas.microsoft.com/office/drawing/2014/main" id="{D5744546-5D18-4E3D-ADB5-A437ED1C62E6}"/>
              </a:ext>
            </a:extLst>
          </p:cNvPr>
          <p:cNvSpPr/>
          <p:nvPr/>
        </p:nvSpPr>
        <p:spPr>
          <a:xfrm>
            <a:off x="8815868" y="5837686"/>
            <a:ext cx="2520153" cy="385843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1" name="矩形: 圆角 30">
            <a:extLst>
              <a:ext uri="{FF2B5EF4-FFF2-40B4-BE49-F238E27FC236}">
                <a16:creationId xmlns:a16="http://schemas.microsoft.com/office/drawing/2014/main" id="{22BA6048-1385-450F-A075-B26BF4986B04}"/>
              </a:ext>
            </a:extLst>
          </p:cNvPr>
          <p:cNvSpPr/>
          <p:nvPr/>
        </p:nvSpPr>
        <p:spPr>
          <a:xfrm>
            <a:off x="921967" y="5984364"/>
            <a:ext cx="2520153" cy="385843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E1BF8802-F3B1-4EAF-BAE6-900F72580C67}"/>
              </a:ext>
            </a:extLst>
          </p:cNvPr>
          <p:cNvSpPr txBox="1"/>
          <p:nvPr/>
        </p:nvSpPr>
        <p:spPr>
          <a:xfrm>
            <a:off x="1323748" y="5995605"/>
            <a:ext cx="2095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/>
              <a:t>User ratio: 35%</a:t>
            </a:r>
            <a:endParaRPr lang="zh-CN" altLang="en-US" b="1" dirty="0"/>
          </a:p>
        </p:txBody>
      </p:sp>
      <p:sp>
        <p:nvSpPr>
          <p:cNvPr id="37" name="矩形: 圆角 36">
            <a:extLst>
              <a:ext uri="{FF2B5EF4-FFF2-40B4-BE49-F238E27FC236}">
                <a16:creationId xmlns:a16="http://schemas.microsoft.com/office/drawing/2014/main" id="{9928EE47-9205-43B8-A5D6-C2D79E43DAF0}"/>
              </a:ext>
            </a:extLst>
          </p:cNvPr>
          <p:cNvSpPr/>
          <p:nvPr/>
        </p:nvSpPr>
        <p:spPr>
          <a:xfrm>
            <a:off x="8800141" y="2689491"/>
            <a:ext cx="2520153" cy="385843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8" name="文本框 37">
            <a:extLst>
              <a:ext uri="{FF2B5EF4-FFF2-40B4-BE49-F238E27FC236}">
                <a16:creationId xmlns:a16="http://schemas.microsoft.com/office/drawing/2014/main" id="{EC8E8C71-0960-492D-BC35-784D7418DF46}"/>
              </a:ext>
            </a:extLst>
          </p:cNvPr>
          <p:cNvSpPr txBox="1"/>
          <p:nvPr/>
        </p:nvSpPr>
        <p:spPr>
          <a:xfrm>
            <a:off x="9196601" y="2701003"/>
            <a:ext cx="2095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/>
              <a:t>User ratio: 15%</a:t>
            </a:r>
            <a:endParaRPr lang="zh-CN" altLang="en-US" b="1" dirty="0"/>
          </a:p>
        </p:txBody>
      </p:sp>
      <p:sp>
        <p:nvSpPr>
          <p:cNvPr id="39" name="矩形: 圆角 38">
            <a:extLst>
              <a:ext uri="{FF2B5EF4-FFF2-40B4-BE49-F238E27FC236}">
                <a16:creationId xmlns:a16="http://schemas.microsoft.com/office/drawing/2014/main" id="{AF5A7EC7-B951-46C0-A9BF-7921C9A684D6}"/>
              </a:ext>
            </a:extLst>
          </p:cNvPr>
          <p:cNvSpPr/>
          <p:nvPr/>
        </p:nvSpPr>
        <p:spPr>
          <a:xfrm>
            <a:off x="899497" y="2792757"/>
            <a:ext cx="2520153" cy="385843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0" name="文本框 39">
            <a:extLst>
              <a:ext uri="{FF2B5EF4-FFF2-40B4-BE49-F238E27FC236}">
                <a16:creationId xmlns:a16="http://schemas.microsoft.com/office/drawing/2014/main" id="{5A910A7B-8C47-49A1-B0F6-AEC5E340CFD4}"/>
              </a:ext>
            </a:extLst>
          </p:cNvPr>
          <p:cNvSpPr txBox="1"/>
          <p:nvPr/>
        </p:nvSpPr>
        <p:spPr>
          <a:xfrm>
            <a:off x="1301278" y="2803998"/>
            <a:ext cx="2095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/>
              <a:t>User ratio: 15%</a:t>
            </a:r>
            <a:endParaRPr lang="zh-CN" altLang="en-US" b="1" dirty="0"/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6DBEC95F-9095-49D8-A74C-A24B046A8FA5}"/>
              </a:ext>
            </a:extLst>
          </p:cNvPr>
          <p:cNvSpPr txBox="1"/>
          <p:nvPr/>
        </p:nvSpPr>
        <p:spPr>
          <a:xfrm>
            <a:off x="9174131" y="5847108"/>
            <a:ext cx="2095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/>
              <a:t>User ratio: 35%</a:t>
            </a:r>
            <a:endParaRPr lang="zh-CN" altLang="en-US" b="1" dirty="0"/>
          </a:p>
        </p:txBody>
      </p:sp>
      <p:sp>
        <p:nvSpPr>
          <p:cNvPr id="29" name="MH_SubTitle_1">
            <a:extLst>
              <a:ext uri="{FF2B5EF4-FFF2-40B4-BE49-F238E27FC236}">
                <a16:creationId xmlns:a16="http://schemas.microsoft.com/office/drawing/2014/main" id="{A23F3208-ED88-4C53-A930-F62A120B70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951" y="90821"/>
            <a:ext cx="4089712" cy="595451"/>
          </a:xfrm>
          <a:custGeom>
            <a:avLst/>
            <a:gdLst>
              <a:gd name="T0" fmla="*/ 1177019 w 5009091"/>
              <a:gd name="T1" fmla="*/ 61271 h 1255217"/>
              <a:gd name="T2" fmla="*/ 1159978 w 5009091"/>
              <a:gd name="T3" fmla="*/ 68339 h 1255217"/>
              <a:gd name="T4" fmla="*/ 1159666 w 5009091"/>
              <a:gd name="T5" fmla="*/ 68650 h 1255217"/>
              <a:gd name="T6" fmla="*/ 1155434 w 5009091"/>
              <a:gd name="T7" fmla="*/ 75724 h 1255217"/>
              <a:gd name="T8" fmla="*/ 1227449 w 5009091"/>
              <a:gd name="T9" fmla="*/ 147834 h 1255217"/>
              <a:gd name="T10" fmla="*/ 1234508 w 5009091"/>
              <a:gd name="T11" fmla="*/ 164898 h 1255217"/>
              <a:gd name="T12" fmla="*/ 1234461 w 5009091"/>
              <a:gd name="T13" fmla="*/ 165384 h 1255217"/>
              <a:gd name="T14" fmla="*/ 1227449 w 5009091"/>
              <a:gd name="T15" fmla="*/ 182934 h 1255217"/>
              <a:gd name="T16" fmla="*/ 1155435 w 5009091"/>
              <a:gd name="T17" fmla="*/ 255044 h 1255217"/>
              <a:gd name="T18" fmla="*/ 1159667 w 5009091"/>
              <a:gd name="T19" fmla="*/ 262117 h 1255217"/>
              <a:gd name="T20" fmla="*/ 1159978 w 5009091"/>
              <a:gd name="T21" fmla="*/ 262429 h 1255217"/>
              <a:gd name="T22" fmla="*/ 1194061 w 5009091"/>
              <a:gd name="T23" fmla="*/ 262429 h 1255217"/>
              <a:gd name="T24" fmla="*/ 1273451 w 5009091"/>
              <a:gd name="T25" fmla="*/ 182934 h 1255217"/>
              <a:gd name="T26" fmla="*/ 1280464 w 5009091"/>
              <a:gd name="T27" fmla="*/ 165384 h 1255217"/>
              <a:gd name="T28" fmla="*/ 1280511 w 5009091"/>
              <a:gd name="T29" fmla="*/ 164898 h 1255217"/>
              <a:gd name="T30" fmla="*/ 1273451 w 5009091"/>
              <a:gd name="T31" fmla="*/ 147834 h 1255217"/>
              <a:gd name="T32" fmla="*/ 1194061 w 5009091"/>
              <a:gd name="T33" fmla="*/ 68339 h 1255217"/>
              <a:gd name="T34" fmla="*/ 1177019 w 5009091"/>
              <a:gd name="T35" fmla="*/ 61271 h 1255217"/>
              <a:gd name="T36" fmla="*/ 1153953 w 5009091"/>
              <a:gd name="T37" fmla="*/ 0 h 1255217"/>
              <a:gd name="T38" fmla="*/ 1181023 w 5009091"/>
              <a:gd name="T39" fmla="*/ 11228 h 1255217"/>
              <a:gd name="T40" fmla="*/ 1307135 w 5009091"/>
              <a:gd name="T41" fmla="*/ 137506 h 1255217"/>
              <a:gd name="T42" fmla="*/ 1318347 w 5009091"/>
              <a:gd name="T43" fmla="*/ 164613 h 1255217"/>
              <a:gd name="T44" fmla="*/ 1318274 w 5009091"/>
              <a:gd name="T45" fmla="*/ 165384 h 1255217"/>
              <a:gd name="T46" fmla="*/ 1307135 w 5009091"/>
              <a:gd name="T47" fmla="*/ 193262 h 1255217"/>
              <a:gd name="T48" fmla="*/ 1181023 w 5009091"/>
              <a:gd name="T49" fmla="*/ 319540 h 1255217"/>
              <a:gd name="T50" fmla="*/ 1126882 w 5009091"/>
              <a:gd name="T51" fmla="*/ 319540 h 1255217"/>
              <a:gd name="T52" fmla="*/ 1126443 w 5009091"/>
              <a:gd name="T53" fmla="*/ 319101 h 1255217"/>
              <a:gd name="T54" fmla="*/ 1125315 w 5009091"/>
              <a:gd name="T55" fmla="*/ 319329 h 1255217"/>
              <a:gd name="T56" fmla="*/ 33426 w 5009091"/>
              <a:gd name="T57" fmla="*/ 319329 h 1255217"/>
              <a:gd name="T58" fmla="*/ 0 w 5009091"/>
              <a:gd name="T59" fmla="*/ 285861 h 1255217"/>
              <a:gd name="T60" fmla="*/ 0 w 5009091"/>
              <a:gd name="T61" fmla="*/ 44906 h 1255217"/>
              <a:gd name="T62" fmla="*/ 33426 w 5009091"/>
              <a:gd name="T63" fmla="*/ 11439 h 1255217"/>
              <a:gd name="T64" fmla="*/ 1125315 w 5009091"/>
              <a:gd name="T65" fmla="*/ 11439 h 1255217"/>
              <a:gd name="T66" fmla="*/ 1126443 w 5009091"/>
              <a:gd name="T67" fmla="*/ 11666 h 1255217"/>
              <a:gd name="T68" fmla="*/ 1126881 w 5009091"/>
              <a:gd name="T69" fmla="*/ 11228 h 1255217"/>
              <a:gd name="T70" fmla="*/ 1153953 w 5009091"/>
              <a:gd name="T71" fmla="*/ 0 h 1255217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5009091"/>
              <a:gd name="T109" fmla="*/ 0 h 1255217"/>
              <a:gd name="T110" fmla="*/ 5009091 w 5009091"/>
              <a:gd name="T111" fmla="*/ 1255217 h 1255217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5009091" h="1255217">
                <a:moveTo>
                  <a:pt x="4472112" y="232513"/>
                </a:moveTo>
                <a:cubicBezTo>
                  <a:pt x="4448677" y="232513"/>
                  <a:pt x="4425242" y="241454"/>
                  <a:pt x="4407361" y="259336"/>
                </a:cubicBezTo>
                <a:lnTo>
                  <a:pt x="4406178" y="260519"/>
                </a:lnTo>
                <a:lnTo>
                  <a:pt x="4390099" y="287363"/>
                </a:lnTo>
                <a:lnTo>
                  <a:pt x="4663721" y="561011"/>
                </a:lnTo>
                <a:cubicBezTo>
                  <a:pt x="4681601" y="578892"/>
                  <a:pt x="4690542" y="602330"/>
                  <a:pt x="4690542" y="625767"/>
                </a:cubicBezTo>
                <a:cubicBezTo>
                  <a:pt x="4690542" y="626383"/>
                  <a:pt x="4690535" y="626998"/>
                  <a:pt x="4690365" y="627610"/>
                </a:cubicBezTo>
                <a:cubicBezTo>
                  <a:pt x="4691004" y="651655"/>
                  <a:pt x="4682071" y="675856"/>
                  <a:pt x="4663721" y="694208"/>
                </a:cubicBezTo>
                <a:lnTo>
                  <a:pt x="4390100" y="967855"/>
                </a:lnTo>
                <a:lnTo>
                  <a:pt x="4406179" y="994698"/>
                </a:lnTo>
                <a:lnTo>
                  <a:pt x="4407362" y="995881"/>
                </a:lnTo>
                <a:cubicBezTo>
                  <a:pt x="4443122" y="1031646"/>
                  <a:pt x="4501103" y="1031646"/>
                  <a:pt x="4536863" y="995881"/>
                </a:cubicBezTo>
                <a:lnTo>
                  <a:pt x="4838508" y="694208"/>
                </a:lnTo>
                <a:cubicBezTo>
                  <a:pt x="4856858" y="675856"/>
                  <a:pt x="4865792" y="651655"/>
                  <a:pt x="4865152" y="627610"/>
                </a:cubicBezTo>
                <a:cubicBezTo>
                  <a:pt x="4865322" y="626998"/>
                  <a:pt x="4865329" y="626383"/>
                  <a:pt x="4865329" y="625767"/>
                </a:cubicBezTo>
                <a:cubicBezTo>
                  <a:pt x="4865329" y="602330"/>
                  <a:pt x="4856388" y="578892"/>
                  <a:pt x="4838508" y="561011"/>
                </a:cubicBezTo>
                <a:lnTo>
                  <a:pt x="4536862" y="259336"/>
                </a:lnTo>
                <a:cubicBezTo>
                  <a:pt x="4518982" y="241454"/>
                  <a:pt x="4495547" y="232513"/>
                  <a:pt x="4472112" y="232513"/>
                </a:cubicBezTo>
                <a:close/>
                <a:moveTo>
                  <a:pt x="4384468" y="0"/>
                </a:moveTo>
                <a:cubicBezTo>
                  <a:pt x="4421694" y="0"/>
                  <a:pt x="4458920" y="14203"/>
                  <a:pt x="4487323" y="42608"/>
                </a:cubicBezTo>
                <a:lnTo>
                  <a:pt x="4966487" y="521818"/>
                </a:lnTo>
                <a:cubicBezTo>
                  <a:pt x="4994889" y="550223"/>
                  <a:pt x="5009091" y="587454"/>
                  <a:pt x="5009091" y="624683"/>
                </a:cubicBezTo>
                <a:cubicBezTo>
                  <a:pt x="5009091" y="625661"/>
                  <a:pt x="5009080" y="626638"/>
                  <a:pt x="5008811" y="627610"/>
                </a:cubicBezTo>
                <a:cubicBezTo>
                  <a:pt x="5009826" y="665805"/>
                  <a:pt x="4995635" y="704250"/>
                  <a:pt x="4966487" y="733401"/>
                </a:cubicBezTo>
                <a:lnTo>
                  <a:pt x="4487324" y="1212608"/>
                </a:lnTo>
                <a:cubicBezTo>
                  <a:pt x="4430520" y="1269420"/>
                  <a:pt x="4338418" y="1269420"/>
                  <a:pt x="4281613" y="1212608"/>
                </a:cubicBezTo>
                <a:lnTo>
                  <a:pt x="4279948" y="1210943"/>
                </a:lnTo>
                <a:lnTo>
                  <a:pt x="4275661" y="1211808"/>
                </a:lnTo>
                <a:lnTo>
                  <a:pt x="127005" y="1211808"/>
                </a:lnTo>
                <a:cubicBezTo>
                  <a:pt x="56862" y="1211808"/>
                  <a:pt x="0" y="1154946"/>
                  <a:pt x="0" y="1084803"/>
                </a:cubicBezTo>
                <a:lnTo>
                  <a:pt x="0" y="170413"/>
                </a:lnTo>
                <a:cubicBezTo>
                  <a:pt x="0" y="100270"/>
                  <a:pt x="56862" y="43408"/>
                  <a:pt x="127005" y="43408"/>
                </a:cubicBezTo>
                <a:lnTo>
                  <a:pt x="4275661" y="43408"/>
                </a:lnTo>
                <a:lnTo>
                  <a:pt x="4279946" y="44273"/>
                </a:lnTo>
                <a:lnTo>
                  <a:pt x="4281611" y="42608"/>
                </a:lnTo>
                <a:cubicBezTo>
                  <a:pt x="4310014" y="14203"/>
                  <a:pt x="4347241" y="0"/>
                  <a:pt x="4384468" y="0"/>
                </a:cubicBezTo>
                <a:close/>
              </a:path>
            </a:pathLst>
          </a:custGeom>
          <a:solidFill>
            <a:srgbClr val="0070C0">
              <a:alpha val="50000"/>
            </a:srgbClr>
          </a:solidFill>
          <a:ln>
            <a:noFill/>
          </a:ln>
        </p:spPr>
        <p:txBody>
          <a:bodyPr rIns="540000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zh-CN" sz="3200" dirty="0">
                <a:solidFill>
                  <a:schemeClr val="bg1"/>
                </a:solidFill>
                <a:latin typeface="Calibri" panose="020F0502020204030204"/>
              </a:rPr>
              <a:t>Target end-users </a:t>
            </a:r>
            <a:endParaRPr lang="zh-CN" alt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70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604CAD31-4941-45B3-982B-69C17B6B19D5}"/>
              </a:ext>
            </a:extLst>
          </p:cNvPr>
          <p:cNvSpPr txBox="1"/>
          <p:nvPr/>
        </p:nvSpPr>
        <p:spPr>
          <a:xfrm>
            <a:off x="320512" y="640526"/>
            <a:ext cx="1159496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altLang="zh-CN" sz="2400" b="1" dirty="0"/>
              <a:t>       According to the different needs of different target end-users, we can design different types of tablet computers.</a:t>
            </a:r>
            <a:endParaRPr lang="zh-CN" altLang="en-US" sz="2400" b="1" dirty="0"/>
          </a:p>
        </p:txBody>
      </p:sp>
      <p:sp>
        <p:nvSpPr>
          <p:cNvPr id="20" name="矩形: 圆角 19">
            <a:extLst>
              <a:ext uri="{FF2B5EF4-FFF2-40B4-BE49-F238E27FC236}">
                <a16:creationId xmlns:a16="http://schemas.microsoft.com/office/drawing/2014/main" id="{09538A12-13F9-487F-A626-9BB5E341EB09}"/>
              </a:ext>
            </a:extLst>
          </p:cNvPr>
          <p:cNvSpPr/>
          <p:nvPr/>
        </p:nvSpPr>
        <p:spPr>
          <a:xfrm>
            <a:off x="5054334" y="1672728"/>
            <a:ext cx="1883792" cy="646331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954FF99E-187A-4C13-963C-E433E61D2AB6}"/>
              </a:ext>
            </a:extLst>
          </p:cNvPr>
          <p:cNvSpPr txBox="1"/>
          <p:nvPr/>
        </p:nvSpPr>
        <p:spPr>
          <a:xfrm>
            <a:off x="5048350" y="1635599"/>
            <a:ext cx="22907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b="1" dirty="0"/>
              <a:t>Children</a:t>
            </a:r>
            <a:endParaRPr lang="zh-CN" altLang="en-US" sz="3600" b="1" dirty="0"/>
          </a:p>
        </p:txBody>
      </p:sp>
      <p:sp>
        <p:nvSpPr>
          <p:cNvPr id="24" name="矩形: 圆角 23">
            <a:extLst>
              <a:ext uri="{FF2B5EF4-FFF2-40B4-BE49-F238E27FC236}">
                <a16:creationId xmlns:a16="http://schemas.microsoft.com/office/drawing/2014/main" id="{E99CE9F3-2542-493D-B208-EC3A30738AC0}"/>
              </a:ext>
            </a:extLst>
          </p:cNvPr>
          <p:cNvSpPr/>
          <p:nvPr/>
        </p:nvSpPr>
        <p:spPr>
          <a:xfrm>
            <a:off x="5054334" y="2853967"/>
            <a:ext cx="1883792" cy="646331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矩形: 圆角 24">
            <a:extLst>
              <a:ext uri="{FF2B5EF4-FFF2-40B4-BE49-F238E27FC236}">
                <a16:creationId xmlns:a16="http://schemas.microsoft.com/office/drawing/2014/main" id="{C2BF73D1-8997-4085-A90F-91F19BF265C4}"/>
              </a:ext>
            </a:extLst>
          </p:cNvPr>
          <p:cNvSpPr/>
          <p:nvPr/>
        </p:nvSpPr>
        <p:spPr>
          <a:xfrm>
            <a:off x="5054334" y="4186901"/>
            <a:ext cx="1883792" cy="646331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ABCDD8E0-BFAF-4E4E-A0D6-EACFC7DA622C}"/>
              </a:ext>
            </a:extLst>
          </p:cNvPr>
          <p:cNvSpPr txBox="1"/>
          <p:nvPr/>
        </p:nvSpPr>
        <p:spPr>
          <a:xfrm>
            <a:off x="4982848" y="2853966"/>
            <a:ext cx="22667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b="1" dirty="0"/>
              <a:t>Old Man</a:t>
            </a:r>
            <a:endParaRPr lang="zh-CN" altLang="en-US" sz="3600" b="1" dirty="0"/>
          </a:p>
        </p:txBody>
      </p:sp>
      <p:sp>
        <p:nvSpPr>
          <p:cNvPr id="28" name="文本框 20">
            <a:extLst>
              <a:ext uri="{FF2B5EF4-FFF2-40B4-BE49-F238E27FC236}">
                <a16:creationId xmlns:a16="http://schemas.microsoft.com/office/drawing/2014/main" id="{954FF99E-187A-4C13-963C-E433E61D2AB6}"/>
              </a:ext>
            </a:extLst>
          </p:cNvPr>
          <p:cNvSpPr txBox="1"/>
          <p:nvPr/>
        </p:nvSpPr>
        <p:spPr>
          <a:xfrm>
            <a:off x="5054333" y="4170337"/>
            <a:ext cx="22640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dirty="0"/>
              <a:t>Student</a:t>
            </a:r>
            <a:endParaRPr lang="zh-CN" altLang="en-US" sz="3600" b="1" dirty="0"/>
          </a:p>
        </p:txBody>
      </p:sp>
      <p:sp>
        <p:nvSpPr>
          <p:cNvPr id="31" name="箭头: 左右 30">
            <a:extLst>
              <a:ext uri="{FF2B5EF4-FFF2-40B4-BE49-F238E27FC236}">
                <a16:creationId xmlns:a16="http://schemas.microsoft.com/office/drawing/2014/main" id="{E0B4E372-BDDD-4DDF-936F-A7C41CC8E0BE}"/>
              </a:ext>
            </a:extLst>
          </p:cNvPr>
          <p:cNvSpPr/>
          <p:nvPr/>
        </p:nvSpPr>
        <p:spPr>
          <a:xfrm>
            <a:off x="2721981" y="1564191"/>
            <a:ext cx="2290713" cy="830997"/>
          </a:xfrm>
          <a:prstGeom prst="leftRightArrow">
            <a:avLst/>
          </a:prstGeom>
          <a:solidFill>
            <a:srgbClr val="00B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E4BD4E7B-AFFD-4A6E-B3A9-B41DE38848D5}"/>
              </a:ext>
            </a:extLst>
          </p:cNvPr>
          <p:cNvSpPr txBox="1"/>
          <p:nvPr/>
        </p:nvSpPr>
        <p:spPr>
          <a:xfrm>
            <a:off x="3266771" y="1687301"/>
            <a:ext cx="1644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</a:rPr>
              <a:t>NEED</a:t>
            </a:r>
            <a:endParaRPr lang="zh-CN" altLang="en-US" sz="3200" b="1" dirty="0">
              <a:solidFill>
                <a:srgbClr val="FF0000"/>
              </a:solidFill>
            </a:endParaRPr>
          </a:p>
        </p:txBody>
      </p:sp>
      <p:sp>
        <p:nvSpPr>
          <p:cNvPr id="41" name="箭头: 左右 40">
            <a:extLst>
              <a:ext uri="{FF2B5EF4-FFF2-40B4-BE49-F238E27FC236}">
                <a16:creationId xmlns:a16="http://schemas.microsoft.com/office/drawing/2014/main" id="{216BE497-9FD3-46AF-82FA-5ABA78B86712}"/>
              </a:ext>
            </a:extLst>
          </p:cNvPr>
          <p:cNvSpPr/>
          <p:nvPr/>
        </p:nvSpPr>
        <p:spPr>
          <a:xfrm>
            <a:off x="2721981" y="2777728"/>
            <a:ext cx="2290713" cy="830997"/>
          </a:xfrm>
          <a:prstGeom prst="leftRightArrow">
            <a:avLst/>
          </a:prstGeom>
          <a:solidFill>
            <a:srgbClr val="00B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95C78681-4E5F-4C25-8A9E-66EE947AB049}"/>
              </a:ext>
            </a:extLst>
          </p:cNvPr>
          <p:cNvSpPr txBox="1"/>
          <p:nvPr/>
        </p:nvSpPr>
        <p:spPr>
          <a:xfrm>
            <a:off x="3266771" y="2900838"/>
            <a:ext cx="1626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</a:rPr>
              <a:t>NEED</a:t>
            </a:r>
            <a:endParaRPr lang="zh-CN" altLang="en-US" sz="3200" b="1" dirty="0">
              <a:solidFill>
                <a:srgbClr val="FF0000"/>
              </a:solidFill>
            </a:endParaRPr>
          </a:p>
        </p:txBody>
      </p:sp>
      <p:sp>
        <p:nvSpPr>
          <p:cNvPr id="43" name="箭头: 左右 42">
            <a:extLst>
              <a:ext uri="{FF2B5EF4-FFF2-40B4-BE49-F238E27FC236}">
                <a16:creationId xmlns:a16="http://schemas.microsoft.com/office/drawing/2014/main" id="{27631D2E-8477-4CF2-8A60-8A9B503CC219}"/>
              </a:ext>
            </a:extLst>
          </p:cNvPr>
          <p:cNvSpPr/>
          <p:nvPr/>
        </p:nvSpPr>
        <p:spPr>
          <a:xfrm>
            <a:off x="2721981" y="4143632"/>
            <a:ext cx="2290713" cy="830997"/>
          </a:xfrm>
          <a:prstGeom prst="leftRightArrow">
            <a:avLst/>
          </a:prstGeom>
          <a:solidFill>
            <a:srgbClr val="00B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4" name="文本框 43">
            <a:extLst>
              <a:ext uri="{FF2B5EF4-FFF2-40B4-BE49-F238E27FC236}">
                <a16:creationId xmlns:a16="http://schemas.microsoft.com/office/drawing/2014/main" id="{807FC4FF-26EF-4A4F-84C9-4B317A0DD733}"/>
              </a:ext>
            </a:extLst>
          </p:cNvPr>
          <p:cNvSpPr txBox="1"/>
          <p:nvPr/>
        </p:nvSpPr>
        <p:spPr>
          <a:xfrm>
            <a:off x="3266770" y="4266742"/>
            <a:ext cx="17160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</a:rPr>
              <a:t>NEED</a:t>
            </a:r>
            <a:endParaRPr lang="zh-CN" altLang="en-US" sz="3200" b="1" dirty="0">
              <a:solidFill>
                <a:srgbClr val="FF0000"/>
              </a:solidFill>
            </a:endParaRPr>
          </a:p>
        </p:txBody>
      </p:sp>
      <p:sp>
        <p:nvSpPr>
          <p:cNvPr id="45" name="箭头: 左右 44">
            <a:extLst>
              <a:ext uri="{FF2B5EF4-FFF2-40B4-BE49-F238E27FC236}">
                <a16:creationId xmlns:a16="http://schemas.microsoft.com/office/drawing/2014/main" id="{9F1DC81B-007E-48CC-A8F2-51014ADB73E4}"/>
              </a:ext>
            </a:extLst>
          </p:cNvPr>
          <p:cNvSpPr/>
          <p:nvPr/>
        </p:nvSpPr>
        <p:spPr>
          <a:xfrm>
            <a:off x="2692135" y="5271659"/>
            <a:ext cx="2290713" cy="830997"/>
          </a:xfrm>
          <a:prstGeom prst="leftRightArrow">
            <a:avLst/>
          </a:prstGeom>
          <a:solidFill>
            <a:srgbClr val="00B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6" name="文本框 45">
            <a:extLst>
              <a:ext uri="{FF2B5EF4-FFF2-40B4-BE49-F238E27FC236}">
                <a16:creationId xmlns:a16="http://schemas.microsoft.com/office/drawing/2014/main" id="{FA02E87E-1FCA-43F2-A8EE-A4105D84E350}"/>
              </a:ext>
            </a:extLst>
          </p:cNvPr>
          <p:cNvSpPr txBox="1"/>
          <p:nvPr/>
        </p:nvSpPr>
        <p:spPr>
          <a:xfrm>
            <a:off x="3236925" y="5394769"/>
            <a:ext cx="16565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</a:rPr>
              <a:t>NEED</a:t>
            </a:r>
            <a:endParaRPr lang="zh-CN" altLang="en-US" sz="3200" b="1" dirty="0">
              <a:solidFill>
                <a:srgbClr val="FF0000"/>
              </a:solidFill>
            </a:endParaRPr>
          </a:p>
        </p:txBody>
      </p:sp>
      <p:sp>
        <p:nvSpPr>
          <p:cNvPr id="49" name="矩形: 圆角 48">
            <a:extLst>
              <a:ext uri="{FF2B5EF4-FFF2-40B4-BE49-F238E27FC236}">
                <a16:creationId xmlns:a16="http://schemas.microsoft.com/office/drawing/2014/main" id="{76CC8192-1E71-4E99-8C2C-44F6AFB0002F}"/>
              </a:ext>
            </a:extLst>
          </p:cNvPr>
          <p:cNvSpPr/>
          <p:nvPr/>
        </p:nvSpPr>
        <p:spPr>
          <a:xfrm>
            <a:off x="475355" y="1469500"/>
            <a:ext cx="2210970" cy="945815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矩形: 圆角 49">
            <a:extLst>
              <a:ext uri="{FF2B5EF4-FFF2-40B4-BE49-F238E27FC236}">
                <a16:creationId xmlns:a16="http://schemas.microsoft.com/office/drawing/2014/main" id="{0A3337B7-C237-4134-ADA7-1103D769E4D6}"/>
              </a:ext>
            </a:extLst>
          </p:cNvPr>
          <p:cNvSpPr/>
          <p:nvPr/>
        </p:nvSpPr>
        <p:spPr>
          <a:xfrm>
            <a:off x="9264495" y="1506780"/>
            <a:ext cx="2463525" cy="945815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文本框 50">
            <a:extLst>
              <a:ext uri="{FF2B5EF4-FFF2-40B4-BE49-F238E27FC236}">
                <a16:creationId xmlns:a16="http://schemas.microsoft.com/office/drawing/2014/main" id="{42CCB998-BBFF-4625-AADE-0270B71B2619}"/>
              </a:ext>
            </a:extLst>
          </p:cNvPr>
          <p:cNvSpPr txBox="1"/>
          <p:nvPr/>
        </p:nvSpPr>
        <p:spPr>
          <a:xfrm>
            <a:off x="559314" y="1557423"/>
            <a:ext cx="264051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dirty="0"/>
              <a:t>watch cartoons,</a:t>
            </a:r>
          </a:p>
          <a:p>
            <a:r>
              <a:rPr lang="en-US" altLang="zh-CN" sz="2000" dirty="0"/>
              <a:t>play small games</a:t>
            </a:r>
            <a:endParaRPr lang="zh-CN" altLang="en-US" sz="2000" dirty="0"/>
          </a:p>
        </p:txBody>
      </p:sp>
      <p:sp>
        <p:nvSpPr>
          <p:cNvPr id="52" name="矩形: 圆角 51">
            <a:extLst>
              <a:ext uri="{FF2B5EF4-FFF2-40B4-BE49-F238E27FC236}">
                <a16:creationId xmlns:a16="http://schemas.microsoft.com/office/drawing/2014/main" id="{DBD0E52B-B994-435C-B540-5C62BC8ED609}"/>
              </a:ext>
            </a:extLst>
          </p:cNvPr>
          <p:cNvSpPr/>
          <p:nvPr/>
        </p:nvSpPr>
        <p:spPr>
          <a:xfrm>
            <a:off x="559313" y="2786022"/>
            <a:ext cx="2064470" cy="822703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6" name="矩形: 圆角 55">
            <a:extLst>
              <a:ext uri="{FF2B5EF4-FFF2-40B4-BE49-F238E27FC236}">
                <a16:creationId xmlns:a16="http://schemas.microsoft.com/office/drawing/2014/main" id="{127311FB-8F81-405A-B445-34240B3F70C1}"/>
              </a:ext>
            </a:extLst>
          </p:cNvPr>
          <p:cNvSpPr/>
          <p:nvPr/>
        </p:nvSpPr>
        <p:spPr>
          <a:xfrm>
            <a:off x="559313" y="4124218"/>
            <a:ext cx="2064470" cy="822703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7" name="文本框 56">
            <a:extLst>
              <a:ext uri="{FF2B5EF4-FFF2-40B4-BE49-F238E27FC236}">
                <a16:creationId xmlns:a16="http://schemas.microsoft.com/office/drawing/2014/main" id="{BEC80446-9FD0-47E0-9227-59605975FBDD}"/>
              </a:ext>
            </a:extLst>
          </p:cNvPr>
          <p:cNvSpPr txBox="1"/>
          <p:nvPr/>
        </p:nvSpPr>
        <p:spPr>
          <a:xfrm>
            <a:off x="649356" y="4161384"/>
            <a:ext cx="194035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dirty="0"/>
              <a:t>play big games,</a:t>
            </a:r>
          </a:p>
          <a:p>
            <a:r>
              <a:rPr lang="en-US" altLang="zh-CN" sz="2000" dirty="0"/>
              <a:t>study</a:t>
            </a:r>
            <a:endParaRPr lang="zh-CN" altLang="en-US" sz="2000" dirty="0"/>
          </a:p>
        </p:txBody>
      </p:sp>
      <p:sp>
        <p:nvSpPr>
          <p:cNvPr id="59" name="文本框 58">
            <a:extLst>
              <a:ext uri="{FF2B5EF4-FFF2-40B4-BE49-F238E27FC236}">
                <a16:creationId xmlns:a16="http://schemas.microsoft.com/office/drawing/2014/main" id="{44DD834E-E9BC-4989-AAAC-4D69955F59AB}"/>
              </a:ext>
            </a:extLst>
          </p:cNvPr>
          <p:cNvSpPr txBox="1"/>
          <p:nvPr/>
        </p:nvSpPr>
        <p:spPr>
          <a:xfrm>
            <a:off x="649356" y="2817968"/>
            <a:ext cx="251921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000" dirty="0"/>
              <a:t>watch dramas</a:t>
            </a:r>
            <a:r>
              <a:rPr lang="en-US" altLang="zh-CN" sz="2000" dirty="0"/>
              <a:t>,</a:t>
            </a:r>
          </a:p>
          <a:p>
            <a:r>
              <a:rPr lang="en-US" altLang="zh-CN" sz="2000" dirty="0"/>
              <a:t>r</a:t>
            </a:r>
            <a:r>
              <a:rPr lang="en-US" altLang="zh-CN" sz="2000"/>
              <a:t>ead </a:t>
            </a:r>
            <a:r>
              <a:rPr lang="en-US" altLang="zh-CN" sz="2000" dirty="0"/>
              <a:t>the news</a:t>
            </a:r>
            <a:r>
              <a:rPr lang="zh-CN" altLang="en-US" sz="2000" dirty="0"/>
              <a:t> </a:t>
            </a:r>
            <a:endParaRPr lang="en-US" altLang="zh-CN" sz="2000" dirty="0"/>
          </a:p>
        </p:txBody>
      </p:sp>
      <p:sp>
        <p:nvSpPr>
          <p:cNvPr id="60" name="矩形: 圆角 59">
            <a:extLst>
              <a:ext uri="{FF2B5EF4-FFF2-40B4-BE49-F238E27FC236}">
                <a16:creationId xmlns:a16="http://schemas.microsoft.com/office/drawing/2014/main" id="{E7FD333F-88DB-4213-9BB5-02DB7F481A25}"/>
              </a:ext>
            </a:extLst>
          </p:cNvPr>
          <p:cNvSpPr/>
          <p:nvPr/>
        </p:nvSpPr>
        <p:spPr>
          <a:xfrm>
            <a:off x="143766" y="5230307"/>
            <a:ext cx="2548369" cy="822703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1" name="文本框 60">
            <a:extLst>
              <a:ext uri="{FF2B5EF4-FFF2-40B4-BE49-F238E27FC236}">
                <a16:creationId xmlns:a16="http://schemas.microsoft.com/office/drawing/2014/main" id="{2D122DA0-C7C0-4C42-9187-34E5EF6E5754}"/>
              </a:ext>
            </a:extLst>
          </p:cNvPr>
          <p:cNvSpPr txBox="1"/>
          <p:nvPr/>
        </p:nvSpPr>
        <p:spPr>
          <a:xfrm>
            <a:off x="198716" y="5258015"/>
            <a:ext cx="306805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dirty="0"/>
              <a:t>meeting, </a:t>
            </a:r>
          </a:p>
          <a:p>
            <a:r>
              <a:rPr lang="en-US" altLang="zh-CN" sz="2000" dirty="0"/>
              <a:t>professional software</a:t>
            </a:r>
            <a:endParaRPr lang="zh-CN" altLang="en-US" sz="2000" dirty="0"/>
          </a:p>
        </p:txBody>
      </p:sp>
      <p:sp>
        <p:nvSpPr>
          <p:cNvPr id="62" name="矩形: 圆角 61">
            <a:extLst>
              <a:ext uri="{FF2B5EF4-FFF2-40B4-BE49-F238E27FC236}">
                <a16:creationId xmlns:a16="http://schemas.microsoft.com/office/drawing/2014/main" id="{5228D7CE-DE5F-400E-822C-F06D64612639}"/>
              </a:ext>
            </a:extLst>
          </p:cNvPr>
          <p:cNvSpPr/>
          <p:nvPr/>
        </p:nvSpPr>
        <p:spPr>
          <a:xfrm>
            <a:off x="5022118" y="5386837"/>
            <a:ext cx="1883792" cy="646331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3" name="文本框 20">
            <a:extLst>
              <a:ext uri="{FF2B5EF4-FFF2-40B4-BE49-F238E27FC236}">
                <a16:creationId xmlns:a16="http://schemas.microsoft.com/office/drawing/2014/main" id="{46107BED-D694-434A-9776-0C375D6B30C5}"/>
              </a:ext>
            </a:extLst>
          </p:cNvPr>
          <p:cNvSpPr txBox="1"/>
          <p:nvPr/>
        </p:nvSpPr>
        <p:spPr>
          <a:xfrm>
            <a:off x="5113066" y="5362486"/>
            <a:ext cx="21143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dirty="0"/>
              <a:t>Worker</a:t>
            </a:r>
            <a:endParaRPr lang="zh-CN" altLang="en-US" sz="3600" b="1" dirty="0"/>
          </a:p>
        </p:txBody>
      </p:sp>
      <p:sp>
        <p:nvSpPr>
          <p:cNvPr id="67" name="箭头: 左右 66">
            <a:extLst>
              <a:ext uri="{FF2B5EF4-FFF2-40B4-BE49-F238E27FC236}">
                <a16:creationId xmlns:a16="http://schemas.microsoft.com/office/drawing/2014/main" id="{AD0D7B9A-C877-43DB-8C02-2391F3D2AB15}"/>
              </a:ext>
            </a:extLst>
          </p:cNvPr>
          <p:cNvSpPr/>
          <p:nvPr/>
        </p:nvSpPr>
        <p:spPr>
          <a:xfrm>
            <a:off x="6938126" y="1583154"/>
            <a:ext cx="2290713" cy="830997"/>
          </a:xfrm>
          <a:prstGeom prst="leftRightArrow">
            <a:avLst/>
          </a:prstGeom>
          <a:solidFill>
            <a:srgbClr val="00B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8" name="文本框 67">
            <a:extLst>
              <a:ext uri="{FF2B5EF4-FFF2-40B4-BE49-F238E27FC236}">
                <a16:creationId xmlns:a16="http://schemas.microsoft.com/office/drawing/2014/main" id="{2F28A960-29EE-46A9-BFB2-04629863A092}"/>
              </a:ext>
            </a:extLst>
          </p:cNvPr>
          <p:cNvSpPr txBox="1"/>
          <p:nvPr/>
        </p:nvSpPr>
        <p:spPr>
          <a:xfrm>
            <a:off x="7259618" y="1697155"/>
            <a:ext cx="1969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</a:rPr>
              <a:t>DESIGN</a:t>
            </a:r>
            <a:endParaRPr lang="zh-CN" altLang="en-US" sz="3200" b="1" dirty="0">
              <a:solidFill>
                <a:srgbClr val="FF0000"/>
              </a:solidFill>
            </a:endParaRPr>
          </a:p>
        </p:txBody>
      </p:sp>
      <p:sp>
        <p:nvSpPr>
          <p:cNvPr id="75" name="箭头: 左右 74">
            <a:extLst>
              <a:ext uri="{FF2B5EF4-FFF2-40B4-BE49-F238E27FC236}">
                <a16:creationId xmlns:a16="http://schemas.microsoft.com/office/drawing/2014/main" id="{626DE1BC-629E-4460-9FD6-118D1AD0B15A}"/>
              </a:ext>
            </a:extLst>
          </p:cNvPr>
          <p:cNvSpPr/>
          <p:nvPr/>
        </p:nvSpPr>
        <p:spPr>
          <a:xfrm>
            <a:off x="6962480" y="2764024"/>
            <a:ext cx="2290713" cy="830997"/>
          </a:xfrm>
          <a:prstGeom prst="leftRightArrow">
            <a:avLst/>
          </a:prstGeom>
          <a:solidFill>
            <a:srgbClr val="00B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6" name="文本框 75">
            <a:extLst>
              <a:ext uri="{FF2B5EF4-FFF2-40B4-BE49-F238E27FC236}">
                <a16:creationId xmlns:a16="http://schemas.microsoft.com/office/drawing/2014/main" id="{7E101A5C-E2DA-434A-BC6C-B505E460ECF5}"/>
              </a:ext>
            </a:extLst>
          </p:cNvPr>
          <p:cNvSpPr txBox="1"/>
          <p:nvPr/>
        </p:nvSpPr>
        <p:spPr>
          <a:xfrm>
            <a:off x="7283972" y="2878025"/>
            <a:ext cx="19805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</a:rPr>
              <a:t>DESIGN</a:t>
            </a:r>
            <a:endParaRPr lang="zh-CN" altLang="en-US" sz="3200" b="1" dirty="0">
              <a:solidFill>
                <a:srgbClr val="FF0000"/>
              </a:solidFill>
            </a:endParaRPr>
          </a:p>
        </p:txBody>
      </p:sp>
      <p:sp>
        <p:nvSpPr>
          <p:cNvPr id="77" name="箭头: 左右 76">
            <a:extLst>
              <a:ext uri="{FF2B5EF4-FFF2-40B4-BE49-F238E27FC236}">
                <a16:creationId xmlns:a16="http://schemas.microsoft.com/office/drawing/2014/main" id="{E39225C8-95A6-43AC-9CBF-15449D932B2F}"/>
              </a:ext>
            </a:extLst>
          </p:cNvPr>
          <p:cNvSpPr/>
          <p:nvPr/>
        </p:nvSpPr>
        <p:spPr>
          <a:xfrm>
            <a:off x="6996859" y="4140834"/>
            <a:ext cx="2290713" cy="830997"/>
          </a:xfrm>
          <a:prstGeom prst="leftRightArrow">
            <a:avLst/>
          </a:prstGeom>
          <a:solidFill>
            <a:srgbClr val="00B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8" name="文本框 77">
            <a:extLst>
              <a:ext uri="{FF2B5EF4-FFF2-40B4-BE49-F238E27FC236}">
                <a16:creationId xmlns:a16="http://schemas.microsoft.com/office/drawing/2014/main" id="{8CB7AF9D-C789-4BC0-9AD6-F60A3F8D54F5}"/>
              </a:ext>
            </a:extLst>
          </p:cNvPr>
          <p:cNvSpPr txBox="1"/>
          <p:nvPr/>
        </p:nvSpPr>
        <p:spPr>
          <a:xfrm>
            <a:off x="7318351" y="4254835"/>
            <a:ext cx="193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</a:rPr>
              <a:t>DESIGN</a:t>
            </a:r>
            <a:endParaRPr lang="zh-CN" altLang="en-US" sz="3200" b="1" dirty="0">
              <a:solidFill>
                <a:srgbClr val="FF0000"/>
              </a:solidFill>
            </a:endParaRPr>
          </a:p>
        </p:txBody>
      </p:sp>
      <p:sp>
        <p:nvSpPr>
          <p:cNvPr id="79" name="箭头: 左右 78">
            <a:extLst>
              <a:ext uri="{FF2B5EF4-FFF2-40B4-BE49-F238E27FC236}">
                <a16:creationId xmlns:a16="http://schemas.microsoft.com/office/drawing/2014/main" id="{1BC3D9E4-F34C-4D43-B3FC-21DDAAEAD6B9}"/>
              </a:ext>
            </a:extLst>
          </p:cNvPr>
          <p:cNvSpPr/>
          <p:nvPr/>
        </p:nvSpPr>
        <p:spPr>
          <a:xfrm>
            <a:off x="6973781" y="5262292"/>
            <a:ext cx="2290713" cy="830997"/>
          </a:xfrm>
          <a:prstGeom prst="leftRightArrow">
            <a:avLst/>
          </a:prstGeom>
          <a:solidFill>
            <a:srgbClr val="00B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0" name="文本框 79">
            <a:extLst>
              <a:ext uri="{FF2B5EF4-FFF2-40B4-BE49-F238E27FC236}">
                <a16:creationId xmlns:a16="http://schemas.microsoft.com/office/drawing/2014/main" id="{F8B6AE3C-43BD-4781-BAA5-903DFBE0CD60}"/>
              </a:ext>
            </a:extLst>
          </p:cNvPr>
          <p:cNvSpPr txBox="1"/>
          <p:nvPr/>
        </p:nvSpPr>
        <p:spPr>
          <a:xfrm>
            <a:off x="7295273" y="5376293"/>
            <a:ext cx="1969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rgbClr val="FF0000"/>
                </a:solidFill>
              </a:rPr>
              <a:t>DESIGN</a:t>
            </a:r>
            <a:endParaRPr lang="zh-CN" altLang="en-US" sz="3200" b="1" dirty="0">
              <a:solidFill>
                <a:srgbClr val="FF0000"/>
              </a:solidFill>
            </a:endParaRPr>
          </a:p>
        </p:txBody>
      </p:sp>
      <p:sp>
        <p:nvSpPr>
          <p:cNvPr id="81" name="矩形: 圆角 80">
            <a:extLst>
              <a:ext uri="{FF2B5EF4-FFF2-40B4-BE49-F238E27FC236}">
                <a16:creationId xmlns:a16="http://schemas.microsoft.com/office/drawing/2014/main" id="{F6F22852-0DC7-4828-A4B2-1D3A6CE40FC5}"/>
              </a:ext>
            </a:extLst>
          </p:cNvPr>
          <p:cNvSpPr/>
          <p:nvPr/>
        </p:nvSpPr>
        <p:spPr>
          <a:xfrm>
            <a:off x="9287572" y="2704223"/>
            <a:ext cx="2463525" cy="945815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2" name="矩形: 圆角 81">
            <a:extLst>
              <a:ext uri="{FF2B5EF4-FFF2-40B4-BE49-F238E27FC236}">
                <a16:creationId xmlns:a16="http://schemas.microsoft.com/office/drawing/2014/main" id="{26B31645-7831-401D-9AC0-F4FF29302965}"/>
              </a:ext>
            </a:extLst>
          </p:cNvPr>
          <p:cNvSpPr/>
          <p:nvPr/>
        </p:nvSpPr>
        <p:spPr>
          <a:xfrm>
            <a:off x="9319989" y="4062661"/>
            <a:ext cx="2463525" cy="945815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3" name="矩形: 圆角 82">
            <a:extLst>
              <a:ext uri="{FF2B5EF4-FFF2-40B4-BE49-F238E27FC236}">
                <a16:creationId xmlns:a16="http://schemas.microsoft.com/office/drawing/2014/main" id="{AF090515-2992-4F66-A182-C80EC7CBFCE1}"/>
              </a:ext>
            </a:extLst>
          </p:cNvPr>
          <p:cNvSpPr/>
          <p:nvPr/>
        </p:nvSpPr>
        <p:spPr>
          <a:xfrm>
            <a:off x="9332365" y="5271659"/>
            <a:ext cx="2463525" cy="945815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5" name="文本框 84">
            <a:extLst>
              <a:ext uri="{FF2B5EF4-FFF2-40B4-BE49-F238E27FC236}">
                <a16:creationId xmlns:a16="http://schemas.microsoft.com/office/drawing/2014/main" id="{37F39E1D-30EB-4D62-8E03-CFB9254EF86B}"/>
              </a:ext>
            </a:extLst>
          </p:cNvPr>
          <p:cNvSpPr txBox="1"/>
          <p:nvPr/>
        </p:nvSpPr>
        <p:spPr>
          <a:xfrm>
            <a:off x="9409328" y="1625744"/>
            <a:ext cx="299634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dirty="0"/>
              <a:t>small size screen, </a:t>
            </a:r>
          </a:p>
          <a:p>
            <a:r>
              <a:rPr lang="en-US" altLang="zh-CN" sz="2000" dirty="0"/>
              <a:t>low performance</a:t>
            </a:r>
            <a:endParaRPr lang="zh-CN" altLang="en-US" sz="2000" dirty="0"/>
          </a:p>
        </p:txBody>
      </p:sp>
      <p:sp>
        <p:nvSpPr>
          <p:cNvPr id="86" name="文本框 85">
            <a:extLst>
              <a:ext uri="{FF2B5EF4-FFF2-40B4-BE49-F238E27FC236}">
                <a16:creationId xmlns:a16="http://schemas.microsoft.com/office/drawing/2014/main" id="{0632151F-50D5-4D0B-B92A-7F01873B5DA6}"/>
              </a:ext>
            </a:extLst>
          </p:cNvPr>
          <p:cNvSpPr txBox="1"/>
          <p:nvPr/>
        </p:nvSpPr>
        <p:spPr>
          <a:xfrm>
            <a:off x="9441745" y="2816469"/>
            <a:ext cx="312418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dirty="0"/>
              <a:t>big size screen, </a:t>
            </a:r>
          </a:p>
          <a:p>
            <a:r>
              <a:rPr lang="en-US" altLang="zh-CN" sz="2000" dirty="0"/>
              <a:t>low performance</a:t>
            </a:r>
            <a:endParaRPr lang="zh-CN" altLang="en-US" sz="2000" dirty="0"/>
          </a:p>
        </p:txBody>
      </p:sp>
      <p:sp>
        <p:nvSpPr>
          <p:cNvPr id="87" name="文本框 86">
            <a:extLst>
              <a:ext uri="{FF2B5EF4-FFF2-40B4-BE49-F238E27FC236}">
                <a16:creationId xmlns:a16="http://schemas.microsoft.com/office/drawing/2014/main" id="{04C2E488-BA1D-4AAC-98C0-32C7E799914B}"/>
              </a:ext>
            </a:extLst>
          </p:cNvPr>
          <p:cNvSpPr txBox="1"/>
          <p:nvPr/>
        </p:nvSpPr>
        <p:spPr>
          <a:xfrm>
            <a:off x="9502718" y="5345124"/>
            <a:ext cx="29029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dirty="0"/>
              <a:t>big size screen, </a:t>
            </a:r>
          </a:p>
          <a:p>
            <a:r>
              <a:rPr lang="en-US" altLang="zh-CN" sz="2000" dirty="0"/>
              <a:t>high performance</a:t>
            </a:r>
            <a:endParaRPr lang="zh-CN" altLang="en-US" sz="2000" dirty="0"/>
          </a:p>
        </p:txBody>
      </p:sp>
      <p:sp>
        <p:nvSpPr>
          <p:cNvPr id="88" name="文本框 87">
            <a:extLst>
              <a:ext uri="{FF2B5EF4-FFF2-40B4-BE49-F238E27FC236}">
                <a16:creationId xmlns:a16="http://schemas.microsoft.com/office/drawing/2014/main" id="{A1AE1D04-87FD-4313-9F9E-0180ECC71519}"/>
              </a:ext>
            </a:extLst>
          </p:cNvPr>
          <p:cNvSpPr txBox="1"/>
          <p:nvPr/>
        </p:nvSpPr>
        <p:spPr>
          <a:xfrm>
            <a:off x="9409329" y="4166206"/>
            <a:ext cx="331685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dirty="0"/>
              <a:t>medium size screen, </a:t>
            </a:r>
          </a:p>
          <a:p>
            <a:r>
              <a:rPr lang="en-US" altLang="zh-CN" sz="2000" dirty="0"/>
              <a:t>high performance</a:t>
            </a:r>
            <a:endParaRPr lang="zh-CN" altLang="en-US" sz="2000" dirty="0"/>
          </a:p>
        </p:txBody>
      </p:sp>
      <p:sp>
        <p:nvSpPr>
          <p:cNvPr id="89" name="文本框 88">
            <a:extLst>
              <a:ext uri="{FF2B5EF4-FFF2-40B4-BE49-F238E27FC236}">
                <a16:creationId xmlns:a16="http://schemas.microsoft.com/office/drawing/2014/main" id="{82BC5D6B-DEA0-4DA5-9C24-18FDE228E0E4}"/>
              </a:ext>
            </a:extLst>
          </p:cNvPr>
          <p:cNvSpPr txBox="1"/>
          <p:nvPr/>
        </p:nvSpPr>
        <p:spPr>
          <a:xfrm>
            <a:off x="9892652" y="6290939"/>
            <a:ext cx="24635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4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Presenter: </a:t>
            </a:r>
            <a:r>
              <a:rPr lang="en-US" altLang="zh-CN" sz="1400" b="1" dirty="0" err="1">
                <a:solidFill>
                  <a:schemeClr val="accent1"/>
                </a:solidFill>
                <a:latin typeface="等线" panose="020F0502020204030204"/>
                <a:ea typeface="等线" panose="02010600030101010101" pitchFamily="2" charset="-122"/>
              </a:rPr>
              <a:t>Wenlei</a:t>
            </a:r>
            <a:r>
              <a:rPr lang="en-US" altLang="zh-CN" sz="1400" b="1" dirty="0">
                <a:solidFill>
                  <a:schemeClr val="accent1"/>
                </a:solidFill>
                <a:latin typeface="等线" panose="020F0502020204030204"/>
                <a:ea typeface="等线" panose="02010600030101010101" pitchFamily="2" charset="-122"/>
              </a:rPr>
              <a:t> Wang</a:t>
            </a:r>
            <a:endParaRPr kumimoji="0" lang="en-US" altLang="zh-CN" sz="14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4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t>Producer: </a:t>
            </a:r>
            <a:r>
              <a:rPr lang="en-US" altLang="zh-CN" sz="1400" b="1" dirty="0" err="1">
                <a:solidFill>
                  <a:schemeClr val="accent1"/>
                </a:solidFill>
                <a:latin typeface="等线" panose="020F0502020204030204"/>
                <a:ea typeface="等线" panose="02010600030101010101" pitchFamily="2" charset="-122"/>
              </a:rPr>
              <a:t>Wenlei</a:t>
            </a:r>
            <a:r>
              <a:rPr lang="en-US" altLang="zh-CN" sz="1400" b="1" dirty="0">
                <a:solidFill>
                  <a:schemeClr val="accent1"/>
                </a:solidFill>
                <a:latin typeface="等线" panose="020F0502020204030204"/>
                <a:ea typeface="等线" panose="02010600030101010101" pitchFamily="2" charset="-122"/>
              </a:rPr>
              <a:t> Wang</a:t>
            </a:r>
            <a:endParaRPr kumimoji="0" lang="en-US" altLang="zh-CN" sz="14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sp>
        <p:nvSpPr>
          <p:cNvPr id="47" name="MH_SubTitle_1">
            <a:extLst>
              <a:ext uri="{FF2B5EF4-FFF2-40B4-BE49-F238E27FC236}">
                <a16:creationId xmlns:a16="http://schemas.microsoft.com/office/drawing/2014/main" id="{6751676D-48CE-469E-9C7A-06C1C23161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3766" y="75347"/>
            <a:ext cx="4089712" cy="595451"/>
          </a:xfrm>
          <a:custGeom>
            <a:avLst/>
            <a:gdLst>
              <a:gd name="T0" fmla="*/ 1177019 w 5009091"/>
              <a:gd name="T1" fmla="*/ 61271 h 1255217"/>
              <a:gd name="T2" fmla="*/ 1159978 w 5009091"/>
              <a:gd name="T3" fmla="*/ 68339 h 1255217"/>
              <a:gd name="T4" fmla="*/ 1159666 w 5009091"/>
              <a:gd name="T5" fmla="*/ 68650 h 1255217"/>
              <a:gd name="T6" fmla="*/ 1155434 w 5009091"/>
              <a:gd name="T7" fmla="*/ 75724 h 1255217"/>
              <a:gd name="T8" fmla="*/ 1227449 w 5009091"/>
              <a:gd name="T9" fmla="*/ 147834 h 1255217"/>
              <a:gd name="T10" fmla="*/ 1234508 w 5009091"/>
              <a:gd name="T11" fmla="*/ 164898 h 1255217"/>
              <a:gd name="T12" fmla="*/ 1234461 w 5009091"/>
              <a:gd name="T13" fmla="*/ 165384 h 1255217"/>
              <a:gd name="T14" fmla="*/ 1227449 w 5009091"/>
              <a:gd name="T15" fmla="*/ 182934 h 1255217"/>
              <a:gd name="T16" fmla="*/ 1155435 w 5009091"/>
              <a:gd name="T17" fmla="*/ 255044 h 1255217"/>
              <a:gd name="T18" fmla="*/ 1159667 w 5009091"/>
              <a:gd name="T19" fmla="*/ 262117 h 1255217"/>
              <a:gd name="T20" fmla="*/ 1159978 w 5009091"/>
              <a:gd name="T21" fmla="*/ 262429 h 1255217"/>
              <a:gd name="T22" fmla="*/ 1194061 w 5009091"/>
              <a:gd name="T23" fmla="*/ 262429 h 1255217"/>
              <a:gd name="T24" fmla="*/ 1273451 w 5009091"/>
              <a:gd name="T25" fmla="*/ 182934 h 1255217"/>
              <a:gd name="T26" fmla="*/ 1280464 w 5009091"/>
              <a:gd name="T27" fmla="*/ 165384 h 1255217"/>
              <a:gd name="T28" fmla="*/ 1280511 w 5009091"/>
              <a:gd name="T29" fmla="*/ 164898 h 1255217"/>
              <a:gd name="T30" fmla="*/ 1273451 w 5009091"/>
              <a:gd name="T31" fmla="*/ 147834 h 1255217"/>
              <a:gd name="T32" fmla="*/ 1194061 w 5009091"/>
              <a:gd name="T33" fmla="*/ 68339 h 1255217"/>
              <a:gd name="T34" fmla="*/ 1177019 w 5009091"/>
              <a:gd name="T35" fmla="*/ 61271 h 1255217"/>
              <a:gd name="T36" fmla="*/ 1153953 w 5009091"/>
              <a:gd name="T37" fmla="*/ 0 h 1255217"/>
              <a:gd name="T38" fmla="*/ 1181023 w 5009091"/>
              <a:gd name="T39" fmla="*/ 11228 h 1255217"/>
              <a:gd name="T40" fmla="*/ 1307135 w 5009091"/>
              <a:gd name="T41" fmla="*/ 137506 h 1255217"/>
              <a:gd name="T42" fmla="*/ 1318347 w 5009091"/>
              <a:gd name="T43" fmla="*/ 164613 h 1255217"/>
              <a:gd name="T44" fmla="*/ 1318274 w 5009091"/>
              <a:gd name="T45" fmla="*/ 165384 h 1255217"/>
              <a:gd name="T46" fmla="*/ 1307135 w 5009091"/>
              <a:gd name="T47" fmla="*/ 193262 h 1255217"/>
              <a:gd name="T48" fmla="*/ 1181023 w 5009091"/>
              <a:gd name="T49" fmla="*/ 319540 h 1255217"/>
              <a:gd name="T50" fmla="*/ 1126882 w 5009091"/>
              <a:gd name="T51" fmla="*/ 319540 h 1255217"/>
              <a:gd name="T52" fmla="*/ 1126443 w 5009091"/>
              <a:gd name="T53" fmla="*/ 319101 h 1255217"/>
              <a:gd name="T54" fmla="*/ 1125315 w 5009091"/>
              <a:gd name="T55" fmla="*/ 319329 h 1255217"/>
              <a:gd name="T56" fmla="*/ 33426 w 5009091"/>
              <a:gd name="T57" fmla="*/ 319329 h 1255217"/>
              <a:gd name="T58" fmla="*/ 0 w 5009091"/>
              <a:gd name="T59" fmla="*/ 285861 h 1255217"/>
              <a:gd name="T60" fmla="*/ 0 w 5009091"/>
              <a:gd name="T61" fmla="*/ 44906 h 1255217"/>
              <a:gd name="T62" fmla="*/ 33426 w 5009091"/>
              <a:gd name="T63" fmla="*/ 11439 h 1255217"/>
              <a:gd name="T64" fmla="*/ 1125315 w 5009091"/>
              <a:gd name="T65" fmla="*/ 11439 h 1255217"/>
              <a:gd name="T66" fmla="*/ 1126443 w 5009091"/>
              <a:gd name="T67" fmla="*/ 11666 h 1255217"/>
              <a:gd name="T68" fmla="*/ 1126881 w 5009091"/>
              <a:gd name="T69" fmla="*/ 11228 h 1255217"/>
              <a:gd name="T70" fmla="*/ 1153953 w 5009091"/>
              <a:gd name="T71" fmla="*/ 0 h 1255217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5009091"/>
              <a:gd name="T109" fmla="*/ 0 h 1255217"/>
              <a:gd name="T110" fmla="*/ 5009091 w 5009091"/>
              <a:gd name="T111" fmla="*/ 1255217 h 1255217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5009091" h="1255217">
                <a:moveTo>
                  <a:pt x="4472112" y="232513"/>
                </a:moveTo>
                <a:cubicBezTo>
                  <a:pt x="4448677" y="232513"/>
                  <a:pt x="4425242" y="241454"/>
                  <a:pt x="4407361" y="259336"/>
                </a:cubicBezTo>
                <a:lnTo>
                  <a:pt x="4406178" y="260519"/>
                </a:lnTo>
                <a:lnTo>
                  <a:pt x="4390099" y="287363"/>
                </a:lnTo>
                <a:lnTo>
                  <a:pt x="4663721" y="561011"/>
                </a:lnTo>
                <a:cubicBezTo>
                  <a:pt x="4681601" y="578892"/>
                  <a:pt x="4690542" y="602330"/>
                  <a:pt x="4690542" y="625767"/>
                </a:cubicBezTo>
                <a:cubicBezTo>
                  <a:pt x="4690542" y="626383"/>
                  <a:pt x="4690535" y="626998"/>
                  <a:pt x="4690365" y="627610"/>
                </a:cubicBezTo>
                <a:cubicBezTo>
                  <a:pt x="4691004" y="651655"/>
                  <a:pt x="4682071" y="675856"/>
                  <a:pt x="4663721" y="694208"/>
                </a:cubicBezTo>
                <a:lnTo>
                  <a:pt x="4390100" y="967855"/>
                </a:lnTo>
                <a:lnTo>
                  <a:pt x="4406179" y="994698"/>
                </a:lnTo>
                <a:lnTo>
                  <a:pt x="4407362" y="995881"/>
                </a:lnTo>
                <a:cubicBezTo>
                  <a:pt x="4443122" y="1031646"/>
                  <a:pt x="4501103" y="1031646"/>
                  <a:pt x="4536863" y="995881"/>
                </a:cubicBezTo>
                <a:lnTo>
                  <a:pt x="4838508" y="694208"/>
                </a:lnTo>
                <a:cubicBezTo>
                  <a:pt x="4856858" y="675856"/>
                  <a:pt x="4865792" y="651655"/>
                  <a:pt x="4865152" y="627610"/>
                </a:cubicBezTo>
                <a:cubicBezTo>
                  <a:pt x="4865322" y="626998"/>
                  <a:pt x="4865329" y="626383"/>
                  <a:pt x="4865329" y="625767"/>
                </a:cubicBezTo>
                <a:cubicBezTo>
                  <a:pt x="4865329" y="602330"/>
                  <a:pt x="4856388" y="578892"/>
                  <a:pt x="4838508" y="561011"/>
                </a:cubicBezTo>
                <a:lnTo>
                  <a:pt x="4536862" y="259336"/>
                </a:lnTo>
                <a:cubicBezTo>
                  <a:pt x="4518982" y="241454"/>
                  <a:pt x="4495547" y="232513"/>
                  <a:pt x="4472112" y="232513"/>
                </a:cubicBezTo>
                <a:close/>
                <a:moveTo>
                  <a:pt x="4384468" y="0"/>
                </a:moveTo>
                <a:cubicBezTo>
                  <a:pt x="4421694" y="0"/>
                  <a:pt x="4458920" y="14203"/>
                  <a:pt x="4487323" y="42608"/>
                </a:cubicBezTo>
                <a:lnTo>
                  <a:pt x="4966487" y="521818"/>
                </a:lnTo>
                <a:cubicBezTo>
                  <a:pt x="4994889" y="550223"/>
                  <a:pt x="5009091" y="587454"/>
                  <a:pt x="5009091" y="624683"/>
                </a:cubicBezTo>
                <a:cubicBezTo>
                  <a:pt x="5009091" y="625661"/>
                  <a:pt x="5009080" y="626638"/>
                  <a:pt x="5008811" y="627610"/>
                </a:cubicBezTo>
                <a:cubicBezTo>
                  <a:pt x="5009826" y="665805"/>
                  <a:pt x="4995635" y="704250"/>
                  <a:pt x="4966487" y="733401"/>
                </a:cubicBezTo>
                <a:lnTo>
                  <a:pt x="4487324" y="1212608"/>
                </a:lnTo>
                <a:cubicBezTo>
                  <a:pt x="4430520" y="1269420"/>
                  <a:pt x="4338418" y="1269420"/>
                  <a:pt x="4281613" y="1212608"/>
                </a:cubicBezTo>
                <a:lnTo>
                  <a:pt x="4279948" y="1210943"/>
                </a:lnTo>
                <a:lnTo>
                  <a:pt x="4275661" y="1211808"/>
                </a:lnTo>
                <a:lnTo>
                  <a:pt x="127005" y="1211808"/>
                </a:lnTo>
                <a:cubicBezTo>
                  <a:pt x="56862" y="1211808"/>
                  <a:pt x="0" y="1154946"/>
                  <a:pt x="0" y="1084803"/>
                </a:cubicBezTo>
                <a:lnTo>
                  <a:pt x="0" y="170413"/>
                </a:lnTo>
                <a:cubicBezTo>
                  <a:pt x="0" y="100270"/>
                  <a:pt x="56862" y="43408"/>
                  <a:pt x="127005" y="43408"/>
                </a:cubicBezTo>
                <a:lnTo>
                  <a:pt x="4275661" y="43408"/>
                </a:lnTo>
                <a:lnTo>
                  <a:pt x="4279946" y="44273"/>
                </a:lnTo>
                <a:lnTo>
                  <a:pt x="4281611" y="42608"/>
                </a:lnTo>
                <a:cubicBezTo>
                  <a:pt x="4310014" y="14203"/>
                  <a:pt x="4347241" y="0"/>
                  <a:pt x="4384468" y="0"/>
                </a:cubicBezTo>
                <a:close/>
              </a:path>
            </a:pathLst>
          </a:custGeom>
          <a:solidFill>
            <a:srgbClr val="0070C0">
              <a:alpha val="50000"/>
            </a:srgbClr>
          </a:solidFill>
          <a:ln>
            <a:noFill/>
          </a:ln>
        </p:spPr>
        <p:txBody>
          <a:bodyPr rIns="540000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zh-CN" sz="3200" dirty="0">
                <a:solidFill>
                  <a:schemeClr val="bg1"/>
                </a:solidFill>
                <a:latin typeface="Calibri" panose="020F0502020204030204"/>
              </a:rPr>
              <a:t>Target end-users </a:t>
            </a:r>
            <a:endParaRPr lang="zh-CN" alt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73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椭圆 43"/>
          <p:cNvSpPr/>
          <p:nvPr/>
        </p:nvSpPr>
        <p:spPr>
          <a:xfrm>
            <a:off x="257433" y="4202243"/>
            <a:ext cx="4222301" cy="1455773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椭圆 38"/>
          <p:cNvSpPr/>
          <p:nvPr/>
        </p:nvSpPr>
        <p:spPr>
          <a:xfrm>
            <a:off x="3282463" y="949997"/>
            <a:ext cx="5345723" cy="121513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椭圆 42"/>
          <p:cNvSpPr/>
          <p:nvPr/>
        </p:nvSpPr>
        <p:spPr>
          <a:xfrm>
            <a:off x="234280" y="2428373"/>
            <a:ext cx="4222301" cy="1583079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0" name="椭圆 39"/>
          <p:cNvSpPr/>
          <p:nvPr/>
        </p:nvSpPr>
        <p:spPr>
          <a:xfrm>
            <a:off x="7425748" y="2359075"/>
            <a:ext cx="4222301" cy="1466583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1" name="椭圆 40"/>
          <p:cNvSpPr/>
          <p:nvPr/>
        </p:nvSpPr>
        <p:spPr>
          <a:xfrm>
            <a:off x="7482922" y="4061478"/>
            <a:ext cx="4222301" cy="159653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2" name="椭圆 41"/>
          <p:cNvSpPr/>
          <p:nvPr/>
        </p:nvSpPr>
        <p:spPr>
          <a:xfrm>
            <a:off x="3282463" y="5658016"/>
            <a:ext cx="5509845" cy="116689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00D5CF85-F7E4-4224-9D52-1249B45C4C85}"/>
              </a:ext>
            </a:extLst>
          </p:cNvPr>
          <p:cNvGrpSpPr>
            <a:grpSpLocks/>
          </p:cNvGrpSpPr>
          <p:nvPr/>
        </p:nvGrpSpPr>
        <p:grpSpPr bwMode="auto">
          <a:xfrm>
            <a:off x="4755170" y="2761128"/>
            <a:ext cx="2400296" cy="2122350"/>
            <a:chOff x="4495666" y="2209857"/>
            <a:chExt cx="3200669" cy="2829312"/>
          </a:xfrm>
        </p:grpSpPr>
        <p:sp>
          <p:nvSpPr>
            <p:cNvPr id="6" name="任意多边形 5">
              <a:extLst>
                <a:ext uri="{FF2B5EF4-FFF2-40B4-BE49-F238E27FC236}">
                  <a16:creationId xmlns:a16="http://schemas.microsoft.com/office/drawing/2014/main" id="{4817780D-4051-4001-B716-0C5ABA546818}"/>
                </a:ext>
              </a:extLst>
            </p:cNvPr>
            <p:cNvSpPr/>
            <p:nvPr/>
          </p:nvSpPr>
          <p:spPr>
            <a:xfrm rot="1800000">
              <a:off x="6651672" y="2209857"/>
              <a:ext cx="290537" cy="368350"/>
            </a:xfrm>
            <a:custGeom>
              <a:avLst/>
              <a:gdLst>
                <a:gd name="connsiteX0" fmla="*/ 0 w 359703"/>
                <a:gd name="connsiteY0" fmla="*/ 91351 h 456753"/>
                <a:gd name="connsiteX1" fmla="*/ 179852 w 359703"/>
                <a:gd name="connsiteY1" fmla="*/ 91351 h 456753"/>
                <a:gd name="connsiteX2" fmla="*/ 179852 w 359703"/>
                <a:gd name="connsiteY2" fmla="*/ 0 h 456753"/>
                <a:gd name="connsiteX3" fmla="*/ 359703 w 359703"/>
                <a:gd name="connsiteY3" fmla="*/ 228377 h 456753"/>
                <a:gd name="connsiteX4" fmla="*/ 179852 w 359703"/>
                <a:gd name="connsiteY4" fmla="*/ 456753 h 456753"/>
                <a:gd name="connsiteX5" fmla="*/ 179852 w 359703"/>
                <a:gd name="connsiteY5" fmla="*/ 365402 h 456753"/>
                <a:gd name="connsiteX6" fmla="*/ 0 w 359703"/>
                <a:gd name="connsiteY6" fmla="*/ 365402 h 456753"/>
                <a:gd name="connsiteX7" fmla="*/ 0 w 359703"/>
                <a:gd name="connsiteY7" fmla="*/ 91351 h 4567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9703" h="456753">
                  <a:moveTo>
                    <a:pt x="0" y="91351"/>
                  </a:moveTo>
                  <a:lnTo>
                    <a:pt x="179852" y="91351"/>
                  </a:lnTo>
                  <a:lnTo>
                    <a:pt x="179852" y="0"/>
                  </a:lnTo>
                  <a:lnTo>
                    <a:pt x="359703" y="228377"/>
                  </a:lnTo>
                  <a:lnTo>
                    <a:pt x="179852" y="456753"/>
                  </a:lnTo>
                  <a:lnTo>
                    <a:pt x="179852" y="365402"/>
                  </a:lnTo>
                  <a:lnTo>
                    <a:pt x="0" y="365402"/>
                  </a:lnTo>
                  <a:lnTo>
                    <a:pt x="0" y="91351"/>
                  </a:lnTo>
                  <a:close/>
                </a:path>
              </a:pathLst>
            </a:custGeom>
            <a:noFill/>
            <a:ln w="38100">
              <a:solidFill>
                <a:srgbClr val="323F4F"/>
              </a:solidFill>
            </a:ln>
            <a:effectLst/>
          </p:spPr>
          <p:txBody>
            <a:bodyPr lIns="0" tIns="91350" rIns="107910" bIns="91351" spcCol="127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3341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7" name="任意多边形 6">
              <a:extLst>
                <a:ext uri="{FF2B5EF4-FFF2-40B4-BE49-F238E27FC236}">
                  <a16:creationId xmlns:a16="http://schemas.microsoft.com/office/drawing/2014/main" id="{AF595454-4BB0-44CD-AFC3-42273108507E}"/>
                </a:ext>
              </a:extLst>
            </p:cNvPr>
            <p:cNvSpPr/>
            <p:nvPr/>
          </p:nvSpPr>
          <p:spPr>
            <a:xfrm rot="5400000">
              <a:off x="7367687" y="3432410"/>
              <a:ext cx="288965" cy="368331"/>
            </a:xfrm>
            <a:custGeom>
              <a:avLst/>
              <a:gdLst>
                <a:gd name="connsiteX0" fmla="*/ 0 w 359703"/>
                <a:gd name="connsiteY0" fmla="*/ 91351 h 456753"/>
                <a:gd name="connsiteX1" fmla="*/ 179852 w 359703"/>
                <a:gd name="connsiteY1" fmla="*/ 91351 h 456753"/>
                <a:gd name="connsiteX2" fmla="*/ 179852 w 359703"/>
                <a:gd name="connsiteY2" fmla="*/ 0 h 456753"/>
                <a:gd name="connsiteX3" fmla="*/ 359703 w 359703"/>
                <a:gd name="connsiteY3" fmla="*/ 228377 h 456753"/>
                <a:gd name="connsiteX4" fmla="*/ 179852 w 359703"/>
                <a:gd name="connsiteY4" fmla="*/ 456753 h 456753"/>
                <a:gd name="connsiteX5" fmla="*/ 179852 w 359703"/>
                <a:gd name="connsiteY5" fmla="*/ 365402 h 456753"/>
                <a:gd name="connsiteX6" fmla="*/ 0 w 359703"/>
                <a:gd name="connsiteY6" fmla="*/ 365402 h 456753"/>
                <a:gd name="connsiteX7" fmla="*/ 0 w 359703"/>
                <a:gd name="connsiteY7" fmla="*/ 91351 h 4567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9703" h="456753">
                  <a:moveTo>
                    <a:pt x="0" y="91351"/>
                  </a:moveTo>
                  <a:lnTo>
                    <a:pt x="179852" y="91351"/>
                  </a:lnTo>
                  <a:lnTo>
                    <a:pt x="179852" y="0"/>
                  </a:lnTo>
                  <a:lnTo>
                    <a:pt x="359703" y="228377"/>
                  </a:lnTo>
                  <a:lnTo>
                    <a:pt x="179852" y="456753"/>
                  </a:lnTo>
                  <a:lnTo>
                    <a:pt x="179852" y="365402"/>
                  </a:lnTo>
                  <a:lnTo>
                    <a:pt x="0" y="365402"/>
                  </a:lnTo>
                  <a:lnTo>
                    <a:pt x="0" y="91351"/>
                  </a:lnTo>
                  <a:close/>
                </a:path>
              </a:pathLst>
            </a:custGeom>
            <a:noFill/>
            <a:ln w="38100">
              <a:solidFill>
                <a:srgbClr val="ADB9CA"/>
              </a:solidFill>
            </a:ln>
            <a:effectLst/>
          </p:spPr>
          <p:txBody>
            <a:bodyPr lIns="0" tIns="91349" rIns="107910" bIns="91352" spcCol="127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3341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8" name="任意多边形 7">
              <a:extLst>
                <a:ext uri="{FF2B5EF4-FFF2-40B4-BE49-F238E27FC236}">
                  <a16:creationId xmlns:a16="http://schemas.microsoft.com/office/drawing/2014/main" id="{68217D6E-6E42-4A18-821B-900A56537AD1}"/>
                </a:ext>
              </a:extLst>
            </p:cNvPr>
            <p:cNvSpPr/>
            <p:nvPr/>
          </p:nvSpPr>
          <p:spPr>
            <a:xfrm rot="19800000">
              <a:off x="6665961" y="4662881"/>
              <a:ext cx="290536" cy="368350"/>
            </a:xfrm>
            <a:custGeom>
              <a:avLst/>
              <a:gdLst>
                <a:gd name="connsiteX0" fmla="*/ 0 w 359703"/>
                <a:gd name="connsiteY0" fmla="*/ 91351 h 456753"/>
                <a:gd name="connsiteX1" fmla="*/ 179852 w 359703"/>
                <a:gd name="connsiteY1" fmla="*/ 91351 h 456753"/>
                <a:gd name="connsiteX2" fmla="*/ 179852 w 359703"/>
                <a:gd name="connsiteY2" fmla="*/ 0 h 456753"/>
                <a:gd name="connsiteX3" fmla="*/ 359703 w 359703"/>
                <a:gd name="connsiteY3" fmla="*/ 228377 h 456753"/>
                <a:gd name="connsiteX4" fmla="*/ 179852 w 359703"/>
                <a:gd name="connsiteY4" fmla="*/ 456753 h 456753"/>
                <a:gd name="connsiteX5" fmla="*/ 179852 w 359703"/>
                <a:gd name="connsiteY5" fmla="*/ 365402 h 456753"/>
                <a:gd name="connsiteX6" fmla="*/ 0 w 359703"/>
                <a:gd name="connsiteY6" fmla="*/ 365402 h 456753"/>
                <a:gd name="connsiteX7" fmla="*/ 0 w 359703"/>
                <a:gd name="connsiteY7" fmla="*/ 91351 h 4567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9703" h="456753">
                  <a:moveTo>
                    <a:pt x="359703" y="365402"/>
                  </a:moveTo>
                  <a:lnTo>
                    <a:pt x="179851" y="365402"/>
                  </a:lnTo>
                  <a:lnTo>
                    <a:pt x="179851" y="456753"/>
                  </a:lnTo>
                  <a:lnTo>
                    <a:pt x="0" y="228376"/>
                  </a:lnTo>
                  <a:lnTo>
                    <a:pt x="179851" y="0"/>
                  </a:lnTo>
                  <a:lnTo>
                    <a:pt x="179851" y="91351"/>
                  </a:lnTo>
                  <a:lnTo>
                    <a:pt x="359703" y="91351"/>
                  </a:lnTo>
                  <a:lnTo>
                    <a:pt x="359703" y="365402"/>
                  </a:lnTo>
                  <a:close/>
                </a:path>
              </a:pathLst>
            </a:custGeom>
            <a:noFill/>
            <a:ln w="38100">
              <a:solidFill>
                <a:srgbClr val="1F3864"/>
              </a:solidFill>
            </a:ln>
            <a:effectLst/>
          </p:spPr>
          <p:txBody>
            <a:bodyPr lIns="107910" tIns="91351" rIns="1" bIns="91351" spcCol="127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3341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9" name="任意多边形 8">
              <a:extLst>
                <a:ext uri="{FF2B5EF4-FFF2-40B4-BE49-F238E27FC236}">
                  <a16:creationId xmlns:a16="http://schemas.microsoft.com/office/drawing/2014/main" id="{D6BFFED4-36B9-4C5F-A2B5-60D7DF625ADF}"/>
                </a:ext>
              </a:extLst>
            </p:cNvPr>
            <p:cNvSpPr/>
            <p:nvPr/>
          </p:nvSpPr>
          <p:spPr>
            <a:xfrm rot="1800000">
              <a:off x="5249792" y="4670819"/>
              <a:ext cx="290536" cy="368350"/>
            </a:xfrm>
            <a:custGeom>
              <a:avLst/>
              <a:gdLst>
                <a:gd name="connsiteX0" fmla="*/ 0 w 359703"/>
                <a:gd name="connsiteY0" fmla="*/ 91351 h 456753"/>
                <a:gd name="connsiteX1" fmla="*/ 179852 w 359703"/>
                <a:gd name="connsiteY1" fmla="*/ 91351 h 456753"/>
                <a:gd name="connsiteX2" fmla="*/ 179852 w 359703"/>
                <a:gd name="connsiteY2" fmla="*/ 0 h 456753"/>
                <a:gd name="connsiteX3" fmla="*/ 359703 w 359703"/>
                <a:gd name="connsiteY3" fmla="*/ 228377 h 456753"/>
                <a:gd name="connsiteX4" fmla="*/ 179852 w 359703"/>
                <a:gd name="connsiteY4" fmla="*/ 456753 h 456753"/>
                <a:gd name="connsiteX5" fmla="*/ 179852 w 359703"/>
                <a:gd name="connsiteY5" fmla="*/ 365402 h 456753"/>
                <a:gd name="connsiteX6" fmla="*/ 0 w 359703"/>
                <a:gd name="connsiteY6" fmla="*/ 365402 h 456753"/>
                <a:gd name="connsiteX7" fmla="*/ 0 w 359703"/>
                <a:gd name="connsiteY7" fmla="*/ 91351 h 4567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9703" h="456753">
                  <a:moveTo>
                    <a:pt x="359703" y="365402"/>
                  </a:moveTo>
                  <a:lnTo>
                    <a:pt x="179851" y="365402"/>
                  </a:lnTo>
                  <a:lnTo>
                    <a:pt x="179851" y="456753"/>
                  </a:lnTo>
                  <a:lnTo>
                    <a:pt x="0" y="228376"/>
                  </a:lnTo>
                  <a:lnTo>
                    <a:pt x="179851" y="0"/>
                  </a:lnTo>
                  <a:lnTo>
                    <a:pt x="179851" y="91351"/>
                  </a:lnTo>
                  <a:lnTo>
                    <a:pt x="359703" y="91351"/>
                  </a:lnTo>
                  <a:lnTo>
                    <a:pt x="359703" y="365402"/>
                  </a:lnTo>
                  <a:close/>
                </a:path>
              </a:pathLst>
            </a:custGeom>
            <a:noFill/>
            <a:ln w="38100">
              <a:solidFill>
                <a:srgbClr val="1F3864"/>
              </a:solidFill>
            </a:ln>
            <a:effectLst/>
          </p:spPr>
          <p:txBody>
            <a:bodyPr lIns="107911" tIns="91351" rIns="0" bIns="91350" spcCol="127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3341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10" name="任意多边形 9">
              <a:extLst>
                <a:ext uri="{FF2B5EF4-FFF2-40B4-BE49-F238E27FC236}">
                  <a16:creationId xmlns:a16="http://schemas.microsoft.com/office/drawing/2014/main" id="{2DE13F35-3A8E-4D12-A619-D1A0EC6C0D56}"/>
                </a:ext>
              </a:extLst>
            </p:cNvPr>
            <p:cNvSpPr/>
            <p:nvPr/>
          </p:nvSpPr>
          <p:spPr>
            <a:xfrm rot="16200000">
              <a:off x="4535349" y="3448287"/>
              <a:ext cx="288965" cy="368331"/>
            </a:xfrm>
            <a:custGeom>
              <a:avLst/>
              <a:gdLst>
                <a:gd name="connsiteX0" fmla="*/ 0 w 359703"/>
                <a:gd name="connsiteY0" fmla="*/ 91351 h 456753"/>
                <a:gd name="connsiteX1" fmla="*/ 179852 w 359703"/>
                <a:gd name="connsiteY1" fmla="*/ 91351 h 456753"/>
                <a:gd name="connsiteX2" fmla="*/ 179852 w 359703"/>
                <a:gd name="connsiteY2" fmla="*/ 0 h 456753"/>
                <a:gd name="connsiteX3" fmla="*/ 359703 w 359703"/>
                <a:gd name="connsiteY3" fmla="*/ 228377 h 456753"/>
                <a:gd name="connsiteX4" fmla="*/ 179852 w 359703"/>
                <a:gd name="connsiteY4" fmla="*/ 456753 h 456753"/>
                <a:gd name="connsiteX5" fmla="*/ 179852 w 359703"/>
                <a:gd name="connsiteY5" fmla="*/ 365402 h 456753"/>
                <a:gd name="connsiteX6" fmla="*/ 0 w 359703"/>
                <a:gd name="connsiteY6" fmla="*/ 365402 h 456753"/>
                <a:gd name="connsiteX7" fmla="*/ 0 w 359703"/>
                <a:gd name="connsiteY7" fmla="*/ 91351 h 4567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9703" h="456753">
                  <a:moveTo>
                    <a:pt x="0" y="91351"/>
                  </a:moveTo>
                  <a:lnTo>
                    <a:pt x="179852" y="91351"/>
                  </a:lnTo>
                  <a:lnTo>
                    <a:pt x="179852" y="0"/>
                  </a:lnTo>
                  <a:lnTo>
                    <a:pt x="359703" y="228377"/>
                  </a:lnTo>
                  <a:lnTo>
                    <a:pt x="179852" y="456753"/>
                  </a:lnTo>
                  <a:lnTo>
                    <a:pt x="179852" y="365402"/>
                  </a:lnTo>
                  <a:lnTo>
                    <a:pt x="0" y="365402"/>
                  </a:lnTo>
                  <a:lnTo>
                    <a:pt x="0" y="91351"/>
                  </a:lnTo>
                  <a:close/>
                </a:path>
              </a:pathLst>
            </a:custGeom>
            <a:noFill/>
            <a:ln w="38100">
              <a:solidFill>
                <a:srgbClr val="4472C4"/>
              </a:solidFill>
            </a:ln>
            <a:effectLst/>
          </p:spPr>
          <p:txBody>
            <a:bodyPr lIns="-2" tIns="91351" rIns="107912" bIns="91350" spcCol="127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3341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11" name="任意多边形 10">
              <a:extLst>
                <a:ext uri="{FF2B5EF4-FFF2-40B4-BE49-F238E27FC236}">
                  <a16:creationId xmlns:a16="http://schemas.microsoft.com/office/drawing/2014/main" id="{807B192C-B36E-48C2-ACF5-A4EC50F2C067}"/>
                </a:ext>
              </a:extLst>
            </p:cNvPr>
            <p:cNvSpPr/>
            <p:nvPr/>
          </p:nvSpPr>
          <p:spPr>
            <a:xfrm rot="19800000">
              <a:off x="5235503" y="2217796"/>
              <a:ext cx="290537" cy="368350"/>
            </a:xfrm>
            <a:custGeom>
              <a:avLst/>
              <a:gdLst>
                <a:gd name="connsiteX0" fmla="*/ 0 w 359703"/>
                <a:gd name="connsiteY0" fmla="*/ 91351 h 456753"/>
                <a:gd name="connsiteX1" fmla="*/ 179852 w 359703"/>
                <a:gd name="connsiteY1" fmla="*/ 91351 h 456753"/>
                <a:gd name="connsiteX2" fmla="*/ 179852 w 359703"/>
                <a:gd name="connsiteY2" fmla="*/ 0 h 456753"/>
                <a:gd name="connsiteX3" fmla="*/ 359703 w 359703"/>
                <a:gd name="connsiteY3" fmla="*/ 228377 h 456753"/>
                <a:gd name="connsiteX4" fmla="*/ 179852 w 359703"/>
                <a:gd name="connsiteY4" fmla="*/ 456753 h 456753"/>
                <a:gd name="connsiteX5" fmla="*/ 179852 w 359703"/>
                <a:gd name="connsiteY5" fmla="*/ 365402 h 456753"/>
                <a:gd name="connsiteX6" fmla="*/ 0 w 359703"/>
                <a:gd name="connsiteY6" fmla="*/ 365402 h 456753"/>
                <a:gd name="connsiteX7" fmla="*/ 0 w 359703"/>
                <a:gd name="connsiteY7" fmla="*/ 91351 h 4567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9703" h="456753">
                  <a:moveTo>
                    <a:pt x="0" y="91351"/>
                  </a:moveTo>
                  <a:lnTo>
                    <a:pt x="179852" y="91351"/>
                  </a:lnTo>
                  <a:lnTo>
                    <a:pt x="179852" y="0"/>
                  </a:lnTo>
                  <a:lnTo>
                    <a:pt x="359703" y="228377"/>
                  </a:lnTo>
                  <a:lnTo>
                    <a:pt x="179852" y="456753"/>
                  </a:lnTo>
                  <a:lnTo>
                    <a:pt x="179852" y="365402"/>
                  </a:lnTo>
                  <a:lnTo>
                    <a:pt x="0" y="365402"/>
                  </a:lnTo>
                  <a:lnTo>
                    <a:pt x="0" y="91351"/>
                  </a:lnTo>
                  <a:close/>
                </a:path>
              </a:pathLst>
            </a:custGeom>
            <a:noFill/>
            <a:ln w="38100">
              <a:solidFill>
                <a:srgbClr val="8EAADB"/>
              </a:solidFill>
            </a:ln>
            <a:effectLst/>
          </p:spPr>
          <p:txBody>
            <a:bodyPr lIns="-1" tIns="91351" rIns="107911" bIns="91350" spcCol="127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3341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</p:grpSp>
      <p:grpSp>
        <p:nvGrpSpPr>
          <p:cNvPr id="12" name="组合 11">
            <a:extLst>
              <a:ext uri="{FF2B5EF4-FFF2-40B4-BE49-F238E27FC236}">
                <a16:creationId xmlns:a16="http://schemas.microsoft.com/office/drawing/2014/main" id="{0B5ECA77-521C-4A4A-A9B8-505B03D0FAD0}"/>
              </a:ext>
            </a:extLst>
          </p:cNvPr>
          <p:cNvGrpSpPr>
            <a:grpSpLocks/>
          </p:cNvGrpSpPr>
          <p:nvPr/>
        </p:nvGrpSpPr>
        <p:grpSpPr bwMode="auto">
          <a:xfrm>
            <a:off x="5546941" y="2187069"/>
            <a:ext cx="816769" cy="817021"/>
            <a:chOff x="5551327" y="1444198"/>
            <a:chExt cx="1089347" cy="1089347"/>
          </a:xfrm>
        </p:grpSpPr>
        <p:sp>
          <p:nvSpPr>
            <p:cNvPr id="13" name="任意多边形 12">
              <a:extLst>
                <a:ext uri="{FF2B5EF4-FFF2-40B4-BE49-F238E27FC236}">
                  <a16:creationId xmlns:a16="http://schemas.microsoft.com/office/drawing/2014/main" id="{1B5D481B-37DC-494B-A66E-4B4AA002F40C}"/>
                </a:ext>
              </a:extLst>
            </p:cNvPr>
            <p:cNvSpPr/>
            <p:nvPr/>
          </p:nvSpPr>
          <p:spPr>
            <a:xfrm>
              <a:off x="5551327" y="1444198"/>
              <a:ext cx="1089347" cy="1089347"/>
            </a:xfrm>
            <a:custGeom>
              <a:avLst/>
              <a:gdLst>
                <a:gd name="connsiteX0" fmla="*/ 0 w 1353343"/>
                <a:gd name="connsiteY0" fmla="*/ 676672 h 1353343"/>
                <a:gd name="connsiteX1" fmla="*/ 676672 w 1353343"/>
                <a:gd name="connsiteY1" fmla="*/ 0 h 1353343"/>
                <a:gd name="connsiteX2" fmla="*/ 1353344 w 1353343"/>
                <a:gd name="connsiteY2" fmla="*/ 676672 h 1353343"/>
                <a:gd name="connsiteX3" fmla="*/ 676672 w 1353343"/>
                <a:gd name="connsiteY3" fmla="*/ 1353344 h 1353343"/>
                <a:gd name="connsiteX4" fmla="*/ 0 w 1353343"/>
                <a:gd name="connsiteY4" fmla="*/ 676672 h 1353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3343" h="1353343">
                  <a:moveTo>
                    <a:pt x="0" y="676672"/>
                  </a:moveTo>
                  <a:cubicBezTo>
                    <a:pt x="0" y="302956"/>
                    <a:pt x="302956" y="0"/>
                    <a:pt x="676672" y="0"/>
                  </a:cubicBezTo>
                  <a:cubicBezTo>
                    <a:pt x="1050388" y="0"/>
                    <a:pt x="1353344" y="302956"/>
                    <a:pt x="1353344" y="676672"/>
                  </a:cubicBezTo>
                  <a:cubicBezTo>
                    <a:pt x="1353344" y="1050388"/>
                    <a:pt x="1050388" y="1353344"/>
                    <a:pt x="676672" y="1353344"/>
                  </a:cubicBezTo>
                  <a:cubicBezTo>
                    <a:pt x="302956" y="1353344"/>
                    <a:pt x="0" y="1050388"/>
                    <a:pt x="0" y="676672"/>
                  </a:cubicBezTo>
                  <a:close/>
                </a:path>
              </a:pathLst>
            </a:custGeom>
            <a:solidFill>
              <a:srgbClr val="323F4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236292" tIns="236292" rIns="236292" bIns="236292" spcCol="127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00012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3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14" name="Freeform 74">
              <a:extLst>
                <a:ext uri="{FF2B5EF4-FFF2-40B4-BE49-F238E27FC236}">
                  <a16:creationId xmlns:a16="http://schemas.microsoft.com/office/drawing/2014/main" id="{19B32699-C019-4438-A000-68B32A96BA4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826873" y="1827537"/>
              <a:ext cx="538255" cy="351936"/>
            </a:xfrm>
            <a:custGeom>
              <a:avLst/>
              <a:gdLst>
                <a:gd name="T0" fmla="*/ 2147483647 w 99"/>
                <a:gd name="T1" fmla="*/ 2147483647 h 65"/>
                <a:gd name="T2" fmla="*/ 2147483647 w 99"/>
                <a:gd name="T3" fmla="*/ 2147483647 h 65"/>
                <a:gd name="T4" fmla="*/ 2147483647 w 99"/>
                <a:gd name="T5" fmla="*/ 2147483647 h 65"/>
                <a:gd name="T6" fmla="*/ 2147483647 w 99"/>
                <a:gd name="T7" fmla="*/ 2147483647 h 65"/>
                <a:gd name="T8" fmla="*/ 2147483647 w 99"/>
                <a:gd name="T9" fmla="*/ 2147483647 h 65"/>
                <a:gd name="T10" fmla="*/ 2147483647 w 99"/>
                <a:gd name="T11" fmla="*/ 2147483647 h 65"/>
                <a:gd name="T12" fmla="*/ 2147483647 w 99"/>
                <a:gd name="T13" fmla="*/ 2147483647 h 65"/>
                <a:gd name="T14" fmla="*/ 2147483647 w 99"/>
                <a:gd name="T15" fmla="*/ 2147483647 h 65"/>
                <a:gd name="T16" fmla="*/ 2147483647 w 99"/>
                <a:gd name="T17" fmla="*/ 2147483647 h 65"/>
                <a:gd name="T18" fmla="*/ 2147483647 w 99"/>
                <a:gd name="T19" fmla="*/ 2147483647 h 65"/>
                <a:gd name="T20" fmla="*/ 2147483647 w 99"/>
                <a:gd name="T21" fmla="*/ 2147483647 h 65"/>
                <a:gd name="T22" fmla="*/ 2147483647 w 99"/>
                <a:gd name="T23" fmla="*/ 2147483647 h 65"/>
                <a:gd name="T24" fmla="*/ 2147483647 w 99"/>
                <a:gd name="T25" fmla="*/ 2147483647 h 65"/>
                <a:gd name="T26" fmla="*/ 2147483647 w 99"/>
                <a:gd name="T27" fmla="*/ 2147483647 h 65"/>
                <a:gd name="T28" fmla="*/ 2147483647 w 99"/>
                <a:gd name="T29" fmla="*/ 2147483647 h 65"/>
                <a:gd name="T30" fmla="*/ 2147483647 w 99"/>
                <a:gd name="T31" fmla="*/ 2147483647 h 65"/>
                <a:gd name="T32" fmla="*/ 2147483647 w 99"/>
                <a:gd name="T33" fmla="*/ 2147483647 h 65"/>
                <a:gd name="T34" fmla="*/ 2147483647 w 99"/>
                <a:gd name="T35" fmla="*/ 0 h 65"/>
                <a:gd name="T36" fmla="*/ 2147483647 w 99"/>
                <a:gd name="T37" fmla="*/ 2147483647 h 65"/>
                <a:gd name="T38" fmla="*/ 2147483647 w 99"/>
                <a:gd name="T39" fmla="*/ 2147483647 h 65"/>
                <a:gd name="T40" fmla="*/ 2147483647 w 99"/>
                <a:gd name="T41" fmla="*/ 2147483647 h 65"/>
                <a:gd name="T42" fmla="*/ 0 w 99"/>
                <a:gd name="T43" fmla="*/ 2147483647 h 65"/>
                <a:gd name="T44" fmla="*/ 2147483647 w 99"/>
                <a:gd name="T45" fmla="*/ 2147483647 h 65"/>
                <a:gd name="T46" fmla="*/ 2147483647 w 99"/>
                <a:gd name="T47" fmla="*/ 2147483647 h 65"/>
                <a:gd name="T48" fmla="*/ 2147483647 w 99"/>
                <a:gd name="T49" fmla="*/ 2147483647 h 65"/>
                <a:gd name="T50" fmla="*/ 2147483647 w 99"/>
                <a:gd name="T51" fmla="*/ 2147483647 h 65"/>
                <a:gd name="T52" fmla="*/ 2147483647 w 99"/>
                <a:gd name="T53" fmla="*/ 2147483647 h 65"/>
                <a:gd name="T54" fmla="*/ 2147483647 w 99"/>
                <a:gd name="T55" fmla="*/ 2147483647 h 65"/>
                <a:gd name="T56" fmla="*/ 2147483647 w 99"/>
                <a:gd name="T57" fmla="*/ 2147483647 h 65"/>
                <a:gd name="T58" fmla="*/ 2147483647 w 99"/>
                <a:gd name="T59" fmla="*/ 2147483647 h 65"/>
                <a:gd name="T60" fmla="*/ 2147483647 w 99"/>
                <a:gd name="T61" fmla="*/ 2147483647 h 65"/>
                <a:gd name="T62" fmla="*/ 2147483647 w 99"/>
                <a:gd name="T63" fmla="*/ 2147483647 h 65"/>
                <a:gd name="T64" fmla="*/ 2147483647 w 99"/>
                <a:gd name="T65" fmla="*/ 2147483647 h 6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99" h="65">
                  <a:moveTo>
                    <a:pt x="18" y="58"/>
                  </a:moveTo>
                  <a:cubicBezTo>
                    <a:pt x="30" y="58"/>
                    <a:pt x="42" y="60"/>
                    <a:pt x="53" y="65"/>
                  </a:cubicBezTo>
                  <a:cubicBezTo>
                    <a:pt x="64" y="60"/>
                    <a:pt x="75" y="57"/>
                    <a:pt x="87" y="57"/>
                  </a:cubicBezTo>
                  <a:cubicBezTo>
                    <a:pt x="87" y="23"/>
                    <a:pt x="87" y="23"/>
                    <a:pt x="87" y="23"/>
                  </a:cubicBezTo>
                  <a:cubicBezTo>
                    <a:pt x="53" y="28"/>
                    <a:pt x="53" y="28"/>
                    <a:pt x="53" y="28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58"/>
                    <a:pt x="18" y="58"/>
                    <a:pt x="18" y="58"/>
                  </a:cubicBezTo>
                  <a:close/>
                  <a:moveTo>
                    <a:pt x="99" y="8"/>
                  </a:moveTo>
                  <a:cubicBezTo>
                    <a:pt x="99" y="17"/>
                    <a:pt x="99" y="17"/>
                    <a:pt x="99" y="17"/>
                  </a:cubicBezTo>
                  <a:cubicBezTo>
                    <a:pt x="53" y="24"/>
                    <a:pt x="53" y="24"/>
                    <a:pt x="53" y="24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8" y="35"/>
                    <a:pt x="9" y="36"/>
                    <a:pt x="9" y="37"/>
                  </a:cubicBezTo>
                  <a:cubicBezTo>
                    <a:pt x="9" y="39"/>
                    <a:pt x="7" y="41"/>
                    <a:pt x="5" y="41"/>
                  </a:cubicBezTo>
                  <a:cubicBezTo>
                    <a:pt x="4" y="41"/>
                    <a:pt x="2" y="39"/>
                    <a:pt x="2" y="37"/>
                  </a:cubicBezTo>
                  <a:cubicBezTo>
                    <a:pt x="2" y="36"/>
                    <a:pt x="3" y="35"/>
                    <a:pt x="4" y="34"/>
                  </a:cubicBezTo>
                  <a:cubicBezTo>
                    <a:pt x="4" y="25"/>
                    <a:pt x="4" y="17"/>
                    <a:pt x="4" y="8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99" y="8"/>
                    <a:pt x="99" y="8"/>
                    <a:pt x="99" y="8"/>
                  </a:cubicBezTo>
                  <a:close/>
                  <a:moveTo>
                    <a:pt x="8" y="42"/>
                  </a:moveTo>
                  <a:cubicBezTo>
                    <a:pt x="6" y="43"/>
                    <a:pt x="5" y="43"/>
                    <a:pt x="3" y="42"/>
                  </a:cubicBezTo>
                  <a:cubicBezTo>
                    <a:pt x="2" y="47"/>
                    <a:pt x="1" y="52"/>
                    <a:pt x="0" y="58"/>
                  </a:cubicBezTo>
                  <a:cubicBezTo>
                    <a:pt x="1" y="58"/>
                    <a:pt x="2" y="58"/>
                    <a:pt x="2" y="58"/>
                  </a:cubicBezTo>
                  <a:cubicBezTo>
                    <a:pt x="3" y="56"/>
                    <a:pt x="3" y="56"/>
                    <a:pt x="3" y="56"/>
                  </a:cubicBezTo>
                  <a:cubicBezTo>
                    <a:pt x="3" y="58"/>
                    <a:pt x="3" y="58"/>
                    <a:pt x="3" y="58"/>
                  </a:cubicBezTo>
                  <a:cubicBezTo>
                    <a:pt x="4" y="59"/>
                    <a:pt x="5" y="59"/>
                    <a:pt x="6" y="59"/>
                  </a:cubicBezTo>
                  <a:cubicBezTo>
                    <a:pt x="7" y="57"/>
                    <a:pt x="7" y="57"/>
                    <a:pt x="7" y="57"/>
                  </a:cubicBezTo>
                  <a:cubicBezTo>
                    <a:pt x="7" y="59"/>
                    <a:pt x="7" y="59"/>
                    <a:pt x="7" y="59"/>
                  </a:cubicBezTo>
                  <a:cubicBezTo>
                    <a:pt x="7" y="59"/>
                    <a:pt x="8" y="59"/>
                    <a:pt x="8" y="59"/>
                  </a:cubicBezTo>
                  <a:cubicBezTo>
                    <a:pt x="8" y="51"/>
                    <a:pt x="8" y="51"/>
                    <a:pt x="8" y="51"/>
                  </a:cubicBezTo>
                  <a:cubicBezTo>
                    <a:pt x="9" y="58"/>
                    <a:pt x="9" y="58"/>
                    <a:pt x="9" y="58"/>
                  </a:cubicBezTo>
                  <a:cubicBezTo>
                    <a:pt x="10" y="58"/>
                    <a:pt x="10" y="58"/>
                    <a:pt x="11" y="58"/>
                  </a:cubicBezTo>
                  <a:cubicBezTo>
                    <a:pt x="10" y="52"/>
                    <a:pt x="9" y="47"/>
                    <a:pt x="8" y="42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</p:grpSp>
      <p:grpSp>
        <p:nvGrpSpPr>
          <p:cNvPr id="15" name="组合 14">
            <a:extLst>
              <a:ext uri="{FF2B5EF4-FFF2-40B4-BE49-F238E27FC236}">
                <a16:creationId xmlns:a16="http://schemas.microsoft.com/office/drawing/2014/main" id="{FD0BD3D1-664E-45A4-A991-8D63D5D4B170}"/>
              </a:ext>
            </a:extLst>
          </p:cNvPr>
          <p:cNvGrpSpPr>
            <a:grpSpLocks/>
          </p:cNvGrpSpPr>
          <p:nvPr/>
        </p:nvGrpSpPr>
        <p:grpSpPr bwMode="auto">
          <a:xfrm>
            <a:off x="6608979" y="4027153"/>
            <a:ext cx="816769" cy="817021"/>
            <a:chOff x="6967834" y="3897660"/>
            <a:chExt cx="1089347" cy="1089347"/>
          </a:xfrm>
        </p:grpSpPr>
        <p:sp>
          <p:nvSpPr>
            <p:cNvPr id="16" name="任意多边形 15">
              <a:extLst>
                <a:ext uri="{FF2B5EF4-FFF2-40B4-BE49-F238E27FC236}">
                  <a16:creationId xmlns:a16="http://schemas.microsoft.com/office/drawing/2014/main" id="{B0D34821-B09B-4D22-BBEE-460C1138F7E7}"/>
                </a:ext>
              </a:extLst>
            </p:cNvPr>
            <p:cNvSpPr/>
            <p:nvPr/>
          </p:nvSpPr>
          <p:spPr>
            <a:xfrm>
              <a:off x="6967834" y="3897660"/>
              <a:ext cx="1089347" cy="1089347"/>
            </a:xfrm>
            <a:custGeom>
              <a:avLst/>
              <a:gdLst>
                <a:gd name="connsiteX0" fmla="*/ 0 w 1353343"/>
                <a:gd name="connsiteY0" fmla="*/ 676672 h 1353343"/>
                <a:gd name="connsiteX1" fmla="*/ 676672 w 1353343"/>
                <a:gd name="connsiteY1" fmla="*/ 0 h 1353343"/>
                <a:gd name="connsiteX2" fmla="*/ 1353344 w 1353343"/>
                <a:gd name="connsiteY2" fmla="*/ 676672 h 1353343"/>
                <a:gd name="connsiteX3" fmla="*/ 676672 w 1353343"/>
                <a:gd name="connsiteY3" fmla="*/ 1353344 h 1353343"/>
                <a:gd name="connsiteX4" fmla="*/ 0 w 1353343"/>
                <a:gd name="connsiteY4" fmla="*/ 676672 h 1353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3343" h="1353343">
                  <a:moveTo>
                    <a:pt x="0" y="676672"/>
                  </a:moveTo>
                  <a:cubicBezTo>
                    <a:pt x="0" y="302956"/>
                    <a:pt x="302956" y="0"/>
                    <a:pt x="676672" y="0"/>
                  </a:cubicBezTo>
                  <a:cubicBezTo>
                    <a:pt x="1050388" y="0"/>
                    <a:pt x="1353344" y="302956"/>
                    <a:pt x="1353344" y="676672"/>
                  </a:cubicBezTo>
                  <a:cubicBezTo>
                    <a:pt x="1353344" y="1050388"/>
                    <a:pt x="1050388" y="1353344"/>
                    <a:pt x="676672" y="1353344"/>
                  </a:cubicBezTo>
                  <a:cubicBezTo>
                    <a:pt x="302956" y="1353344"/>
                    <a:pt x="0" y="1050388"/>
                    <a:pt x="0" y="676672"/>
                  </a:cubicBezTo>
                  <a:close/>
                </a:path>
              </a:pathLst>
            </a:custGeom>
            <a:solidFill>
              <a:srgbClr val="4472C4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236292" tIns="236292" rIns="236292" bIns="236292" spcCol="127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00012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3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17" name="Freeform 30">
              <a:extLst>
                <a:ext uri="{FF2B5EF4-FFF2-40B4-BE49-F238E27FC236}">
                  <a16:creationId xmlns:a16="http://schemas.microsoft.com/office/drawing/2014/main" id="{FE5B618C-485B-426B-9C93-74DDDCE8C3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311236" y="4177806"/>
              <a:ext cx="402542" cy="529054"/>
            </a:xfrm>
            <a:custGeom>
              <a:avLst/>
              <a:gdLst>
                <a:gd name="T0" fmla="*/ 2147483647 w 74"/>
                <a:gd name="T1" fmla="*/ 0 h 97"/>
                <a:gd name="T2" fmla="*/ 2147483647 w 74"/>
                <a:gd name="T3" fmla="*/ 2147483647 h 97"/>
                <a:gd name="T4" fmla="*/ 2147483647 w 74"/>
                <a:gd name="T5" fmla="*/ 2147483647 h 97"/>
                <a:gd name="T6" fmla="*/ 2147483647 w 74"/>
                <a:gd name="T7" fmla="*/ 2147483647 h 97"/>
                <a:gd name="T8" fmla="*/ 2147483647 w 74"/>
                <a:gd name="T9" fmla="*/ 2147483647 h 97"/>
                <a:gd name="T10" fmla="*/ 2147483647 w 74"/>
                <a:gd name="T11" fmla="*/ 2147483647 h 97"/>
                <a:gd name="T12" fmla="*/ 2147483647 w 74"/>
                <a:gd name="T13" fmla="*/ 2147483647 h 97"/>
                <a:gd name="T14" fmla="*/ 2147483647 w 74"/>
                <a:gd name="T15" fmla="*/ 2147483647 h 97"/>
                <a:gd name="T16" fmla="*/ 2147483647 w 74"/>
                <a:gd name="T17" fmla="*/ 2147483647 h 97"/>
                <a:gd name="T18" fmla="*/ 2147483647 w 74"/>
                <a:gd name="T19" fmla="*/ 2147483647 h 97"/>
                <a:gd name="T20" fmla="*/ 2147483647 w 74"/>
                <a:gd name="T21" fmla="*/ 2147483647 h 97"/>
                <a:gd name="T22" fmla="*/ 2147483647 w 74"/>
                <a:gd name="T23" fmla="*/ 2147483647 h 97"/>
                <a:gd name="T24" fmla="*/ 2147483647 w 74"/>
                <a:gd name="T25" fmla="*/ 2147483647 h 97"/>
                <a:gd name="T26" fmla="*/ 2147483647 w 74"/>
                <a:gd name="T27" fmla="*/ 2147483647 h 97"/>
                <a:gd name="T28" fmla="*/ 2147483647 w 74"/>
                <a:gd name="T29" fmla="*/ 2147483647 h 97"/>
                <a:gd name="T30" fmla="*/ 0 w 74"/>
                <a:gd name="T31" fmla="*/ 2147483647 h 97"/>
                <a:gd name="T32" fmla="*/ 2147483647 w 74"/>
                <a:gd name="T33" fmla="*/ 2147483647 h 97"/>
                <a:gd name="T34" fmla="*/ 2147483647 w 74"/>
                <a:gd name="T35" fmla="*/ 0 h 97"/>
                <a:gd name="T36" fmla="*/ 2147483647 w 74"/>
                <a:gd name="T37" fmla="*/ 2147483647 h 97"/>
                <a:gd name="T38" fmla="*/ 2147483647 w 74"/>
                <a:gd name="T39" fmla="*/ 2147483647 h 97"/>
                <a:gd name="T40" fmla="*/ 2147483647 w 74"/>
                <a:gd name="T41" fmla="*/ 2147483647 h 97"/>
                <a:gd name="T42" fmla="*/ 2147483647 w 74"/>
                <a:gd name="T43" fmla="*/ 2147483647 h 97"/>
                <a:gd name="T44" fmla="*/ 2147483647 w 74"/>
                <a:gd name="T45" fmla="*/ 2147483647 h 97"/>
                <a:gd name="T46" fmla="*/ 2147483647 w 74"/>
                <a:gd name="T47" fmla="*/ 2147483647 h 97"/>
                <a:gd name="T48" fmla="*/ 2147483647 w 74"/>
                <a:gd name="T49" fmla="*/ 2147483647 h 97"/>
                <a:gd name="T50" fmla="*/ 2147483647 w 74"/>
                <a:gd name="T51" fmla="*/ 2147483647 h 97"/>
                <a:gd name="T52" fmla="*/ 2147483647 w 74"/>
                <a:gd name="T53" fmla="*/ 2147483647 h 97"/>
                <a:gd name="T54" fmla="*/ 2147483647 w 74"/>
                <a:gd name="T55" fmla="*/ 2147483647 h 97"/>
                <a:gd name="T56" fmla="*/ 2147483647 w 74"/>
                <a:gd name="T57" fmla="*/ 2147483647 h 97"/>
                <a:gd name="T58" fmla="*/ 2147483647 w 74"/>
                <a:gd name="T59" fmla="*/ 2147483647 h 97"/>
                <a:gd name="T60" fmla="*/ 2147483647 w 74"/>
                <a:gd name="T61" fmla="*/ 2147483647 h 97"/>
                <a:gd name="T62" fmla="*/ 2147483647 w 74"/>
                <a:gd name="T63" fmla="*/ 2147483647 h 97"/>
                <a:gd name="T64" fmla="*/ 2147483647 w 74"/>
                <a:gd name="T65" fmla="*/ 2147483647 h 97"/>
                <a:gd name="T66" fmla="*/ 2147483647 w 74"/>
                <a:gd name="T67" fmla="*/ 2147483647 h 97"/>
                <a:gd name="T68" fmla="*/ 2147483647 w 74"/>
                <a:gd name="T69" fmla="*/ 2147483647 h 97"/>
                <a:gd name="T70" fmla="*/ 2147483647 w 74"/>
                <a:gd name="T71" fmla="*/ 2147483647 h 97"/>
                <a:gd name="T72" fmla="*/ 2147483647 w 74"/>
                <a:gd name="T73" fmla="*/ 2147483647 h 97"/>
                <a:gd name="T74" fmla="*/ 2147483647 w 74"/>
                <a:gd name="T75" fmla="*/ 2147483647 h 97"/>
                <a:gd name="T76" fmla="*/ 2147483647 w 74"/>
                <a:gd name="T77" fmla="*/ 2147483647 h 97"/>
                <a:gd name="T78" fmla="*/ 2147483647 w 74"/>
                <a:gd name="T79" fmla="*/ 2147483647 h 97"/>
                <a:gd name="T80" fmla="*/ 2147483647 w 74"/>
                <a:gd name="T81" fmla="*/ 2147483647 h 97"/>
                <a:gd name="T82" fmla="*/ 2147483647 w 74"/>
                <a:gd name="T83" fmla="*/ 2147483647 h 97"/>
                <a:gd name="T84" fmla="*/ 2147483647 w 74"/>
                <a:gd name="T85" fmla="*/ 2147483647 h 97"/>
                <a:gd name="T86" fmla="*/ 2147483647 w 74"/>
                <a:gd name="T87" fmla="*/ 2147483647 h 97"/>
                <a:gd name="T88" fmla="*/ 2147483647 w 74"/>
                <a:gd name="T89" fmla="*/ 2147483647 h 97"/>
                <a:gd name="T90" fmla="*/ 2147483647 w 74"/>
                <a:gd name="T91" fmla="*/ 2147483647 h 97"/>
                <a:gd name="T92" fmla="*/ 2147483647 w 74"/>
                <a:gd name="T93" fmla="*/ 2147483647 h 97"/>
                <a:gd name="T94" fmla="*/ 2147483647 w 74"/>
                <a:gd name="T95" fmla="*/ 2147483647 h 97"/>
                <a:gd name="T96" fmla="*/ 2147483647 w 74"/>
                <a:gd name="T97" fmla="*/ 2147483647 h 9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74" h="97">
                  <a:moveTo>
                    <a:pt x="21" y="0"/>
                  </a:moveTo>
                  <a:cubicBezTo>
                    <a:pt x="60" y="0"/>
                    <a:pt x="60" y="0"/>
                    <a:pt x="60" y="0"/>
                  </a:cubicBezTo>
                  <a:cubicBezTo>
                    <a:pt x="64" y="0"/>
                    <a:pt x="66" y="1"/>
                    <a:pt x="68" y="3"/>
                  </a:cubicBezTo>
                  <a:cubicBezTo>
                    <a:pt x="70" y="5"/>
                    <a:pt x="72" y="8"/>
                    <a:pt x="72" y="11"/>
                  </a:cubicBezTo>
                  <a:cubicBezTo>
                    <a:pt x="72" y="56"/>
                    <a:pt x="72" y="56"/>
                    <a:pt x="72" y="56"/>
                  </a:cubicBezTo>
                  <a:cubicBezTo>
                    <a:pt x="71" y="55"/>
                    <a:pt x="70" y="53"/>
                    <a:pt x="70" y="52"/>
                  </a:cubicBezTo>
                  <a:cubicBezTo>
                    <a:pt x="68" y="50"/>
                    <a:pt x="66" y="48"/>
                    <a:pt x="63" y="47"/>
                  </a:cubicBezTo>
                  <a:cubicBezTo>
                    <a:pt x="63" y="11"/>
                    <a:pt x="63" y="11"/>
                    <a:pt x="63" y="11"/>
                  </a:cubicBezTo>
                  <a:cubicBezTo>
                    <a:pt x="63" y="10"/>
                    <a:pt x="63" y="9"/>
                    <a:pt x="62" y="9"/>
                  </a:cubicBezTo>
                  <a:cubicBezTo>
                    <a:pt x="62" y="8"/>
                    <a:pt x="61" y="8"/>
                    <a:pt x="60" y="8"/>
                  </a:cubicBezTo>
                  <a:cubicBezTo>
                    <a:pt x="25" y="8"/>
                    <a:pt x="25" y="8"/>
                    <a:pt x="25" y="8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6" y="16"/>
                    <a:pt x="26" y="17"/>
                    <a:pt x="26" y="18"/>
                  </a:cubicBezTo>
                  <a:cubicBezTo>
                    <a:pt x="26" y="19"/>
                    <a:pt x="25" y="21"/>
                    <a:pt x="23" y="22"/>
                  </a:cubicBezTo>
                  <a:cubicBezTo>
                    <a:pt x="22" y="23"/>
                    <a:pt x="21" y="24"/>
                    <a:pt x="19" y="24"/>
                  </a:cubicBezTo>
                  <a:cubicBezTo>
                    <a:pt x="18" y="24"/>
                    <a:pt x="17" y="24"/>
                    <a:pt x="16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79"/>
                    <a:pt x="8" y="79"/>
                    <a:pt x="8" y="79"/>
                  </a:cubicBezTo>
                  <a:cubicBezTo>
                    <a:pt x="8" y="80"/>
                    <a:pt x="9" y="80"/>
                    <a:pt x="9" y="81"/>
                  </a:cubicBezTo>
                  <a:cubicBezTo>
                    <a:pt x="9" y="81"/>
                    <a:pt x="9" y="81"/>
                    <a:pt x="9" y="81"/>
                  </a:cubicBezTo>
                  <a:cubicBezTo>
                    <a:pt x="10" y="81"/>
                    <a:pt x="10" y="82"/>
                    <a:pt x="11" y="82"/>
                  </a:cubicBezTo>
                  <a:cubicBezTo>
                    <a:pt x="28" y="82"/>
                    <a:pt x="28" y="82"/>
                    <a:pt x="28" y="82"/>
                  </a:cubicBezTo>
                  <a:cubicBezTo>
                    <a:pt x="28" y="82"/>
                    <a:pt x="29" y="83"/>
                    <a:pt x="29" y="84"/>
                  </a:cubicBezTo>
                  <a:cubicBezTo>
                    <a:pt x="31" y="86"/>
                    <a:pt x="34" y="88"/>
                    <a:pt x="37" y="90"/>
                  </a:cubicBezTo>
                  <a:cubicBezTo>
                    <a:pt x="11" y="90"/>
                    <a:pt x="11" y="90"/>
                    <a:pt x="11" y="90"/>
                  </a:cubicBezTo>
                  <a:cubicBezTo>
                    <a:pt x="8" y="90"/>
                    <a:pt x="5" y="89"/>
                    <a:pt x="3" y="87"/>
                  </a:cubicBezTo>
                  <a:cubicBezTo>
                    <a:pt x="3" y="87"/>
                    <a:pt x="3" y="87"/>
                    <a:pt x="3" y="87"/>
                  </a:cubicBezTo>
                  <a:cubicBezTo>
                    <a:pt x="3" y="87"/>
                    <a:pt x="3" y="87"/>
                    <a:pt x="3" y="87"/>
                  </a:cubicBezTo>
                  <a:cubicBezTo>
                    <a:pt x="1" y="85"/>
                    <a:pt x="0" y="82"/>
                    <a:pt x="0" y="79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21" y="0"/>
                    <a:pt x="21" y="0"/>
                    <a:pt x="21" y="0"/>
                  </a:cubicBezTo>
                  <a:close/>
                  <a:moveTo>
                    <a:pt x="17" y="52"/>
                  </a:moveTo>
                  <a:cubicBezTo>
                    <a:pt x="17" y="56"/>
                    <a:pt x="17" y="56"/>
                    <a:pt x="17" y="56"/>
                  </a:cubicBezTo>
                  <a:cubicBezTo>
                    <a:pt x="27" y="56"/>
                    <a:pt x="27" y="56"/>
                    <a:pt x="27" y="56"/>
                  </a:cubicBezTo>
                  <a:cubicBezTo>
                    <a:pt x="27" y="52"/>
                    <a:pt x="27" y="52"/>
                    <a:pt x="27" y="52"/>
                  </a:cubicBezTo>
                  <a:cubicBezTo>
                    <a:pt x="17" y="52"/>
                    <a:pt x="17" y="52"/>
                    <a:pt x="17" y="52"/>
                  </a:cubicBezTo>
                  <a:close/>
                  <a:moveTo>
                    <a:pt x="17" y="40"/>
                  </a:moveTo>
                  <a:cubicBezTo>
                    <a:pt x="17" y="44"/>
                    <a:pt x="17" y="44"/>
                    <a:pt x="17" y="44"/>
                  </a:cubicBezTo>
                  <a:cubicBezTo>
                    <a:pt x="56" y="44"/>
                    <a:pt x="56" y="44"/>
                    <a:pt x="56" y="44"/>
                  </a:cubicBezTo>
                  <a:cubicBezTo>
                    <a:pt x="56" y="40"/>
                    <a:pt x="56" y="40"/>
                    <a:pt x="56" y="40"/>
                  </a:cubicBezTo>
                  <a:cubicBezTo>
                    <a:pt x="17" y="40"/>
                    <a:pt x="17" y="40"/>
                    <a:pt x="17" y="40"/>
                  </a:cubicBezTo>
                  <a:close/>
                  <a:moveTo>
                    <a:pt x="17" y="28"/>
                  </a:moveTo>
                  <a:cubicBezTo>
                    <a:pt x="17" y="33"/>
                    <a:pt x="17" y="33"/>
                    <a:pt x="17" y="33"/>
                  </a:cubicBezTo>
                  <a:cubicBezTo>
                    <a:pt x="56" y="33"/>
                    <a:pt x="56" y="33"/>
                    <a:pt x="56" y="33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17" y="28"/>
                    <a:pt x="17" y="28"/>
                    <a:pt x="17" y="28"/>
                  </a:cubicBezTo>
                  <a:close/>
                  <a:moveTo>
                    <a:pt x="34" y="17"/>
                  </a:moveTo>
                  <a:cubicBezTo>
                    <a:pt x="34" y="22"/>
                    <a:pt x="34" y="22"/>
                    <a:pt x="34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17"/>
                    <a:pt x="56" y="17"/>
                    <a:pt x="56" y="17"/>
                  </a:cubicBezTo>
                  <a:cubicBezTo>
                    <a:pt x="34" y="17"/>
                    <a:pt x="34" y="17"/>
                    <a:pt x="34" y="17"/>
                  </a:cubicBezTo>
                  <a:close/>
                  <a:moveTo>
                    <a:pt x="41" y="69"/>
                  </a:moveTo>
                  <a:cubicBezTo>
                    <a:pt x="43" y="64"/>
                    <a:pt x="48" y="61"/>
                    <a:pt x="55" y="60"/>
                  </a:cubicBezTo>
                  <a:cubicBezTo>
                    <a:pt x="48" y="56"/>
                    <a:pt x="39" y="62"/>
                    <a:pt x="41" y="69"/>
                  </a:cubicBezTo>
                  <a:close/>
                  <a:moveTo>
                    <a:pt x="38" y="54"/>
                  </a:moveTo>
                  <a:cubicBezTo>
                    <a:pt x="34" y="57"/>
                    <a:pt x="32" y="61"/>
                    <a:pt x="31" y="66"/>
                  </a:cubicBezTo>
                  <a:cubicBezTo>
                    <a:pt x="31" y="70"/>
                    <a:pt x="32" y="75"/>
                    <a:pt x="35" y="79"/>
                  </a:cubicBezTo>
                  <a:cubicBezTo>
                    <a:pt x="38" y="83"/>
                    <a:pt x="43" y="86"/>
                    <a:pt x="47" y="86"/>
                  </a:cubicBezTo>
                  <a:cubicBezTo>
                    <a:pt x="51" y="87"/>
                    <a:pt x="55" y="86"/>
                    <a:pt x="58" y="84"/>
                  </a:cubicBezTo>
                  <a:cubicBezTo>
                    <a:pt x="58" y="85"/>
                    <a:pt x="58" y="86"/>
                    <a:pt x="59" y="87"/>
                  </a:cubicBezTo>
                  <a:cubicBezTo>
                    <a:pt x="65" y="95"/>
                    <a:pt x="65" y="95"/>
                    <a:pt x="65" y="95"/>
                  </a:cubicBezTo>
                  <a:cubicBezTo>
                    <a:pt x="67" y="97"/>
                    <a:pt x="69" y="97"/>
                    <a:pt x="71" y="96"/>
                  </a:cubicBezTo>
                  <a:cubicBezTo>
                    <a:pt x="71" y="96"/>
                    <a:pt x="71" y="96"/>
                    <a:pt x="71" y="96"/>
                  </a:cubicBezTo>
                  <a:cubicBezTo>
                    <a:pt x="73" y="94"/>
                    <a:pt x="74" y="91"/>
                    <a:pt x="72" y="90"/>
                  </a:cubicBezTo>
                  <a:cubicBezTo>
                    <a:pt x="66" y="82"/>
                    <a:pt x="66" y="82"/>
                    <a:pt x="66" y="82"/>
                  </a:cubicBezTo>
                  <a:cubicBezTo>
                    <a:pt x="65" y="81"/>
                    <a:pt x="64" y="80"/>
                    <a:pt x="63" y="80"/>
                  </a:cubicBezTo>
                  <a:cubicBezTo>
                    <a:pt x="66" y="77"/>
                    <a:pt x="67" y="74"/>
                    <a:pt x="68" y="70"/>
                  </a:cubicBezTo>
                  <a:cubicBezTo>
                    <a:pt x="68" y="66"/>
                    <a:pt x="67" y="61"/>
                    <a:pt x="64" y="57"/>
                  </a:cubicBezTo>
                  <a:cubicBezTo>
                    <a:pt x="61" y="53"/>
                    <a:pt x="56" y="50"/>
                    <a:pt x="52" y="50"/>
                  </a:cubicBezTo>
                  <a:cubicBezTo>
                    <a:pt x="47" y="49"/>
                    <a:pt x="42" y="50"/>
                    <a:pt x="38" y="54"/>
                  </a:cubicBezTo>
                  <a:close/>
                  <a:moveTo>
                    <a:pt x="51" y="56"/>
                  </a:moveTo>
                  <a:cubicBezTo>
                    <a:pt x="48" y="56"/>
                    <a:pt x="45" y="56"/>
                    <a:pt x="42" y="58"/>
                  </a:cubicBezTo>
                  <a:cubicBezTo>
                    <a:pt x="39" y="61"/>
                    <a:pt x="38" y="63"/>
                    <a:pt x="37" y="67"/>
                  </a:cubicBezTo>
                  <a:cubicBezTo>
                    <a:pt x="37" y="70"/>
                    <a:pt x="38" y="73"/>
                    <a:pt x="40" y="76"/>
                  </a:cubicBezTo>
                  <a:cubicBezTo>
                    <a:pt x="42" y="78"/>
                    <a:pt x="45" y="80"/>
                    <a:pt x="48" y="80"/>
                  </a:cubicBezTo>
                  <a:cubicBezTo>
                    <a:pt x="51" y="80"/>
                    <a:pt x="54" y="80"/>
                    <a:pt x="57" y="78"/>
                  </a:cubicBezTo>
                  <a:cubicBezTo>
                    <a:pt x="60" y="76"/>
                    <a:pt x="61" y="73"/>
                    <a:pt x="61" y="69"/>
                  </a:cubicBezTo>
                  <a:cubicBezTo>
                    <a:pt x="62" y="66"/>
                    <a:pt x="61" y="63"/>
                    <a:pt x="59" y="61"/>
                  </a:cubicBezTo>
                  <a:cubicBezTo>
                    <a:pt x="57" y="58"/>
                    <a:pt x="54" y="56"/>
                    <a:pt x="51" y="56"/>
                  </a:cubicBezTo>
                  <a:close/>
                  <a:moveTo>
                    <a:pt x="21" y="9"/>
                  </a:moveTo>
                  <a:cubicBezTo>
                    <a:pt x="11" y="19"/>
                    <a:pt x="11" y="19"/>
                    <a:pt x="11" y="19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8" y="20"/>
                    <a:pt x="18" y="20"/>
                  </a:cubicBezTo>
                  <a:cubicBezTo>
                    <a:pt x="19" y="20"/>
                    <a:pt x="20" y="19"/>
                    <a:pt x="21" y="19"/>
                  </a:cubicBezTo>
                  <a:cubicBezTo>
                    <a:pt x="21" y="18"/>
                    <a:pt x="22" y="17"/>
                    <a:pt x="22" y="17"/>
                  </a:cubicBezTo>
                  <a:cubicBezTo>
                    <a:pt x="22" y="16"/>
                    <a:pt x="22" y="16"/>
                    <a:pt x="22" y="15"/>
                  </a:cubicBezTo>
                  <a:cubicBezTo>
                    <a:pt x="22" y="15"/>
                    <a:pt x="22" y="15"/>
                    <a:pt x="22" y="15"/>
                  </a:cubicBezTo>
                  <a:cubicBezTo>
                    <a:pt x="22" y="15"/>
                    <a:pt x="22" y="15"/>
                    <a:pt x="22" y="15"/>
                  </a:cubicBezTo>
                  <a:cubicBezTo>
                    <a:pt x="21" y="11"/>
                    <a:pt x="21" y="11"/>
                    <a:pt x="21" y="11"/>
                  </a:cubicBezTo>
                  <a:lnTo>
                    <a:pt x="21" y="9"/>
                  </a:ln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</p:grpSp>
      <p:grpSp>
        <p:nvGrpSpPr>
          <p:cNvPr id="18" name="组合 17">
            <a:extLst>
              <a:ext uri="{FF2B5EF4-FFF2-40B4-BE49-F238E27FC236}">
                <a16:creationId xmlns:a16="http://schemas.microsoft.com/office/drawing/2014/main" id="{A710960A-D5A0-4EB3-ACD6-65AE896A071E}"/>
              </a:ext>
            </a:extLst>
          </p:cNvPr>
          <p:cNvGrpSpPr>
            <a:grpSpLocks/>
          </p:cNvGrpSpPr>
          <p:nvPr/>
        </p:nvGrpSpPr>
        <p:grpSpPr bwMode="auto">
          <a:xfrm>
            <a:off x="5546941" y="4640514"/>
            <a:ext cx="816769" cy="818212"/>
            <a:chOff x="5551327" y="4715481"/>
            <a:chExt cx="1089347" cy="1089347"/>
          </a:xfrm>
        </p:grpSpPr>
        <p:sp>
          <p:nvSpPr>
            <p:cNvPr id="19" name="任意多边形 18">
              <a:extLst>
                <a:ext uri="{FF2B5EF4-FFF2-40B4-BE49-F238E27FC236}">
                  <a16:creationId xmlns:a16="http://schemas.microsoft.com/office/drawing/2014/main" id="{1AFF328F-E988-46C6-B1B1-5EB2BC43524B}"/>
                </a:ext>
              </a:extLst>
            </p:cNvPr>
            <p:cNvSpPr/>
            <p:nvPr/>
          </p:nvSpPr>
          <p:spPr>
            <a:xfrm>
              <a:off x="5551327" y="4715481"/>
              <a:ext cx="1089347" cy="1089347"/>
            </a:xfrm>
            <a:custGeom>
              <a:avLst/>
              <a:gdLst>
                <a:gd name="connsiteX0" fmla="*/ 0 w 1353343"/>
                <a:gd name="connsiteY0" fmla="*/ 676672 h 1353343"/>
                <a:gd name="connsiteX1" fmla="*/ 676672 w 1353343"/>
                <a:gd name="connsiteY1" fmla="*/ 0 h 1353343"/>
                <a:gd name="connsiteX2" fmla="*/ 1353344 w 1353343"/>
                <a:gd name="connsiteY2" fmla="*/ 676672 h 1353343"/>
                <a:gd name="connsiteX3" fmla="*/ 676672 w 1353343"/>
                <a:gd name="connsiteY3" fmla="*/ 1353344 h 1353343"/>
                <a:gd name="connsiteX4" fmla="*/ 0 w 1353343"/>
                <a:gd name="connsiteY4" fmla="*/ 676672 h 1353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3343" h="1353343">
                  <a:moveTo>
                    <a:pt x="0" y="676672"/>
                  </a:moveTo>
                  <a:cubicBezTo>
                    <a:pt x="0" y="302956"/>
                    <a:pt x="302956" y="0"/>
                    <a:pt x="676672" y="0"/>
                  </a:cubicBezTo>
                  <a:cubicBezTo>
                    <a:pt x="1050388" y="0"/>
                    <a:pt x="1353344" y="302956"/>
                    <a:pt x="1353344" y="676672"/>
                  </a:cubicBezTo>
                  <a:cubicBezTo>
                    <a:pt x="1353344" y="1050388"/>
                    <a:pt x="1050388" y="1353344"/>
                    <a:pt x="676672" y="1353344"/>
                  </a:cubicBezTo>
                  <a:cubicBezTo>
                    <a:pt x="302956" y="1353344"/>
                    <a:pt x="0" y="1050388"/>
                    <a:pt x="0" y="676672"/>
                  </a:cubicBezTo>
                  <a:close/>
                </a:path>
              </a:pathLst>
            </a:custGeom>
            <a:solidFill>
              <a:srgbClr val="1F3864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236292" tIns="236292" rIns="236292" bIns="236292" spcCol="127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00012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3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20" name="Freeform 48">
              <a:extLst>
                <a:ext uri="{FF2B5EF4-FFF2-40B4-BE49-F238E27FC236}">
                  <a16:creationId xmlns:a16="http://schemas.microsoft.com/office/drawing/2014/main" id="{ABB3772F-C872-4B38-8B20-9EC284486BC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14282" y="4971475"/>
              <a:ext cx="363436" cy="577358"/>
            </a:xfrm>
            <a:custGeom>
              <a:avLst/>
              <a:gdLst>
                <a:gd name="T0" fmla="*/ 2147483647 w 67"/>
                <a:gd name="T1" fmla="*/ 2147483647 h 106"/>
                <a:gd name="T2" fmla="*/ 2147483647 w 67"/>
                <a:gd name="T3" fmla="*/ 2147483647 h 106"/>
                <a:gd name="T4" fmla="*/ 2147483647 w 67"/>
                <a:gd name="T5" fmla="*/ 2147483647 h 106"/>
                <a:gd name="T6" fmla="*/ 2147483647 w 67"/>
                <a:gd name="T7" fmla="*/ 2147483647 h 106"/>
                <a:gd name="T8" fmla="*/ 2147483647 w 67"/>
                <a:gd name="T9" fmla="*/ 2147483647 h 106"/>
                <a:gd name="T10" fmla="*/ 2147483647 w 67"/>
                <a:gd name="T11" fmla="*/ 2147483647 h 106"/>
                <a:gd name="T12" fmla="*/ 2147483647 w 67"/>
                <a:gd name="T13" fmla="*/ 2147483647 h 106"/>
                <a:gd name="T14" fmla="*/ 2147483647 w 67"/>
                <a:gd name="T15" fmla="*/ 2147483647 h 106"/>
                <a:gd name="T16" fmla="*/ 2147483647 w 67"/>
                <a:gd name="T17" fmla="*/ 2147483647 h 106"/>
                <a:gd name="T18" fmla="*/ 2147483647 w 67"/>
                <a:gd name="T19" fmla="*/ 2147483647 h 106"/>
                <a:gd name="T20" fmla="*/ 2147483647 w 67"/>
                <a:gd name="T21" fmla="*/ 2147483647 h 106"/>
                <a:gd name="T22" fmla="*/ 2147483647 w 67"/>
                <a:gd name="T23" fmla="*/ 2147483647 h 106"/>
                <a:gd name="T24" fmla="*/ 2147483647 w 67"/>
                <a:gd name="T25" fmla="*/ 2147483647 h 106"/>
                <a:gd name="T26" fmla="*/ 2147483647 w 67"/>
                <a:gd name="T27" fmla="*/ 2147483647 h 106"/>
                <a:gd name="T28" fmla="*/ 2147483647 w 67"/>
                <a:gd name="T29" fmla="*/ 2147483647 h 106"/>
                <a:gd name="T30" fmla="*/ 0 w 67"/>
                <a:gd name="T31" fmla="*/ 2147483647 h 106"/>
                <a:gd name="T32" fmla="*/ 2147483647 w 67"/>
                <a:gd name="T33" fmla="*/ 0 h 106"/>
                <a:gd name="T34" fmla="*/ 2147483647 w 67"/>
                <a:gd name="T35" fmla="*/ 2147483647 h 106"/>
                <a:gd name="T36" fmla="*/ 2147483647 w 67"/>
                <a:gd name="T37" fmla="*/ 2147483647 h 106"/>
                <a:gd name="T38" fmla="*/ 2147483647 w 67"/>
                <a:gd name="T39" fmla="*/ 2147483647 h 106"/>
                <a:gd name="T40" fmla="*/ 2147483647 w 67"/>
                <a:gd name="T41" fmla="*/ 2147483647 h 106"/>
                <a:gd name="T42" fmla="*/ 2147483647 w 67"/>
                <a:gd name="T43" fmla="*/ 2147483647 h 106"/>
                <a:gd name="T44" fmla="*/ 2147483647 w 67"/>
                <a:gd name="T45" fmla="*/ 2147483647 h 106"/>
                <a:gd name="T46" fmla="*/ 2147483647 w 67"/>
                <a:gd name="T47" fmla="*/ 2147483647 h 106"/>
                <a:gd name="T48" fmla="*/ 2147483647 w 67"/>
                <a:gd name="T49" fmla="*/ 2147483647 h 106"/>
                <a:gd name="T50" fmla="*/ 2147483647 w 67"/>
                <a:gd name="T51" fmla="*/ 2147483647 h 106"/>
                <a:gd name="T52" fmla="*/ 2147483647 w 67"/>
                <a:gd name="T53" fmla="*/ 2147483647 h 106"/>
                <a:gd name="T54" fmla="*/ 2147483647 w 67"/>
                <a:gd name="T55" fmla="*/ 2147483647 h 106"/>
                <a:gd name="T56" fmla="*/ 2147483647 w 67"/>
                <a:gd name="T57" fmla="*/ 2147483647 h 106"/>
                <a:gd name="T58" fmla="*/ 2147483647 w 67"/>
                <a:gd name="T59" fmla="*/ 2147483647 h 106"/>
                <a:gd name="T60" fmla="*/ 2147483647 w 67"/>
                <a:gd name="T61" fmla="*/ 2147483647 h 106"/>
                <a:gd name="T62" fmla="*/ 2147483647 w 67"/>
                <a:gd name="T63" fmla="*/ 2147483647 h 106"/>
                <a:gd name="T64" fmla="*/ 2147483647 w 67"/>
                <a:gd name="T65" fmla="*/ 2147483647 h 106"/>
                <a:gd name="T66" fmla="*/ 2147483647 w 67"/>
                <a:gd name="T67" fmla="*/ 2147483647 h 106"/>
                <a:gd name="T68" fmla="*/ 2147483647 w 67"/>
                <a:gd name="T69" fmla="*/ 2147483647 h 106"/>
                <a:gd name="T70" fmla="*/ 2147483647 w 67"/>
                <a:gd name="T71" fmla="*/ 2147483647 h 106"/>
                <a:gd name="T72" fmla="*/ 2147483647 w 67"/>
                <a:gd name="T73" fmla="*/ 2147483647 h 106"/>
                <a:gd name="T74" fmla="*/ 2147483647 w 67"/>
                <a:gd name="T75" fmla="*/ 2147483647 h 106"/>
                <a:gd name="T76" fmla="*/ 2147483647 w 67"/>
                <a:gd name="T77" fmla="*/ 2147483647 h 106"/>
                <a:gd name="T78" fmla="*/ 2147483647 w 67"/>
                <a:gd name="T79" fmla="*/ 2147483647 h 106"/>
                <a:gd name="T80" fmla="*/ 2147483647 w 67"/>
                <a:gd name="T81" fmla="*/ 2147483647 h 106"/>
                <a:gd name="T82" fmla="*/ 2147483647 w 67"/>
                <a:gd name="T83" fmla="*/ 2147483647 h 106"/>
                <a:gd name="T84" fmla="*/ 2147483647 w 67"/>
                <a:gd name="T85" fmla="*/ 2147483647 h 106"/>
                <a:gd name="T86" fmla="*/ 2147483647 w 67"/>
                <a:gd name="T87" fmla="*/ 2147483647 h 106"/>
                <a:gd name="T88" fmla="*/ 2147483647 w 67"/>
                <a:gd name="T89" fmla="*/ 2147483647 h 106"/>
                <a:gd name="T90" fmla="*/ 2147483647 w 67"/>
                <a:gd name="T91" fmla="*/ 2147483647 h 106"/>
                <a:gd name="T92" fmla="*/ 2147483647 w 67"/>
                <a:gd name="T93" fmla="*/ 2147483647 h 106"/>
                <a:gd name="T94" fmla="*/ 2147483647 w 67"/>
                <a:gd name="T95" fmla="*/ 2147483647 h 106"/>
                <a:gd name="T96" fmla="*/ 2147483647 w 67"/>
                <a:gd name="T97" fmla="*/ 2147483647 h 106"/>
                <a:gd name="T98" fmla="*/ 2147483647 w 67"/>
                <a:gd name="T99" fmla="*/ 2147483647 h 106"/>
                <a:gd name="T100" fmla="*/ 2147483647 w 67"/>
                <a:gd name="T101" fmla="*/ 2147483647 h 106"/>
                <a:gd name="T102" fmla="*/ 2147483647 w 67"/>
                <a:gd name="T103" fmla="*/ 2147483647 h 10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0" t="0" r="r" b="b"/>
              <a:pathLst>
                <a:path w="67" h="106">
                  <a:moveTo>
                    <a:pt x="33" y="0"/>
                  </a:moveTo>
                  <a:cubicBezTo>
                    <a:pt x="43" y="0"/>
                    <a:pt x="51" y="4"/>
                    <a:pt x="57" y="10"/>
                  </a:cubicBezTo>
                  <a:cubicBezTo>
                    <a:pt x="63" y="16"/>
                    <a:pt x="67" y="25"/>
                    <a:pt x="67" y="34"/>
                  </a:cubicBezTo>
                  <a:cubicBezTo>
                    <a:pt x="67" y="40"/>
                    <a:pt x="65" y="46"/>
                    <a:pt x="62" y="51"/>
                  </a:cubicBezTo>
                  <a:cubicBezTo>
                    <a:pt x="59" y="56"/>
                    <a:pt x="56" y="59"/>
                    <a:pt x="51" y="62"/>
                  </a:cubicBezTo>
                  <a:cubicBezTo>
                    <a:pt x="51" y="66"/>
                    <a:pt x="51" y="66"/>
                    <a:pt x="51" y="66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65"/>
                    <a:pt x="55" y="65"/>
                    <a:pt x="55" y="65"/>
                  </a:cubicBezTo>
                  <a:cubicBezTo>
                    <a:pt x="56" y="68"/>
                    <a:pt x="56" y="68"/>
                    <a:pt x="56" y="68"/>
                  </a:cubicBezTo>
                  <a:cubicBezTo>
                    <a:pt x="57" y="70"/>
                    <a:pt x="57" y="72"/>
                    <a:pt x="57" y="73"/>
                  </a:cubicBezTo>
                  <a:cubicBezTo>
                    <a:pt x="57" y="75"/>
                    <a:pt x="57" y="77"/>
                    <a:pt x="56" y="79"/>
                  </a:cubicBezTo>
                  <a:cubicBezTo>
                    <a:pt x="56" y="80"/>
                    <a:pt x="56" y="80"/>
                    <a:pt x="56" y="80"/>
                  </a:cubicBezTo>
                  <a:cubicBezTo>
                    <a:pt x="56" y="80"/>
                    <a:pt x="56" y="80"/>
                    <a:pt x="56" y="80"/>
                  </a:cubicBezTo>
                  <a:cubicBezTo>
                    <a:pt x="57" y="82"/>
                    <a:pt x="57" y="84"/>
                    <a:pt x="57" y="86"/>
                  </a:cubicBezTo>
                  <a:cubicBezTo>
                    <a:pt x="57" y="88"/>
                    <a:pt x="57" y="90"/>
                    <a:pt x="56" y="92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15" y="97"/>
                    <a:pt x="15" y="97"/>
                    <a:pt x="15" y="97"/>
                  </a:cubicBezTo>
                  <a:cubicBezTo>
                    <a:pt x="13" y="97"/>
                    <a:pt x="13" y="97"/>
                    <a:pt x="13" y="97"/>
                  </a:cubicBezTo>
                  <a:cubicBezTo>
                    <a:pt x="12" y="95"/>
                    <a:pt x="12" y="95"/>
                    <a:pt x="12" y="95"/>
                  </a:cubicBezTo>
                  <a:cubicBezTo>
                    <a:pt x="11" y="93"/>
                    <a:pt x="11" y="91"/>
                    <a:pt x="10" y="90"/>
                  </a:cubicBezTo>
                  <a:cubicBezTo>
                    <a:pt x="10" y="88"/>
                    <a:pt x="11" y="86"/>
                    <a:pt x="12" y="83"/>
                  </a:cubicBezTo>
                  <a:cubicBezTo>
                    <a:pt x="12" y="83"/>
                    <a:pt x="12" y="83"/>
                    <a:pt x="12" y="83"/>
                  </a:cubicBezTo>
                  <a:cubicBezTo>
                    <a:pt x="12" y="82"/>
                    <a:pt x="12" y="82"/>
                    <a:pt x="12" y="82"/>
                  </a:cubicBezTo>
                  <a:cubicBezTo>
                    <a:pt x="11" y="81"/>
                    <a:pt x="11" y="79"/>
                    <a:pt x="10" y="77"/>
                  </a:cubicBezTo>
                  <a:cubicBezTo>
                    <a:pt x="10" y="75"/>
                    <a:pt x="11" y="73"/>
                    <a:pt x="12" y="71"/>
                  </a:cubicBezTo>
                  <a:cubicBezTo>
                    <a:pt x="13" y="69"/>
                    <a:pt x="13" y="69"/>
                    <a:pt x="13" y="69"/>
                  </a:cubicBezTo>
                  <a:cubicBezTo>
                    <a:pt x="15" y="69"/>
                    <a:pt x="15" y="69"/>
                    <a:pt x="15" y="69"/>
                  </a:cubicBezTo>
                  <a:cubicBezTo>
                    <a:pt x="16" y="69"/>
                    <a:pt x="16" y="69"/>
                    <a:pt x="16" y="69"/>
                  </a:cubicBezTo>
                  <a:cubicBezTo>
                    <a:pt x="16" y="63"/>
                    <a:pt x="16" y="63"/>
                    <a:pt x="16" y="63"/>
                  </a:cubicBezTo>
                  <a:cubicBezTo>
                    <a:pt x="11" y="60"/>
                    <a:pt x="7" y="56"/>
                    <a:pt x="5" y="51"/>
                  </a:cubicBezTo>
                  <a:cubicBezTo>
                    <a:pt x="2" y="46"/>
                    <a:pt x="0" y="40"/>
                    <a:pt x="0" y="34"/>
                  </a:cubicBezTo>
                  <a:cubicBezTo>
                    <a:pt x="0" y="25"/>
                    <a:pt x="4" y="16"/>
                    <a:pt x="10" y="10"/>
                  </a:cubicBezTo>
                  <a:cubicBezTo>
                    <a:pt x="16" y="4"/>
                    <a:pt x="24" y="0"/>
                    <a:pt x="33" y="0"/>
                  </a:cubicBezTo>
                  <a:close/>
                  <a:moveTo>
                    <a:pt x="26" y="40"/>
                  </a:moveTo>
                  <a:cubicBezTo>
                    <a:pt x="27" y="41"/>
                    <a:pt x="27" y="41"/>
                    <a:pt x="28" y="41"/>
                  </a:cubicBezTo>
                  <a:cubicBezTo>
                    <a:pt x="28" y="41"/>
                    <a:pt x="29" y="41"/>
                    <a:pt x="30" y="40"/>
                  </a:cubicBezTo>
                  <a:cubicBezTo>
                    <a:pt x="30" y="39"/>
                    <a:pt x="30" y="39"/>
                    <a:pt x="30" y="39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2" y="41"/>
                    <a:pt x="32" y="41"/>
                    <a:pt x="33" y="41"/>
                  </a:cubicBezTo>
                  <a:cubicBezTo>
                    <a:pt x="34" y="41"/>
                    <a:pt x="35" y="41"/>
                    <a:pt x="35" y="40"/>
                  </a:cubicBezTo>
                  <a:cubicBezTo>
                    <a:pt x="36" y="39"/>
                    <a:pt x="36" y="39"/>
                    <a:pt x="36" y="39"/>
                  </a:cubicBezTo>
                  <a:cubicBezTo>
                    <a:pt x="36" y="40"/>
                    <a:pt x="36" y="40"/>
                    <a:pt x="36" y="40"/>
                  </a:cubicBezTo>
                  <a:cubicBezTo>
                    <a:pt x="37" y="41"/>
                    <a:pt x="38" y="41"/>
                    <a:pt x="39" y="41"/>
                  </a:cubicBezTo>
                  <a:cubicBezTo>
                    <a:pt x="40" y="41"/>
                    <a:pt x="41" y="41"/>
                    <a:pt x="42" y="40"/>
                  </a:cubicBezTo>
                  <a:cubicBezTo>
                    <a:pt x="43" y="38"/>
                    <a:pt x="43" y="38"/>
                    <a:pt x="43" y="38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39" y="52"/>
                    <a:pt x="39" y="52"/>
                    <a:pt x="39" y="52"/>
                  </a:cubicBezTo>
                  <a:cubicBezTo>
                    <a:pt x="39" y="67"/>
                    <a:pt x="39" y="67"/>
                    <a:pt x="39" y="67"/>
                  </a:cubicBezTo>
                  <a:cubicBezTo>
                    <a:pt x="44" y="66"/>
                    <a:pt x="44" y="66"/>
                    <a:pt x="44" y="66"/>
                  </a:cubicBezTo>
                  <a:cubicBezTo>
                    <a:pt x="44" y="60"/>
                    <a:pt x="44" y="60"/>
                    <a:pt x="44" y="60"/>
                  </a:cubicBezTo>
                  <a:cubicBezTo>
                    <a:pt x="44" y="58"/>
                    <a:pt x="44" y="58"/>
                    <a:pt x="44" y="58"/>
                  </a:cubicBezTo>
                  <a:cubicBezTo>
                    <a:pt x="46" y="57"/>
                    <a:pt x="46" y="57"/>
                    <a:pt x="46" y="57"/>
                  </a:cubicBezTo>
                  <a:cubicBezTo>
                    <a:pt x="50" y="55"/>
                    <a:pt x="54" y="52"/>
                    <a:pt x="56" y="47"/>
                  </a:cubicBezTo>
                  <a:cubicBezTo>
                    <a:pt x="59" y="44"/>
                    <a:pt x="60" y="39"/>
                    <a:pt x="60" y="34"/>
                  </a:cubicBezTo>
                  <a:cubicBezTo>
                    <a:pt x="60" y="27"/>
                    <a:pt x="57" y="20"/>
                    <a:pt x="52" y="15"/>
                  </a:cubicBezTo>
                  <a:cubicBezTo>
                    <a:pt x="47" y="10"/>
                    <a:pt x="41" y="7"/>
                    <a:pt x="33" y="7"/>
                  </a:cubicBezTo>
                  <a:cubicBezTo>
                    <a:pt x="26" y="7"/>
                    <a:pt x="19" y="10"/>
                    <a:pt x="15" y="15"/>
                  </a:cubicBezTo>
                  <a:cubicBezTo>
                    <a:pt x="10" y="20"/>
                    <a:pt x="7" y="27"/>
                    <a:pt x="7" y="34"/>
                  </a:cubicBezTo>
                  <a:cubicBezTo>
                    <a:pt x="7" y="39"/>
                    <a:pt x="8" y="44"/>
                    <a:pt x="11" y="48"/>
                  </a:cubicBezTo>
                  <a:cubicBezTo>
                    <a:pt x="13" y="52"/>
                    <a:pt x="17" y="55"/>
                    <a:pt x="21" y="58"/>
                  </a:cubicBezTo>
                  <a:cubicBezTo>
                    <a:pt x="23" y="59"/>
                    <a:pt x="23" y="59"/>
                    <a:pt x="23" y="59"/>
                  </a:cubicBezTo>
                  <a:cubicBezTo>
                    <a:pt x="23" y="61"/>
                    <a:pt x="23" y="61"/>
                    <a:pt x="23" y="61"/>
                  </a:cubicBezTo>
                  <a:cubicBezTo>
                    <a:pt x="23" y="67"/>
                    <a:pt x="23" y="67"/>
                    <a:pt x="23" y="67"/>
                  </a:cubicBezTo>
                  <a:cubicBezTo>
                    <a:pt x="29" y="67"/>
                    <a:pt x="29" y="67"/>
                    <a:pt x="29" y="67"/>
                  </a:cubicBezTo>
                  <a:cubicBezTo>
                    <a:pt x="29" y="52"/>
                    <a:pt x="29" y="52"/>
                    <a:pt x="29" y="52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5" y="38"/>
                    <a:pt x="25" y="38"/>
                    <a:pt x="25" y="38"/>
                  </a:cubicBezTo>
                  <a:cubicBezTo>
                    <a:pt x="26" y="40"/>
                    <a:pt x="26" y="40"/>
                    <a:pt x="26" y="40"/>
                  </a:cubicBezTo>
                  <a:close/>
                  <a:moveTo>
                    <a:pt x="40" y="43"/>
                  </a:moveTo>
                  <a:cubicBezTo>
                    <a:pt x="40" y="43"/>
                    <a:pt x="40" y="43"/>
                    <a:pt x="39" y="43"/>
                  </a:cubicBezTo>
                  <a:cubicBezTo>
                    <a:pt x="38" y="43"/>
                    <a:pt x="37" y="43"/>
                    <a:pt x="36" y="42"/>
                  </a:cubicBezTo>
                  <a:cubicBezTo>
                    <a:pt x="35" y="42"/>
                    <a:pt x="34" y="43"/>
                    <a:pt x="33" y="43"/>
                  </a:cubicBezTo>
                  <a:cubicBezTo>
                    <a:pt x="32" y="43"/>
                    <a:pt x="31" y="42"/>
                    <a:pt x="30" y="42"/>
                  </a:cubicBezTo>
                  <a:cubicBezTo>
                    <a:pt x="29" y="42"/>
                    <a:pt x="28" y="43"/>
                    <a:pt x="28" y="43"/>
                  </a:cubicBezTo>
                  <a:cubicBezTo>
                    <a:pt x="27" y="43"/>
                    <a:pt x="27" y="43"/>
                    <a:pt x="27" y="42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2" y="51"/>
                    <a:pt x="32" y="51"/>
                    <a:pt x="32" y="51"/>
                  </a:cubicBezTo>
                  <a:cubicBezTo>
                    <a:pt x="32" y="51"/>
                    <a:pt x="32" y="51"/>
                    <a:pt x="32" y="51"/>
                  </a:cubicBezTo>
                  <a:cubicBezTo>
                    <a:pt x="32" y="67"/>
                    <a:pt x="32" y="67"/>
                    <a:pt x="32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0"/>
                    <a:pt x="35" y="50"/>
                    <a:pt x="35" y="50"/>
                  </a:cubicBezTo>
                  <a:cubicBezTo>
                    <a:pt x="40" y="43"/>
                    <a:pt x="40" y="43"/>
                    <a:pt x="40" y="43"/>
                  </a:cubicBezTo>
                  <a:close/>
                  <a:moveTo>
                    <a:pt x="43" y="96"/>
                  </a:moveTo>
                  <a:cubicBezTo>
                    <a:pt x="24" y="98"/>
                    <a:pt x="24" y="98"/>
                    <a:pt x="24" y="98"/>
                  </a:cubicBezTo>
                  <a:cubicBezTo>
                    <a:pt x="25" y="103"/>
                    <a:pt x="29" y="106"/>
                    <a:pt x="34" y="106"/>
                  </a:cubicBezTo>
                  <a:cubicBezTo>
                    <a:pt x="39" y="106"/>
                    <a:pt x="43" y="102"/>
                    <a:pt x="43" y="97"/>
                  </a:cubicBezTo>
                  <a:cubicBezTo>
                    <a:pt x="43" y="97"/>
                    <a:pt x="43" y="97"/>
                    <a:pt x="43" y="96"/>
                  </a:cubicBezTo>
                  <a:close/>
                  <a:moveTo>
                    <a:pt x="50" y="85"/>
                  </a:moveTo>
                  <a:cubicBezTo>
                    <a:pt x="17" y="88"/>
                    <a:pt x="17" y="88"/>
                    <a:pt x="17" y="88"/>
                  </a:cubicBezTo>
                  <a:cubicBezTo>
                    <a:pt x="17" y="89"/>
                    <a:pt x="17" y="89"/>
                    <a:pt x="17" y="89"/>
                  </a:cubicBezTo>
                  <a:cubicBezTo>
                    <a:pt x="17" y="89"/>
                    <a:pt x="17" y="90"/>
                    <a:pt x="17" y="90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7"/>
                    <a:pt x="50" y="86"/>
                    <a:pt x="50" y="86"/>
                  </a:cubicBezTo>
                  <a:cubicBezTo>
                    <a:pt x="50" y="86"/>
                    <a:pt x="50" y="86"/>
                    <a:pt x="50" y="85"/>
                  </a:cubicBezTo>
                  <a:close/>
                  <a:moveTo>
                    <a:pt x="50" y="73"/>
                  </a:moveTo>
                  <a:cubicBezTo>
                    <a:pt x="17" y="76"/>
                    <a:pt x="17" y="76"/>
                    <a:pt x="17" y="76"/>
                  </a:cubicBezTo>
                  <a:cubicBezTo>
                    <a:pt x="17" y="76"/>
                    <a:pt x="17" y="76"/>
                    <a:pt x="17" y="77"/>
                  </a:cubicBezTo>
                  <a:cubicBezTo>
                    <a:pt x="17" y="77"/>
                    <a:pt x="17" y="77"/>
                    <a:pt x="17" y="77"/>
                  </a:cubicBezTo>
                  <a:cubicBezTo>
                    <a:pt x="50" y="74"/>
                    <a:pt x="50" y="74"/>
                    <a:pt x="50" y="74"/>
                  </a:cubicBezTo>
                  <a:cubicBezTo>
                    <a:pt x="50" y="74"/>
                    <a:pt x="50" y="74"/>
                    <a:pt x="50" y="73"/>
                  </a:cubicBezTo>
                  <a:cubicBezTo>
                    <a:pt x="50" y="73"/>
                    <a:pt x="50" y="73"/>
                    <a:pt x="50" y="73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</p:grp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46840762-FD23-476C-93DC-7DEC7AF3C443}"/>
              </a:ext>
            </a:extLst>
          </p:cNvPr>
          <p:cNvGrpSpPr>
            <a:grpSpLocks/>
          </p:cNvGrpSpPr>
          <p:nvPr/>
        </p:nvGrpSpPr>
        <p:grpSpPr bwMode="auto">
          <a:xfrm>
            <a:off x="4484904" y="2800431"/>
            <a:ext cx="816769" cy="817021"/>
            <a:chOff x="4134819" y="2262018"/>
            <a:chExt cx="1089347" cy="1089347"/>
          </a:xfrm>
        </p:grpSpPr>
        <p:sp>
          <p:nvSpPr>
            <p:cNvPr id="22" name="任意多边形 21">
              <a:extLst>
                <a:ext uri="{FF2B5EF4-FFF2-40B4-BE49-F238E27FC236}">
                  <a16:creationId xmlns:a16="http://schemas.microsoft.com/office/drawing/2014/main" id="{3822ECAC-CDC2-439C-96AE-96CB757723A6}"/>
                </a:ext>
              </a:extLst>
            </p:cNvPr>
            <p:cNvSpPr/>
            <p:nvPr/>
          </p:nvSpPr>
          <p:spPr>
            <a:xfrm>
              <a:off x="4134819" y="2262018"/>
              <a:ext cx="1089347" cy="1089347"/>
            </a:xfrm>
            <a:custGeom>
              <a:avLst/>
              <a:gdLst>
                <a:gd name="connsiteX0" fmla="*/ 0 w 1353343"/>
                <a:gd name="connsiteY0" fmla="*/ 676672 h 1353343"/>
                <a:gd name="connsiteX1" fmla="*/ 676672 w 1353343"/>
                <a:gd name="connsiteY1" fmla="*/ 0 h 1353343"/>
                <a:gd name="connsiteX2" fmla="*/ 1353344 w 1353343"/>
                <a:gd name="connsiteY2" fmla="*/ 676672 h 1353343"/>
                <a:gd name="connsiteX3" fmla="*/ 676672 w 1353343"/>
                <a:gd name="connsiteY3" fmla="*/ 1353344 h 1353343"/>
                <a:gd name="connsiteX4" fmla="*/ 0 w 1353343"/>
                <a:gd name="connsiteY4" fmla="*/ 676672 h 1353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3343" h="1353343">
                  <a:moveTo>
                    <a:pt x="0" y="676672"/>
                  </a:moveTo>
                  <a:cubicBezTo>
                    <a:pt x="0" y="302956"/>
                    <a:pt x="302956" y="0"/>
                    <a:pt x="676672" y="0"/>
                  </a:cubicBezTo>
                  <a:cubicBezTo>
                    <a:pt x="1050388" y="0"/>
                    <a:pt x="1353344" y="302956"/>
                    <a:pt x="1353344" y="676672"/>
                  </a:cubicBezTo>
                  <a:cubicBezTo>
                    <a:pt x="1353344" y="1050388"/>
                    <a:pt x="1050388" y="1353344"/>
                    <a:pt x="676672" y="1353344"/>
                  </a:cubicBezTo>
                  <a:cubicBezTo>
                    <a:pt x="302956" y="1353344"/>
                    <a:pt x="0" y="1050388"/>
                    <a:pt x="0" y="676672"/>
                  </a:cubicBezTo>
                  <a:close/>
                </a:path>
              </a:pathLst>
            </a:custGeom>
            <a:solidFill>
              <a:srgbClr val="1F3864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271852" tIns="271852" rIns="271852" bIns="271852" spcCol="127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93357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4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23" name="Freeform 71">
              <a:extLst>
                <a:ext uri="{FF2B5EF4-FFF2-40B4-BE49-F238E27FC236}">
                  <a16:creationId xmlns:a16="http://schemas.microsoft.com/office/drawing/2014/main" id="{0DA17365-6418-4B4B-BDDC-C91DA69AA76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24166" y="2509246"/>
              <a:ext cx="510652" cy="584084"/>
            </a:xfrm>
            <a:custGeom>
              <a:avLst/>
              <a:gdLst>
                <a:gd name="T0" fmla="*/ 2147483647 w 222"/>
                <a:gd name="T1" fmla="*/ 2147483647 h 235"/>
                <a:gd name="T2" fmla="*/ 2147483647 w 222"/>
                <a:gd name="T3" fmla="*/ 2147483647 h 235"/>
                <a:gd name="T4" fmla="*/ 2147483647 w 222"/>
                <a:gd name="T5" fmla="*/ 2147483647 h 235"/>
                <a:gd name="T6" fmla="*/ 2147483647 w 222"/>
                <a:gd name="T7" fmla="*/ 2147483647 h 235"/>
                <a:gd name="T8" fmla="*/ 2147483647 w 222"/>
                <a:gd name="T9" fmla="*/ 2147483647 h 235"/>
                <a:gd name="T10" fmla="*/ 2147483647 w 222"/>
                <a:gd name="T11" fmla="*/ 2147483647 h 235"/>
                <a:gd name="T12" fmla="*/ 2147483647 w 222"/>
                <a:gd name="T13" fmla="*/ 2147483647 h 235"/>
                <a:gd name="T14" fmla="*/ 2147483647 w 222"/>
                <a:gd name="T15" fmla="*/ 2147483647 h 235"/>
                <a:gd name="T16" fmla="*/ 2147483647 w 222"/>
                <a:gd name="T17" fmla="*/ 2147483647 h 235"/>
                <a:gd name="T18" fmla="*/ 2147483647 w 222"/>
                <a:gd name="T19" fmla="*/ 2147483647 h 235"/>
                <a:gd name="T20" fmla="*/ 2147483647 w 222"/>
                <a:gd name="T21" fmla="*/ 2147483647 h 235"/>
                <a:gd name="T22" fmla="*/ 2147483647 w 222"/>
                <a:gd name="T23" fmla="*/ 2147483647 h 235"/>
                <a:gd name="T24" fmla="*/ 2147483647 w 222"/>
                <a:gd name="T25" fmla="*/ 2147483647 h 235"/>
                <a:gd name="T26" fmla="*/ 2147483647 w 222"/>
                <a:gd name="T27" fmla="*/ 0 h 235"/>
                <a:gd name="T28" fmla="*/ 2147483647 w 222"/>
                <a:gd name="T29" fmla="*/ 0 h 235"/>
                <a:gd name="T30" fmla="*/ 2147483647 w 222"/>
                <a:gd name="T31" fmla="*/ 2147483647 h 235"/>
                <a:gd name="T32" fmla="*/ 2147483647 w 222"/>
                <a:gd name="T33" fmla="*/ 2147483647 h 235"/>
                <a:gd name="T34" fmla="*/ 2147483647 w 222"/>
                <a:gd name="T35" fmla="*/ 2147483647 h 235"/>
                <a:gd name="T36" fmla="*/ 2147483647 w 222"/>
                <a:gd name="T37" fmla="*/ 2147483647 h 235"/>
                <a:gd name="T38" fmla="*/ 2147483647 w 222"/>
                <a:gd name="T39" fmla="*/ 2147483647 h 235"/>
                <a:gd name="T40" fmla="*/ 2147483647 w 222"/>
                <a:gd name="T41" fmla="*/ 2147483647 h 235"/>
                <a:gd name="T42" fmla="*/ 2147483647 w 222"/>
                <a:gd name="T43" fmla="*/ 2147483647 h 235"/>
                <a:gd name="T44" fmla="*/ 0 w 222"/>
                <a:gd name="T45" fmla="*/ 2147483647 h 235"/>
                <a:gd name="T46" fmla="*/ 0 w 222"/>
                <a:gd name="T47" fmla="*/ 2147483647 h 235"/>
                <a:gd name="T48" fmla="*/ 2147483647 w 222"/>
                <a:gd name="T49" fmla="*/ 2147483647 h 235"/>
                <a:gd name="T50" fmla="*/ 2147483647 w 222"/>
                <a:gd name="T51" fmla="*/ 2147483647 h 235"/>
                <a:gd name="T52" fmla="*/ 2147483647 w 222"/>
                <a:gd name="T53" fmla="*/ 2147483647 h 235"/>
                <a:gd name="T54" fmla="*/ 2147483647 w 222"/>
                <a:gd name="T55" fmla="*/ 2147483647 h 235"/>
                <a:gd name="T56" fmla="*/ 2147483647 w 222"/>
                <a:gd name="T57" fmla="*/ 2147483647 h 235"/>
                <a:gd name="T58" fmla="*/ 2147483647 w 222"/>
                <a:gd name="T59" fmla="*/ 2147483647 h 235"/>
                <a:gd name="T60" fmla="*/ 2147483647 w 222"/>
                <a:gd name="T61" fmla="*/ 2147483647 h 235"/>
                <a:gd name="T62" fmla="*/ 2147483647 w 222"/>
                <a:gd name="T63" fmla="*/ 2147483647 h 235"/>
                <a:gd name="T64" fmla="*/ 2147483647 w 222"/>
                <a:gd name="T65" fmla="*/ 2147483647 h 235"/>
                <a:gd name="T66" fmla="*/ 2147483647 w 222"/>
                <a:gd name="T67" fmla="*/ 2147483647 h 235"/>
                <a:gd name="T68" fmla="*/ 2147483647 w 222"/>
                <a:gd name="T69" fmla="*/ 2147483647 h 235"/>
                <a:gd name="T70" fmla="*/ 2147483647 w 222"/>
                <a:gd name="T71" fmla="*/ 2147483647 h 235"/>
                <a:gd name="T72" fmla="*/ 2147483647 w 222"/>
                <a:gd name="T73" fmla="*/ 2147483647 h 235"/>
                <a:gd name="T74" fmla="*/ 2147483647 w 222"/>
                <a:gd name="T75" fmla="*/ 2147483647 h 235"/>
                <a:gd name="T76" fmla="*/ 2147483647 w 222"/>
                <a:gd name="T77" fmla="*/ 2147483647 h 235"/>
                <a:gd name="T78" fmla="*/ 2147483647 w 222"/>
                <a:gd name="T79" fmla="*/ 2147483647 h 235"/>
                <a:gd name="T80" fmla="*/ 2147483647 w 222"/>
                <a:gd name="T81" fmla="*/ 2147483647 h 235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22" h="235">
                  <a:moveTo>
                    <a:pt x="151" y="19"/>
                  </a:moveTo>
                  <a:lnTo>
                    <a:pt x="170" y="29"/>
                  </a:lnTo>
                  <a:lnTo>
                    <a:pt x="203" y="19"/>
                  </a:lnTo>
                  <a:lnTo>
                    <a:pt x="182" y="7"/>
                  </a:lnTo>
                  <a:lnTo>
                    <a:pt x="151" y="19"/>
                  </a:lnTo>
                  <a:close/>
                  <a:moveTo>
                    <a:pt x="31" y="171"/>
                  </a:moveTo>
                  <a:lnTo>
                    <a:pt x="7" y="159"/>
                  </a:lnTo>
                  <a:lnTo>
                    <a:pt x="7" y="211"/>
                  </a:lnTo>
                  <a:lnTo>
                    <a:pt x="31" y="223"/>
                  </a:lnTo>
                  <a:lnTo>
                    <a:pt x="31" y="171"/>
                  </a:lnTo>
                  <a:close/>
                  <a:moveTo>
                    <a:pt x="87" y="104"/>
                  </a:moveTo>
                  <a:lnTo>
                    <a:pt x="109" y="114"/>
                  </a:lnTo>
                  <a:lnTo>
                    <a:pt x="137" y="102"/>
                  </a:lnTo>
                  <a:lnTo>
                    <a:pt x="116" y="93"/>
                  </a:lnTo>
                  <a:lnTo>
                    <a:pt x="87" y="104"/>
                  </a:lnTo>
                  <a:close/>
                  <a:moveTo>
                    <a:pt x="68" y="102"/>
                  </a:moveTo>
                  <a:lnTo>
                    <a:pt x="76" y="100"/>
                  </a:lnTo>
                  <a:lnTo>
                    <a:pt x="116" y="83"/>
                  </a:lnTo>
                  <a:lnTo>
                    <a:pt x="118" y="83"/>
                  </a:lnTo>
                  <a:lnTo>
                    <a:pt x="132" y="90"/>
                  </a:lnTo>
                  <a:lnTo>
                    <a:pt x="132" y="24"/>
                  </a:lnTo>
                  <a:lnTo>
                    <a:pt x="132" y="19"/>
                  </a:lnTo>
                  <a:lnTo>
                    <a:pt x="139" y="14"/>
                  </a:lnTo>
                  <a:lnTo>
                    <a:pt x="180" y="0"/>
                  </a:lnTo>
                  <a:lnTo>
                    <a:pt x="182" y="0"/>
                  </a:lnTo>
                  <a:lnTo>
                    <a:pt x="215" y="14"/>
                  </a:lnTo>
                  <a:lnTo>
                    <a:pt x="222" y="19"/>
                  </a:lnTo>
                  <a:lnTo>
                    <a:pt x="222" y="168"/>
                  </a:lnTo>
                  <a:lnTo>
                    <a:pt x="173" y="187"/>
                  </a:lnTo>
                  <a:lnTo>
                    <a:pt x="168" y="185"/>
                  </a:lnTo>
                  <a:lnTo>
                    <a:pt x="158" y="180"/>
                  </a:lnTo>
                  <a:lnTo>
                    <a:pt x="158" y="192"/>
                  </a:lnTo>
                  <a:lnTo>
                    <a:pt x="106" y="211"/>
                  </a:lnTo>
                  <a:lnTo>
                    <a:pt x="102" y="209"/>
                  </a:lnTo>
                  <a:lnTo>
                    <a:pt x="90" y="201"/>
                  </a:lnTo>
                  <a:lnTo>
                    <a:pt x="90" y="216"/>
                  </a:lnTo>
                  <a:lnTo>
                    <a:pt x="38" y="235"/>
                  </a:lnTo>
                  <a:lnTo>
                    <a:pt x="33" y="232"/>
                  </a:lnTo>
                  <a:lnTo>
                    <a:pt x="2" y="218"/>
                  </a:lnTo>
                  <a:lnTo>
                    <a:pt x="0" y="216"/>
                  </a:lnTo>
                  <a:lnTo>
                    <a:pt x="0" y="213"/>
                  </a:lnTo>
                  <a:lnTo>
                    <a:pt x="0" y="154"/>
                  </a:lnTo>
                  <a:lnTo>
                    <a:pt x="0" y="147"/>
                  </a:lnTo>
                  <a:lnTo>
                    <a:pt x="7" y="145"/>
                  </a:lnTo>
                  <a:lnTo>
                    <a:pt x="47" y="128"/>
                  </a:lnTo>
                  <a:lnTo>
                    <a:pt x="50" y="128"/>
                  </a:lnTo>
                  <a:lnTo>
                    <a:pt x="80" y="145"/>
                  </a:lnTo>
                  <a:lnTo>
                    <a:pt x="90" y="147"/>
                  </a:lnTo>
                  <a:lnTo>
                    <a:pt x="90" y="194"/>
                  </a:lnTo>
                  <a:lnTo>
                    <a:pt x="99" y="199"/>
                  </a:lnTo>
                  <a:lnTo>
                    <a:pt x="99" y="126"/>
                  </a:lnTo>
                  <a:lnTo>
                    <a:pt x="76" y="114"/>
                  </a:lnTo>
                  <a:lnTo>
                    <a:pt x="76" y="142"/>
                  </a:lnTo>
                  <a:lnTo>
                    <a:pt x="68" y="138"/>
                  </a:lnTo>
                  <a:lnTo>
                    <a:pt x="68" y="109"/>
                  </a:lnTo>
                  <a:lnTo>
                    <a:pt x="68" y="102"/>
                  </a:lnTo>
                  <a:close/>
                  <a:moveTo>
                    <a:pt x="139" y="95"/>
                  </a:moveTo>
                  <a:lnTo>
                    <a:pt x="149" y="100"/>
                  </a:lnTo>
                  <a:lnTo>
                    <a:pt x="158" y="102"/>
                  </a:lnTo>
                  <a:lnTo>
                    <a:pt x="158" y="171"/>
                  </a:lnTo>
                  <a:lnTo>
                    <a:pt x="165" y="175"/>
                  </a:lnTo>
                  <a:lnTo>
                    <a:pt x="165" y="43"/>
                  </a:lnTo>
                  <a:lnTo>
                    <a:pt x="139" y="31"/>
                  </a:lnTo>
                  <a:lnTo>
                    <a:pt x="139" y="95"/>
                  </a:lnTo>
                  <a:close/>
                  <a:moveTo>
                    <a:pt x="19" y="149"/>
                  </a:moveTo>
                  <a:lnTo>
                    <a:pt x="38" y="159"/>
                  </a:lnTo>
                  <a:lnTo>
                    <a:pt x="71" y="147"/>
                  </a:lnTo>
                  <a:lnTo>
                    <a:pt x="47" y="138"/>
                  </a:lnTo>
                  <a:lnTo>
                    <a:pt x="19" y="149"/>
                  </a:lnTo>
                  <a:close/>
                  <a:moveTo>
                    <a:pt x="173" y="38"/>
                  </a:moveTo>
                  <a:lnTo>
                    <a:pt x="173" y="36"/>
                  </a:lnTo>
                  <a:lnTo>
                    <a:pt x="173" y="38"/>
                  </a:ln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</p:grpSp>
      <p:grpSp>
        <p:nvGrpSpPr>
          <p:cNvPr id="24" name="组合 23">
            <a:extLst>
              <a:ext uri="{FF2B5EF4-FFF2-40B4-BE49-F238E27FC236}">
                <a16:creationId xmlns:a16="http://schemas.microsoft.com/office/drawing/2014/main" id="{0B187FA6-12BD-4B7C-8B75-3250E33C60B6}"/>
              </a:ext>
            </a:extLst>
          </p:cNvPr>
          <p:cNvGrpSpPr>
            <a:grpSpLocks/>
          </p:cNvGrpSpPr>
          <p:nvPr/>
        </p:nvGrpSpPr>
        <p:grpSpPr bwMode="auto">
          <a:xfrm>
            <a:off x="6608979" y="2800431"/>
            <a:ext cx="816769" cy="817021"/>
            <a:chOff x="6967834" y="2262018"/>
            <a:chExt cx="1089347" cy="1089347"/>
          </a:xfrm>
        </p:grpSpPr>
        <p:sp>
          <p:nvSpPr>
            <p:cNvPr id="25" name="任意多边形 24">
              <a:extLst>
                <a:ext uri="{FF2B5EF4-FFF2-40B4-BE49-F238E27FC236}">
                  <a16:creationId xmlns:a16="http://schemas.microsoft.com/office/drawing/2014/main" id="{CFA9CD54-1770-4E35-800B-CCDB29B889B8}"/>
                </a:ext>
              </a:extLst>
            </p:cNvPr>
            <p:cNvSpPr/>
            <p:nvPr/>
          </p:nvSpPr>
          <p:spPr>
            <a:xfrm>
              <a:off x="6967834" y="2262018"/>
              <a:ext cx="1089347" cy="1089347"/>
            </a:xfrm>
            <a:custGeom>
              <a:avLst/>
              <a:gdLst>
                <a:gd name="connsiteX0" fmla="*/ 0 w 1353343"/>
                <a:gd name="connsiteY0" fmla="*/ 676672 h 1353343"/>
                <a:gd name="connsiteX1" fmla="*/ 676672 w 1353343"/>
                <a:gd name="connsiteY1" fmla="*/ 0 h 1353343"/>
                <a:gd name="connsiteX2" fmla="*/ 1353344 w 1353343"/>
                <a:gd name="connsiteY2" fmla="*/ 676672 h 1353343"/>
                <a:gd name="connsiteX3" fmla="*/ 676672 w 1353343"/>
                <a:gd name="connsiteY3" fmla="*/ 1353344 h 1353343"/>
                <a:gd name="connsiteX4" fmla="*/ 0 w 1353343"/>
                <a:gd name="connsiteY4" fmla="*/ 676672 h 1353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3343" h="1353343">
                  <a:moveTo>
                    <a:pt x="0" y="676672"/>
                  </a:moveTo>
                  <a:cubicBezTo>
                    <a:pt x="0" y="302956"/>
                    <a:pt x="302956" y="0"/>
                    <a:pt x="676672" y="0"/>
                  </a:cubicBezTo>
                  <a:cubicBezTo>
                    <a:pt x="1050388" y="0"/>
                    <a:pt x="1353344" y="302956"/>
                    <a:pt x="1353344" y="676672"/>
                  </a:cubicBezTo>
                  <a:cubicBezTo>
                    <a:pt x="1353344" y="1050388"/>
                    <a:pt x="1050388" y="1353344"/>
                    <a:pt x="676672" y="1353344"/>
                  </a:cubicBezTo>
                  <a:cubicBezTo>
                    <a:pt x="302956" y="1353344"/>
                    <a:pt x="0" y="1050388"/>
                    <a:pt x="0" y="676672"/>
                  </a:cubicBezTo>
                  <a:close/>
                </a:path>
              </a:pathLst>
            </a:custGeom>
            <a:solidFill>
              <a:srgbClr val="8EAADB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236292" tIns="236292" rIns="236292" bIns="236292" spcCol="127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00012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3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26" name="Freeform 306">
              <a:extLst>
                <a:ext uri="{FF2B5EF4-FFF2-40B4-BE49-F238E27FC236}">
                  <a16:creationId xmlns:a16="http://schemas.microsoft.com/office/drawing/2014/main" id="{D3A19305-121F-4BAF-B302-30290CCC5AA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261305" y="2556716"/>
              <a:ext cx="540505" cy="538049"/>
            </a:xfrm>
            <a:custGeom>
              <a:avLst/>
              <a:gdLst>
                <a:gd name="T0" fmla="*/ 2147483647 w 99"/>
                <a:gd name="T1" fmla="*/ 2147483647 h 99"/>
                <a:gd name="T2" fmla="*/ 2147483647 w 99"/>
                <a:gd name="T3" fmla="*/ 2147483647 h 99"/>
                <a:gd name="T4" fmla="*/ 2147483647 w 99"/>
                <a:gd name="T5" fmla="*/ 2147483647 h 99"/>
                <a:gd name="T6" fmla="*/ 2147483647 w 99"/>
                <a:gd name="T7" fmla="*/ 2147483647 h 99"/>
                <a:gd name="T8" fmla="*/ 2147483647 w 99"/>
                <a:gd name="T9" fmla="*/ 2147483647 h 99"/>
                <a:gd name="T10" fmla="*/ 2147483647 w 99"/>
                <a:gd name="T11" fmla="*/ 2147483647 h 99"/>
                <a:gd name="T12" fmla="*/ 2147483647 w 99"/>
                <a:gd name="T13" fmla="*/ 2147483647 h 99"/>
                <a:gd name="T14" fmla="*/ 2147483647 w 99"/>
                <a:gd name="T15" fmla="*/ 2147483647 h 99"/>
                <a:gd name="T16" fmla="*/ 2147483647 w 99"/>
                <a:gd name="T17" fmla="*/ 2147483647 h 99"/>
                <a:gd name="T18" fmla="*/ 2147483647 w 99"/>
                <a:gd name="T19" fmla="*/ 2147483647 h 99"/>
                <a:gd name="T20" fmla="*/ 2147483647 w 99"/>
                <a:gd name="T21" fmla="*/ 2147483647 h 99"/>
                <a:gd name="T22" fmla="*/ 2147483647 w 99"/>
                <a:gd name="T23" fmla="*/ 2147483647 h 99"/>
                <a:gd name="T24" fmla="*/ 2147483647 w 99"/>
                <a:gd name="T25" fmla="*/ 2147483647 h 99"/>
                <a:gd name="T26" fmla="*/ 2147483647 w 99"/>
                <a:gd name="T27" fmla="*/ 2147483647 h 99"/>
                <a:gd name="T28" fmla="*/ 2147483647 w 99"/>
                <a:gd name="T29" fmla="*/ 2147483647 h 99"/>
                <a:gd name="T30" fmla="*/ 2147483647 w 99"/>
                <a:gd name="T31" fmla="*/ 2147483647 h 99"/>
                <a:gd name="T32" fmla="*/ 2147483647 w 99"/>
                <a:gd name="T33" fmla="*/ 2147483647 h 99"/>
                <a:gd name="T34" fmla="*/ 0 w 99"/>
                <a:gd name="T35" fmla="*/ 2147483647 h 99"/>
                <a:gd name="T36" fmla="*/ 2147483647 w 99"/>
                <a:gd name="T37" fmla="*/ 2147483647 h 99"/>
                <a:gd name="T38" fmla="*/ 2147483647 w 99"/>
                <a:gd name="T39" fmla="*/ 2147483647 h 99"/>
                <a:gd name="T40" fmla="*/ 2147483647 w 99"/>
                <a:gd name="T41" fmla="*/ 2147483647 h 99"/>
                <a:gd name="T42" fmla="*/ 2147483647 w 99"/>
                <a:gd name="T43" fmla="*/ 2147483647 h 99"/>
                <a:gd name="T44" fmla="*/ 2147483647 w 99"/>
                <a:gd name="T45" fmla="*/ 2147483647 h 99"/>
                <a:gd name="T46" fmla="*/ 2147483647 w 99"/>
                <a:gd name="T47" fmla="*/ 0 h 99"/>
                <a:gd name="T48" fmla="*/ 2147483647 w 99"/>
                <a:gd name="T49" fmla="*/ 2147483647 h 99"/>
                <a:gd name="T50" fmla="*/ 2147483647 w 99"/>
                <a:gd name="T51" fmla="*/ 2147483647 h 99"/>
                <a:gd name="T52" fmla="*/ 2147483647 w 99"/>
                <a:gd name="T53" fmla="*/ 2147483647 h 99"/>
                <a:gd name="T54" fmla="*/ 2147483647 w 99"/>
                <a:gd name="T55" fmla="*/ 2147483647 h 99"/>
                <a:gd name="T56" fmla="*/ 2147483647 w 99"/>
                <a:gd name="T57" fmla="*/ 2147483647 h 99"/>
                <a:gd name="T58" fmla="*/ 2147483647 w 99"/>
                <a:gd name="T59" fmla="*/ 2147483647 h 99"/>
                <a:gd name="T60" fmla="*/ 2147483647 w 99"/>
                <a:gd name="T61" fmla="*/ 2147483647 h 99"/>
                <a:gd name="T62" fmla="*/ 2147483647 w 99"/>
                <a:gd name="T63" fmla="*/ 2147483647 h 99"/>
                <a:gd name="T64" fmla="*/ 2147483647 w 99"/>
                <a:gd name="T65" fmla="*/ 2147483647 h 99"/>
                <a:gd name="T66" fmla="*/ 2147483647 w 99"/>
                <a:gd name="T67" fmla="*/ 2147483647 h 99"/>
                <a:gd name="T68" fmla="*/ 2147483647 w 99"/>
                <a:gd name="T69" fmla="*/ 2147483647 h 99"/>
                <a:gd name="T70" fmla="*/ 2147483647 w 99"/>
                <a:gd name="T71" fmla="*/ 2147483647 h 99"/>
                <a:gd name="T72" fmla="*/ 2147483647 w 99"/>
                <a:gd name="T73" fmla="*/ 2147483647 h 99"/>
                <a:gd name="T74" fmla="*/ 2147483647 w 99"/>
                <a:gd name="T75" fmla="*/ 2147483647 h 99"/>
                <a:gd name="T76" fmla="*/ 2147483647 w 99"/>
                <a:gd name="T77" fmla="*/ 2147483647 h 99"/>
                <a:gd name="T78" fmla="*/ 2147483647 w 99"/>
                <a:gd name="T79" fmla="*/ 2147483647 h 99"/>
                <a:gd name="T80" fmla="*/ 2147483647 w 99"/>
                <a:gd name="T81" fmla="*/ 2147483647 h 99"/>
                <a:gd name="T82" fmla="*/ 2147483647 w 99"/>
                <a:gd name="T83" fmla="*/ 2147483647 h 99"/>
                <a:gd name="T84" fmla="*/ 2147483647 w 99"/>
                <a:gd name="T85" fmla="*/ 2147483647 h 9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99" h="99">
                  <a:moveTo>
                    <a:pt x="59" y="8"/>
                  </a:moveTo>
                  <a:cubicBezTo>
                    <a:pt x="59" y="9"/>
                    <a:pt x="60" y="9"/>
                    <a:pt x="60" y="9"/>
                  </a:cubicBezTo>
                  <a:cubicBezTo>
                    <a:pt x="66" y="2"/>
                    <a:pt x="66" y="2"/>
                    <a:pt x="66" y="2"/>
                  </a:cubicBezTo>
                  <a:cubicBezTo>
                    <a:pt x="81" y="10"/>
                    <a:pt x="81" y="10"/>
                    <a:pt x="81" y="10"/>
                  </a:cubicBezTo>
                  <a:cubicBezTo>
                    <a:pt x="78" y="19"/>
                    <a:pt x="78" y="19"/>
                    <a:pt x="78" y="19"/>
                  </a:cubicBezTo>
                  <a:cubicBezTo>
                    <a:pt x="78" y="19"/>
                    <a:pt x="79" y="19"/>
                    <a:pt x="79" y="20"/>
                  </a:cubicBezTo>
                  <a:cubicBezTo>
                    <a:pt x="88" y="17"/>
                    <a:pt x="88" y="17"/>
                    <a:pt x="88" y="17"/>
                  </a:cubicBezTo>
                  <a:cubicBezTo>
                    <a:pt x="96" y="31"/>
                    <a:pt x="96" y="31"/>
                    <a:pt x="96" y="31"/>
                  </a:cubicBezTo>
                  <a:cubicBezTo>
                    <a:pt x="90" y="37"/>
                    <a:pt x="90" y="37"/>
                    <a:pt x="90" y="37"/>
                  </a:cubicBezTo>
                  <a:cubicBezTo>
                    <a:pt x="90" y="38"/>
                    <a:pt x="90" y="38"/>
                    <a:pt x="90" y="38"/>
                  </a:cubicBezTo>
                  <a:cubicBezTo>
                    <a:pt x="99" y="40"/>
                    <a:pt x="99" y="40"/>
                    <a:pt x="99" y="40"/>
                  </a:cubicBezTo>
                  <a:cubicBezTo>
                    <a:pt x="99" y="57"/>
                    <a:pt x="99" y="57"/>
                    <a:pt x="99" y="57"/>
                  </a:cubicBezTo>
                  <a:cubicBezTo>
                    <a:pt x="91" y="59"/>
                    <a:pt x="91" y="59"/>
                    <a:pt x="91" y="59"/>
                  </a:cubicBezTo>
                  <a:cubicBezTo>
                    <a:pt x="91" y="59"/>
                    <a:pt x="90" y="60"/>
                    <a:pt x="90" y="60"/>
                  </a:cubicBezTo>
                  <a:cubicBezTo>
                    <a:pt x="97" y="67"/>
                    <a:pt x="97" y="67"/>
                    <a:pt x="97" y="67"/>
                  </a:cubicBezTo>
                  <a:cubicBezTo>
                    <a:pt x="89" y="81"/>
                    <a:pt x="89" y="81"/>
                    <a:pt x="89" y="81"/>
                  </a:cubicBezTo>
                  <a:cubicBezTo>
                    <a:pt x="80" y="78"/>
                    <a:pt x="80" y="78"/>
                    <a:pt x="80" y="78"/>
                  </a:cubicBezTo>
                  <a:cubicBezTo>
                    <a:pt x="80" y="79"/>
                    <a:pt x="80" y="79"/>
                    <a:pt x="80" y="79"/>
                  </a:cubicBezTo>
                  <a:cubicBezTo>
                    <a:pt x="82" y="88"/>
                    <a:pt x="82" y="88"/>
                    <a:pt x="82" y="88"/>
                  </a:cubicBezTo>
                  <a:cubicBezTo>
                    <a:pt x="68" y="97"/>
                    <a:pt x="68" y="97"/>
                    <a:pt x="68" y="97"/>
                  </a:cubicBezTo>
                  <a:cubicBezTo>
                    <a:pt x="62" y="90"/>
                    <a:pt x="62" y="90"/>
                    <a:pt x="62" y="90"/>
                  </a:cubicBezTo>
                  <a:cubicBezTo>
                    <a:pt x="62" y="90"/>
                    <a:pt x="61" y="90"/>
                    <a:pt x="61" y="90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42" y="99"/>
                    <a:pt x="42" y="99"/>
                    <a:pt x="42" y="99"/>
                  </a:cubicBezTo>
                  <a:cubicBezTo>
                    <a:pt x="40" y="91"/>
                    <a:pt x="40" y="91"/>
                    <a:pt x="40" y="91"/>
                  </a:cubicBezTo>
                  <a:cubicBezTo>
                    <a:pt x="40" y="91"/>
                    <a:pt x="39" y="91"/>
                    <a:pt x="39" y="91"/>
                  </a:cubicBezTo>
                  <a:cubicBezTo>
                    <a:pt x="33" y="97"/>
                    <a:pt x="33" y="97"/>
                    <a:pt x="33" y="97"/>
                  </a:cubicBezTo>
                  <a:cubicBezTo>
                    <a:pt x="18" y="89"/>
                    <a:pt x="18" y="89"/>
                    <a:pt x="18" y="89"/>
                  </a:cubicBezTo>
                  <a:cubicBezTo>
                    <a:pt x="21" y="81"/>
                    <a:pt x="21" y="81"/>
                    <a:pt x="21" y="81"/>
                  </a:cubicBezTo>
                  <a:cubicBezTo>
                    <a:pt x="20" y="80"/>
                    <a:pt x="20" y="80"/>
                    <a:pt x="20" y="80"/>
                  </a:cubicBezTo>
                  <a:cubicBezTo>
                    <a:pt x="11" y="83"/>
                    <a:pt x="11" y="83"/>
                    <a:pt x="11" y="83"/>
                  </a:cubicBezTo>
                  <a:cubicBezTo>
                    <a:pt x="3" y="68"/>
                    <a:pt x="3" y="68"/>
                    <a:pt x="3" y="68"/>
                  </a:cubicBezTo>
                  <a:cubicBezTo>
                    <a:pt x="9" y="62"/>
                    <a:pt x="9" y="62"/>
                    <a:pt x="9" y="62"/>
                  </a:cubicBezTo>
                  <a:cubicBezTo>
                    <a:pt x="9" y="62"/>
                    <a:pt x="9" y="61"/>
                    <a:pt x="9" y="61"/>
                  </a:cubicBezTo>
                  <a:cubicBezTo>
                    <a:pt x="0" y="59"/>
                    <a:pt x="0" y="59"/>
                    <a:pt x="0" y="59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8" y="40"/>
                    <a:pt x="8" y="40"/>
                    <a:pt x="8" y="40"/>
                  </a:cubicBezTo>
                  <a:cubicBezTo>
                    <a:pt x="8" y="40"/>
                    <a:pt x="8" y="39"/>
                    <a:pt x="9" y="39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9" y="21"/>
                    <a:pt x="19" y="20"/>
                    <a:pt x="19" y="20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31" y="3"/>
                    <a:pt x="31" y="3"/>
                    <a:pt x="31" y="3"/>
                  </a:cubicBezTo>
                  <a:cubicBezTo>
                    <a:pt x="37" y="9"/>
                    <a:pt x="37" y="9"/>
                    <a:pt x="37" y="9"/>
                  </a:cubicBezTo>
                  <a:cubicBezTo>
                    <a:pt x="37" y="9"/>
                    <a:pt x="38" y="9"/>
                    <a:pt x="38" y="9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9" y="8"/>
                    <a:pt x="59" y="8"/>
                    <a:pt x="59" y="8"/>
                  </a:cubicBezTo>
                  <a:close/>
                  <a:moveTo>
                    <a:pt x="36" y="58"/>
                  </a:moveTo>
                  <a:cubicBezTo>
                    <a:pt x="37" y="52"/>
                    <a:pt x="37" y="52"/>
                    <a:pt x="37" y="52"/>
                  </a:cubicBezTo>
                  <a:cubicBezTo>
                    <a:pt x="45" y="47"/>
                    <a:pt x="45" y="47"/>
                    <a:pt x="45" y="47"/>
                  </a:cubicBezTo>
                  <a:cubicBezTo>
                    <a:pt x="56" y="47"/>
                    <a:pt x="56" y="47"/>
                    <a:pt x="56" y="47"/>
                  </a:cubicBezTo>
                  <a:cubicBezTo>
                    <a:pt x="58" y="55"/>
                    <a:pt x="58" y="55"/>
                    <a:pt x="58" y="55"/>
                  </a:cubicBezTo>
                  <a:cubicBezTo>
                    <a:pt x="64" y="55"/>
                    <a:pt x="64" y="55"/>
                    <a:pt x="64" y="55"/>
                  </a:cubicBezTo>
                  <a:cubicBezTo>
                    <a:pt x="64" y="56"/>
                    <a:pt x="64" y="56"/>
                    <a:pt x="64" y="56"/>
                  </a:cubicBezTo>
                  <a:cubicBezTo>
                    <a:pt x="56" y="58"/>
                    <a:pt x="56" y="58"/>
                    <a:pt x="56" y="58"/>
                  </a:cubicBezTo>
                  <a:cubicBezTo>
                    <a:pt x="54" y="54"/>
                    <a:pt x="54" y="54"/>
                    <a:pt x="54" y="54"/>
                  </a:cubicBezTo>
                  <a:cubicBezTo>
                    <a:pt x="52" y="62"/>
                    <a:pt x="52" y="62"/>
                    <a:pt x="52" y="62"/>
                  </a:cubicBezTo>
                  <a:cubicBezTo>
                    <a:pt x="58" y="69"/>
                    <a:pt x="58" y="69"/>
                    <a:pt x="58" y="69"/>
                  </a:cubicBezTo>
                  <a:cubicBezTo>
                    <a:pt x="58" y="79"/>
                    <a:pt x="58" y="79"/>
                    <a:pt x="58" y="79"/>
                  </a:cubicBezTo>
                  <a:cubicBezTo>
                    <a:pt x="63" y="77"/>
                    <a:pt x="67" y="74"/>
                    <a:pt x="71" y="71"/>
                  </a:cubicBezTo>
                  <a:cubicBezTo>
                    <a:pt x="76" y="66"/>
                    <a:pt x="80" y="58"/>
                    <a:pt x="80" y="50"/>
                  </a:cubicBezTo>
                  <a:cubicBezTo>
                    <a:pt x="80" y="41"/>
                    <a:pt x="76" y="34"/>
                    <a:pt x="71" y="28"/>
                  </a:cubicBezTo>
                  <a:cubicBezTo>
                    <a:pt x="65" y="23"/>
                    <a:pt x="58" y="19"/>
                    <a:pt x="49" y="19"/>
                  </a:cubicBezTo>
                  <a:cubicBezTo>
                    <a:pt x="41" y="19"/>
                    <a:pt x="34" y="23"/>
                    <a:pt x="28" y="28"/>
                  </a:cubicBezTo>
                  <a:cubicBezTo>
                    <a:pt x="23" y="34"/>
                    <a:pt x="19" y="41"/>
                    <a:pt x="19" y="50"/>
                  </a:cubicBezTo>
                  <a:cubicBezTo>
                    <a:pt x="19" y="58"/>
                    <a:pt x="23" y="66"/>
                    <a:pt x="28" y="71"/>
                  </a:cubicBezTo>
                  <a:cubicBezTo>
                    <a:pt x="34" y="76"/>
                    <a:pt x="41" y="80"/>
                    <a:pt x="49" y="80"/>
                  </a:cubicBezTo>
                  <a:cubicBezTo>
                    <a:pt x="52" y="80"/>
                    <a:pt x="54" y="80"/>
                    <a:pt x="55" y="79"/>
                  </a:cubicBezTo>
                  <a:cubicBezTo>
                    <a:pt x="53" y="70"/>
                    <a:pt x="53" y="70"/>
                    <a:pt x="53" y="70"/>
                  </a:cubicBezTo>
                  <a:cubicBezTo>
                    <a:pt x="48" y="66"/>
                    <a:pt x="48" y="66"/>
                    <a:pt x="48" y="66"/>
                  </a:cubicBezTo>
                  <a:cubicBezTo>
                    <a:pt x="47" y="69"/>
                    <a:pt x="45" y="73"/>
                    <a:pt x="45" y="73"/>
                  </a:cubicBezTo>
                  <a:cubicBezTo>
                    <a:pt x="35" y="75"/>
                    <a:pt x="35" y="75"/>
                    <a:pt x="35" y="75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42" y="71"/>
                    <a:pt x="42" y="71"/>
                    <a:pt x="42" y="71"/>
                  </a:cubicBezTo>
                  <a:cubicBezTo>
                    <a:pt x="44" y="61"/>
                    <a:pt x="44" y="61"/>
                    <a:pt x="44" y="61"/>
                  </a:cubicBezTo>
                  <a:cubicBezTo>
                    <a:pt x="45" y="52"/>
                    <a:pt x="45" y="52"/>
                    <a:pt x="45" y="52"/>
                  </a:cubicBezTo>
                  <a:cubicBezTo>
                    <a:pt x="41" y="54"/>
                    <a:pt x="41" y="54"/>
                    <a:pt x="41" y="54"/>
                  </a:cubicBezTo>
                  <a:cubicBezTo>
                    <a:pt x="38" y="59"/>
                    <a:pt x="38" y="59"/>
                    <a:pt x="38" y="59"/>
                  </a:cubicBezTo>
                  <a:cubicBezTo>
                    <a:pt x="36" y="58"/>
                    <a:pt x="36" y="58"/>
                    <a:pt x="36" y="58"/>
                  </a:cubicBezTo>
                  <a:close/>
                  <a:moveTo>
                    <a:pt x="51" y="37"/>
                  </a:moveTo>
                  <a:cubicBezTo>
                    <a:pt x="48" y="37"/>
                    <a:pt x="46" y="39"/>
                    <a:pt x="46" y="41"/>
                  </a:cubicBezTo>
                  <a:cubicBezTo>
                    <a:pt x="46" y="44"/>
                    <a:pt x="48" y="46"/>
                    <a:pt x="51" y="46"/>
                  </a:cubicBezTo>
                  <a:cubicBezTo>
                    <a:pt x="53" y="46"/>
                    <a:pt x="55" y="44"/>
                    <a:pt x="55" y="41"/>
                  </a:cubicBezTo>
                  <a:cubicBezTo>
                    <a:pt x="55" y="39"/>
                    <a:pt x="53" y="37"/>
                    <a:pt x="51" y="37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</p:grpSp>
      <p:grpSp>
        <p:nvGrpSpPr>
          <p:cNvPr id="27" name="组合 26">
            <a:extLst>
              <a:ext uri="{FF2B5EF4-FFF2-40B4-BE49-F238E27FC236}">
                <a16:creationId xmlns:a16="http://schemas.microsoft.com/office/drawing/2014/main" id="{5A78E20F-C1BC-408C-AEDA-78E475F62539}"/>
              </a:ext>
            </a:extLst>
          </p:cNvPr>
          <p:cNvGrpSpPr>
            <a:grpSpLocks/>
          </p:cNvGrpSpPr>
          <p:nvPr/>
        </p:nvGrpSpPr>
        <p:grpSpPr bwMode="auto">
          <a:xfrm>
            <a:off x="4484904" y="4027153"/>
            <a:ext cx="816769" cy="817021"/>
            <a:chOff x="4134819" y="3897660"/>
            <a:chExt cx="1089347" cy="1089347"/>
          </a:xfrm>
        </p:grpSpPr>
        <p:sp>
          <p:nvSpPr>
            <p:cNvPr id="28" name="任意多边形 27">
              <a:extLst>
                <a:ext uri="{FF2B5EF4-FFF2-40B4-BE49-F238E27FC236}">
                  <a16:creationId xmlns:a16="http://schemas.microsoft.com/office/drawing/2014/main" id="{EC8E186A-05AC-427C-8D33-27BC513522AA}"/>
                </a:ext>
              </a:extLst>
            </p:cNvPr>
            <p:cNvSpPr/>
            <p:nvPr/>
          </p:nvSpPr>
          <p:spPr>
            <a:xfrm>
              <a:off x="4134819" y="3897660"/>
              <a:ext cx="1089347" cy="1089347"/>
            </a:xfrm>
            <a:custGeom>
              <a:avLst/>
              <a:gdLst>
                <a:gd name="connsiteX0" fmla="*/ 0 w 1353343"/>
                <a:gd name="connsiteY0" fmla="*/ 676672 h 1353343"/>
                <a:gd name="connsiteX1" fmla="*/ 676672 w 1353343"/>
                <a:gd name="connsiteY1" fmla="*/ 0 h 1353343"/>
                <a:gd name="connsiteX2" fmla="*/ 1353344 w 1353343"/>
                <a:gd name="connsiteY2" fmla="*/ 676672 h 1353343"/>
                <a:gd name="connsiteX3" fmla="*/ 676672 w 1353343"/>
                <a:gd name="connsiteY3" fmla="*/ 1353344 h 1353343"/>
                <a:gd name="connsiteX4" fmla="*/ 0 w 1353343"/>
                <a:gd name="connsiteY4" fmla="*/ 676672 h 1353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3343" h="1353343">
                  <a:moveTo>
                    <a:pt x="0" y="676672"/>
                  </a:moveTo>
                  <a:cubicBezTo>
                    <a:pt x="0" y="302956"/>
                    <a:pt x="302956" y="0"/>
                    <a:pt x="676672" y="0"/>
                  </a:cubicBezTo>
                  <a:cubicBezTo>
                    <a:pt x="1050388" y="0"/>
                    <a:pt x="1353344" y="302956"/>
                    <a:pt x="1353344" y="676672"/>
                  </a:cubicBezTo>
                  <a:cubicBezTo>
                    <a:pt x="1353344" y="1050388"/>
                    <a:pt x="1050388" y="1353344"/>
                    <a:pt x="676672" y="1353344"/>
                  </a:cubicBezTo>
                  <a:cubicBezTo>
                    <a:pt x="302956" y="1353344"/>
                    <a:pt x="0" y="1050388"/>
                    <a:pt x="0" y="676672"/>
                  </a:cubicBezTo>
                  <a:close/>
                </a:path>
              </a:pathLst>
            </a:custGeom>
            <a:solidFill>
              <a:srgbClr val="4472C4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lIns="236292" tIns="236292" rIns="236292" bIns="236292" spcCol="127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100012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23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  <p:sp>
          <p:nvSpPr>
            <p:cNvPr id="29" name="Freeform 330">
              <a:extLst>
                <a:ext uri="{FF2B5EF4-FFF2-40B4-BE49-F238E27FC236}">
                  <a16:creationId xmlns:a16="http://schemas.microsoft.com/office/drawing/2014/main" id="{A1BD69B1-28C8-400E-941B-CBE90EC3021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06190" y="4185254"/>
              <a:ext cx="546604" cy="586599"/>
            </a:xfrm>
            <a:custGeom>
              <a:avLst/>
              <a:gdLst>
                <a:gd name="T0" fmla="*/ 2147483647 w 205"/>
                <a:gd name="T1" fmla="*/ 2147483647 h 220"/>
                <a:gd name="T2" fmla="*/ 2147483647 w 205"/>
                <a:gd name="T3" fmla="*/ 2147483647 h 220"/>
                <a:gd name="T4" fmla="*/ 2147483647 w 205"/>
                <a:gd name="T5" fmla="*/ 2147483647 h 220"/>
                <a:gd name="T6" fmla="*/ 2147483647 w 205"/>
                <a:gd name="T7" fmla="*/ 2147483647 h 220"/>
                <a:gd name="T8" fmla="*/ 2147483647 w 205"/>
                <a:gd name="T9" fmla="*/ 2147483647 h 220"/>
                <a:gd name="T10" fmla="*/ 2147483647 w 205"/>
                <a:gd name="T11" fmla="*/ 2147483647 h 220"/>
                <a:gd name="T12" fmla="*/ 2147483647 w 205"/>
                <a:gd name="T13" fmla="*/ 2147483647 h 220"/>
                <a:gd name="T14" fmla="*/ 2147483647 w 205"/>
                <a:gd name="T15" fmla="*/ 2147483647 h 220"/>
                <a:gd name="T16" fmla="*/ 2147483647 w 205"/>
                <a:gd name="T17" fmla="*/ 2147483647 h 220"/>
                <a:gd name="T18" fmla="*/ 2147483647 w 205"/>
                <a:gd name="T19" fmla="*/ 2147483647 h 220"/>
                <a:gd name="T20" fmla="*/ 2147483647 w 205"/>
                <a:gd name="T21" fmla="*/ 2147483647 h 220"/>
                <a:gd name="T22" fmla="*/ 2147483647 w 205"/>
                <a:gd name="T23" fmla="*/ 2147483647 h 220"/>
                <a:gd name="T24" fmla="*/ 2147483647 w 205"/>
                <a:gd name="T25" fmla="*/ 2147483647 h 220"/>
                <a:gd name="T26" fmla="*/ 2147483647 w 205"/>
                <a:gd name="T27" fmla="*/ 2147483647 h 220"/>
                <a:gd name="T28" fmla="*/ 2147483647 w 205"/>
                <a:gd name="T29" fmla="*/ 2147483647 h 220"/>
                <a:gd name="T30" fmla="*/ 2147483647 w 205"/>
                <a:gd name="T31" fmla="*/ 2147483647 h 220"/>
                <a:gd name="T32" fmla="*/ 2147483647 w 205"/>
                <a:gd name="T33" fmla="*/ 2147483647 h 220"/>
                <a:gd name="T34" fmla="*/ 2147483647 w 205"/>
                <a:gd name="T35" fmla="*/ 2147483647 h 220"/>
                <a:gd name="T36" fmla="*/ 2147483647 w 205"/>
                <a:gd name="T37" fmla="*/ 2147483647 h 220"/>
                <a:gd name="T38" fmla="*/ 2147483647 w 205"/>
                <a:gd name="T39" fmla="*/ 2147483647 h 220"/>
                <a:gd name="T40" fmla="*/ 2147483647 w 205"/>
                <a:gd name="T41" fmla="*/ 0 h 220"/>
                <a:gd name="T42" fmla="*/ 2147483647 w 205"/>
                <a:gd name="T43" fmla="*/ 2147483647 h 220"/>
                <a:gd name="T44" fmla="*/ 2147483647 w 205"/>
                <a:gd name="T45" fmla="*/ 2147483647 h 220"/>
                <a:gd name="T46" fmla="*/ 2147483647 w 205"/>
                <a:gd name="T47" fmla="*/ 2147483647 h 220"/>
                <a:gd name="T48" fmla="*/ 2147483647 w 205"/>
                <a:gd name="T49" fmla="*/ 2147483647 h 220"/>
                <a:gd name="T50" fmla="*/ 2147483647 w 205"/>
                <a:gd name="T51" fmla="*/ 2147483647 h 220"/>
                <a:gd name="T52" fmla="*/ 2147483647 w 205"/>
                <a:gd name="T53" fmla="*/ 2147483647 h 220"/>
                <a:gd name="T54" fmla="*/ 2147483647 w 205"/>
                <a:gd name="T55" fmla="*/ 2147483647 h 220"/>
                <a:gd name="T56" fmla="*/ 2147483647 w 205"/>
                <a:gd name="T57" fmla="*/ 2147483647 h 220"/>
                <a:gd name="T58" fmla="*/ 2147483647 w 205"/>
                <a:gd name="T59" fmla="*/ 2147483647 h 220"/>
                <a:gd name="T60" fmla="*/ 2147483647 w 205"/>
                <a:gd name="T61" fmla="*/ 2147483647 h 220"/>
                <a:gd name="T62" fmla="*/ 2147483647 w 205"/>
                <a:gd name="T63" fmla="*/ 2147483647 h 220"/>
                <a:gd name="T64" fmla="*/ 2147483647 w 205"/>
                <a:gd name="T65" fmla="*/ 2147483647 h 220"/>
                <a:gd name="T66" fmla="*/ 2147483647 w 205"/>
                <a:gd name="T67" fmla="*/ 2147483647 h 220"/>
                <a:gd name="T68" fmla="*/ 2147483647 w 205"/>
                <a:gd name="T69" fmla="*/ 2147483647 h 220"/>
                <a:gd name="T70" fmla="*/ 2147483647 w 205"/>
                <a:gd name="T71" fmla="*/ 2147483647 h 220"/>
                <a:gd name="T72" fmla="*/ 2147483647 w 205"/>
                <a:gd name="T73" fmla="*/ 2147483647 h 220"/>
                <a:gd name="T74" fmla="*/ 2147483647 w 205"/>
                <a:gd name="T75" fmla="*/ 2147483647 h 220"/>
                <a:gd name="T76" fmla="*/ 2147483647 w 205"/>
                <a:gd name="T77" fmla="*/ 2147483647 h 220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0" t="0" r="r" b="b"/>
              <a:pathLst>
                <a:path w="205" h="220">
                  <a:moveTo>
                    <a:pt x="102" y="202"/>
                  </a:moveTo>
                  <a:lnTo>
                    <a:pt x="62" y="153"/>
                  </a:lnTo>
                  <a:lnTo>
                    <a:pt x="20" y="104"/>
                  </a:lnTo>
                  <a:lnTo>
                    <a:pt x="16" y="98"/>
                  </a:lnTo>
                  <a:lnTo>
                    <a:pt x="20" y="93"/>
                  </a:lnTo>
                  <a:lnTo>
                    <a:pt x="40" y="53"/>
                  </a:lnTo>
                  <a:lnTo>
                    <a:pt x="43" y="49"/>
                  </a:lnTo>
                  <a:lnTo>
                    <a:pt x="49" y="49"/>
                  </a:lnTo>
                  <a:lnTo>
                    <a:pt x="87" y="49"/>
                  </a:lnTo>
                  <a:lnTo>
                    <a:pt x="96" y="49"/>
                  </a:lnTo>
                  <a:lnTo>
                    <a:pt x="171" y="49"/>
                  </a:lnTo>
                  <a:lnTo>
                    <a:pt x="178" y="49"/>
                  </a:lnTo>
                  <a:lnTo>
                    <a:pt x="180" y="53"/>
                  </a:lnTo>
                  <a:lnTo>
                    <a:pt x="200" y="93"/>
                  </a:lnTo>
                  <a:lnTo>
                    <a:pt x="205" y="98"/>
                  </a:lnTo>
                  <a:lnTo>
                    <a:pt x="200" y="104"/>
                  </a:lnTo>
                  <a:lnTo>
                    <a:pt x="158" y="153"/>
                  </a:lnTo>
                  <a:lnTo>
                    <a:pt x="118" y="202"/>
                  </a:lnTo>
                  <a:lnTo>
                    <a:pt x="109" y="211"/>
                  </a:lnTo>
                  <a:lnTo>
                    <a:pt x="102" y="202"/>
                  </a:lnTo>
                  <a:close/>
                  <a:moveTo>
                    <a:pt x="160" y="171"/>
                  </a:moveTo>
                  <a:lnTo>
                    <a:pt x="158" y="191"/>
                  </a:lnTo>
                  <a:lnTo>
                    <a:pt x="140" y="200"/>
                  </a:lnTo>
                  <a:lnTo>
                    <a:pt x="160" y="202"/>
                  </a:lnTo>
                  <a:lnTo>
                    <a:pt x="169" y="220"/>
                  </a:lnTo>
                  <a:lnTo>
                    <a:pt x="171" y="198"/>
                  </a:lnTo>
                  <a:lnTo>
                    <a:pt x="187" y="191"/>
                  </a:lnTo>
                  <a:lnTo>
                    <a:pt x="167" y="189"/>
                  </a:lnTo>
                  <a:lnTo>
                    <a:pt x="160" y="171"/>
                  </a:lnTo>
                  <a:close/>
                  <a:moveTo>
                    <a:pt x="40" y="0"/>
                  </a:moveTo>
                  <a:lnTo>
                    <a:pt x="25" y="22"/>
                  </a:lnTo>
                  <a:lnTo>
                    <a:pt x="0" y="20"/>
                  </a:lnTo>
                  <a:lnTo>
                    <a:pt x="23" y="36"/>
                  </a:lnTo>
                  <a:lnTo>
                    <a:pt x="20" y="60"/>
                  </a:lnTo>
                  <a:lnTo>
                    <a:pt x="36" y="38"/>
                  </a:lnTo>
                  <a:lnTo>
                    <a:pt x="60" y="40"/>
                  </a:lnTo>
                  <a:lnTo>
                    <a:pt x="38" y="25"/>
                  </a:lnTo>
                  <a:lnTo>
                    <a:pt x="40" y="0"/>
                  </a:lnTo>
                  <a:close/>
                  <a:moveTo>
                    <a:pt x="60" y="67"/>
                  </a:moveTo>
                  <a:lnTo>
                    <a:pt x="82" y="91"/>
                  </a:lnTo>
                  <a:lnTo>
                    <a:pt x="102" y="67"/>
                  </a:lnTo>
                  <a:lnTo>
                    <a:pt x="96" y="67"/>
                  </a:lnTo>
                  <a:lnTo>
                    <a:pt x="60" y="67"/>
                  </a:lnTo>
                  <a:close/>
                  <a:moveTo>
                    <a:pt x="118" y="67"/>
                  </a:moveTo>
                  <a:lnTo>
                    <a:pt x="138" y="91"/>
                  </a:lnTo>
                  <a:lnTo>
                    <a:pt x="160" y="67"/>
                  </a:lnTo>
                  <a:lnTo>
                    <a:pt x="118" y="67"/>
                  </a:lnTo>
                  <a:close/>
                  <a:moveTo>
                    <a:pt x="167" y="69"/>
                  </a:moveTo>
                  <a:lnTo>
                    <a:pt x="145" y="93"/>
                  </a:lnTo>
                  <a:lnTo>
                    <a:pt x="180" y="93"/>
                  </a:lnTo>
                  <a:lnTo>
                    <a:pt x="167" y="69"/>
                  </a:lnTo>
                  <a:close/>
                  <a:moveTo>
                    <a:pt x="131" y="93"/>
                  </a:moveTo>
                  <a:lnTo>
                    <a:pt x="111" y="69"/>
                  </a:lnTo>
                  <a:lnTo>
                    <a:pt x="89" y="93"/>
                  </a:lnTo>
                  <a:lnTo>
                    <a:pt x="131" y="93"/>
                  </a:lnTo>
                  <a:close/>
                  <a:moveTo>
                    <a:pt x="76" y="93"/>
                  </a:moveTo>
                  <a:lnTo>
                    <a:pt x="54" y="71"/>
                  </a:lnTo>
                  <a:lnTo>
                    <a:pt x="38" y="96"/>
                  </a:lnTo>
                  <a:lnTo>
                    <a:pt x="76" y="140"/>
                  </a:lnTo>
                  <a:lnTo>
                    <a:pt x="98" y="164"/>
                  </a:lnTo>
                  <a:lnTo>
                    <a:pt x="74" y="116"/>
                  </a:lnTo>
                  <a:lnTo>
                    <a:pt x="78" y="111"/>
                  </a:lnTo>
                  <a:lnTo>
                    <a:pt x="111" y="175"/>
                  </a:lnTo>
                  <a:lnTo>
                    <a:pt x="142" y="111"/>
                  </a:lnTo>
                  <a:lnTo>
                    <a:pt x="147" y="116"/>
                  </a:lnTo>
                  <a:lnTo>
                    <a:pt x="122" y="164"/>
                  </a:lnTo>
                  <a:lnTo>
                    <a:pt x="145" y="140"/>
                  </a:lnTo>
                  <a:lnTo>
                    <a:pt x="178" y="100"/>
                  </a:lnTo>
                  <a:lnTo>
                    <a:pt x="67" y="100"/>
                  </a:lnTo>
                  <a:lnTo>
                    <a:pt x="67" y="93"/>
                  </a:lnTo>
                  <a:lnTo>
                    <a:pt x="76" y="93"/>
                  </a:ln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ea"/>
                <a:sym typeface="+mn-lt"/>
              </a:endParaRPr>
            </a:p>
          </p:txBody>
        </p:sp>
      </p:grpSp>
      <p:sp>
        <p:nvSpPr>
          <p:cNvPr id="30" name="Freeform 283">
            <a:extLst>
              <a:ext uri="{FF2B5EF4-FFF2-40B4-BE49-F238E27FC236}">
                <a16:creationId xmlns:a16="http://schemas.microsoft.com/office/drawing/2014/main" id="{FEB9E517-C481-44B4-A32E-C4F105697E78}"/>
              </a:ext>
            </a:extLst>
          </p:cNvPr>
          <p:cNvSpPr>
            <a:spLocks noEditPoints="1"/>
          </p:cNvSpPr>
          <p:nvPr/>
        </p:nvSpPr>
        <p:spPr bwMode="auto">
          <a:xfrm>
            <a:off x="5632666" y="3447139"/>
            <a:ext cx="645319" cy="819403"/>
          </a:xfrm>
          <a:custGeom>
            <a:avLst/>
            <a:gdLst>
              <a:gd name="T0" fmla="*/ 41 w 95"/>
              <a:gd name="T1" fmla="*/ 0 h 120"/>
              <a:gd name="T2" fmla="*/ 29 w 95"/>
              <a:gd name="T3" fmla="*/ 7 h 120"/>
              <a:gd name="T4" fmla="*/ 29 w 95"/>
              <a:gd name="T5" fmla="*/ 7 h 120"/>
              <a:gd name="T6" fmla="*/ 14 w 95"/>
              <a:gd name="T7" fmla="*/ 1 h 120"/>
              <a:gd name="T8" fmla="*/ 3 w 95"/>
              <a:gd name="T9" fmla="*/ 8 h 120"/>
              <a:gd name="T10" fmla="*/ 0 w 95"/>
              <a:gd name="T11" fmla="*/ 21 h 120"/>
              <a:gd name="T12" fmla="*/ 3 w 95"/>
              <a:gd name="T13" fmla="*/ 34 h 120"/>
              <a:gd name="T14" fmla="*/ 14 w 95"/>
              <a:gd name="T15" fmla="*/ 40 h 120"/>
              <a:gd name="T16" fmla="*/ 31 w 95"/>
              <a:gd name="T17" fmla="*/ 37 h 120"/>
              <a:gd name="T18" fmla="*/ 41 w 95"/>
              <a:gd name="T19" fmla="*/ 41 h 120"/>
              <a:gd name="T20" fmla="*/ 43 w 95"/>
              <a:gd name="T21" fmla="*/ 41 h 120"/>
              <a:gd name="T22" fmla="*/ 57 w 95"/>
              <a:gd name="T23" fmla="*/ 56 h 120"/>
              <a:gd name="T24" fmla="*/ 68 w 95"/>
              <a:gd name="T25" fmla="*/ 58 h 120"/>
              <a:gd name="T26" fmla="*/ 66 w 95"/>
              <a:gd name="T27" fmla="*/ 78 h 120"/>
              <a:gd name="T28" fmla="*/ 65 w 95"/>
              <a:gd name="T29" fmla="*/ 120 h 120"/>
              <a:gd name="T30" fmla="*/ 75 w 95"/>
              <a:gd name="T31" fmla="*/ 120 h 120"/>
              <a:gd name="T32" fmla="*/ 77 w 95"/>
              <a:gd name="T33" fmla="*/ 84 h 120"/>
              <a:gd name="T34" fmla="*/ 82 w 95"/>
              <a:gd name="T35" fmla="*/ 84 h 120"/>
              <a:gd name="T36" fmla="*/ 84 w 95"/>
              <a:gd name="T37" fmla="*/ 120 h 120"/>
              <a:gd name="T38" fmla="*/ 95 w 95"/>
              <a:gd name="T39" fmla="*/ 120 h 120"/>
              <a:gd name="T40" fmla="*/ 92 w 95"/>
              <a:gd name="T41" fmla="*/ 78 h 120"/>
              <a:gd name="T42" fmla="*/ 94 w 95"/>
              <a:gd name="T43" fmla="*/ 41 h 120"/>
              <a:gd name="T44" fmla="*/ 74 w 95"/>
              <a:gd name="T45" fmla="*/ 41 h 120"/>
              <a:gd name="T46" fmla="*/ 70 w 95"/>
              <a:gd name="T47" fmla="*/ 35 h 120"/>
              <a:gd name="T48" fmla="*/ 71 w 95"/>
              <a:gd name="T49" fmla="*/ 35 h 120"/>
              <a:gd name="T50" fmla="*/ 79 w 95"/>
              <a:gd name="T51" fmla="*/ 38 h 120"/>
              <a:gd name="T52" fmla="*/ 91 w 95"/>
              <a:gd name="T53" fmla="*/ 26 h 120"/>
              <a:gd name="T54" fmla="*/ 79 w 95"/>
              <a:gd name="T55" fmla="*/ 14 h 120"/>
              <a:gd name="T56" fmla="*/ 71 w 95"/>
              <a:gd name="T57" fmla="*/ 18 h 120"/>
              <a:gd name="T58" fmla="*/ 48 w 95"/>
              <a:gd name="T59" fmla="*/ 2 h 120"/>
              <a:gd name="T60" fmla="*/ 41 w 95"/>
              <a:gd name="T61" fmla="*/ 0 h 120"/>
              <a:gd name="T62" fmla="*/ 65 w 95"/>
              <a:gd name="T63" fmla="*/ 43 h 120"/>
              <a:gd name="T64" fmla="*/ 58 w 95"/>
              <a:gd name="T65" fmla="*/ 46 h 120"/>
              <a:gd name="T66" fmla="*/ 51 w 95"/>
              <a:gd name="T67" fmla="*/ 39 h 120"/>
              <a:gd name="T68" fmla="*/ 62 w 95"/>
              <a:gd name="T69" fmla="*/ 37 h 120"/>
              <a:gd name="T70" fmla="*/ 65 w 95"/>
              <a:gd name="T71" fmla="*/ 43 h 120"/>
              <a:gd name="T72" fmla="*/ 10 w 95"/>
              <a:gd name="T73" fmla="*/ 12 h 120"/>
              <a:gd name="T74" fmla="*/ 14 w 95"/>
              <a:gd name="T75" fmla="*/ 9 h 120"/>
              <a:gd name="T76" fmla="*/ 18 w 95"/>
              <a:gd name="T77" fmla="*/ 12 h 120"/>
              <a:gd name="T78" fmla="*/ 21 w 95"/>
              <a:gd name="T79" fmla="*/ 21 h 120"/>
              <a:gd name="T80" fmla="*/ 18 w 95"/>
              <a:gd name="T81" fmla="*/ 30 h 120"/>
              <a:gd name="T82" fmla="*/ 14 w 95"/>
              <a:gd name="T83" fmla="*/ 32 h 120"/>
              <a:gd name="T84" fmla="*/ 10 w 95"/>
              <a:gd name="T85" fmla="*/ 30 h 120"/>
              <a:gd name="T86" fmla="*/ 7 w 95"/>
              <a:gd name="T87" fmla="*/ 21 h 120"/>
              <a:gd name="T88" fmla="*/ 10 w 95"/>
              <a:gd name="T89" fmla="*/ 12 h 120"/>
              <a:gd name="T90" fmla="*/ 35 w 95"/>
              <a:gd name="T91" fmla="*/ 11 h 120"/>
              <a:gd name="T92" fmla="*/ 41 w 95"/>
              <a:gd name="T93" fmla="*/ 8 h 120"/>
              <a:gd name="T94" fmla="*/ 47 w 95"/>
              <a:gd name="T95" fmla="*/ 11 h 120"/>
              <a:gd name="T96" fmla="*/ 50 w 95"/>
              <a:gd name="T97" fmla="*/ 21 h 120"/>
              <a:gd name="T98" fmla="*/ 47 w 95"/>
              <a:gd name="T99" fmla="*/ 30 h 120"/>
              <a:gd name="T100" fmla="*/ 41 w 95"/>
              <a:gd name="T101" fmla="*/ 34 h 120"/>
              <a:gd name="T102" fmla="*/ 35 w 95"/>
              <a:gd name="T103" fmla="*/ 30 h 120"/>
              <a:gd name="T104" fmla="*/ 33 w 95"/>
              <a:gd name="T105" fmla="*/ 21 h 120"/>
              <a:gd name="T106" fmla="*/ 35 w 95"/>
              <a:gd name="T107" fmla="*/ 11 h 1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95" h="120">
                <a:moveTo>
                  <a:pt x="41" y="0"/>
                </a:moveTo>
                <a:cubicBezTo>
                  <a:pt x="37" y="0"/>
                  <a:pt x="32" y="2"/>
                  <a:pt x="29" y="7"/>
                </a:cubicBezTo>
                <a:cubicBezTo>
                  <a:pt x="29" y="7"/>
                  <a:pt x="29" y="7"/>
                  <a:pt x="29" y="7"/>
                </a:cubicBezTo>
                <a:cubicBezTo>
                  <a:pt x="25" y="6"/>
                  <a:pt x="18" y="1"/>
                  <a:pt x="14" y="1"/>
                </a:cubicBezTo>
                <a:cubicBezTo>
                  <a:pt x="10" y="1"/>
                  <a:pt x="6" y="4"/>
                  <a:pt x="3" y="8"/>
                </a:cubicBezTo>
                <a:cubicBezTo>
                  <a:pt x="1" y="11"/>
                  <a:pt x="0" y="16"/>
                  <a:pt x="0" y="21"/>
                </a:cubicBezTo>
                <a:cubicBezTo>
                  <a:pt x="0" y="26"/>
                  <a:pt x="1" y="30"/>
                  <a:pt x="3" y="34"/>
                </a:cubicBezTo>
                <a:cubicBezTo>
                  <a:pt x="6" y="38"/>
                  <a:pt x="10" y="40"/>
                  <a:pt x="14" y="40"/>
                </a:cubicBezTo>
                <a:cubicBezTo>
                  <a:pt x="18" y="40"/>
                  <a:pt x="27" y="38"/>
                  <a:pt x="31" y="37"/>
                </a:cubicBezTo>
                <a:cubicBezTo>
                  <a:pt x="34" y="40"/>
                  <a:pt x="38" y="41"/>
                  <a:pt x="41" y="41"/>
                </a:cubicBezTo>
                <a:cubicBezTo>
                  <a:pt x="42" y="41"/>
                  <a:pt x="43" y="41"/>
                  <a:pt x="43" y="41"/>
                </a:cubicBezTo>
                <a:cubicBezTo>
                  <a:pt x="57" y="56"/>
                  <a:pt x="57" y="56"/>
                  <a:pt x="57" y="56"/>
                </a:cubicBezTo>
                <a:cubicBezTo>
                  <a:pt x="68" y="58"/>
                  <a:pt x="68" y="58"/>
                  <a:pt x="68" y="58"/>
                </a:cubicBezTo>
                <a:cubicBezTo>
                  <a:pt x="66" y="78"/>
                  <a:pt x="66" y="78"/>
                  <a:pt x="66" y="78"/>
                </a:cubicBezTo>
                <a:cubicBezTo>
                  <a:pt x="65" y="120"/>
                  <a:pt x="65" y="120"/>
                  <a:pt x="65" y="120"/>
                </a:cubicBezTo>
                <a:cubicBezTo>
                  <a:pt x="75" y="120"/>
                  <a:pt x="75" y="120"/>
                  <a:pt x="75" y="120"/>
                </a:cubicBezTo>
                <a:cubicBezTo>
                  <a:pt x="77" y="84"/>
                  <a:pt x="77" y="84"/>
                  <a:pt x="77" y="84"/>
                </a:cubicBezTo>
                <a:cubicBezTo>
                  <a:pt x="82" y="84"/>
                  <a:pt x="82" y="84"/>
                  <a:pt x="82" y="84"/>
                </a:cubicBezTo>
                <a:cubicBezTo>
                  <a:pt x="84" y="120"/>
                  <a:pt x="84" y="120"/>
                  <a:pt x="84" y="120"/>
                </a:cubicBezTo>
                <a:cubicBezTo>
                  <a:pt x="95" y="120"/>
                  <a:pt x="95" y="120"/>
                  <a:pt x="95" y="120"/>
                </a:cubicBezTo>
                <a:cubicBezTo>
                  <a:pt x="92" y="78"/>
                  <a:pt x="92" y="78"/>
                  <a:pt x="92" y="78"/>
                </a:cubicBezTo>
                <a:cubicBezTo>
                  <a:pt x="94" y="41"/>
                  <a:pt x="94" y="41"/>
                  <a:pt x="94" y="41"/>
                </a:cubicBezTo>
                <a:cubicBezTo>
                  <a:pt x="74" y="41"/>
                  <a:pt x="74" y="41"/>
                  <a:pt x="74" y="41"/>
                </a:cubicBezTo>
                <a:cubicBezTo>
                  <a:pt x="70" y="35"/>
                  <a:pt x="70" y="35"/>
                  <a:pt x="70" y="35"/>
                </a:cubicBezTo>
                <a:cubicBezTo>
                  <a:pt x="71" y="35"/>
                  <a:pt x="71" y="35"/>
                  <a:pt x="71" y="35"/>
                </a:cubicBezTo>
                <a:cubicBezTo>
                  <a:pt x="73" y="37"/>
                  <a:pt x="76" y="38"/>
                  <a:pt x="79" y="38"/>
                </a:cubicBezTo>
                <a:cubicBezTo>
                  <a:pt x="86" y="38"/>
                  <a:pt x="91" y="33"/>
                  <a:pt x="91" y="26"/>
                </a:cubicBezTo>
                <a:cubicBezTo>
                  <a:pt x="91" y="19"/>
                  <a:pt x="86" y="14"/>
                  <a:pt x="79" y="14"/>
                </a:cubicBezTo>
                <a:cubicBezTo>
                  <a:pt x="76" y="14"/>
                  <a:pt x="73" y="15"/>
                  <a:pt x="71" y="18"/>
                </a:cubicBezTo>
                <a:cubicBezTo>
                  <a:pt x="48" y="2"/>
                  <a:pt x="48" y="2"/>
                  <a:pt x="48" y="2"/>
                </a:cubicBezTo>
                <a:cubicBezTo>
                  <a:pt x="46" y="1"/>
                  <a:pt x="44" y="0"/>
                  <a:pt x="41" y="0"/>
                </a:cubicBezTo>
                <a:close/>
                <a:moveTo>
                  <a:pt x="65" y="43"/>
                </a:moveTo>
                <a:cubicBezTo>
                  <a:pt x="58" y="46"/>
                  <a:pt x="58" y="46"/>
                  <a:pt x="58" y="46"/>
                </a:cubicBezTo>
                <a:cubicBezTo>
                  <a:pt x="51" y="39"/>
                  <a:pt x="51" y="39"/>
                  <a:pt x="51" y="39"/>
                </a:cubicBezTo>
                <a:cubicBezTo>
                  <a:pt x="62" y="37"/>
                  <a:pt x="62" y="37"/>
                  <a:pt x="62" y="37"/>
                </a:cubicBezTo>
                <a:cubicBezTo>
                  <a:pt x="65" y="43"/>
                  <a:pt x="65" y="43"/>
                  <a:pt x="65" y="43"/>
                </a:cubicBezTo>
                <a:close/>
                <a:moveTo>
                  <a:pt x="10" y="12"/>
                </a:moveTo>
                <a:cubicBezTo>
                  <a:pt x="11" y="10"/>
                  <a:pt x="12" y="9"/>
                  <a:pt x="14" y="9"/>
                </a:cubicBezTo>
                <a:cubicBezTo>
                  <a:pt x="16" y="9"/>
                  <a:pt x="17" y="10"/>
                  <a:pt x="18" y="12"/>
                </a:cubicBezTo>
                <a:cubicBezTo>
                  <a:pt x="20" y="14"/>
                  <a:pt x="21" y="17"/>
                  <a:pt x="21" y="21"/>
                </a:cubicBezTo>
                <a:cubicBezTo>
                  <a:pt x="21" y="24"/>
                  <a:pt x="20" y="27"/>
                  <a:pt x="18" y="30"/>
                </a:cubicBezTo>
                <a:cubicBezTo>
                  <a:pt x="17" y="31"/>
                  <a:pt x="16" y="32"/>
                  <a:pt x="14" y="32"/>
                </a:cubicBezTo>
                <a:cubicBezTo>
                  <a:pt x="12" y="32"/>
                  <a:pt x="11" y="31"/>
                  <a:pt x="10" y="30"/>
                </a:cubicBezTo>
                <a:cubicBezTo>
                  <a:pt x="8" y="27"/>
                  <a:pt x="7" y="24"/>
                  <a:pt x="7" y="21"/>
                </a:cubicBezTo>
                <a:cubicBezTo>
                  <a:pt x="7" y="17"/>
                  <a:pt x="8" y="14"/>
                  <a:pt x="10" y="12"/>
                </a:cubicBezTo>
                <a:close/>
                <a:moveTo>
                  <a:pt x="35" y="11"/>
                </a:moveTo>
                <a:cubicBezTo>
                  <a:pt x="37" y="9"/>
                  <a:pt x="39" y="8"/>
                  <a:pt x="41" y="8"/>
                </a:cubicBezTo>
                <a:cubicBezTo>
                  <a:pt x="43" y="8"/>
                  <a:pt x="45" y="9"/>
                  <a:pt x="47" y="11"/>
                </a:cubicBezTo>
                <a:cubicBezTo>
                  <a:pt x="49" y="13"/>
                  <a:pt x="50" y="17"/>
                  <a:pt x="50" y="21"/>
                </a:cubicBezTo>
                <a:cubicBezTo>
                  <a:pt x="50" y="24"/>
                  <a:pt x="49" y="28"/>
                  <a:pt x="47" y="30"/>
                </a:cubicBezTo>
                <a:cubicBezTo>
                  <a:pt x="45" y="32"/>
                  <a:pt x="43" y="34"/>
                  <a:pt x="41" y="34"/>
                </a:cubicBezTo>
                <a:cubicBezTo>
                  <a:pt x="39" y="34"/>
                  <a:pt x="37" y="32"/>
                  <a:pt x="35" y="30"/>
                </a:cubicBezTo>
                <a:cubicBezTo>
                  <a:pt x="34" y="28"/>
                  <a:pt x="33" y="24"/>
                  <a:pt x="33" y="21"/>
                </a:cubicBezTo>
                <a:cubicBezTo>
                  <a:pt x="33" y="17"/>
                  <a:pt x="34" y="13"/>
                  <a:pt x="35" y="11"/>
                </a:cubicBezTo>
                <a:close/>
              </a:path>
            </a:pathLst>
          </a:custGeom>
          <a:solidFill>
            <a:sysClr val="window" lastClr="FFFFFF">
              <a:lumMod val="65000"/>
            </a:sysClr>
          </a:solidFill>
          <a:ln>
            <a:noFill/>
          </a:ln>
        </p:spPr>
        <p:txBody>
          <a:bodyPr lIns="68580" tIns="34290" rIns="68580" bIns="3429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anose="020F0502020204030204"/>
              <a:ea typeface="微软雅黑"/>
              <a:cs typeface="+mn-ea"/>
              <a:sym typeface="+mn-lt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3528624" y="1066413"/>
            <a:ext cx="4532167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>
                <a:solidFill>
                  <a:schemeClr val="accent5"/>
                </a:solidFill>
              </a:rPr>
              <a:t>Design Department </a:t>
            </a:r>
          </a:p>
          <a:p>
            <a:pPr algn="ctr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product appearance and promotion advertising</a:t>
            </a:r>
          </a:p>
          <a:p>
            <a:pPr algn="ctr"/>
            <a:endParaRPr lang="zh-CN" altLang="en-US" dirty="0"/>
          </a:p>
        </p:txBody>
      </p:sp>
      <p:sp>
        <p:nvSpPr>
          <p:cNvPr id="32" name="文本框 31"/>
          <p:cNvSpPr txBox="1"/>
          <p:nvPr/>
        </p:nvSpPr>
        <p:spPr>
          <a:xfrm>
            <a:off x="7561885" y="2573476"/>
            <a:ext cx="395002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>
                <a:solidFill>
                  <a:schemeClr val="accent5"/>
                </a:solidFill>
              </a:rPr>
              <a:t>R &amp; D department</a:t>
            </a:r>
          </a:p>
          <a:p>
            <a:pPr algn="ctr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develop and improve products, including software and hardware</a:t>
            </a:r>
            <a:endParaRPr lang="zh-CN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7849583" y="4283512"/>
            <a:ext cx="34889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>
                <a:solidFill>
                  <a:schemeClr val="accent5"/>
                </a:solidFill>
              </a:rPr>
              <a:t>Purchasing department</a:t>
            </a:r>
          </a:p>
          <a:p>
            <a:pPr algn="ctr"/>
            <a:r>
              <a:rPr lang="en-US" altLang="zh-CN" sz="2000" dirty="0"/>
              <a:t> 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materials needed for new products</a:t>
            </a:r>
          </a:p>
        </p:txBody>
      </p:sp>
      <p:sp>
        <p:nvSpPr>
          <p:cNvPr id="34" name="文本框 33"/>
          <p:cNvSpPr txBox="1"/>
          <p:nvPr/>
        </p:nvSpPr>
        <p:spPr>
          <a:xfrm>
            <a:off x="4293935" y="5911634"/>
            <a:ext cx="35309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>
                <a:solidFill>
                  <a:schemeClr val="accent5"/>
                </a:solidFill>
              </a:rPr>
              <a:t>Manufacturing department</a:t>
            </a:r>
          </a:p>
          <a:p>
            <a:pPr algn="ctr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Making product entities</a:t>
            </a:r>
          </a:p>
        </p:txBody>
      </p:sp>
      <p:sp>
        <p:nvSpPr>
          <p:cNvPr id="35" name="文本框 34"/>
          <p:cNvSpPr txBox="1"/>
          <p:nvPr/>
        </p:nvSpPr>
        <p:spPr>
          <a:xfrm>
            <a:off x="665131" y="4306717"/>
            <a:ext cx="3574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>
                <a:solidFill>
                  <a:schemeClr val="accent5"/>
                </a:solidFill>
              </a:rPr>
              <a:t>Sales department </a:t>
            </a:r>
          </a:p>
          <a:p>
            <a:pPr algn="ctr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Promotion for product positioning</a:t>
            </a:r>
          </a:p>
        </p:txBody>
      </p:sp>
      <p:sp>
        <p:nvSpPr>
          <p:cNvPr id="36" name="矩形 35"/>
          <p:cNvSpPr/>
          <p:nvPr/>
        </p:nvSpPr>
        <p:spPr>
          <a:xfrm>
            <a:off x="325784" y="2543168"/>
            <a:ext cx="400090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000" b="1" dirty="0">
                <a:solidFill>
                  <a:schemeClr val="accent5"/>
                </a:solidFill>
              </a:rPr>
              <a:t>After-sales department</a:t>
            </a:r>
          </a:p>
          <a:p>
            <a:pPr algn="ctr"/>
            <a:r>
              <a:rPr lang="en-US" altLang="zh-CN" sz="2000" dirty="0"/>
              <a:t> 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Pay attention to customer feedback and provide better use experience for customers</a:t>
            </a:r>
            <a:endParaRPr lang="zh-CN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MH_SubTitle_1">
            <a:extLst>
              <a:ext uri="{FF2B5EF4-FFF2-40B4-BE49-F238E27FC236}">
                <a16:creationId xmlns:a16="http://schemas.microsoft.com/office/drawing/2014/main" id="{9123B38D-FF97-4854-80EF-77A9487F03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580" y="253684"/>
            <a:ext cx="4153034" cy="804862"/>
          </a:xfrm>
          <a:custGeom>
            <a:avLst/>
            <a:gdLst>
              <a:gd name="T0" fmla="*/ 1177019 w 5009091"/>
              <a:gd name="T1" fmla="*/ 61271 h 1255217"/>
              <a:gd name="T2" fmla="*/ 1159978 w 5009091"/>
              <a:gd name="T3" fmla="*/ 68339 h 1255217"/>
              <a:gd name="T4" fmla="*/ 1159666 w 5009091"/>
              <a:gd name="T5" fmla="*/ 68650 h 1255217"/>
              <a:gd name="T6" fmla="*/ 1155434 w 5009091"/>
              <a:gd name="T7" fmla="*/ 75724 h 1255217"/>
              <a:gd name="T8" fmla="*/ 1227449 w 5009091"/>
              <a:gd name="T9" fmla="*/ 147834 h 1255217"/>
              <a:gd name="T10" fmla="*/ 1234508 w 5009091"/>
              <a:gd name="T11" fmla="*/ 164898 h 1255217"/>
              <a:gd name="T12" fmla="*/ 1234461 w 5009091"/>
              <a:gd name="T13" fmla="*/ 165384 h 1255217"/>
              <a:gd name="T14" fmla="*/ 1227449 w 5009091"/>
              <a:gd name="T15" fmla="*/ 182934 h 1255217"/>
              <a:gd name="T16" fmla="*/ 1155435 w 5009091"/>
              <a:gd name="T17" fmla="*/ 255044 h 1255217"/>
              <a:gd name="T18" fmla="*/ 1159667 w 5009091"/>
              <a:gd name="T19" fmla="*/ 262117 h 1255217"/>
              <a:gd name="T20" fmla="*/ 1159978 w 5009091"/>
              <a:gd name="T21" fmla="*/ 262429 h 1255217"/>
              <a:gd name="T22" fmla="*/ 1194061 w 5009091"/>
              <a:gd name="T23" fmla="*/ 262429 h 1255217"/>
              <a:gd name="T24" fmla="*/ 1273451 w 5009091"/>
              <a:gd name="T25" fmla="*/ 182934 h 1255217"/>
              <a:gd name="T26" fmla="*/ 1280464 w 5009091"/>
              <a:gd name="T27" fmla="*/ 165384 h 1255217"/>
              <a:gd name="T28" fmla="*/ 1280511 w 5009091"/>
              <a:gd name="T29" fmla="*/ 164898 h 1255217"/>
              <a:gd name="T30" fmla="*/ 1273451 w 5009091"/>
              <a:gd name="T31" fmla="*/ 147834 h 1255217"/>
              <a:gd name="T32" fmla="*/ 1194061 w 5009091"/>
              <a:gd name="T33" fmla="*/ 68339 h 1255217"/>
              <a:gd name="T34" fmla="*/ 1177019 w 5009091"/>
              <a:gd name="T35" fmla="*/ 61271 h 1255217"/>
              <a:gd name="T36" fmla="*/ 1153953 w 5009091"/>
              <a:gd name="T37" fmla="*/ 0 h 1255217"/>
              <a:gd name="T38" fmla="*/ 1181023 w 5009091"/>
              <a:gd name="T39" fmla="*/ 11228 h 1255217"/>
              <a:gd name="T40" fmla="*/ 1307135 w 5009091"/>
              <a:gd name="T41" fmla="*/ 137506 h 1255217"/>
              <a:gd name="T42" fmla="*/ 1318347 w 5009091"/>
              <a:gd name="T43" fmla="*/ 164613 h 1255217"/>
              <a:gd name="T44" fmla="*/ 1318274 w 5009091"/>
              <a:gd name="T45" fmla="*/ 165384 h 1255217"/>
              <a:gd name="T46" fmla="*/ 1307135 w 5009091"/>
              <a:gd name="T47" fmla="*/ 193262 h 1255217"/>
              <a:gd name="T48" fmla="*/ 1181023 w 5009091"/>
              <a:gd name="T49" fmla="*/ 319540 h 1255217"/>
              <a:gd name="T50" fmla="*/ 1126882 w 5009091"/>
              <a:gd name="T51" fmla="*/ 319540 h 1255217"/>
              <a:gd name="T52" fmla="*/ 1126443 w 5009091"/>
              <a:gd name="T53" fmla="*/ 319101 h 1255217"/>
              <a:gd name="T54" fmla="*/ 1125315 w 5009091"/>
              <a:gd name="T55" fmla="*/ 319329 h 1255217"/>
              <a:gd name="T56" fmla="*/ 33426 w 5009091"/>
              <a:gd name="T57" fmla="*/ 319329 h 1255217"/>
              <a:gd name="T58" fmla="*/ 0 w 5009091"/>
              <a:gd name="T59" fmla="*/ 285861 h 1255217"/>
              <a:gd name="T60" fmla="*/ 0 w 5009091"/>
              <a:gd name="T61" fmla="*/ 44906 h 1255217"/>
              <a:gd name="T62" fmla="*/ 33426 w 5009091"/>
              <a:gd name="T63" fmla="*/ 11439 h 1255217"/>
              <a:gd name="T64" fmla="*/ 1125315 w 5009091"/>
              <a:gd name="T65" fmla="*/ 11439 h 1255217"/>
              <a:gd name="T66" fmla="*/ 1126443 w 5009091"/>
              <a:gd name="T67" fmla="*/ 11666 h 1255217"/>
              <a:gd name="T68" fmla="*/ 1126881 w 5009091"/>
              <a:gd name="T69" fmla="*/ 11228 h 1255217"/>
              <a:gd name="T70" fmla="*/ 1153953 w 5009091"/>
              <a:gd name="T71" fmla="*/ 0 h 1255217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5009091"/>
              <a:gd name="T109" fmla="*/ 0 h 1255217"/>
              <a:gd name="T110" fmla="*/ 5009091 w 5009091"/>
              <a:gd name="T111" fmla="*/ 1255217 h 1255217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5009091" h="1255217">
                <a:moveTo>
                  <a:pt x="4472112" y="232513"/>
                </a:moveTo>
                <a:cubicBezTo>
                  <a:pt x="4448677" y="232513"/>
                  <a:pt x="4425242" y="241454"/>
                  <a:pt x="4407361" y="259336"/>
                </a:cubicBezTo>
                <a:lnTo>
                  <a:pt x="4406178" y="260519"/>
                </a:lnTo>
                <a:lnTo>
                  <a:pt x="4390099" y="287363"/>
                </a:lnTo>
                <a:lnTo>
                  <a:pt x="4663721" y="561011"/>
                </a:lnTo>
                <a:cubicBezTo>
                  <a:pt x="4681601" y="578892"/>
                  <a:pt x="4690542" y="602330"/>
                  <a:pt x="4690542" y="625767"/>
                </a:cubicBezTo>
                <a:cubicBezTo>
                  <a:pt x="4690542" y="626383"/>
                  <a:pt x="4690535" y="626998"/>
                  <a:pt x="4690365" y="627610"/>
                </a:cubicBezTo>
                <a:cubicBezTo>
                  <a:pt x="4691004" y="651655"/>
                  <a:pt x="4682071" y="675856"/>
                  <a:pt x="4663721" y="694208"/>
                </a:cubicBezTo>
                <a:lnTo>
                  <a:pt x="4390100" y="967855"/>
                </a:lnTo>
                <a:lnTo>
                  <a:pt x="4406179" y="994698"/>
                </a:lnTo>
                <a:lnTo>
                  <a:pt x="4407362" y="995881"/>
                </a:lnTo>
                <a:cubicBezTo>
                  <a:pt x="4443122" y="1031646"/>
                  <a:pt x="4501103" y="1031646"/>
                  <a:pt x="4536863" y="995881"/>
                </a:cubicBezTo>
                <a:lnTo>
                  <a:pt x="4838508" y="694208"/>
                </a:lnTo>
                <a:cubicBezTo>
                  <a:pt x="4856858" y="675856"/>
                  <a:pt x="4865792" y="651655"/>
                  <a:pt x="4865152" y="627610"/>
                </a:cubicBezTo>
                <a:cubicBezTo>
                  <a:pt x="4865322" y="626998"/>
                  <a:pt x="4865329" y="626383"/>
                  <a:pt x="4865329" y="625767"/>
                </a:cubicBezTo>
                <a:cubicBezTo>
                  <a:pt x="4865329" y="602330"/>
                  <a:pt x="4856388" y="578892"/>
                  <a:pt x="4838508" y="561011"/>
                </a:cubicBezTo>
                <a:lnTo>
                  <a:pt x="4536862" y="259336"/>
                </a:lnTo>
                <a:cubicBezTo>
                  <a:pt x="4518982" y="241454"/>
                  <a:pt x="4495547" y="232513"/>
                  <a:pt x="4472112" y="232513"/>
                </a:cubicBezTo>
                <a:close/>
                <a:moveTo>
                  <a:pt x="4384468" y="0"/>
                </a:moveTo>
                <a:cubicBezTo>
                  <a:pt x="4421694" y="0"/>
                  <a:pt x="4458920" y="14203"/>
                  <a:pt x="4487323" y="42608"/>
                </a:cubicBezTo>
                <a:lnTo>
                  <a:pt x="4966487" y="521818"/>
                </a:lnTo>
                <a:cubicBezTo>
                  <a:pt x="4994889" y="550223"/>
                  <a:pt x="5009091" y="587454"/>
                  <a:pt x="5009091" y="624683"/>
                </a:cubicBezTo>
                <a:cubicBezTo>
                  <a:pt x="5009091" y="625661"/>
                  <a:pt x="5009080" y="626638"/>
                  <a:pt x="5008811" y="627610"/>
                </a:cubicBezTo>
                <a:cubicBezTo>
                  <a:pt x="5009826" y="665805"/>
                  <a:pt x="4995635" y="704250"/>
                  <a:pt x="4966487" y="733401"/>
                </a:cubicBezTo>
                <a:lnTo>
                  <a:pt x="4487324" y="1212608"/>
                </a:lnTo>
                <a:cubicBezTo>
                  <a:pt x="4430520" y="1269420"/>
                  <a:pt x="4338418" y="1269420"/>
                  <a:pt x="4281613" y="1212608"/>
                </a:cubicBezTo>
                <a:lnTo>
                  <a:pt x="4279948" y="1210943"/>
                </a:lnTo>
                <a:lnTo>
                  <a:pt x="4275661" y="1211808"/>
                </a:lnTo>
                <a:lnTo>
                  <a:pt x="127005" y="1211808"/>
                </a:lnTo>
                <a:cubicBezTo>
                  <a:pt x="56862" y="1211808"/>
                  <a:pt x="0" y="1154946"/>
                  <a:pt x="0" y="1084803"/>
                </a:cubicBezTo>
                <a:lnTo>
                  <a:pt x="0" y="170413"/>
                </a:lnTo>
                <a:cubicBezTo>
                  <a:pt x="0" y="100270"/>
                  <a:pt x="56862" y="43408"/>
                  <a:pt x="127005" y="43408"/>
                </a:cubicBezTo>
                <a:lnTo>
                  <a:pt x="4275661" y="43408"/>
                </a:lnTo>
                <a:lnTo>
                  <a:pt x="4279946" y="44273"/>
                </a:lnTo>
                <a:lnTo>
                  <a:pt x="4281611" y="42608"/>
                </a:lnTo>
                <a:cubicBezTo>
                  <a:pt x="4310014" y="14203"/>
                  <a:pt x="4347241" y="0"/>
                  <a:pt x="4384468" y="0"/>
                </a:cubicBezTo>
                <a:close/>
              </a:path>
            </a:pathLst>
          </a:custGeom>
          <a:solidFill>
            <a:schemeClr val="tx2">
              <a:lumMod val="75000"/>
              <a:alpha val="50000"/>
            </a:schemeClr>
          </a:solidFill>
          <a:ln>
            <a:noFill/>
          </a:ln>
        </p:spPr>
        <p:txBody>
          <a:bodyPr rIns="540000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zh-CN" sz="1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Functional teams to engage with</a:t>
            </a:r>
          </a:p>
        </p:txBody>
      </p:sp>
      <p:sp>
        <p:nvSpPr>
          <p:cNvPr id="45" name="矩形 44">
            <a:extLst>
              <a:ext uri="{FF2B5EF4-FFF2-40B4-BE49-F238E27FC236}">
                <a16:creationId xmlns:a16="http://schemas.microsoft.com/office/drawing/2014/main" id="{1EBD5D7D-2C7E-4C90-A43F-6BB00DC5141A}"/>
              </a:ext>
            </a:extLst>
          </p:cNvPr>
          <p:cNvSpPr/>
          <p:nvPr/>
        </p:nvSpPr>
        <p:spPr>
          <a:xfrm>
            <a:off x="9594072" y="6096300"/>
            <a:ext cx="24348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1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Presenter: </a:t>
            </a:r>
            <a:r>
              <a:rPr lang="en-US" altLang="zh-CN" sz="14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Guanghong</a:t>
            </a:r>
            <a:r>
              <a:rPr lang="en-US" altLang="zh-CN" sz="1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Wang</a:t>
            </a:r>
          </a:p>
          <a:p>
            <a:r>
              <a:rPr lang="zh-CN" altLang="en-US" sz="1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Producer: </a:t>
            </a:r>
            <a:r>
              <a:rPr lang="en-US" altLang="zh-CN" sz="14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Guanghong</a:t>
            </a:r>
            <a:r>
              <a:rPr lang="en-US" altLang="zh-CN" sz="1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Wang </a:t>
            </a:r>
            <a:endParaRPr lang="en-US" altLang="zh-C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09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H_SubTitle_1">
            <a:extLst>
              <a:ext uri="{FF2B5EF4-FFF2-40B4-BE49-F238E27FC236}">
                <a16:creationId xmlns:a16="http://schemas.microsoft.com/office/drawing/2014/main" id="{ED4F06D1-8471-44CB-94A5-5A274E8A71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580" y="253684"/>
            <a:ext cx="4153034" cy="804862"/>
          </a:xfrm>
          <a:custGeom>
            <a:avLst/>
            <a:gdLst>
              <a:gd name="T0" fmla="*/ 1177019 w 5009091"/>
              <a:gd name="T1" fmla="*/ 61271 h 1255217"/>
              <a:gd name="T2" fmla="*/ 1159978 w 5009091"/>
              <a:gd name="T3" fmla="*/ 68339 h 1255217"/>
              <a:gd name="T4" fmla="*/ 1159666 w 5009091"/>
              <a:gd name="T5" fmla="*/ 68650 h 1255217"/>
              <a:gd name="T6" fmla="*/ 1155434 w 5009091"/>
              <a:gd name="T7" fmla="*/ 75724 h 1255217"/>
              <a:gd name="T8" fmla="*/ 1227449 w 5009091"/>
              <a:gd name="T9" fmla="*/ 147834 h 1255217"/>
              <a:gd name="T10" fmla="*/ 1234508 w 5009091"/>
              <a:gd name="T11" fmla="*/ 164898 h 1255217"/>
              <a:gd name="T12" fmla="*/ 1234461 w 5009091"/>
              <a:gd name="T13" fmla="*/ 165384 h 1255217"/>
              <a:gd name="T14" fmla="*/ 1227449 w 5009091"/>
              <a:gd name="T15" fmla="*/ 182934 h 1255217"/>
              <a:gd name="T16" fmla="*/ 1155435 w 5009091"/>
              <a:gd name="T17" fmla="*/ 255044 h 1255217"/>
              <a:gd name="T18" fmla="*/ 1159667 w 5009091"/>
              <a:gd name="T19" fmla="*/ 262117 h 1255217"/>
              <a:gd name="T20" fmla="*/ 1159978 w 5009091"/>
              <a:gd name="T21" fmla="*/ 262429 h 1255217"/>
              <a:gd name="T22" fmla="*/ 1194061 w 5009091"/>
              <a:gd name="T23" fmla="*/ 262429 h 1255217"/>
              <a:gd name="T24" fmla="*/ 1273451 w 5009091"/>
              <a:gd name="T25" fmla="*/ 182934 h 1255217"/>
              <a:gd name="T26" fmla="*/ 1280464 w 5009091"/>
              <a:gd name="T27" fmla="*/ 165384 h 1255217"/>
              <a:gd name="T28" fmla="*/ 1280511 w 5009091"/>
              <a:gd name="T29" fmla="*/ 164898 h 1255217"/>
              <a:gd name="T30" fmla="*/ 1273451 w 5009091"/>
              <a:gd name="T31" fmla="*/ 147834 h 1255217"/>
              <a:gd name="T32" fmla="*/ 1194061 w 5009091"/>
              <a:gd name="T33" fmla="*/ 68339 h 1255217"/>
              <a:gd name="T34" fmla="*/ 1177019 w 5009091"/>
              <a:gd name="T35" fmla="*/ 61271 h 1255217"/>
              <a:gd name="T36" fmla="*/ 1153953 w 5009091"/>
              <a:gd name="T37" fmla="*/ 0 h 1255217"/>
              <a:gd name="T38" fmla="*/ 1181023 w 5009091"/>
              <a:gd name="T39" fmla="*/ 11228 h 1255217"/>
              <a:gd name="T40" fmla="*/ 1307135 w 5009091"/>
              <a:gd name="T41" fmla="*/ 137506 h 1255217"/>
              <a:gd name="T42" fmla="*/ 1318347 w 5009091"/>
              <a:gd name="T43" fmla="*/ 164613 h 1255217"/>
              <a:gd name="T44" fmla="*/ 1318274 w 5009091"/>
              <a:gd name="T45" fmla="*/ 165384 h 1255217"/>
              <a:gd name="T46" fmla="*/ 1307135 w 5009091"/>
              <a:gd name="T47" fmla="*/ 193262 h 1255217"/>
              <a:gd name="T48" fmla="*/ 1181023 w 5009091"/>
              <a:gd name="T49" fmla="*/ 319540 h 1255217"/>
              <a:gd name="T50" fmla="*/ 1126882 w 5009091"/>
              <a:gd name="T51" fmla="*/ 319540 h 1255217"/>
              <a:gd name="T52" fmla="*/ 1126443 w 5009091"/>
              <a:gd name="T53" fmla="*/ 319101 h 1255217"/>
              <a:gd name="T54" fmla="*/ 1125315 w 5009091"/>
              <a:gd name="T55" fmla="*/ 319329 h 1255217"/>
              <a:gd name="T56" fmla="*/ 33426 w 5009091"/>
              <a:gd name="T57" fmla="*/ 319329 h 1255217"/>
              <a:gd name="T58" fmla="*/ 0 w 5009091"/>
              <a:gd name="T59" fmla="*/ 285861 h 1255217"/>
              <a:gd name="T60" fmla="*/ 0 w 5009091"/>
              <a:gd name="T61" fmla="*/ 44906 h 1255217"/>
              <a:gd name="T62" fmla="*/ 33426 w 5009091"/>
              <a:gd name="T63" fmla="*/ 11439 h 1255217"/>
              <a:gd name="T64" fmla="*/ 1125315 w 5009091"/>
              <a:gd name="T65" fmla="*/ 11439 h 1255217"/>
              <a:gd name="T66" fmla="*/ 1126443 w 5009091"/>
              <a:gd name="T67" fmla="*/ 11666 h 1255217"/>
              <a:gd name="T68" fmla="*/ 1126881 w 5009091"/>
              <a:gd name="T69" fmla="*/ 11228 h 1255217"/>
              <a:gd name="T70" fmla="*/ 1153953 w 5009091"/>
              <a:gd name="T71" fmla="*/ 0 h 1255217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5009091"/>
              <a:gd name="T109" fmla="*/ 0 h 1255217"/>
              <a:gd name="T110" fmla="*/ 5009091 w 5009091"/>
              <a:gd name="T111" fmla="*/ 1255217 h 1255217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5009091" h="1255217">
                <a:moveTo>
                  <a:pt x="4472112" y="232513"/>
                </a:moveTo>
                <a:cubicBezTo>
                  <a:pt x="4448677" y="232513"/>
                  <a:pt x="4425242" y="241454"/>
                  <a:pt x="4407361" y="259336"/>
                </a:cubicBezTo>
                <a:lnTo>
                  <a:pt x="4406178" y="260519"/>
                </a:lnTo>
                <a:lnTo>
                  <a:pt x="4390099" y="287363"/>
                </a:lnTo>
                <a:lnTo>
                  <a:pt x="4663721" y="561011"/>
                </a:lnTo>
                <a:cubicBezTo>
                  <a:pt x="4681601" y="578892"/>
                  <a:pt x="4690542" y="602330"/>
                  <a:pt x="4690542" y="625767"/>
                </a:cubicBezTo>
                <a:cubicBezTo>
                  <a:pt x="4690542" y="626383"/>
                  <a:pt x="4690535" y="626998"/>
                  <a:pt x="4690365" y="627610"/>
                </a:cubicBezTo>
                <a:cubicBezTo>
                  <a:pt x="4691004" y="651655"/>
                  <a:pt x="4682071" y="675856"/>
                  <a:pt x="4663721" y="694208"/>
                </a:cubicBezTo>
                <a:lnTo>
                  <a:pt x="4390100" y="967855"/>
                </a:lnTo>
                <a:lnTo>
                  <a:pt x="4406179" y="994698"/>
                </a:lnTo>
                <a:lnTo>
                  <a:pt x="4407362" y="995881"/>
                </a:lnTo>
                <a:cubicBezTo>
                  <a:pt x="4443122" y="1031646"/>
                  <a:pt x="4501103" y="1031646"/>
                  <a:pt x="4536863" y="995881"/>
                </a:cubicBezTo>
                <a:lnTo>
                  <a:pt x="4838508" y="694208"/>
                </a:lnTo>
                <a:cubicBezTo>
                  <a:pt x="4856858" y="675856"/>
                  <a:pt x="4865792" y="651655"/>
                  <a:pt x="4865152" y="627610"/>
                </a:cubicBezTo>
                <a:cubicBezTo>
                  <a:pt x="4865322" y="626998"/>
                  <a:pt x="4865329" y="626383"/>
                  <a:pt x="4865329" y="625767"/>
                </a:cubicBezTo>
                <a:cubicBezTo>
                  <a:pt x="4865329" y="602330"/>
                  <a:pt x="4856388" y="578892"/>
                  <a:pt x="4838508" y="561011"/>
                </a:cubicBezTo>
                <a:lnTo>
                  <a:pt x="4536862" y="259336"/>
                </a:lnTo>
                <a:cubicBezTo>
                  <a:pt x="4518982" y="241454"/>
                  <a:pt x="4495547" y="232513"/>
                  <a:pt x="4472112" y="232513"/>
                </a:cubicBezTo>
                <a:close/>
                <a:moveTo>
                  <a:pt x="4384468" y="0"/>
                </a:moveTo>
                <a:cubicBezTo>
                  <a:pt x="4421694" y="0"/>
                  <a:pt x="4458920" y="14203"/>
                  <a:pt x="4487323" y="42608"/>
                </a:cubicBezTo>
                <a:lnTo>
                  <a:pt x="4966487" y="521818"/>
                </a:lnTo>
                <a:cubicBezTo>
                  <a:pt x="4994889" y="550223"/>
                  <a:pt x="5009091" y="587454"/>
                  <a:pt x="5009091" y="624683"/>
                </a:cubicBezTo>
                <a:cubicBezTo>
                  <a:pt x="5009091" y="625661"/>
                  <a:pt x="5009080" y="626638"/>
                  <a:pt x="5008811" y="627610"/>
                </a:cubicBezTo>
                <a:cubicBezTo>
                  <a:pt x="5009826" y="665805"/>
                  <a:pt x="4995635" y="704250"/>
                  <a:pt x="4966487" y="733401"/>
                </a:cubicBezTo>
                <a:lnTo>
                  <a:pt x="4487324" y="1212608"/>
                </a:lnTo>
                <a:cubicBezTo>
                  <a:pt x="4430520" y="1269420"/>
                  <a:pt x="4338418" y="1269420"/>
                  <a:pt x="4281613" y="1212608"/>
                </a:cubicBezTo>
                <a:lnTo>
                  <a:pt x="4279948" y="1210943"/>
                </a:lnTo>
                <a:lnTo>
                  <a:pt x="4275661" y="1211808"/>
                </a:lnTo>
                <a:lnTo>
                  <a:pt x="127005" y="1211808"/>
                </a:lnTo>
                <a:cubicBezTo>
                  <a:pt x="56862" y="1211808"/>
                  <a:pt x="0" y="1154946"/>
                  <a:pt x="0" y="1084803"/>
                </a:cubicBezTo>
                <a:lnTo>
                  <a:pt x="0" y="170413"/>
                </a:lnTo>
                <a:cubicBezTo>
                  <a:pt x="0" y="100270"/>
                  <a:pt x="56862" y="43408"/>
                  <a:pt x="127005" y="43408"/>
                </a:cubicBezTo>
                <a:lnTo>
                  <a:pt x="4275661" y="43408"/>
                </a:lnTo>
                <a:lnTo>
                  <a:pt x="4279946" y="44273"/>
                </a:lnTo>
                <a:lnTo>
                  <a:pt x="4281611" y="42608"/>
                </a:lnTo>
                <a:cubicBezTo>
                  <a:pt x="4310014" y="14203"/>
                  <a:pt x="4347241" y="0"/>
                  <a:pt x="4384468" y="0"/>
                </a:cubicBezTo>
                <a:close/>
              </a:path>
            </a:pathLst>
          </a:custGeom>
          <a:solidFill>
            <a:schemeClr val="tx2">
              <a:lumMod val="75000"/>
              <a:alpha val="50000"/>
            </a:schemeClr>
          </a:solidFill>
          <a:ln>
            <a:noFill/>
          </a:ln>
        </p:spPr>
        <p:txBody>
          <a:bodyPr rIns="540000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zh-CN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</a:t>
            </a:r>
            <a:endParaRPr lang="en-US" altLang="zh-CN" sz="3200" b="1" dirty="0">
              <a:solidFill>
                <a:schemeClr val="bg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微软雅黑" panose="020B0503020204020204" pitchFamily="34" charset="-122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C0CB25E6-7823-44D8-8454-363969F67BBC}"/>
              </a:ext>
            </a:extLst>
          </p:cNvPr>
          <p:cNvSpPr/>
          <p:nvPr/>
        </p:nvSpPr>
        <p:spPr>
          <a:xfrm>
            <a:off x="4656203" y="363727"/>
            <a:ext cx="73324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Cancel the physical button of the tablet computer </a:t>
            </a:r>
            <a:endParaRPr lang="zh-CN" altLang="en-US" sz="28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4BDA302E-92B1-46E8-A702-8C2C78610E89}"/>
              </a:ext>
            </a:extLst>
          </p:cNvPr>
          <p:cNvSpPr/>
          <p:nvPr/>
        </p:nvSpPr>
        <p:spPr>
          <a:xfrm>
            <a:off x="213038" y="1351508"/>
            <a:ext cx="670728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Nowadays, people pay more attention to the beauty of the tablet computer while pursuing the performance of the tablet computer. We will use pressure-sensitive concealed devices or digital buttons instead of physical buttons to pursue a higher design. The main advantages of this method are:</a:t>
            </a:r>
          </a:p>
          <a:p>
            <a:pPr algn="just"/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More beautiful.</a:t>
            </a:r>
          </a:p>
          <a:p>
            <a:pPr algn="just"/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Higher screen-to-body ratio.</a:t>
            </a:r>
          </a:p>
          <a:p>
            <a:pPr algn="just"/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More choices (like folding screen, waterfall screen).</a:t>
            </a:r>
          </a:p>
          <a:p>
            <a:pPr algn="just"/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Better waterproof performance.</a:t>
            </a:r>
            <a:endParaRPr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499EF232-7101-490A-8ABD-E65E211F77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471" y="3723942"/>
            <a:ext cx="4536949" cy="2917815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631C31C2-CFAF-4402-B1FE-F9D87A7798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2177" y="1183718"/>
            <a:ext cx="3335536" cy="2540224"/>
          </a:xfrm>
          <a:prstGeom prst="rect">
            <a:avLst/>
          </a:prstGeom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EAFA7B4F-BB9F-4B87-9F92-8E3487467B3B}"/>
              </a:ext>
            </a:extLst>
          </p:cNvPr>
          <p:cNvSpPr/>
          <p:nvPr/>
        </p:nvSpPr>
        <p:spPr>
          <a:xfrm>
            <a:off x="283580" y="6118537"/>
            <a:ext cx="24048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1400" b="1" dirty="0">
                <a:solidFill>
                  <a:srgbClr val="0070C0"/>
                </a:solidFill>
              </a:rPr>
              <a:t>Presenter: </a:t>
            </a:r>
            <a:r>
              <a:rPr lang="en-US" altLang="zh-CN" sz="1400" b="1" dirty="0">
                <a:solidFill>
                  <a:srgbClr val="0070C0"/>
                </a:solidFill>
              </a:rPr>
              <a:t>Chongwei Wang</a:t>
            </a:r>
          </a:p>
          <a:p>
            <a:r>
              <a:rPr lang="zh-CN" altLang="en-US" sz="1400" b="1" dirty="0">
                <a:solidFill>
                  <a:srgbClr val="0070C0"/>
                </a:solidFill>
              </a:rPr>
              <a:t>Producer:  </a:t>
            </a:r>
            <a:r>
              <a:rPr lang="en-US" altLang="zh-CN" sz="1400" b="1" dirty="0">
                <a:solidFill>
                  <a:srgbClr val="0070C0"/>
                </a:solidFill>
              </a:rPr>
              <a:t>Chongwei Wang</a:t>
            </a:r>
          </a:p>
        </p:txBody>
      </p:sp>
    </p:spTree>
    <p:extLst>
      <p:ext uri="{BB962C8B-B14F-4D97-AF65-F5344CB8AC3E}">
        <p14:creationId xmlns:p14="http://schemas.microsoft.com/office/powerpoint/2010/main" val="180706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H_SubTitle_1">
            <a:extLst>
              <a:ext uri="{FF2B5EF4-FFF2-40B4-BE49-F238E27FC236}">
                <a16:creationId xmlns:a16="http://schemas.microsoft.com/office/drawing/2014/main" id="{ED4F06D1-8471-44CB-94A5-5A274E8A71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580" y="253684"/>
            <a:ext cx="4153034" cy="804862"/>
          </a:xfrm>
          <a:custGeom>
            <a:avLst/>
            <a:gdLst>
              <a:gd name="T0" fmla="*/ 1177019 w 5009091"/>
              <a:gd name="T1" fmla="*/ 61271 h 1255217"/>
              <a:gd name="T2" fmla="*/ 1159978 w 5009091"/>
              <a:gd name="T3" fmla="*/ 68339 h 1255217"/>
              <a:gd name="T4" fmla="*/ 1159666 w 5009091"/>
              <a:gd name="T5" fmla="*/ 68650 h 1255217"/>
              <a:gd name="T6" fmla="*/ 1155434 w 5009091"/>
              <a:gd name="T7" fmla="*/ 75724 h 1255217"/>
              <a:gd name="T8" fmla="*/ 1227449 w 5009091"/>
              <a:gd name="T9" fmla="*/ 147834 h 1255217"/>
              <a:gd name="T10" fmla="*/ 1234508 w 5009091"/>
              <a:gd name="T11" fmla="*/ 164898 h 1255217"/>
              <a:gd name="T12" fmla="*/ 1234461 w 5009091"/>
              <a:gd name="T13" fmla="*/ 165384 h 1255217"/>
              <a:gd name="T14" fmla="*/ 1227449 w 5009091"/>
              <a:gd name="T15" fmla="*/ 182934 h 1255217"/>
              <a:gd name="T16" fmla="*/ 1155435 w 5009091"/>
              <a:gd name="T17" fmla="*/ 255044 h 1255217"/>
              <a:gd name="T18" fmla="*/ 1159667 w 5009091"/>
              <a:gd name="T19" fmla="*/ 262117 h 1255217"/>
              <a:gd name="T20" fmla="*/ 1159978 w 5009091"/>
              <a:gd name="T21" fmla="*/ 262429 h 1255217"/>
              <a:gd name="T22" fmla="*/ 1194061 w 5009091"/>
              <a:gd name="T23" fmla="*/ 262429 h 1255217"/>
              <a:gd name="T24" fmla="*/ 1273451 w 5009091"/>
              <a:gd name="T25" fmla="*/ 182934 h 1255217"/>
              <a:gd name="T26" fmla="*/ 1280464 w 5009091"/>
              <a:gd name="T27" fmla="*/ 165384 h 1255217"/>
              <a:gd name="T28" fmla="*/ 1280511 w 5009091"/>
              <a:gd name="T29" fmla="*/ 164898 h 1255217"/>
              <a:gd name="T30" fmla="*/ 1273451 w 5009091"/>
              <a:gd name="T31" fmla="*/ 147834 h 1255217"/>
              <a:gd name="T32" fmla="*/ 1194061 w 5009091"/>
              <a:gd name="T33" fmla="*/ 68339 h 1255217"/>
              <a:gd name="T34" fmla="*/ 1177019 w 5009091"/>
              <a:gd name="T35" fmla="*/ 61271 h 1255217"/>
              <a:gd name="T36" fmla="*/ 1153953 w 5009091"/>
              <a:gd name="T37" fmla="*/ 0 h 1255217"/>
              <a:gd name="T38" fmla="*/ 1181023 w 5009091"/>
              <a:gd name="T39" fmla="*/ 11228 h 1255217"/>
              <a:gd name="T40" fmla="*/ 1307135 w 5009091"/>
              <a:gd name="T41" fmla="*/ 137506 h 1255217"/>
              <a:gd name="T42" fmla="*/ 1318347 w 5009091"/>
              <a:gd name="T43" fmla="*/ 164613 h 1255217"/>
              <a:gd name="T44" fmla="*/ 1318274 w 5009091"/>
              <a:gd name="T45" fmla="*/ 165384 h 1255217"/>
              <a:gd name="T46" fmla="*/ 1307135 w 5009091"/>
              <a:gd name="T47" fmla="*/ 193262 h 1255217"/>
              <a:gd name="T48" fmla="*/ 1181023 w 5009091"/>
              <a:gd name="T49" fmla="*/ 319540 h 1255217"/>
              <a:gd name="T50" fmla="*/ 1126882 w 5009091"/>
              <a:gd name="T51" fmla="*/ 319540 h 1255217"/>
              <a:gd name="T52" fmla="*/ 1126443 w 5009091"/>
              <a:gd name="T53" fmla="*/ 319101 h 1255217"/>
              <a:gd name="T54" fmla="*/ 1125315 w 5009091"/>
              <a:gd name="T55" fmla="*/ 319329 h 1255217"/>
              <a:gd name="T56" fmla="*/ 33426 w 5009091"/>
              <a:gd name="T57" fmla="*/ 319329 h 1255217"/>
              <a:gd name="T58" fmla="*/ 0 w 5009091"/>
              <a:gd name="T59" fmla="*/ 285861 h 1255217"/>
              <a:gd name="T60" fmla="*/ 0 w 5009091"/>
              <a:gd name="T61" fmla="*/ 44906 h 1255217"/>
              <a:gd name="T62" fmla="*/ 33426 w 5009091"/>
              <a:gd name="T63" fmla="*/ 11439 h 1255217"/>
              <a:gd name="T64" fmla="*/ 1125315 w 5009091"/>
              <a:gd name="T65" fmla="*/ 11439 h 1255217"/>
              <a:gd name="T66" fmla="*/ 1126443 w 5009091"/>
              <a:gd name="T67" fmla="*/ 11666 h 1255217"/>
              <a:gd name="T68" fmla="*/ 1126881 w 5009091"/>
              <a:gd name="T69" fmla="*/ 11228 h 1255217"/>
              <a:gd name="T70" fmla="*/ 1153953 w 5009091"/>
              <a:gd name="T71" fmla="*/ 0 h 1255217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5009091"/>
              <a:gd name="T109" fmla="*/ 0 h 1255217"/>
              <a:gd name="T110" fmla="*/ 5009091 w 5009091"/>
              <a:gd name="T111" fmla="*/ 1255217 h 1255217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5009091" h="1255217">
                <a:moveTo>
                  <a:pt x="4472112" y="232513"/>
                </a:moveTo>
                <a:cubicBezTo>
                  <a:pt x="4448677" y="232513"/>
                  <a:pt x="4425242" y="241454"/>
                  <a:pt x="4407361" y="259336"/>
                </a:cubicBezTo>
                <a:lnTo>
                  <a:pt x="4406178" y="260519"/>
                </a:lnTo>
                <a:lnTo>
                  <a:pt x="4390099" y="287363"/>
                </a:lnTo>
                <a:lnTo>
                  <a:pt x="4663721" y="561011"/>
                </a:lnTo>
                <a:cubicBezTo>
                  <a:pt x="4681601" y="578892"/>
                  <a:pt x="4690542" y="602330"/>
                  <a:pt x="4690542" y="625767"/>
                </a:cubicBezTo>
                <a:cubicBezTo>
                  <a:pt x="4690542" y="626383"/>
                  <a:pt x="4690535" y="626998"/>
                  <a:pt x="4690365" y="627610"/>
                </a:cubicBezTo>
                <a:cubicBezTo>
                  <a:pt x="4691004" y="651655"/>
                  <a:pt x="4682071" y="675856"/>
                  <a:pt x="4663721" y="694208"/>
                </a:cubicBezTo>
                <a:lnTo>
                  <a:pt x="4390100" y="967855"/>
                </a:lnTo>
                <a:lnTo>
                  <a:pt x="4406179" y="994698"/>
                </a:lnTo>
                <a:lnTo>
                  <a:pt x="4407362" y="995881"/>
                </a:lnTo>
                <a:cubicBezTo>
                  <a:pt x="4443122" y="1031646"/>
                  <a:pt x="4501103" y="1031646"/>
                  <a:pt x="4536863" y="995881"/>
                </a:cubicBezTo>
                <a:lnTo>
                  <a:pt x="4838508" y="694208"/>
                </a:lnTo>
                <a:cubicBezTo>
                  <a:pt x="4856858" y="675856"/>
                  <a:pt x="4865792" y="651655"/>
                  <a:pt x="4865152" y="627610"/>
                </a:cubicBezTo>
                <a:cubicBezTo>
                  <a:pt x="4865322" y="626998"/>
                  <a:pt x="4865329" y="626383"/>
                  <a:pt x="4865329" y="625767"/>
                </a:cubicBezTo>
                <a:cubicBezTo>
                  <a:pt x="4865329" y="602330"/>
                  <a:pt x="4856388" y="578892"/>
                  <a:pt x="4838508" y="561011"/>
                </a:cubicBezTo>
                <a:lnTo>
                  <a:pt x="4536862" y="259336"/>
                </a:lnTo>
                <a:cubicBezTo>
                  <a:pt x="4518982" y="241454"/>
                  <a:pt x="4495547" y="232513"/>
                  <a:pt x="4472112" y="232513"/>
                </a:cubicBezTo>
                <a:close/>
                <a:moveTo>
                  <a:pt x="4384468" y="0"/>
                </a:moveTo>
                <a:cubicBezTo>
                  <a:pt x="4421694" y="0"/>
                  <a:pt x="4458920" y="14203"/>
                  <a:pt x="4487323" y="42608"/>
                </a:cubicBezTo>
                <a:lnTo>
                  <a:pt x="4966487" y="521818"/>
                </a:lnTo>
                <a:cubicBezTo>
                  <a:pt x="4994889" y="550223"/>
                  <a:pt x="5009091" y="587454"/>
                  <a:pt x="5009091" y="624683"/>
                </a:cubicBezTo>
                <a:cubicBezTo>
                  <a:pt x="5009091" y="625661"/>
                  <a:pt x="5009080" y="626638"/>
                  <a:pt x="5008811" y="627610"/>
                </a:cubicBezTo>
                <a:cubicBezTo>
                  <a:pt x="5009826" y="665805"/>
                  <a:pt x="4995635" y="704250"/>
                  <a:pt x="4966487" y="733401"/>
                </a:cubicBezTo>
                <a:lnTo>
                  <a:pt x="4487324" y="1212608"/>
                </a:lnTo>
                <a:cubicBezTo>
                  <a:pt x="4430520" y="1269420"/>
                  <a:pt x="4338418" y="1269420"/>
                  <a:pt x="4281613" y="1212608"/>
                </a:cubicBezTo>
                <a:lnTo>
                  <a:pt x="4279948" y="1210943"/>
                </a:lnTo>
                <a:lnTo>
                  <a:pt x="4275661" y="1211808"/>
                </a:lnTo>
                <a:lnTo>
                  <a:pt x="127005" y="1211808"/>
                </a:lnTo>
                <a:cubicBezTo>
                  <a:pt x="56862" y="1211808"/>
                  <a:pt x="0" y="1154946"/>
                  <a:pt x="0" y="1084803"/>
                </a:cubicBezTo>
                <a:lnTo>
                  <a:pt x="0" y="170413"/>
                </a:lnTo>
                <a:cubicBezTo>
                  <a:pt x="0" y="100270"/>
                  <a:pt x="56862" y="43408"/>
                  <a:pt x="127005" y="43408"/>
                </a:cubicBezTo>
                <a:lnTo>
                  <a:pt x="4275661" y="43408"/>
                </a:lnTo>
                <a:lnTo>
                  <a:pt x="4279946" y="44273"/>
                </a:lnTo>
                <a:lnTo>
                  <a:pt x="4281611" y="42608"/>
                </a:lnTo>
                <a:cubicBezTo>
                  <a:pt x="4310014" y="14203"/>
                  <a:pt x="4347241" y="0"/>
                  <a:pt x="4384468" y="0"/>
                </a:cubicBezTo>
                <a:close/>
              </a:path>
            </a:pathLst>
          </a:custGeom>
          <a:solidFill>
            <a:schemeClr val="tx2">
              <a:lumMod val="75000"/>
              <a:alpha val="50000"/>
            </a:schemeClr>
          </a:solidFill>
          <a:ln>
            <a:noFill/>
          </a:ln>
        </p:spPr>
        <p:txBody>
          <a:bodyPr rIns="540000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zh-CN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planning</a:t>
            </a:r>
            <a:endParaRPr lang="en-US" altLang="zh-CN" sz="3200" b="1" dirty="0">
              <a:solidFill>
                <a:schemeClr val="bg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微软雅黑" panose="020B0503020204020204" pitchFamily="34" charset="-122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C0CB25E6-7823-44D8-8454-363969F67BBC}"/>
              </a:ext>
            </a:extLst>
          </p:cNvPr>
          <p:cNvSpPr/>
          <p:nvPr/>
        </p:nvSpPr>
        <p:spPr>
          <a:xfrm>
            <a:off x="4656203" y="363727"/>
            <a:ext cx="73324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Innovative design Gantt chart of tablet computer</a:t>
            </a:r>
            <a:endParaRPr lang="zh-CN" altLang="en-US" sz="28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EAFA7B4F-BB9F-4B87-9F92-8E3487467B3B}"/>
              </a:ext>
            </a:extLst>
          </p:cNvPr>
          <p:cNvSpPr/>
          <p:nvPr/>
        </p:nvSpPr>
        <p:spPr>
          <a:xfrm>
            <a:off x="10409140" y="6232663"/>
            <a:ext cx="17828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1400" b="1" dirty="0">
                <a:solidFill>
                  <a:srgbClr val="0070C0"/>
                </a:solidFill>
              </a:rPr>
              <a:t>Presenter: </a:t>
            </a:r>
            <a:r>
              <a:rPr lang="en-US" altLang="zh-CN" sz="1400" b="1" dirty="0">
                <a:solidFill>
                  <a:srgbClr val="0070C0"/>
                </a:solidFill>
              </a:rPr>
              <a:t>Han Xiao</a:t>
            </a:r>
          </a:p>
          <a:p>
            <a:pPr algn="l"/>
            <a:r>
              <a:rPr lang="zh-CN" altLang="en-US" sz="1400" b="1" dirty="0">
                <a:solidFill>
                  <a:srgbClr val="0070C0"/>
                </a:solidFill>
              </a:rPr>
              <a:t>Producer:  </a:t>
            </a:r>
            <a:r>
              <a:rPr lang="en-US" altLang="zh-CN" sz="1400" b="1" dirty="0">
                <a:solidFill>
                  <a:srgbClr val="0070C0"/>
                </a:solidFill>
              </a:rPr>
              <a:t>Han Xiao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1E613318-B37A-47B4-9148-079DAACA27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580" y="1316287"/>
            <a:ext cx="7457704" cy="4916375"/>
          </a:xfrm>
          <a:prstGeom prst="rect">
            <a:avLst/>
          </a:prstGeom>
        </p:spPr>
      </p:pic>
      <p:sp>
        <p:nvSpPr>
          <p:cNvPr id="4" name="右大括号 3">
            <a:extLst>
              <a:ext uri="{FF2B5EF4-FFF2-40B4-BE49-F238E27FC236}">
                <a16:creationId xmlns:a16="http://schemas.microsoft.com/office/drawing/2014/main" id="{36DFDD20-8652-4D80-8DE4-EEE9A4590033}"/>
              </a:ext>
            </a:extLst>
          </p:cNvPr>
          <p:cNvSpPr/>
          <p:nvPr/>
        </p:nvSpPr>
        <p:spPr>
          <a:xfrm>
            <a:off x="7865614" y="2059620"/>
            <a:ext cx="327041" cy="785180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: 圆角 5">
            <a:extLst>
              <a:ext uri="{FF2B5EF4-FFF2-40B4-BE49-F238E27FC236}">
                <a16:creationId xmlns:a16="http://schemas.microsoft.com/office/drawing/2014/main" id="{601C6C8A-4A97-4CA7-A25E-5BEB83A665B0}"/>
              </a:ext>
            </a:extLst>
          </p:cNvPr>
          <p:cNvSpPr/>
          <p:nvPr/>
        </p:nvSpPr>
        <p:spPr>
          <a:xfrm>
            <a:off x="9596762" y="2005368"/>
            <a:ext cx="2512380" cy="785180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decision-making level and executive level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矩形: 圆角 11">
            <a:extLst>
              <a:ext uri="{FF2B5EF4-FFF2-40B4-BE49-F238E27FC236}">
                <a16:creationId xmlns:a16="http://schemas.microsoft.com/office/drawing/2014/main" id="{FED110F5-22E2-47D2-B3D3-E7DE75F29B37}"/>
              </a:ext>
            </a:extLst>
          </p:cNvPr>
          <p:cNvSpPr/>
          <p:nvPr/>
        </p:nvSpPr>
        <p:spPr>
          <a:xfrm>
            <a:off x="8377238" y="2005368"/>
            <a:ext cx="1148502" cy="785180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Phase 1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右大括号 15">
            <a:extLst>
              <a:ext uri="{FF2B5EF4-FFF2-40B4-BE49-F238E27FC236}">
                <a16:creationId xmlns:a16="http://schemas.microsoft.com/office/drawing/2014/main" id="{49B78540-5D5D-42DC-8630-851CB20A0574}"/>
              </a:ext>
            </a:extLst>
          </p:cNvPr>
          <p:cNvSpPr/>
          <p:nvPr/>
        </p:nvSpPr>
        <p:spPr>
          <a:xfrm>
            <a:off x="7865614" y="2912368"/>
            <a:ext cx="327041" cy="1615243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矩形: 圆角 16">
            <a:extLst>
              <a:ext uri="{FF2B5EF4-FFF2-40B4-BE49-F238E27FC236}">
                <a16:creationId xmlns:a16="http://schemas.microsoft.com/office/drawing/2014/main" id="{0B9E80BF-3621-44A5-B836-6DB9B210367B}"/>
              </a:ext>
            </a:extLst>
          </p:cNvPr>
          <p:cNvSpPr/>
          <p:nvPr/>
        </p:nvSpPr>
        <p:spPr>
          <a:xfrm>
            <a:off x="9596762" y="3282273"/>
            <a:ext cx="2512380" cy="785180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Conduct market research and product development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矩形: 圆角 17">
            <a:extLst>
              <a:ext uri="{FF2B5EF4-FFF2-40B4-BE49-F238E27FC236}">
                <a16:creationId xmlns:a16="http://schemas.microsoft.com/office/drawing/2014/main" id="{FBD08875-C353-4809-9327-DEBC337103D5}"/>
              </a:ext>
            </a:extLst>
          </p:cNvPr>
          <p:cNvSpPr/>
          <p:nvPr/>
        </p:nvSpPr>
        <p:spPr>
          <a:xfrm>
            <a:off x="8377238" y="3282273"/>
            <a:ext cx="1148502" cy="785180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Phase 2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右大括号 18">
            <a:extLst>
              <a:ext uri="{FF2B5EF4-FFF2-40B4-BE49-F238E27FC236}">
                <a16:creationId xmlns:a16="http://schemas.microsoft.com/office/drawing/2014/main" id="{D3BAC96D-F508-4CCD-A330-A27A12D220E0}"/>
              </a:ext>
            </a:extLst>
          </p:cNvPr>
          <p:cNvSpPr/>
          <p:nvPr/>
        </p:nvSpPr>
        <p:spPr>
          <a:xfrm>
            <a:off x="7865614" y="4596167"/>
            <a:ext cx="327041" cy="785180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矩形: 圆角 19">
            <a:extLst>
              <a:ext uri="{FF2B5EF4-FFF2-40B4-BE49-F238E27FC236}">
                <a16:creationId xmlns:a16="http://schemas.microsoft.com/office/drawing/2014/main" id="{E994A5A7-152E-4FDD-A1E1-EBD1E271B0E6}"/>
              </a:ext>
            </a:extLst>
          </p:cNvPr>
          <p:cNvSpPr/>
          <p:nvPr/>
        </p:nvSpPr>
        <p:spPr>
          <a:xfrm>
            <a:off x="9596762" y="4541915"/>
            <a:ext cx="2512380" cy="7851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 promotion and sales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矩形: 圆角 20">
            <a:extLst>
              <a:ext uri="{FF2B5EF4-FFF2-40B4-BE49-F238E27FC236}">
                <a16:creationId xmlns:a16="http://schemas.microsoft.com/office/drawing/2014/main" id="{9A2A21BF-F914-40C8-8DFE-263A20E3E1B2}"/>
              </a:ext>
            </a:extLst>
          </p:cNvPr>
          <p:cNvSpPr/>
          <p:nvPr/>
        </p:nvSpPr>
        <p:spPr>
          <a:xfrm>
            <a:off x="8377238" y="4541915"/>
            <a:ext cx="1148502" cy="785180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Phase 3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右大括号 21">
            <a:extLst>
              <a:ext uri="{FF2B5EF4-FFF2-40B4-BE49-F238E27FC236}">
                <a16:creationId xmlns:a16="http://schemas.microsoft.com/office/drawing/2014/main" id="{135F01DA-2A91-424F-9DFD-8A73281E2390}"/>
              </a:ext>
            </a:extLst>
          </p:cNvPr>
          <p:cNvSpPr/>
          <p:nvPr/>
        </p:nvSpPr>
        <p:spPr>
          <a:xfrm>
            <a:off x="7865614" y="5415592"/>
            <a:ext cx="327041" cy="785180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矩形: 圆角 22">
            <a:extLst>
              <a:ext uri="{FF2B5EF4-FFF2-40B4-BE49-F238E27FC236}">
                <a16:creationId xmlns:a16="http://schemas.microsoft.com/office/drawing/2014/main" id="{3730ABE5-D125-4351-9B8F-870DE9C9A30C}"/>
              </a:ext>
            </a:extLst>
          </p:cNvPr>
          <p:cNvSpPr/>
          <p:nvPr/>
        </p:nvSpPr>
        <p:spPr>
          <a:xfrm>
            <a:off x="9596762" y="5361340"/>
            <a:ext cx="2512380" cy="7851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Feedback and improvement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矩形: 圆角 23">
            <a:extLst>
              <a:ext uri="{FF2B5EF4-FFF2-40B4-BE49-F238E27FC236}">
                <a16:creationId xmlns:a16="http://schemas.microsoft.com/office/drawing/2014/main" id="{D314D71E-2E3D-4738-BACF-62EB5B6A6164}"/>
              </a:ext>
            </a:extLst>
          </p:cNvPr>
          <p:cNvSpPr/>
          <p:nvPr/>
        </p:nvSpPr>
        <p:spPr>
          <a:xfrm>
            <a:off x="8377238" y="5361340"/>
            <a:ext cx="1148502" cy="785180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Phase 4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7894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文档" ma:contentTypeID="0x0101003E8437BEC135AE4E8773C88F6ADD7989" ma:contentTypeVersion="9" ma:contentTypeDescription="新建文档。" ma:contentTypeScope="" ma:versionID="aecccb192b70842a43ffbb487c87270d">
  <xsd:schema xmlns:xsd="http://www.w3.org/2001/XMLSchema" xmlns:xs="http://www.w3.org/2001/XMLSchema" xmlns:p="http://schemas.microsoft.com/office/2006/metadata/properties" xmlns:ns2="17dc51e8-ae70-44eb-ba1d-0be726b29a71" xmlns:ns3="17ebec59-07f5-409b-836b-a5ad4775241d" targetNamespace="http://schemas.microsoft.com/office/2006/metadata/properties" ma:root="true" ma:fieldsID="aa48c71681563ba86bfe06d1cacc9c72" ns2:_="" ns3:_="">
    <xsd:import namespace="17dc51e8-ae70-44eb-ba1d-0be726b29a71"/>
    <xsd:import namespace="17ebec59-07f5-409b-836b-a5ad4775241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dc51e8-ae70-44eb-ba1d-0be726b29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ebec59-07f5-409b-836b-a5ad4775241d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共享对象: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共享对象详细信息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内容类型"/>
        <xsd:element ref="dc:title" minOccurs="0" maxOccurs="1" ma:index="4" ma:displayName="标题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685D821-A5F9-4914-911A-770313FFA4A6}">
  <ds:schemaRefs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17ebec59-07f5-409b-836b-a5ad4775241d"/>
    <ds:schemaRef ds:uri="http://purl.org/dc/elements/1.1/"/>
    <ds:schemaRef ds:uri="17dc51e8-ae70-44eb-ba1d-0be726b29a7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7AEDAF4-906B-44AD-BEE2-AA993AD99EA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7dc51e8-ae70-44eb-ba1d-0be726b29a71"/>
    <ds:schemaRef ds:uri="17ebec59-07f5-409b-836b-a5ad477524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1ADA9F4-76DA-4467-A02D-1B051DBA47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552</Words>
  <Application>Microsoft Office PowerPoint</Application>
  <PresentationFormat>宽屏</PresentationFormat>
  <Paragraphs>100</Paragraphs>
  <Slides>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9</vt:i4>
      </vt:variant>
    </vt:vector>
  </HeadingPairs>
  <TitlesOfParts>
    <vt:vector size="17" baseType="lpstr">
      <vt:lpstr>HGB8_CNKI</vt:lpstr>
      <vt:lpstr>等线</vt:lpstr>
      <vt:lpstr>等线 Light</vt:lpstr>
      <vt:lpstr>微软雅黑</vt:lpstr>
      <vt:lpstr>Arial</vt:lpstr>
      <vt:lpstr>Calibri</vt:lpstr>
      <vt:lpstr>Times New Roman</vt:lpstr>
      <vt:lpstr>1_Office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</dc:creator>
  <cp:lastModifiedBy>王 文磊</cp:lastModifiedBy>
  <cp:revision>33</cp:revision>
  <dcterms:created xsi:type="dcterms:W3CDTF">2021-06-02T05:03:44Z</dcterms:created>
  <dcterms:modified xsi:type="dcterms:W3CDTF">2021-06-03T08:25:40Z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0x0101003E8437BEC135AE4E8773C88F6ADD7989</vt:lpwstr>
  </property>
</Properties>
</file>