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9"/>
  </p:notesMasterIdLst>
  <p:sldIdLst>
    <p:sldId id="591" r:id="rId6"/>
    <p:sldId id="332" r:id="rId7"/>
    <p:sldId id="333" r:id="rId8"/>
    <p:sldId id="335" r:id="rId9"/>
    <p:sldId id="336" r:id="rId10"/>
    <p:sldId id="337" r:id="rId11"/>
    <p:sldId id="571" r:id="rId12"/>
    <p:sldId id="572" r:id="rId13"/>
    <p:sldId id="568" r:id="rId14"/>
    <p:sldId id="569" r:id="rId15"/>
    <p:sldId id="570" r:id="rId16"/>
    <p:sldId id="567" r:id="rId17"/>
    <p:sldId id="592" r:id="rId18"/>
  </p:sldIdLst>
  <p:sldSz cx="9144000" cy="6858000" type="screen4x3"/>
  <p:notesSz cx="6858000" cy="99472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41300E-022B-4067-8F5C-4D063F2D2366}" v="1" dt="2021-03-04T10:42:44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04" autoAdjust="0"/>
  </p:normalViewPr>
  <p:slideViewPr>
    <p:cSldViewPr>
      <p:cViewPr>
        <p:scale>
          <a:sx n="97" d="100"/>
          <a:sy n="97" d="100"/>
        </p:scale>
        <p:origin x="30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C97B13-4086-4C58-AF55-B7796E525331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DD91933-8C87-4CF6-996E-6CF0D8CCE9B1}">
      <dgm:prSet/>
      <dgm:spPr/>
      <dgm:t>
        <a:bodyPr/>
        <a:lstStyle/>
        <a:p>
          <a:r>
            <a:rPr lang="en-GB"/>
            <a:t>Introducing coding </a:t>
          </a:r>
          <a:endParaRPr lang="en-US"/>
        </a:p>
      </dgm:t>
    </dgm:pt>
    <dgm:pt modelId="{163B18B9-12E5-4025-B201-20DFA9034D95}" type="parTrans" cxnId="{6B174D5A-BB70-4F49-AA81-4A640FB8A88C}">
      <dgm:prSet/>
      <dgm:spPr/>
      <dgm:t>
        <a:bodyPr/>
        <a:lstStyle/>
        <a:p>
          <a:endParaRPr lang="en-US"/>
        </a:p>
      </dgm:t>
    </dgm:pt>
    <dgm:pt modelId="{220EC13B-5095-47EB-836D-CE9ED401D2BB}" type="sibTrans" cxnId="{6B174D5A-BB70-4F49-AA81-4A640FB8A88C}">
      <dgm:prSet/>
      <dgm:spPr/>
      <dgm:t>
        <a:bodyPr/>
        <a:lstStyle/>
        <a:p>
          <a:endParaRPr lang="en-US"/>
        </a:p>
      </dgm:t>
    </dgm:pt>
    <dgm:pt modelId="{52EC2114-9FD4-48B2-96EC-3D8C853EC2AA}">
      <dgm:prSet/>
      <dgm:spPr/>
      <dgm:t>
        <a:bodyPr/>
        <a:lstStyle/>
        <a:p>
          <a:r>
            <a:rPr lang="en-GB"/>
            <a:t>Thematic analysis</a:t>
          </a:r>
          <a:endParaRPr lang="en-US"/>
        </a:p>
      </dgm:t>
    </dgm:pt>
    <dgm:pt modelId="{7EF1699F-16E4-418A-BA46-6CEAA40176C7}" type="parTrans" cxnId="{880CB501-C65E-4377-BA48-84919BBA1348}">
      <dgm:prSet/>
      <dgm:spPr/>
      <dgm:t>
        <a:bodyPr/>
        <a:lstStyle/>
        <a:p>
          <a:endParaRPr lang="en-US"/>
        </a:p>
      </dgm:t>
    </dgm:pt>
    <dgm:pt modelId="{9F8CE751-2D24-4F61-8E77-B7C28D038013}" type="sibTrans" cxnId="{880CB501-C65E-4377-BA48-84919BBA1348}">
      <dgm:prSet/>
      <dgm:spPr/>
      <dgm:t>
        <a:bodyPr/>
        <a:lstStyle/>
        <a:p>
          <a:endParaRPr lang="en-US"/>
        </a:p>
      </dgm:t>
    </dgm:pt>
    <dgm:pt modelId="{395DCA42-AD27-4122-98CC-1FC0A485B1EA}">
      <dgm:prSet/>
      <dgm:spPr/>
      <dgm:t>
        <a:bodyPr/>
        <a:lstStyle/>
        <a:p>
          <a:r>
            <a:rPr lang="en-GB"/>
            <a:t>Presenting the findings of your study</a:t>
          </a:r>
          <a:endParaRPr lang="en-US"/>
        </a:p>
      </dgm:t>
    </dgm:pt>
    <dgm:pt modelId="{99493E7E-EE78-459A-9EB0-ABE61265FFCE}" type="parTrans" cxnId="{6388C69B-0290-4597-8366-61A73A1F9347}">
      <dgm:prSet/>
      <dgm:spPr/>
      <dgm:t>
        <a:bodyPr/>
        <a:lstStyle/>
        <a:p>
          <a:endParaRPr lang="en-US"/>
        </a:p>
      </dgm:t>
    </dgm:pt>
    <dgm:pt modelId="{4845F7F3-FB85-4753-AD00-4F7DA0FBFFAF}" type="sibTrans" cxnId="{6388C69B-0290-4597-8366-61A73A1F9347}">
      <dgm:prSet/>
      <dgm:spPr/>
      <dgm:t>
        <a:bodyPr/>
        <a:lstStyle/>
        <a:p>
          <a:endParaRPr lang="en-US"/>
        </a:p>
      </dgm:t>
    </dgm:pt>
    <dgm:pt modelId="{62DA9273-F6B9-455D-9233-F3F5E0558244}" type="pres">
      <dgm:prSet presAssocID="{83C97B13-4086-4C58-AF55-B7796E52533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266E1E-45D7-4448-A2BF-B0138CF40EBF}" type="pres">
      <dgm:prSet presAssocID="{8DD91933-8C87-4CF6-996E-6CF0D8CCE9B1}" presName="hierRoot1" presStyleCnt="0"/>
      <dgm:spPr/>
    </dgm:pt>
    <dgm:pt modelId="{48090B4F-2C2B-498C-BCFE-2937A2406139}" type="pres">
      <dgm:prSet presAssocID="{8DD91933-8C87-4CF6-996E-6CF0D8CCE9B1}" presName="composite" presStyleCnt="0"/>
      <dgm:spPr/>
    </dgm:pt>
    <dgm:pt modelId="{045F21DE-D6B8-4FC5-A1FC-38E1BBDC0060}" type="pres">
      <dgm:prSet presAssocID="{8DD91933-8C87-4CF6-996E-6CF0D8CCE9B1}" presName="background" presStyleLbl="node0" presStyleIdx="0" presStyleCnt="3"/>
      <dgm:spPr/>
    </dgm:pt>
    <dgm:pt modelId="{AD685D28-34C7-4B1E-A4D2-FBC244C1CCE7}" type="pres">
      <dgm:prSet presAssocID="{8DD91933-8C87-4CF6-996E-6CF0D8CCE9B1}" presName="text" presStyleLbl="fgAcc0" presStyleIdx="0" presStyleCnt="3">
        <dgm:presLayoutVars>
          <dgm:chPref val="3"/>
        </dgm:presLayoutVars>
      </dgm:prSet>
      <dgm:spPr/>
    </dgm:pt>
    <dgm:pt modelId="{43060DDE-4BBD-40C1-BE9F-49797EE45904}" type="pres">
      <dgm:prSet presAssocID="{8DD91933-8C87-4CF6-996E-6CF0D8CCE9B1}" presName="hierChild2" presStyleCnt="0"/>
      <dgm:spPr/>
    </dgm:pt>
    <dgm:pt modelId="{B47D46BA-6F66-480F-AD2A-CF692E1776DA}" type="pres">
      <dgm:prSet presAssocID="{52EC2114-9FD4-48B2-96EC-3D8C853EC2AA}" presName="hierRoot1" presStyleCnt="0"/>
      <dgm:spPr/>
    </dgm:pt>
    <dgm:pt modelId="{1132782F-F6EE-4C3C-BE0A-CC25F3BC2055}" type="pres">
      <dgm:prSet presAssocID="{52EC2114-9FD4-48B2-96EC-3D8C853EC2AA}" presName="composite" presStyleCnt="0"/>
      <dgm:spPr/>
    </dgm:pt>
    <dgm:pt modelId="{B8037DCA-F900-45FB-A6A2-1CE06D90978B}" type="pres">
      <dgm:prSet presAssocID="{52EC2114-9FD4-48B2-96EC-3D8C853EC2AA}" presName="background" presStyleLbl="node0" presStyleIdx="1" presStyleCnt="3"/>
      <dgm:spPr/>
    </dgm:pt>
    <dgm:pt modelId="{097BA1F8-A43E-445D-AEB8-CEF4A351ACD2}" type="pres">
      <dgm:prSet presAssocID="{52EC2114-9FD4-48B2-96EC-3D8C853EC2AA}" presName="text" presStyleLbl="fgAcc0" presStyleIdx="1" presStyleCnt="3">
        <dgm:presLayoutVars>
          <dgm:chPref val="3"/>
        </dgm:presLayoutVars>
      </dgm:prSet>
      <dgm:spPr/>
    </dgm:pt>
    <dgm:pt modelId="{BA7E1461-B417-4C19-9FEF-D7D612D25C7A}" type="pres">
      <dgm:prSet presAssocID="{52EC2114-9FD4-48B2-96EC-3D8C853EC2AA}" presName="hierChild2" presStyleCnt="0"/>
      <dgm:spPr/>
    </dgm:pt>
    <dgm:pt modelId="{D61AB7C1-25BD-4BEF-B18E-A5E532358FB2}" type="pres">
      <dgm:prSet presAssocID="{395DCA42-AD27-4122-98CC-1FC0A485B1EA}" presName="hierRoot1" presStyleCnt="0"/>
      <dgm:spPr/>
    </dgm:pt>
    <dgm:pt modelId="{AAEE0FF6-A546-4527-9753-E335C2DD4D71}" type="pres">
      <dgm:prSet presAssocID="{395DCA42-AD27-4122-98CC-1FC0A485B1EA}" presName="composite" presStyleCnt="0"/>
      <dgm:spPr/>
    </dgm:pt>
    <dgm:pt modelId="{5E9A1131-6DD3-49FD-BCB5-61DBCD459543}" type="pres">
      <dgm:prSet presAssocID="{395DCA42-AD27-4122-98CC-1FC0A485B1EA}" presName="background" presStyleLbl="node0" presStyleIdx="2" presStyleCnt="3"/>
      <dgm:spPr/>
    </dgm:pt>
    <dgm:pt modelId="{6832ECD4-72C2-485E-AFAF-57D8BE224A8A}" type="pres">
      <dgm:prSet presAssocID="{395DCA42-AD27-4122-98CC-1FC0A485B1EA}" presName="text" presStyleLbl="fgAcc0" presStyleIdx="2" presStyleCnt="3">
        <dgm:presLayoutVars>
          <dgm:chPref val="3"/>
        </dgm:presLayoutVars>
      </dgm:prSet>
      <dgm:spPr/>
    </dgm:pt>
    <dgm:pt modelId="{3EE029E5-B7D6-4803-9096-C8BFDC2E83CC}" type="pres">
      <dgm:prSet presAssocID="{395DCA42-AD27-4122-98CC-1FC0A485B1EA}" presName="hierChild2" presStyleCnt="0"/>
      <dgm:spPr/>
    </dgm:pt>
  </dgm:ptLst>
  <dgm:cxnLst>
    <dgm:cxn modelId="{880CB501-C65E-4377-BA48-84919BBA1348}" srcId="{83C97B13-4086-4C58-AF55-B7796E525331}" destId="{52EC2114-9FD4-48B2-96EC-3D8C853EC2AA}" srcOrd="1" destOrd="0" parTransId="{7EF1699F-16E4-418A-BA46-6CEAA40176C7}" sibTransId="{9F8CE751-2D24-4F61-8E77-B7C28D038013}"/>
    <dgm:cxn modelId="{6B1CBA27-41DE-429B-8CB2-7B67513663CA}" type="presOf" srcId="{83C97B13-4086-4C58-AF55-B7796E525331}" destId="{62DA9273-F6B9-455D-9233-F3F5E0558244}" srcOrd="0" destOrd="0" presId="urn:microsoft.com/office/officeart/2005/8/layout/hierarchy1"/>
    <dgm:cxn modelId="{05334939-F189-497F-8061-D2EBD1795DF6}" type="presOf" srcId="{395DCA42-AD27-4122-98CC-1FC0A485B1EA}" destId="{6832ECD4-72C2-485E-AFAF-57D8BE224A8A}" srcOrd="0" destOrd="0" presId="urn:microsoft.com/office/officeart/2005/8/layout/hierarchy1"/>
    <dgm:cxn modelId="{8AB7A23F-76D7-41CC-9185-5BDC16CDB732}" type="presOf" srcId="{52EC2114-9FD4-48B2-96EC-3D8C853EC2AA}" destId="{097BA1F8-A43E-445D-AEB8-CEF4A351ACD2}" srcOrd="0" destOrd="0" presId="urn:microsoft.com/office/officeart/2005/8/layout/hierarchy1"/>
    <dgm:cxn modelId="{6B174D5A-BB70-4F49-AA81-4A640FB8A88C}" srcId="{83C97B13-4086-4C58-AF55-B7796E525331}" destId="{8DD91933-8C87-4CF6-996E-6CF0D8CCE9B1}" srcOrd="0" destOrd="0" parTransId="{163B18B9-12E5-4025-B201-20DFA9034D95}" sibTransId="{220EC13B-5095-47EB-836D-CE9ED401D2BB}"/>
    <dgm:cxn modelId="{6388C69B-0290-4597-8366-61A73A1F9347}" srcId="{83C97B13-4086-4C58-AF55-B7796E525331}" destId="{395DCA42-AD27-4122-98CC-1FC0A485B1EA}" srcOrd="2" destOrd="0" parTransId="{99493E7E-EE78-459A-9EB0-ABE61265FFCE}" sibTransId="{4845F7F3-FB85-4753-AD00-4F7DA0FBFFAF}"/>
    <dgm:cxn modelId="{074885CD-C62D-48A6-AE7F-EAB4A2618E7E}" type="presOf" srcId="{8DD91933-8C87-4CF6-996E-6CF0D8CCE9B1}" destId="{AD685D28-34C7-4B1E-A4D2-FBC244C1CCE7}" srcOrd="0" destOrd="0" presId="urn:microsoft.com/office/officeart/2005/8/layout/hierarchy1"/>
    <dgm:cxn modelId="{527D47B2-F328-4CE5-B6FF-739FFE964628}" type="presParOf" srcId="{62DA9273-F6B9-455D-9233-F3F5E0558244}" destId="{B3266E1E-45D7-4448-A2BF-B0138CF40EBF}" srcOrd="0" destOrd="0" presId="urn:microsoft.com/office/officeart/2005/8/layout/hierarchy1"/>
    <dgm:cxn modelId="{7A13524D-CC1F-4C88-894F-40B6A95DCD05}" type="presParOf" srcId="{B3266E1E-45D7-4448-A2BF-B0138CF40EBF}" destId="{48090B4F-2C2B-498C-BCFE-2937A2406139}" srcOrd="0" destOrd="0" presId="urn:microsoft.com/office/officeart/2005/8/layout/hierarchy1"/>
    <dgm:cxn modelId="{2F9CB834-C147-47DA-A814-BE64A32EA140}" type="presParOf" srcId="{48090B4F-2C2B-498C-BCFE-2937A2406139}" destId="{045F21DE-D6B8-4FC5-A1FC-38E1BBDC0060}" srcOrd="0" destOrd="0" presId="urn:microsoft.com/office/officeart/2005/8/layout/hierarchy1"/>
    <dgm:cxn modelId="{9948B30D-DBB1-4452-96C5-9671C676615B}" type="presParOf" srcId="{48090B4F-2C2B-498C-BCFE-2937A2406139}" destId="{AD685D28-34C7-4B1E-A4D2-FBC244C1CCE7}" srcOrd="1" destOrd="0" presId="urn:microsoft.com/office/officeart/2005/8/layout/hierarchy1"/>
    <dgm:cxn modelId="{11AF07E3-3DD1-456B-8ECA-B6F6115D1C3D}" type="presParOf" srcId="{B3266E1E-45D7-4448-A2BF-B0138CF40EBF}" destId="{43060DDE-4BBD-40C1-BE9F-49797EE45904}" srcOrd="1" destOrd="0" presId="urn:microsoft.com/office/officeart/2005/8/layout/hierarchy1"/>
    <dgm:cxn modelId="{F67AC558-003F-49EF-BF5A-4C82D555E957}" type="presParOf" srcId="{62DA9273-F6B9-455D-9233-F3F5E0558244}" destId="{B47D46BA-6F66-480F-AD2A-CF692E1776DA}" srcOrd="1" destOrd="0" presId="urn:microsoft.com/office/officeart/2005/8/layout/hierarchy1"/>
    <dgm:cxn modelId="{D142D603-FAF9-4A48-898B-2A87B3AC070C}" type="presParOf" srcId="{B47D46BA-6F66-480F-AD2A-CF692E1776DA}" destId="{1132782F-F6EE-4C3C-BE0A-CC25F3BC2055}" srcOrd="0" destOrd="0" presId="urn:microsoft.com/office/officeart/2005/8/layout/hierarchy1"/>
    <dgm:cxn modelId="{1E2149B0-E97E-48D4-B221-86BB40730829}" type="presParOf" srcId="{1132782F-F6EE-4C3C-BE0A-CC25F3BC2055}" destId="{B8037DCA-F900-45FB-A6A2-1CE06D90978B}" srcOrd="0" destOrd="0" presId="urn:microsoft.com/office/officeart/2005/8/layout/hierarchy1"/>
    <dgm:cxn modelId="{FC1FAE55-891B-411C-84FF-E1EA0961D80D}" type="presParOf" srcId="{1132782F-F6EE-4C3C-BE0A-CC25F3BC2055}" destId="{097BA1F8-A43E-445D-AEB8-CEF4A351ACD2}" srcOrd="1" destOrd="0" presId="urn:microsoft.com/office/officeart/2005/8/layout/hierarchy1"/>
    <dgm:cxn modelId="{C0211E71-3968-4197-A870-040F2176D0C9}" type="presParOf" srcId="{B47D46BA-6F66-480F-AD2A-CF692E1776DA}" destId="{BA7E1461-B417-4C19-9FEF-D7D612D25C7A}" srcOrd="1" destOrd="0" presId="urn:microsoft.com/office/officeart/2005/8/layout/hierarchy1"/>
    <dgm:cxn modelId="{52F655DE-4E15-4D16-A2E7-6A12C0A5F057}" type="presParOf" srcId="{62DA9273-F6B9-455D-9233-F3F5E0558244}" destId="{D61AB7C1-25BD-4BEF-B18E-A5E532358FB2}" srcOrd="2" destOrd="0" presId="urn:microsoft.com/office/officeart/2005/8/layout/hierarchy1"/>
    <dgm:cxn modelId="{E32CC334-44D9-4C09-875E-9F020E642BDD}" type="presParOf" srcId="{D61AB7C1-25BD-4BEF-B18E-A5E532358FB2}" destId="{AAEE0FF6-A546-4527-9753-E335C2DD4D71}" srcOrd="0" destOrd="0" presId="urn:microsoft.com/office/officeart/2005/8/layout/hierarchy1"/>
    <dgm:cxn modelId="{2D495CA3-7BF0-45AF-A9A1-074454C25D8E}" type="presParOf" srcId="{AAEE0FF6-A546-4527-9753-E335C2DD4D71}" destId="{5E9A1131-6DD3-49FD-BCB5-61DBCD459543}" srcOrd="0" destOrd="0" presId="urn:microsoft.com/office/officeart/2005/8/layout/hierarchy1"/>
    <dgm:cxn modelId="{F5508DB8-0DF6-4F3C-AE33-9618D06E64BD}" type="presParOf" srcId="{AAEE0FF6-A546-4527-9753-E335C2DD4D71}" destId="{6832ECD4-72C2-485E-AFAF-57D8BE224A8A}" srcOrd="1" destOrd="0" presId="urn:microsoft.com/office/officeart/2005/8/layout/hierarchy1"/>
    <dgm:cxn modelId="{A535042E-A683-4827-A72C-1B200B829267}" type="presParOf" srcId="{D61AB7C1-25BD-4BEF-B18E-A5E532358FB2}" destId="{3EE029E5-B7D6-4803-9096-C8BFDC2E83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C0C8C-801F-46F5-95DF-4E8C5C5C0E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D1FAA8-A5D0-44B0-8514-CAF3E3987F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Coding is the process of defining what the data are all about (Charmaz, 1995)</a:t>
          </a:r>
          <a:endParaRPr lang="en-US"/>
        </a:p>
      </dgm:t>
    </dgm:pt>
    <dgm:pt modelId="{5147D372-00BB-442F-A75A-29CAB1F26F9B}" type="parTrans" cxnId="{431B03A5-2F38-44C9-9551-780109301C8F}">
      <dgm:prSet/>
      <dgm:spPr/>
      <dgm:t>
        <a:bodyPr/>
        <a:lstStyle/>
        <a:p>
          <a:endParaRPr lang="en-US"/>
        </a:p>
      </dgm:t>
    </dgm:pt>
    <dgm:pt modelId="{FEF07FCF-53F2-4B0C-A0FA-15A88406CBBF}" type="sibTrans" cxnId="{431B03A5-2F38-44C9-9551-780109301C8F}">
      <dgm:prSet/>
      <dgm:spPr/>
      <dgm:t>
        <a:bodyPr/>
        <a:lstStyle/>
        <a:p>
          <a:endParaRPr lang="en-US"/>
        </a:p>
      </dgm:t>
    </dgm:pt>
    <dgm:pt modelId="{3FC3D6C5-B6A8-4D20-A33F-AF8E75EDD1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Identifying themes or concepts in the data</a:t>
          </a:r>
          <a:endParaRPr lang="en-US"/>
        </a:p>
      </dgm:t>
    </dgm:pt>
    <dgm:pt modelId="{69066377-C037-485C-9B8B-1C3C22CDD441}" type="parTrans" cxnId="{C950B9B3-FC4C-4119-AA57-61221FA6C3A4}">
      <dgm:prSet/>
      <dgm:spPr/>
      <dgm:t>
        <a:bodyPr/>
        <a:lstStyle/>
        <a:p>
          <a:endParaRPr lang="en-US"/>
        </a:p>
      </dgm:t>
    </dgm:pt>
    <dgm:pt modelId="{F11A8EC5-FC99-44EE-A33E-18E0E384E01E}" type="sibTrans" cxnId="{C950B9B3-FC4C-4119-AA57-61221FA6C3A4}">
      <dgm:prSet/>
      <dgm:spPr/>
      <dgm:t>
        <a:bodyPr/>
        <a:lstStyle/>
        <a:p>
          <a:endParaRPr lang="en-US"/>
        </a:p>
      </dgm:t>
    </dgm:pt>
    <dgm:pt modelId="{56904360-CE4B-4506-A94A-116A3CE030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Looking for phenomena – something that occurs more than once across the data/is surprising</a:t>
          </a:r>
          <a:endParaRPr lang="en-US"/>
        </a:p>
      </dgm:t>
    </dgm:pt>
    <dgm:pt modelId="{C7ABB52D-813E-4641-9070-7988DBFA04F9}" type="parTrans" cxnId="{95CCD63C-DC09-45E5-B6B1-4BF11CFB6FDE}">
      <dgm:prSet/>
      <dgm:spPr/>
      <dgm:t>
        <a:bodyPr/>
        <a:lstStyle/>
        <a:p>
          <a:endParaRPr lang="en-US"/>
        </a:p>
      </dgm:t>
    </dgm:pt>
    <dgm:pt modelId="{B3E420B6-8E70-4357-A942-9E7BBD5E2658}" type="sibTrans" cxnId="{95CCD63C-DC09-45E5-B6B1-4BF11CFB6FDE}">
      <dgm:prSet/>
      <dgm:spPr/>
      <dgm:t>
        <a:bodyPr/>
        <a:lstStyle/>
        <a:p>
          <a:endParaRPr lang="en-US"/>
        </a:p>
      </dgm:t>
    </dgm:pt>
    <dgm:pt modelId="{70D5BC34-9ADF-4A8C-A9B4-42F605734F38}" type="pres">
      <dgm:prSet presAssocID="{811C0C8C-801F-46F5-95DF-4E8C5C5C0E58}" presName="root" presStyleCnt="0">
        <dgm:presLayoutVars>
          <dgm:dir/>
          <dgm:resizeHandles val="exact"/>
        </dgm:presLayoutVars>
      </dgm:prSet>
      <dgm:spPr/>
    </dgm:pt>
    <dgm:pt modelId="{947920FC-BEAB-4DC8-B976-4096BA5B2FD5}" type="pres">
      <dgm:prSet presAssocID="{A5D1FAA8-A5D0-44B0-8514-CAF3E3987F3F}" presName="compNode" presStyleCnt="0"/>
      <dgm:spPr/>
    </dgm:pt>
    <dgm:pt modelId="{D11124E7-0C80-41DF-B301-9A79CB71BBC7}" type="pres">
      <dgm:prSet presAssocID="{A5D1FAA8-A5D0-44B0-8514-CAF3E3987F3F}" presName="bgRect" presStyleLbl="bgShp" presStyleIdx="0" presStyleCnt="3"/>
      <dgm:spPr/>
    </dgm:pt>
    <dgm:pt modelId="{7988A111-E750-4CB2-8D50-D61C2AD1597C}" type="pres">
      <dgm:prSet presAssocID="{A5D1FAA8-A5D0-44B0-8514-CAF3E3987F3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ED011B5B-7859-4414-BA0C-3DFA329AF8D3}" type="pres">
      <dgm:prSet presAssocID="{A5D1FAA8-A5D0-44B0-8514-CAF3E3987F3F}" presName="spaceRect" presStyleCnt="0"/>
      <dgm:spPr/>
    </dgm:pt>
    <dgm:pt modelId="{412F4EA3-F4CA-422D-8774-2DB69C08AC0F}" type="pres">
      <dgm:prSet presAssocID="{A5D1FAA8-A5D0-44B0-8514-CAF3E3987F3F}" presName="parTx" presStyleLbl="revTx" presStyleIdx="0" presStyleCnt="3">
        <dgm:presLayoutVars>
          <dgm:chMax val="0"/>
          <dgm:chPref val="0"/>
        </dgm:presLayoutVars>
      </dgm:prSet>
      <dgm:spPr/>
    </dgm:pt>
    <dgm:pt modelId="{AEFBAC9D-7CDF-4F65-A9E9-64524A7E8732}" type="pres">
      <dgm:prSet presAssocID="{FEF07FCF-53F2-4B0C-A0FA-15A88406CBBF}" presName="sibTrans" presStyleCnt="0"/>
      <dgm:spPr/>
    </dgm:pt>
    <dgm:pt modelId="{8397D5FF-5FC0-4B57-BCBA-6D278B3575C3}" type="pres">
      <dgm:prSet presAssocID="{3FC3D6C5-B6A8-4D20-A33F-AF8E75EDD105}" presName="compNode" presStyleCnt="0"/>
      <dgm:spPr/>
    </dgm:pt>
    <dgm:pt modelId="{0626363E-FBFA-43C1-82B6-47B5C0A12CBA}" type="pres">
      <dgm:prSet presAssocID="{3FC3D6C5-B6A8-4D20-A33F-AF8E75EDD105}" presName="bgRect" presStyleLbl="bgShp" presStyleIdx="1" presStyleCnt="3"/>
      <dgm:spPr/>
    </dgm:pt>
    <dgm:pt modelId="{45B7FC60-FBF6-45C0-8A4B-4E69E3E209B2}" type="pres">
      <dgm:prSet presAssocID="{3FC3D6C5-B6A8-4D20-A33F-AF8E75EDD1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EE872B-4208-4C6A-99BC-CF23FDA53488}" type="pres">
      <dgm:prSet presAssocID="{3FC3D6C5-B6A8-4D20-A33F-AF8E75EDD105}" presName="spaceRect" presStyleCnt="0"/>
      <dgm:spPr/>
    </dgm:pt>
    <dgm:pt modelId="{D5E938E9-E89C-4C84-846F-4B9042F6BB0B}" type="pres">
      <dgm:prSet presAssocID="{3FC3D6C5-B6A8-4D20-A33F-AF8E75EDD105}" presName="parTx" presStyleLbl="revTx" presStyleIdx="1" presStyleCnt="3">
        <dgm:presLayoutVars>
          <dgm:chMax val="0"/>
          <dgm:chPref val="0"/>
        </dgm:presLayoutVars>
      </dgm:prSet>
      <dgm:spPr/>
    </dgm:pt>
    <dgm:pt modelId="{2FFCAA84-5586-463E-AB71-D9DA1E2F02A1}" type="pres">
      <dgm:prSet presAssocID="{F11A8EC5-FC99-44EE-A33E-18E0E384E01E}" presName="sibTrans" presStyleCnt="0"/>
      <dgm:spPr/>
    </dgm:pt>
    <dgm:pt modelId="{F6ED2EB0-8E94-49AB-87EB-DC17588A4275}" type="pres">
      <dgm:prSet presAssocID="{56904360-CE4B-4506-A94A-116A3CE0305C}" presName="compNode" presStyleCnt="0"/>
      <dgm:spPr/>
    </dgm:pt>
    <dgm:pt modelId="{EBCA636D-3A42-4B4E-B4FD-B432D561A98E}" type="pres">
      <dgm:prSet presAssocID="{56904360-CE4B-4506-A94A-116A3CE0305C}" presName="bgRect" presStyleLbl="bgShp" presStyleIdx="2" presStyleCnt="3"/>
      <dgm:spPr/>
    </dgm:pt>
    <dgm:pt modelId="{42BCAC9E-0084-4DE1-A13E-E8FA2DC0FFA7}" type="pres">
      <dgm:prSet presAssocID="{56904360-CE4B-4506-A94A-116A3CE0305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EB5AF196-FC04-4166-988D-D52C80F238AD}" type="pres">
      <dgm:prSet presAssocID="{56904360-CE4B-4506-A94A-116A3CE0305C}" presName="spaceRect" presStyleCnt="0"/>
      <dgm:spPr/>
    </dgm:pt>
    <dgm:pt modelId="{53F7661C-C804-462D-914D-9ECB6E2C435D}" type="pres">
      <dgm:prSet presAssocID="{56904360-CE4B-4506-A94A-116A3CE0305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9EB2B01-A001-4500-9BAE-E6464345F1F1}" type="presOf" srcId="{811C0C8C-801F-46F5-95DF-4E8C5C5C0E58}" destId="{70D5BC34-9ADF-4A8C-A9B4-42F605734F38}" srcOrd="0" destOrd="0" presId="urn:microsoft.com/office/officeart/2018/2/layout/IconVerticalSolidList"/>
    <dgm:cxn modelId="{82856022-A538-48C5-9762-8D37918FB9AD}" type="presOf" srcId="{56904360-CE4B-4506-A94A-116A3CE0305C}" destId="{53F7661C-C804-462D-914D-9ECB6E2C435D}" srcOrd="0" destOrd="0" presId="urn:microsoft.com/office/officeart/2018/2/layout/IconVerticalSolidList"/>
    <dgm:cxn modelId="{95CCD63C-DC09-45E5-B6B1-4BF11CFB6FDE}" srcId="{811C0C8C-801F-46F5-95DF-4E8C5C5C0E58}" destId="{56904360-CE4B-4506-A94A-116A3CE0305C}" srcOrd="2" destOrd="0" parTransId="{C7ABB52D-813E-4641-9070-7988DBFA04F9}" sibTransId="{B3E420B6-8E70-4357-A942-9E7BBD5E2658}"/>
    <dgm:cxn modelId="{49B92356-2A6B-432F-A41D-15B4A2EAC509}" type="presOf" srcId="{3FC3D6C5-B6A8-4D20-A33F-AF8E75EDD105}" destId="{D5E938E9-E89C-4C84-846F-4B9042F6BB0B}" srcOrd="0" destOrd="0" presId="urn:microsoft.com/office/officeart/2018/2/layout/IconVerticalSolidList"/>
    <dgm:cxn modelId="{431B03A5-2F38-44C9-9551-780109301C8F}" srcId="{811C0C8C-801F-46F5-95DF-4E8C5C5C0E58}" destId="{A5D1FAA8-A5D0-44B0-8514-CAF3E3987F3F}" srcOrd="0" destOrd="0" parTransId="{5147D372-00BB-442F-A75A-29CAB1F26F9B}" sibTransId="{FEF07FCF-53F2-4B0C-A0FA-15A88406CBBF}"/>
    <dgm:cxn modelId="{C950B9B3-FC4C-4119-AA57-61221FA6C3A4}" srcId="{811C0C8C-801F-46F5-95DF-4E8C5C5C0E58}" destId="{3FC3D6C5-B6A8-4D20-A33F-AF8E75EDD105}" srcOrd="1" destOrd="0" parTransId="{69066377-C037-485C-9B8B-1C3C22CDD441}" sibTransId="{F11A8EC5-FC99-44EE-A33E-18E0E384E01E}"/>
    <dgm:cxn modelId="{632E45F2-B81B-4BF3-AD36-8F57716F551B}" type="presOf" srcId="{A5D1FAA8-A5D0-44B0-8514-CAF3E3987F3F}" destId="{412F4EA3-F4CA-422D-8774-2DB69C08AC0F}" srcOrd="0" destOrd="0" presId="urn:microsoft.com/office/officeart/2018/2/layout/IconVerticalSolidList"/>
    <dgm:cxn modelId="{210CF7C6-2A14-4271-8BEF-E87ADA8A8253}" type="presParOf" srcId="{70D5BC34-9ADF-4A8C-A9B4-42F605734F38}" destId="{947920FC-BEAB-4DC8-B976-4096BA5B2FD5}" srcOrd="0" destOrd="0" presId="urn:microsoft.com/office/officeart/2018/2/layout/IconVerticalSolidList"/>
    <dgm:cxn modelId="{E23A1A9D-7252-4473-B979-EF3EA8E1B0A7}" type="presParOf" srcId="{947920FC-BEAB-4DC8-B976-4096BA5B2FD5}" destId="{D11124E7-0C80-41DF-B301-9A79CB71BBC7}" srcOrd="0" destOrd="0" presId="urn:microsoft.com/office/officeart/2018/2/layout/IconVerticalSolidList"/>
    <dgm:cxn modelId="{2C751263-6796-499C-BFB8-E6C87C50044C}" type="presParOf" srcId="{947920FC-BEAB-4DC8-B976-4096BA5B2FD5}" destId="{7988A111-E750-4CB2-8D50-D61C2AD1597C}" srcOrd="1" destOrd="0" presId="urn:microsoft.com/office/officeart/2018/2/layout/IconVerticalSolidList"/>
    <dgm:cxn modelId="{BA91B2A5-2A34-45A4-B31D-B01BE97D26B7}" type="presParOf" srcId="{947920FC-BEAB-4DC8-B976-4096BA5B2FD5}" destId="{ED011B5B-7859-4414-BA0C-3DFA329AF8D3}" srcOrd="2" destOrd="0" presId="urn:microsoft.com/office/officeart/2018/2/layout/IconVerticalSolidList"/>
    <dgm:cxn modelId="{64D9395E-81B5-4405-B6CC-26BAE0E45D29}" type="presParOf" srcId="{947920FC-BEAB-4DC8-B976-4096BA5B2FD5}" destId="{412F4EA3-F4CA-422D-8774-2DB69C08AC0F}" srcOrd="3" destOrd="0" presId="urn:microsoft.com/office/officeart/2018/2/layout/IconVerticalSolidList"/>
    <dgm:cxn modelId="{83562162-E978-425B-A194-DF5CB9CD702C}" type="presParOf" srcId="{70D5BC34-9ADF-4A8C-A9B4-42F605734F38}" destId="{AEFBAC9D-7CDF-4F65-A9E9-64524A7E8732}" srcOrd="1" destOrd="0" presId="urn:microsoft.com/office/officeart/2018/2/layout/IconVerticalSolidList"/>
    <dgm:cxn modelId="{22A38182-82D6-4550-B3E6-BAB7AF805B79}" type="presParOf" srcId="{70D5BC34-9ADF-4A8C-A9B4-42F605734F38}" destId="{8397D5FF-5FC0-4B57-BCBA-6D278B3575C3}" srcOrd="2" destOrd="0" presId="urn:microsoft.com/office/officeart/2018/2/layout/IconVerticalSolidList"/>
    <dgm:cxn modelId="{25EB0D21-7CD3-45EE-887F-7D0433B93643}" type="presParOf" srcId="{8397D5FF-5FC0-4B57-BCBA-6D278B3575C3}" destId="{0626363E-FBFA-43C1-82B6-47B5C0A12CBA}" srcOrd="0" destOrd="0" presId="urn:microsoft.com/office/officeart/2018/2/layout/IconVerticalSolidList"/>
    <dgm:cxn modelId="{F47B78B2-7A16-47E0-9C51-7E5A2B52838C}" type="presParOf" srcId="{8397D5FF-5FC0-4B57-BCBA-6D278B3575C3}" destId="{45B7FC60-FBF6-45C0-8A4B-4E69E3E209B2}" srcOrd="1" destOrd="0" presId="urn:microsoft.com/office/officeart/2018/2/layout/IconVerticalSolidList"/>
    <dgm:cxn modelId="{94E6D29F-CF87-420C-AF26-8D34ED8EA376}" type="presParOf" srcId="{8397D5FF-5FC0-4B57-BCBA-6D278B3575C3}" destId="{9DEE872B-4208-4C6A-99BC-CF23FDA53488}" srcOrd="2" destOrd="0" presId="urn:microsoft.com/office/officeart/2018/2/layout/IconVerticalSolidList"/>
    <dgm:cxn modelId="{1646D5C1-D132-4AFD-B83E-CE952E3CC3A5}" type="presParOf" srcId="{8397D5FF-5FC0-4B57-BCBA-6D278B3575C3}" destId="{D5E938E9-E89C-4C84-846F-4B9042F6BB0B}" srcOrd="3" destOrd="0" presId="urn:microsoft.com/office/officeart/2018/2/layout/IconVerticalSolidList"/>
    <dgm:cxn modelId="{D55B3E26-55E4-43AF-A0B3-1256D930C63B}" type="presParOf" srcId="{70D5BC34-9ADF-4A8C-A9B4-42F605734F38}" destId="{2FFCAA84-5586-463E-AB71-D9DA1E2F02A1}" srcOrd="3" destOrd="0" presId="urn:microsoft.com/office/officeart/2018/2/layout/IconVerticalSolidList"/>
    <dgm:cxn modelId="{A3163EFD-B824-4AD8-8533-EA26ADB05443}" type="presParOf" srcId="{70D5BC34-9ADF-4A8C-A9B4-42F605734F38}" destId="{F6ED2EB0-8E94-49AB-87EB-DC17588A4275}" srcOrd="4" destOrd="0" presId="urn:microsoft.com/office/officeart/2018/2/layout/IconVerticalSolidList"/>
    <dgm:cxn modelId="{2C0D29A6-B0B2-4697-AC0A-5C4662676FD5}" type="presParOf" srcId="{F6ED2EB0-8E94-49AB-87EB-DC17588A4275}" destId="{EBCA636D-3A42-4B4E-B4FD-B432D561A98E}" srcOrd="0" destOrd="0" presId="urn:microsoft.com/office/officeart/2018/2/layout/IconVerticalSolidList"/>
    <dgm:cxn modelId="{9C868F90-E7B9-4F8D-94D0-CCEF913C67D5}" type="presParOf" srcId="{F6ED2EB0-8E94-49AB-87EB-DC17588A4275}" destId="{42BCAC9E-0084-4DE1-A13E-E8FA2DC0FFA7}" srcOrd="1" destOrd="0" presId="urn:microsoft.com/office/officeart/2018/2/layout/IconVerticalSolidList"/>
    <dgm:cxn modelId="{B7A5BCDC-B9B9-4237-8E71-4166C7B1F6F6}" type="presParOf" srcId="{F6ED2EB0-8E94-49AB-87EB-DC17588A4275}" destId="{EB5AF196-FC04-4166-988D-D52C80F238AD}" srcOrd="2" destOrd="0" presId="urn:microsoft.com/office/officeart/2018/2/layout/IconVerticalSolidList"/>
    <dgm:cxn modelId="{E48F81B8-098E-4C15-B13D-18E895B01750}" type="presParOf" srcId="{F6ED2EB0-8E94-49AB-87EB-DC17588A4275}" destId="{53F7661C-C804-462D-914D-9ECB6E2C43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E43823-6E3D-4E1F-9594-AA999249D99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05F133-4019-45D8-BB8E-8E0655F4D0DB}">
      <dgm:prSet/>
      <dgm:spPr/>
      <dgm:t>
        <a:bodyPr/>
        <a:lstStyle/>
        <a:p>
          <a:r>
            <a:rPr lang="en-US"/>
            <a:t>This might be an opinion, activity, experience, perception, idea, concept, experience etc.</a:t>
          </a:r>
        </a:p>
      </dgm:t>
    </dgm:pt>
    <dgm:pt modelId="{1DAB29F1-35EE-44C0-8E90-23F5462B5A64}" type="parTrans" cxnId="{E50A9949-132C-4C8C-BD57-6ED780C428D5}">
      <dgm:prSet/>
      <dgm:spPr/>
      <dgm:t>
        <a:bodyPr/>
        <a:lstStyle/>
        <a:p>
          <a:endParaRPr lang="en-US"/>
        </a:p>
      </dgm:t>
    </dgm:pt>
    <dgm:pt modelId="{BE7F8407-A346-4AC7-9627-AC0FAC5117CB}" type="sibTrans" cxnId="{E50A9949-132C-4C8C-BD57-6ED780C428D5}">
      <dgm:prSet/>
      <dgm:spPr/>
      <dgm:t>
        <a:bodyPr/>
        <a:lstStyle/>
        <a:p>
          <a:endParaRPr lang="en-US"/>
        </a:p>
      </dgm:t>
    </dgm:pt>
    <dgm:pt modelId="{A8F34DBA-E669-47B2-803F-64F0BA83F8AC}">
      <dgm:prSet/>
      <dgm:spPr/>
      <dgm:t>
        <a:bodyPr/>
        <a:lstStyle/>
        <a:p>
          <a:r>
            <a:rPr lang="en-US"/>
            <a:t>Your focus is concerned with:</a:t>
          </a:r>
        </a:p>
      </dgm:t>
    </dgm:pt>
    <dgm:pt modelId="{FD5BB7C1-0087-439D-948B-8F9A2E7D736B}" type="parTrans" cxnId="{1ABBA954-6606-47B3-9321-AE0FE0D5CFAA}">
      <dgm:prSet/>
      <dgm:spPr/>
      <dgm:t>
        <a:bodyPr/>
        <a:lstStyle/>
        <a:p>
          <a:endParaRPr lang="en-US"/>
        </a:p>
      </dgm:t>
    </dgm:pt>
    <dgm:pt modelId="{93785892-087D-4A90-ACD9-1E222970474B}" type="sibTrans" cxnId="{1ABBA954-6606-47B3-9321-AE0FE0D5CFAA}">
      <dgm:prSet/>
      <dgm:spPr/>
      <dgm:t>
        <a:bodyPr/>
        <a:lstStyle/>
        <a:p>
          <a:endParaRPr lang="en-US"/>
        </a:p>
      </dgm:t>
    </dgm:pt>
    <dgm:pt modelId="{7AD7705C-7FC5-4DD6-A7FB-6068FC8D677A}">
      <dgm:prSet/>
      <dgm:spPr/>
      <dgm:t>
        <a:bodyPr/>
        <a:lstStyle/>
        <a:p>
          <a:r>
            <a:rPr lang="en-US"/>
            <a:t>What’s going on here?</a:t>
          </a:r>
        </a:p>
      </dgm:t>
    </dgm:pt>
    <dgm:pt modelId="{9D64B5C3-D652-47B7-A313-D09E421BA466}" type="parTrans" cxnId="{DE3746E3-553B-4ABC-923C-8DF61293263F}">
      <dgm:prSet/>
      <dgm:spPr/>
      <dgm:t>
        <a:bodyPr/>
        <a:lstStyle/>
        <a:p>
          <a:endParaRPr lang="en-US"/>
        </a:p>
      </dgm:t>
    </dgm:pt>
    <dgm:pt modelId="{DA8A5091-3640-4961-811A-C341C0BF04B6}" type="sibTrans" cxnId="{DE3746E3-553B-4ABC-923C-8DF61293263F}">
      <dgm:prSet/>
      <dgm:spPr/>
      <dgm:t>
        <a:bodyPr/>
        <a:lstStyle/>
        <a:p>
          <a:endParaRPr lang="en-US"/>
        </a:p>
      </dgm:t>
    </dgm:pt>
    <dgm:pt modelId="{FD487DBF-E656-480D-BE6C-A912F71D10FF}">
      <dgm:prSet/>
      <dgm:spPr/>
      <dgm:t>
        <a:bodyPr/>
        <a:lstStyle/>
        <a:p>
          <a:r>
            <a:rPr lang="en-US"/>
            <a:t>What is this about?</a:t>
          </a:r>
        </a:p>
      </dgm:t>
    </dgm:pt>
    <dgm:pt modelId="{1A4F6B81-4350-4919-8A6A-028C28298A44}" type="parTrans" cxnId="{B13B8A11-3376-4411-9922-D50C92BD60F9}">
      <dgm:prSet/>
      <dgm:spPr/>
      <dgm:t>
        <a:bodyPr/>
        <a:lstStyle/>
        <a:p>
          <a:endParaRPr lang="en-US"/>
        </a:p>
      </dgm:t>
    </dgm:pt>
    <dgm:pt modelId="{2A1D9E04-C15C-48FE-B161-E570397CD2FF}" type="sibTrans" cxnId="{B13B8A11-3376-4411-9922-D50C92BD60F9}">
      <dgm:prSet/>
      <dgm:spPr/>
      <dgm:t>
        <a:bodyPr/>
        <a:lstStyle/>
        <a:p>
          <a:endParaRPr lang="en-US"/>
        </a:p>
      </dgm:t>
    </dgm:pt>
    <dgm:pt modelId="{BB452516-5F5D-4714-BD54-2E7BEC44CDC4}" type="pres">
      <dgm:prSet presAssocID="{92E43823-6E3D-4E1F-9594-AA999249D994}" presName="linear" presStyleCnt="0">
        <dgm:presLayoutVars>
          <dgm:animLvl val="lvl"/>
          <dgm:resizeHandles val="exact"/>
        </dgm:presLayoutVars>
      </dgm:prSet>
      <dgm:spPr/>
    </dgm:pt>
    <dgm:pt modelId="{18358CC9-385E-4403-B8C9-86CF06CE6A07}" type="pres">
      <dgm:prSet presAssocID="{EB05F133-4019-45D8-BB8E-8E0655F4D0D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FB31535-A93D-4F2A-9E47-D01038FBC4A8}" type="pres">
      <dgm:prSet presAssocID="{BE7F8407-A346-4AC7-9627-AC0FAC5117CB}" presName="spacer" presStyleCnt="0"/>
      <dgm:spPr/>
    </dgm:pt>
    <dgm:pt modelId="{ECCAE9F7-E1D9-4BE9-ABAC-02DE10D6DAAB}" type="pres">
      <dgm:prSet presAssocID="{A8F34DBA-E669-47B2-803F-64F0BA83F8A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6C81C4A-0E51-4294-B0C5-6A2E1281CEE1}" type="pres">
      <dgm:prSet presAssocID="{A8F34DBA-E669-47B2-803F-64F0BA83F8A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E08D102-C11D-4C55-BC2C-4FAA9F567AA8}" type="presOf" srcId="{7AD7705C-7FC5-4DD6-A7FB-6068FC8D677A}" destId="{26C81C4A-0E51-4294-B0C5-6A2E1281CEE1}" srcOrd="0" destOrd="0" presId="urn:microsoft.com/office/officeart/2005/8/layout/vList2"/>
    <dgm:cxn modelId="{7E5EBF0D-5747-449A-B40D-D2E90FC8BC8B}" type="presOf" srcId="{92E43823-6E3D-4E1F-9594-AA999249D994}" destId="{BB452516-5F5D-4714-BD54-2E7BEC44CDC4}" srcOrd="0" destOrd="0" presId="urn:microsoft.com/office/officeart/2005/8/layout/vList2"/>
    <dgm:cxn modelId="{B13B8A11-3376-4411-9922-D50C92BD60F9}" srcId="{A8F34DBA-E669-47B2-803F-64F0BA83F8AC}" destId="{FD487DBF-E656-480D-BE6C-A912F71D10FF}" srcOrd="1" destOrd="0" parTransId="{1A4F6B81-4350-4919-8A6A-028C28298A44}" sibTransId="{2A1D9E04-C15C-48FE-B161-E570397CD2FF}"/>
    <dgm:cxn modelId="{C6962463-465B-4543-A33E-EB535284DA52}" type="presOf" srcId="{EB05F133-4019-45D8-BB8E-8E0655F4D0DB}" destId="{18358CC9-385E-4403-B8C9-86CF06CE6A07}" srcOrd="0" destOrd="0" presId="urn:microsoft.com/office/officeart/2005/8/layout/vList2"/>
    <dgm:cxn modelId="{E50A9949-132C-4C8C-BD57-6ED780C428D5}" srcId="{92E43823-6E3D-4E1F-9594-AA999249D994}" destId="{EB05F133-4019-45D8-BB8E-8E0655F4D0DB}" srcOrd="0" destOrd="0" parTransId="{1DAB29F1-35EE-44C0-8E90-23F5462B5A64}" sibTransId="{BE7F8407-A346-4AC7-9627-AC0FAC5117CB}"/>
    <dgm:cxn modelId="{1ABBA954-6606-47B3-9321-AE0FE0D5CFAA}" srcId="{92E43823-6E3D-4E1F-9594-AA999249D994}" destId="{A8F34DBA-E669-47B2-803F-64F0BA83F8AC}" srcOrd="1" destOrd="0" parTransId="{FD5BB7C1-0087-439D-948B-8F9A2E7D736B}" sibTransId="{93785892-087D-4A90-ACD9-1E222970474B}"/>
    <dgm:cxn modelId="{E1B39CD4-DA43-41F3-A884-2332AFCC7422}" type="presOf" srcId="{A8F34DBA-E669-47B2-803F-64F0BA83F8AC}" destId="{ECCAE9F7-E1D9-4BE9-ABAC-02DE10D6DAAB}" srcOrd="0" destOrd="0" presId="urn:microsoft.com/office/officeart/2005/8/layout/vList2"/>
    <dgm:cxn modelId="{DE3746E3-553B-4ABC-923C-8DF61293263F}" srcId="{A8F34DBA-E669-47B2-803F-64F0BA83F8AC}" destId="{7AD7705C-7FC5-4DD6-A7FB-6068FC8D677A}" srcOrd="0" destOrd="0" parTransId="{9D64B5C3-D652-47B7-A313-D09E421BA466}" sibTransId="{DA8A5091-3640-4961-811A-C341C0BF04B6}"/>
    <dgm:cxn modelId="{146F79F6-CE37-4E5F-A7EA-0EBC78051131}" type="presOf" srcId="{FD487DBF-E656-480D-BE6C-A912F71D10FF}" destId="{26C81C4A-0E51-4294-B0C5-6A2E1281CEE1}" srcOrd="0" destOrd="1" presId="urn:microsoft.com/office/officeart/2005/8/layout/vList2"/>
    <dgm:cxn modelId="{48529A15-0EB5-409A-9DBF-545B11BBACA9}" type="presParOf" srcId="{BB452516-5F5D-4714-BD54-2E7BEC44CDC4}" destId="{18358CC9-385E-4403-B8C9-86CF06CE6A07}" srcOrd="0" destOrd="0" presId="urn:microsoft.com/office/officeart/2005/8/layout/vList2"/>
    <dgm:cxn modelId="{FC37B601-290E-4462-BD42-F92DEB3E92C6}" type="presParOf" srcId="{BB452516-5F5D-4714-BD54-2E7BEC44CDC4}" destId="{4FB31535-A93D-4F2A-9E47-D01038FBC4A8}" srcOrd="1" destOrd="0" presId="urn:microsoft.com/office/officeart/2005/8/layout/vList2"/>
    <dgm:cxn modelId="{B2A28A01-6433-418B-AB17-009729218895}" type="presParOf" srcId="{BB452516-5F5D-4714-BD54-2E7BEC44CDC4}" destId="{ECCAE9F7-E1D9-4BE9-ABAC-02DE10D6DAAB}" srcOrd="2" destOrd="0" presId="urn:microsoft.com/office/officeart/2005/8/layout/vList2"/>
    <dgm:cxn modelId="{07F3BE3F-8A87-4D79-9C6A-1B5F85597C00}" type="presParOf" srcId="{BB452516-5F5D-4714-BD54-2E7BEC44CDC4}" destId="{26C81C4A-0E51-4294-B0C5-6A2E1281CEE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F21DE-D6B8-4FC5-A1FC-38E1BBDC0060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85D28-34C7-4B1E-A4D2-FBC244C1CCE7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Introducing coding </a:t>
          </a:r>
          <a:endParaRPr lang="en-US" sz="2600" kern="1200"/>
        </a:p>
      </dsp:txBody>
      <dsp:txXfrm>
        <a:off x="283960" y="1066136"/>
        <a:ext cx="2107770" cy="1308711"/>
      </dsp:txXfrm>
    </dsp:sp>
    <dsp:sp modelId="{B8037DCA-F900-45FB-A6A2-1CE06D90978B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BA1F8-A43E-445D-AEB8-CEF4A351ACD2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Thematic analysis</a:t>
          </a:r>
          <a:endParaRPr lang="en-US" sz="2600" kern="1200"/>
        </a:p>
      </dsp:txBody>
      <dsp:txXfrm>
        <a:off x="2959652" y="1066136"/>
        <a:ext cx="2107770" cy="1308711"/>
      </dsp:txXfrm>
    </dsp:sp>
    <dsp:sp modelId="{5E9A1131-6DD3-49FD-BCB5-61DBCD459543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2ECD4-72C2-485E-AFAF-57D8BE224A8A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Presenting the findings of your study</a:t>
          </a:r>
          <a:endParaRPr lang="en-US" sz="2600" kern="1200"/>
        </a:p>
      </dsp:txBody>
      <dsp:txXfrm>
        <a:off x="5635343" y="1066136"/>
        <a:ext cx="2107770" cy="1308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124E7-0C80-41DF-B301-9A79CB71BBC7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8A111-E750-4CB2-8D50-D61C2AD1597C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F4EA3-F4CA-422D-8774-2DB69C08AC0F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Coding is the process of defining what the data are all about (Charmaz, 1995)</a:t>
          </a:r>
          <a:endParaRPr lang="en-US" sz="1800" kern="1200"/>
        </a:p>
      </dsp:txBody>
      <dsp:txXfrm>
        <a:off x="1939533" y="717"/>
        <a:ext cx="2786667" cy="1679249"/>
      </dsp:txXfrm>
    </dsp:sp>
    <dsp:sp modelId="{0626363E-FBFA-43C1-82B6-47B5C0A12CBA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B7FC60-FBF6-45C0-8A4B-4E69E3E209B2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938E9-E89C-4C84-846F-4B9042F6BB0B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Identifying themes or concepts in the data</a:t>
          </a:r>
          <a:endParaRPr lang="en-US" sz="1800" kern="1200"/>
        </a:p>
      </dsp:txBody>
      <dsp:txXfrm>
        <a:off x="1939533" y="2099779"/>
        <a:ext cx="2786667" cy="1679249"/>
      </dsp:txXfrm>
    </dsp:sp>
    <dsp:sp modelId="{EBCA636D-3A42-4B4E-B4FD-B432D561A98E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CAC9E-0084-4DE1-A13E-E8FA2DC0FFA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7661C-C804-462D-914D-9ECB6E2C435D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Looking for phenomena – something that occurs more than once across the data/is surprising</a:t>
          </a:r>
          <a:endParaRPr lang="en-US" sz="1800" kern="1200"/>
        </a:p>
      </dsp:txBody>
      <dsp:txXfrm>
        <a:off x="1939533" y="4198841"/>
        <a:ext cx="27866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58CC9-385E-4403-B8C9-86CF06CE6A07}">
      <dsp:nvSpPr>
        <dsp:cNvPr id="0" name=""/>
        <dsp:cNvSpPr/>
      </dsp:nvSpPr>
      <dsp:spPr>
        <a:xfrm>
          <a:off x="0" y="178924"/>
          <a:ext cx="4726201" cy="228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This might be an opinion, activity, experience, perception, idea, concept, experience etc.</a:t>
          </a:r>
        </a:p>
      </dsp:txBody>
      <dsp:txXfrm>
        <a:off x="111488" y="290412"/>
        <a:ext cx="4503225" cy="2060864"/>
      </dsp:txXfrm>
    </dsp:sp>
    <dsp:sp modelId="{ECCAE9F7-E1D9-4BE9-ABAC-02DE10D6DAAB}">
      <dsp:nvSpPr>
        <dsp:cNvPr id="0" name=""/>
        <dsp:cNvSpPr/>
      </dsp:nvSpPr>
      <dsp:spPr>
        <a:xfrm>
          <a:off x="0" y="2554924"/>
          <a:ext cx="4726201" cy="22838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Your focus is concerned with:</a:t>
          </a:r>
        </a:p>
      </dsp:txBody>
      <dsp:txXfrm>
        <a:off x="111488" y="2666412"/>
        <a:ext cx="4503225" cy="2060864"/>
      </dsp:txXfrm>
    </dsp:sp>
    <dsp:sp modelId="{26C81C4A-0E51-4294-B0C5-6A2E1281CEE1}">
      <dsp:nvSpPr>
        <dsp:cNvPr id="0" name=""/>
        <dsp:cNvSpPr/>
      </dsp:nvSpPr>
      <dsp:spPr>
        <a:xfrm>
          <a:off x="0" y="4838764"/>
          <a:ext cx="4726201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057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/>
            <a:t>What’s going on here?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/>
            <a:t>What is this about?</a:t>
          </a:r>
        </a:p>
      </dsp:txBody>
      <dsp:txXfrm>
        <a:off x="0" y="4838764"/>
        <a:ext cx="4726201" cy="861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B61A27-7F0F-47D4-9502-83DE05E2B12A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67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880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880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3129E-2442-4030-8882-C47694D00D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4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84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46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48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19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41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40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796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642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95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233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46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5A272-227F-C066-0AD2-8459B6846D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C68F9-E448-EA4B-D767-7424390B53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2F2C4-1A2D-D139-87B8-493A1F475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31FBC-6A57-C01E-B15C-09637A1B2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55CBD-3E39-201D-E900-50CF075F0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569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31C97-29A5-0E3A-210B-D3EA604DF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1208C-04BC-E505-2588-B4B7E0042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3EBA8-A663-DA06-33B4-410411D4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C6E4B-480A-D729-BB89-2D09B2C04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BFF17-3813-5AF7-3ACB-28F37135B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2505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9F362-0435-43B2-4E5E-33847953A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A0BA-9F0A-874D-74FA-FFDD83E40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4108F-E75F-354A-9612-FD72C116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BFBF5-79B6-685E-081F-3C0497F90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FB058-54AD-86A5-85C1-180CF366F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47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A87B2-4F5A-6AFF-CE67-1FFCB5D47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896B3-B947-3E93-73BE-2EB561B1C8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562BE-B9DE-98F2-C2BB-B12F2A33A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5A0336-434A-3E3B-5951-C3E43533E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1099B-3747-1670-561A-8B124E1FE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4F95B-991C-FE99-DDB1-320DD5F97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286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E94EB-0022-71BC-08A7-8E89C2B2C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CE3DB-72A2-2ABF-40C9-9BF910D38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29F15-F36E-B0FE-13F6-4D7A2CBED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C3F81F-7ED9-E9AA-256C-D5105E6124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E9113D-6653-3C3C-E1A8-A006BEEEB3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60D750-94DF-CAA1-4CE1-B854B8925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9314BC-E829-DEBB-3A00-7713BCB79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ACC71D-23D6-B549-4855-637C4FF96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236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EB143-14F1-F291-69C4-4AC227D20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AF6782-F7C1-B477-EFA6-A5B8A2CD5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9228E0-CE40-D307-E418-7ED42F97B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297E46-E3E0-C99D-E9D1-1B575EF97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4515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2A9F3E-DF05-8209-D3B8-FB0FDD6E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81864C-7EC0-FB10-ABAC-0730A2C6D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C0FD38-14A8-F92F-D8C3-CAAC5E2E9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192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46F56-CA2F-B9F3-4E54-AD9570E1B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20803-FE7F-CADB-018A-83CB5F3D2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D6934-2D8D-72A0-BF3A-1E152A57E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42535-6A28-7F5E-55CC-498CAA26A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843BD-A859-E962-7504-4AAAE5CA0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12231E-317A-EDBD-4D57-583248718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4488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2D74A-D538-9BD8-20D8-711CE7665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A59C84-6463-6876-11BE-D0FF5D28F1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CEFCB-5D82-23B5-5D45-33E01791C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E25331-B435-7395-917D-3C3C68C21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CAF881-388B-C9DD-27C4-5222135D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EA25D-5034-AF15-8276-990F579EF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4475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D739E-23F2-642E-AC74-52DE0F970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4F3053-EEC9-0C23-8D7E-C7E9865D79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42CBAF-12CC-3676-C419-1755E051F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AA56E-0844-E067-231E-F9457985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2F09A-C9BB-8394-2081-36447B00C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0825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4B4DF4-E729-4412-EC01-BD65C4EFF2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3CBC69-BB67-8A74-8D92-FB29BFA653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AB589-705A-FC71-DB2D-B3EEAC651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CDEC7-8AE3-71A6-26D2-F7797B10F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33D21-0DA0-723E-901D-B23C00F3B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44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761B1-E48D-4AE9-A034-1849B4FFCDFF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32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528392-9827-8A07-CA15-05E99E10D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46407-D582-83AC-2B4D-2A01C3BE0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C1074-E254-D6E2-1402-4C176811D1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29EA0-E7BC-4CE1-860B-83FBDC145EC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69483-B4AB-497E-BBBC-45C5EB8BC3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70085-0EA9-047A-B9E9-4A54CFAF00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62577-97EE-4775-9C95-A5E66C7DC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8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 b="1" dirty="0">
                <a:solidFill>
                  <a:srgbClr val="FFFFFF"/>
                </a:solidFill>
              </a:rPr>
              <a:t>Research Methods</a:t>
            </a:r>
            <a:br>
              <a:rPr lang="en-GB" sz="4200" dirty="0">
                <a:solidFill>
                  <a:srgbClr val="FFFFFF"/>
                </a:solidFill>
              </a:rPr>
            </a:br>
            <a:r>
              <a:rPr lang="en-GB" sz="4200" dirty="0">
                <a:solidFill>
                  <a:srgbClr val="FFFFFF"/>
                </a:solidFill>
              </a:rPr>
              <a:t>Lecture 6: </a:t>
            </a:r>
            <a:r>
              <a:rPr lang="en-GB" sz="4200" i="1" dirty="0">
                <a:solidFill>
                  <a:srgbClr val="FFFFFF"/>
                </a:solidFill>
              </a:rPr>
              <a:t>Analysing qualitative data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Dr Badir Miftah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78240" y="6446837"/>
            <a:ext cx="336042" cy="365125"/>
          </a:xfrm>
        </p:spPr>
        <p:txBody>
          <a:bodyPr>
            <a:normAutofit/>
          </a:bodyPr>
          <a:lstStyle/>
          <a:p>
            <a:pPr defTabSz="257175">
              <a:spcAft>
                <a:spcPts val="600"/>
              </a:spcAft>
              <a:defRPr/>
            </a:pPr>
            <a:fld id="{D6451A53-7526-41AD-94EB-E49DBDB94001}" type="slidenum">
              <a:rPr lang="en-GB" sz="1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pPr defTabSz="257175">
                <a:spcAft>
                  <a:spcPts val="600"/>
                </a:spcAft>
                <a:defRPr/>
              </a:pPr>
              <a:t>1</a:t>
            </a:fld>
            <a:endParaRPr lang="en-GB" sz="1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21924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57"/>
    </mc:Choice>
    <mc:Fallback xmlns="">
      <p:transition spd="slow" advTm="1025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005B7-A8CF-432B-B021-13D0B7B1A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Overview of this lecture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79F47A5-6BF1-0FAF-0050-64017AC58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063520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790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D4207-9239-4E18-8F28-322A1ECB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53" y="640080"/>
            <a:ext cx="280051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coding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6BB5A-F474-49FF-917E-41B7C18D12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754" y="4636008"/>
            <a:ext cx="2800510" cy="15727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solidFill>
                  <a:schemeClr val="tx1"/>
                </a:solidFill>
              </a:rPr>
              <a:t>Qualitative research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753" y="4409267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Sample being pipetted into a petri dish">
            <a:extLst>
              <a:ext uri="{FF2B5EF4-FFF2-40B4-BE49-F238E27FC236}">
                <a16:creationId xmlns:a16="http://schemas.microsoft.com/office/drawing/2014/main" id="{E7B711F9-C636-FC1A-93BC-71D95F66C8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60" r="3106" b="-2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7308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06FD8-70C1-43BA-BE3F-C4C661315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What is coding?</a:t>
            </a:r>
          </a:p>
        </p:txBody>
      </p:sp>
      <p:grpSp>
        <p:nvGrpSpPr>
          <p:cNvPr id="20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E5DA7-020A-47C2-B506-4A4CB203D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474097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3160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20A78-28ED-4E29-B9F8-1F81D3AE0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What is coding? (2)</a:t>
            </a:r>
          </a:p>
        </p:txBody>
      </p:sp>
      <p:grpSp>
        <p:nvGrpSpPr>
          <p:cNvPr id="20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2BD5077-9F8A-39E7-F323-54FA3160F6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44495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065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62228-8C8F-4050-9684-E4A4F09FF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sz="3500">
                <a:solidFill>
                  <a:srgbClr val="FFFFFF"/>
                </a:solidFill>
              </a:rPr>
            </a:br>
            <a:r>
              <a:rPr lang="en-GB" sz="3500">
                <a:solidFill>
                  <a:srgbClr val="FFFFFF"/>
                </a:solidFill>
              </a:rPr>
              <a:t>Developing codes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C755C-2E20-41E3-A961-657FAA0AD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pPr marL="285750" indent="-285750"/>
            <a:r>
              <a:rPr lang="en-US" sz="1700"/>
              <a:t>What kind of event is happening?</a:t>
            </a:r>
          </a:p>
          <a:p>
            <a:pPr marL="285750" indent="-285750"/>
            <a:r>
              <a:rPr lang="en-US" sz="1700"/>
              <a:t>What are people doing?</a:t>
            </a:r>
          </a:p>
          <a:p>
            <a:pPr marL="285750" indent="-285750"/>
            <a:r>
              <a:rPr lang="en-US" sz="1700"/>
              <a:t>What part of my research question/s does this theme link to?</a:t>
            </a:r>
          </a:p>
          <a:p>
            <a:pPr marL="285750" indent="-285750"/>
            <a:r>
              <a:rPr lang="en-US" sz="1700"/>
              <a:t>What is the reaction?</a:t>
            </a:r>
          </a:p>
          <a:p>
            <a:pPr marL="285750" indent="-285750"/>
            <a:r>
              <a:rPr lang="en-US" sz="1700"/>
              <a:t>What was the impact?</a:t>
            </a:r>
          </a:p>
          <a:p>
            <a:pPr marL="285750" indent="-285750"/>
            <a:r>
              <a:rPr lang="en-US" sz="1700"/>
              <a:t>What sort of behaviours occurred as a result?</a:t>
            </a:r>
          </a:p>
          <a:p>
            <a:pPr marL="285750" indent="-285750"/>
            <a:r>
              <a:rPr lang="en-US" sz="1700"/>
              <a:t>What beliefs are there?</a:t>
            </a:r>
          </a:p>
          <a:p>
            <a:pPr marL="285750" indent="-285750"/>
            <a:r>
              <a:rPr lang="en-US" sz="1700"/>
              <a:t>What are the wider implications?</a:t>
            </a:r>
          </a:p>
          <a:p>
            <a:pPr marL="285750" indent="-285750"/>
            <a:r>
              <a:rPr lang="en-US" sz="1700"/>
              <a:t>Are the genders affected in different ways?</a:t>
            </a:r>
          </a:p>
          <a:p>
            <a:pPr marL="285750" indent="-285750"/>
            <a:r>
              <a:rPr lang="en-US" sz="1700"/>
              <a:t>What do people say about the future of the organisation?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622411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66D7F65-E9B6-4775-8355-D095CC73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BF38-5BD6-4FCF-80F8-0069ABFA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297" y="502021"/>
            <a:ext cx="4629946" cy="1655483"/>
          </a:xfrm>
        </p:spPr>
        <p:txBody>
          <a:bodyPr anchor="b">
            <a:normAutofit/>
          </a:bodyPr>
          <a:lstStyle/>
          <a:p>
            <a:r>
              <a:rPr lang="en-GB" sz="3500"/>
              <a:t>Preparing to Code Primary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C5E17-3DBA-4B5A-8B9B-C7D91D1B3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297" y="2408518"/>
            <a:ext cx="4629947" cy="3535083"/>
          </a:xfrm>
        </p:spPr>
        <p:txBody>
          <a:bodyPr>
            <a:normAutofit/>
          </a:bodyPr>
          <a:lstStyle/>
          <a:p>
            <a:r>
              <a:rPr lang="en-GB" sz="1700"/>
              <a:t>The first stage, once you have conducted your interview/focus group, is to type up your data into a </a:t>
            </a:r>
            <a:r>
              <a:rPr lang="en-GB" sz="1700" b="1"/>
              <a:t>transcript</a:t>
            </a:r>
            <a:r>
              <a:rPr lang="en-GB" sz="1700"/>
              <a:t>.</a:t>
            </a:r>
          </a:p>
          <a:p>
            <a:r>
              <a:rPr lang="en-GB" sz="1700"/>
              <a:t>Listen to the recording multiple times first</a:t>
            </a:r>
          </a:p>
          <a:p>
            <a:r>
              <a:rPr lang="en-GB" sz="1700"/>
              <a:t>You can either transcribe fully, including every pause, sound, etc</a:t>
            </a:r>
          </a:p>
          <a:p>
            <a:r>
              <a:rPr lang="en-GB" sz="1700"/>
              <a:t>Or only include the words </a:t>
            </a:r>
          </a:p>
          <a:p>
            <a:r>
              <a:rPr lang="en-GB" sz="1700"/>
              <a:t>Revisit and edit </a:t>
            </a:r>
          </a:p>
          <a:p>
            <a:r>
              <a:rPr lang="en-GB" sz="1700"/>
              <a:t>Leave margins either side of the transcript to allow room to make notes </a:t>
            </a:r>
          </a:p>
        </p:txBody>
      </p:sp>
      <p:pic>
        <p:nvPicPr>
          <p:cNvPr id="26" name="Picture 25" descr="Digital financial graph">
            <a:extLst>
              <a:ext uri="{FF2B5EF4-FFF2-40B4-BE49-F238E27FC236}">
                <a16:creationId xmlns:a16="http://schemas.microsoft.com/office/drawing/2014/main" id="{50EDE33D-5514-C509-D7A3-E207C326BD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46" r="28959" b="-1"/>
          <a:stretch/>
        </p:blipFill>
        <p:spPr>
          <a:xfrm>
            <a:off x="6086475" y="-12515"/>
            <a:ext cx="3057525" cy="641863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7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389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5DF28-DC0A-4DD2-A07C-C063D623A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Now read through your transcript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28216-1051-406D-81BE-E9410B7A2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100" dirty="0"/>
              <a:t>Are there any immediate thoughts that spring to mind?</a:t>
            </a:r>
          </a:p>
          <a:p>
            <a:r>
              <a:rPr lang="en-GB" sz="2100" dirty="0"/>
              <a:t>Is there anything surprising that jumps out at you? </a:t>
            </a:r>
          </a:p>
          <a:p>
            <a:r>
              <a:rPr lang="en-GB" sz="2100" dirty="0"/>
              <a:t>Any contradictions/differences compared to other transcripts?</a:t>
            </a:r>
          </a:p>
          <a:p>
            <a:r>
              <a:rPr lang="en-GB" sz="2100" dirty="0"/>
              <a:t>Are there any (obvious) groups to be found? Age, gender, organisation?</a:t>
            </a:r>
          </a:p>
        </p:txBody>
      </p:sp>
      <p:sp>
        <p:nvSpPr>
          <p:cNvPr id="35" name="Rectangle 3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6" name="Oval 3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8" name="Graphic 27" descr="Light Bulb and Gear">
            <a:extLst>
              <a:ext uri="{FF2B5EF4-FFF2-40B4-BE49-F238E27FC236}">
                <a16:creationId xmlns:a16="http://schemas.microsoft.com/office/drawing/2014/main" id="{1CD2E42E-D98B-A408-10FB-E4C7E9D93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18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Preparing to Code Primary Data continued…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595245" y="2599509"/>
            <a:ext cx="7607751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/>
              <a:t>Read again </a:t>
            </a:r>
            <a:r>
              <a:rPr lang="en-US" sz="2100"/>
              <a:t>and now start marking the text.  Remember, you are looking for patterns/themes/stand out data that somehow explain what is going 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/>
              <a:t>Marginal notes </a:t>
            </a:r>
            <a:r>
              <a:rPr lang="en-US" sz="2100"/>
              <a:t>– if you have transcribed an interview, leaving wide margins will allow you to make notes at the side of the text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/>
              <a:t>Codes </a:t>
            </a:r>
            <a:r>
              <a:rPr lang="en-US" sz="2100"/>
              <a:t>– start giving ’codes’ or label (coloured highlighters, post-it notes, comments in Word) key words or text that you think is relevant to your research focus.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/>
          </a:p>
        </p:txBody>
      </p:sp>
      <p:sp>
        <p:nvSpPr>
          <p:cNvPr id="5" name="TextBox 4"/>
          <p:cNvSpPr txBox="1"/>
          <p:nvPr/>
        </p:nvSpPr>
        <p:spPr>
          <a:xfrm>
            <a:off x="628650" y="4147578"/>
            <a:ext cx="589012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 sz="1500" dirty="0"/>
          </a:p>
          <a:p>
            <a:pPr>
              <a:spcAft>
                <a:spcPts val="600"/>
              </a:spcAft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249682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4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9" name="Picture 58" descr="Computer script on a screen">
            <a:extLst>
              <a:ext uri="{FF2B5EF4-FFF2-40B4-BE49-F238E27FC236}">
                <a16:creationId xmlns:a16="http://schemas.microsoft.com/office/drawing/2014/main" id="{A588951A-A2A0-C2DE-924D-BC20E13486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97" r="54469" b="-1"/>
          <a:stretch/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1E7352-5A55-AA47-8343-7E0B41608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600"/>
            <a:ext cx="5123391" cy="13228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/>
              <a:t>When Coding is Underway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28BB39-4E7D-644B-B436-8CB740D38D3C}"/>
              </a:ext>
            </a:extLst>
          </p:cNvPr>
          <p:cNvSpPr/>
          <p:nvPr/>
        </p:nvSpPr>
        <p:spPr>
          <a:xfrm>
            <a:off x="852776" y="2194102"/>
            <a:ext cx="4887162" cy="3908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Units of analysis </a:t>
            </a:r>
            <a:r>
              <a:rPr lang="en-US" sz="1600"/>
              <a:t>– you will need to decide if you will look for a small units    (key words, key terms) or larger chunks of text (sentences, several lines together).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1"/>
              <a:t>Smaller units may be better if you are starting out.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i="1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Grouping your codes </a:t>
            </a:r>
            <a:r>
              <a:rPr lang="en-US" sz="1600"/>
              <a:t>– you will end up with tens or even over a hundred codes. It’s now a good idea to review your codes and look for similarities e.g. are you using very similar key words to describe one type of phenomena?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i="1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Start to condense </a:t>
            </a:r>
            <a:r>
              <a:rPr lang="en-US" sz="1600"/>
              <a:t>your codes so that you do not have so many. Put similar codes together as one, rename group codes and categorise.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i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984235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50481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572000" y="639763"/>
            <a:ext cx="4094163" cy="671513"/>
          </a:xfrm>
          <a:prstGeom prst="rect">
            <a:avLst/>
          </a:prstGeom>
        </p:spPr>
        <p:txBody>
          <a:bodyPr vert="horz" wrap="square" lIns="68580" tIns="34290" rIns="68580" bIns="3429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450"/>
              </a:spcAft>
            </a:pPr>
            <a:r>
              <a:rPr lang="en-US" sz="2000" dirty="0"/>
              <a:t>By grouping similar themes together you are starting </a:t>
            </a:r>
            <a:r>
              <a:rPr lang="en-US" sz="2000" b="1" dirty="0"/>
              <a:t>‘systematic coding’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21032F-EE55-574E-84E0-9A5360F2D134}"/>
              </a:ext>
            </a:extLst>
          </p:cNvPr>
          <p:cNvSpPr txBox="1"/>
          <p:nvPr/>
        </p:nvSpPr>
        <p:spPr>
          <a:xfrm>
            <a:off x="4572000" y="1379538"/>
            <a:ext cx="4094163" cy="172720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latin typeface="+mj-lt"/>
              </a:rPr>
              <a:t>For example, you might want to group ‘business failure’ and ‘loss’ together? These might relate to similar feelings for the interviewee or something reported in a HR document?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587537-07F7-2640-9544-91873E993231}"/>
              </a:ext>
            </a:extLst>
          </p:cNvPr>
          <p:cNvSpPr txBox="1"/>
          <p:nvPr/>
        </p:nvSpPr>
        <p:spPr>
          <a:xfrm>
            <a:off x="4572000" y="3175000"/>
            <a:ext cx="4094163" cy="7175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450"/>
              </a:spcAft>
            </a:pPr>
            <a:r>
              <a:rPr lang="en-US"/>
              <a:t>Systematic coding will help you </a:t>
            </a:r>
            <a:r>
              <a:rPr lang="en-US" b="1"/>
              <a:t>eliminate repetition </a:t>
            </a:r>
            <a:r>
              <a:rPr lang="en-US"/>
              <a:t>and </a:t>
            </a:r>
            <a:r>
              <a:rPr lang="en-US" b="1"/>
              <a:t>reduce code numbers.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A06438-AD17-C44E-8534-411D38662D5A}"/>
              </a:ext>
            </a:extLst>
          </p:cNvPr>
          <p:cNvSpPr txBox="1"/>
          <p:nvPr/>
        </p:nvSpPr>
        <p:spPr>
          <a:xfrm>
            <a:off x="4572000" y="3960813"/>
            <a:ext cx="4094163" cy="22590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450"/>
              </a:spcAft>
            </a:pPr>
            <a:r>
              <a:rPr lang="en-US" sz="1500" b="1" dirty="0"/>
              <a:t>You might find it useful to ask yourself:</a:t>
            </a:r>
          </a:p>
          <a:p>
            <a:pPr marL="214313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Is there a relationship between these themes?</a:t>
            </a:r>
          </a:p>
          <a:p>
            <a:pPr marL="214313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How important are these relationships?</a:t>
            </a:r>
          </a:p>
          <a:p>
            <a:pPr marL="214313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Is this consistent with previous research?</a:t>
            </a:r>
          </a:p>
          <a:p>
            <a:pPr marL="214313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Why are there differences or similarities between categories?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058" y="640080"/>
            <a:ext cx="3130428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Starting Systematic Coding</a:t>
            </a:r>
          </a:p>
        </p:txBody>
      </p:sp>
    </p:spTree>
    <p:extLst>
      <p:ext uri="{BB962C8B-B14F-4D97-AF65-F5344CB8AC3E}">
        <p14:creationId xmlns:p14="http://schemas.microsoft.com/office/powerpoint/2010/main" val="487787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iles of paper">
            <a:extLst>
              <a:ext uri="{FF2B5EF4-FFF2-40B4-BE49-F238E27FC236}">
                <a16:creationId xmlns:a16="http://schemas.microsoft.com/office/drawing/2014/main" id="{717E4DE8-0E5A-7962-5A10-6A5F72955B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115" r="25051" b="-1"/>
          <a:stretch/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B5DE28-D2B4-B740-AEF3-BA37F6CB0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600"/>
            <a:ext cx="5123391" cy="13228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/>
              <a:t>Preparing to Code Secondary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6AB1EE-0C9E-7440-AFBB-C0397EA544B7}"/>
              </a:ext>
            </a:extLst>
          </p:cNvPr>
          <p:cNvSpPr txBox="1"/>
          <p:nvPr/>
        </p:nvSpPr>
        <p:spPr>
          <a:xfrm>
            <a:off x="852776" y="2194102"/>
            <a:ext cx="4887162" cy="3908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Read through the documents without making notes or worrying about making an interpretation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Once you have finished reading make a note of anything that stood out (important points, interesting phenomena, significant information) 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Now do this again - read the documents again and start writing notes in the margins about anything that stands out for you 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Make as many notes as you want, the more the better (themes, key words, patterns, similarities, variations etc.)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You are now coding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49427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F35BC353-549C-47DC-9732-7E696137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9144000" cy="6858003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101010 data lines to infinity">
            <a:extLst>
              <a:ext uri="{FF2B5EF4-FFF2-40B4-BE49-F238E27FC236}">
                <a16:creationId xmlns:a16="http://schemas.microsoft.com/office/drawing/2014/main" id="{E4E7C7A9-EF44-B2C7-3737-389A6CFE1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86" r="5082" b="1"/>
          <a:stretch/>
        </p:blipFill>
        <p:spPr>
          <a:xfrm>
            <a:off x="20" y="-1"/>
            <a:ext cx="9143980" cy="6858002"/>
          </a:xfrm>
          <a:custGeom>
            <a:avLst/>
            <a:gdLst/>
            <a:ahLst/>
            <a:cxnLst/>
            <a:rect l="l" t="t" r="r" b="b"/>
            <a:pathLst>
              <a:path w="12192000" h="6858002">
                <a:moveTo>
                  <a:pt x="5307101" y="6857999"/>
                </a:moveTo>
                <a:lnTo>
                  <a:pt x="12192000" y="6857999"/>
                </a:lnTo>
                <a:lnTo>
                  <a:pt x="12192000" y="6858002"/>
                </a:lnTo>
                <a:lnTo>
                  <a:pt x="5307088" y="685800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277972"/>
                </a:lnTo>
                <a:lnTo>
                  <a:pt x="12152890" y="6290206"/>
                </a:lnTo>
                <a:cubicBezTo>
                  <a:pt x="12105395" y="6304478"/>
                  <a:pt x="12054092" y="6317152"/>
                  <a:pt x="12009354" y="6315664"/>
                </a:cubicBezTo>
                <a:cubicBezTo>
                  <a:pt x="11994503" y="6311032"/>
                  <a:pt x="11985943" y="6310638"/>
                  <a:pt x="11978968" y="6319390"/>
                </a:cubicBezTo>
                <a:cubicBezTo>
                  <a:pt x="11941764" y="6318961"/>
                  <a:pt x="11901790" y="6339612"/>
                  <a:pt x="11878895" y="6327233"/>
                </a:cubicBezTo>
                <a:cubicBezTo>
                  <a:pt x="11878918" y="6346592"/>
                  <a:pt x="11826486" y="6319151"/>
                  <a:pt x="11814979" y="6337141"/>
                </a:cubicBezTo>
                <a:cubicBezTo>
                  <a:pt x="11820607" y="6367517"/>
                  <a:pt x="11727668" y="6353622"/>
                  <a:pt x="11687508" y="6364470"/>
                </a:cubicBezTo>
                <a:cubicBezTo>
                  <a:pt x="11692944" y="6381370"/>
                  <a:pt x="11638976" y="6383664"/>
                  <a:pt x="11672002" y="6397904"/>
                </a:cubicBezTo>
                <a:cubicBezTo>
                  <a:pt x="11645814" y="6406115"/>
                  <a:pt x="11642999" y="6389784"/>
                  <a:pt x="11629894" y="6384496"/>
                </a:cubicBezTo>
                <a:cubicBezTo>
                  <a:pt x="11597582" y="6386755"/>
                  <a:pt x="11602281" y="6372208"/>
                  <a:pt x="11597728" y="6361596"/>
                </a:cubicBezTo>
                <a:cubicBezTo>
                  <a:pt x="11567716" y="6387703"/>
                  <a:pt x="11505156" y="6361750"/>
                  <a:pt x="11448211" y="6357842"/>
                </a:cubicBezTo>
                <a:cubicBezTo>
                  <a:pt x="11414499" y="6357897"/>
                  <a:pt x="11370196" y="6408532"/>
                  <a:pt x="11336630" y="6383021"/>
                </a:cubicBezTo>
                <a:cubicBezTo>
                  <a:pt x="11316728" y="6389671"/>
                  <a:pt x="11284212" y="6365546"/>
                  <a:pt x="11267820" y="6388199"/>
                </a:cubicBezTo>
                <a:cubicBezTo>
                  <a:pt x="11215412" y="6380118"/>
                  <a:pt x="11199532" y="6391497"/>
                  <a:pt x="11153755" y="6378749"/>
                </a:cubicBezTo>
                <a:cubicBezTo>
                  <a:pt x="11097684" y="6376473"/>
                  <a:pt x="11142086" y="6407848"/>
                  <a:pt x="11063998" y="6397440"/>
                </a:cubicBezTo>
                <a:cubicBezTo>
                  <a:pt x="11028900" y="6406581"/>
                  <a:pt x="10989384" y="6411343"/>
                  <a:pt x="10949261" y="6411271"/>
                </a:cubicBezTo>
                <a:cubicBezTo>
                  <a:pt x="10946808" y="6404413"/>
                  <a:pt x="10928478" y="6413021"/>
                  <a:pt x="10920620" y="6414504"/>
                </a:cubicBezTo>
                <a:cubicBezTo>
                  <a:pt x="10921840" y="6410173"/>
                  <a:pt x="10906289" y="6407257"/>
                  <a:pt x="10899483" y="6410536"/>
                </a:cubicBezTo>
                <a:cubicBezTo>
                  <a:pt x="10774259" y="6419728"/>
                  <a:pt x="10854212" y="6382839"/>
                  <a:pt x="10774590" y="6403309"/>
                </a:cubicBezTo>
                <a:cubicBezTo>
                  <a:pt x="10724638" y="6405843"/>
                  <a:pt x="10739599" y="6355991"/>
                  <a:pt x="10682861" y="6377814"/>
                </a:cubicBezTo>
                <a:cubicBezTo>
                  <a:pt x="10622947" y="6375380"/>
                  <a:pt x="10589912" y="6355504"/>
                  <a:pt x="10530714" y="6366548"/>
                </a:cubicBezTo>
                <a:cubicBezTo>
                  <a:pt x="10474643" y="6364190"/>
                  <a:pt x="10428348" y="6354710"/>
                  <a:pt x="10379097" y="6358630"/>
                </a:cubicBezTo>
                <a:cubicBezTo>
                  <a:pt x="10361622" y="6351880"/>
                  <a:pt x="10344151" y="6348805"/>
                  <a:pt x="10323727" y="6357333"/>
                </a:cubicBezTo>
                <a:cubicBezTo>
                  <a:pt x="10272196" y="6352518"/>
                  <a:pt x="10263446" y="6339056"/>
                  <a:pt x="10227126" y="6348100"/>
                </a:cubicBezTo>
                <a:cubicBezTo>
                  <a:pt x="10196351" y="6318664"/>
                  <a:pt x="10199174" y="6342674"/>
                  <a:pt x="10163542" y="6343141"/>
                </a:cubicBezTo>
                <a:cubicBezTo>
                  <a:pt x="10134376" y="6345476"/>
                  <a:pt x="10177885" y="6359944"/>
                  <a:pt x="10151161" y="6358763"/>
                </a:cubicBezTo>
                <a:cubicBezTo>
                  <a:pt x="10126522" y="6349492"/>
                  <a:pt x="10117113" y="6369683"/>
                  <a:pt x="10092125" y="6358861"/>
                </a:cubicBezTo>
                <a:cubicBezTo>
                  <a:pt x="10107302" y="6344459"/>
                  <a:pt x="10032910" y="6356018"/>
                  <a:pt x="10037958" y="6342614"/>
                </a:cubicBezTo>
                <a:cubicBezTo>
                  <a:pt x="10003046" y="6359008"/>
                  <a:pt x="10003017" y="6334504"/>
                  <a:pt x="9966866" y="6337014"/>
                </a:cubicBezTo>
                <a:cubicBezTo>
                  <a:pt x="9947485" y="6342600"/>
                  <a:pt x="9935606" y="6342702"/>
                  <a:pt x="9924418" y="6333490"/>
                </a:cubicBezTo>
                <a:cubicBezTo>
                  <a:pt x="9834150" y="6361084"/>
                  <a:pt x="9880223" y="6330704"/>
                  <a:pt x="9806001" y="6337361"/>
                </a:cubicBezTo>
                <a:cubicBezTo>
                  <a:pt x="9740686" y="6345638"/>
                  <a:pt x="9670300" y="6348205"/>
                  <a:pt x="9596449" y="6376180"/>
                </a:cubicBezTo>
                <a:cubicBezTo>
                  <a:pt x="9581101" y="6384665"/>
                  <a:pt x="9553986" y="6385744"/>
                  <a:pt x="9535890" y="6378590"/>
                </a:cubicBezTo>
                <a:cubicBezTo>
                  <a:pt x="9532775" y="6377359"/>
                  <a:pt x="9530052" y="6375925"/>
                  <a:pt x="9527805" y="6374334"/>
                </a:cubicBezTo>
                <a:cubicBezTo>
                  <a:pt x="9481894" y="6394749"/>
                  <a:pt x="9464762" y="6381055"/>
                  <a:pt x="9441373" y="6395633"/>
                </a:cubicBezTo>
                <a:cubicBezTo>
                  <a:pt x="9381290" y="6397202"/>
                  <a:pt x="9341618" y="6377583"/>
                  <a:pt x="9320149" y="6390280"/>
                </a:cubicBezTo>
                <a:cubicBezTo>
                  <a:pt x="9291150" y="6386896"/>
                  <a:pt x="9257768" y="6367103"/>
                  <a:pt x="9229488" y="6380382"/>
                </a:cubicBezTo>
                <a:cubicBezTo>
                  <a:pt x="9230007" y="6377216"/>
                  <a:pt x="9227921" y="6376045"/>
                  <a:pt x="9224285" y="6375920"/>
                </a:cubicBezTo>
                <a:lnTo>
                  <a:pt x="9217537" y="6376762"/>
                </a:lnTo>
                <a:lnTo>
                  <a:pt x="9214728" y="6381637"/>
                </a:lnTo>
                <a:cubicBezTo>
                  <a:pt x="9202170" y="6398803"/>
                  <a:pt x="9191484" y="6381138"/>
                  <a:pt x="9161049" y="6384539"/>
                </a:cubicBezTo>
                <a:cubicBezTo>
                  <a:pt x="9146336" y="6385184"/>
                  <a:pt x="9147761" y="6380673"/>
                  <a:pt x="9149697" y="6376552"/>
                </a:cubicBezTo>
                <a:lnTo>
                  <a:pt x="9150803" y="6372240"/>
                </a:lnTo>
                <a:lnTo>
                  <a:pt x="9141448" y="6372359"/>
                </a:lnTo>
                <a:lnTo>
                  <a:pt x="9137486" y="6372055"/>
                </a:lnTo>
                <a:lnTo>
                  <a:pt x="9126952" y="6375163"/>
                </a:lnTo>
                <a:cubicBezTo>
                  <a:pt x="9117353" y="6375502"/>
                  <a:pt x="9107828" y="6372135"/>
                  <a:pt x="9098334" y="6372861"/>
                </a:cubicBezTo>
                <a:cubicBezTo>
                  <a:pt x="9093587" y="6373224"/>
                  <a:pt x="9088847" y="6374610"/>
                  <a:pt x="9084110" y="6377995"/>
                </a:cubicBezTo>
                <a:cubicBezTo>
                  <a:pt x="9105864" y="6390113"/>
                  <a:pt x="9028073" y="6387966"/>
                  <a:pt x="9039515" y="6400351"/>
                </a:cubicBezTo>
                <a:cubicBezTo>
                  <a:pt x="8997651" y="6388705"/>
                  <a:pt x="9009590" y="6412472"/>
                  <a:pt x="8973305" y="6414442"/>
                </a:cubicBezTo>
                <a:cubicBezTo>
                  <a:pt x="8951781" y="6411385"/>
                  <a:pt x="8940212" y="6412734"/>
                  <a:pt x="8933861" y="6423031"/>
                </a:cubicBezTo>
                <a:cubicBezTo>
                  <a:pt x="8832841" y="6407267"/>
                  <a:pt x="8892362" y="6431116"/>
                  <a:pt x="8817130" y="6433703"/>
                </a:cubicBezTo>
                <a:cubicBezTo>
                  <a:pt x="8749745" y="6433633"/>
                  <a:pt x="8680232" y="6439719"/>
                  <a:pt x="8594947" y="6421586"/>
                </a:cubicBezTo>
                <a:cubicBezTo>
                  <a:pt x="8575919" y="6415227"/>
                  <a:pt x="8549096" y="6417484"/>
                  <a:pt x="8535041" y="6426626"/>
                </a:cubicBezTo>
                <a:cubicBezTo>
                  <a:pt x="8532621" y="6428200"/>
                  <a:pt x="8530681" y="6429922"/>
                  <a:pt x="8529279" y="6431739"/>
                </a:cubicBezTo>
                <a:cubicBezTo>
                  <a:pt x="8474783" y="6417534"/>
                  <a:pt x="8464858" y="6432901"/>
                  <a:pt x="8435056" y="6421613"/>
                </a:cubicBezTo>
                <a:cubicBezTo>
                  <a:pt x="8376022" y="6427411"/>
                  <a:pt x="8347129" y="6451271"/>
                  <a:pt x="8320108" y="6441573"/>
                </a:cubicBezTo>
                <a:cubicBezTo>
                  <a:pt x="8293638" y="6448387"/>
                  <a:pt x="8270932" y="6471649"/>
                  <a:pt x="8237020" y="6462216"/>
                </a:cubicBezTo>
                <a:cubicBezTo>
                  <a:pt x="8245222" y="6474245"/>
                  <a:pt x="8197387" y="6460392"/>
                  <a:pt x="8188860" y="6471379"/>
                </a:cubicBezTo>
                <a:cubicBezTo>
                  <a:pt x="8184024" y="6480393"/>
                  <a:pt x="8168383" y="6478291"/>
                  <a:pt x="8155558" y="6480722"/>
                </a:cubicBezTo>
                <a:cubicBezTo>
                  <a:pt x="8144819" y="6489457"/>
                  <a:pt x="8082218" y="6493172"/>
                  <a:pt x="8061412" y="6490111"/>
                </a:cubicBezTo>
                <a:cubicBezTo>
                  <a:pt x="8004043" y="6475925"/>
                  <a:pt x="7947523" y="6510024"/>
                  <a:pt x="7901437" y="6499659"/>
                </a:cubicBezTo>
                <a:cubicBezTo>
                  <a:pt x="7888774" y="6499544"/>
                  <a:pt x="7877960" y="6500846"/>
                  <a:pt x="7868353" y="6503024"/>
                </a:cubicBezTo>
                <a:lnTo>
                  <a:pt x="7843779" y="6511212"/>
                </a:lnTo>
                <a:lnTo>
                  <a:pt x="7841448" y="6517728"/>
                </a:lnTo>
                <a:lnTo>
                  <a:pt x="7823871" y="6520429"/>
                </a:lnTo>
                <a:lnTo>
                  <a:pt x="7820005" y="6522254"/>
                </a:lnTo>
                <a:cubicBezTo>
                  <a:pt x="7812641" y="6525763"/>
                  <a:pt x="7805193" y="6529063"/>
                  <a:pt x="7797020" y="6531612"/>
                </a:cubicBezTo>
                <a:cubicBezTo>
                  <a:pt x="7782159" y="6505259"/>
                  <a:pt x="7725050" y="6548941"/>
                  <a:pt x="7727879" y="6524102"/>
                </a:cubicBezTo>
                <a:cubicBezTo>
                  <a:pt x="7680386" y="6533519"/>
                  <a:pt x="7695538" y="6507405"/>
                  <a:pt x="7659324" y="6537474"/>
                </a:cubicBezTo>
                <a:cubicBezTo>
                  <a:pt x="7566636" y="6535069"/>
                  <a:pt x="7462452" y="6568928"/>
                  <a:pt x="7374068" y="6552862"/>
                </a:cubicBezTo>
                <a:cubicBezTo>
                  <a:pt x="7393454" y="6562410"/>
                  <a:pt x="7373124" y="6578225"/>
                  <a:pt x="7346163" y="6577609"/>
                </a:cubicBezTo>
                <a:cubicBezTo>
                  <a:pt x="7419349" y="6615756"/>
                  <a:pt x="7219942" y="6557562"/>
                  <a:pt x="7235023" y="6591880"/>
                </a:cubicBezTo>
                <a:cubicBezTo>
                  <a:pt x="7203144" y="6564271"/>
                  <a:pt x="7057485" y="6539224"/>
                  <a:pt x="7039074" y="6572474"/>
                </a:cubicBezTo>
                <a:cubicBezTo>
                  <a:pt x="6966094" y="6582775"/>
                  <a:pt x="6893201" y="6571018"/>
                  <a:pt x="6833428" y="6596853"/>
                </a:cubicBezTo>
                <a:cubicBezTo>
                  <a:pt x="6827113" y="6593647"/>
                  <a:pt x="6820080" y="6591377"/>
                  <a:pt x="6812583" y="6589775"/>
                </a:cubicBezTo>
                <a:lnTo>
                  <a:pt x="6790242" y="6586880"/>
                </a:lnTo>
                <a:lnTo>
                  <a:pt x="6787846" y="6588046"/>
                </a:lnTo>
                <a:cubicBezTo>
                  <a:pt x="6776461" y="6590858"/>
                  <a:pt x="6768832" y="6590687"/>
                  <a:pt x="6762881" y="6589201"/>
                </a:cubicBezTo>
                <a:lnTo>
                  <a:pt x="6756732" y="6586412"/>
                </a:lnTo>
                <a:lnTo>
                  <a:pt x="6739390" y="6586250"/>
                </a:lnTo>
                <a:lnTo>
                  <a:pt x="6704653" y="6583365"/>
                </a:lnTo>
                <a:lnTo>
                  <a:pt x="6698694" y="6585233"/>
                </a:lnTo>
                <a:lnTo>
                  <a:pt x="6647142" y="6584630"/>
                </a:lnTo>
                <a:lnTo>
                  <a:pt x="6646688" y="6585765"/>
                </a:lnTo>
                <a:cubicBezTo>
                  <a:pt x="6644494" y="6588296"/>
                  <a:pt x="6640660" y="6590137"/>
                  <a:pt x="6633278" y="6590589"/>
                </a:cubicBezTo>
                <a:cubicBezTo>
                  <a:pt x="6648367" y="6606646"/>
                  <a:pt x="6630160" y="6597288"/>
                  <a:pt x="6607065" y="6597202"/>
                </a:cubicBezTo>
                <a:cubicBezTo>
                  <a:pt x="6625347" y="6622121"/>
                  <a:pt x="6557475" y="6611760"/>
                  <a:pt x="6549804" y="6626596"/>
                </a:cubicBezTo>
                <a:cubicBezTo>
                  <a:pt x="6532425" y="6625972"/>
                  <a:pt x="6514382" y="6625766"/>
                  <a:pt x="6496083" y="6626095"/>
                </a:cubicBezTo>
                <a:lnTo>
                  <a:pt x="6485389" y="6626617"/>
                </a:lnTo>
                <a:lnTo>
                  <a:pt x="6485223" y="6626886"/>
                </a:lnTo>
                <a:cubicBezTo>
                  <a:pt x="6483001" y="6627550"/>
                  <a:pt x="6479520" y="6627927"/>
                  <a:pt x="6474035" y="6627950"/>
                </a:cubicBezTo>
                <a:lnTo>
                  <a:pt x="6465888" y="6627571"/>
                </a:lnTo>
                <a:lnTo>
                  <a:pt x="6445139" y="6628585"/>
                </a:lnTo>
                <a:lnTo>
                  <a:pt x="6438312" y="6630646"/>
                </a:lnTo>
                <a:cubicBezTo>
                  <a:pt x="6417397" y="6642787"/>
                  <a:pt x="6447851" y="6675286"/>
                  <a:pt x="6392168" y="6665569"/>
                </a:cubicBezTo>
                <a:cubicBezTo>
                  <a:pt x="6343510" y="6677589"/>
                  <a:pt x="6330169" y="6701494"/>
                  <a:pt x="6272304" y="6700835"/>
                </a:cubicBezTo>
                <a:cubicBezTo>
                  <a:pt x="6226827" y="6712160"/>
                  <a:pt x="6194756" y="6728533"/>
                  <a:pt x="6150447" y="6732895"/>
                </a:cubicBezTo>
                <a:cubicBezTo>
                  <a:pt x="6140653" y="6742032"/>
                  <a:pt x="6128186" y="6747742"/>
                  <a:pt x="6104787" y="6743117"/>
                </a:cubicBezTo>
                <a:cubicBezTo>
                  <a:pt x="6064916" y="6755994"/>
                  <a:pt x="6067350" y="6769968"/>
                  <a:pt x="6030197" y="6767449"/>
                </a:cubicBezTo>
                <a:cubicBezTo>
                  <a:pt x="6025714" y="6799897"/>
                  <a:pt x="6010615" y="6777056"/>
                  <a:pt x="5980285" y="6782421"/>
                </a:cubicBezTo>
                <a:cubicBezTo>
                  <a:pt x="5954036" y="6784991"/>
                  <a:pt x="5980131" y="6764424"/>
                  <a:pt x="5958496" y="6769874"/>
                </a:cubicBezTo>
                <a:cubicBezTo>
                  <a:pt x="5944505" y="6782527"/>
                  <a:pt x="5921893" y="6765237"/>
                  <a:pt x="5908732" y="6779393"/>
                </a:cubicBezTo>
                <a:cubicBezTo>
                  <a:pt x="5931989" y="6790347"/>
                  <a:pt x="5860959" y="6791681"/>
                  <a:pt x="5874963" y="6803355"/>
                </a:cubicBezTo>
                <a:cubicBezTo>
                  <a:pt x="5833647" y="6793755"/>
                  <a:pt x="5851456" y="6816602"/>
                  <a:pt x="5819199" y="6820147"/>
                </a:cubicBezTo>
                <a:cubicBezTo>
                  <a:pt x="5798819" y="6818094"/>
                  <a:pt x="5788750" y="6819934"/>
                  <a:pt x="5786035" y="6830341"/>
                </a:cubicBezTo>
                <a:cubicBezTo>
                  <a:pt x="5689973" y="6819312"/>
                  <a:pt x="5750863" y="6840131"/>
                  <a:pt x="5683543" y="6846008"/>
                </a:cubicBezTo>
                <a:cubicBezTo>
                  <a:pt x="5622546" y="6848924"/>
                  <a:pt x="5561433" y="6857988"/>
                  <a:pt x="5478912" y="6843932"/>
                </a:cubicBezTo>
                <a:cubicBezTo>
                  <a:pt x="5459815" y="6838522"/>
                  <a:pt x="5436209" y="6841929"/>
                  <a:pt x="5426182" y="6851543"/>
                </a:cubicBezTo>
                <a:cubicBezTo>
                  <a:pt x="5424458" y="6853198"/>
                  <a:pt x="5423209" y="6854977"/>
                  <a:pt x="5422476" y="6856827"/>
                </a:cubicBezTo>
                <a:cubicBezTo>
                  <a:pt x="5368974" y="6845270"/>
                  <a:pt x="5364519" y="6860824"/>
                  <a:pt x="5334223" y="6851042"/>
                </a:cubicBezTo>
                <a:lnTo>
                  <a:pt x="5307101" y="6857999"/>
                </a:lnTo>
                <a:lnTo>
                  <a:pt x="0" y="6857999"/>
                </a:lnTo>
                <a:lnTo>
                  <a:pt x="0" y="2143233"/>
                </a:lnTo>
                <a:lnTo>
                  <a:pt x="23798" y="2139906"/>
                </a:lnTo>
                <a:cubicBezTo>
                  <a:pt x="74043" y="2136293"/>
                  <a:pt x="38977" y="2165571"/>
                  <a:pt x="87258" y="2143366"/>
                </a:cubicBezTo>
                <a:cubicBezTo>
                  <a:pt x="122965" y="2137787"/>
                  <a:pt x="117457" y="2188700"/>
                  <a:pt x="156013" y="2163361"/>
                </a:cubicBezTo>
                <a:cubicBezTo>
                  <a:pt x="199419" y="2162157"/>
                  <a:pt x="225310" y="2180084"/>
                  <a:pt x="266777" y="2165405"/>
                </a:cubicBezTo>
                <a:cubicBezTo>
                  <a:pt x="307408" y="2164360"/>
                  <a:pt x="341751" y="2171054"/>
                  <a:pt x="376805" y="2164126"/>
                </a:cubicBezTo>
                <a:cubicBezTo>
                  <a:pt x="390105" y="2169833"/>
                  <a:pt x="403012" y="2171855"/>
                  <a:pt x="416820" y="2162058"/>
                </a:cubicBezTo>
                <a:cubicBezTo>
                  <a:pt x="454441" y="2163754"/>
                  <a:pt x="462164" y="2176725"/>
                  <a:pt x="487366" y="2165444"/>
                </a:cubicBezTo>
                <a:cubicBezTo>
                  <a:pt x="512638" y="2193098"/>
                  <a:pt x="508069" y="2169186"/>
                  <a:pt x="533680" y="2166550"/>
                </a:cubicBezTo>
                <a:cubicBezTo>
                  <a:pt x="554439" y="2162433"/>
                  <a:pt x="521576" y="2150568"/>
                  <a:pt x="540946" y="2150128"/>
                </a:cubicBezTo>
                <a:cubicBezTo>
                  <a:pt x="559671" y="2157928"/>
                  <a:pt x="564313" y="2137102"/>
                  <a:pt x="583453" y="2146439"/>
                </a:cubicBezTo>
                <a:cubicBezTo>
                  <a:pt x="574045" y="2161807"/>
                  <a:pt x="626400" y="2145688"/>
                  <a:pt x="624180" y="2159439"/>
                </a:cubicBezTo>
                <a:cubicBezTo>
                  <a:pt x="647591" y="2140873"/>
                  <a:pt x="650201" y="2165450"/>
                  <a:pt x="675971" y="2160733"/>
                </a:cubicBezTo>
                <a:cubicBezTo>
                  <a:pt x="689339" y="2153950"/>
                  <a:pt x="697882" y="2153126"/>
                  <a:pt x="706914" y="2161686"/>
                </a:cubicBezTo>
                <a:cubicBezTo>
                  <a:pt x="769009" y="2128516"/>
                  <a:pt x="739035" y="2161792"/>
                  <a:pt x="791788" y="2150599"/>
                </a:cubicBezTo>
                <a:cubicBezTo>
                  <a:pt x="837950" y="2138324"/>
                  <a:pt x="852628" y="2155297"/>
                  <a:pt x="902857" y="2122745"/>
                </a:cubicBezTo>
                <a:cubicBezTo>
                  <a:pt x="913016" y="2113301"/>
                  <a:pt x="967730" y="2097173"/>
                  <a:pt x="981959" y="2092815"/>
                </a:cubicBezTo>
                <a:cubicBezTo>
                  <a:pt x="996188" y="2088456"/>
                  <a:pt x="986445" y="2095133"/>
                  <a:pt x="988232" y="2096592"/>
                </a:cubicBezTo>
                <a:cubicBezTo>
                  <a:pt x="1019139" y="2073321"/>
                  <a:pt x="1032924" y="2086016"/>
                  <a:pt x="1048229" y="2069972"/>
                </a:cubicBezTo>
                <a:cubicBezTo>
                  <a:pt x="1091335" y="2064742"/>
                  <a:pt x="1121978" y="2082008"/>
                  <a:pt x="1136098" y="2067967"/>
                </a:cubicBezTo>
                <a:cubicBezTo>
                  <a:pt x="1157340" y="2069596"/>
                  <a:pt x="1183471" y="2087419"/>
                  <a:pt x="1202436" y="2072380"/>
                </a:cubicBezTo>
                <a:cubicBezTo>
                  <a:pt x="1202276" y="2085209"/>
                  <a:pt x="1228778" y="2063479"/>
                  <a:pt x="1239614" y="2072295"/>
                </a:cubicBezTo>
                <a:cubicBezTo>
                  <a:pt x="1247024" y="2079920"/>
                  <a:pt x="1256792" y="2075104"/>
                  <a:pt x="1266687" y="2075072"/>
                </a:cubicBezTo>
                <a:cubicBezTo>
                  <a:pt x="1278018" y="2081364"/>
                  <a:pt x="1322622" y="2073526"/>
                  <a:pt x="1335495" y="2066868"/>
                </a:cubicBezTo>
                <a:cubicBezTo>
                  <a:pt x="1368381" y="2043096"/>
                  <a:pt x="1422617" y="2065011"/>
                  <a:pt x="1449503" y="2046887"/>
                </a:cubicBezTo>
                <a:cubicBezTo>
                  <a:pt x="1458132" y="2044484"/>
                  <a:pt x="1466138" y="2043753"/>
                  <a:pt x="1473714" y="2044066"/>
                </a:cubicBezTo>
                <a:lnTo>
                  <a:pt x="1494279" y="2047336"/>
                </a:lnTo>
                <a:lnTo>
                  <a:pt x="1498838" y="2053057"/>
                </a:lnTo>
                <a:lnTo>
                  <a:pt x="1512113" y="2052421"/>
                </a:lnTo>
                <a:lnTo>
                  <a:pt x="1515595" y="2053441"/>
                </a:lnTo>
                <a:cubicBezTo>
                  <a:pt x="1522236" y="2055416"/>
                  <a:pt x="1528840" y="2057179"/>
                  <a:pt x="1535601" y="2058100"/>
                </a:cubicBezTo>
                <a:cubicBezTo>
                  <a:pt x="1533819" y="2030557"/>
                  <a:pt x="1592812" y="2061403"/>
                  <a:pt x="1579590" y="2038490"/>
                </a:cubicBezTo>
                <a:cubicBezTo>
                  <a:pt x="1616426" y="2038767"/>
                  <a:pt x="1594177" y="2016885"/>
                  <a:pt x="1632661" y="2038680"/>
                </a:cubicBezTo>
                <a:cubicBezTo>
                  <a:pt x="1695112" y="2019618"/>
                  <a:pt x="1728303" y="2044586"/>
                  <a:pt x="1781597" y="2013421"/>
                </a:cubicBezTo>
                <a:cubicBezTo>
                  <a:pt x="1834196" y="2009160"/>
                  <a:pt x="1902538" y="2002271"/>
                  <a:pt x="1942299" y="1995238"/>
                </a:cubicBezTo>
                <a:cubicBezTo>
                  <a:pt x="1987356" y="1969382"/>
                  <a:pt x="2046051" y="1931285"/>
                  <a:pt x="2073776" y="1959306"/>
                </a:cubicBezTo>
                <a:cubicBezTo>
                  <a:pt x="2128486" y="1955797"/>
                  <a:pt x="2173117" y="1931503"/>
                  <a:pt x="2225830" y="1945035"/>
                </a:cubicBezTo>
                <a:cubicBezTo>
                  <a:pt x="2228705" y="1940868"/>
                  <a:pt x="2232493" y="1937453"/>
                  <a:pt x="2236906" y="1934583"/>
                </a:cubicBezTo>
                <a:lnTo>
                  <a:pt x="2250907" y="1927805"/>
                </a:lnTo>
                <a:lnTo>
                  <a:pt x="2253081" y="1928470"/>
                </a:lnTo>
                <a:cubicBezTo>
                  <a:pt x="2262162" y="1929060"/>
                  <a:pt x="2267315" y="1927517"/>
                  <a:pt x="2270720" y="1925037"/>
                </a:cubicBezTo>
                <a:lnTo>
                  <a:pt x="2273667" y="1921293"/>
                </a:lnTo>
                <a:lnTo>
                  <a:pt x="2285482" y="1917998"/>
                </a:lnTo>
                <a:lnTo>
                  <a:pt x="2307986" y="1908982"/>
                </a:lnTo>
                <a:lnTo>
                  <a:pt x="2312921" y="1909665"/>
                </a:lnTo>
                <a:lnTo>
                  <a:pt x="2347989" y="1899756"/>
                </a:lnTo>
                <a:lnTo>
                  <a:pt x="2348816" y="1900744"/>
                </a:lnTo>
                <a:cubicBezTo>
                  <a:pt x="2351467" y="1902733"/>
                  <a:pt x="2354933" y="1903776"/>
                  <a:pt x="2360199" y="1902864"/>
                </a:cubicBezTo>
                <a:cubicBezTo>
                  <a:pt x="2357148" y="1920740"/>
                  <a:pt x="2365381" y="1908616"/>
                  <a:pt x="2381173" y="1904351"/>
                </a:cubicBezTo>
                <a:cubicBezTo>
                  <a:pt x="2379960" y="1931162"/>
                  <a:pt x="2421782" y="1909095"/>
                  <a:pt x="2433782" y="1921696"/>
                </a:cubicBezTo>
                <a:cubicBezTo>
                  <a:pt x="2445411" y="1917959"/>
                  <a:pt x="2457686" y="1914495"/>
                  <a:pt x="2470381" y="1911489"/>
                </a:cubicBezTo>
                <a:lnTo>
                  <a:pt x="2477951" y="1910044"/>
                </a:lnTo>
                <a:lnTo>
                  <a:pt x="2478187" y="1910267"/>
                </a:lnTo>
                <a:cubicBezTo>
                  <a:pt x="2480012" y="1910490"/>
                  <a:pt x="2482569" y="1910217"/>
                  <a:pt x="2486339" y="1909244"/>
                </a:cubicBezTo>
                <a:lnTo>
                  <a:pt x="2491753" y="1907410"/>
                </a:lnTo>
                <a:lnTo>
                  <a:pt x="2506438" y="1904607"/>
                </a:lnTo>
                <a:lnTo>
                  <a:pt x="2512055" y="1905314"/>
                </a:lnTo>
                <a:cubicBezTo>
                  <a:pt x="2531909" y="1912973"/>
                  <a:pt x="2525790" y="1949139"/>
                  <a:pt x="2559550" y="1929886"/>
                </a:cubicBezTo>
                <a:cubicBezTo>
                  <a:pt x="2598368" y="1932405"/>
                  <a:pt x="2618373" y="1952531"/>
                  <a:pt x="2657743" y="1941427"/>
                </a:cubicBezTo>
                <a:cubicBezTo>
                  <a:pt x="2694066" y="1943866"/>
                  <a:pt x="2723489" y="1953496"/>
                  <a:pt x="2755845" y="1949581"/>
                </a:cubicBezTo>
                <a:cubicBezTo>
                  <a:pt x="2766710" y="1956423"/>
                  <a:pt x="2777851" y="1959550"/>
                  <a:pt x="2791790" y="1950948"/>
                </a:cubicBezTo>
                <a:cubicBezTo>
                  <a:pt x="2824975" y="1955867"/>
                  <a:pt x="2829653" y="1969486"/>
                  <a:pt x="2853980" y="1960379"/>
                </a:cubicBezTo>
                <a:cubicBezTo>
                  <a:pt x="2867339" y="1982719"/>
                  <a:pt x="2870664" y="1974650"/>
                  <a:pt x="2881292" y="1969035"/>
                </a:cubicBezTo>
                <a:lnTo>
                  <a:pt x="2882690" y="1968669"/>
                </a:lnTo>
                <a:lnTo>
                  <a:pt x="2884480" y="1971856"/>
                </a:lnTo>
                <a:lnTo>
                  <a:pt x="2889504" y="1973560"/>
                </a:lnTo>
                <a:lnTo>
                  <a:pt x="2904507" y="1973450"/>
                </a:lnTo>
                <a:lnTo>
                  <a:pt x="2910361" y="1972623"/>
                </a:lnTo>
                <a:cubicBezTo>
                  <a:pt x="2914314" y="1972346"/>
                  <a:pt x="2916841" y="1972538"/>
                  <a:pt x="2918476" y="1973085"/>
                </a:cubicBezTo>
                <a:cubicBezTo>
                  <a:pt x="2918519" y="1973172"/>
                  <a:pt x="2918565" y="1973259"/>
                  <a:pt x="2918608" y="1973346"/>
                </a:cubicBezTo>
                <a:lnTo>
                  <a:pt x="2926342" y="1973289"/>
                </a:lnTo>
                <a:cubicBezTo>
                  <a:pt x="2939546" y="1972624"/>
                  <a:pt x="2952540" y="1971432"/>
                  <a:pt x="2965031" y="1969856"/>
                </a:cubicBezTo>
                <a:cubicBezTo>
                  <a:pt x="2971305" y="1984385"/>
                  <a:pt x="3019698" y="1970246"/>
                  <a:pt x="3007773" y="1996347"/>
                </a:cubicBezTo>
                <a:cubicBezTo>
                  <a:pt x="3024413" y="1995002"/>
                  <a:pt x="3037063" y="1984582"/>
                  <a:pt x="3026997" y="2001580"/>
                </a:cubicBezTo>
                <a:cubicBezTo>
                  <a:pt x="3032338" y="2001634"/>
                  <a:pt x="3035193" y="2003280"/>
                  <a:pt x="3036901" y="2005710"/>
                </a:cubicBezTo>
                <a:lnTo>
                  <a:pt x="3037285" y="2006829"/>
                </a:lnTo>
                <a:lnTo>
                  <a:pt x="3074407" y="2003411"/>
                </a:lnTo>
                <a:lnTo>
                  <a:pt x="3078795" y="2004969"/>
                </a:lnTo>
                <a:lnTo>
                  <a:pt x="3103685" y="2000166"/>
                </a:lnTo>
                <a:lnTo>
                  <a:pt x="3116175" y="1999058"/>
                </a:lnTo>
                <a:lnTo>
                  <a:pt x="3120468" y="1995915"/>
                </a:lnTo>
                <a:cubicBezTo>
                  <a:pt x="3124679" y="1994091"/>
                  <a:pt x="3130170" y="1993504"/>
                  <a:pt x="3138514" y="1995716"/>
                </a:cubicBezTo>
                <a:lnTo>
                  <a:pt x="3140299" y="1996760"/>
                </a:lnTo>
                <a:lnTo>
                  <a:pt x="3156256" y="1992625"/>
                </a:lnTo>
                <a:cubicBezTo>
                  <a:pt x="3161579" y="1990603"/>
                  <a:pt x="3166532" y="1987932"/>
                  <a:pt x="3170922" y="1984357"/>
                </a:cubicBezTo>
                <a:cubicBezTo>
                  <a:pt x="3215296" y="2007127"/>
                  <a:pt x="3279153" y="1979394"/>
                  <a:pt x="3332263" y="1985792"/>
                </a:cubicBezTo>
                <a:cubicBezTo>
                  <a:pt x="3365071" y="1970632"/>
                  <a:pt x="3439000" y="1997025"/>
                  <a:pt x="3460591" y="1967471"/>
                </a:cubicBezTo>
                <a:cubicBezTo>
                  <a:pt x="3451444" y="2002870"/>
                  <a:pt x="3556491" y="1969109"/>
                  <a:pt x="3595015" y="1975790"/>
                </a:cubicBezTo>
                <a:cubicBezTo>
                  <a:pt x="3658347" y="1975113"/>
                  <a:pt x="3722805" y="1993634"/>
                  <a:pt x="3769101" y="1999150"/>
                </a:cubicBezTo>
                <a:cubicBezTo>
                  <a:pt x="3796708" y="2027471"/>
                  <a:pt x="3784478" y="2001987"/>
                  <a:pt x="3819178" y="2008885"/>
                </a:cubicBezTo>
                <a:cubicBezTo>
                  <a:pt x="3815893" y="1984013"/>
                  <a:pt x="3859241" y="2024909"/>
                  <a:pt x="3868628" y="1997548"/>
                </a:cubicBezTo>
                <a:cubicBezTo>
                  <a:pt x="3874646" y="1999671"/>
                  <a:pt x="3880179" y="2002589"/>
                  <a:pt x="3885662" y="2005723"/>
                </a:cubicBezTo>
                <a:lnTo>
                  <a:pt x="3888539" y="2007351"/>
                </a:lnTo>
                <a:lnTo>
                  <a:pt x="3901342" y="2009114"/>
                </a:lnTo>
                <a:lnTo>
                  <a:pt x="3903349" y="2015552"/>
                </a:lnTo>
                <a:lnTo>
                  <a:pt x="3921468" y="2022461"/>
                </a:lnTo>
                <a:cubicBezTo>
                  <a:pt x="3928503" y="2024132"/>
                  <a:pt x="3936363" y="2024854"/>
                  <a:pt x="3945480" y="2024047"/>
                </a:cubicBezTo>
                <a:cubicBezTo>
                  <a:pt x="3978176" y="2011092"/>
                  <a:pt x="4020619" y="2042364"/>
                  <a:pt x="4061250" y="2024945"/>
                </a:cubicBezTo>
                <a:cubicBezTo>
                  <a:pt x="4076090" y="2020726"/>
                  <a:pt x="4121392" y="2021057"/>
                  <a:pt x="4129570" y="2029272"/>
                </a:cubicBezTo>
                <a:cubicBezTo>
                  <a:pt x="4138935" y="2031020"/>
                  <a:pt x="4150099" y="2028050"/>
                  <a:pt x="4154036" y="2036868"/>
                </a:cubicBezTo>
                <a:cubicBezTo>
                  <a:pt x="4160735" y="2047472"/>
                  <a:pt x="4194512" y="2030907"/>
                  <a:pt x="4189204" y="2043474"/>
                </a:cubicBezTo>
                <a:cubicBezTo>
                  <a:pt x="4213171" y="2032123"/>
                  <a:pt x="4230703" y="2054320"/>
                  <a:pt x="4250119" y="2059743"/>
                </a:cubicBezTo>
                <a:cubicBezTo>
                  <a:pt x="4259612" y="2054119"/>
                  <a:pt x="4269863" y="2056925"/>
                  <a:pt x="4283096" y="2061464"/>
                </a:cubicBezTo>
                <a:lnTo>
                  <a:pt x="4301210" y="2067352"/>
                </a:lnTo>
                <a:lnTo>
                  <a:pt x="4308819" y="2066758"/>
                </a:lnTo>
                <a:cubicBezTo>
                  <a:pt x="4318024" y="2066868"/>
                  <a:pt x="4326429" y="2067593"/>
                  <a:pt x="4333907" y="2068098"/>
                </a:cubicBezTo>
                <a:lnTo>
                  <a:pt x="4348284" y="2068116"/>
                </a:lnTo>
                <a:lnTo>
                  <a:pt x="4354009" y="2067847"/>
                </a:lnTo>
                <a:lnTo>
                  <a:pt x="4366647" y="2061827"/>
                </a:lnTo>
                <a:lnTo>
                  <a:pt x="4383151" y="2064242"/>
                </a:lnTo>
                <a:lnTo>
                  <a:pt x="4401354" y="2058245"/>
                </a:lnTo>
                <a:cubicBezTo>
                  <a:pt x="4402457" y="2059998"/>
                  <a:pt x="4403942" y="2061629"/>
                  <a:pt x="4405765" y="2063081"/>
                </a:cubicBezTo>
                <a:lnTo>
                  <a:pt x="4420601" y="2068011"/>
                </a:lnTo>
                <a:lnTo>
                  <a:pt x="4433312" y="2062239"/>
                </a:lnTo>
                <a:cubicBezTo>
                  <a:pt x="4433913" y="2071826"/>
                  <a:pt x="4448053" y="2061159"/>
                  <a:pt x="4459938" y="2058655"/>
                </a:cubicBezTo>
                <a:lnTo>
                  <a:pt x="4467257" y="2059536"/>
                </a:lnTo>
                <a:lnTo>
                  <a:pt x="4492833" y="2051951"/>
                </a:lnTo>
                <a:cubicBezTo>
                  <a:pt x="4506830" y="2048890"/>
                  <a:pt x="4520326" y="2046915"/>
                  <a:pt x="4533444" y="2045543"/>
                </a:cubicBezTo>
                <a:lnTo>
                  <a:pt x="4579902" y="2042473"/>
                </a:lnTo>
                <a:lnTo>
                  <a:pt x="4593061" y="2036537"/>
                </a:lnTo>
                <a:cubicBezTo>
                  <a:pt x="4623093" y="2030020"/>
                  <a:pt x="4659310" y="2036776"/>
                  <a:pt x="4678455" y="2022033"/>
                </a:cubicBezTo>
                <a:cubicBezTo>
                  <a:pt x="4686902" y="2019123"/>
                  <a:pt x="4694854" y="2017915"/>
                  <a:pt x="4702453" y="2017770"/>
                </a:cubicBezTo>
                <a:lnTo>
                  <a:pt x="4723263" y="2019792"/>
                </a:lnTo>
                <a:lnTo>
                  <a:pt x="4728248" y="2025217"/>
                </a:lnTo>
                <a:lnTo>
                  <a:pt x="4741475" y="2023784"/>
                </a:lnTo>
                <a:lnTo>
                  <a:pt x="4745033" y="2024591"/>
                </a:lnTo>
                <a:cubicBezTo>
                  <a:pt x="4751823" y="2026159"/>
                  <a:pt x="4758560" y="2027516"/>
                  <a:pt x="4765390" y="2028029"/>
                </a:cubicBezTo>
                <a:cubicBezTo>
                  <a:pt x="4761540" y="2000715"/>
                  <a:pt x="4822843" y="2027885"/>
                  <a:pt x="4807902" y="2005868"/>
                </a:cubicBezTo>
                <a:cubicBezTo>
                  <a:pt x="4844760" y="2003930"/>
                  <a:pt x="4820870" y="1983482"/>
                  <a:pt x="4860989" y="2002871"/>
                </a:cubicBezTo>
                <a:cubicBezTo>
                  <a:pt x="4922008" y="1980146"/>
                  <a:pt x="5009783" y="1987933"/>
                  <a:pt x="5060738" y="1953707"/>
                </a:cubicBezTo>
                <a:cubicBezTo>
                  <a:pt x="5113014" y="1946308"/>
                  <a:pt x="5135414" y="1967863"/>
                  <a:pt x="5174646" y="1958475"/>
                </a:cubicBezTo>
                <a:cubicBezTo>
                  <a:pt x="5181576" y="1926245"/>
                  <a:pt x="5266302" y="1871146"/>
                  <a:pt x="5296127" y="1897377"/>
                </a:cubicBezTo>
                <a:cubicBezTo>
                  <a:pt x="5350570" y="1890601"/>
                  <a:pt x="5393378" y="1863736"/>
                  <a:pt x="5447102" y="1874045"/>
                </a:cubicBezTo>
                <a:cubicBezTo>
                  <a:pt x="5449663" y="1869724"/>
                  <a:pt x="5453194" y="1866097"/>
                  <a:pt x="5457394" y="1862976"/>
                </a:cubicBezTo>
                <a:lnTo>
                  <a:pt x="5470885" y="1855386"/>
                </a:lnTo>
                <a:lnTo>
                  <a:pt x="5473108" y="1855919"/>
                </a:lnTo>
                <a:cubicBezTo>
                  <a:pt x="5482234" y="1855961"/>
                  <a:pt x="5487271" y="1854115"/>
                  <a:pt x="5490487" y="1851442"/>
                </a:cubicBezTo>
                <a:lnTo>
                  <a:pt x="5493156" y="1847537"/>
                </a:lnTo>
                <a:lnTo>
                  <a:pt x="5504724" y="1843550"/>
                </a:lnTo>
                <a:lnTo>
                  <a:pt x="5526552" y="1833223"/>
                </a:lnTo>
                <a:lnTo>
                  <a:pt x="5531534" y="1833606"/>
                </a:lnTo>
                <a:lnTo>
                  <a:pt x="5565857" y="1821637"/>
                </a:lnTo>
                <a:lnTo>
                  <a:pt x="5566758" y="1822571"/>
                </a:lnTo>
                <a:cubicBezTo>
                  <a:pt x="5569560" y="1824391"/>
                  <a:pt x="5573104" y="1825220"/>
                  <a:pt x="5578300" y="1823998"/>
                </a:cubicBezTo>
                <a:cubicBezTo>
                  <a:pt x="5576590" y="1841977"/>
                  <a:pt x="5583913" y="1829412"/>
                  <a:pt x="5599385" y="1824219"/>
                </a:cubicBezTo>
                <a:cubicBezTo>
                  <a:pt x="5600181" y="1850985"/>
                  <a:pt x="5640346" y="1826505"/>
                  <a:pt x="5653291" y="1838330"/>
                </a:cubicBezTo>
                <a:cubicBezTo>
                  <a:pt x="5664639" y="1833911"/>
                  <a:pt x="5676656" y="1829727"/>
                  <a:pt x="5689123" y="1825972"/>
                </a:cubicBezTo>
                <a:lnTo>
                  <a:pt x="5696583" y="1824080"/>
                </a:lnTo>
                <a:lnTo>
                  <a:pt x="5696836" y="1824287"/>
                </a:lnTo>
                <a:cubicBezTo>
                  <a:pt x="5698678" y="1824400"/>
                  <a:pt x="5701213" y="1823974"/>
                  <a:pt x="5704910" y="1822779"/>
                </a:cubicBezTo>
                <a:lnTo>
                  <a:pt x="5710186" y="1820629"/>
                </a:lnTo>
                <a:lnTo>
                  <a:pt x="5724662" y="1816957"/>
                </a:lnTo>
                <a:lnTo>
                  <a:pt x="5730330" y="1817323"/>
                </a:lnTo>
                <a:lnTo>
                  <a:pt x="5733569" y="1819818"/>
                </a:lnTo>
                <a:lnTo>
                  <a:pt x="5734751" y="1819150"/>
                </a:lnTo>
                <a:cubicBezTo>
                  <a:pt x="5742385" y="1811473"/>
                  <a:pt x="5741789" y="1803283"/>
                  <a:pt x="5765286" y="1820584"/>
                </a:cubicBezTo>
                <a:cubicBezTo>
                  <a:pt x="5784532" y="1806446"/>
                  <a:pt x="5795499" y="1817814"/>
                  <a:pt x="5829951" y="1814425"/>
                </a:cubicBezTo>
                <a:cubicBezTo>
                  <a:pt x="5839381" y="1803221"/>
                  <a:pt x="5851644" y="1803437"/>
                  <a:pt x="5865400" y="1807121"/>
                </a:cubicBezTo>
                <a:cubicBezTo>
                  <a:pt x="5894873" y="1795832"/>
                  <a:pt x="5927910" y="1797657"/>
                  <a:pt x="5964230" y="1791246"/>
                </a:cubicBezTo>
                <a:cubicBezTo>
                  <a:pt x="5997095" y="1771694"/>
                  <a:pt x="6025977" y="1785382"/>
                  <a:pt x="6064751" y="1778450"/>
                </a:cubicBezTo>
                <a:cubicBezTo>
                  <a:pt x="6088334" y="1752766"/>
                  <a:pt x="6099508" y="1787374"/>
                  <a:pt x="6122352" y="1789671"/>
                </a:cubicBezTo>
                <a:lnTo>
                  <a:pt x="6128122" y="1788981"/>
                </a:lnTo>
                <a:lnTo>
                  <a:pt x="6141014" y="1782915"/>
                </a:lnTo>
                <a:lnTo>
                  <a:pt x="6145388" y="1779947"/>
                </a:lnTo>
                <a:cubicBezTo>
                  <a:pt x="6148578" y="1778158"/>
                  <a:pt x="6150926" y="1777299"/>
                  <a:pt x="6152799" y="1777068"/>
                </a:cubicBezTo>
                <a:lnTo>
                  <a:pt x="6153131" y="1777217"/>
                </a:lnTo>
                <a:lnTo>
                  <a:pt x="6159777" y="1774090"/>
                </a:lnTo>
                <a:cubicBezTo>
                  <a:pt x="6170646" y="1768312"/>
                  <a:pt x="6180893" y="1762216"/>
                  <a:pt x="6190386" y="1756022"/>
                </a:cubicBezTo>
                <a:cubicBezTo>
                  <a:pt x="6207960" y="1764717"/>
                  <a:pt x="6238019" y="1734533"/>
                  <a:pt x="6249518" y="1759399"/>
                </a:cubicBezTo>
                <a:cubicBezTo>
                  <a:pt x="6262790" y="1751731"/>
                  <a:pt x="6265029" y="1738657"/>
                  <a:pt x="6270527" y="1755769"/>
                </a:cubicBezTo>
                <a:cubicBezTo>
                  <a:pt x="6275192" y="1753681"/>
                  <a:pt x="6279041" y="1753811"/>
                  <a:pt x="6282550" y="1755003"/>
                </a:cubicBezTo>
                <a:lnTo>
                  <a:pt x="6283816" y="1755712"/>
                </a:lnTo>
                <a:lnTo>
                  <a:pt x="6313084" y="1738281"/>
                </a:lnTo>
                <a:lnTo>
                  <a:pt x="6318182" y="1737732"/>
                </a:lnTo>
                <a:lnTo>
                  <a:pt x="6335709" y="1724111"/>
                </a:lnTo>
                <a:lnTo>
                  <a:pt x="6345588" y="1718279"/>
                </a:lnTo>
                <a:lnTo>
                  <a:pt x="6346673" y="1714145"/>
                </a:lnTo>
                <a:cubicBezTo>
                  <a:pt x="6348796" y="1711062"/>
                  <a:pt x="6353055" y="1708421"/>
                  <a:pt x="6362126" y="1706799"/>
                </a:cubicBezTo>
                <a:lnTo>
                  <a:pt x="6364545" y="1706892"/>
                </a:lnTo>
                <a:cubicBezTo>
                  <a:pt x="6367637" y="1703281"/>
                  <a:pt x="6424942" y="1698254"/>
                  <a:pt x="6464076" y="1679171"/>
                </a:cubicBezTo>
                <a:cubicBezTo>
                  <a:pt x="6504464" y="1655724"/>
                  <a:pt x="6547114" y="1618110"/>
                  <a:pt x="6599352" y="1592397"/>
                </a:cubicBezTo>
                <a:cubicBezTo>
                  <a:pt x="6621028" y="1623320"/>
                  <a:pt x="6702628" y="1477903"/>
                  <a:pt x="6694106" y="1530854"/>
                </a:cubicBezTo>
                <a:cubicBezTo>
                  <a:pt x="6709146" y="1521510"/>
                  <a:pt x="6782557" y="1496994"/>
                  <a:pt x="6779808" y="1510598"/>
                </a:cubicBezTo>
                <a:cubicBezTo>
                  <a:pt x="6816671" y="1469344"/>
                  <a:pt x="6859225" y="1490432"/>
                  <a:pt x="6910674" y="1458095"/>
                </a:cubicBezTo>
                <a:cubicBezTo>
                  <a:pt x="6958236" y="1468911"/>
                  <a:pt x="6926351" y="1454150"/>
                  <a:pt x="6962144" y="1445637"/>
                </a:cubicBezTo>
                <a:cubicBezTo>
                  <a:pt x="6938512" y="1427780"/>
                  <a:pt x="7010208" y="1442012"/>
                  <a:pt x="6995460" y="1417188"/>
                </a:cubicBezTo>
                <a:lnTo>
                  <a:pt x="7017033" y="1416698"/>
                </a:lnTo>
                <a:lnTo>
                  <a:pt x="7020886" y="1416805"/>
                </a:lnTo>
                <a:lnTo>
                  <a:pt x="7033438" y="1413061"/>
                </a:lnTo>
                <a:lnTo>
                  <a:pt x="7040555" y="1417220"/>
                </a:lnTo>
                <a:lnTo>
                  <a:pt x="7062011" y="1415322"/>
                </a:lnTo>
                <a:cubicBezTo>
                  <a:pt x="7069494" y="1413805"/>
                  <a:pt x="7076899" y="1411231"/>
                  <a:pt x="7084117" y="1406974"/>
                </a:cubicBezTo>
                <a:cubicBezTo>
                  <a:pt x="7101577" y="1383961"/>
                  <a:pt x="7164447" y="1391139"/>
                  <a:pt x="7185047" y="1361519"/>
                </a:cubicBezTo>
                <a:cubicBezTo>
                  <a:pt x="7194363" y="1352352"/>
                  <a:pt x="7233839" y="1334552"/>
                  <a:pt x="7247783" y="1337622"/>
                </a:cubicBezTo>
                <a:cubicBezTo>
                  <a:pt x="7257348" y="1335236"/>
                  <a:pt x="7264529" y="1328498"/>
                  <a:pt x="7275307" y="1333722"/>
                </a:cubicBezTo>
                <a:cubicBezTo>
                  <a:pt x="7289966" y="1339225"/>
                  <a:pt x="7305349" y="1312996"/>
                  <a:pt x="7311261" y="1324795"/>
                </a:cubicBezTo>
                <a:cubicBezTo>
                  <a:pt x="7322509" y="1306494"/>
                  <a:pt x="7356236" y="1316612"/>
                  <a:pt x="7377571" y="1313050"/>
                </a:cubicBezTo>
                <a:cubicBezTo>
                  <a:pt x="7384603" y="1296817"/>
                  <a:pt x="7422434" y="1305349"/>
                  <a:pt x="7461694" y="1290297"/>
                </a:cubicBezTo>
                <a:cubicBezTo>
                  <a:pt x="7468925" y="1271946"/>
                  <a:pt x="7488273" y="1280301"/>
                  <a:pt x="7507193" y="1251613"/>
                </a:cubicBezTo>
                <a:cubicBezTo>
                  <a:pt x="7509613" y="1252526"/>
                  <a:pt x="7512260" y="1253190"/>
                  <a:pt x="7515052" y="1253584"/>
                </a:cubicBezTo>
                <a:cubicBezTo>
                  <a:pt x="7531272" y="1255869"/>
                  <a:pt x="7548775" y="1248744"/>
                  <a:pt x="7554146" y="1237669"/>
                </a:cubicBezTo>
                <a:cubicBezTo>
                  <a:pt x="7587383" y="1195873"/>
                  <a:pt x="7632956" y="1177588"/>
                  <a:pt x="7671846" y="1155347"/>
                </a:cubicBezTo>
                <a:cubicBezTo>
                  <a:pt x="7717626" y="1132532"/>
                  <a:pt x="7704339" y="1170169"/>
                  <a:pt x="7748774" y="1124980"/>
                </a:cubicBezTo>
                <a:cubicBezTo>
                  <a:pt x="7761564" y="1130678"/>
                  <a:pt x="7769446" y="1127888"/>
                  <a:pt x="7779182" y="1118490"/>
                </a:cubicBezTo>
                <a:cubicBezTo>
                  <a:pt x="7801901" y="1108032"/>
                  <a:pt x="7816047" y="1129940"/>
                  <a:pt x="7829932" y="1107346"/>
                </a:cubicBezTo>
                <a:cubicBezTo>
                  <a:pt x="7834286" y="1120482"/>
                  <a:pt x="7877354" y="1093242"/>
                  <a:pt x="7875510" y="1109570"/>
                </a:cubicBezTo>
                <a:cubicBezTo>
                  <a:pt x="7898453" y="1113571"/>
                  <a:pt x="7893102" y="1093377"/>
                  <a:pt x="7914918" y="1096070"/>
                </a:cubicBezTo>
                <a:cubicBezTo>
                  <a:pt x="7933463" y="1091055"/>
                  <a:pt x="7896037" y="1088002"/>
                  <a:pt x="7914188" y="1079287"/>
                </a:cubicBezTo>
                <a:cubicBezTo>
                  <a:pt x="7937737" y="1070775"/>
                  <a:pt x="7922008" y="1049943"/>
                  <a:pt x="7959552" y="1069277"/>
                </a:cubicBezTo>
                <a:cubicBezTo>
                  <a:pt x="7978616" y="1052937"/>
                  <a:pt x="7992226" y="1062990"/>
                  <a:pt x="8029450" y="1055589"/>
                </a:cubicBezTo>
                <a:lnTo>
                  <a:pt x="8038422" y="1049493"/>
                </a:lnTo>
                <a:lnTo>
                  <a:pt x="8053585" y="1058943"/>
                </a:lnTo>
                <a:cubicBezTo>
                  <a:pt x="8061619" y="1062358"/>
                  <a:pt x="8070634" y="1063636"/>
                  <a:pt x="8081474" y="1059840"/>
                </a:cubicBezTo>
                <a:cubicBezTo>
                  <a:pt x="8141491" y="1015057"/>
                  <a:pt x="8090266" y="1080479"/>
                  <a:pt x="8197391" y="1038853"/>
                </a:cubicBezTo>
                <a:cubicBezTo>
                  <a:pt x="8201677" y="1033108"/>
                  <a:pt x="8217224" y="1033020"/>
                  <a:pt x="8218531" y="1038736"/>
                </a:cubicBezTo>
                <a:cubicBezTo>
                  <a:pt x="8224749" y="1034989"/>
                  <a:pt x="8236410" y="1019803"/>
                  <a:pt x="8242405" y="1027800"/>
                </a:cubicBezTo>
                <a:cubicBezTo>
                  <a:pt x="8260401" y="1023020"/>
                  <a:pt x="8277595" y="1016764"/>
                  <a:pt x="8293586" y="1009216"/>
                </a:cubicBezTo>
                <a:lnTo>
                  <a:pt x="8325267" y="990249"/>
                </a:lnTo>
                <a:lnTo>
                  <a:pt x="8335565" y="995156"/>
                </a:lnTo>
                <a:cubicBezTo>
                  <a:pt x="8342208" y="997234"/>
                  <a:pt x="8349366" y="997680"/>
                  <a:pt x="8357350" y="994276"/>
                </a:cubicBezTo>
                <a:cubicBezTo>
                  <a:pt x="8398773" y="957879"/>
                  <a:pt x="8366593" y="1009035"/>
                  <a:pt x="8445003" y="972367"/>
                </a:cubicBezTo>
                <a:cubicBezTo>
                  <a:pt x="8447663" y="967887"/>
                  <a:pt x="8459739" y="966961"/>
                  <a:pt x="8461421" y="971111"/>
                </a:cubicBezTo>
                <a:cubicBezTo>
                  <a:pt x="8465819" y="968000"/>
                  <a:pt x="8473109" y="956137"/>
                  <a:pt x="8478704" y="961712"/>
                </a:cubicBezTo>
                <a:cubicBezTo>
                  <a:pt x="8505565" y="952663"/>
                  <a:pt x="8529238" y="939426"/>
                  <a:pt x="8547429" y="923277"/>
                </a:cubicBezTo>
                <a:cubicBezTo>
                  <a:pt x="8576531" y="919061"/>
                  <a:pt x="8579138" y="912461"/>
                  <a:pt x="8579319" y="905576"/>
                </a:cubicBezTo>
                <a:cubicBezTo>
                  <a:pt x="8579529" y="904096"/>
                  <a:pt x="8579740" y="902618"/>
                  <a:pt x="8579950" y="901139"/>
                </a:cubicBezTo>
                <a:lnTo>
                  <a:pt x="8589038" y="903946"/>
                </a:lnTo>
                <a:cubicBezTo>
                  <a:pt x="8598255" y="904433"/>
                  <a:pt x="8605836" y="900079"/>
                  <a:pt x="8612581" y="893445"/>
                </a:cubicBezTo>
                <a:lnTo>
                  <a:pt x="8620213" y="884417"/>
                </a:lnTo>
                <a:lnTo>
                  <a:pt x="8636849" y="879570"/>
                </a:lnTo>
                <a:cubicBezTo>
                  <a:pt x="8647569" y="875664"/>
                  <a:pt x="8658506" y="871048"/>
                  <a:pt x="8678353" y="868709"/>
                </a:cubicBezTo>
                <a:cubicBezTo>
                  <a:pt x="8676250" y="844726"/>
                  <a:pt x="8711895" y="858913"/>
                  <a:pt x="8721366" y="848445"/>
                </a:cubicBezTo>
                <a:cubicBezTo>
                  <a:pt x="8730651" y="852242"/>
                  <a:pt x="8737642" y="851631"/>
                  <a:pt x="8743257" y="848457"/>
                </a:cubicBezTo>
                <a:lnTo>
                  <a:pt x="8755719" y="834419"/>
                </a:lnTo>
                <a:lnTo>
                  <a:pt x="8776970" y="830126"/>
                </a:lnTo>
                <a:cubicBezTo>
                  <a:pt x="8786153" y="826014"/>
                  <a:pt x="8792888" y="819621"/>
                  <a:pt x="8795998" y="809645"/>
                </a:cubicBezTo>
                <a:cubicBezTo>
                  <a:pt x="8805952" y="821837"/>
                  <a:pt x="8809794" y="841181"/>
                  <a:pt x="8837498" y="830583"/>
                </a:cubicBezTo>
                <a:cubicBezTo>
                  <a:pt x="8851172" y="827584"/>
                  <a:pt x="8868029" y="799681"/>
                  <a:pt x="8878040" y="791651"/>
                </a:cubicBezTo>
                <a:lnTo>
                  <a:pt x="8897564" y="782401"/>
                </a:lnTo>
                <a:lnTo>
                  <a:pt x="8905560" y="786219"/>
                </a:lnTo>
                <a:lnTo>
                  <a:pt x="8917778" y="783256"/>
                </a:lnTo>
                <a:lnTo>
                  <a:pt x="8914746" y="775031"/>
                </a:lnTo>
                <a:lnTo>
                  <a:pt x="8947030" y="764252"/>
                </a:lnTo>
                <a:cubicBezTo>
                  <a:pt x="8970788" y="755523"/>
                  <a:pt x="8988067" y="745115"/>
                  <a:pt x="8977138" y="726774"/>
                </a:cubicBezTo>
                <a:cubicBezTo>
                  <a:pt x="8977490" y="701480"/>
                  <a:pt x="9039667" y="723232"/>
                  <a:pt x="9028928" y="698996"/>
                </a:cubicBezTo>
                <a:cubicBezTo>
                  <a:pt x="9056296" y="708989"/>
                  <a:pt x="9080686" y="673518"/>
                  <a:pt x="9114263" y="665106"/>
                </a:cubicBezTo>
                <a:cubicBezTo>
                  <a:pt x="9115667" y="652470"/>
                  <a:pt x="9123557" y="650905"/>
                  <a:pt x="9139429" y="653134"/>
                </a:cubicBezTo>
                <a:cubicBezTo>
                  <a:pt x="9248531" y="629411"/>
                  <a:pt x="9343720" y="468354"/>
                  <a:pt x="9380600" y="515628"/>
                </a:cubicBezTo>
                <a:cubicBezTo>
                  <a:pt x="9406272" y="509931"/>
                  <a:pt x="9503943" y="538669"/>
                  <a:pt x="9561831" y="513591"/>
                </a:cubicBezTo>
                <a:cubicBezTo>
                  <a:pt x="9577802" y="480860"/>
                  <a:pt x="9713285" y="478736"/>
                  <a:pt x="9742561" y="469315"/>
                </a:cubicBezTo>
                <a:cubicBezTo>
                  <a:pt x="9742569" y="450758"/>
                  <a:pt x="9797169" y="453829"/>
                  <a:pt x="9784394" y="429345"/>
                </a:cubicBezTo>
                <a:cubicBezTo>
                  <a:pt x="9787055" y="417172"/>
                  <a:pt x="9801869" y="413844"/>
                  <a:pt x="9811914" y="421889"/>
                </a:cubicBezTo>
                <a:cubicBezTo>
                  <a:pt x="9828901" y="415568"/>
                  <a:pt x="9835642" y="400341"/>
                  <a:pt x="9858388" y="412158"/>
                </a:cubicBezTo>
                <a:cubicBezTo>
                  <a:pt x="9881945" y="404057"/>
                  <a:pt x="9894276" y="360744"/>
                  <a:pt x="9921770" y="380896"/>
                </a:cubicBezTo>
                <a:cubicBezTo>
                  <a:pt x="9930032" y="337884"/>
                  <a:pt x="10038117" y="312408"/>
                  <a:pt x="10084861" y="294587"/>
                </a:cubicBezTo>
                <a:cubicBezTo>
                  <a:pt x="10141631" y="278266"/>
                  <a:pt x="10188248" y="249698"/>
                  <a:pt x="10271351" y="227987"/>
                </a:cubicBezTo>
                <a:cubicBezTo>
                  <a:pt x="10362764" y="229558"/>
                  <a:pt x="10358378" y="196042"/>
                  <a:pt x="10424673" y="178078"/>
                </a:cubicBezTo>
                <a:cubicBezTo>
                  <a:pt x="10452909" y="162753"/>
                  <a:pt x="10514634" y="185033"/>
                  <a:pt x="10534657" y="156701"/>
                </a:cubicBezTo>
                <a:cubicBezTo>
                  <a:pt x="10595265" y="170910"/>
                  <a:pt x="10637600" y="149657"/>
                  <a:pt x="10726300" y="150292"/>
                </a:cubicBezTo>
                <a:cubicBezTo>
                  <a:pt x="10775756" y="148210"/>
                  <a:pt x="10805324" y="153235"/>
                  <a:pt x="10861177" y="138253"/>
                </a:cubicBezTo>
                <a:cubicBezTo>
                  <a:pt x="10888992" y="99450"/>
                  <a:pt x="10971843" y="126363"/>
                  <a:pt x="10995894" y="78271"/>
                </a:cubicBezTo>
                <a:cubicBezTo>
                  <a:pt x="11009945" y="87061"/>
                  <a:pt x="11016683" y="79738"/>
                  <a:pt x="11031776" y="74275"/>
                </a:cubicBezTo>
                <a:cubicBezTo>
                  <a:pt x="11049588" y="91553"/>
                  <a:pt x="11064655" y="65479"/>
                  <a:pt x="11082485" y="73705"/>
                </a:cubicBezTo>
                <a:cubicBezTo>
                  <a:pt x="11124351" y="51595"/>
                  <a:pt x="11194283" y="44212"/>
                  <a:pt x="11230739" y="34792"/>
                </a:cubicBezTo>
                <a:cubicBezTo>
                  <a:pt x="11248967" y="30081"/>
                  <a:pt x="11257520" y="13218"/>
                  <a:pt x="11268645" y="482"/>
                </a:cubicBezTo>
                <a:lnTo>
                  <a:pt x="11269336" y="3"/>
                </a:lnTo>
                <a:lnTo>
                  <a:pt x="0" y="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6BF002-BFA2-4FAD-A64B-7C3F9C541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2" y="381663"/>
            <a:ext cx="4944720" cy="8269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‘Live’ coding</a:t>
            </a:r>
          </a:p>
        </p:txBody>
      </p:sp>
    </p:spTree>
    <p:extLst>
      <p:ext uri="{BB962C8B-B14F-4D97-AF65-F5344CB8AC3E}">
        <p14:creationId xmlns:p14="http://schemas.microsoft.com/office/powerpoint/2010/main" val="368553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773B6BAE36EC489222D584738A35E3" ma:contentTypeVersion="10" ma:contentTypeDescription="Create a new document." ma:contentTypeScope="" ma:versionID="0e66ff9bc1b211d9975508c0f6388a0d">
  <xsd:schema xmlns:xsd="http://www.w3.org/2001/XMLSchema" xmlns:xs="http://www.w3.org/2001/XMLSchema" xmlns:p="http://schemas.microsoft.com/office/2006/metadata/properties" xmlns:ns3="cb1a23ac-89ca-4b74-b5d5-1b9576ff6c64" targetNamespace="http://schemas.microsoft.com/office/2006/metadata/properties" ma:root="true" ma:fieldsID="296fafabd0e5e5798d86f083f7eb02bb" ns3:_="">
    <xsd:import namespace="cb1a23ac-89ca-4b74-b5d5-1b9576ff6c6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1a23ac-89ca-4b74-b5d5-1b9576ff6c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1B2D349-210E-447E-850C-BA3F981DB0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A048917-3C70-4485-8B85-59B639F5ED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1a23ac-89ca-4b74-b5d5-1b9576ff6c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2561DAC-C812-4154-ADB6-F79CF328AD18}">
  <ds:schemaRefs>
    <ds:schemaRef ds:uri="http://purl.org/dc/dcmitype/"/>
    <ds:schemaRef ds:uri="http://schemas.microsoft.com/office/2006/metadata/properties"/>
    <ds:schemaRef ds:uri="http://purl.org/dc/terms/"/>
    <ds:schemaRef ds:uri="cb1a23ac-89ca-4b74-b5d5-1b9576ff6c64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736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1_Office Theme</vt:lpstr>
      <vt:lpstr>Research Methods Lecture 6: Analysing qualitative data</vt:lpstr>
      <vt:lpstr>Overview of this lecture</vt:lpstr>
      <vt:lpstr>coding</vt:lpstr>
      <vt:lpstr> What is coding?</vt:lpstr>
      <vt:lpstr> What is coding? (2)</vt:lpstr>
      <vt:lpstr> Developing codes</vt:lpstr>
      <vt:lpstr>Preparing to Code Primary Data</vt:lpstr>
      <vt:lpstr>Now read through your transcript</vt:lpstr>
      <vt:lpstr>Preparing to Code Primary Data continued…</vt:lpstr>
      <vt:lpstr>When Coding is Underway</vt:lpstr>
      <vt:lpstr>Starting Systematic Coding</vt:lpstr>
      <vt:lpstr>Preparing to Code Secondary Data</vt:lpstr>
      <vt:lpstr>‘Live’ coding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Bacon E.C.</dc:creator>
  <cp:lastModifiedBy>Badir Miftah</cp:lastModifiedBy>
  <cp:revision>3</cp:revision>
  <dcterms:created xsi:type="dcterms:W3CDTF">2021-03-04T10:22:49Z</dcterms:created>
  <dcterms:modified xsi:type="dcterms:W3CDTF">2023-06-25T19:23:35Z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0x01010085773B6BAE36EC489222D584738A35E3</vt:lpwstr>
  </property>
</Properties>
</file>