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256" r:id="rId2"/>
    <p:sldId id="257" r:id="rId3"/>
    <p:sldId id="259" r:id="rId4"/>
    <p:sldId id="266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8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04899B-C27C-495F-BEB5-3F225917E0FD}" v="63" dt="2023-11-27T16:29:24.3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9EBF5"/>
          </a:solidFill>
        </a:fill>
      </a:tcStyle>
    </a:wholeTbl>
    <a:band1H>
      <a:tcStyle>
        <a:tcBdr/>
        <a:fill>
          <a:solidFill>
            <a:srgbClr val="CFD5EA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FD5EA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4472C4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firstRow>
  </a:tblStyle>
  <a:tblStyle styleId="{B301B821-A1FF-4177-AEE7-76D212191A09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FFFFF"/>
          </a:solidFill>
        </a:fill>
      </a:tcStyle>
    </a:wholeTbl>
    <a:band1H>
      <a:tcStyle>
        <a:tcBdr/>
        <a:fill>
          <a:solidFill>
            <a:srgbClr val="E9EBF5"/>
          </a:solidFill>
        </a:fill>
      </a:tcStyle>
    </a:band1H>
    <a:band1V>
      <a:tcStyle>
        <a:tcBdr/>
        <a:fill>
          <a:solidFill>
            <a:srgbClr val="E9EBF5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FFFFFF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firstRow>
  </a:tblStyle>
  <a:tblStyle styleId="{69012ECD-51FC-41F1-AA8D-1B2483CD663E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wholeTbl>
    <a:band1H>
      <a:tcStyle>
        <a:tcBdr>
          <a:top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band1H>
    <a:band1V>
      <a:tcStyle>
        <a:tcBdr>
          <a:lef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right>
        </a:tcBdr>
      </a:tcStyle>
    </a:band1V>
    <a:band2V>
      <a:tcStyle>
        <a:tcBdr>
          <a:lef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right>
        </a:tcBdr>
      </a:tcStyle>
    </a:band2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top>
        </a:tcBdr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firstRow>
  </a:tblStyle>
  <a:tblStyle styleId="{F2DE63D5-997A-4646-A377-4702673A728D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wholeTbl>
    <a:band1H>
      <a:tcStyle>
        <a:tcBdr>
          <a:top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band1H>
    <a:band1V>
      <a:tcStyle>
        <a:tcBdr>
          <a:left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right>
        </a:tcBdr>
      </a:tcStyle>
    </a:band1V>
    <a:band2V>
      <a:tcStyle>
        <a:tcBdr>
          <a:left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right>
        </a:tcBdr>
      </a:tcStyle>
    </a:band2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A5A5A5"/>
              </a:solidFill>
              <a:prstDash val="solid"/>
              <a:round/>
              <a:headEnd type="none" w="med" len="med"/>
              <a:tailEnd type="none" w="med" len="med"/>
            </a:ln>
          </a:top>
        </a:tcBdr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A5A5A5"/>
          </a:solidFill>
        </a:fill>
      </a:tcStyle>
    </a:firstRow>
  </a:tblStyle>
  <a:tblStyle styleId="{912C8C85-51F0-491E-9774-3900AFEF0FD7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3172" cap="flat" cmpd="sng" algn="ctr">
              <a:solidFill>
                <a:srgbClr val="70AD47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70AD47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70AD47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70AD47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wholeTbl>
    <a:band1H>
      <a:tcStyle>
        <a:tcBdr>
          <a:top>
            <a:ln w="3172" cap="flat" cmpd="sng" algn="ctr">
              <a:solidFill>
                <a:srgbClr val="70AD47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70AD47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band1H>
    <a:band1V>
      <a:tcStyle>
        <a:tcBdr>
          <a:left>
            <a:ln w="3172" cap="flat" cmpd="sng" algn="ctr">
              <a:solidFill>
                <a:srgbClr val="70AD47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70AD47"/>
              </a:solidFill>
              <a:prstDash val="solid"/>
              <a:round/>
              <a:headEnd type="none" w="med" len="med"/>
              <a:tailEnd type="none" w="med" len="med"/>
            </a:ln>
          </a:right>
        </a:tcBdr>
      </a:tcStyle>
    </a:band1V>
    <a:band2V>
      <a:tcStyle>
        <a:tcBdr>
          <a:left>
            <a:ln w="3172" cap="flat" cmpd="sng" algn="ctr">
              <a:solidFill>
                <a:srgbClr val="70AD47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70AD47"/>
              </a:solidFill>
              <a:prstDash val="solid"/>
              <a:round/>
              <a:headEnd type="none" w="med" len="med"/>
              <a:tailEnd type="none" w="med" len="med"/>
            </a:ln>
          </a:right>
        </a:tcBdr>
      </a:tcStyle>
    </a:band2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70AD47"/>
              </a:solidFill>
              <a:prstDash val="solid"/>
              <a:round/>
              <a:headEnd type="none" w="med" len="med"/>
              <a:tailEnd type="none" w="med" len="med"/>
            </a:ln>
          </a:top>
        </a:tcBdr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70AD47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5905" autoAdjust="0"/>
  </p:normalViewPr>
  <p:slideViewPr>
    <p:cSldViewPr snapToGrid="0" showGuides="1">
      <p:cViewPr varScale="1">
        <p:scale>
          <a:sx n="98" d="100"/>
          <a:sy n="98" d="100"/>
        </p:scale>
        <p:origin x="106" y="211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6167018-E442-50A3-B390-690EEAC9A492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ACC2EA-CD48-CA22-902E-9FCD0B402510}"/>
              </a:ext>
            </a:extLst>
          </p:cNvPr>
          <p:cNvSpPr txBox="1">
            <a:spLocks noGrp="1"/>
          </p:cNvSpPr>
          <p:nvPr>
            <p:ph type="dt" sz="quarter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B4935E3-FC06-439D-B153-B88747184800}" type="datetime1"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27/11/2023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CC99FC-84E8-63C9-49A9-50E27A5A8E43}"/>
              </a:ext>
            </a:extLst>
          </p:cNvPr>
          <p:cNvSpPr txBox="1">
            <a:spLocks noGrp="1"/>
          </p:cNvSpPr>
          <p:nvPr>
            <p:ph type="ftr" sz="quarter" idx="2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5C127C-5ADF-AD15-A515-ABF40AC480C6}"/>
              </a:ext>
            </a:extLst>
          </p:cNvPr>
          <p:cNvSpPr txBox="1">
            <a:spLocks noGrp="1"/>
          </p:cNvSpPr>
          <p:nvPr>
            <p:ph type="sldNum" sz="quarter" idx="3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7D387CE-9613-4B0E-BB52-7EA080F716E1}" type="slidenum">
              <a:t>‹#›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2330901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1DDC9AA-9A85-3055-071B-FBF9EA83ED2B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066B24-CE35-FA51-577C-0C53792A6AE1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36E77113-5981-4A10-98EF-AD2E82E18414}" type="datetime1">
              <a:rPr lang="en-GB"/>
              <a:pPr lvl="0"/>
              <a:t>26/11/2023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58D02CF2-C7F1-91E4-47B8-7275D0796E8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C154206A-B890-2022-3F28-C3D4365BC515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EABA4D-D55B-92B9-0FB5-1B7FAE819895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2688D6-CC56-7AFB-8758-52A4DE93F5D3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85A6069B-FE94-4331-9660-04447A7C44A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314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DA50742-2EDE-A6BA-6BFB-5FA0EC8CC23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4B60352-04D4-C496-3B86-854BEFBEFF30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F40883-B2DA-8C0E-A923-D5A7A3267C9E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29CEF2A-3E0E-4D1C-95B4-6D484358FE51}" type="slidenum">
              <a:t>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D5D621A-5EA1-F162-720D-B56C1D7701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57D168B-9FDB-6E03-CCAE-EAD5C740CCFC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E80C8D-D639-761F-EC92-5FBCA774598D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19AE5E29-6B59-4878-A1B6-568DE6E7144B}" type="slidenum">
              <a:t>2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B4F61B-FE88-6330-31DD-530BB4A0CD7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438506A-574D-764A-61FF-C0D0E03257A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99D376-F1D4-E27D-CA50-D3C1199E7D67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2707096-CB7D-4F6A-9E89-95B7D359AB15}" type="slidenum">
              <a:t>3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3F7D72-0E62-A8DB-78A6-9AA85DB0F3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57D0CC-8372-CB98-616B-4FB4D880F32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DBF1B4-D670-2029-4EB9-239EC08B4C61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BB98D90-ECEB-4E69-BCAC-16EC53048B79}" type="slidenum">
              <a:t>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3F7D72-0E62-A8DB-78A6-9AA85DB0F3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57D0CC-8372-CB98-616B-4FB4D880F32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DBF1B4-D670-2029-4EB9-239EC08B4C61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BB98D90-ECEB-4E69-BCAC-16EC53048B79}" type="slidenum">
              <a:t>5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541835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3F7D72-0E62-A8DB-78A6-9AA85DB0F3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57D0CC-8372-CB98-616B-4FB4D880F32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DBF1B4-D670-2029-4EB9-239EC08B4C61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BB98D90-ECEB-4E69-BCAC-16EC53048B79}" type="slidenum">
              <a:t>6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393580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3F7D72-0E62-A8DB-78A6-9AA85DB0F3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57D0CC-8372-CB98-616B-4FB4D880F32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DBF1B4-D670-2029-4EB9-239EC08B4C61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BB98D90-ECEB-4E69-BCAC-16EC53048B79}" type="slidenum">
              <a:t>7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985456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3F7D72-0E62-A8DB-78A6-9AA85DB0F3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57D0CC-8372-CB98-616B-4FB4D880F32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DBF1B4-D670-2029-4EB9-239EC08B4C61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BB98D90-ECEB-4E69-BCAC-16EC53048B79}" type="slidenum">
              <a:t>8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634829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3F7D72-0E62-A8DB-78A6-9AA85DB0F3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57D0CC-8372-CB98-616B-4FB4D880F32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DBF1B4-D670-2029-4EB9-239EC08B4C61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BB98D90-ECEB-4E69-BCAC-16EC53048B79}" type="slidenum">
              <a:t>9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232122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3F7D72-0E62-A8DB-78A6-9AA85DB0F3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57D0CC-8372-CB98-616B-4FB4D880F32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DBF1B4-D670-2029-4EB9-239EC08B4C61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BB98D90-ECEB-4E69-BCAC-16EC53048B79}" type="slidenum">
              <a:t>10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9030020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3F7D72-0E62-A8DB-78A6-9AA85DB0F3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57D0CC-8372-CB98-616B-4FB4D880F32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DBF1B4-D670-2029-4EB9-239EC08B4C61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BB98D90-ECEB-4E69-BCAC-16EC53048B79}" type="slidenum">
              <a:t>11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0018880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3F7D72-0E62-A8DB-78A6-9AA85DB0F3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57D0CC-8372-CB98-616B-4FB4D880F32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DBF1B4-D670-2029-4EB9-239EC08B4C61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BB98D90-ECEB-4E69-BCAC-16EC53048B79}" type="slidenum">
              <a:t>12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358691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3F7D72-0E62-A8DB-78A6-9AA85DB0F3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57D0CC-8372-CB98-616B-4FB4D880F32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DBF1B4-D670-2029-4EB9-239EC08B4C61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BB98D90-ECEB-4E69-BCAC-16EC53048B79}" type="slidenum">
              <a:t>13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2923563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3F7D72-0E62-A8DB-78A6-9AA85DB0F3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57D0CC-8372-CB98-616B-4FB4D880F32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DBF1B4-D670-2029-4EB9-239EC08B4C61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BB98D90-ECEB-4E69-BCAC-16EC53048B79}" type="slidenum">
              <a:t>14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0137903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3F7D72-0E62-A8DB-78A6-9AA85DB0F3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57D0CC-8372-CB98-616B-4FB4D880F32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DBF1B4-D670-2029-4EB9-239EC08B4C61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BB98D90-ECEB-4E69-BCAC-16EC53048B79}" type="slidenum">
              <a:t>15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5509189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3F7D72-0E62-A8DB-78A6-9AA85DB0F3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57D0CC-8372-CB98-616B-4FB4D880F32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DBF1B4-D670-2029-4EB9-239EC08B4C61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BB98D90-ECEB-4E69-BCAC-16EC53048B79}" type="slidenum">
              <a:t>16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439741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B9C69-698C-D9C0-562E-A57209D6D2B0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209803" y="4464027"/>
            <a:ext cx="9144000" cy="1641494"/>
          </a:xfrm>
        </p:spPr>
        <p:txBody>
          <a:bodyPr wrap="none" anchor="t"/>
          <a:lstStyle>
            <a:lvl1pPr algn="r">
              <a:defRPr sz="9600" spc="-300">
                <a:effectLst>
                  <a:outerShdw blurRad="457200" dist="342900" dir="5400000">
                    <a:srgbClr val="000000"/>
                  </a:outerShdw>
                </a:effectLst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A301C0-8472-6DDF-0F48-9966E3A7E18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209803" y="3694377"/>
            <a:ext cx="9144000" cy="754023"/>
          </a:xfrm>
        </p:spPr>
        <p:txBody>
          <a:bodyPr anchor="b"/>
          <a:lstStyle>
            <a:lvl1pPr marL="0" indent="0" algn="r">
              <a:buNone/>
              <a:defRPr sz="3200"/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6">
            <a:extLst>
              <a:ext uri="{FF2B5EF4-FFF2-40B4-BE49-F238E27FC236}">
                <a16:creationId xmlns:a16="http://schemas.microsoft.com/office/drawing/2014/main" id="{A359BE70-8923-88D9-47F0-9C7AB999D45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20XX</a:t>
            </a:r>
          </a:p>
        </p:txBody>
      </p:sp>
      <p:sp>
        <p:nvSpPr>
          <p:cNvPr id="5" name="Footer Placeholder 7">
            <a:extLst>
              <a:ext uri="{FF2B5EF4-FFF2-40B4-BE49-F238E27FC236}">
                <a16:creationId xmlns:a16="http://schemas.microsoft.com/office/drawing/2014/main" id="{89A790B3-0519-7DC0-61E7-3062BF8283A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Sample Footer Text</a:t>
            </a:r>
          </a:p>
        </p:txBody>
      </p:sp>
      <p:sp>
        <p:nvSpPr>
          <p:cNvPr id="6" name="Slide Number Placeholder 8">
            <a:extLst>
              <a:ext uri="{FF2B5EF4-FFF2-40B4-BE49-F238E27FC236}">
                <a16:creationId xmlns:a16="http://schemas.microsoft.com/office/drawing/2014/main" id="{2403AC15-9A8C-F758-FDB4-19350742372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C230DE7-B001-4885-B877-7CE7E75CDC3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4157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B9E33-B8B8-0024-5582-A808F8A990E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0992AC-AD89-091D-A771-37124507CB40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905286-70B7-E2D8-17B5-A890EADD1D5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F7371A-408A-7375-A86A-B5365A4B364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ABD114-1F04-3407-6A95-35C74142A9F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9E9F912-9814-45D6-A2BB-F840F3E09CE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92855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454849-6918-AA17-1C11-3D53F2C2F3D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54534" y="4464027"/>
            <a:ext cx="9144000" cy="1641494"/>
          </a:xfrm>
        </p:spPr>
        <p:txBody>
          <a:bodyPr wrap="none" anchor="t"/>
          <a:lstStyle>
            <a:lvl1pPr>
              <a:defRPr sz="9600" spc="-300">
                <a:effectLst>
                  <a:outerShdw blurRad="457200" dist="342900" dir="5400000">
                    <a:srgbClr val="000000"/>
                  </a:outerShdw>
                </a:effectLst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245113-A530-8BBB-CD42-C268137B2F5B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854534" y="3693673"/>
            <a:ext cx="9144000" cy="754023"/>
          </a:xfrm>
        </p:spPr>
        <p:txBody>
          <a:bodyPr anchor="b"/>
          <a:lstStyle>
            <a:lvl1pPr marL="0" indent="0">
              <a:buNone/>
              <a:defRPr sz="3200"/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75BC16-E9F5-2B59-98CF-24F602B32C8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fld id="{6EB75E4B-F5BA-43DF-A909-9F8F353EADE0}" type="datetime1">
              <a:rPr lang="en-US"/>
              <a:pPr lvl="0"/>
              <a:t>11/26/2023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CEFFA0-B471-16A3-7D23-D65BA415EA9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B1A7B6-17FE-6DC3-177D-F070FEB5F5F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fld id="{7E8E08F9-4967-404A-94E6-6C7DAEB9808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5186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7F97A-8808-AA13-5894-9332E278887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E906DC-642E-AD8C-4AAC-4573AC4CC82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20002" y="1825627"/>
            <a:ext cx="502521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9A4321-95D2-E053-7377-BACB16FB3CCC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319839" y="1825627"/>
            <a:ext cx="5033964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FAFAFE-0E42-299F-368B-A0A10C68519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F4B9A7-ABAB-9EE2-7934-B6742F2768E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B56F60-6DA3-0CE6-FE02-4DD8C93D95F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98D475B-7285-4957-8BAE-462B0D6FF23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3135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98337-1606-D6E4-1439-0242DE69B59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F6C5C9-8C57-8C57-341E-1AE9A43A178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120002" y="1681160"/>
            <a:ext cx="5025213" cy="823910"/>
          </a:xfrm>
        </p:spPr>
        <p:txBody>
          <a:bodyPr anchor="b"/>
          <a:lstStyle>
            <a:lvl1pPr marL="0" indent="0">
              <a:buNone/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42D682-FBBD-2255-5F44-49932C965992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120002" y="2505071"/>
            <a:ext cx="5025213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130559-102A-0FEE-481C-AE5A68124788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319839" y="1681160"/>
            <a:ext cx="5035545" cy="823910"/>
          </a:xfrm>
        </p:spPr>
        <p:txBody>
          <a:bodyPr anchor="b"/>
          <a:lstStyle>
            <a:lvl1pPr marL="0" indent="0">
              <a:buNone/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C13BDAD-E7D0-BF7F-16BA-C17745474ABF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319839" y="2505071"/>
            <a:ext cx="5035545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5A6C5B9-FC16-18C8-5324-17101E0752E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C66CF20-AA12-3106-8058-32D35C3C3A7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CB11617-71BF-79E3-18A8-C6D37635FA4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707353-16D4-4036-ACA3-3184E3DDA74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588421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1D1B1A-B01B-5319-BFB7-14054117BC3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8EA75A-49F5-3E6E-D08B-85A96F8773A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476656-0E65-8132-C5B4-8DADBCC29B6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7B0C41-3053-10B1-9E2A-F8084ED68AC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B83FF74-16C5-49F9-A06E-27491C75BA6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4725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8B511D2-9CFC-87E4-F35F-DCF5661DD89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489DF04-CB5F-3926-EF70-E1B1373F73A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972282-06C6-A2B5-CDE1-9AA811F4644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39AC62-5DB3-453E-800B-3C8958EABD3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8890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AACBA-921E-0A78-22EF-611F1C64CB9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A13557-BB6F-6F1D-CAB3-E321C7C4562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AD5283-9303-B554-7B2A-5128AF27438C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120002" y="2057400"/>
            <a:ext cx="3652022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B807F0-E9AC-E6BC-F127-1F76CE337A4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DAED5C-A25B-1F17-36B2-9404C0AAABA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7D3831-BF81-9F23-0F32-AC7A23FB2D3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C675181-6614-434C-8190-B2DE6103A1C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9101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086DE-B97F-ABEE-DD83-8E7510488BA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735CD0C-45AE-94AD-83E8-2C57F761D87B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ED7CEA-1C40-2416-EE32-23D189B5B67F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120002" y="2057400"/>
            <a:ext cx="3652022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61DBDE-4CFE-361D-4C77-374E7589913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B829D3-314A-F229-0B86-0C08BB68D00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 anchorCtr="0"/>
          <a:lstStyle>
            <a:lvl1pPr algn="l">
              <a:defRPr/>
            </a:lvl1pPr>
          </a:lstStyle>
          <a:p>
            <a:pPr lv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A2D6AC-B488-1579-43EA-175D6A4AB4F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3BEDD37-A4E2-4C6D-8DCA-85418BFEA91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7552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B5A4A1-33F7-3E06-54CC-1AF36984E24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367156"/>
            <a:ext cx="10515600" cy="819357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C528CE6-664A-5F25-E116-ACD616CA372C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39784" y="987423"/>
            <a:ext cx="10515600" cy="3379732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F46F31-564E-5C77-3291-F29727410A4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39784" y="5186513"/>
            <a:ext cx="10514008" cy="682471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C01F14-F5D7-4142-A406-0F5DCEE478B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54B1E6-D8A3-958E-CD8A-14E6DFC5C94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4321E7-C08B-1E68-608E-F2F655FE61C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BBB05B4-0753-418D-BA2D-52E579A0D33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236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6EEA4-EE6A-E169-91D4-4515804BC48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3534348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50299A24-7B49-9DA3-E983-7B6572BA1A2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39784" y="4489402"/>
            <a:ext cx="10514008" cy="1501828"/>
          </a:xfrm>
        </p:spPr>
        <p:txBody>
          <a:bodyPr anchor="ctr"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1C27732A-220F-FBDC-C217-133C54221AA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20XX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8CBC9907-13D5-8E31-BA9A-18A695F5D4E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Sample Footer Text</a:t>
            </a:r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85539DF2-3BEE-E194-232C-349A917655B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AF46DF8-A1D1-42E6-B209-961F147437E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4581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4B76F-A133-79D0-9EAE-76E579F52E8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46215" y="365129"/>
            <a:ext cx="9302748" cy="2992904"/>
          </a:xfrm>
        </p:spPr>
        <p:txBody>
          <a:bodyPr/>
          <a:lstStyle>
            <a:lvl1pPr>
              <a:defRPr sz="4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0EF339CC-0263-6149-73B1-F55FC2136D9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720644" y="3365558"/>
            <a:ext cx="8752298" cy="548969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D0F32E-68F4-EBC5-1CC5-FEDC9516FBD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38203" y="4501728"/>
            <a:ext cx="10512427" cy="1489493"/>
          </a:xfrm>
        </p:spPr>
        <p:txBody>
          <a:bodyPr anchor="ctr"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CB3CD-FF7D-A674-DDBB-BC807CB1215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53EB2F-4032-0CA8-D3F9-441F3F6B9E9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6DED66-8109-DFD8-A3B7-925E452BD32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3C3F323-0706-4D06-8489-A3A92CFBC39C}" type="slidenum">
              <a:t>‹#›</a:t>
            </a:fld>
            <a:endParaRPr lang="en-GB"/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B2185211-6CFA-4693-3892-4EEAF38F31A0}"/>
              </a:ext>
            </a:extLst>
          </p:cNvPr>
          <p:cNvSpPr txBox="1"/>
          <p:nvPr/>
        </p:nvSpPr>
        <p:spPr>
          <a:xfrm>
            <a:off x="1111041" y="786822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FFFFFF"/>
                </a:solidFill>
                <a:uFillTx/>
                <a:latin typeface="Corbel"/>
              </a:rPr>
              <a:t>“</a:t>
            </a: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03C3E7F6-68D1-52C2-03F0-940A3DE47522}"/>
              </a:ext>
            </a:extLst>
          </p:cNvPr>
          <p:cNvSpPr txBox="1"/>
          <p:nvPr/>
        </p:nvSpPr>
        <p:spPr>
          <a:xfrm>
            <a:off x="10437811" y="2743200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FFFFFF"/>
                </a:solidFill>
                <a:uFillTx/>
                <a:latin typeface="Corbe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480034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730CC-C999-2403-D892-C2EAE52D7DF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2326965"/>
            <a:ext cx="10515600" cy="2511838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3F0931BE-4A62-D8B5-AF6C-047992EC674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39784" y="4850581"/>
            <a:ext cx="10514008" cy="1140640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F25D9409-6836-D614-D33B-3EE36EDA581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20XX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C7ADEEFA-7B42-809B-9EDD-8D1C0AF3A93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Sample Footer Text</a:t>
            </a:r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614C8D13-CFBF-4EFC-B194-A9427A1FE83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5F844B9-E4DB-41EF-BA1A-C19CEEF9FD0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7440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3F0C7F-3387-0E2E-0EA1-56352662289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F732C-3730-B368-8896-F1B26CB40B1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337282" y="1885950"/>
            <a:ext cx="2946864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97DD1D-B181-CC70-C263-7A16853FB9F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356795" y="2571749"/>
            <a:ext cx="2927351" cy="358934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ED45560-399F-89F3-F460-D0F0673E21D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87992" y="1885950"/>
            <a:ext cx="2936238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ACFBC168-B67E-E0B0-C3C5-33431907E4D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77440" y="2571749"/>
            <a:ext cx="2946791" cy="358934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A5ACADD1-C52B-9155-B463-11E8D75F875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829037" y="1885950"/>
            <a:ext cx="2932115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5259AFC0-EBDD-D459-0C26-5E09EBFB804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829037" y="2571749"/>
            <a:ext cx="2932115" cy="358934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765D0E40-C574-7B51-E2E9-0CFA3975A16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20XX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921B9FE5-62F7-40E5-1278-60B175DCEC9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Sample Footer Text</a:t>
            </a:r>
          </a:p>
        </p:txBody>
      </p:sp>
      <p:sp>
        <p:nvSpPr>
          <p:cNvPr id="11" name="Slide Number Placeholder 4">
            <a:extLst>
              <a:ext uri="{FF2B5EF4-FFF2-40B4-BE49-F238E27FC236}">
                <a16:creationId xmlns:a16="http://schemas.microsoft.com/office/drawing/2014/main" id="{8C631354-16EF-28B7-26DE-41733AB4237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1AED93-24A1-4F51-A7D1-DA666F5D461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0749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A7401-4706-3952-71AC-AA8517CDC50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BE55AB-F4A0-ECB0-8D3B-3B10B0254FA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332088" y="4297506"/>
            <a:ext cx="2940052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C80D0A52-F54E-806B-D18A-C27BD16082D6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332088" y="2256355"/>
            <a:ext cx="2940052" cy="152400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5C51CEDA-27F7-F937-23A9-4605CD23CF1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332088" y="4873761"/>
            <a:ext cx="2940052" cy="65919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D426F0E6-3404-F00E-9107-CD3299A6D68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69000" y="4297506"/>
            <a:ext cx="2930523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1590EAAD-D035-32F3-B711-A09FCDF267A5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568991" y="2256355"/>
            <a:ext cx="2930523" cy="152400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4EF5A6F6-0A5D-F49A-23D2-4122FC95D05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67647" y="4873761"/>
            <a:ext cx="2934410" cy="65919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C6AB6FB4-2258-02C7-A02C-8871BDCE43C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804321" y="4297506"/>
            <a:ext cx="2932115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86F84BE0-2072-5B49-C700-9845D961C531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7804321" y="2256355"/>
            <a:ext cx="2932115" cy="152400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BBE76A37-C640-9E4A-81BF-9E10F1D5927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804193" y="4873761"/>
            <a:ext cx="2936001" cy="65919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Date Placeholder 2">
            <a:extLst>
              <a:ext uri="{FF2B5EF4-FFF2-40B4-BE49-F238E27FC236}">
                <a16:creationId xmlns:a16="http://schemas.microsoft.com/office/drawing/2014/main" id="{F2E796EA-658D-EA6B-C7BA-BB054200A30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20XX</a:t>
            </a:r>
          </a:p>
        </p:txBody>
      </p:sp>
      <p:sp>
        <p:nvSpPr>
          <p:cNvPr id="13" name="Footer Placeholder 3">
            <a:extLst>
              <a:ext uri="{FF2B5EF4-FFF2-40B4-BE49-F238E27FC236}">
                <a16:creationId xmlns:a16="http://schemas.microsoft.com/office/drawing/2014/main" id="{E46A658D-B147-F918-828E-13CFE362095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Sample Footer Text</a:t>
            </a:r>
          </a:p>
        </p:txBody>
      </p:sp>
      <p:sp>
        <p:nvSpPr>
          <p:cNvPr id="14" name="Slide Number Placeholder 4">
            <a:extLst>
              <a:ext uri="{FF2B5EF4-FFF2-40B4-BE49-F238E27FC236}">
                <a16:creationId xmlns:a16="http://schemas.microsoft.com/office/drawing/2014/main" id="{C5E87E37-4C98-92EC-AEAD-ED2D6F79129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CBBB88-CCD4-4FD7-A081-B820168D818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6766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F595E6-A0D2-6527-D947-BCE43A14006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047362-B3E4-780B-C573-7ABA5678AEA0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A6E29E-864C-5BAF-D29C-ABB13D22338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FF7213-3AE0-9BEE-5FE9-949D87AD714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1367A6-26CF-5854-4C61-15E6098F026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B0C058D-CF1D-48DE-961F-395744EAB71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91540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303D16-2EAA-1E37-4C99-918079A69922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692E79-293E-550B-7122-B3DCE2ED74DA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585F94-764A-6292-8DBA-FF266A6345E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20C51-FDD7-88A9-1EA0-0EAF9B70925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D1D340-0BA9-2D60-215D-847412EE8C8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24B02A1-84AA-416C-83EE-61BA6491ADD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94826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2DF556-7BC4-904A-C834-D2C5FD6593C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1192" y="704088"/>
            <a:ext cx="10993547" cy="149961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278929-ED64-5779-AB94-A3219F13F41F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581192" y="2495443"/>
            <a:ext cx="10993547" cy="468236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/>
              <a:t>Click to edit Master subtitle style</a:t>
            </a:r>
          </a:p>
        </p:txBody>
      </p:sp>
      <p:sp>
        <p:nvSpPr>
          <p:cNvPr id="4" name="Picture Placeholder 24">
            <a:extLst>
              <a:ext uri="{FF2B5EF4-FFF2-40B4-BE49-F238E27FC236}">
                <a16:creationId xmlns:a16="http://schemas.microsoft.com/office/drawing/2014/main" id="{89CE1874-21B4-AC77-E8AE-0D972ADDBB9F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48056" y="3081527"/>
            <a:ext cx="11265408" cy="3310128"/>
          </a:xfrm>
          <a:solidFill>
            <a:srgbClr val="97E9D5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376712044"/>
      </p:ext>
    </p:extLst>
  </p:cSld>
  <p:clrMapOvr>
    <a:masterClrMapping/>
  </p:clrMapOvr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>
            <a:extLst>
              <a:ext uri="{FF2B5EF4-FFF2-40B4-BE49-F238E27FC236}">
                <a16:creationId xmlns:a16="http://schemas.microsoft.com/office/drawing/2014/main" id="{99BAD544-1AF3-66CF-2EDD-BAF170D35A3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1192" y="702158"/>
            <a:ext cx="3424135" cy="150012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5">
            <a:extLst>
              <a:ext uri="{FF2B5EF4-FFF2-40B4-BE49-F238E27FC236}">
                <a16:creationId xmlns:a16="http://schemas.microsoft.com/office/drawing/2014/main" id="{A09B158B-4C3A-33E6-3D53-913DD58EA956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81192" y="2414784"/>
            <a:ext cx="3424135" cy="3975774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Picture Placeholder 9">
            <a:extLst>
              <a:ext uri="{FF2B5EF4-FFF2-40B4-BE49-F238E27FC236}">
                <a16:creationId xmlns:a16="http://schemas.microsoft.com/office/drawing/2014/main" id="{E8A0BBE3-0F80-FE41-3500-8B0D48A94065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242816" y="640080"/>
            <a:ext cx="3703320" cy="5751576"/>
          </a:xfrm>
          <a:solidFill>
            <a:srgbClr val="97E9D5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icon to add picture</a:t>
            </a:r>
          </a:p>
        </p:txBody>
      </p:sp>
      <p:sp>
        <p:nvSpPr>
          <p:cNvPr id="5" name="Picture Placeholder 9">
            <a:extLst>
              <a:ext uri="{FF2B5EF4-FFF2-40B4-BE49-F238E27FC236}">
                <a16:creationId xmlns:a16="http://schemas.microsoft.com/office/drawing/2014/main" id="{3BA3B639-EC83-3E39-090C-10C600B068E0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046720" y="640080"/>
            <a:ext cx="3703320" cy="5751576"/>
          </a:xfrm>
          <a:solidFill>
            <a:srgbClr val="97E9D5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icon to add picture</a:t>
            </a:r>
          </a:p>
        </p:txBody>
      </p:sp>
      <p:sp>
        <p:nvSpPr>
          <p:cNvPr id="6" name="Footer Placeholder 2">
            <a:extLst>
              <a:ext uri="{FF2B5EF4-FFF2-40B4-BE49-F238E27FC236}">
                <a16:creationId xmlns:a16="http://schemas.microsoft.com/office/drawing/2014/main" id="{9D9DDA6F-AF8A-3069-5D0D-BEA7BA59284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Sample Footer Text</a:t>
            </a:r>
          </a:p>
        </p:txBody>
      </p:sp>
      <p:sp>
        <p:nvSpPr>
          <p:cNvPr id="7" name="Date Placeholder 1">
            <a:extLst>
              <a:ext uri="{FF2B5EF4-FFF2-40B4-BE49-F238E27FC236}">
                <a16:creationId xmlns:a16="http://schemas.microsoft.com/office/drawing/2014/main" id="{70F4AEDE-66BF-B35C-79E9-ACD3AF0EE52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20XX</a:t>
            </a:r>
          </a:p>
        </p:txBody>
      </p:sp>
      <p:sp>
        <p:nvSpPr>
          <p:cNvPr id="8" name="Slide Number Placeholder 3">
            <a:extLst>
              <a:ext uri="{FF2B5EF4-FFF2-40B4-BE49-F238E27FC236}">
                <a16:creationId xmlns:a16="http://schemas.microsoft.com/office/drawing/2014/main" id="{4FC21642-FE2D-0781-FB99-1B183CAFD73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44111A0-A39B-475B-A9CB-D40D6E28630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21565"/>
      </p:ext>
    </p:extLst>
  </p:cSld>
  <p:clrMapOvr>
    <a:masterClrMapping/>
  </p:clrMapOvr>
  <p:hf sldNum="0"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5D0EF-D670-DABD-B30B-AD2F215CF3F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1192" y="730733"/>
            <a:ext cx="3475917" cy="1478337"/>
          </a:xfrm>
        </p:spPr>
        <p:txBody>
          <a:bodyPr/>
          <a:lstStyle>
            <a:lvl1pPr>
              <a:defRPr>
                <a:solidFill>
                  <a:srgbClr val="94D7E4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 descr="Tag=AccentColor&#10;Flavor=Light&#10;Target=Bullets">
            <a:extLst>
              <a:ext uri="{FF2B5EF4-FFF2-40B4-BE49-F238E27FC236}">
                <a16:creationId xmlns:a16="http://schemas.microsoft.com/office/drawing/2014/main" id="{8A6EF54E-C638-2036-5D56-A141629269EF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81192" y="2180496"/>
            <a:ext cx="3475917" cy="3678302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330B48AB-EA06-F134-9194-40F0734DF9F0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241801" y="630936"/>
            <a:ext cx="7504115" cy="3520439"/>
          </a:xfrm>
          <a:solidFill>
            <a:srgbClr val="97E9D5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icon to add picture</a:t>
            </a:r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B88F5CCD-918D-A9CF-FA8B-CD1F922DFFB0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242816" y="4234248"/>
            <a:ext cx="3703320" cy="2139696"/>
          </a:xfrm>
          <a:solidFill>
            <a:srgbClr val="97E9D5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icon to add picture</a:t>
            </a:r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C010F890-62A1-32F3-977B-78FA1BDDBDEA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046720" y="4233672"/>
            <a:ext cx="3703320" cy="2139696"/>
          </a:xfrm>
          <a:solidFill>
            <a:srgbClr val="97E9D5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icon to add picture</a:t>
            </a:r>
          </a:p>
        </p:txBody>
      </p:sp>
      <p:sp>
        <p:nvSpPr>
          <p:cNvPr id="7" name="Footer Placeholder 2">
            <a:extLst>
              <a:ext uri="{FF2B5EF4-FFF2-40B4-BE49-F238E27FC236}">
                <a16:creationId xmlns:a16="http://schemas.microsoft.com/office/drawing/2014/main" id="{6EB9D70F-A94B-0F82-1C3B-9741D61BE70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Sample Footer Text</a:t>
            </a:r>
          </a:p>
        </p:txBody>
      </p:sp>
      <p:sp>
        <p:nvSpPr>
          <p:cNvPr id="8" name="Date Placeholder 1">
            <a:extLst>
              <a:ext uri="{FF2B5EF4-FFF2-40B4-BE49-F238E27FC236}">
                <a16:creationId xmlns:a16="http://schemas.microsoft.com/office/drawing/2014/main" id="{D7633017-02DE-6330-62B8-2E2FD34BEC4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20XX</a:t>
            </a:r>
          </a:p>
        </p:txBody>
      </p:sp>
      <p:sp>
        <p:nvSpPr>
          <p:cNvPr id="9" name="Slide Number Placeholder 3">
            <a:extLst>
              <a:ext uri="{FF2B5EF4-FFF2-40B4-BE49-F238E27FC236}">
                <a16:creationId xmlns:a16="http://schemas.microsoft.com/office/drawing/2014/main" id="{0B9A2EEA-D2AB-5F64-992F-8B813459074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69F7D20-DE01-4FAB-81FD-B781BFE54C6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4079480"/>
      </p:ext>
    </p:extLst>
  </p:cSld>
  <p:clrMapOvr>
    <a:masterClrMapping/>
  </p:clrMapOvr>
  <p:hf sldNum="0"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A88CA-2A17-6C81-AAB3-0619097FCE3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1192" y="4322103"/>
            <a:ext cx="10993547" cy="1153607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814E1B-6535-BA15-3346-9EA378042B91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581192" y="5475710"/>
            <a:ext cx="10993547" cy="590318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/>
              <a:t>Click to edit Master subtitle style</a:t>
            </a:r>
          </a:p>
        </p:txBody>
      </p:sp>
      <p:sp>
        <p:nvSpPr>
          <p:cNvPr id="4" name="Picture Placeholder 8">
            <a:extLst>
              <a:ext uri="{FF2B5EF4-FFF2-40B4-BE49-F238E27FC236}">
                <a16:creationId xmlns:a16="http://schemas.microsoft.com/office/drawing/2014/main" id="{D5B3C8D4-C967-6AEB-4A0F-5527736EB28A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49583" y="603504"/>
            <a:ext cx="11292840" cy="3557015"/>
          </a:xfrm>
          <a:solidFill>
            <a:srgbClr val="97E9D5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147773519"/>
      </p:ext>
    </p:extLst>
  </p:cSld>
  <p:clrMapOvr>
    <a:masterClrMapping/>
  </p:clrMapOvr>
  <p:hf sldNum="0" hdr="0" ft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08AE5-571D-E911-6D27-2F90BCE2E68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1192" y="1020433"/>
            <a:ext cx="10993547" cy="147500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8501BA-8690-7CEE-BAD9-27849E63DAF9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581192" y="2495443"/>
            <a:ext cx="10993547" cy="468236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/>
              <a:t>Click to edit Master subtitle style</a:t>
            </a:r>
          </a:p>
        </p:txBody>
      </p:sp>
      <p:sp>
        <p:nvSpPr>
          <p:cNvPr id="4" name="Picture Placeholder 9">
            <a:extLst>
              <a:ext uri="{FF2B5EF4-FFF2-40B4-BE49-F238E27FC236}">
                <a16:creationId xmlns:a16="http://schemas.microsoft.com/office/drawing/2014/main" id="{8A1486DD-11D7-1369-5505-0C82BCD4FFEC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48056" y="3081527"/>
            <a:ext cx="5486400" cy="3310128"/>
          </a:xfrm>
          <a:solidFill>
            <a:srgbClr val="97E9D5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icon to add picture</a:t>
            </a:r>
          </a:p>
        </p:txBody>
      </p:sp>
      <p:sp>
        <p:nvSpPr>
          <p:cNvPr id="5" name="Picture Placeholder 9">
            <a:extLst>
              <a:ext uri="{FF2B5EF4-FFF2-40B4-BE49-F238E27FC236}">
                <a16:creationId xmlns:a16="http://schemas.microsoft.com/office/drawing/2014/main" id="{C1BDE9FC-179A-07B2-F10F-125054069F47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254496" y="3081527"/>
            <a:ext cx="5486400" cy="3310128"/>
          </a:xfrm>
          <a:solidFill>
            <a:srgbClr val="97E9D5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icon to add picture</a:t>
            </a:r>
          </a:p>
        </p:txBody>
      </p:sp>
      <p:sp>
        <p:nvSpPr>
          <p:cNvPr id="6" name="Footer Placeholder 2">
            <a:extLst>
              <a:ext uri="{FF2B5EF4-FFF2-40B4-BE49-F238E27FC236}">
                <a16:creationId xmlns:a16="http://schemas.microsoft.com/office/drawing/2014/main" id="{A85539CB-B208-F180-047E-32ACD2A5AC9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Sample Footer Text</a:t>
            </a:r>
          </a:p>
        </p:txBody>
      </p:sp>
      <p:sp>
        <p:nvSpPr>
          <p:cNvPr id="7" name="Date Placeholder 1">
            <a:extLst>
              <a:ext uri="{FF2B5EF4-FFF2-40B4-BE49-F238E27FC236}">
                <a16:creationId xmlns:a16="http://schemas.microsoft.com/office/drawing/2014/main" id="{B5D43C11-CE75-C148-DE51-F56C8A8D2B7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20XX</a:t>
            </a:r>
          </a:p>
        </p:txBody>
      </p:sp>
      <p:sp>
        <p:nvSpPr>
          <p:cNvPr id="8" name="Slide Number Placeholder 3">
            <a:extLst>
              <a:ext uri="{FF2B5EF4-FFF2-40B4-BE49-F238E27FC236}">
                <a16:creationId xmlns:a16="http://schemas.microsoft.com/office/drawing/2014/main" id="{317D2C6D-B7F3-B99C-71FF-186E7E75770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EEEDB08-83FC-436D-A284-76FE187B85F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1307359"/>
      </p:ext>
    </p:extLst>
  </p:cSld>
  <p:clrMapOvr>
    <a:masterClrMapping/>
  </p:clrMapOvr>
  <p:hf sldNum="0" hdr="0" ft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FDC95B-62CF-9F61-47C7-25C2EE5E29D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1192" y="729654"/>
            <a:ext cx="11029611" cy="9883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4957C0-F60F-D5FF-26DB-4837F2AF9CE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81192" y="2250887"/>
            <a:ext cx="3200400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B9728A-A0FC-59C1-BD81-EFD6CEAACED0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81192" y="2926052"/>
            <a:ext cx="3200400" cy="293499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5BCF42-F1E5-42AE-4825-DF7F0B1181A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12345" y="2250887"/>
            <a:ext cx="3200400" cy="553376"/>
          </a:xfrm>
        </p:spPr>
        <p:txBody>
          <a:bodyPr anchor="ctr">
            <a:noAutofit/>
          </a:bodyPr>
          <a:lstStyle>
            <a:lvl1pPr marL="0" indent="0" defTabSz="457200">
              <a:lnSpc>
                <a:spcPct val="100000"/>
              </a:lnSpc>
              <a:spcBef>
                <a:spcPts val="500"/>
              </a:spcBef>
              <a:spcAft>
                <a:spcPts val="600"/>
              </a:spcAft>
              <a:buNone/>
              <a:defRPr sz="2000">
                <a:solidFill>
                  <a:srgbClr val="FFFFFF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17B608-EC03-291B-9A1D-878785C88F5D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4412336" y="2926052"/>
            <a:ext cx="3200400" cy="293499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D3997365-A1D7-EA9F-1248-95CE7446A15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243498" y="2250887"/>
            <a:ext cx="3200400" cy="553376"/>
          </a:xfrm>
        </p:spPr>
        <p:txBody>
          <a:bodyPr anchor="ctr">
            <a:noAutofit/>
          </a:bodyPr>
          <a:lstStyle>
            <a:lvl1pPr marL="0" indent="0" defTabSz="457200">
              <a:lnSpc>
                <a:spcPct val="100000"/>
              </a:lnSpc>
              <a:spcBef>
                <a:spcPts val="500"/>
              </a:spcBef>
              <a:spcAft>
                <a:spcPts val="600"/>
              </a:spcAft>
              <a:buNone/>
              <a:defRPr sz="2000">
                <a:solidFill>
                  <a:srgbClr val="FFFFFF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AEB6539D-D184-570D-6E07-7D3DD2FC76D0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8243498" y="2926052"/>
            <a:ext cx="3200400" cy="293499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9" name="Footer Placeholder 7">
            <a:extLst>
              <a:ext uri="{FF2B5EF4-FFF2-40B4-BE49-F238E27FC236}">
                <a16:creationId xmlns:a16="http://schemas.microsoft.com/office/drawing/2014/main" id="{0EF095E0-F52F-0B4E-96A9-47D558DB090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Sample Footer Text</a:t>
            </a:r>
          </a:p>
        </p:txBody>
      </p:sp>
      <p:sp>
        <p:nvSpPr>
          <p:cNvPr id="10" name="Date Placeholder 6">
            <a:extLst>
              <a:ext uri="{FF2B5EF4-FFF2-40B4-BE49-F238E27FC236}">
                <a16:creationId xmlns:a16="http://schemas.microsoft.com/office/drawing/2014/main" id="{2B9D7334-4E96-AB22-8B01-C42E800DCD1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20XX</a:t>
            </a:r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0828AB3F-28A6-294B-D185-AE7FAC5636E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68DC47E-AD7C-4357-8237-9DBA50AFF7E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1162877"/>
      </p:ext>
    </p:extLst>
  </p:cSld>
  <p:clrMapOvr>
    <a:masterClrMapping/>
  </p:clrMapOvr>
  <p:hf sldNum="0" hdr="0" ft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59504-24BC-7C49-9779-29A68765ED5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1192" y="3986409"/>
            <a:ext cx="3568665" cy="1872389"/>
          </a:xfrm>
        </p:spPr>
        <p:txBody>
          <a:bodyPr/>
          <a:lstStyle>
            <a:lvl1pPr algn="r">
              <a:defRPr>
                <a:solidFill>
                  <a:srgbClr val="94D7E4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Picture Placeholder 11">
            <a:extLst>
              <a:ext uri="{FF2B5EF4-FFF2-40B4-BE49-F238E27FC236}">
                <a16:creationId xmlns:a16="http://schemas.microsoft.com/office/drawing/2014/main" id="{C7A9AD5A-37BA-149E-459E-3855941B2C9B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48056" y="768096"/>
            <a:ext cx="2578608" cy="2816352"/>
          </a:xfrm>
          <a:solidFill>
            <a:srgbClr val="97E9D5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icon to add picture</a:t>
            </a:r>
          </a:p>
        </p:txBody>
      </p:sp>
      <p:sp>
        <p:nvSpPr>
          <p:cNvPr id="4" name="Picture Placeholder 11">
            <a:extLst>
              <a:ext uri="{FF2B5EF4-FFF2-40B4-BE49-F238E27FC236}">
                <a16:creationId xmlns:a16="http://schemas.microsoft.com/office/drawing/2014/main" id="{FBDDB681-129E-28BB-7DC2-D989C4AAA95F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3352803" y="768096"/>
            <a:ext cx="2578608" cy="2816352"/>
          </a:xfrm>
          <a:solidFill>
            <a:srgbClr val="97E9D5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icon to add picture</a:t>
            </a:r>
          </a:p>
        </p:txBody>
      </p:sp>
      <p:sp>
        <p:nvSpPr>
          <p:cNvPr id="5" name="Picture Placeholder 11">
            <a:extLst>
              <a:ext uri="{FF2B5EF4-FFF2-40B4-BE49-F238E27FC236}">
                <a16:creationId xmlns:a16="http://schemas.microsoft.com/office/drawing/2014/main" id="{343CFCD9-4721-3C86-D9DB-D2380886F057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257540" y="768096"/>
            <a:ext cx="2578608" cy="2816352"/>
          </a:xfrm>
          <a:solidFill>
            <a:srgbClr val="97E9D5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icon to add picture</a:t>
            </a:r>
          </a:p>
        </p:txBody>
      </p:sp>
      <p:sp>
        <p:nvSpPr>
          <p:cNvPr id="6" name="Picture Placeholder 11">
            <a:extLst>
              <a:ext uri="{FF2B5EF4-FFF2-40B4-BE49-F238E27FC236}">
                <a16:creationId xmlns:a16="http://schemas.microsoft.com/office/drawing/2014/main" id="{6584D5EF-2F07-F6A5-51B7-2D041E09A58A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9162288" y="768096"/>
            <a:ext cx="2578608" cy="2816352"/>
          </a:xfrm>
          <a:solidFill>
            <a:srgbClr val="97E9D5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icon to add picture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3968D39-7CD3-FCE9-EC44-14FB24193E70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4520391" y="3956051"/>
            <a:ext cx="7225076" cy="190274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Footer Placeholder 2">
            <a:extLst>
              <a:ext uri="{FF2B5EF4-FFF2-40B4-BE49-F238E27FC236}">
                <a16:creationId xmlns:a16="http://schemas.microsoft.com/office/drawing/2014/main" id="{9320CAD5-07DD-EAD2-893F-58FA736A67A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Sample Footer Text</a:t>
            </a:r>
          </a:p>
        </p:txBody>
      </p:sp>
      <p:sp>
        <p:nvSpPr>
          <p:cNvPr id="9" name="Date Placeholder 1">
            <a:extLst>
              <a:ext uri="{FF2B5EF4-FFF2-40B4-BE49-F238E27FC236}">
                <a16:creationId xmlns:a16="http://schemas.microsoft.com/office/drawing/2014/main" id="{8D12941D-B77A-E930-D9C2-C0F2AF45EFD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20XX</a:t>
            </a:r>
          </a:p>
        </p:txBody>
      </p:sp>
      <p:sp>
        <p:nvSpPr>
          <p:cNvPr id="10" name="Slide Number Placeholder 3">
            <a:extLst>
              <a:ext uri="{FF2B5EF4-FFF2-40B4-BE49-F238E27FC236}">
                <a16:creationId xmlns:a16="http://schemas.microsoft.com/office/drawing/2014/main" id="{44A09C37-389D-647F-601D-70CF9244CAB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145BDE6-8C58-4121-B9B8-6B80B36736B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214966"/>
      </p:ext>
    </p:extLst>
  </p:cSld>
  <p:clrMapOvr>
    <a:masterClrMapping/>
  </p:clrMapOvr>
  <p:hf sldNum="0" hdr="0" ftr="0" dt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30846B27-291F-AAB1-2056-9BF72F48B0C0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404040"/>
          </a:solidFill>
          <a:ln cap="flat">
            <a:noFill/>
            <a:prstDash val="solid"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3" name="Rectangle 10">
            <a:extLst>
              <a:ext uri="{FF2B5EF4-FFF2-40B4-BE49-F238E27FC236}">
                <a16:creationId xmlns:a16="http://schemas.microsoft.com/office/drawing/2014/main" id="{88971968-1372-06A7-5E90-0F79B52E4F87}"/>
              </a:ext>
            </a:extLst>
          </p:cNvPr>
          <p:cNvSpPr/>
          <p:nvPr/>
        </p:nvSpPr>
        <p:spPr>
          <a:xfrm>
            <a:off x="638616" y="457200"/>
            <a:ext cx="3511231" cy="91440"/>
          </a:xfrm>
          <a:prstGeom prst="rect">
            <a:avLst/>
          </a:prstGeom>
          <a:solidFill>
            <a:srgbClr val="41AEBD"/>
          </a:solidFill>
          <a:ln cap="flat">
            <a:noFill/>
            <a:prstDash val="solid"/>
          </a:ln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6184716-ADCD-ED6C-15C4-4B177484986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904" y="702158"/>
            <a:ext cx="3568665" cy="118872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1BDA2AE-DCB7-C9D1-3CE3-BBBBD3DD93F6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09904" y="2340864"/>
            <a:ext cx="3568665" cy="3634483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2">
            <a:extLst>
              <a:ext uri="{FF2B5EF4-FFF2-40B4-BE49-F238E27FC236}">
                <a16:creationId xmlns:a16="http://schemas.microsoft.com/office/drawing/2014/main" id="{1F2822EB-0C67-3BF4-FE37-42E0C99A9DF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Sample Footer Text</a:t>
            </a:r>
          </a:p>
        </p:txBody>
      </p:sp>
      <p:sp>
        <p:nvSpPr>
          <p:cNvPr id="7" name="Picture Placeholder 12">
            <a:extLst>
              <a:ext uri="{FF2B5EF4-FFF2-40B4-BE49-F238E27FC236}">
                <a16:creationId xmlns:a16="http://schemas.microsoft.com/office/drawing/2014/main" id="{21A06922-1285-D5ED-03F4-6D54987DDF98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657340" y="0"/>
            <a:ext cx="7534655" cy="6858000"/>
          </a:xfrm>
          <a:solidFill>
            <a:srgbClr val="97E9D5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icon to add picture</a:t>
            </a:r>
          </a:p>
        </p:txBody>
      </p:sp>
      <p:sp>
        <p:nvSpPr>
          <p:cNvPr id="8" name="Date Placeholder 1">
            <a:extLst>
              <a:ext uri="{FF2B5EF4-FFF2-40B4-BE49-F238E27FC236}">
                <a16:creationId xmlns:a16="http://schemas.microsoft.com/office/drawing/2014/main" id="{0BFBFDF8-7157-34B6-B971-196C6CE33CB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20XX</a:t>
            </a:r>
          </a:p>
        </p:txBody>
      </p:sp>
      <p:sp>
        <p:nvSpPr>
          <p:cNvPr id="9" name="Slide Number Placeholder 3">
            <a:extLst>
              <a:ext uri="{FF2B5EF4-FFF2-40B4-BE49-F238E27FC236}">
                <a16:creationId xmlns:a16="http://schemas.microsoft.com/office/drawing/2014/main" id="{639691FC-BC57-3E33-BC85-6BABADA95A8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7767E66-9453-4E41-8E5D-935F7699FE3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509672"/>
      </p:ext>
    </p:extLst>
  </p:cSld>
  <p:clrMapOvr>
    <a:masterClrMapping/>
  </p:clrMapOvr>
  <p:hf sldNum="0" hdr="0" ftr="0" dt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DF24FC-1811-A170-CFD4-EB72B4069EC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75898" y="729654"/>
            <a:ext cx="11029611" cy="9883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SmartArt Placeholder 14">
            <a:extLst>
              <a:ext uri="{FF2B5EF4-FFF2-40B4-BE49-F238E27FC236}">
                <a16:creationId xmlns:a16="http://schemas.microsoft.com/office/drawing/2014/main" id="{CA19FEDE-71E6-8574-1B08-E81431C5FF03}"/>
              </a:ext>
            </a:extLst>
          </p:cNvPr>
          <p:cNvSpPr txBox="1">
            <a:spLocks noGrp="1"/>
          </p:cNvSpPr>
          <p:nvPr>
            <p:ph type="dgm" idx="4294967295"/>
          </p:nvPr>
        </p:nvSpPr>
        <p:spPr>
          <a:xfrm>
            <a:off x="576264" y="2290764"/>
            <a:ext cx="2286000" cy="2514600"/>
          </a:xfrm>
          <a:solidFill>
            <a:srgbClr val="97E9D5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icon to add SmartArt graphic</a:t>
            </a:r>
          </a:p>
        </p:txBody>
      </p:sp>
      <p:sp>
        <p:nvSpPr>
          <p:cNvPr id="4" name="SmartArt Placeholder 14">
            <a:extLst>
              <a:ext uri="{FF2B5EF4-FFF2-40B4-BE49-F238E27FC236}">
                <a16:creationId xmlns:a16="http://schemas.microsoft.com/office/drawing/2014/main" id="{01E506A0-AF7A-F094-C685-DD5CAE45E104}"/>
              </a:ext>
            </a:extLst>
          </p:cNvPr>
          <p:cNvSpPr txBox="1">
            <a:spLocks noGrp="1"/>
          </p:cNvSpPr>
          <p:nvPr>
            <p:ph type="dgm" idx="4294967295"/>
          </p:nvPr>
        </p:nvSpPr>
        <p:spPr>
          <a:xfrm>
            <a:off x="3486762" y="2290764"/>
            <a:ext cx="2286000" cy="2514600"/>
          </a:xfrm>
          <a:solidFill>
            <a:srgbClr val="97E9D5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icon to add SmartArt graphic</a:t>
            </a:r>
          </a:p>
        </p:txBody>
      </p:sp>
      <p:sp>
        <p:nvSpPr>
          <p:cNvPr id="5" name="SmartArt Placeholder 14">
            <a:extLst>
              <a:ext uri="{FF2B5EF4-FFF2-40B4-BE49-F238E27FC236}">
                <a16:creationId xmlns:a16="http://schemas.microsoft.com/office/drawing/2014/main" id="{1F2F2E67-3836-230D-A35B-A5E5F5F24A76}"/>
              </a:ext>
            </a:extLst>
          </p:cNvPr>
          <p:cNvSpPr txBox="1">
            <a:spLocks noGrp="1"/>
          </p:cNvSpPr>
          <p:nvPr>
            <p:ph type="dgm" idx="4294967295"/>
          </p:nvPr>
        </p:nvSpPr>
        <p:spPr>
          <a:xfrm>
            <a:off x="6397252" y="2290764"/>
            <a:ext cx="2286000" cy="2514600"/>
          </a:xfrm>
          <a:solidFill>
            <a:srgbClr val="97E9D5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icon to add SmartArt graphic</a:t>
            </a:r>
          </a:p>
        </p:txBody>
      </p:sp>
      <p:sp>
        <p:nvSpPr>
          <p:cNvPr id="6" name="SmartArt Placeholder 14">
            <a:extLst>
              <a:ext uri="{FF2B5EF4-FFF2-40B4-BE49-F238E27FC236}">
                <a16:creationId xmlns:a16="http://schemas.microsoft.com/office/drawing/2014/main" id="{988A7034-FB62-9309-0355-F20C9CD1BEB8}"/>
              </a:ext>
            </a:extLst>
          </p:cNvPr>
          <p:cNvSpPr txBox="1">
            <a:spLocks noGrp="1"/>
          </p:cNvSpPr>
          <p:nvPr>
            <p:ph type="dgm" idx="4294967295"/>
          </p:nvPr>
        </p:nvSpPr>
        <p:spPr>
          <a:xfrm>
            <a:off x="9307750" y="2290764"/>
            <a:ext cx="2286000" cy="2514600"/>
          </a:xfrm>
          <a:solidFill>
            <a:srgbClr val="97E9D5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icon to add SmartArt graphic</a:t>
            </a:r>
          </a:p>
        </p:txBody>
      </p:sp>
      <p:sp>
        <p:nvSpPr>
          <p:cNvPr id="7" name="Text Placeholder 19">
            <a:extLst>
              <a:ext uri="{FF2B5EF4-FFF2-40B4-BE49-F238E27FC236}">
                <a16:creationId xmlns:a16="http://schemas.microsoft.com/office/drawing/2014/main" id="{3CAD21AC-F5DB-B21E-D98E-4FE318B610A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76264" y="4943475"/>
            <a:ext cx="2286000" cy="365760"/>
          </a:xfrm>
        </p:spPr>
        <p:txBody>
          <a:bodyPr>
            <a:no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GB"/>
              <a:t>Name</a:t>
            </a:r>
          </a:p>
        </p:txBody>
      </p:sp>
      <p:sp>
        <p:nvSpPr>
          <p:cNvPr id="8" name="Text Placeholder 21">
            <a:extLst>
              <a:ext uri="{FF2B5EF4-FFF2-40B4-BE49-F238E27FC236}">
                <a16:creationId xmlns:a16="http://schemas.microsoft.com/office/drawing/2014/main" id="{9EDA44D9-F109-4CA9-959B-D8C43C5375F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75898" y="5447345"/>
            <a:ext cx="2286000" cy="365760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Title</a:t>
            </a:r>
          </a:p>
        </p:txBody>
      </p:sp>
      <p:sp>
        <p:nvSpPr>
          <p:cNvPr id="9" name="Text Placeholder 19">
            <a:extLst>
              <a:ext uri="{FF2B5EF4-FFF2-40B4-BE49-F238E27FC236}">
                <a16:creationId xmlns:a16="http://schemas.microsoft.com/office/drawing/2014/main" id="{9970470B-7D00-FD8F-2CC4-3A27B4CADB6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487128" y="4943475"/>
            <a:ext cx="2286000" cy="365760"/>
          </a:xfrm>
        </p:spPr>
        <p:txBody>
          <a:bodyPr>
            <a:no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GB"/>
              <a:t>Name</a:t>
            </a:r>
          </a:p>
        </p:txBody>
      </p:sp>
      <p:sp>
        <p:nvSpPr>
          <p:cNvPr id="10" name="Text Placeholder 21">
            <a:extLst>
              <a:ext uri="{FF2B5EF4-FFF2-40B4-BE49-F238E27FC236}">
                <a16:creationId xmlns:a16="http://schemas.microsoft.com/office/drawing/2014/main" id="{3A635129-85CD-B4DB-9AD1-C84A3E55ADB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486762" y="5447345"/>
            <a:ext cx="2286000" cy="365760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Title</a:t>
            </a:r>
          </a:p>
        </p:txBody>
      </p:sp>
      <p:sp>
        <p:nvSpPr>
          <p:cNvPr id="11" name="Text Placeholder 19">
            <a:extLst>
              <a:ext uri="{FF2B5EF4-FFF2-40B4-BE49-F238E27FC236}">
                <a16:creationId xmlns:a16="http://schemas.microsoft.com/office/drawing/2014/main" id="{578D32C4-0A3F-51AC-2BA2-BEBAEE73492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397627" y="4943475"/>
            <a:ext cx="2286000" cy="365760"/>
          </a:xfrm>
        </p:spPr>
        <p:txBody>
          <a:bodyPr>
            <a:no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GB"/>
              <a:t>Name</a:t>
            </a:r>
          </a:p>
        </p:txBody>
      </p:sp>
      <p:sp>
        <p:nvSpPr>
          <p:cNvPr id="12" name="Text Placeholder 21">
            <a:extLst>
              <a:ext uri="{FF2B5EF4-FFF2-40B4-BE49-F238E27FC236}">
                <a16:creationId xmlns:a16="http://schemas.microsoft.com/office/drawing/2014/main" id="{8A696001-8882-8443-2BD6-03491A558EB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397252" y="5447345"/>
            <a:ext cx="2286000" cy="365760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Title</a:t>
            </a:r>
          </a:p>
        </p:txBody>
      </p:sp>
      <p:sp>
        <p:nvSpPr>
          <p:cNvPr id="13" name="Text Placeholder 19">
            <a:extLst>
              <a:ext uri="{FF2B5EF4-FFF2-40B4-BE49-F238E27FC236}">
                <a16:creationId xmlns:a16="http://schemas.microsoft.com/office/drawing/2014/main" id="{242424BE-D2DB-D63F-82A9-CC8D409B3D3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308116" y="4957126"/>
            <a:ext cx="2286000" cy="365760"/>
          </a:xfrm>
        </p:spPr>
        <p:txBody>
          <a:bodyPr>
            <a:no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GB"/>
              <a:t>Name</a:t>
            </a:r>
          </a:p>
        </p:txBody>
      </p:sp>
      <p:sp>
        <p:nvSpPr>
          <p:cNvPr id="14" name="Text Placeholder 21">
            <a:extLst>
              <a:ext uri="{FF2B5EF4-FFF2-40B4-BE49-F238E27FC236}">
                <a16:creationId xmlns:a16="http://schemas.microsoft.com/office/drawing/2014/main" id="{6CD2A663-A8BD-CCB3-E128-2FB4EBA7183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307750" y="5461007"/>
            <a:ext cx="2286000" cy="365760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Title</a:t>
            </a:r>
          </a:p>
        </p:txBody>
      </p:sp>
      <p:sp>
        <p:nvSpPr>
          <p:cNvPr id="15" name="Footer Placeholder 3">
            <a:extLst>
              <a:ext uri="{FF2B5EF4-FFF2-40B4-BE49-F238E27FC236}">
                <a16:creationId xmlns:a16="http://schemas.microsoft.com/office/drawing/2014/main" id="{A36F003F-1173-E07D-D097-ADF92E8BF43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Sample Footer Text</a:t>
            </a:r>
          </a:p>
        </p:txBody>
      </p:sp>
      <p:sp>
        <p:nvSpPr>
          <p:cNvPr id="16" name="Date Placeholder 2">
            <a:extLst>
              <a:ext uri="{FF2B5EF4-FFF2-40B4-BE49-F238E27FC236}">
                <a16:creationId xmlns:a16="http://schemas.microsoft.com/office/drawing/2014/main" id="{2B3767E0-A9F4-7B56-984A-86A25BD870D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20XX</a:t>
            </a:r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64BEF808-562A-31A1-9011-612F820D67F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B40B1D4-B538-45A6-B824-9F553C79393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9874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4E9F91-E7A8-3F2C-A236-B650162F68D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C6BD61-5777-59E6-8E84-261CE35ED5E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120002" y="1825627"/>
            <a:ext cx="102338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2D8B76-4415-1DEC-61E2-FFA5E3803356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defRPr>
            </a:lvl1pPr>
          </a:lstStyle>
          <a:p>
            <a:pPr lv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2E1660-9E42-7FA1-9B89-ED151B8DD0A0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defRPr>
            </a:lvl1pPr>
          </a:lstStyle>
          <a:p>
            <a:pPr lv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1350D5-7AAE-605D-AA3D-4A54907ECE1B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defRPr>
            </a:lvl1pPr>
          </a:lstStyle>
          <a:p>
            <a:pPr lvl="0"/>
            <a:fld id="{F9C693A6-906D-4086-BE4C-C1735E1FBDA5}" type="slidenum"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23C962B-B64A-EA68-7428-673C9075EFC4}"/>
              </a:ext>
            </a:extLst>
          </p:cNvPr>
          <p:cNvCxnSpPr/>
          <p:nvPr/>
        </p:nvCxnSpPr>
        <p:spPr>
          <a:xfrm>
            <a:off x="4241828" y="495577"/>
            <a:ext cx="3703320" cy="0"/>
          </a:xfrm>
          <a:prstGeom prst="straightConnector1">
            <a:avLst/>
          </a:prstGeom>
          <a:noFill/>
          <a:ln w="82552" cap="flat">
            <a:solidFill>
              <a:srgbClr val="41AEBD"/>
            </a:solidFill>
            <a:prstDash val="solid"/>
            <a:miter/>
          </a:ln>
        </p:spPr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306AC48-9174-1E73-0F1A-1A6B218D65A3}"/>
              </a:ext>
            </a:extLst>
          </p:cNvPr>
          <p:cNvCxnSpPr/>
          <p:nvPr/>
        </p:nvCxnSpPr>
        <p:spPr>
          <a:xfrm>
            <a:off x="8042148" y="495577"/>
            <a:ext cx="3703320" cy="0"/>
          </a:xfrm>
          <a:prstGeom prst="straightConnector1">
            <a:avLst/>
          </a:prstGeom>
          <a:noFill/>
          <a:ln w="82552" cap="flat">
            <a:solidFill>
              <a:srgbClr val="608F3D"/>
            </a:solidFill>
            <a:prstDash val="solid"/>
            <a:miter/>
          </a:ln>
        </p:spPr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6915460-6893-4054-3136-BD42B51F5659}"/>
              </a:ext>
            </a:extLst>
          </p:cNvPr>
          <p:cNvCxnSpPr/>
          <p:nvPr/>
        </p:nvCxnSpPr>
        <p:spPr>
          <a:xfrm>
            <a:off x="437010" y="495577"/>
            <a:ext cx="3703320" cy="0"/>
          </a:xfrm>
          <a:prstGeom prst="straightConnector1">
            <a:avLst/>
          </a:prstGeom>
          <a:noFill/>
          <a:ln w="82552" cap="flat">
            <a:solidFill>
              <a:srgbClr val="A2CF49"/>
            </a:solidFill>
            <a:prstDash val="solid"/>
            <a:miter/>
          </a:ln>
        </p:spPr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  <p:sldLayoutId id="2147483671" r:id="rId23"/>
    <p:sldLayoutId id="2147483672" r:id="rId24"/>
    <p:sldLayoutId id="2147483673" r:id="rId25"/>
    <p:sldLayoutId id="2147483674" r:id="rId26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GB" sz="5400" b="0" i="0" u="none" strike="noStrike" kern="1200" cap="none" spc="0" baseline="0">
          <a:solidFill>
            <a:srgbClr val="000000"/>
          </a:solidFill>
          <a:uFillTx/>
          <a:latin typeface="Corbel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GB" sz="2800" b="0" i="0" u="none" strike="noStrike" kern="1200" cap="none" spc="0" baseline="0">
          <a:solidFill>
            <a:srgbClr val="000000"/>
          </a:solidFill>
          <a:uFillTx/>
          <a:latin typeface="Corbel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400" b="0" i="0" u="none" strike="noStrike" kern="1200" cap="none" spc="0" baseline="0">
          <a:solidFill>
            <a:srgbClr val="000000"/>
          </a:solidFill>
          <a:uFillTx/>
          <a:latin typeface="Corbel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000" b="0" i="0" u="none" strike="noStrike" kern="1200" cap="none" spc="0" baseline="0">
          <a:solidFill>
            <a:srgbClr val="000000"/>
          </a:solidFill>
          <a:uFillTx/>
          <a:latin typeface="Corbel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Corbel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Corbe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1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11/jocn.13005" TargetMode="External"/><Relationship Id="rId13" Type="http://schemas.openxmlformats.org/officeDocument/2006/relationships/hyperlink" Target="https://doi.org/10.1046/j.1365-2923.2000.00574.x" TargetMode="External"/><Relationship Id="rId3" Type="http://schemas.openxmlformats.org/officeDocument/2006/relationships/hyperlink" Target="https://doi.org/10.1016/j.colegn.2015.09.001" TargetMode="External"/><Relationship Id="rId7" Type="http://schemas.openxmlformats.org/officeDocument/2006/relationships/hyperlink" Target="https://doi.org/10.1186/s12912-022-01002-0" TargetMode="External"/><Relationship Id="rId12" Type="http://schemas.openxmlformats.org/officeDocument/2006/relationships/hyperlink" Target="https://doi.org/10.3928/01484834-20060601-04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1.xml"/><Relationship Id="rId6" Type="http://schemas.openxmlformats.org/officeDocument/2006/relationships/hyperlink" Target="https://doi.org/10.2174/1874434601206010082" TargetMode="External"/><Relationship Id="rId11" Type="http://schemas.openxmlformats.org/officeDocument/2006/relationships/hyperlink" Target="https://doi.org/10.1016/j.outlook.2007.02.005" TargetMode="External"/><Relationship Id="rId5" Type="http://schemas.openxmlformats.org/officeDocument/2006/relationships/hyperlink" Target="https://books.google.ro/books?id=tV7taE4FbSMC&amp;printsec=frontcover&amp;hl=ro" TargetMode="External"/><Relationship Id="rId10" Type="http://schemas.openxmlformats.org/officeDocument/2006/relationships/hyperlink" Target="https://doi.org/10.4037/ajcc2015291" TargetMode="External"/><Relationship Id="rId4" Type="http://schemas.openxmlformats.org/officeDocument/2006/relationships/hyperlink" Target="https://doi.org/10.1111/j.1365-2648.2006.03938.x" TargetMode="External"/><Relationship Id="rId9" Type="http://schemas.openxmlformats.org/officeDocument/2006/relationships/hyperlink" Target="https://doi.org/10.1016/j.nepr.2015.08.001" TargetMode="External"/><Relationship Id="rId14" Type="http://schemas.openxmlformats.org/officeDocument/2006/relationships/hyperlink" Target="https://pubmed.ncbi.nlm.nih.gov/19492771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AE544C18-57B8-036D-7A9E-25BC16FD97B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1192" y="704088"/>
            <a:ext cx="7512052" cy="1499616"/>
          </a:xfrm>
        </p:spPr>
        <p:txBody>
          <a:bodyPr anchorCtr="1"/>
          <a:lstStyle/>
          <a:p>
            <a:pPr lvl="0" algn="ctr"/>
            <a:r>
              <a:rPr lang="en-US" sz="4800" b="1" dirty="0">
                <a:solidFill>
                  <a:schemeClr val="bg1"/>
                </a:solidFill>
                <a:latin typeface="Calibri" pitchFamily="34"/>
                <a:ea typeface="Calibri" pitchFamily="34"/>
                <a:cs typeface="Times New Roman" pitchFamily="18"/>
              </a:rPr>
              <a:t>THE MULTIFACETED ROLE OF A NURSE</a:t>
            </a:r>
            <a:endParaRPr lang="en-GB" sz="13800" b="1" dirty="0">
              <a:solidFill>
                <a:schemeClr val="bg1"/>
              </a:solidFill>
            </a:endParaRPr>
          </a:p>
        </p:txBody>
      </p:sp>
      <p:sp>
        <p:nvSpPr>
          <p:cNvPr id="3" name="Subtitle 4">
            <a:extLst>
              <a:ext uri="{FF2B5EF4-FFF2-40B4-BE49-F238E27FC236}">
                <a16:creationId xmlns:a16="http://schemas.microsoft.com/office/drawing/2014/main" id="{6B31767E-4FEB-2DAF-758A-5F22BC6E82AE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581192" y="3148679"/>
            <a:ext cx="10993547" cy="1099813"/>
          </a:xfrm>
        </p:spPr>
        <p:txBody>
          <a:bodyPr anchorCtr="1">
            <a:noAutofit/>
          </a:bodyPr>
          <a:lstStyle/>
          <a:p>
            <a:pPr marL="0" lvl="0" indent="0" algn="ctr">
              <a:buNone/>
            </a:pPr>
            <a:r>
              <a:rPr lang="en-US" sz="4000" b="1" dirty="0">
                <a:solidFill>
                  <a:schemeClr val="bg1"/>
                </a:solidFill>
                <a:latin typeface="Calibri" pitchFamily="34"/>
                <a:ea typeface="Calibri" pitchFamily="34"/>
                <a:cs typeface="Times New Roman" pitchFamily="18"/>
              </a:rPr>
              <a:t>ACADEMIC SKILLS, VALUES, AND COMMITMENT FOR EFFECTIVE PRACTICE</a:t>
            </a:r>
            <a:endParaRPr lang="en-GB" sz="4000" b="1" dirty="0">
              <a:solidFill>
                <a:schemeClr val="bg1"/>
              </a:solidFill>
            </a:endParaRPr>
          </a:p>
        </p:txBody>
      </p:sp>
      <p:pic>
        <p:nvPicPr>
          <p:cNvPr id="4" name="Picture Placeholder 7" descr="Medical equipment with a stethoscope">
            <a:extLst>
              <a:ext uri="{FF2B5EF4-FFF2-40B4-BE49-F238E27FC236}">
                <a16:creationId xmlns:a16="http://schemas.microsoft.com/office/drawing/2014/main" id="{A1B64BCC-2D1B-679C-585F-6105B000BBB5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8221580" y="704088"/>
            <a:ext cx="3828766" cy="1791355"/>
          </a:xfrm>
          <a:solidFill>
            <a:srgbClr val="97E9D5"/>
          </a:solidFill>
        </p:spPr>
      </p:pic>
      <p:sp>
        <p:nvSpPr>
          <p:cNvPr id="5" name="TextBox 1">
            <a:extLst>
              <a:ext uri="{FF2B5EF4-FFF2-40B4-BE49-F238E27FC236}">
                <a16:creationId xmlns:a16="http://schemas.microsoft.com/office/drawing/2014/main" id="{9807C8E1-209B-857E-F1F1-E42C81DD5C9D}"/>
              </a:ext>
            </a:extLst>
          </p:cNvPr>
          <p:cNvSpPr txBox="1"/>
          <p:nvPr/>
        </p:nvSpPr>
        <p:spPr>
          <a:xfrm>
            <a:off x="0" y="5157536"/>
            <a:ext cx="12191996" cy="122546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200" b="1" i="0" u="none" strike="noStrike" kern="1200" cap="none" spc="0" baseline="0" dirty="0">
                <a:solidFill>
                  <a:srgbClr val="FFFFFF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Name: </a:t>
            </a:r>
            <a:r>
              <a:rPr lang="en-GB" sz="3200" b="1" i="0" u="none" strike="noStrike" kern="1200" cap="none" spc="0" baseline="0" dirty="0">
                <a:solidFill>
                  <a:srgbClr val="FFFFFF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TAMARA BIBAN</a:t>
            </a:r>
          </a:p>
          <a:p>
            <a:pPr marL="0" marR="0" lvl="0" indent="0" algn="l" defTabSz="457200" rtl="0" fontAlgn="auto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200" b="1" i="0" u="none" strike="noStrike" kern="1200" cap="none" spc="0" baseline="0" dirty="0">
                <a:solidFill>
                  <a:srgbClr val="FFFFFF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Date: 28.11.2023</a:t>
            </a:r>
            <a:endParaRPr lang="en-GB" sz="3200" b="1" i="0" u="none" strike="noStrike" kern="1200" cap="none" spc="0" baseline="0" dirty="0">
              <a:solidFill>
                <a:srgbClr val="FFFFFF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Placeholder 6" descr="A stethoscope ">
            <a:extLst>
              <a:ext uri="{FF2B5EF4-FFF2-40B4-BE49-F238E27FC236}">
                <a16:creationId xmlns:a16="http://schemas.microsoft.com/office/drawing/2014/main" id="{C5F05C72-D570-C2E6-06E1-3B42C3C61373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3"/>
          <a:srcRect t="27" b="27"/>
          <a:stretch>
            <a:fillRect/>
          </a:stretch>
        </p:blipFill>
        <p:spPr>
          <a:xfrm>
            <a:off x="8702838" y="569104"/>
            <a:ext cx="3350068" cy="1766236"/>
          </a:xfrm>
          <a:solidFill>
            <a:srgbClr val="97E9D5"/>
          </a:solidFill>
        </p:spPr>
      </p:pic>
      <p:sp>
        <p:nvSpPr>
          <p:cNvPr id="3" name="Footer Placeholder 10">
            <a:extLst>
              <a:ext uri="{FF2B5EF4-FFF2-40B4-BE49-F238E27FC236}">
                <a16:creationId xmlns:a16="http://schemas.microsoft.com/office/drawing/2014/main" id="{FFF18876-7BA4-E1F7-C388-98315B0CD970}"/>
              </a:ext>
            </a:extLst>
          </p:cNvPr>
          <p:cNvSpPr txBox="1"/>
          <p:nvPr/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lvl="0" algn="ctr" defTabSz="4572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dirty="0">
                <a:solidFill>
                  <a:schemeClr val="bg1"/>
                </a:solidFill>
              </a:rPr>
              <a:t>Smith,  </a:t>
            </a:r>
            <a:r>
              <a:rPr lang="en-US" sz="1200" b="1" dirty="0" err="1">
                <a:solidFill>
                  <a:schemeClr val="bg1"/>
                </a:solidFill>
              </a:rPr>
              <a:t>Cronenwett</a:t>
            </a:r>
            <a:r>
              <a:rPr lang="en-US" sz="1200" b="1" dirty="0">
                <a:solidFill>
                  <a:schemeClr val="bg1"/>
                </a:solidFill>
              </a:rPr>
              <a:t>  and Sherwood (2007)</a:t>
            </a:r>
            <a:endParaRPr lang="en-GB" sz="700" b="1" i="0" u="none" strike="noStrike" kern="1200" cap="none" spc="0" baseline="0" dirty="0">
              <a:solidFill>
                <a:schemeClr val="bg1"/>
              </a:solidFill>
              <a:uFillTx/>
              <a:latin typeface="Corbel"/>
            </a:endParaRPr>
          </a:p>
        </p:txBody>
      </p:sp>
      <p:sp>
        <p:nvSpPr>
          <p:cNvPr id="4" name="TextBox 14">
            <a:extLst>
              <a:ext uri="{FF2B5EF4-FFF2-40B4-BE49-F238E27FC236}">
                <a16:creationId xmlns:a16="http://schemas.microsoft.com/office/drawing/2014/main" id="{A807989B-02A1-85A5-4C40-C669D080A1C6}"/>
              </a:ext>
            </a:extLst>
          </p:cNvPr>
          <p:cNvSpPr txBox="1"/>
          <p:nvPr/>
        </p:nvSpPr>
        <p:spPr>
          <a:xfrm>
            <a:off x="72183" y="621225"/>
            <a:ext cx="8630655" cy="83099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4800" b="0" i="0" u="none" strike="noStrike" kern="1200" cap="none" spc="0" baseline="0" dirty="0">
                <a:solidFill>
                  <a:srgbClr val="FFFFFF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INTRODUCTION TO NURSING</a:t>
            </a:r>
            <a:endParaRPr lang="en-GB" sz="4800" b="0" i="0" u="none" strike="noStrike" kern="1200" cap="none" spc="0" baseline="0" dirty="0">
              <a:solidFill>
                <a:srgbClr val="FFFFFF"/>
              </a:solidFill>
              <a:uFillTx/>
              <a:latin typeface="Corbel"/>
            </a:endParaRPr>
          </a:p>
        </p:txBody>
      </p:sp>
      <p:sp>
        <p:nvSpPr>
          <p:cNvPr id="5" name="TextBox 15">
            <a:extLst>
              <a:ext uri="{FF2B5EF4-FFF2-40B4-BE49-F238E27FC236}">
                <a16:creationId xmlns:a16="http://schemas.microsoft.com/office/drawing/2014/main" id="{AA08574D-677B-F476-609F-7F38AC556158}"/>
              </a:ext>
            </a:extLst>
          </p:cNvPr>
          <p:cNvSpPr txBox="1"/>
          <p:nvPr/>
        </p:nvSpPr>
        <p:spPr>
          <a:xfrm>
            <a:off x="105640" y="2462460"/>
            <a:ext cx="11980724" cy="13234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4000" b="1" i="0" u="none" strike="noStrike" kern="1200" cap="none" spc="0" baseline="0" dirty="0">
                <a:solidFill>
                  <a:srgbClr val="FFFFFF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NURSING: A VITAL PILLAR IN HEALTHCARE, BRIDGING THE GAP BETWEEN PATIENTS AND MEDICAL CARE.</a:t>
            </a:r>
            <a:endParaRPr lang="en-GB" sz="4000" b="1" i="0" u="none" strike="noStrike" kern="1200" cap="none" spc="0" baseline="0" dirty="0">
              <a:solidFill>
                <a:srgbClr val="FFFFFF"/>
              </a:solidFill>
              <a:uFillTx/>
              <a:latin typeface="Corbel"/>
            </a:endParaRPr>
          </a:p>
        </p:txBody>
      </p:sp>
      <p:sp>
        <p:nvSpPr>
          <p:cNvPr id="6" name="TextBox 16">
            <a:extLst>
              <a:ext uri="{FF2B5EF4-FFF2-40B4-BE49-F238E27FC236}">
                <a16:creationId xmlns:a16="http://schemas.microsoft.com/office/drawing/2014/main" id="{8937E0C8-4765-F475-86A5-4C61B6F65A2F}"/>
              </a:ext>
            </a:extLst>
          </p:cNvPr>
          <p:cNvSpPr txBox="1"/>
          <p:nvPr/>
        </p:nvSpPr>
        <p:spPr>
          <a:xfrm>
            <a:off x="105638" y="3913018"/>
            <a:ext cx="11980724" cy="107721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just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200" b="1" i="0" u="none" strike="noStrike" kern="1200" cap="none" spc="0" baseline="0" dirty="0">
                <a:solidFill>
                  <a:srgbClr val="FFFFFF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This presentation explores the essential skills, personal values, and professional dedication needed for effective nursing practice.</a:t>
            </a:r>
            <a:endParaRPr lang="en-GB" sz="3200" b="1" i="0" u="none" strike="noStrike" kern="1200" cap="none" spc="0" baseline="0" dirty="0">
              <a:solidFill>
                <a:srgbClr val="FFFFFF"/>
              </a:solidFill>
              <a:uFillTx/>
              <a:latin typeface="Corbe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Placeholder 11" descr="A smiling doctor with a stethoscope and patient">
            <a:extLst>
              <a:ext uri="{FF2B5EF4-FFF2-40B4-BE49-F238E27FC236}">
                <a16:creationId xmlns:a16="http://schemas.microsoft.com/office/drawing/2014/main" id="{BBE5FD8D-DB5A-9B6B-FED7-93C84FEA4245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3"/>
          <a:srcRect l="43" r="43"/>
          <a:stretch>
            <a:fillRect/>
          </a:stretch>
        </p:blipFill>
        <p:spPr>
          <a:xfrm>
            <a:off x="8610603" y="576072"/>
            <a:ext cx="3246120" cy="1886388"/>
          </a:xfrm>
          <a:solidFill>
            <a:srgbClr val="97E9D5"/>
          </a:solidFill>
        </p:spPr>
      </p:pic>
      <p:sp>
        <p:nvSpPr>
          <p:cNvPr id="3" name="Footer Placeholder 13">
            <a:extLst>
              <a:ext uri="{FF2B5EF4-FFF2-40B4-BE49-F238E27FC236}">
                <a16:creationId xmlns:a16="http://schemas.microsoft.com/office/drawing/2014/main" id="{BFED87F7-9154-82EA-6C5F-4219D7798F87}"/>
              </a:ext>
            </a:extLst>
          </p:cNvPr>
          <p:cNvSpPr txBox="1"/>
          <p:nvPr/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lvl="0" algn="ctr" defTabSz="4572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1" dirty="0" err="1">
                <a:solidFill>
                  <a:schemeClr val="bg1"/>
                </a:solidFill>
              </a:rPr>
              <a:t>Lundell</a:t>
            </a:r>
            <a:r>
              <a:rPr lang="en-US" sz="1200" b="1" dirty="0">
                <a:solidFill>
                  <a:schemeClr val="bg1"/>
                </a:solidFill>
              </a:rPr>
              <a:t> </a:t>
            </a:r>
            <a:r>
              <a:rPr lang="en-US" sz="1200" b="1" dirty="0" err="1">
                <a:solidFill>
                  <a:schemeClr val="bg1"/>
                </a:solidFill>
              </a:rPr>
              <a:t>Rudberg</a:t>
            </a:r>
            <a:r>
              <a:rPr lang="en-US" sz="1200" b="1" dirty="0">
                <a:solidFill>
                  <a:schemeClr val="bg1"/>
                </a:solidFill>
              </a:rPr>
              <a:t> et al (2022)</a:t>
            </a:r>
            <a:endParaRPr lang="en-GB" sz="700" b="1" i="0" u="none" strike="noStrike" kern="1200" cap="none" spc="0" baseline="0" dirty="0">
              <a:solidFill>
                <a:schemeClr val="bg1"/>
              </a:solidFill>
              <a:uFillTx/>
              <a:latin typeface="Corbe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DF62E2-9BAD-30DA-CDFB-0B395344F718}"/>
              </a:ext>
            </a:extLst>
          </p:cNvPr>
          <p:cNvSpPr txBox="1"/>
          <p:nvPr/>
        </p:nvSpPr>
        <p:spPr>
          <a:xfrm>
            <a:off x="85969" y="992554"/>
            <a:ext cx="84171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</a:rPr>
              <a:t>ACADEMIC SKILLS FOR NURSES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43BC24-6A0B-70B5-410F-BCFE8F3C8FD2}"/>
              </a:ext>
            </a:extLst>
          </p:cNvPr>
          <p:cNvSpPr txBox="1"/>
          <p:nvPr/>
        </p:nvSpPr>
        <p:spPr>
          <a:xfrm>
            <a:off x="0" y="2657504"/>
            <a:ext cx="1211384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</a:rPr>
              <a:t>ACADEMIC FOUNDATIONS IN NURSING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8519067-CF07-63CB-5097-FCBAE7A0C005}"/>
              </a:ext>
            </a:extLst>
          </p:cNvPr>
          <p:cNvSpPr txBox="1"/>
          <p:nvPr/>
        </p:nvSpPr>
        <p:spPr>
          <a:xfrm>
            <a:off x="85968" y="3492611"/>
            <a:ext cx="12066953" cy="22793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3200" b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Academic excellence in pharmacology, patient care, and medical ethics forms the cornerstone of competent nursing.</a:t>
            </a:r>
          </a:p>
          <a:p>
            <a:pPr marL="457200" indent="-4572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3200" b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Continuous learning ensures nurses can provide the best care and adapt to evolving healthcare challenges.</a:t>
            </a:r>
            <a:endParaRPr lang="en-GB" sz="3200" b="1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8536552-ECF1-67A0-4243-7F3DFD2023B0}"/>
              </a:ext>
            </a:extLst>
          </p:cNvPr>
          <p:cNvSpPr txBox="1"/>
          <p:nvPr/>
        </p:nvSpPr>
        <p:spPr>
          <a:xfrm>
            <a:off x="99545" y="702001"/>
            <a:ext cx="824728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PROFESSIONAL SKILLS - CLINICAL EXPERTISE</a:t>
            </a:r>
            <a:endParaRPr lang="en-GB" sz="48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5C37F8-8AF2-D4F4-D05B-329555537A30}"/>
              </a:ext>
            </a:extLst>
          </p:cNvPr>
          <p:cNvSpPr txBox="1"/>
          <p:nvPr/>
        </p:nvSpPr>
        <p:spPr>
          <a:xfrm>
            <a:off x="1" y="2608028"/>
            <a:ext cx="82472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</a:rPr>
              <a:t>CLINICAL SKILLS IN NURSING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3FD237-F17E-46CC-D735-B7B9F114C13A}"/>
              </a:ext>
            </a:extLst>
          </p:cNvPr>
          <p:cNvSpPr txBox="1"/>
          <p:nvPr/>
        </p:nvSpPr>
        <p:spPr>
          <a:xfrm>
            <a:off x="0" y="3542087"/>
            <a:ext cx="8346831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bg1"/>
                </a:solidFill>
              </a:rPr>
              <a:t>Clinical expertise encompasses patient assessment, administering treatments, and utilizing medical technology.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bg1"/>
                </a:solidFill>
              </a:rPr>
              <a:t>These skills are crucial for accurate diagnosis, effective treatment plans, and ensuring patient safety.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143E1F9-5F25-A271-0A3A-8556F31867A1}"/>
              </a:ext>
            </a:extLst>
          </p:cNvPr>
          <p:cNvSpPr txBox="1"/>
          <p:nvPr/>
        </p:nvSpPr>
        <p:spPr>
          <a:xfrm>
            <a:off x="4675366" y="6408751"/>
            <a:ext cx="302944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Tanner (2006)</a:t>
            </a:r>
            <a:endParaRPr lang="en-GB" sz="1000" b="1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EE8C362-C322-1057-2169-864C34EBFE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81292" y="567511"/>
            <a:ext cx="3610708" cy="222258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AAD32FE-F6FD-DFBE-A30F-1D481AFA8F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81291" y="2790092"/>
            <a:ext cx="3610707" cy="200855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FE9200E-4BB6-5142-6584-FE61157D31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81291" y="4798646"/>
            <a:ext cx="3610709" cy="205935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8536552-ECF1-67A0-4243-7F3DFD2023B0}"/>
              </a:ext>
            </a:extLst>
          </p:cNvPr>
          <p:cNvSpPr txBox="1"/>
          <p:nvPr/>
        </p:nvSpPr>
        <p:spPr>
          <a:xfrm>
            <a:off x="99545" y="702001"/>
            <a:ext cx="78174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PROFESSIONAL SKILLS - COMMUNICATION</a:t>
            </a:r>
            <a:endParaRPr lang="en-GB" sz="115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5C37F8-8AF2-D4F4-D05B-329555537A30}"/>
              </a:ext>
            </a:extLst>
          </p:cNvPr>
          <p:cNvSpPr txBox="1"/>
          <p:nvPr/>
        </p:nvSpPr>
        <p:spPr>
          <a:xfrm>
            <a:off x="0" y="2359334"/>
            <a:ext cx="791698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COMMUNICATION: A KEY NURSING SKILL</a:t>
            </a:r>
            <a:endParaRPr lang="en-GB" sz="7200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3FD237-F17E-46CC-D735-B7B9F114C13A}"/>
              </a:ext>
            </a:extLst>
          </p:cNvPr>
          <p:cNvSpPr txBox="1"/>
          <p:nvPr/>
        </p:nvSpPr>
        <p:spPr>
          <a:xfrm>
            <a:off x="0" y="3542087"/>
            <a:ext cx="12192000" cy="28062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3200" b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Effective communication is essential for understanding patient needs, providing clear instructions, and collaborating with healthcare teams.</a:t>
            </a:r>
          </a:p>
          <a:p>
            <a:pPr marL="457200" indent="-4572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3200" b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Empathy and active listening enhance patient trust and improve care outcomes.</a:t>
            </a:r>
            <a:endParaRPr lang="en-GB" sz="3200" b="1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3DFA374-A060-138A-1D88-4F20860DDCC0}"/>
              </a:ext>
            </a:extLst>
          </p:cNvPr>
          <p:cNvSpPr txBox="1"/>
          <p:nvPr/>
        </p:nvSpPr>
        <p:spPr>
          <a:xfrm>
            <a:off x="4532243" y="6436041"/>
            <a:ext cx="307715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Crawford, </a:t>
            </a:r>
            <a:r>
              <a:rPr lang="en-US" sz="1200" b="1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Candlin</a:t>
            </a:r>
            <a:r>
              <a:rPr lang="en-US" sz="12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Roger (2017)</a:t>
            </a:r>
            <a:endParaRPr lang="en-GB" sz="1000" b="1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E7D1535-D4E1-161A-6D61-28B63D7DE6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2954" y="509632"/>
            <a:ext cx="4089501" cy="3085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783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8536552-ECF1-67A0-4243-7F3DFD2023B0}"/>
              </a:ext>
            </a:extLst>
          </p:cNvPr>
          <p:cNvSpPr txBox="1"/>
          <p:nvPr/>
        </p:nvSpPr>
        <p:spPr>
          <a:xfrm>
            <a:off x="99545" y="702001"/>
            <a:ext cx="763768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PROFESSIONAL SKILLS - CRITICAL THINKING</a:t>
            </a:r>
            <a:endParaRPr lang="en-GB" sz="496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5C37F8-8AF2-D4F4-D05B-329555537A30}"/>
              </a:ext>
            </a:extLst>
          </p:cNvPr>
          <p:cNvSpPr txBox="1"/>
          <p:nvPr/>
        </p:nvSpPr>
        <p:spPr>
          <a:xfrm>
            <a:off x="1" y="2608028"/>
            <a:ext cx="86594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CRITICAL THINKING IN NURSING</a:t>
            </a:r>
            <a:endParaRPr lang="en-GB" sz="16600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3FD237-F17E-46CC-D735-B7B9F114C13A}"/>
              </a:ext>
            </a:extLst>
          </p:cNvPr>
          <p:cNvSpPr txBox="1"/>
          <p:nvPr/>
        </p:nvSpPr>
        <p:spPr>
          <a:xfrm>
            <a:off x="0" y="3542087"/>
            <a:ext cx="12192000" cy="22793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3200" b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Nurses must employ critical thinking for making quick, informed decisions in dynamic healthcare environments.</a:t>
            </a:r>
          </a:p>
          <a:p>
            <a:pPr marL="457200" indent="-4572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This skill is vital for assessing patient conditions, planning care, and anticipating complications.</a:t>
            </a:r>
            <a:endParaRPr lang="en-GB" sz="4800" b="1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C580327-BD3E-D2E7-6806-BB3E9EEB1469}"/>
              </a:ext>
            </a:extLst>
          </p:cNvPr>
          <p:cNvSpPr txBox="1"/>
          <p:nvPr/>
        </p:nvSpPr>
        <p:spPr>
          <a:xfrm>
            <a:off x="4969565" y="6464410"/>
            <a:ext cx="22899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Zori and Morrison</a:t>
            </a:r>
            <a:r>
              <a:rPr lang="en-US" sz="12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2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(2009)</a:t>
            </a:r>
            <a:endParaRPr lang="en-GB" sz="1000" b="1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540C04A-58C1-C1C5-76D4-58DE740ECD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34215" y="578337"/>
            <a:ext cx="4058239" cy="2963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1386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8536552-ECF1-67A0-4243-7F3DFD2023B0}"/>
              </a:ext>
            </a:extLst>
          </p:cNvPr>
          <p:cNvSpPr txBox="1"/>
          <p:nvPr/>
        </p:nvSpPr>
        <p:spPr>
          <a:xfrm>
            <a:off x="99545" y="597458"/>
            <a:ext cx="755171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PERSONAL VALUES - COMPASSION</a:t>
            </a:r>
            <a:endParaRPr lang="en-GB" sz="2132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5C37F8-8AF2-D4F4-D05B-329555537A30}"/>
              </a:ext>
            </a:extLst>
          </p:cNvPr>
          <p:cNvSpPr txBox="1"/>
          <p:nvPr/>
        </p:nvSpPr>
        <p:spPr>
          <a:xfrm>
            <a:off x="1" y="2608028"/>
            <a:ext cx="76512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COMPASSION IN NURSING</a:t>
            </a:r>
            <a:endParaRPr lang="en-GB" sz="49600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3FD237-F17E-46CC-D735-B7B9F114C13A}"/>
              </a:ext>
            </a:extLst>
          </p:cNvPr>
          <p:cNvSpPr txBox="1"/>
          <p:nvPr/>
        </p:nvSpPr>
        <p:spPr>
          <a:xfrm>
            <a:off x="0" y="3542087"/>
            <a:ext cx="12192000" cy="21767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3200" b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Compassion is at the heart of nursing, fostering a caring and supportive environment for patients</a:t>
            </a:r>
            <a:r>
              <a:rPr lang="en-US" sz="3200" b="1" kern="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because</a:t>
            </a:r>
            <a:r>
              <a:rPr lang="en-US" sz="3200" b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compassion go beyond medical care, addressing the emotional and psychological needs of patients.</a:t>
            </a:r>
            <a:endParaRPr lang="en-GB" sz="3200" b="1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31D0AA-20B1-4179-B7C0-B2B52EC740D7}"/>
              </a:ext>
            </a:extLst>
          </p:cNvPr>
          <p:cNvSpPr txBox="1"/>
          <p:nvPr/>
        </p:nvSpPr>
        <p:spPr>
          <a:xfrm>
            <a:off x="4834393" y="6384897"/>
            <a:ext cx="258417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Papadopoulos and Ali (2016)</a:t>
            </a:r>
            <a:endParaRPr lang="en-GB" sz="1000" b="1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404FA5A-871C-92E5-3612-0A606DEE51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8462" y="554054"/>
            <a:ext cx="5339414" cy="2988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2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8536552-ECF1-67A0-4243-7F3DFD2023B0}"/>
              </a:ext>
            </a:extLst>
          </p:cNvPr>
          <p:cNvSpPr txBox="1"/>
          <p:nvPr/>
        </p:nvSpPr>
        <p:spPr>
          <a:xfrm>
            <a:off x="99545" y="597458"/>
            <a:ext cx="693430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PERSONAL VALUES - RESILIENCE</a:t>
            </a:r>
            <a:endParaRPr lang="en-GB" sz="400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5C37F8-8AF2-D4F4-D05B-329555537A30}"/>
              </a:ext>
            </a:extLst>
          </p:cNvPr>
          <p:cNvSpPr txBox="1"/>
          <p:nvPr/>
        </p:nvSpPr>
        <p:spPr>
          <a:xfrm>
            <a:off x="0" y="2245155"/>
            <a:ext cx="713714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RESILIENCE: ESSENTIAL FOR NURSES</a:t>
            </a:r>
            <a:endParaRPr lang="en-GB" sz="148100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3FD237-F17E-46CC-D735-B7B9F114C13A}"/>
              </a:ext>
            </a:extLst>
          </p:cNvPr>
          <p:cNvSpPr txBox="1"/>
          <p:nvPr/>
        </p:nvSpPr>
        <p:spPr>
          <a:xfrm>
            <a:off x="0" y="3542087"/>
            <a:ext cx="12192000" cy="22793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3200" b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Nursing is demanding; resilience helps nurses cope with stress, overcome challenges, and provide consistent care.</a:t>
            </a:r>
          </a:p>
          <a:p>
            <a:pPr marL="457200" indent="-4572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Maintaining personal well-being allows nurses to be present and effective for their patients.</a:t>
            </a:r>
            <a:endParaRPr lang="en-GB" sz="4800" b="1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5DD841-BDC6-7449-D0F4-5C092F84333C}"/>
              </a:ext>
            </a:extLst>
          </p:cNvPr>
          <p:cNvSpPr txBox="1"/>
          <p:nvPr/>
        </p:nvSpPr>
        <p:spPr>
          <a:xfrm>
            <a:off x="4895353" y="6363908"/>
            <a:ext cx="24012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Rushton et al</a:t>
            </a:r>
            <a:r>
              <a:rPr lang="en-US" sz="12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2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(2015)</a:t>
            </a:r>
            <a:endParaRPr lang="en-GB" sz="1000" b="1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52FEC20-2A46-6695-CC00-C14806E85A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9908" y="597458"/>
            <a:ext cx="4722547" cy="2944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0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8536552-ECF1-67A0-4243-7F3DFD2023B0}"/>
              </a:ext>
            </a:extLst>
          </p:cNvPr>
          <p:cNvSpPr txBox="1"/>
          <p:nvPr/>
        </p:nvSpPr>
        <p:spPr>
          <a:xfrm>
            <a:off x="99545" y="597458"/>
            <a:ext cx="709060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PROFESSIONAL PRACTICE COMMITMENT</a:t>
            </a:r>
            <a:endParaRPr lang="en-GB" sz="400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5C37F8-8AF2-D4F4-D05B-329555537A30}"/>
              </a:ext>
            </a:extLst>
          </p:cNvPr>
          <p:cNvSpPr txBox="1"/>
          <p:nvPr/>
        </p:nvSpPr>
        <p:spPr>
          <a:xfrm>
            <a:off x="0" y="2167118"/>
            <a:ext cx="757361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COMMITMENT TO PROFESSIONAL NURSING PRACTICE</a:t>
            </a:r>
            <a:endParaRPr lang="en-GB" sz="400000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3FD237-F17E-46CC-D735-B7B9F114C13A}"/>
              </a:ext>
            </a:extLst>
          </p:cNvPr>
          <p:cNvSpPr txBox="1"/>
          <p:nvPr/>
        </p:nvSpPr>
        <p:spPr>
          <a:xfrm>
            <a:off x="-2" y="3860688"/>
            <a:ext cx="12192000" cy="22793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3200" b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commitment to ongoing professional development ensures nurses stay current with medical advancements and best practices.</a:t>
            </a:r>
          </a:p>
          <a:p>
            <a:pPr marL="457200" indent="-4572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3200" b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This includes pursuing further education, attending workshops, and seeking mentorship opportunities.</a:t>
            </a:r>
            <a:endParaRPr lang="en-GB" sz="3200" b="1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86507AD-674A-45C3-E752-236D0201291B}"/>
              </a:ext>
            </a:extLst>
          </p:cNvPr>
          <p:cNvSpPr txBox="1"/>
          <p:nvPr/>
        </p:nvSpPr>
        <p:spPr>
          <a:xfrm>
            <a:off x="4565372" y="6403666"/>
            <a:ext cx="306125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Numminen</a:t>
            </a:r>
            <a:r>
              <a:rPr lang="en-US" sz="12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et al</a:t>
            </a:r>
            <a:r>
              <a:rPr lang="en-US" sz="12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2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(2015)</a:t>
            </a:r>
            <a:endParaRPr lang="en-GB" sz="1200" b="1" dirty="0">
              <a:solidFill>
                <a:schemeClr val="bg1"/>
              </a:solidFill>
            </a:endParaRPr>
          </a:p>
        </p:txBody>
      </p:sp>
      <p:pic>
        <p:nvPicPr>
          <p:cNvPr id="1026" name="Picture 2" descr="Improve Nurse Team Cooperation | NurseChoice">
            <a:extLst>
              <a:ext uri="{FF2B5EF4-FFF2-40B4-BE49-F238E27FC236}">
                <a16:creationId xmlns:a16="http://schemas.microsoft.com/office/drawing/2014/main" id="{236B5412-B962-24E1-8C52-FFFF655143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3617" y="554315"/>
            <a:ext cx="4518838" cy="3079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040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8536552-ECF1-67A0-4243-7F3DFD2023B0}"/>
              </a:ext>
            </a:extLst>
          </p:cNvPr>
          <p:cNvSpPr txBox="1"/>
          <p:nvPr/>
        </p:nvSpPr>
        <p:spPr>
          <a:xfrm>
            <a:off x="99545" y="597458"/>
            <a:ext cx="663731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NMC COMPETENCIES AND CODE OF CONDUCT</a:t>
            </a:r>
            <a:endParaRPr lang="en-GB" sz="400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5C37F8-8AF2-D4F4-D05B-329555537A30}"/>
              </a:ext>
            </a:extLst>
          </p:cNvPr>
          <p:cNvSpPr txBox="1"/>
          <p:nvPr/>
        </p:nvSpPr>
        <p:spPr>
          <a:xfrm>
            <a:off x="53009" y="2568490"/>
            <a:ext cx="74028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ADHERING TO NMC STANDARDS</a:t>
            </a:r>
            <a:endParaRPr lang="en-GB" sz="400000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3FD237-F17E-46CC-D735-B7B9F114C13A}"/>
              </a:ext>
            </a:extLst>
          </p:cNvPr>
          <p:cNvSpPr txBox="1"/>
          <p:nvPr/>
        </p:nvSpPr>
        <p:spPr>
          <a:xfrm>
            <a:off x="53009" y="4371206"/>
            <a:ext cx="12192000" cy="17524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3200" b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Nurses must align with the Nursing and Midwifery Council (NMC) competencies and ethical standards.</a:t>
            </a:r>
          </a:p>
          <a:p>
            <a:pPr marL="457200" indent="-4572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3200" b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This ensures safe, effective, and compassionate care delivery.</a:t>
            </a:r>
            <a:endParaRPr lang="en-GB" sz="3200" b="1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8FF728-6B60-12AB-99C9-A2F00171C490}"/>
              </a:ext>
            </a:extLst>
          </p:cNvPr>
          <p:cNvSpPr txBox="1"/>
          <p:nvPr/>
        </p:nvSpPr>
        <p:spPr>
          <a:xfrm>
            <a:off x="4882101" y="6472362"/>
            <a:ext cx="24251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Taylor et al</a:t>
            </a:r>
            <a:r>
              <a:rPr lang="en-US" sz="12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2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(2000)</a:t>
            </a:r>
            <a:endParaRPr lang="en-GB" sz="1200" b="1" dirty="0">
              <a:solidFill>
                <a:schemeClr val="bg1"/>
              </a:solidFill>
            </a:endParaRPr>
          </a:p>
        </p:txBody>
      </p:sp>
      <p:pic>
        <p:nvPicPr>
          <p:cNvPr id="2050" name="Picture 2" descr="Nmc-code - Coursework - The Code Professional standards of practice and ...">
            <a:extLst>
              <a:ext uri="{FF2B5EF4-FFF2-40B4-BE49-F238E27FC236}">
                <a16:creationId xmlns:a16="http://schemas.microsoft.com/office/drawing/2014/main" id="{7D61E749-A761-27EA-9E5D-C45A569714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3107" y="597458"/>
            <a:ext cx="4519347" cy="3646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1287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8536552-ECF1-67A0-4243-7F3DFD2023B0}"/>
              </a:ext>
            </a:extLst>
          </p:cNvPr>
          <p:cNvSpPr txBox="1"/>
          <p:nvPr/>
        </p:nvSpPr>
        <p:spPr>
          <a:xfrm>
            <a:off x="99545" y="597458"/>
            <a:ext cx="7207840" cy="8476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US" sz="4800" b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CASE STUDY</a:t>
            </a:r>
            <a:endParaRPr lang="en-GB" sz="4800" b="1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5C37F8-8AF2-D4F4-D05B-329555537A30}"/>
              </a:ext>
            </a:extLst>
          </p:cNvPr>
          <p:cNvSpPr txBox="1"/>
          <p:nvPr/>
        </p:nvSpPr>
        <p:spPr>
          <a:xfrm>
            <a:off x="53008" y="2568490"/>
            <a:ext cx="73481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NURSING IN ACTION</a:t>
            </a:r>
            <a:endParaRPr lang="en-GB" sz="400000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3FD237-F17E-46CC-D735-B7B9F114C13A}"/>
              </a:ext>
            </a:extLst>
          </p:cNvPr>
          <p:cNvSpPr txBox="1"/>
          <p:nvPr/>
        </p:nvSpPr>
        <p:spPr>
          <a:xfrm>
            <a:off x="-1325" y="4206394"/>
            <a:ext cx="12192000" cy="17524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3200" b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Consider a case where a nurse's quick decision-making and empathy significantly improved a patient's outcome.</a:t>
            </a:r>
          </a:p>
          <a:p>
            <a:pPr marL="457200" indent="-4572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3200" b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This exemplifies the impact of combined skills and values in nursing.</a:t>
            </a:r>
            <a:endParaRPr lang="en-GB" sz="3200" b="1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050C2C-CE14-1778-BC78-6ABB941E4624}"/>
              </a:ext>
            </a:extLst>
          </p:cNvPr>
          <p:cNvSpPr txBox="1"/>
          <p:nvPr/>
        </p:nvSpPr>
        <p:spPr>
          <a:xfrm>
            <a:off x="5112689" y="6416703"/>
            <a:ext cx="19639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Ironside</a:t>
            </a:r>
            <a:r>
              <a:rPr lang="en-US" sz="12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2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(2006)</a:t>
            </a:r>
            <a:endParaRPr lang="en-GB" sz="1200" b="1" dirty="0">
              <a:solidFill>
                <a:schemeClr val="bg1"/>
              </a:solidFill>
            </a:endParaRPr>
          </a:p>
        </p:txBody>
      </p:sp>
      <p:pic>
        <p:nvPicPr>
          <p:cNvPr id="3074" name="Picture 2" descr="What Does a Trauma Nurse Do?">
            <a:extLst>
              <a:ext uri="{FF2B5EF4-FFF2-40B4-BE49-F238E27FC236}">
                <a16:creationId xmlns:a16="http://schemas.microsoft.com/office/drawing/2014/main" id="{1153041D-5268-F75F-3228-B1BF09733B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1045" y="581030"/>
            <a:ext cx="5871409" cy="3625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8822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8536552-ECF1-67A0-4243-7F3DFD2023B0}"/>
              </a:ext>
            </a:extLst>
          </p:cNvPr>
          <p:cNvSpPr txBox="1"/>
          <p:nvPr/>
        </p:nvSpPr>
        <p:spPr>
          <a:xfrm>
            <a:off x="99545" y="597458"/>
            <a:ext cx="7278178" cy="8476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US" sz="48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GLOBAL PERSPECTIVE</a:t>
            </a:r>
            <a:endParaRPr lang="en-GB" sz="11500" b="1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5C37F8-8AF2-D4F4-D05B-329555537A30}"/>
              </a:ext>
            </a:extLst>
          </p:cNvPr>
          <p:cNvSpPr txBox="1"/>
          <p:nvPr/>
        </p:nvSpPr>
        <p:spPr>
          <a:xfrm>
            <a:off x="53009" y="2568490"/>
            <a:ext cx="76451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NURSING: A GLOBAL PERSPECTIVE</a:t>
            </a:r>
            <a:endParaRPr lang="en-GB" sz="400000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3FD237-F17E-46CC-D735-B7B9F114C13A}"/>
              </a:ext>
            </a:extLst>
          </p:cNvPr>
          <p:cNvSpPr txBox="1"/>
          <p:nvPr/>
        </p:nvSpPr>
        <p:spPr>
          <a:xfrm>
            <a:off x="0" y="3981200"/>
            <a:ext cx="12192000" cy="22793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3200" b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Nursing standards and practices vary globally, reflecting different healthcare systems and cultural contexts.</a:t>
            </a:r>
          </a:p>
          <a:p>
            <a:pPr marL="457200" indent="-4572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3200" b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Understanding these differences enriches the nursing practice and fosters global healthcare collaboration.</a:t>
            </a:r>
            <a:endParaRPr lang="en-GB" sz="3200" b="1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03126FC-20AD-D9A5-D9B0-E46759B54D10}"/>
              </a:ext>
            </a:extLst>
          </p:cNvPr>
          <p:cNvSpPr txBox="1"/>
          <p:nvPr/>
        </p:nvSpPr>
        <p:spPr>
          <a:xfrm>
            <a:off x="5088835" y="6392849"/>
            <a:ext cx="201963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Kim and </a:t>
            </a:r>
            <a:r>
              <a:rPr lang="en-US" sz="1200" b="1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Kollak</a:t>
            </a:r>
            <a:r>
              <a:rPr lang="en-US" sz="12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(2006)</a:t>
            </a:r>
            <a:endParaRPr lang="en-GB" sz="1200" b="1" dirty="0">
              <a:solidFill>
                <a:schemeClr val="bg1"/>
              </a:solidFill>
            </a:endParaRPr>
          </a:p>
        </p:txBody>
      </p:sp>
      <p:pic>
        <p:nvPicPr>
          <p:cNvPr id="4098" name="Picture 2" descr="Global perspectives of nursing by Rebecca Durand">
            <a:extLst>
              <a:ext uri="{FF2B5EF4-FFF2-40B4-BE49-F238E27FC236}">
                <a16:creationId xmlns:a16="http://schemas.microsoft.com/office/drawing/2014/main" id="{C0AD3470-1A19-ACEC-F377-B2FBB9720B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1845" y="597458"/>
            <a:ext cx="4550609" cy="3251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4710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8536552-ECF1-67A0-4243-7F3DFD2023B0}"/>
              </a:ext>
            </a:extLst>
          </p:cNvPr>
          <p:cNvSpPr txBox="1"/>
          <p:nvPr/>
        </p:nvSpPr>
        <p:spPr>
          <a:xfrm>
            <a:off x="99545" y="597458"/>
            <a:ext cx="6512270" cy="16379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US" sz="48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CHALLENGES AND OPPORTUNITIES</a:t>
            </a:r>
            <a:endParaRPr lang="en-GB" sz="49600" b="1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5C37F8-8AF2-D4F4-D05B-329555537A30}"/>
              </a:ext>
            </a:extLst>
          </p:cNvPr>
          <p:cNvSpPr txBox="1"/>
          <p:nvPr/>
        </p:nvSpPr>
        <p:spPr>
          <a:xfrm>
            <a:off x="-56035" y="2201341"/>
            <a:ext cx="778412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CHALLENGES AND OPPORTUNITIES IN NURSING</a:t>
            </a:r>
            <a:endParaRPr lang="en-GB" sz="400000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3FD237-F17E-46CC-D735-B7B9F114C13A}"/>
              </a:ext>
            </a:extLst>
          </p:cNvPr>
          <p:cNvSpPr txBox="1"/>
          <p:nvPr/>
        </p:nvSpPr>
        <p:spPr>
          <a:xfrm>
            <a:off x="-56035" y="3524780"/>
            <a:ext cx="8058989" cy="333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3200" b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Today's nurses face challenges like healthcare system strains, evolving diseases, and technological integration.</a:t>
            </a:r>
          </a:p>
          <a:p>
            <a:pPr marL="457200" indent="-4572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3200" b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These challenges bring opportunities for innovation, leadership, and advanced nursing roles.</a:t>
            </a:r>
            <a:endParaRPr lang="en-GB" sz="3200" b="1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8C61D38-A7F8-2996-A16B-103F382F6D1E}"/>
              </a:ext>
            </a:extLst>
          </p:cNvPr>
          <p:cNvSpPr txBox="1"/>
          <p:nvPr/>
        </p:nvSpPr>
        <p:spPr>
          <a:xfrm>
            <a:off x="4293703" y="6368995"/>
            <a:ext cx="36019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Lewis,  Strachan</a:t>
            </a:r>
            <a:r>
              <a:rPr lang="en-US" sz="12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2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 Smith (2012)</a:t>
            </a:r>
            <a:endParaRPr lang="en-GB" sz="1200" b="1" dirty="0">
              <a:solidFill>
                <a:schemeClr val="bg1"/>
              </a:solidFill>
            </a:endParaRPr>
          </a:p>
        </p:txBody>
      </p:sp>
      <p:pic>
        <p:nvPicPr>
          <p:cNvPr id="5122" name="Picture 2" descr="Dolly Shot Of Group Of Multi-ethnic Nurses Stock Footage SBV-331397754 ...">
            <a:extLst>
              <a:ext uri="{FF2B5EF4-FFF2-40B4-BE49-F238E27FC236}">
                <a16:creationId xmlns:a16="http://schemas.microsoft.com/office/drawing/2014/main" id="{F80D6208-A4AA-F7DC-DD5F-B850EE834A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2954" y="597458"/>
            <a:ext cx="4189046" cy="3185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05C8B09-A03C-EB89-90CC-4818EF18DE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02953" y="3786491"/>
            <a:ext cx="4165599" cy="3071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978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8536552-ECF1-67A0-4243-7F3DFD2023B0}"/>
              </a:ext>
            </a:extLst>
          </p:cNvPr>
          <p:cNvSpPr txBox="1"/>
          <p:nvPr/>
        </p:nvSpPr>
        <p:spPr>
          <a:xfrm>
            <a:off x="99545" y="597458"/>
            <a:ext cx="7715840" cy="8476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US" sz="4800" b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CONCLUSION</a:t>
            </a:r>
            <a:endParaRPr lang="en-GB" sz="4800" b="1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5C37F8-8AF2-D4F4-D05B-329555537A30}"/>
              </a:ext>
            </a:extLst>
          </p:cNvPr>
          <p:cNvSpPr txBox="1"/>
          <p:nvPr/>
        </p:nvSpPr>
        <p:spPr>
          <a:xfrm>
            <a:off x="99545" y="2072140"/>
            <a:ext cx="7606424" cy="72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US" sz="4000" b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CONCLUDING THOUGHTS</a:t>
            </a:r>
            <a:endParaRPr lang="en-GB" sz="4000" b="1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3FD237-F17E-46CC-D735-B7B9F114C13A}"/>
              </a:ext>
            </a:extLst>
          </p:cNvPr>
          <p:cNvSpPr txBox="1"/>
          <p:nvPr/>
        </p:nvSpPr>
        <p:spPr>
          <a:xfrm>
            <a:off x="0" y="3981200"/>
            <a:ext cx="12092455" cy="22793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3200" b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Nursing is a dynamic and essential profession, requiring a blend of skills, values, and commitment.</a:t>
            </a:r>
          </a:p>
          <a:p>
            <a:pPr marL="457200" indent="-4572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3200" b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continuous evolution and dedication in nursing contribute significantly to healthcare excellence.</a:t>
            </a:r>
            <a:endParaRPr lang="en-GB" sz="3200" b="1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F6073A-4574-180C-7736-A1B7AC6C4FF0}"/>
              </a:ext>
            </a:extLst>
          </p:cNvPr>
          <p:cNvSpPr txBox="1"/>
          <p:nvPr/>
        </p:nvSpPr>
        <p:spPr>
          <a:xfrm>
            <a:off x="4839694" y="6448507"/>
            <a:ext cx="25126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McCormack</a:t>
            </a:r>
            <a:r>
              <a:rPr lang="en-US" sz="12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2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 McCance (2016)</a:t>
            </a:r>
            <a:endParaRPr lang="en-GB" sz="1200" b="1" dirty="0">
              <a:solidFill>
                <a:schemeClr val="bg1"/>
              </a:solidFill>
            </a:endParaRPr>
          </a:p>
        </p:txBody>
      </p:sp>
      <p:pic>
        <p:nvPicPr>
          <p:cNvPr id="6146" name="Picture 2" descr="Concluding Thoughts on Critical Thinking For Christians – barney wiget">
            <a:extLst>
              <a:ext uri="{FF2B5EF4-FFF2-40B4-BE49-F238E27FC236}">
                <a16:creationId xmlns:a16="http://schemas.microsoft.com/office/drawing/2014/main" id="{78B296A5-E687-E308-33BB-4F07607EA6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4215" y="597459"/>
            <a:ext cx="4058239" cy="2911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7749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85C37F8-8AF2-D4F4-D05B-329555537A30}"/>
              </a:ext>
            </a:extLst>
          </p:cNvPr>
          <p:cNvSpPr txBox="1"/>
          <p:nvPr/>
        </p:nvSpPr>
        <p:spPr>
          <a:xfrm>
            <a:off x="99545" y="2536684"/>
            <a:ext cx="12085983" cy="2039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US" sz="4000" b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Thank you for your attention. I welcome any questions or discussions about the vital role of nurses in healthcare.</a:t>
            </a:r>
            <a:endParaRPr lang="en-GB" sz="4000" b="1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2106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5975BA2-02CA-CD81-D51F-EA4236DE344B}"/>
              </a:ext>
            </a:extLst>
          </p:cNvPr>
          <p:cNvSpPr txBox="1"/>
          <p:nvPr/>
        </p:nvSpPr>
        <p:spPr>
          <a:xfrm>
            <a:off x="351693" y="78154"/>
            <a:ext cx="98473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</a:rPr>
              <a:t>REFERENCE: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5ED3ABF-EC25-63AA-3F7B-682F2ED21CF3}"/>
              </a:ext>
            </a:extLst>
          </p:cNvPr>
          <p:cNvSpPr txBox="1"/>
          <p:nvPr/>
        </p:nvSpPr>
        <p:spPr>
          <a:xfrm>
            <a:off x="0" y="781538"/>
            <a:ext cx="12106031" cy="5928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Font typeface="+mj-lt"/>
              <a:buAutoNum type="arabicPeriod"/>
              <a:tabLst>
                <a:tab pos="457200" algn="l"/>
              </a:tabLst>
            </a:pPr>
            <a:r>
              <a:rPr lang="en-GB" sz="12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Crawford, T., </a:t>
            </a:r>
            <a:r>
              <a:rPr lang="en-GB" sz="1200" b="1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Candlin</a:t>
            </a:r>
            <a:r>
              <a:rPr lang="en-GB" sz="12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 and Roger, P. (2017) ’New perspectives on understanding cultural diversity in nurse–patient communication’, </a:t>
            </a:r>
            <a:r>
              <a:rPr lang="en-GB" sz="1200" b="1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Collegian</a:t>
            </a:r>
            <a:r>
              <a:rPr lang="en-GB" sz="12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24(1), pp.63–69. Available to: </a:t>
            </a:r>
            <a:r>
              <a:rPr lang="en-GB" sz="1200" b="1" u="sng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https://doi.org/10.1016/j.colegn.2015.09.001</a:t>
            </a:r>
            <a:r>
              <a:rPr lang="en-GB" sz="1200" b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2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Ironside, P.M. (2006) ’Using narrative pedagogy: learning and practicing interpretive thinking’, </a:t>
            </a:r>
            <a:r>
              <a:rPr lang="en-US" sz="1200" b="1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Advanced Nursing</a:t>
            </a: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55(4), pp.478–486. Available to: </a:t>
            </a:r>
            <a:r>
              <a:rPr lang="en-US" sz="1200" b="1" u="sng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https://doi.org/10.1111/j.1365-2648.2006.03938.x</a:t>
            </a: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2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Kim, H.S. and </a:t>
            </a:r>
            <a:r>
              <a:rPr lang="en-US" sz="1200" b="1" kern="1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Kollak</a:t>
            </a: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I. (2006) </a:t>
            </a:r>
            <a:r>
              <a:rPr lang="en-US" sz="1200" b="1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Nursing Theories: Conceptual and Philosophical Foundations, Second Edition</a:t>
            </a: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Springer Publishing Company. Available at: </a:t>
            </a:r>
            <a:r>
              <a:rPr lang="en-US" sz="1200" b="1" u="sng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https://books.google.ro/books?id=tV7taE4FbSMC&amp;printsec=frontcover&amp;hl=ro#v=onepage&amp;q&amp;f=false</a:t>
            </a: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23 Nov. 2023).</a:t>
            </a:r>
            <a:endParaRPr lang="en-GB" sz="12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Lewis, R., Strachan, A. and Smith, M.M. (2012) ’Is High Fidelity Simulation the Most Effective Method for the Development of Non-Technical Skills in Nursing? A Review of the Current Evidence’, </a:t>
            </a:r>
            <a:r>
              <a:rPr lang="en-US" sz="1200" b="1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Open Nursing Journal</a:t>
            </a: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6(2), pp.82–89. Available to: </a:t>
            </a:r>
            <a:r>
              <a:rPr lang="en-US" sz="1200" b="1" u="sng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https://doi.org/10.2174/1874434601206010082</a:t>
            </a: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2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200" b="1" kern="1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Lundell</a:t>
            </a: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200" b="1" kern="1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Rudberg</a:t>
            </a: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S., </a:t>
            </a:r>
            <a:r>
              <a:rPr lang="en-US" sz="1200" b="1" kern="1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Westerbotn</a:t>
            </a: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</a:t>
            </a:r>
            <a:r>
              <a:rPr lang="en-US" sz="1200" b="1" kern="1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Sormunen</a:t>
            </a: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T., </a:t>
            </a:r>
            <a:r>
              <a:rPr lang="en-US" sz="1200" b="1" kern="1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Scheja</a:t>
            </a: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 and </a:t>
            </a:r>
            <a:r>
              <a:rPr lang="en-US" sz="1200" b="1" kern="1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Lachmann</a:t>
            </a: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H. (2022) Undergraduate nursing students’ experiences of becoming a professional nurse: a longitudinal study. </a:t>
            </a:r>
            <a:r>
              <a:rPr lang="en-US" sz="1200" b="1" i="1" kern="1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Biomedcentral</a:t>
            </a:r>
            <a:r>
              <a:rPr lang="en-US" sz="1200" b="1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Nursing</a:t>
            </a: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21(1). Available to: </a:t>
            </a:r>
            <a:r>
              <a:rPr lang="en-US" sz="1200" b="1" u="sng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https://doi.org/10.1186/s12912-022-01002-0</a:t>
            </a: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2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McCormack, B. and McCance, T. (2016), </a:t>
            </a:r>
            <a:r>
              <a:rPr lang="en-US" sz="1200" b="1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Person-</a:t>
            </a:r>
            <a:r>
              <a:rPr lang="en-US" sz="1200" b="1" i="1" kern="1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centred</a:t>
            </a:r>
            <a:r>
              <a:rPr lang="en-US" sz="1200" b="1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Practice in Nursing and Health Care : Theory and Practice</a:t>
            </a: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2nd ed. Chichester, West Sussex: Wiley Blackwell.</a:t>
            </a:r>
            <a:endParaRPr lang="en-GB" sz="12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200" b="1" kern="1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Numminen</a:t>
            </a: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O., </a:t>
            </a:r>
            <a:r>
              <a:rPr lang="en-US" sz="1200" b="1" kern="1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Leino-Kilpi</a:t>
            </a: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H., </a:t>
            </a:r>
            <a:r>
              <a:rPr lang="en-US" sz="1200" b="1" kern="1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Isoaho</a:t>
            </a: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H. and </a:t>
            </a:r>
            <a:r>
              <a:rPr lang="en-US" sz="1200" b="1" kern="1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Meretoja</a:t>
            </a: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R. (2015) ’Newly graduated nurses’ occupational commitment and its associations with professional competence and work-related factors’, </a:t>
            </a:r>
            <a:r>
              <a:rPr lang="en-US" sz="1200" b="1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Clinical Nursing</a:t>
            </a: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25(1-2), pp.117–126. Available to: </a:t>
            </a:r>
            <a:r>
              <a:rPr lang="en-US" sz="1200" b="1" u="sng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https://doi.org/10.1111/jocn.13005</a:t>
            </a: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2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Papadopoulos, I. and Ali, S. (2016) ’Measuring compassion in nurses and other healthcare professionals: An integrative review’, </a:t>
            </a:r>
            <a:r>
              <a:rPr lang="en-US" sz="1200" b="1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Nurse Education in Practice</a:t>
            </a: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16(1), pp.133–139. Available to: </a:t>
            </a:r>
            <a:r>
              <a:rPr lang="en-US" sz="1200" b="1" u="sng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https://doi.org/10.1016/j.nepr.2015.08.001</a:t>
            </a: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2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Rushton, C.H., </a:t>
            </a:r>
            <a:r>
              <a:rPr lang="en-US" sz="1200" b="1" kern="1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Batcheller</a:t>
            </a: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J., Schroeder, K. and Donohue, P. (2015) ’Burnout and Resilience Among Nurses Practicing in High-Intensity Settings’, </a:t>
            </a:r>
            <a:r>
              <a:rPr lang="en-US" sz="1200" b="1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American Journal of Critical Care</a:t>
            </a: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24(5), pp.412–420. Available to: </a:t>
            </a:r>
            <a:r>
              <a:rPr lang="en-US" sz="1200" b="1" u="sng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https://doi.org/10.4037/ajcc2015291</a:t>
            </a: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2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Smith, E.L., </a:t>
            </a:r>
            <a:r>
              <a:rPr lang="en-US" sz="1200" b="1" kern="1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Cronenwett</a:t>
            </a: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L. and Sherwood, G. (2007) ’Current assessments of quality and safety education in nursing’, </a:t>
            </a:r>
            <a:r>
              <a:rPr lang="en-US" sz="1200" b="1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Nursing Outlook</a:t>
            </a: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55(3), pp.132–137. Available to: </a:t>
            </a:r>
            <a:r>
              <a:rPr lang="en-US" sz="1200" b="1" u="sng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https://doi.org/10.1016/j.outlook.2007.02.005</a:t>
            </a: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2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Tanner, C.A. (2006) ’Thinking Like a Nurse: A Research-Based Model of Clinical Judgment in Nursing’, </a:t>
            </a:r>
            <a:r>
              <a:rPr lang="en-US" sz="1200" b="1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Nursing Education</a:t>
            </a: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45(6), pp.204–211. Available to: </a:t>
            </a:r>
            <a:r>
              <a:rPr lang="en-US" sz="1200" b="1" u="sng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https://doi.org/10.3928/01484834-20060601-04</a:t>
            </a: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2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Taylor, R., Reeves, B., </a:t>
            </a:r>
            <a:r>
              <a:rPr lang="en-US" sz="1200" b="1" kern="1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Ewings</a:t>
            </a: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P., Binns, S., </a:t>
            </a:r>
            <a:r>
              <a:rPr lang="en-US" sz="1200" b="1" kern="1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Keast</a:t>
            </a: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 and Mears, R. (2000) ’A systematic review of the effectiveness of critical appraisal skills training for clinicians’ </a:t>
            </a:r>
            <a:r>
              <a:rPr lang="en-US" sz="1200" b="1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Medical Education</a:t>
            </a: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34(2), pp.120–125. Available to: </a:t>
            </a:r>
            <a:r>
              <a:rPr lang="en-US" sz="1200" b="1" u="sng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https://doi.org/10.1046/j.1365-2923.2000.00574.x</a:t>
            </a: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2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Zori, S. and Morrison, B. (2009) ’Critical thinking in nurse managers. </a:t>
            </a:r>
            <a:r>
              <a:rPr lang="en-US" sz="1200" b="1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Nursing Economics’</a:t>
            </a: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27(2), pp.75–79, 98. Available at: </a:t>
            </a:r>
            <a:r>
              <a:rPr lang="en-US" sz="1200" b="1" u="sng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https://pubmed.ncbi.nlm.nih.gov/19492771/</a:t>
            </a:r>
            <a:r>
              <a:rPr lang="en-US" sz="1200" b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2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722549"/>
      </p:ext>
    </p:extLst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TM04033923%5b%5bfn=Depth%5d%5d</Template>
  <TotalTime>3886</TotalTime>
  <Words>1357</Words>
  <Application>Microsoft Office PowerPoint</Application>
  <PresentationFormat>Widescreen</PresentationFormat>
  <Paragraphs>98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Corbel</vt:lpstr>
      <vt:lpstr>Times New Roman</vt:lpstr>
      <vt:lpstr>Depth</vt:lpstr>
      <vt:lpstr>THE MULTIFACETED ROLE OF A NURSE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MULTIFACETED ROLE OF A NURSE</dc:title>
  <dc:creator>Marinel Biban</dc:creator>
  <cp:lastModifiedBy>Tami Biban</cp:lastModifiedBy>
  <cp:revision>3</cp:revision>
  <dcterms:created xsi:type="dcterms:W3CDTF">2023-11-23T17:59:23Z</dcterms:created>
  <dcterms:modified xsi:type="dcterms:W3CDTF">2023-11-27T16:31:37Z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