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750" r:id="rId4"/>
  </p:sldMasterIdLst>
  <p:notesMasterIdLst>
    <p:notesMasterId r:id="rId21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71" r:id="rId18"/>
    <p:sldId id="269" r:id="rId19"/>
    <p:sldId id="270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771D33E-F68F-4E9E-A1BA-E96FFF7D58B2}" v="400" dt="2026-08-13T19:51:05.6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a Maria Dias Da Silva (2439686)" userId="2aded939-62ff-4a76-b72d-dfea89901e23" providerId="ADAL" clId="{7ECFF471-E13C-4E01-AE7B-D9D01BAADD09}"/>
    <pc:docChg chg="undo custSel addSld modSld sldOrd">
      <pc:chgData name="Ana Maria Dias Da Silva (2439686)" userId="2aded939-62ff-4a76-b72d-dfea89901e23" providerId="ADAL" clId="{7ECFF471-E13C-4E01-AE7B-D9D01BAADD09}" dt="2026-08-13T19:51:05.654" v="1649" actId="21"/>
      <pc:docMkLst>
        <pc:docMk/>
      </pc:docMkLst>
      <pc:sldChg chg="addSp delSp modSp mod modTransition delAnim modNotesTx">
        <pc:chgData name="Ana Maria Dias Da Silva (2439686)" userId="2aded939-62ff-4a76-b72d-dfea89901e23" providerId="ADAL" clId="{7ECFF471-E13C-4E01-AE7B-D9D01BAADD09}" dt="2026-08-13T17:12:42.027" v="1519"/>
        <pc:sldMkLst>
          <pc:docMk/>
          <pc:sldMk cId="1998589166" sldId="256"/>
        </pc:sldMkLst>
        <pc:spChg chg="mod">
          <ac:chgData name="Ana Maria Dias Da Silva (2439686)" userId="2aded939-62ff-4a76-b72d-dfea89901e23" providerId="ADAL" clId="{7ECFF471-E13C-4E01-AE7B-D9D01BAADD09}" dt="2026-08-13T08:47:58.239" v="1052" actId="20577"/>
          <ac:spMkLst>
            <pc:docMk/>
            <pc:sldMk cId="1998589166" sldId="256"/>
            <ac:spMk id="3" creationId="{83612D46-4A4D-4995-9FA2-0F52AA63CF5A}"/>
          </ac:spMkLst>
        </pc:spChg>
        <pc:spChg chg="add del mod">
          <ac:chgData name="Ana Maria Dias Da Silva (2439686)" userId="2aded939-62ff-4a76-b72d-dfea89901e23" providerId="ADAL" clId="{7ECFF471-E13C-4E01-AE7B-D9D01BAADD09}" dt="2026-08-13T08:47:54.562" v="1051"/>
          <ac:spMkLst>
            <pc:docMk/>
            <pc:sldMk cId="1998589166" sldId="256"/>
            <ac:spMk id="64" creationId="{0B84EBB4-A217-7342-45B2-F7709886C1C5}"/>
          </ac:spMkLst>
        </pc:spChg>
        <pc:picChg chg="add del mod">
          <ac:chgData name="Ana Maria Dias Da Silva (2439686)" userId="2aded939-62ff-4a76-b72d-dfea89901e23" providerId="ADAL" clId="{7ECFF471-E13C-4E01-AE7B-D9D01BAADD09}" dt="2026-08-12T10:19:39.808" v="169"/>
          <ac:picMkLst>
            <pc:docMk/>
            <pc:sldMk cId="1998589166" sldId="256"/>
            <ac:picMk id="15" creationId="{CCE777AE-626C-EA07-FC60-8CEFE625621A}"/>
          </ac:picMkLst>
        </pc:picChg>
        <pc:picChg chg="del">
          <ac:chgData name="Ana Maria Dias Da Silva (2439686)" userId="2aded939-62ff-4a76-b72d-dfea89901e23" providerId="ADAL" clId="{7ECFF471-E13C-4E01-AE7B-D9D01BAADD09}" dt="2026-08-13T14:38:20.912" v="1085" actId="21"/>
          <ac:picMkLst>
            <pc:docMk/>
            <pc:sldMk cId="1998589166" sldId="256"/>
            <ac:picMk id="18" creationId="{13B8DB36-CE8B-FD17-97CA-0AA09A7263AE}"/>
          </ac:picMkLst>
        </pc:picChg>
        <pc:picChg chg="add del mod">
          <ac:chgData name="Ana Maria Dias Da Silva (2439686)" userId="2aded939-62ff-4a76-b72d-dfea89901e23" providerId="ADAL" clId="{7ECFF471-E13C-4E01-AE7B-D9D01BAADD09}" dt="2026-08-12T10:20:59.873" v="172"/>
          <ac:picMkLst>
            <pc:docMk/>
            <pc:sldMk cId="1998589166" sldId="256"/>
            <ac:picMk id="21" creationId="{2D6CB098-84D6-B92D-3A55-47B4C86EDEC7}"/>
          </ac:picMkLst>
        </pc:picChg>
        <pc:picChg chg="del">
          <ac:chgData name="Ana Maria Dias Da Silva (2439686)" userId="2aded939-62ff-4a76-b72d-dfea89901e23" providerId="ADAL" clId="{7ECFF471-E13C-4E01-AE7B-D9D01BAADD09}" dt="2026-08-13T14:38:06.732" v="1084" actId="21"/>
          <ac:picMkLst>
            <pc:docMk/>
            <pc:sldMk cId="1998589166" sldId="256"/>
            <ac:picMk id="24" creationId="{2207BD4B-A3A4-FDB1-CC20-F44FF6602C47}"/>
          </ac:picMkLst>
        </pc:picChg>
        <pc:picChg chg="del">
          <ac:chgData name="Ana Maria Dias Da Silva (2439686)" userId="2aded939-62ff-4a76-b72d-dfea89901e23" providerId="ADAL" clId="{7ECFF471-E13C-4E01-AE7B-D9D01BAADD09}" dt="2026-08-13T14:38:00.825" v="1083" actId="21"/>
          <ac:picMkLst>
            <pc:docMk/>
            <pc:sldMk cId="1998589166" sldId="256"/>
            <ac:picMk id="26" creationId="{0DDF26AA-D6A0-BF6A-2CDA-B7285053BEEB}"/>
          </ac:picMkLst>
        </pc:picChg>
        <pc:picChg chg="add del mod">
          <ac:chgData name="Ana Maria Dias Da Silva (2439686)" userId="2aded939-62ff-4a76-b72d-dfea89901e23" providerId="ADAL" clId="{7ECFF471-E13C-4E01-AE7B-D9D01BAADD09}" dt="2026-08-12T10:27:28.419" v="176"/>
          <ac:picMkLst>
            <pc:docMk/>
            <pc:sldMk cId="1998589166" sldId="256"/>
            <ac:picMk id="28" creationId="{4BF61176-F084-E57D-8F6E-5F90D74D710D}"/>
          </ac:picMkLst>
        </pc:picChg>
        <pc:picChg chg="del">
          <ac:chgData name="Ana Maria Dias Da Silva (2439686)" userId="2aded939-62ff-4a76-b72d-dfea89901e23" providerId="ADAL" clId="{7ECFF471-E13C-4E01-AE7B-D9D01BAADD09}" dt="2026-08-13T14:37:54.523" v="1082" actId="21"/>
          <ac:picMkLst>
            <pc:docMk/>
            <pc:sldMk cId="1998589166" sldId="256"/>
            <ac:picMk id="31" creationId="{2AB25F6A-A62A-2763-7BDE-C00B92ACAE97}"/>
          </ac:picMkLst>
        </pc:picChg>
        <pc:picChg chg="add del mod">
          <ac:chgData name="Ana Maria Dias Da Silva (2439686)" userId="2aded939-62ff-4a76-b72d-dfea89901e23" providerId="ADAL" clId="{7ECFF471-E13C-4E01-AE7B-D9D01BAADD09}" dt="2026-08-12T11:45:15.392" v="179"/>
          <ac:picMkLst>
            <pc:docMk/>
            <pc:sldMk cId="1998589166" sldId="256"/>
            <ac:picMk id="33" creationId="{CD7493A5-D569-6E52-A70F-19F9074901F0}"/>
          </ac:picMkLst>
        </pc:picChg>
        <pc:picChg chg="del">
          <ac:chgData name="Ana Maria Dias Da Silva (2439686)" userId="2aded939-62ff-4a76-b72d-dfea89901e23" providerId="ADAL" clId="{7ECFF471-E13C-4E01-AE7B-D9D01BAADD09}" dt="2026-08-13T14:37:27.907" v="1080" actId="21"/>
          <ac:picMkLst>
            <pc:docMk/>
            <pc:sldMk cId="1998589166" sldId="256"/>
            <ac:picMk id="36" creationId="{9FA4D1B1-AD7A-89C7-E0FB-13A470EEF0EB}"/>
          </ac:picMkLst>
        </pc:picChg>
        <pc:picChg chg="add del mod">
          <ac:chgData name="Ana Maria Dias Da Silva (2439686)" userId="2aded939-62ff-4a76-b72d-dfea89901e23" providerId="ADAL" clId="{7ECFF471-E13C-4E01-AE7B-D9D01BAADD09}" dt="2026-08-12T11:48:49.047" v="182"/>
          <ac:picMkLst>
            <pc:docMk/>
            <pc:sldMk cId="1998589166" sldId="256"/>
            <ac:picMk id="38" creationId="{506AF9D1-C65C-DC08-1004-FC78B904EA3D}"/>
          </ac:picMkLst>
        </pc:picChg>
        <pc:picChg chg="del">
          <ac:chgData name="Ana Maria Dias Da Silva (2439686)" userId="2aded939-62ff-4a76-b72d-dfea89901e23" providerId="ADAL" clId="{7ECFF471-E13C-4E01-AE7B-D9D01BAADD09}" dt="2026-08-13T14:32:14.254" v="1068" actId="478"/>
          <ac:picMkLst>
            <pc:docMk/>
            <pc:sldMk cId="1998589166" sldId="256"/>
            <ac:picMk id="41" creationId="{3F3CA800-874E-1A0B-329A-22ABE96BDFD3}"/>
          </ac:picMkLst>
        </pc:picChg>
        <pc:picChg chg="del mod">
          <ac:chgData name="Ana Maria Dias Da Silva (2439686)" userId="2aded939-62ff-4a76-b72d-dfea89901e23" providerId="ADAL" clId="{7ECFF471-E13C-4E01-AE7B-D9D01BAADD09}" dt="2026-08-13T14:32:11.689" v="1067" actId="478"/>
          <ac:picMkLst>
            <pc:docMk/>
            <pc:sldMk cId="1998589166" sldId="256"/>
            <ac:picMk id="42" creationId="{4C800234-7B6C-5F30-E069-440F42CF18E3}"/>
          </ac:picMkLst>
        </pc:picChg>
        <pc:picChg chg="add del mod">
          <ac:chgData name="Ana Maria Dias Da Silva (2439686)" userId="2aded939-62ff-4a76-b72d-dfea89901e23" providerId="ADAL" clId="{7ECFF471-E13C-4E01-AE7B-D9D01BAADD09}" dt="2026-08-12T12:24:01.149" v="186"/>
          <ac:picMkLst>
            <pc:docMk/>
            <pc:sldMk cId="1998589166" sldId="256"/>
            <ac:picMk id="44" creationId="{58DF8B9F-73F3-4082-D145-534201A03815}"/>
          </ac:picMkLst>
        </pc:picChg>
        <pc:picChg chg="del mod">
          <ac:chgData name="Ana Maria Dias Da Silva (2439686)" userId="2aded939-62ff-4a76-b72d-dfea89901e23" providerId="ADAL" clId="{7ECFF471-E13C-4E01-AE7B-D9D01BAADD09}" dt="2026-08-13T14:32:06.562" v="1065" actId="21"/>
          <ac:picMkLst>
            <pc:docMk/>
            <pc:sldMk cId="1998589166" sldId="256"/>
            <ac:picMk id="47" creationId="{DF2F1613-B405-2DC0-C73F-3C86DC9EE51F}"/>
          </ac:picMkLst>
        </pc:picChg>
        <pc:picChg chg="add del mod">
          <ac:chgData name="Ana Maria Dias Da Silva (2439686)" userId="2aded939-62ff-4a76-b72d-dfea89901e23" providerId="ADAL" clId="{7ECFF471-E13C-4E01-AE7B-D9D01BAADD09}" dt="2026-08-12T13:03:31.902" v="192"/>
          <ac:picMkLst>
            <pc:docMk/>
            <pc:sldMk cId="1998589166" sldId="256"/>
            <ac:picMk id="49" creationId="{62F86CDE-C3FC-90D7-0A37-BF6C1BA36674}"/>
          </ac:picMkLst>
        </pc:picChg>
        <pc:picChg chg="del mod">
          <ac:chgData name="Ana Maria Dias Da Silva (2439686)" userId="2aded939-62ff-4a76-b72d-dfea89901e23" providerId="ADAL" clId="{7ECFF471-E13C-4E01-AE7B-D9D01BAADD09}" dt="2026-08-13T14:37:50.739" v="1081" actId="21"/>
          <ac:picMkLst>
            <pc:docMk/>
            <pc:sldMk cId="1998589166" sldId="256"/>
            <ac:picMk id="51" creationId="{102D8077-700A-4D45-61FE-0AE894B42A11}"/>
          </ac:picMkLst>
        </pc:picChg>
        <pc:picChg chg="add del mod">
          <ac:chgData name="Ana Maria Dias Da Silva (2439686)" userId="2aded939-62ff-4a76-b72d-dfea89901e23" providerId="ADAL" clId="{7ECFF471-E13C-4E01-AE7B-D9D01BAADD09}" dt="2026-08-12T15:53:09.907" v="1026"/>
          <ac:picMkLst>
            <pc:docMk/>
            <pc:sldMk cId="1998589166" sldId="256"/>
            <ac:picMk id="53" creationId="{0B4ED9E0-DAB5-DAC3-C3FD-6F4BDC38BEB2}"/>
          </ac:picMkLst>
        </pc:picChg>
        <pc:picChg chg="add del mod">
          <ac:chgData name="Ana Maria Dias Da Silva (2439686)" userId="2aded939-62ff-4a76-b72d-dfea89901e23" providerId="ADAL" clId="{7ECFF471-E13C-4E01-AE7B-D9D01BAADD09}" dt="2026-08-12T15:54:34.880" v="1042"/>
          <ac:picMkLst>
            <pc:docMk/>
            <pc:sldMk cId="1998589166" sldId="256"/>
            <ac:picMk id="57" creationId="{7A666B3C-3FF8-112C-8E6F-CDB217992577}"/>
          </ac:picMkLst>
        </pc:picChg>
        <pc:picChg chg="add del mod">
          <ac:chgData name="Ana Maria Dias Da Silva (2439686)" userId="2aded939-62ff-4a76-b72d-dfea89901e23" providerId="ADAL" clId="{7ECFF471-E13C-4E01-AE7B-D9D01BAADD09}" dt="2026-08-13T08:47:33.045" v="1046"/>
          <ac:picMkLst>
            <pc:docMk/>
            <pc:sldMk cId="1998589166" sldId="256"/>
            <ac:picMk id="61" creationId="{7CB2408D-EEB0-4922-8552-2BF34F945781}"/>
          </ac:picMkLst>
        </pc:picChg>
        <pc:picChg chg="add del mod">
          <ac:chgData name="Ana Maria Dias Da Silva (2439686)" userId="2aded939-62ff-4a76-b72d-dfea89901e23" providerId="ADAL" clId="{7ECFF471-E13C-4E01-AE7B-D9D01BAADD09}" dt="2026-08-13T14:02:53.933" v="1060"/>
          <ac:picMkLst>
            <pc:docMk/>
            <pc:sldMk cId="1998589166" sldId="256"/>
            <ac:picMk id="66" creationId="{C6B22DC5-C763-7976-9F0D-62025533DED7}"/>
          </ac:picMkLst>
        </pc:picChg>
        <pc:picChg chg="add del mod">
          <ac:chgData name="Ana Maria Dias Da Silva (2439686)" userId="2aded939-62ff-4a76-b72d-dfea89901e23" providerId="ADAL" clId="{7ECFF471-E13C-4E01-AE7B-D9D01BAADD09}" dt="2026-08-13T14:03:01.540" v="1063"/>
          <ac:picMkLst>
            <pc:docMk/>
            <pc:sldMk cId="1998589166" sldId="256"/>
            <ac:picMk id="69" creationId="{489204C9-3684-75AE-951E-4E690B34CE35}"/>
          </ac:picMkLst>
        </pc:picChg>
        <pc:picChg chg="del">
          <ac:chgData name="Ana Maria Dias Da Silva (2439686)" userId="2aded939-62ff-4a76-b72d-dfea89901e23" providerId="ADAL" clId="{7ECFF471-E13C-4E01-AE7B-D9D01BAADD09}" dt="2026-08-13T14:31:59.917" v="1064" actId="21"/>
          <ac:picMkLst>
            <pc:docMk/>
            <pc:sldMk cId="1998589166" sldId="256"/>
            <ac:picMk id="73" creationId="{187DD193-C9C4-C786-5858-8E5B9CEA630A}"/>
          </ac:picMkLst>
        </pc:picChg>
        <pc:picChg chg="add del mod">
          <ac:chgData name="Ana Maria Dias Da Silva (2439686)" userId="2aded939-62ff-4a76-b72d-dfea89901e23" providerId="ADAL" clId="{7ECFF471-E13C-4E01-AE7B-D9D01BAADD09}" dt="2026-08-13T14:33:00.835" v="1071"/>
          <ac:picMkLst>
            <pc:docMk/>
            <pc:sldMk cId="1998589166" sldId="256"/>
            <ac:picMk id="75" creationId="{0A2879B6-E2AA-A1F5-9BC7-C34E40C10317}"/>
          </ac:picMkLst>
        </pc:picChg>
        <pc:picChg chg="add del mod">
          <ac:chgData name="Ana Maria Dias Da Silva (2439686)" userId="2aded939-62ff-4a76-b72d-dfea89901e23" providerId="ADAL" clId="{7ECFF471-E13C-4E01-AE7B-D9D01BAADD09}" dt="2026-08-13T14:33:07.873" v="1074"/>
          <ac:picMkLst>
            <pc:docMk/>
            <pc:sldMk cId="1998589166" sldId="256"/>
            <ac:picMk id="78" creationId="{6229D912-52BD-A63B-4C6F-E54BBE2065D5}"/>
          </ac:picMkLst>
        </pc:picChg>
        <pc:picChg chg="add del mod">
          <ac:chgData name="Ana Maria Dias Da Silva (2439686)" userId="2aded939-62ff-4a76-b72d-dfea89901e23" providerId="ADAL" clId="{7ECFF471-E13C-4E01-AE7B-D9D01BAADD09}" dt="2026-08-13T14:34:53.522" v="1078"/>
          <ac:picMkLst>
            <pc:docMk/>
            <pc:sldMk cId="1998589166" sldId="256"/>
            <ac:picMk id="88" creationId="{4EB465CD-A202-DB42-7282-5643E4EB5D2C}"/>
          </ac:picMkLst>
        </pc:picChg>
        <pc:picChg chg="add del mod">
          <ac:chgData name="Ana Maria Dias Da Silva (2439686)" userId="2aded939-62ff-4a76-b72d-dfea89901e23" providerId="ADAL" clId="{7ECFF471-E13C-4E01-AE7B-D9D01BAADD09}" dt="2026-08-13T14:44:24.932" v="1088"/>
          <ac:picMkLst>
            <pc:docMk/>
            <pc:sldMk cId="1998589166" sldId="256"/>
            <ac:picMk id="94" creationId="{95E1AB91-8401-A99F-BFE1-87494A93B21E}"/>
          </ac:picMkLst>
        </pc:picChg>
        <pc:picChg chg="add del mod">
          <ac:chgData name="Ana Maria Dias Da Silva (2439686)" userId="2aded939-62ff-4a76-b72d-dfea89901e23" providerId="ADAL" clId="{7ECFF471-E13C-4E01-AE7B-D9D01BAADD09}" dt="2026-08-13T14:52:39.824" v="1091"/>
          <ac:picMkLst>
            <pc:docMk/>
            <pc:sldMk cId="1998589166" sldId="256"/>
            <ac:picMk id="98" creationId="{418F90F4-2458-D412-D252-74D2C45BD07A}"/>
          </ac:picMkLst>
        </pc:picChg>
        <pc:picChg chg="add del mod">
          <ac:chgData name="Ana Maria Dias Da Silva (2439686)" userId="2aded939-62ff-4a76-b72d-dfea89901e23" providerId="ADAL" clId="{7ECFF471-E13C-4E01-AE7B-D9D01BAADD09}" dt="2026-08-13T14:54:25.426" v="1101"/>
          <ac:picMkLst>
            <pc:docMk/>
            <pc:sldMk cId="1998589166" sldId="256"/>
            <ac:picMk id="102" creationId="{F92868B0-B451-A222-D88F-67B94E81AAAD}"/>
          </ac:picMkLst>
        </pc:picChg>
        <pc:picChg chg="add del mod">
          <ac:chgData name="Ana Maria Dias Da Silva (2439686)" userId="2aded939-62ff-4a76-b72d-dfea89901e23" providerId="ADAL" clId="{7ECFF471-E13C-4E01-AE7B-D9D01BAADD09}" dt="2026-08-13T15:14:14.363" v="1503"/>
          <ac:picMkLst>
            <pc:docMk/>
            <pc:sldMk cId="1998589166" sldId="256"/>
            <ac:picMk id="106" creationId="{099FF490-CB81-AF41-6BC3-F948AD5882C4}"/>
          </ac:picMkLst>
        </pc:picChg>
        <pc:picChg chg="add del mod">
          <ac:chgData name="Ana Maria Dias Da Silva (2439686)" userId="2aded939-62ff-4a76-b72d-dfea89901e23" providerId="ADAL" clId="{7ECFF471-E13C-4E01-AE7B-D9D01BAADD09}" dt="2026-08-13T15:16:27.790" v="1506"/>
          <ac:picMkLst>
            <pc:docMk/>
            <pc:sldMk cId="1998589166" sldId="256"/>
            <ac:picMk id="110" creationId="{D82B8554-607A-EA2A-8E3E-6AD2A81E0B4A}"/>
          </ac:picMkLst>
        </pc:picChg>
        <pc:picChg chg="add del mod">
          <ac:chgData name="Ana Maria Dias Da Silva (2439686)" userId="2aded939-62ff-4a76-b72d-dfea89901e23" providerId="ADAL" clId="{7ECFF471-E13C-4E01-AE7B-D9D01BAADD09}" dt="2026-08-13T16:21:15.412" v="1509"/>
          <ac:picMkLst>
            <pc:docMk/>
            <pc:sldMk cId="1998589166" sldId="256"/>
            <ac:picMk id="114" creationId="{15E6F688-B5F6-C105-8EC0-7CE1D2E8E7E2}"/>
          </ac:picMkLst>
        </pc:picChg>
        <pc:picChg chg="add del mod">
          <ac:chgData name="Ana Maria Dias Da Silva (2439686)" userId="2aded939-62ff-4a76-b72d-dfea89901e23" providerId="ADAL" clId="{7ECFF471-E13C-4E01-AE7B-D9D01BAADD09}" dt="2026-08-13T16:28:45.903" v="1512"/>
          <ac:picMkLst>
            <pc:docMk/>
            <pc:sldMk cId="1998589166" sldId="256"/>
            <ac:picMk id="118" creationId="{B4AFF26C-7D51-FFF0-A347-48274591F9C9}"/>
          </ac:picMkLst>
        </pc:picChg>
        <pc:picChg chg="add del mod">
          <ac:chgData name="Ana Maria Dias Da Silva (2439686)" userId="2aded939-62ff-4a76-b72d-dfea89901e23" providerId="ADAL" clId="{7ECFF471-E13C-4E01-AE7B-D9D01BAADD09}" dt="2026-08-13T16:28:53.884" v="1515"/>
          <ac:picMkLst>
            <pc:docMk/>
            <pc:sldMk cId="1998589166" sldId="256"/>
            <ac:picMk id="121" creationId="{3F79D843-3ABE-DA2B-A430-B9026E938DDF}"/>
          </ac:picMkLst>
        </pc:picChg>
        <pc:picChg chg="add del mod">
          <ac:chgData name="Ana Maria Dias Da Silva (2439686)" userId="2aded939-62ff-4a76-b72d-dfea89901e23" providerId="ADAL" clId="{7ECFF471-E13C-4E01-AE7B-D9D01BAADD09}" dt="2026-08-13T17:12:42.027" v="1519"/>
          <ac:picMkLst>
            <pc:docMk/>
            <pc:sldMk cId="1998589166" sldId="256"/>
            <ac:picMk id="125" creationId="{E3C3177A-AE01-3CD8-C5F4-E3D8ACBDC444}"/>
          </ac:picMkLst>
        </pc:picChg>
      </pc:sldChg>
      <pc:sldChg chg="addSp delSp modSp mod modTransition addAnim delAnim modNotesTx">
        <pc:chgData name="Ana Maria Dias Da Silva (2439686)" userId="2aded939-62ff-4a76-b72d-dfea89901e23" providerId="ADAL" clId="{7ECFF471-E13C-4E01-AE7B-D9D01BAADD09}" dt="2026-08-13T19:45:45.475" v="1614" actId="21"/>
        <pc:sldMkLst>
          <pc:docMk/>
          <pc:sldMk cId="237730059" sldId="257"/>
        </pc:sldMkLst>
        <pc:spChg chg="mod">
          <ac:chgData name="Ana Maria Dias Da Silva (2439686)" userId="2aded939-62ff-4a76-b72d-dfea89901e23" providerId="ADAL" clId="{7ECFF471-E13C-4E01-AE7B-D9D01BAADD09}" dt="2026-08-12T07:56:48.586" v="52" actId="27636"/>
          <ac:spMkLst>
            <pc:docMk/>
            <pc:sldMk cId="237730059" sldId="257"/>
            <ac:spMk id="5" creationId="{86DCCA88-275E-4905-9232-05FB2B613A90}"/>
          </ac:spMkLst>
        </pc:spChg>
        <pc:spChg chg="mod">
          <ac:chgData name="Ana Maria Dias Da Silva (2439686)" userId="2aded939-62ff-4a76-b72d-dfea89901e23" providerId="ADAL" clId="{7ECFF471-E13C-4E01-AE7B-D9D01BAADD09}" dt="2026-08-12T07:56:48.587" v="53" actId="27636"/>
          <ac:spMkLst>
            <pc:docMk/>
            <pc:sldMk cId="237730059" sldId="257"/>
            <ac:spMk id="8" creationId="{D2A5034D-DB85-4729-988F-B75EF2389D75}"/>
          </ac:spMkLst>
        </pc:spChg>
        <pc:spChg chg="mod">
          <ac:chgData name="Ana Maria Dias Da Silva (2439686)" userId="2aded939-62ff-4a76-b72d-dfea89901e23" providerId="ADAL" clId="{7ECFF471-E13C-4E01-AE7B-D9D01BAADD09}" dt="2026-08-12T07:56:48.584" v="51" actId="27636"/>
          <ac:spMkLst>
            <pc:docMk/>
            <pc:sldMk cId="237730059" sldId="257"/>
            <ac:spMk id="10" creationId="{CBB419F5-1404-4A43-99E4-D93BD1EA37F0}"/>
          </ac:spMkLst>
        </pc:spChg>
        <pc:picChg chg="del mod">
          <ac:chgData name="Ana Maria Dias Da Silva (2439686)" userId="2aded939-62ff-4a76-b72d-dfea89901e23" providerId="ADAL" clId="{7ECFF471-E13C-4E01-AE7B-D9D01BAADD09}" dt="2026-08-13T19:45:45.475" v="1614" actId="21"/>
          <ac:picMkLst>
            <pc:docMk/>
            <pc:sldMk cId="237730059" sldId="257"/>
            <ac:picMk id="18" creationId="{403DC1A6-BFE5-A42D-4022-ACCA2C67AB2C}"/>
          </ac:picMkLst>
        </pc:picChg>
        <pc:picChg chg="add del mod">
          <ac:chgData name="Ana Maria Dias Da Silva (2439686)" userId="2aded939-62ff-4a76-b72d-dfea89901e23" providerId="ADAL" clId="{7ECFF471-E13C-4E01-AE7B-D9D01BAADD09}" dt="2026-08-13T19:44:42.364" v="1603" actId="21"/>
          <ac:picMkLst>
            <pc:docMk/>
            <pc:sldMk cId="237730059" sldId="257"/>
            <ac:picMk id="25" creationId="{96833AD0-0014-AD1E-4D9A-71696165743C}"/>
          </ac:picMkLst>
        </pc:picChg>
        <pc:picChg chg="add del mod">
          <ac:chgData name="Ana Maria Dias Da Silva (2439686)" userId="2aded939-62ff-4a76-b72d-dfea89901e23" providerId="ADAL" clId="{7ECFF471-E13C-4E01-AE7B-D9D01BAADD09}" dt="2026-08-13T19:45:40.579" v="1613" actId="1076"/>
          <ac:picMkLst>
            <pc:docMk/>
            <pc:sldMk cId="237730059" sldId="257"/>
            <ac:picMk id="26" creationId="{15B60526-7C5E-852C-F371-2858AFAB7A1F}"/>
          </ac:picMkLst>
        </pc:picChg>
      </pc:sldChg>
      <pc:sldChg chg="addSp delSp modSp mod modTransition delAnim modNotesTx">
        <pc:chgData name="Ana Maria Dias Da Silva (2439686)" userId="2aded939-62ff-4a76-b72d-dfea89901e23" providerId="ADAL" clId="{7ECFF471-E13C-4E01-AE7B-D9D01BAADD09}" dt="2026-08-13T19:45:34.721" v="1612" actId="21"/>
        <pc:sldMkLst>
          <pc:docMk/>
          <pc:sldMk cId="1142292857" sldId="258"/>
        </pc:sldMkLst>
        <pc:spChg chg="mod">
          <ac:chgData name="Ana Maria Dias Da Silva (2439686)" userId="2aded939-62ff-4a76-b72d-dfea89901e23" providerId="ADAL" clId="{7ECFF471-E13C-4E01-AE7B-D9D01BAADD09}" dt="2026-08-12T07:56:48.598" v="54" actId="27636"/>
          <ac:spMkLst>
            <pc:docMk/>
            <pc:sldMk cId="1142292857" sldId="258"/>
            <ac:spMk id="6" creationId="{0A11A0C1-FB9E-481A-A47D-854B6818703B}"/>
          </ac:spMkLst>
        </pc:spChg>
        <pc:spChg chg="mod">
          <ac:chgData name="Ana Maria Dias Da Silva (2439686)" userId="2aded939-62ff-4a76-b72d-dfea89901e23" providerId="ADAL" clId="{7ECFF471-E13C-4E01-AE7B-D9D01BAADD09}" dt="2026-08-12T07:56:48.601" v="56" actId="27636"/>
          <ac:spMkLst>
            <pc:docMk/>
            <pc:sldMk cId="1142292857" sldId="258"/>
            <ac:spMk id="10" creationId="{F3BB5FC2-57AC-45C4-82AA-49AC9ABA94EC}"/>
          </ac:spMkLst>
        </pc:spChg>
        <pc:spChg chg="mod">
          <ac:chgData name="Ana Maria Dias Da Silva (2439686)" userId="2aded939-62ff-4a76-b72d-dfea89901e23" providerId="ADAL" clId="{7ECFF471-E13C-4E01-AE7B-D9D01BAADD09}" dt="2026-08-12T07:56:48.600" v="55" actId="27636"/>
          <ac:spMkLst>
            <pc:docMk/>
            <pc:sldMk cId="1142292857" sldId="258"/>
            <ac:spMk id="14" creationId="{495D3A81-D529-4800-B7E5-170E7636ADD7}"/>
          </ac:spMkLst>
        </pc:spChg>
        <pc:picChg chg="del mod">
          <ac:chgData name="Ana Maria Dias Da Silva (2439686)" userId="2aded939-62ff-4a76-b72d-dfea89901e23" providerId="ADAL" clId="{7ECFF471-E13C-4E01-AE7B-D9D01BAADD09}" dt="2026-08-13T19:45:34.721" v="1612" actId="21"/>
          <ac:picMkLst>
            <pc:docMk/>
            <pc:sldMk cId="1142292857" sldId="258"/>
            <ac:picMk id="18" creationId="{66C3423D-DAAB-C0AA-7371-16AFE92A37C1}"/>
          </ac:picMkLst>
        </pc:picChg>
        <pc:picChg chg="del mod">
          <ac:chgData name="Ana Maria Dias Da Silva (2439686)" userId="2aded939-62ff-4a76-b72d-dfea89901e23" providerId="ADAL" clId="{7ECFF471-E13C-4E01-AE7B-D9D01BAADD09}" dt="2026-08-13T14:59:04.159" v="1102" actId="21"/>
          <ac:picMkLst>
            <pc:docMk/>
            <pc:sldMk cId="1142292857" sldId="258"/>
            <ac:picMk id="19" creationId="{ACFE603F-CDD6-398D-67FB-C95EC6C19E97}"/>
          </ac:picMkLst>
        </pc:picChg>
        <pc:picChg chg="add del mod">
          <ac:chgData name="Ana Maria Dias Da Silva (2439686)" userId="2aded939-62ff-4a76-b72d-dfea89901e23" providerId="ADAL" clId="{7ECFF471-E13C-4E01-AE7B-D9D01BAADD09}" dt="2026-08-13T19:44:51.433" v="1604" actId="21"/>
          <ac:picMkLst>
            <pc:docMk/>
            <pc:sldMk cId="1142292857" sldId="258"/>
            <ac:picMk id="20" creationId="{08FB0BB3-7622-8114-EE0F-2FF26182EA95}"/>
          </ac:picMkLst>
        </pc:picChg>
        <pc:picChg chg="mod">
          <ac:chgData name="Ana Maria Dias Da Silva (2439686)" userId="2aded939-62ff-4a76-b72d-dfea89901e23" providerId="ADAL" clId="{7ECFF471-E13C-4E01-AE7B-D9D01BAADD09}" dt="2026-08-13T19:45:28.600" v="1610" actId="1076"/>
          <ac:picMkLst>
            <pc:docMk/>
            <pc:sldMk cId="1142292857" sldId="258"/>
            <ac:picMk id="21" creationId="{80ECD5D1-6C2C-CD18-F822-3F294851C916}"/>
          </ac:picMkLst>
        </pc:picChg>
      </pc:sldChg>
      <pc:sldChg chg="addSp delSp modSp mod modTransition modAnim modNotesTx">
        <pc:chgData name="Ana Maria Dias Da Silva (2439686)" userId="2aded939-62ff-4a76-b72d-dfea89901e23" providerId="ADAL" clId="{7ECFF471-E13C-4E01-AE7B-D9D01BAADD09}" dt="2026-08-13T19:45:07.845" v="1607" actId="27636"/>
        <pc:sldMkLst>
          <pc:docMk/>
          <pc:sldMk cId="2064156513" sldId="259"/>
        </pc:sldMkLst>
        <pc:spChg chg="mod">
          <ac:chgData name="Ana Maria Dias Da Silva (2439686)" userId="2aded939-62ff-4a76-b72d-dfea89901e23" providerId="ADAL" clId="{7ECFF471-E13C-4E01-AE7B-D9D01BAADD09}" dt="2026-08-13T19:43:30.835" v="1592" actId="14100"/>
          <ac:spMkLst>
            <pc:docMk/>
            <pc:sldMk cId="2064156513" sldId="259"/>
            <ac:spMk id="5" creationId="{DC173366-21F4-482B-B13D-A9A24FBA51C7}"/>
          </ac:spMkLst>
        </pc:spChg>
        <pc:spChg chg="mod">
          <ac:chgData name="Ana Maria Dias Da Silva (2439686)" userId="2aded939-62ff-4a76-b72d-dfea89901e23" providerId="ADAL" clId="{7ECFF471-E13C-4E01-AE7B-D9D01BAADD09}" dt="2026-08-13T19:43:42.498" v="1594" actId="1076"/>
          <ac:spMkLst>
            <pc:docMk/>
            <pc:sldMk cId="2064156513" sldId="259"/>
            <ac:spMk id="6" creationId="{448B9D48-3CA2-4331-A379-9357FC629F06}"/>
          </ac:spMkLst>
        </pc:spChg>
        <pc:spChg chg="mod">
          <ac:chgData name="Ana Maria Dias Da Silva (2439686)" userId="2aded939-62ff-4a76-b72d-dfea89901e23" providerId="ADAL" clId="{7ECFF471-E13C-4E01-AE7B-D9D01BAADD09}" dt="2026-08-13T19:45:07.845" v="1607" actId="27636"/>
          <ac:spMkLst>
            <pc:docMk/>
            <pc:sldMk cId="2064156513" sldId="259"/>
            <ac:spMk id="7" creationId="{BE002EB3-F16B-48CE-823E-2B0D1BADF3EC}"/>
          </ac:spMkLst>
        </pc:spChg>
        <pc:spChg chg="mod">
          <ac:chgData name="Ana Maria Dias Da Silva (2439686)" userId="2aded939-62ff-4a76-b72d-dfea89901e23" providerId="ADAL" clId="{7ECFF471-E13C-4E01-AE7B-D9D01BAADD09}" dt="2026-08-13T19:43:36.381" v="1593" actId="14100"/>
          <ac:spMkLst>
            <pc:docMk/>
            <pc:sldMk cId="2064156513" sldId="259"/>
            <ac:spMk id="8" creationId="{EEC24339-EA22-4D98-A37C-B1DF623B934A}"/>
          </ac:spMkLst>
        </pc:spChg>
        <pc:spChg chg="mod">
          <ac:chgData name="Ana Maria Dias Da Silva (2439686)" userId="2aded939-62ff-4a76-b72d-dfea89901e23" providerId="ADAL" clId="{7ECFF471-E13C-4E01-AE7B-D9D01BAADD09}" dt="2026-08-13T19:44:17.347" v="1600" actId="27636"/>
          <ac:spMkLst>
            <pc:docMk/>
            <pc:sldMk cId="2064156513" sldId="259"/>
            <ac:spMk id="9" creationId="{60C23540-9FF4-417F-8D82-97A78E42FE53}"/>
          </ac:spMkLst>
        </pc:spChg>
        <pc:graphicFrameChg chg="add del modGraphic">
          <ac:chgData name="Ana Maria Dias Da Silva (2439686)" userId="2aded939-62ff-4a76-b72d-dfea89901e23" providerId="ADAL" clId="{7ECFF471-E13C-4E01-AE7B-D9D01BAADD09}" dt="2026-08-13T15:04:05.140" v="1280" actId="27309"/>
          <ac:graphicFrameMkLst>
            <pc:docMk/>
            <pc:sldMk cId="2064156513" sldId="259"/>
            <ac:graphicFrameMk id="15" creationId="{0FDFAC4A-032F-B68B-9C37-7FDCAB33456C}"/>
          </ac:graphicFrameMkLst>
        </pc:graphicFrameChg>
        <pc:picChg chg="mod">
          <ac:chgData name="Ana Maria Dias Da Silva (2439686)" userId="2aded939-62ff-4a76-b72d-dfea89901e23" providerId="ADAL" clId="{7ECFF471-E13C-4E01-AE7B-D9D01BAADD09}" dt="2026-08-13T19:43:59.476" v="1597" actId="1076"/>
          <ac:picMkLst>
            <pc:docMk/>
            <pc:sldMk cId="2064156513" sldId="259"/>
            <ac:picMk id="4" creationId="{3D2477CC-C263-E675-133C-BE5908D3AE37}"/>
          </ac:picMkLst>
        </pc:picChg>
        <pc:picChg chg="add del mod">
          <ac:chgData name="Ana Maria Dias Da Silva (2439686)" userId="2aded939-62ff-4a76-b72d-dfea89901e23" providerId="ADAL" clId="{7ECFF471-E13C-4E01-AE7B-D9D01BAADD09}" dt="2026-08-13T19:44:32.863" v="1602" actId="21"/>
          <ac:picMkLst>
            <pc:docMk/>
            <pc:sldMk cId="2064156513" sldId="259"/>
            <ac:picMk id="11" creationId="{1153E1A6-FC1F-C7B7-6C99-DE56E0CF1BCA}"/>
          </ac:picMkLst>
        </pc:picChg>
        <pc:picChg chg="mod">
          <ac:chgData name="Ana Maria Dias Da Silva (2439686)" userId="2aded939-62ff-4a76-b72d-dfea89901e23" providerId="ADAL" clId="{7ECFF471-E13C-4E01-AE7B-D9D01BAADD09}" dt="2026-08-13T15:04:38.638" v="1372"/>
          <ac:picMkLst>
            <pc:docMk/>
            <pc:sldMk cId="2064156513" sldId="259"/>
            <ac:picMk id="13" creationId="{01B8DE15-B665-9A9B-1096-6567226308B6}"/>
          </ac:picMkLst>
        </pc:picChg>
        <pc:picChg chg="mod">
          <ac:chgData name="Ana Maria Dias Da Silva (2439686)" userId="2aded939-62ff-4a76-b72d-dfea89901e23" providerId="ADAL" clId="{7ECFF471-E13C-4E01-AE7B-D9D01BAADD09}" dt="2026-08-13T19:44:07.474" v="1598" actId="14100"/>
          <ac:picMkLst>
            <pc:docMk/>
            <pc:sldMk cId="2064156513" sldId="259"/>
            <ac:picMk id="17" creationId="{00000000-0000-0000-0000-000000000000}"/>
          </ac:picMkLst>
        </pc:picChg>
      </pc:sldChg>
      <pc:sldChg chg="addSp delSp modSp mod modTransition delAnim modNotesTx">
        <pc:chgData name="Ana Maria Dias Da Silva (2439686)" userId="2aded939-62ff-4a76-b72d-dfea89901e23" providerId="ADAL" clId="{7ECFF471-E13C-4E01-AE7B-D9D01BAADD09}" dt="2026-08-13T19:45:51.398" v="1615" actId="1076"/>
        <pc:sldMkLst>
          <pc:docMk/>
          <pc:sldMk cId="872904981" sldId="260"/>
        </pc:sldMkLst>
        <pc:spChg chg="mod">
          <ac:chgData name="Ana Maria Dias Da Silva (2439686)" userId="2aded939-62ff-4a76-b72d-dfea89901e23" providerId="ADAL" clId="{7ECFF471-E13C-4E01-AE7B-D9D01BAADD09}" dt="2026-08-12T07:56:48.621" v="58" actId="27636"/>
          <ac:spMkLst>
            <pc:docMk/>
            <pc:sldMk cId="872904981" sldId="260"/>
            <ac:spMk id="7" creationId="{846B2CF0-3AD7-4E01-A1F4-D7C529A1F7B0}"/>
          </ac:spMkLst>
        </pc:spChg>
        <pc:spChg chg="mod">
          <ac:chgData name="Ana Maria Dias Da Silva (2439686)" userId="2aded939-62ff-4a76-b72d-dfea89901e23" providerId="ADAL" clId="{7ECFF471-E13C-4E01-AE7B-D9D01BAADD09}" dt="2026-08-12T12:23:17.448" v="183" actId="27636"/>
          <ac:spMkLst>
            <pc:docMk/>
            <pc:sldMk cId="872904981" sldId="260"/>
            <ac:spMk id="9" creationId="{4ECF4495-05B1-4CF5-81ED-D3A89586AC87}"/>
          </ac:spMkLst>
        </pc:spChg>
        <pc:picChg chg="del">
          <ac:chgData name="Ana Maria Dias Da Silva (2439686)" userId="2aded939-62ff-4a76-b72d-dfea89901e23" providerId="ADAL" clId="{7ECFF471-E13C-4E01-AE7B-D9D01BAADD09}" dt="2026-08-13T19:45:19.287" v="1609" actId="21"/>
          <ac:picMkLst>
            <pc:docMk/>
            <pc:sldMk cId="872904981" sldId="260"/>
            <ac:picMk id="4" creationId="{AF86E08D-9151-3C61-0AF4-E582A1B25574}"/>
          </ac:picMkLst>
        </pc:picChg>
        <pc:picChg chg="add del mod">
          <ac:chgData name="Ana Maria Dias Da Silva (2439686)" userId="2aded939-62ff-4a76-b72d-dfea89901e23" providerId="ADAL" clId="{7ECFF471-E13C-4E01-AE7B-D9D01BAADD09}" dt="2026-08-13T19:44:58.400" v="1605" actId="21"/>
          <ac:picMkLst>
            <pc:docMk/>
            <pc:sldMk cId="872904981" sldId="260"/>
            <ac:picMk id="12" creationId="{2C71C150-A429-3579-2139-E17AA931EA2F}"/>
          </ac:picMkLst>
        </pc:picChg>
        <pc:picChg chg="mod">
          <ac:chgData name="Ana Maria Dias Da Silva (2439686)" userId="2aded939-62ff-4a76-b72d-dfea89901e23" providerId="ADAL" clId="{7ECFF471-E13C-4E01-AE7B-D9D01BAADD09}" dt="2026-08-13T19:45:51.398" v="1615" actId="1076"/>
          <ac:picMkLst>
            <pc:docMk/>
            <pc:sldMk cId="872904981" sldId="260"/>
            <ac:picMk id="14" creationId="{234BF52F-C53D-54F3-3261-CC81C308579D}"/>
          </ac:picMkLst>
        </pc:picChg>
      </pc:sldChg>
      <pc:sldChg chg="addSp delSp modSp mod modTransition delAnim modNotesTx">
        <pc:chgData name="Ana Maria Dias Da Silva (2439686)" userId="2aded939-62ff-4a76-b72d-dfea89901e23" providerId="ADAL" clId="{7ECFF471-E13C-4E01-AE7B-D9D01BAADD09}" dt="2026-08-13T19:46:24.792" v="1620" actId="21"/>
        <pc:sldMkLst>
          <pc:docMk/>
          <pc:sldMk cId="906679281" sldId="261"/>
        </pc:sldMkLst>
        <pc:spChg chg="mod">
          <ac:chgData name="Ana Maria Dias Da Silva (2439686)" userId="2aded939-62ff-4a76-b72d-dfea89901e23" providerId="ADAL" clId="{7ECFF471-E13C-4E01-AE7B-D9D01BAADD09}" dt="2026-08-12T07:56:48.636" v="62" actId="27636"/>
          <ac:spMkLst>
            <pc:docMk/>
            <pc:sldMk cId="906679281" sldId="261"/>
            <ac:spMk id="6" creationId="{631B5BE3-7C34-4B5A-925E-404EB25C61CF}"/>
          </ac:spMkLst>
        </pc:spChg>
        <pc:spChg chg="mod">
          <ac:chgData name="Ana Maria Dias Da Silva (2439686)" userId="2aded939-62ff-4a76-b72d-dfea89901e23" providerId="ADAL" clId="{7ECFF471-E13C-4E01-AE7B-D9D01BAADD09}" dt="2026-08-12T07:56:48.633" v="60" actId="27636"/>
          <ac:spMkLst>
            <pc:docMk/>
            <pc:sldMk cId="906679281" sldId="261"/>
            <ac:spMk id="10" creationId="{8CA8C791-54D1-4B87-904A-EB171CAC3416}"/>
          </ac:spMkLst>
        </pc:spChg>
        <pc:spChg chg="mod">
          <ac:chgData name="Ana Maria Dias Da Silva (2439686)" userId="2aded939-62ff-4a76-b72d-dfea89901e23" providerId="ADAL" clId="{7ECFF471-E13C-4E01-AE7B-D9D01BAADD09}" dt="2026-08-12T07:56:48.635" v="61" actId="27636"/>
          <ac:spMkLst>
            <pc:docMk/>
            <pc:sldMk cId="906679281" sldId="261"/>
            <ac:spMk id="14" creationId="{6BF86E07-7F92-4EF1-AF8A-B3136CB8EBF0}"/>
          </ac:spMkLst>
        </pc:spChg>
        <pc:spChg chg="mod">
          <ac:chgData name="Ana Maria Dias Da Silva (2439686)" userId="2aded939-62ff-4a76-b72d-dfea89901e23" providerId="ADAL" clId="{7ECFF471-E13C-4E01-AE7B-D9D01BAADD09}" dt="2026-08-12T12:30:52.314" v="189" actId="27636"/>
          <ac:spMkLst>
            <pc:docMk/>
            <pc:sldMk cId="906679281" sldId="261"/>
            <ac:spMk id="16" creationId="{D6BD9526-BF23-45AC-A1C2-615035DF51FD}"/>
          </ac:spMkLst>
        </pc:spChg>
        <pc:picChg chg="del">
          <ac:chgData name="Ana Maria Dias Da Silva (2439686)" userId="2aded939-62ff-4a76-b72d-dfea89901e23" providerId="ADAL" clId="{7ECFF471-E13C-4E01-AE7B-D9D01BAADD09}" dt="2026-08-13T19:46:04.634" v="1618" actId="21"/>
          <ac:picMkLst>
            <pc:docMk/>
            <pc:sldMk cId="906679281" sldId="261"/>
            <ac:picMk id="19" creationId="{6488BD0F-BF8D-D68A-7020-FB8A8F9194FB}"/>
          </ac:picMkLst>
        </pc:picChg>
        <pc:picChg chg="add del mod">
          <ac:chgData name="Ana Maria Dias Da Silva (2439686)" userId="2aded939-62ff-4a76-b72d-dfea89901e23" providerId="ADAL" clId="{7ECFF471-E13C-4E01-AE7B-D9D01BAADD09}" dt="2026-08-13T19:46:24.792" v="1620" actId="21"/>
          <ac:picMkLst>
            <pc:docMk/>
            <pc:sldMk cId="906679281" sldId="261"/>
            <ac:picMk id="20" creationId="{05B22DD2-D697-D236-04D4-6EB96B88FA44}"/>
          </ac:picMkLst>
        </pc:picChg>
        <pc:picChg chg="del">
          <ac:chgData name="Ana Maria Dias Da Silva (2439686)" userId="2aded939-62ff-4a76-b72d-dfea89901e23" providerId="ADAL" clId="{7ECFF471-E13C-4E01-AE7B-D9D01BAADD09}" dt="2026-08-13T19:45:59.468" v="1617" actId="21"/>
          <ac:picMkLst>
            <pc:docMk/>
            <pc:sldMk cId="906679281" sldId="261"/>
            <ac:picMk id="21" creationId="{ADEAD4BA-0A28-E938-3316-77B1EC48C38C}"/>
          </ac:picMkLst>
        </pc:picChg>
        <pc:picChg chg="mod">
          <ac:chgData name="Ana Maria Dias Da Silva (2439686)" userId="2aded939-62ff-4a76-b72d-dfea89901e23" providerId="ADAL" clId="{7ECFF471-E13C-4E01-AE7B-D9D01BAADD09}" dt="2026-08-13T19:46:10.634" v="1619" actId="1076"/>
          <ac:picMkLst>
            <pc:docMk/>
            <pc:sldMk cId="906679281" sldId="261"/>
            <ac:picMk id="22" creationId="{CB1A7CAD-3A15-AAB4-139E-B6C3A9607F9E}"/>
          </ac:picMkLst>
        </pc:picChg>
      </pc:sldChg>
      <pc:sldChg chg="addSp delSp modSp mod modTransition delAnim modNotesTx">
        <pc:chgData name="Ana Maria Dias Da Silva (2439686)" userId="2aded939-62ff-4a76-b72d-dfea89901e23" providerId="ADAL" clId="{7ECFF471-E13C-4E01-AE7B-D9D01BAADD09}" dt="2026-08-13T19:47:01.647" v="1625" actId="21"/>
        <pc:sldMkLst>
          <pc:docMk/>
          <pc:sldMk cId="1860247768" sldId="262"/>
        </pc:sldMkLst>
        <pc:spChg chg="mod">
          <ac:chgData name="Ana Maria Dias Da Silva (2439686)" userId="2aded939-62ff-4a76-b72d-dfea89901e23" providerId="ADAL" clId="{7ECFF471-E13C-4E01-AE7B-D9D01BAADD09}" dt="2026-08-12T07:56:48.654" v="66" actId="27636"/>
          <ac:spMkLst>
            <pc:docMk/>
            <pc:sldMk cId="1860247768" sldId="262"/>
            <ac:spMk id="6" creationId="{EAB9F2F6-8B9B-419C-AE0E-13043304E59D}"/>
          </ac:spMkLst>
        </pc:spChg>
        <pc:spChg chg="mod">
          <ac:chgData name="Ana Maria Dias Da Silva (2439686)" userId="2aded939-62ff-4a76-b72d-dfea89901e23" providerId="ADAL" clId="{7ECFF471-E13C-4E01-AE7B-D9D01BAADD09}" dt="2026-08-12T07:56:48.651" v="64" actId="27636"/>
          <ac:spMkLst>
            <pc:docMk/>
            <pc:sldMk cId="1860247768" sldId="262"/>
            <ac:spMk id="10" creationId="{BEEDEDC7-129A-4962-A770-D2C88F9A1C2C}"/>
          </ac:spMkLst>
        </pc:spChg>
        <pc:spChg chg="mod">
          <ac:chgData name="Ana Maria Dias Da Silva (2439686)" userId="2aded939-62ff-4a76-b72d-dfea89901e23" providerId="ADAL" clId="{7ECFF471-E13C-4E01-AE7B-D9D01BAADD09}" dt="2026-08-12T07:56:48.653" v="65" actId="27636"/>
          <ac:spMkLst>
            <pc:docMk/>
            <pc:sldMk cId="1860247768" sldId="262"/>
            <ac:spMk id="13" creationId="{65964644-900D-433C-BCA4-9EA14A71DD4C}"/>
          </ac:spMkLst>
        </pc:spChg>
        <pc:picChg chg="del mod">
          <ac:chgData name="Ana Maria Dias Da Silva (2439686)" userId="2aded939-62ff-4a76-b72d-dfea89901e23" providerId="ADAL" clId="{7ECFF471-E13C-4E01-AE7B-D9D01BAADD09}" dt="2026-08-13T19:46:50.093" v="1623" actId="21"/>
          <ac:picMkLst>
            <pc:docMk/>
            <pc:sldMk cId="1860247768" sldId="262"/>
            <ac:picMk id="16" creationId="{31530B5B-A767-CD12-613D-4CDBA6FE2056}"/>
          </ac:picMkLst>
        </pc:picChg>
        <pc:picChg chg="add del mod">
          <ac:chgData name="Ana Maria Dias Da Silva (2439686)" userId="2aded939-62ff-4a76-b72d-dfea89901e23" providerId="ADAL" clId="{7ECFF471-E13C-4E01-AE7B-D9D01BAADD09}" dt="2026-08-13T19:47:01.647" v="1625" actId="21"/>
          <ac:picMkLst>
            <pc:docMk/>
            <pc:sldMk cId="1860247768" sldId="262"/>
            <ac:picMk id="17" creationId="{4E6C370D-89F2-6163-844D-B8587A08426D}"/>
          </ac:picMkLst>
        </pc:picChg>
        <pc:picChg chg="mod">
          <ac:chgData name="Ana Maria Dias Da Silva (2439686)" userId="2aded939-62ff-4a76-b72d-dfea89901e23" providerId="ADAL" clId="{7ECFF471-E13C-4E01-AE7B-D9D01BAADD09}" dt="2026-08-13T19:46:51.951" v="1624" actId="1076"/>
          <ac:picMkLst>
            <pc:docMk/>
            <pc:sldMk cId="1860247768" sldId="262"/>
            <ac:picMk id="18" creationId="{1C500779-D0DA-225B-6FB9-04C26F290D16}"/>
          </ac:picMkLst>
        </pc:picChg>
      </pc:sldChg>
      <pc:sldChg chg="addSp delSp modSp mod modTransition delAnim modNotesTx">
        <pc:chgData name="Ana Maria Dias Da Silva (2439686)" userId="2aded939-62ff-4a76-b72d-dfea89901e23" providerId="ADAL" clId="{7ECFF471-E13C-4E01-AE7B-D9D01BAADD09}" dt="2026-08-13T19:48:56.725" v="1630" actId="21"/>
        <pc:sldMkLst>
          <pc:docMk/>
          <pc:sldMk cId="1512917764" sldId="263"/>
        </pc:sldMkLst>
        <pc:spChg chg="mod">
          <ac:chgData name="Ana Maria Dias Da Silva (2439686)" userId="2aded939-62ff-4a76-b72d-dfea89901e23" providerId="ADAL" clId="{7ECFF471-E13C-4E01-AE7B-D9D01BAADD09}" dt="2026-08-12T07:56:48.673" v="71" actId="27636"/>
          <ac:spMkLst>
            <pc:docMk/>
            <pc:sldMk cId="1512917764" sldId="263"/>
            <ac:spMk id="6" creationId="{65BE368E-6A8E-4069-A1B0-8ED5896B9F4F}"/>
          </ac:spMkLst>
        </pc:spChg>
        <pc:spChg chg="mod">
          <ac:chgData name="Ana Maria Dias Da Silva (2439686)" userId="2aded939-62ff-4a76-b72d-dfea89901e23" providerId="ADAL" clId="{7ECFF471-E13C-4E01-AE7B-D9D01BAADD09}" dt="2026-08-12T07:56:48.677" v="74" actId="27636"/>
          <ac:spMkLst>
            <pc:docMk/>
            <pc:sldMk cId="1512917764" sldId="263"/>
            <ac:spMk id="7" creationId="{AA1DCAA6-290C-43B5-9143-DE32BB76BC8F}"/>
          </ac:spMkLst>
        </pc:spChg>
        <pc:spChg chg="mod">
          <ac:chgData name="Ana Maria Dias Da Silva (2439686)" userId="2aded939-62ff-4a76-b72d-dfea89901e23" providerId="ADAL" clId="{7ECFF471-E13C-4E01-AE7B-D9D01BAADD09}" dt="2026-08-12T07:56:48.675" v="73" actId="27636"/>
          <ac:spMkLst>
            <pc:docMk/>
            <pc:sldMk cId="1512917764" sldId="263"/>
            <ac:spMk id="10" creationId="{3F196796-33B5-4989-A323-9ABB00B389CA}"/>
          </ac:spMkLst>
        </pc:spChg>
        <pc:spChg chg="mod">
          <ac:chgData name="Ana Maria Dias Da Silva (2439686)" userId="2aded939-62ff-4a76-b72d-dfea89901e23" providerId="ADAL" clId="{7ECFF471-E13C-4E01-AE7B-D9D01BAADD09}" dt="2026-08-12T07:56:48.667" v="67" actId="27636"/>
          <ac:spMkLst>
            <pc:docMk/>
            <pc:sldMk cId="1512917764" sldId="263"/>
            <ac:spMk id="14" creationId="{E2D345F9-9558-49ED-A9BC-491BF60E4AE2}"/>
          </ac:spMkLst>
        </pc:spChg>
        <pc:spChg chg="mod">
          <ac:chgData name="Ana Maria Dias Da Silva (2439686)" userId="2aded939-62ff-4a76-b72d-dfea89901e23" providerId="ADAL" clId="{7ECFF471-E13C-4E01-AE7B-D9D01BAADD09}" dt="2026-08-12T07:56:48.670" v="68" actId="27636"/>
          <ac:spMkLst>
            <pc:docMk/>
            <pc:sldMk cId="1512917764" sldId="263"/>
            <ac:spMk id="15" creationId="{148EAE11-7E94-4984-A62F-08042BECFF9B}"/>
          </ac:spMkLst>
        </pc:spChg>
        <pc:spChg chg="mod">
          <ac:chgData name="Ana Maria Dias Da Silva (2439686)" userId="2aded939-62ff-4a76-b72d-dfea89901e23" providerId="ADAL" clId="{7ECFF471-E13C-4E01-AE7B-D9D01BAADD09}" dt="2026-08-12T07:56:48.671" v="69" actId="27636"/>
          <ac:spMkLst>
            <pc:docMk/>
            <pc:sldMk cId="1512917764" sldId="263"/>
            <ac:spMk id="18" creationId="{06B14F22-3B95-48A6-B0B3-1AE3E3999811}"/>
          </ac:spMkLst>
        </pc:spChg>
        <pc:spChg chg="mod">
          <ac:chgData name="Ana Maria Dias Da Silva (2439686)" userId="2aded939-62ff-4a76-b72d-dfea89901e23" providerId="ADAL" clId="{7ECFF471-E13C-4E01-AE7B-D9D01BAADD09}" dt="2026-08-12T07:56:48.672" v="70" actId="27636"/>
          <ac:spMkLst>
            <pc:docMk/>
            <pc:sldMk cId="1512917764" sldId="263"/>
            <ac:spMk id="22" creationId="{D8A55AD8-57B9-4840-92DD-0D851416628D}"/>
          </ac:spMkLst>
        </pc:spChg>
        <pc:spChg chg="mod">
          <ac:chgData name="Ana Maria Dias Da Silva (2439686)" userId="2aded939-62ff-4a76-b72d-dfea89901e23" providerId="ADAL" clId="{7ECFF471-E13C-4E01-AE7B-D9D01BAADD09}" dt="2026-08-12T07:56:48.674" v="72" actId="27636"/>
          <ac:spMkLst>
            <pc:docMk/>
            <pc:sldMk cId="1512917764" sldId="263"/>
            <ac:spMk id="26" creationId="{7E344CEF-8025-4B4D-8A17-988DF59D798A}"/>
          </ac:spMkLst>
        </pc:spChg>
        <pc:picChg chg="del mod">
          <ac:chgData name="Ana Maria Dias Da Silva (2439686)" userId="2aded939-62ff-4a76-b72d-dfea89901e23" providerId="ADAL" clId="{7ECFF471-E13C-4E01-AE7B-D9D01BAADD09}" dt="2026-08-13T19:47:15.474" v="1628" actId="21"/>
          <ac:picMkLst>
            <pc:docMk/>
            <pc:sldMk cId="1512917764" sldId="263"/>
            <ac:picMk id="30" creationId="{9EE2BDE5-4953-3CD0-7E86-26E8D9D9C978}"/>
          </ac:picMkLst>
        </pc:picChg>
        <pc:picChg chg="add del mod">
          <ac:chgData name="Ana Maria Dias Da Silva (2439686)" userId="2aded939-62ff-4a76-b72d-dfea89901e23" providerId="ADAL" clId="{7ECFF471-E13C-4E01-AE7B-D9D01BAADD09}" dt="2026-08-13T19:48:56.725" v="1630" actId="21"/>
          <ac:picMkLst>
            <pc:docMk/>
            <pc:sldMk cId="1512917764" sldId="263"/>
            <ac:picMk id="31" creationId="{F5EE3528-5ACF-7B79-782B-4526D7217205}"/>
          </ac:picMkLst>
        </pc:picChg>
        <pc:picChg chg="mod">
          <ac:chgData name="Ana Maria Dias Da Silva (2439686)" userId="2aded939-62ff-4a76-b72d-dfea89901e23" providerId="ADAL" clId="{7ECFF471-E13C-4E01-AE7B-D9D01BAADD09}" dt="2026-08-13T19:47:17.343" v="1629" actId="1076"/>
          <ac:picMkLst>
            <pc:docMk/>
            <pc:sldMk cId="1512917764" sldId="263"/>
            <ac:picMk id="32" creationId="{B63E8CA9-4FBB-9C03-A4BF-DE5D518AACB9}"/>
          </ac:picMkLst>
        </pc:picChg>
      </pc:sldChg>
      <pc:sldChg chg="addSp delSp modSp mod modTransition modNotesTx">
        <pc:chgData name="Ana Maria Dias Da Silva (2439686)" userId="2aded939-62ff-4a76-b72d-dfea89901e23" providerId="ADAL" clId="{7ECFF471-E13C-4E01-AE7B-D9D01BAADD09}" dt="2026-08-13T19:49:15.937" v="1632" actId="21"/>
        <pc:sldMkLst>
          <pc:docMk/>
          <pc:sldMk cId="1968114818" sldId="264"/>
        </pc:sldMkLst>
        <pc:spChg chg="mod">
          <ac:chgData name="Ana Maria Dias Da Silva (2439686)" userId="2aded939-62ff-4a76-b72d-dfea89901e23" providerId="ADAL" clId="{7ECFF471-E13C-4E01-AE7B-D9D01BAADD09}" dt="2026-08-12T07:56:48.689" v="76" actId="27636"/>
          <ac:spMkLst>
            <pc:docMk/>
            <pc:sldMk cId="1968114818" sldId="264"/>
            <ac:spMk id="6" creationId="{DDAD2AD9-4541-48FB-89FF-8CA2CD1CDB82}"/>
          </ac:spMkLst>
        </pc:spChg>
        <pc:spChg chg="mod">
          <ac:chgData name="Ana Maria Dias Da Silva (2439686)" userId="2aded939-62ff-4a76-b72d-dfea89901e23" providerId="ADAL" clId="{7ECFF471-E13C-4E01-AE7B-D9D01BAADD09}" dt="2026-08-12T07:56:48.691" v="77" actId="27636"/>
          <ac:spMkLst>
            <pc:docMk/>
            <pc:sldMk cId="1968114818" sldId="264"/>
            <ac:spMk id="10" creationId="{99211CD6-B8AD-448A-B295-1B275C432C5D}"/>
          </ac:spMkLst>
        </pc:spChg>
        <pc:spChg chg="mod">
          <ac:chgData name="Ana Maria Dias Da Silva (2439686)" userId="2aded939-62ff-4a76-b72d-dfea89901e23" providerId="ADAL" clId="{7ECFF471-E13C-4E01-AE7B-D9D01BAADD09}" dt="2026-08-12T07:56:48.692" v="78" actId="27636"/>
          <ac:spMkLst>
            <pc:docMk/>
            <pc:sldMk cId="1968114818" sldId="264"/>
            <ac:spMk id="14" creationId="{800D4B2E-10C8-436E-A24F-23AEB1C28FBE}"/>
          </ac:spMkLst>
        </pc:spChg>
        <pc:spChg chg="mod">
          <ac:chgData name="Ana Maria Dias Da Silva (2439686)" userId="2aded939-62ff-4a76-b72d-dfea89901e23" providerId="ADAL" clId="{7ECFF471-E13C-4E01-AE7B-D9D01BAADD09}" dt="2026-08-12T07:56:48.688" v="75" actId="27636"/>
          <ac:spMkLst>
            <pc:docMk/>
            <pc:sldMk cId="1968114818" sldId="264"/>
            <ac:spMk id="18" creationId="{ECEFB7FF-45D9-412B-BEBD-6CF02D2EA6F3}"/>
          </ac:spMkLst>
        </pc:spChg>
        <pc:picChg chg="mod">
          <ac:chgData name="Ana Maria Dias Da Silva (2439686)" userId="2aded939-62ff-4a76-b72d-dfea89901e23" providerId="ADAL" clId="{7ECFF471-E13C-4E01-AE7B-D9D01BAADD09}" dt="2026-08-13T19:49:08.644" v="1631" actId="14100"/>
          <ac:picMkLst>
            <pc:docMk/>
            <pc:sldMk cId="1968114818" sldId="264"/>
            <ac:picMk id="22" creationId="{99592542-0FE8-9E0B-9E97-0664C5D3C533}"/>
          </ac:picMkLst>
        </pc:picChg>
        <pc:picChg chg="add del mod">
          <ac:chgData name="Ana Maria Dias Da Silva (2439686)" userId="2aded939-62ff-4a76-b72d-dfea89901e23" providerId="ADAL" clId="{7ECFF471-E13C-4E01-AE7B-D9D01BAADD09}" dt="2026-08-13T19:49:15.937" v="1632" actId="21"/>
          <ac:picMkLst>
            <pc:docMk/>
            <pc:sldMk cId="1968114818" sldId="264"/>
            <ac:picMk id="23" creationId="{768C4DE6-291F-2F67-B598-36D9912710A2}"/>
          </ac:picMkLst>
        </pc:picChg>
      </pc:sldChg>
      <pc:sldChg chg="addSp delSp modSp mod modTransition delAnim modNotesTx">
        <pc:chgData name="Ana Maria Dias Da Silva (2439686)" userId="2aded939-62ff-4a76-b72d-dfea89901e23" providerId="ADAL" clId="{7ECFF471-E13C-4E01-AE7B-D9D01BAADD09}" dt="2026-08-13T19:49:25.711" v="1633" actId="21"/>
        <pc:sldMkLst>
          <pc:docMk/>
          <pc:sldMk cId="467595881" sldId="265"/>
        </pc:sldMkLst>
        <pc:spChg chg="mod">
          <ac:chgData name="Ana Maria Dias Da Silva (2439686)" userId="2aded939-62ff-4a76-b72d-dfea89901e23" providerId="ADAL" clId="{7ECFF471-E13C-4E01-AE7B-D9D01BAADD09}" dt="2026-08-12T07:56:48.705" v="81" actId="27636"/>
          <ac:spMkLst>
            <pc:docMk/>
            <pc:sldMk cId="467595881" sldId="265"/>
            <ac:spMk id="7" creationId="{414E2742-3A99-48DA-96D5-D27C78C56FE0}"/>
          </ac:spMkLst>
        </pc:spChg>
        <pc:spChg chg="mod">
          <ac:chgData name="Ana Maria Dias Da Silva (2439686)" userId="2aded939-62ff-4a76-b72d-dfea89901e23" providerId="ADAL" clId="{7ECFF471-E13C-4E01-AE7B-D9D01BAADD09}" dt="2026-08-12T10:13:53.186" v="164" actId="27636"/>
          <ac:spMkLst>
            <pc:docMk/>
            <pc:sldMk cId="467595881" sldId="265"/>
            <ac:spMk id="9" creationId="{28096FA6-F857-4FE1-A592-854A2464EF02}"/>
          </ac:spMkLst>
        </pc:spChg>
        <pc:spChg chg="mod">
          <ac:chgData name="Ana Maria Dias Da Silva (2439686)" userId="2aded939-62ff-4a76-b72d-dfea89901e23" providerId="ADAL" clId="{7ECFF471-E13C-4E01-AE7B-D9D01BAADD09}" dt="2026-08-12T10:13:53.183" v="163" actId="27636"/>
          <ac:spMkLst>
            <pc:docMk/>
            <pc:sldMk cId="467595881" sldId="265"/>
            <ac:spMk id="10" creationId="{C08BB277-7E66-4EF1-9BA4-728D4BB95FE0}"/>
          </ac:spMkLst>
        </pc:spChg>
        <pc:picChg chg="del mod">
          <ac:chgData name="Ana Maria Dias Da Silva (2439686)" userId="2aded939-62ff-4a76-b72d-dfea89901e23" providerId="ADAL" clId="{7ECFF471-E13C-4E01-AE7B-D9D01BAADD09}" dt="2026-08-13T19:34:48.743" v="1588" actId="21"/>
          <ac:picMkLst>
            <pc:docMk/>
            <pc:sldMk cId="467595881" sldId="265"/>
            <ac:picMk id="4" creationId="{3118B4E6-4ECC-9C87-1359-A04C24CD45E6}"/>
          </ac:picMkLst>
        </pc:picChg>
        <pc:picChg chg="add del mod">
          <ac:chgData name="Ana Maria Dias Da Silva (2439686)" userId="2aded939-62ff-4a76-b72d-dfea89901e23" providerId="ADAL" clId="{7ECFF471-E13C-4E01-AE7B-D9D01BAADD09}" dt="2026-08-13T19:49:25.711" v="1633" actId="21"/>
          <ac:picMkLst>
            <pc:docMk/>
            <pc:sldMk cId="467595881" sldId="265"/>
            <ac:picMk id="12" creationId="{6DA34CA1-57D2-EE8E-3C5F-739C7E6C4872}"/>
          </ac:picMkLst>
        </pc:picChg>
      </pc:sldChg>
      <pc:sldChg chg="addSp delSp modSp mod modTransition delAnim modNotesTx">
        <pc:chgData name="Ana Maria Dias Da Silva (2439686)" userId="2aded939-62ff-4a76-b72d-dfea89901e23" providerId="ADAL" clId="{7ECFF471-E13C-4E01-AE7B-D9D01BAADD09}" dt="2026-08-13T19:49:48.117" v="1639" actId="21"/>
        <pc:sldMkLst>
          <pc:docMk/>
          <pc:sldMk cId="564011421" sldId="266"/>
        </pc:sldMkLst>
        <pc:spChg chg="mod">
          <ac:chgData name="Ana Maria Dias Da Silva (2439686)" userId="2aded939-62ff-4a76-b72d-dfea89901e23" providerId="ADAL" clId="{7ECFF471-E13C-4E01-AE7B-D9D01BAADD09}" dt="2026-08-12T07:56:48.716" v="82" actId="27636"/>
          <ac:spMkLst>
            <pc:docMk/>
            <pc:sldMk cId="564011421" sldId="266"/>
            <ac:spMk id="7" creationId="{62CB2C46-1F83-4649-9614-2163CB285149}"/>
          </ac:spMkLst>
        </pc:spChg>
        <pc:spChg chg="mod">
          <ac:chgData name="Ana Maria Dias Da Silva (2439686)" userId="2aded939-62ff-4a76-b72d-dfea89901e23" providerId="ADAL" clId="{7ECFF471-E13C-4E01-AE7B-D9D01BAADD09}" dt="2026-08-12T07:56:48.719" v="83" actId="27636"/>
          <ac:spMkLst>
            <pc:docMk/>
            <pc:sldMk cId="564011421" sldId="266"/>
            <ac:spMk id="9" creationId="{A909516E-13E8-48A7-9E11-0FF9BB6CE969}"/>
          </ac:spMkLst>
        </pc:spChg>
        <pc:spChg chg="add del mod">
          <ac:chgData name="Ana Maria Dias Da Silva (2439686)" userId="2aded939-62ff-4a76-b72d-dfea89901e23" providerId="ADAL" clId="{7ECFF471-E13C-4E01-AE7B-D9D01BAADD09}" dt="2026-08-13T19:49:38.833" v="1638"/>
          <ac:spMkLst>
            <pc:docMk/>
            <pc:sldMk cId="564011421" sldId="266"/>
            <ac:spMk id="14" creationId="{635DA846-21D9-0D15-C2B5-35F3D7D8138E}"/>
          </ac:spMkLst>
        </pc:spChg>
        <pc:picChg chg="del">
          <ac:chgData name="Ana Maria Dias Da Silva (2439686)" userId="2aded939-62ff-4a76-b72d-dfea89901e23" providerId="ADAL" clId="{7ECFF471-E13C-4E01-AE7B-D9D01BAADD09}" dt="2026-08-13T19:49:38.816" v="1636" actId="21"/>
          <ac:picMkLst>
            <pc:docMk/>
            <pc:sldMk cId="564011421" sldId="266"/>
            <ac:picMk id="4" creationId="{D828263F-03EA-BDF0-A6EA-787C48E30537}"/>
          </ac:picMkLst>
        </pc:picChg>
        <pc:picChg chg="add del mod">
          <ac:chgData name="Ana Maria Dias Da Silva (2439686)" userId="2aded939-62ff-4a76-b72d-dfea89901e23" providerId="ADAL" clId="{7ECFF471-E13C-4E01-AE7B-D9D01BAADD09}" dt="2026-08-13T19:49:48.117" v="1639" actId="21"/>
          <ac:picMkLst>
            <pc:docMk/>
            <pc:sldMk cId="564011421" sldId="266"/>
            <ac:picMk id="11" creationId="{51FEF8FF-0B4D-D99E-5907-D89F9377323E}"/>
          </ac:picMkLst>
        </pc:picChg>
        <pc:picChg chg="mod">
          <ac:chgData name="Ana Maria Dias Da Silva (2439686)" userId="2aded939-62ff-4a76-b72d-dfea89901e23" providerId="ADAL" clId="{7ECFF471-E13C-4E01-AE7B-D9D01BAADD09}" dt="2026-08-13T19:49:35.140" v="1635" actId="1076"/>
          <ac:picMkLst>
            <pc:docMk/>
            <pc:sldMk cId="564011421" sldId="266"/>
            <ac:picMk id="13" creationId="{B12AD188-1D7A-1606-4A25-F7A6A9B3BF28}"/>
          </ac:picMkLst>
        </pc:picChg>
      </pc:sldChg>
      <pc:sldChg chg="addSp delSp modSp mod modTransition delAnim modNotesTx">
        <pc:chgData name="Ana Maria Dias Da Silva (2439686)" userId="2aded939-62ff-4a76-b72d-dfea89901e23" providerId="ADAL" clId="{7ECFF471-E13C-4E01-AE7B-D9D01BAADD09}" dt="2026-08-13T19:50:16.695" v="1642" actId="21"/>
        <pc:sldMkLst>
          <pc:docMk/>
          <pc:sldMk cId="471947084" sldId="267"/>
        </pc:sldMkLst>
        <pc:spChg chg="mod">
          <ac:chgData name="Ana Maria Dias Da Silva (2439686)" userId="2aded939-62ff-4a76-b72d-dfea89901e23" providerId="ADAL" clId="{7ECFF471-E13C-4E01-AE7B-D9D01BAADD09}" dt="2026-08-12T07:56:48.730" v="86" actId="27636"/>
          <ac:spMkLst>
            <pc:docMk/>
            <pc:sldMk cId="471947084" sldId="267"/>
            <ac:spMk id="6" creationId="{99937B62-D986-4214-959B-01D6FC26867B}"/>
          </ac:spMkLst>
        </pc:spChg>
        <pc:spChg chg="mod">
          <ac:chgData name="Ana Maria Dias Da Silva (2439686)" userId="2aded939-62ff-4a76-b72d-dfea89901e23" providerId="ADAL" clId="{7ECFF471-E13C-4E01-AE7B-D9D01BAADD09}" dt="2026-08-12T07:56:48.729" v="85" actId="27636"/>
          <ac:spMkLst>
            <pc:docMk/>
            <pc:sldMk cId="471947084" sldId="267"/>
            <ac:spMk id="10" creationId="{5A8DDD2B-C080-4C8F-9D22-F3F7940395A8}"/>
          </ac:spMkLst>
        </pc:spChg>
        <pc:spChg chg="mod">
          <ac:chgData name="Ana Maria Dias Da Silva (2439686)" userId="2aded939-62ff-4a76-b72d-dfea89901e23" providerId="ADAL" clId="{7ECFF471-E13C-4E01-AE7B-D9D01BAADD09}" dt="2026-08-12T07:56:48.731" v="87" actId="27636"/>
          <ac:spMkLst>
            <pc:docMk/>
            <pc:sldMk cId="471947084" sldId="267"/>
            <ac:spMk id="14" creationId="{0FCF0582-86FD-4479-8397-D79A215B4483}"/>
          </ac:spMkLst>
        </pc:spChg>
        <pc:spChg chg="mod">
          <ac:chgData name="Ana Maria Dias Da Silva (2439686)" userId="2aded939-62ff-4a76-b72d-dfea89901e23" providerId="ADAL" clId="{7ECFF471-E13C-4E01-AE7B-D9D01BAADD09}" dt="2026-08-12T10:13:54.201" v="165" actId="27636"/>
          <ac:spMkLst>
            <pc:docMk/>
            <pc:sldMk cId="471947084" sldId="267"/>
            <ac:spMk id="16" creationId="{23843BCE-5758-4417-B6AD-78BDBFC3F089}"/>
          </ac:spMkLst>
        </pc:spChg>
        <pc:picChg chg="del">
          <ac:chgData name="Ana Maria Dias Da Silva (2439686)" userId="2aded939-62ff-4a76-b72d-dfea89901e23" providerId="ADAL" clId="{7ECFF471-E13C-4E01-AE7B-D9D01BAADD09}" dt="2026-08-13T19:49:56.655" v="1641" actId="21"/>
          <ac:picMkLst>
            <pc:docMk/>
            <pc:sldMk cId="471947084" sldId="267"/>
            <ac:picMk id="19" creationId="{5196A4E9-AE39-C0E9-ADFC-B229CDA5DF33}"/>
          </ac:picMkLst>
        </pc:picChg>
        <pc:picChg chg="add del mod">
          <ac:chgData name="Ana Maria Dias Da Silva (2439686)" userId="2aded939-62ff-4a76-b72d-dfea89901e23" providerId="ADAL" clId="{7ECFF471-E13C-4E01-AE7B-D9D01BAADD09}" dt="2026-08-13T19:50:16.695" v="1642" actId="21"/>
          <ac:picMkLst>
            <pc:docMk/>
            <pc:sldMk cId="471947084" sldId="267"/>
            <ac:picMk id="20" creationId="{3CE863FA-3B35-8FE2-45C5-2F7C2B699AF4}"/>
          </ac:picMkLst>
        </pc:picChg>
        <pc:picChg chg="mod">
          <ac:chgData name="Ana Maria Dias Da Silva (2439686)" userId="2aded939-62ff-4a76-b72d-dfea89901e23" providerId="ADAL" clId="{7ECFF471-E13C-4E01-AE7B-D9D01BAADD09}" dt="2026-08-13T19:49:53.022" v="1640" actId="1076"/>
          <ac:picMkLst>
            <pc:docMk/>
            <pc:sldMk cId="471947084" sldId="267"/>
            <ac:picMk id="21" creationId="{AA7998D9-F965-D349-AAC9-C97B8BA8157D}"/>
          </ac:picMkLst>
        </pc:picChg>
      </pc:sldChg>
      <pc:sldChg chg="addSp delSp modSp mod modTransition delAnim modNotesTx">
        <pc:chgData name="Ana Maria Dias Da Silva (2439686)" userId="2aded939-62ff-4a76-b72d-dfea89901e23" providerId="ADAL" clId="{7ECFF471-E13C-4E01-AE7B-D9D01BAADD09}" dt="2026-08-13T19:50:45.861" v="1646" actId="21"/>
        <pc:sldMkLst>
          <pc:docMk/>
          <pc:sldMk cId="1421758929" sldId="268"/>
        </pc:sldMkLst>
        <pc:spChg chg="mod">
          <ac:chgData name="Ana Maria Dias Da Silva (2439686)" userId="2aded939-62ff-4a76-b72d-dfea89901e23" providerId="ADAL" clId="{7ECFF471-E13C-4E01-AE7B-D9D01BAADD09}" dt="2026-08-12T07:56:48.747" v="89" actId="27636"/>
          <ac:spMkLst>
            <pc:docMk/>
            <pc:sldMk cId="1421758929" sldId="268"/>
            <ac:spMk id="6" creationId="{470A6AE3-EBBA-417C-A639-739919DAE80A}"/>
          </ac:spMkLst>
        </pc:spChg>
        <pc:spChg chg="mod">
          <ac:chgData name="Ana Maria Dias Da Silva (2439686)" userId="2aded939-62ff-4a76-b72d-dfea89901e23" providerId="ADAL" clId="{7ECFF471-E13C-4E01-AE7B-D9D01BAADD09}" dt="2026-08-12T07:56:48.748" v="90" actId="27636"/>
          <ac:spMkLst>
            <pc:docMk/>
            <pc:sldMk cId="1421758929" sldId="268"/>
            <ac:spMk id="10" creationId="{02226B14-BCEE-431D-9EF7-41B92A62FC37}"/>
          </ac:spMkLst>
        </pc:spChg>
        <pc:spChg chg="mod">
          <ac:chgData name="Ana Maria Dias Da Silva (2439686)" userId="2aded939-62ff-4a76-b72d-dfea89901e23" providerId="ADAL" clId="{7ECFF471-E13C-4E01-AE7B-D9D01BAADD09}" dt="2026-08-12T07:56:48.746" v="88" actId="27636"/>
          <ac:spMkLst>
            <pc:docMk/>
            <pc:sldMk cId="1421758929" sldId="268"/>
            <ac:spMk id="12" creationId="{E439303C-982E-4F8E-ACE8-7BCF96A19ABB}"/>
          </ac:spMkLst>
        </pc:spChg>
        <pc:picChg chg="mod">
          <ac:chgData name="Ana Maria Dias Da Silva (2439686)" userId="2aded939-62ff-4a76-b72d-dfea89901e23" providerId="ADAL" clId="{7ECFF471-E13C-4E01-AE7B-D9D01BAADD09}" dt="2026-08-13T19:50:40.879" v="1645" actId="1076"/>
          <ac:picMkLst>
            <pc:docMk/>
            <pc:sldMk cId="1421758929" sldId="268"/>
            <ac:picMk id="15" creationId="{786FE6A2-4900-1E97-0F89-F944748CAFEC}"/>
          </ac:picMkLst>
        </pc:picChg>
        <pc:picChg chg="add del mod">
          <ac:chgData name="Ana Maria Dias Da Silva (2439686)" userId="2aded939-62ff-4a76-b72d-dfea89901e23" providerId="ADAL" clId="{7ECFF471-E13C-4E01-AE7B-D9D01BAADD09}" dt="2026-08-13T19:50:45.861" v="1646" actId="21"/>
          <ac:picMkLst>
            <pc:docMk/>
            <pc:sldMk cId="1421758929" sldId="268"/>
            <ac:picMk id="16" creationId="{4D3108ED-724F-D1BA-9EDE-FAC6C04A79AA}"/>
          </ac:picMkLst>
        </pc:picChg>
        <pc:picChg chg="del mod">
          <ac:chgData name="Ana Maria Dias Da Silva (2439686)" userId="2aded939-62ff-4a76-b72d-dfea89901e23" providerId="ADAL" clId="{7ECFF471-E13C-4E01-AE7B-D9D01BAADD09}" dt="2026-08-13T19:50:36.115" v="1644" actId="21"/>
          <ac:picMkLst>
            <pc:docMk/>
            <pc:sldMk cId="1421758929" sldId="268"/>
            <ac:picMk id="17" creationId="{9DC64CCB-F27F-55C0-1D72-105115EB3747}"/>
          </ac:picMkLst>
        </pc:picChg>
      </pc:sldChg>
      <pc:sldChg chg="addSp modSp mod modTransition modNotesTx">
        <pc:chgData name="Ana Maria Dias Da Silva (2439686)" userId="2aded939-62ff-4a76-b72d-dfea89901e23" providerId="ADAL" clId="{7ECFF471-E13C-4E01-AE7B-D9D01BAADD09}" dt="2026-08-13T19:30:57.536" v="1587" actId="20577"/>
        <pc:sldMkLst>
          <pc:docMk/>
          <pc:sldMk cId="496359849" sldId="269"/>
        </pc:sldMkLst>
        <pc:spChg chg="mod">
          <ac:chgData name="Ana Maria Dias Da Silva (2439686)" userId="2aded939-62ff-4a76-b72d-dfea89901e23" providerId="ADAL" clId="{7ECFF471-E13C-4E01-AE7B-D9D01BAADD09}" dt="2026-08-13T19:30:57.536" v="1587" actId="20577"/>
          <ac:spMkLst>
            <pc:docMk/>
            <pc:sldMk cId="496359849" sldId="269"/>
            <ac:spMk id="4" creationId="{E7F617B9-C6C0-4373-A877-43E8AF4AAF79}"/>
          </ac:spMkLst>
        </pc:spChg>
        <pc:spChg chg="mod">
          <ac:chgData name="Ana Maria Dias Da Silva (2439686)" userId="2aded939-62ff-4a76-b72d-dfea89901e23" providerId="ADAL" clId="{7ECFF471-E13C-4E01-AE7B-D9D01BAADD09}" dt="2026-08-12T13:18:55.767" v="213" actId="20577"/>
          <ac:spMkLst>
            <pc:docMk/>
            <pc:sldMk cId="496359849" sldId="269"/>
            <ac:spMk id="6" creationId="{4BAD82EE-ED0A-4545-8E76-327FB4B1040C}"/>
          </ac:spMkLst>
        </pc:spChg>
        <pc:spChg chg="add mod">
          <ac:chgData name="Ana Maria Dias Da Silva (2439686)" userId="2aded939-62ff-4a76-b72d-dfea89901e23" providerId="ADAL" clId="{7ECFF471-E13C-4E01-AE7B-D9D01BAADD09}" dt="2026-08-12T13:23:44.732" v="277" actId="2711"/>
          <ac:spMkLst>
            <pc:docMk/>
            <pc:sldMk cId="496359849" sldId="269"/>
            <ac:spMk id="7" creationId="{BD389EE8-7338-28A6-3953-7EF0B17C4939}"/>
          </ac:spMkLst>
        </pc:spChg>
      </pc:sldChg>
      <pc:sldChg chg="addSp delSp modSp mod ord modTransition modNotesTx">
        <pc:chgData name="Ana Maria Dias Da Silva (2439686)" userId="2aded939-62ff-4a76-b72d-dfea89901e23" providerId="ADAL" clId="{7ECFF471-E13C-4E01-AE7B-D9D01BAADD09}" dt="2026-08-13T17:23:06.201" v="1581" actId="20577"/>
        <pc:sldMkLst>
          <pc:docMk/>
          <pc:sldMk cId="496359849" sldId="270"/>
        </pc:sldMkLst>
        <pc:spChg chg="add del mod">
          <ac:chgData name="Ana Maria Dias Da Silva (2439686)" userId="2aded939-62ff-4a76-b72d-dfea89901e23" providerId="ADAL" clId="{7ECFF471-E13C-4E01-AE7B-D9D01BAADD09}" dt="2026-08-13T17:23:06.201" v="1581" actId="20577"/>
          <ac:spMkLst>
            <pc:docMk/>
            <pc:sldMk cId="496359849" sldId="270"/>
            <ac:spMk id="4" creationId="{E7F617B9-C6C0-4373-A877-43E8AF4AAF79}"/>
          </ac:spMkLst>
        </pc:spChg>
        <pc:spChg chg="mod">
          <ac:chgData name="Ana Maria Dias Da Silva (2439686)" userId="2aded939-62ff-4a76-b72d-dfea89901e23" providerId="ADAL" clId="{7ECFF471-E13C-4E01-AE7B-D9D01BAADD09}" dt="2026-08-12T15:05:30.780" v="1017" actId="20577"/>
          <ac:spMkLst>
            <pc:docMk/>
            <pc:sldMk cId="496359849" sldId="270"/>
            <ac:spMk id="6" creationId="{4BAD82EE-ED0A-4545-8E76-327FB4B1040C}"/>
          </ac:spMkLst>
        </pc:spChg>
      </pc:sldChg>
      <pc:sldChg chg="addSp delSp modSp new mod ord modTransition setBg delAnim">
        <pc:chgData name="Ana Maria Dias Da Silva (2439686)" userId="2aded939-62ff-4a76-b72d-dfea89901e23" providerId="ADAL" clId="{7ECFF471-E13C-4E01-AE7B-D9D01BAADD09}" dt="2026-08-13T19:51:05.654" v="1649" actId="21"/>
        <pc:sldMkLst>
          <pc:docMk/>
          <pc:sldMk cId="4107373391" sldId="271"/>
        </pc:sldMkLst>
        <pc:spChg chg="add mod">
          <ac:chgData name="Ana Maria Dias Da Silva (2439686)" userId="2aded939-62ff-4a76-b72d-dfea89901e23" providerId="ADAL" clId="{7ECFF471-E13C-4E01-AE7B-D9D01BAADD09}" dt="2026-08-12T15:06:48.477" v="1023" actId="26606"/>
          <ac:spMkLst>
            <pc:docMk/>
            <pc:sldMk cId="4107373391" sldId="271"/>
            <ac:spMk id="2" creationId="{213E1979-1E52-2555-B0AC-24E2F9D23F5E}"/>
          </ac:spMkLst>
        </pc:spChg>
        <pc:spChg chg="add del mod">
          <ac:chgData name="Ana Maria Dias Da Silva (2439686)" userId="2aded939-62ff-4a76-b72d-dfea89901e23" providerId="ADAL" clId="{7ECFF471-E13C-4E01-AE7B-D9D01BAADD09}" dt="2026-08-12T13:19:50.031" v="217"/>
          <ac:spMkLst>
            <pc:docMk/>
            <pc:sldMk cId="4107373391" sldId="271"/>
            <ac:spMk id="3" creationId="{8FE7823B-5EF5-FFE0-6308-91144729BF23}"/>
          </ac:spMkLst>
        </pc:spChg>
        <pc:spChg chg="add del mod">
          <ac:chgData name="Ana Maria Dias Da Silva (2439686)" userId="2aded939-62ff-4a76-b72d-dfea89901e23" providerId="ADAL" clId="{7ECFF471-E13C-4E01-AE7B-D9D01BAADD09}" dt="2026-08-12T13:24:10.531" v="280"/>
          <ac:spMkLst>
            <pc:docMk/>
            <pc:sldMk cId="4107373391" sldId="271"/>
            <ac:spMk id="4" creationId="{4E3785FA-54A2-E169-BD57-438C14938DD6}"/>
          </ac:spMkLst>
        </pc:spChg>
        <pc:spChg chg="add del mod">
          <ac:chgData name="Ana Maria Dias Da Silva (2439686)" userId="2aded939-62ff-4a76-b72d-dfea89901e23" providerId="ADAL" clId="{7ECFF471-E13C-4E01-AE7B-D9D01BAADD09}" dt="2026-08-12T13:24:13.489" v="283"/>
          <ac:spMkLst>
            <pc:docMk/>
            <pc:sldMk cId="4107373391" sldId="271"/>
            <ac:spMk id="5" creationId="{ABF8F2E8-6F44-866E-90BE-C2F5065B830D}"/>
          </ac:spMkLst>
        </pc:spChg>
        <pc:spChg chg="add mod">
          <ac:chgData name="Ana Maria Dias Da Silva (2439686)" userId="2aded939-62ff-4a76-b72d-dfea89901e23" providerId="ADAL" clId="{7ECFF471-E13C-4E01-AE7B-D9D01BAADD09}" dt="2026-08-12T15:06:48.477" v="1023" actId="26606"/>
          <ac:spMkLst>
            <pc:docMk/>
            <pc:sldMk cId="4107373391" sldId="271"/>
            <ac:spMk id="6" creationId="{0A3ED17F-603D-BC9C-2F52-0F473941F809}"/>
          </ac:spMkLst>
        </pc:spChg>
        <pc:spChg chg="add del">
          <ac:chgData name="Ana Maria Dias Da Silva (2439686)" userId="2aded939-62ff-4a76-b72d-dfea89901e23" providerId="ADAL" clId="{7ECFF471-E13C-4E01-AE7B-D9D01BAADD09}" dt="2026-08-12T15:06:48.477" v="1023" actId="26606"/>
          <ac:spMkLst>
            <pc:docMk/>
            <pc:sldMk cId="4107373391" sldId="271"/>
            <ac:spMk id="11" creationId="{5C8908E2-EE49-44D2-9428-A28D2312A8D5}"/>
          </ac:spMkLst>
        </pc:spChg>
        <pc:spChg chg="add del">
          <ac:chgData name="Ana Maria Dias Da Silva (2439686)" userId="2aded939-62ff-4a76-b72d-dfea89901e23" providerId="ADAL" clId="{7ECFF471-E13C-4E01-AE7B-D9D01BAADD09}" dt="2026-08-12T15:06:48.477" v="1023" actId="26606"/>
          <ac:spMkLst>
            <pc:docMk/>
            <pc:sldMk cId="4107373391" sldId="271"/>
            <ac:spMk id="17" creationId="{BD92035A-AA2F-4CD8-A556-1CE8BDEC75BD}"/>
          </ac:spMkLst>
        </pc:spChg>
        <pc:spChg chg="add del">
          <ac:chgData name="Ana Maria Dias Da Silva (2439686)" userId="2aded939-62ff-4a76-b72d-dfea89901e23" providerId="ADAL" clId="{7ECFF471-E13C-4E01-AE7B-D9D01BAADD09}" dt="2026-08-12T15:06:48.477" v="1023" actId="26606"/>
          <ac:spMkLst>
            <pc:docMk/>
            <pc:sldMk cId="4107373391" sldId="271"/>
            <ac:spMk id="19" creationId="{ED888B23-07FA-482A-96DF-47E31AF1A603}"/>
          </ac:spMkLst>
        </pc:spChg>
        <pc:spChg chg="add">
          <ac:chgData name="Ana Maria Dias Da Silva (2439686)" userId="2aded939-62ff-4a76-b72d-dfea89901e23" providerId="ADAL" clId="{7ECFF471-E13C-4E01-AE7B-D9D01BAADD09}" dt="2026-08-12T15:06:48.477" v="1023" actId="26606"/>
          <ac:spMkLst>
            <pc:docMk/>
            <pc:sldMk cId="4107373391" sldId="271"/>
            <ac:spMk id="26" creationId="{53CF6D67-C5A8-4ADD-9E8E-1E38CA1D3166}"/>
          </ac:spMkLst>
        </pc:spChg>
        <pc:spChg chg="add">
          <ac:chgData name="Ana Maria Dias Da Silva (2439686)" userId="2aded939-62ff-4a76-b72d-dfea89901e23" providerId="ADAL" clId="{7ECFF471-E13C-4E01-AE7B-D9D01BAADD09}" dt="2026-08-12T15:06:48.477" v="1023" actId="26606"/>
          <ac:spMkLst>
            <pc:docMk/>
            <pc:sldMk cId="4107373391" sldId="271"/>
            <ac:spMk id="28" creationId="{86909FA0-B515-4681-B7A8-FA281D133B94}"/>
          </ac:spMkLst>
        </pc:spChg>
        <pc:spChg chg="add">
          <ac:chgData name="Ana Maria Dias Da Silva (2439686)" userId="2aded939-62ff-4a76-b72d-dfea89901e23" providerId="ADAL" clId="{7ECFF471-E13C-4E01-AE7B-D9D01BAADD09}" dt="2026-08-12T15:06:48.477" v="1023" actId="26606"/>
          <ac:spMkLst>
            <pc:docMk/>
            <pc:sldMk cId="4107373391" sldId="271"/>
            <ac:spMk id="30" creationId="{21C9FE86-FCC3-4A31-AA1C-C882262B7FE7}"/>
          </ac:spMkLst>
        </pc:spChg>
        <pc:spChg chg="add">
          <ac:chgData name="Ana Maria Dias Da Silva (2439686)" userId="2aded939-62ff-4a76-b72d-dfea89901e23" providerId="ADAL" clId="{7ECFF471-E13C-4E01-AE7B-D9D01BAADD09}" dt="2026-08-12T15:06:48.477" v="1023" actId="26606"/>
          <ac:spMkLst>
            <pc:docMk/>
            <pc:sldMk cId="4107373391" sldId="271"/>
            <ac:spMk id="32" creationId="{7D96243B-ECED-4B71-8E06-AE9A285EAD20}"/>
          </ac:spMkLst>
        </pc:spChg>
        <pc:spChg chg="add">
          <ac:chgData name="Ana Maria Dias Da Silva (2439686)" userId="2aded939-62ff-4a76-b72d-dfea89901e23" providerId="ADAL" clId="{7ECFF471-E13C-4E01-AE7B-D9D01BAADD09}" dt="2026-08-12T15:06:48.477" v="1023" actId="26606"/>
          <ac:spMkLst>
            <pc:docMk/>
            <pc:sldMk cId="4107373391" sldId="271"/>
            <ac:spMk id="34" creationId="{A09989E4-EFDC-4A90-A633-E0525FB4139E}"/>
          </ac:spMkLst>
        </pc:spChg>
        <pc:grpChg chg="add">
          <ac:chgData name="Ana Maria Dias Da Silva (2439686)" userId="2aded939-62ff-4a76-b72d-dfea89901e23" providerId="ADAL" clId="{7ECFF471-E13C-4E01-AE7B-D9D01BAADD09}" dt="2026-08-12T15:06:31.040" v="1022" actId="26606"/>
          <ac:grpSpMkLst>
            <pc:docMk/>
            <pc:sldMk cId="4107373391" sldId="271"/>
            <ac:grpSpMk id="13" creationId="{5D1A9D8B-3117-4D9D-BDA4-DD81895098B0}"/>
          </ac:grpSpMkLst>
        </pc:grpChg>
        <pc:picChg chg="del">
          <ac:chgData name="Ana Maria Dias Da Silva (2439686)" userId="2aded939-62ff-4a76-b72d-dfea89901e23" providerId="ADAL" clId="{7ECFF471-E13C-4E01-AE7B-D9D01BAADD09}" dt="2026-08-13T19:51:01.352" v="1648" actId="21"/>
          <ac:picMkLst>
            <pc:docMk/>
            <pc:sldMk cId="4107373391" sldId="271"/>
            <ac:picMk id="7" creationId="{F075BE15-4194-3502-52F0-EF7D2A3B67C8}"/>
          </ac:picMkLst>
        </pc:picChg>
        <pc:picChg chg="add del mod">
          <ac:chgData name="Ana Maria Dias Da Silva (2439686)" userId="2aded939-62ff-4a76-b72d-dfea89901e23" providerId="ADAL" clId="{7ECFF471-E13C-4E01-AE7B-D9D01BAADD09}" dt="2026-08-13T19:51:05.654" v="1649" actId="21"/>
          <ac:picMkLst>
            <pc:docMk/>
            <pc:sldMk cId="4107373391" sldId="271"/>
            <ac:picMk id="8" creationId="{639919B3-F38A-C2F4-C7E0-AF3828262D47}"/>
          </ac:picMkLst>
        </pc:picChg>
        <pc:picChg chg="mod">
          <ac:chgData name="Ana Maria Dias Da Silva (2439686)" userId="2aded939-62ff-4a76-b72d-dfea89901e23" providerId="ADAL" clId="{7ECFF471-E13C-4E01-AE7B-D9D01BAADD09}" dt="2026-08-13T19:50:57.909" v="1647" actId="1076"/>
          <ac:picMkLst>
            <pc:docMk/>
            <pc:sldMk cId="4107373391" sldId="271"/>
            <ac:picMk id="9" creationId="{3A9AAE61-2170-88BE-68A4-B06F0ABFAB7F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"/>
          <p:cNvSpPr>
            <a:spLocks noGrp="1"/>
          </p:cNvSpPr>
          <p:nvPr>
            <p:ph type="hdr" sz="quarter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3" name="Date Placeholder"/>
          <p:cNvSpPr>
            <a:spLocks noGrp="1"/>
          </p:cNvSpPr>
          <p:nvPr>
            <p:ph type="dt" sz="quarter" idx="1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4" name="Slide Image Placeholder"/>
          <p:cNvSpPr>
            <a:spLocks noGrp="1" noRot="1" noChangeAspect="1"/>
          </p:cNvSpPr>
          <p:nvPr>
            <p:ph type="sldImg" idx="2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5" name="Notes Placeholder"/>
          <p:cNvSpPr>
            <a:spLocks noGrp="1"/>
          </p:cNvSpPr>
          <p:nvPr>
            <p:ph type="body" sz="quarter" idx="3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6" name="Footer Placeholder"/>
          <p:cNvSpPr>
            <a:spLocks noGrp="1"/>
          </p:cNvSpPr>
          <p:nvPr>
            <p:ph type="ftr" sz="quarter" idx="4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7" name="Slide Number Placeholder"/>
          <p:cNvSpPr>
            <a:spLocks noGrp="1"/>
          </p:cNvSpPr>
          <p:nvPr>
            <p:ph type="sldNum" sz="quarter" idx="5"/>
          </p:nvPr>
        </p:nvSpPr>
        <p:spPr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/>
    </a:lvl1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705043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/>
          </a:p>
        </p:txBody>
      </p:sp>
      <p:sp>
        <p:nvSpPr>
          <p:cNvPr id="4" name="Slide Number Placeholder 3"/>
          <p:cNvSpPr>
            <a:spLocks noGrp="1"/>
          </p:cNvSpPr>
          <p:nvPr>
            <p:ph type="sldNum" idx="5"/>
          </p:nvPr>
        </p:nvSpPr>
        <p:spPr/>
        <p:txBody>
          <a:bodyPr/>
          <a:lstStyle/>
          <a:p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28669-A071-664A-BD5E-B77B3132606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39F8132-309F-9466-A004-EECE4E5B7F8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2F9E3B-61B3-236B-39E1-89A39ADE5C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8218A-135F-4CA8-8809-206DA60605F2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D8174E-1942-9490-57D1-6D9A2CF7DCF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AF2CE3-F347-9B84-896D-826687B927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7A30F-6D69-4584-B52B-3A8C8FA41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95074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A01EF-74E8-A7A1-4171-B073FF0E10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62DCCA-7442-DC6E-A0FE-233F78BC77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7A02F0-E452-C493-F0B2-E9EC4E3B5E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8218A-135F-4CA8-8809-206DA60605F2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CB77EE-3B48-0014-A2A9-A1C83C2C85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4D2F91-D5D9-8D7C-0310-89E3A56E7A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7A30F-6D69-4584-B52B-3A8C8FA41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9139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72F7EE-130C-CE15-E045-C41ACA1124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9FD437-7898-5F0F-8043-38F0BD8426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38782-F289-F705-A38D-C58B7122A8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8218A-135F-4CA8-8809-206DA60605F2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96A75E7-0412-314C-4F60-DD17753400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C7272F-CDCC-4F0E-EF6F-278FCE6CB1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7A30F-6D69-4584-B52B-3A8C8FA41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30850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68F6D-E8AC-F850-A2A0-A6C45C7814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985D5D-4A84-500A-AE09-06032859557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BED15C-087E-EF07-DF98-8C45732F41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21EC03-02CA-CCEB-6463-D165D1CE1F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8218A-135F-4CA8-8809-206DA60605F2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5D6247-B1EF-13A5-2170-996DE8F9E1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3B24AE-1BB3-3A14-1B71-5BFCC84542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7A30F-6D69-4584-B52B-3A8C8FA41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92639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E16E3B-1173-B26B-8CD0-15DB7B2A0F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C2FC2C-5854-36D6-777D-166BFFE2174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67E050B-3F4B-6D0A-BC86-90C40DF99BC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3CFA54-184F-C0E7-B673-E694A73E91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AF5F8FD-CBCD-F93D-3545-3C4B9FCFD58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F0DB591-DDBC-7663-9A21-5B51556C4B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8218A-135F-4CA8-8809-206DA60605F2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443DA01-5192-779F-7496-8355EB407F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ADF0C03-04B1-BAD2-1950-0A8A1E4906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7A30F-6D69-4584-B52B-3A8C8FA41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1524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4EC387-D8AC-5668-CBD9-60F9BCF46E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C8D0933-5E90-6175-8166-7D2F4B5C8C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8218A-135F-4CA8-8809-206DA60605F2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29E50EB-7092-E694-EF04-36D9D1F975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F20FF5B-1FC9-12B5-B4FB-F7D1DAAB90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7A30F-6D69-4584-B52B-3A8C8FA41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02861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12F9177-890C-0940-4276-7E95E57EB1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8218A-135F-4CA8-8809-206DA60605F2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98F446-DC6E-3F9B-7356-DA60A2F18F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7ADDE33-76D1-74F7-A9CD-6BE0CD67F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7A30F-6D69-4584-B52B-3A8C8FA41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7719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79C88A-150C-BF32-2FD1-052C28C9CB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1FB53F-CF05-F50E-3C86-97EF157F98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9C16623-4CC3-981F-7DFA-201E76CE1E6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88AA82-BC5B-3D7E-4B7D-F7C6BE77F2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8218A-135F-4CA8-8809-206DA60605F2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D5DF0F-D1B5-3862-FF7C-E9FCDB0DFE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72169A-D2EB-87FE-75EC-079079880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7A30F-6D69-4584-B52B-3A8C8FA41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2873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E06F3-AA68-F5C3-9CE2-B493415E81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BE4F9C-98CB-89FD-42A0-1676C408160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D1F0621-F2FC-8E5B-C7D8-6B93FFFAFE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88DA27-D33F-3316-F68D-DD098B3F8C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8218A-135F-4CA8-8809-206DA60605F2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A08714-FDE7-027D-25AC-2411811F82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93E04D-3AE8-F34B-764B-F9A8FAB4AC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7A30F-6D69-4584-B52B-3A8C8FA41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60307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761BD1-8AE9-2345-0C40-929C6D4C06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96ED626-AD73-AE22-3618-15901256F61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79B84CC-F023-24FC-2D91-5839EE1BAC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8218A-135F-4CA8-8809-206DA60605F2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6920B0-4B10-7400-D26C-CAD75D531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91ED5A-46AC-8370-05EA-76BBC3BDFF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7A30F-6D69-4584-B52B-3A8C8FA41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407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57C4763-3D61-473A-B032-5541A009376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282CC8A-D970-DC1A-E436-D94F36052F9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45BC69-063A-F480-EF86-17664F1BCC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18218A-135F-4CA8-8809-206DA60605F2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DBA4FD-E9AD-2067-F648-FE5DF45AAD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5790413-1A22-8393-CF81-95070EB691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7A30F-6D69-4584-B52B-3A8C8FA41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629739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0780295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E0845B7-2BAF-9339-C7F4-296B2874E0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BA72BAE-6A85-EC65-71AC-B0C6F63282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D1C2ED-6016-3EF8-F154-4B72BCFC70D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118218A-135F-4CA8-8809-206DA60605F2}" type="datetimeFigureOut">
              <a:rPr lang="en-GB" smtClean="0"/>
              <a:t>13/08/2026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FB3AA9-EF10-ECFD-BD7C-54B5FACDB91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147F61-BD8B-8277-92DB-8DD20F99576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657A30F-6D69-4584-B52B-3A8C8FA419B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05857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  <p:sldLayoutId id="2147483762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media" Target="../media/media2.m4a"/><Relationship Id="rId7" Type="http://schemas.openxmlformats.org/officeDocument/2006/relationships/image" Target="../media/image1.png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notesSlide" Target="../notesSlides/notesSlide1.xml"/><Relationship Id="rId5" Type="http://schemas.openxmlformats.org/officeDocument/2006/relationships/slideLayout" Target="../slideLayouts/slideLayout12.xml"/><Relationship Id="rId4" Type="http://schemas.openxmlformats.org/officeDocument/2006/relationships/audio" Target="../media/media2.m4a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1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1.png"/><Relationship Id="rId5" Type="http://schemas.openxmlformats.org/officeDocument/2006/relationships/image" Target="../media/image2.jpe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1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1.png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2.xml"/><Relationship Id="rId2" Type="http://schemas.openxmlformats.org/officeDocument/2006/relationships/audio" Target="../media/media15.m4a"/><Relationship Id="rId1" Type="http://schemas.microsoft.com/office/2007/relationships/media" Target="../media/media1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hs.uk/conditions/chronic-obstructive-pulmonary-disease-copd/diagnosis/" TargetMode="External"/><Relationship Id="rId3" Type="http://schemas.openxmlformats.org/officeDocument/2006/relationships/hyperlink" Target="https://doi.org/10.1038/nrdp.2015.76" TargetMode="External"/><Relationship Id="rId7" Type="http://schemas.openxmlformats.org/officeDocument/2006/relationships/hyperlink" Target="https://www.nhs.uk/conditions/chronic-obstructive-pulmonary-disease-copd/living-with/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www.nhs.uk/conditions/chronic-obstructive-pulmonary-disease-copd/treatment/" TargetMode="External"/><Relationship Id="rId5" Type="http://schemas.openxmlformats.org/officeDocument/2006/relationships/hyperlink" Target="https://www.nhs.uk/conditions/chronic-obstructive-pulmonary-disease-copd/" TargetMode="External"/><Relationship Id="rId10" Type="http://schemas.openxmlformats.org/officeDocument/2006/relationships/hyperlink" Target="https://www.nice.org.uk/guidance/ng115" TargetMode="External"/><Relationship Id="rId4" Type="http://schemas.openxmlformats.org/officeDocument/2006/relationships/hyperlink" Target="https://goldcopd.org/2026-gold-report-and-pocket-guide/" TargetMode="External"/><Relationship Id="rId9" Type="http://schemas.openxmlformats.org/officeDocument/2006/relationships/hyperlink" Target="https://www.england.nhs.uk/ourwork/prevention/secondary-prevention/respiratory-high-impact-interventions/" TargetMode="Externa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1183/09031936.00070914" TargetMode="External"/><Relationship Id="rId3" Type="http://schemas.openxmlformats.org/officeDocument/2006/relationships/hyperlink" Target="https://www.nice.org.uk/guidance/qs10" TargetMode="External"/><Relationship Id="rId7" Type="http://schemas.openxmlformats.org/officeDocument/2006/relationships/hyperlink" Target="https://www.nice.org.uk/guidance/ng209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2.xml"/><Relationship Id="rId6" Type="http://schemas.openxmlformats.org/officeDocument/2006/relationships/hyperlink" Target="https://doi.org/10.1002/14651858.CD003793.pub3" TargetMode="External"/><Relationship Id="rId5" Type="http://schemas.openxmlformats.org/officeDocument/2006/relationships/hyperlink" Target="https://www.who.int/news-room/fact-sheets/detail/chronic-obstructive-pulmonary-disease-%28copd%29" TargetMode="External"/><Relationship Id="rId4" Type="http://schemas.openxmlformats.org/officeDocument/2006/relationships/hyperlink" Target="https://www.gov.uk/government/statistics/update-of-indicators-in-the-respiratory-disease-profile-may-2026/respiratory-disease-profile-statistical-commentary-may-2026" TargetMode="External"/><Relationship Id="rId9" Type="http://schemas.openxmlformats.org/officeDocument/2006/relationships/hyperlink" Target="https://doi.org/10.1002/14651858.CD010744.pub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E7C25BA-A21E-4CFF-87BC-08F4AEED26B1}"/>
              </a:ext>
            </a:extLst>
          </p:cNvPr>
          <p:cNvSpPr>
            <a:spLocks noGrp="1"/>
          </p:cNvSpPr>
          <p:nvPr/>
        </p:nvSpPr>
        <p:spPr>
          <a:xfrm>
            <a:off x="533400" y="457200"/>
            <a:ext cx="6858000" cy="3429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1500" b="1">
                <a:solidFill>
                  <a:srgbClr val="2C7DA0"/>
                </a:solidFill>
                <a:latin typeface="Arial"/>
                <a:ea typeface="Arial"/>
                <a:cs typeface="Arial"/>
              </a:defRPr>
            </a:pPr>
            <a:r>
              <a:rPr sz="1500" b="1">
                <a:solidFill>
                  <a:srgbClr val="2C7DA0"/>
                </a:solidFill>
                <a:latin typeface="Arial"/>
                <a:ea typeface="Arial"/>
                <a:cs typeface="Arial"/>
              </a:rPr>
              <a:t>BMHP5032 · Introduction to Physiology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D748C03-A362-4BF7-8A35-EAF164711103}"/>
              </a:ext>
            </a:extLst>
          </p:cNvPr>
          <p:cNvSpPr>
            <a:spLocks noGrp="1"/>
          </p:cNvSpPr>
          <p:nvPr/>
        </p:nvSpPr>
        <p:spPr>
          <a:xfrm>
            <a:off x="533400" y="1952625"/>
            <a:ext cx="6191250" cy="904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4350" b="1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4350" b="1">
                <a:solidFill>
                  <a:srgbClr val="10212B"/>
                </a:solidFill>
                <a:latin typeface="Arial"/>
                <a:ea typeface="Arial"/>
                <a:cs typeface="Arial"/>
              </a:rPr>
              <a:t>COPD Care Plan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83612D46-4A4D-4995-9FA2-0F52AA63CF5A}"/>
              </a:ext>
            </a:extLst>
          </p:cNvPr>
          <p:cNvSpPr>
            <a:spLocks noGrp="1"/>
          </p:cNvSpPr>
          <p:nvPr/>
        </p:nvSpPr>
        <p:spPr>
          <a:xfrm>
            <a:off x="533400" y="3048000"/>
            <a:ext cx="6191250" cy="1143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0563" lnSpcReduction="10000"/>
          </a:bodyPr>
          <a:lstStyle/>
          <a:p>
            <a:pPr algn="l">
              <a:buNone/>
              <a:defRPr sz="1950" b="0">
                <a:solidFill>
                  <a:srgbClr val="607580"/>
                </a:solidFill>
                <a:latin typeface="Arial"/>
                <a:ea typeface="Arial"/>
                <a:cs typeface="Arial"/>
              </a:defRPr>
            </a:pPr>
            <a:r>
              <a:rPr sz="1950" b="0">
                <a:solidFill>
                  <a:srgbClr val="607580"/>
                </a:solidFill>
                <a:latin typeface="Arial"/>
                <a:ea typeface="Arial"/>
                <a:cs typeface="Arial"/>
              </a:rPr>
              <a:t>A person-</a:t>
            </a:r>
            <a:r>
              <a:rPr sz="1950" b="0" err="1">
                <a:solidFill>
                  <a:srgbClr val="607580"/>
                </a:solidFill>
                <a:latin typeface="Arial"/>
                <a:ea typeface="Arial"/>
                <a:cs typeface="Arial"/>
              </a:rPr>
              <a:t>centred</a:t>
            </a:r>
            <a:r>
              <a:rPr sz="1950" b="0">
                <a:solidFill>
                  <a:srgbClr val="607580"/>
                </a:solidFill>
                <a:latin typeface="Arial"/>
                <a:ea typeface="Arial"/>
                <a:cs typeface="Arial"/>
              </a:rPr>
              <a:t>, evidence-based plan for a fictional adult living with chronic obstructive pulmonary disease</a:t>
            </a:r>
          </a:p>
          <a:p>
            <a:pPr algn="l">
              <a:buNone/>
              <a:defRPr sz="1950" b="0">
                <a:solidFill>
                  <a:srgbClr val="607580"/>
                </a:solidFill>
                <a:latin typeface="Arial"/>
                <a:ea typeface="Arial"/>
                <a:cs typeface="Arial"/>
              </a:defRPr>
            </a:pPr>
            <a:r>
              <a:rPr sz="1950" b="0">
                <a:solidFill>
                  <a:srgbClr val="607580"/>
                </a:solidFill>
                <a:latin typeface="Arial"/>
                <a:ea typeface="Arial"/>
                <a:cs typeface="Arial"/>
              </a:rPr>
              <a:t>C = Chronic · O = Obstructive · P = Pulmonary · D = Disease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219939AA-5DFD-4304-B3BB-A06FD596F445}"/>
              </a:ext>
            </a:extLst>
          </p:cNvPr>
          <p:cNvSpPr>
            <a:spLocks noGrp="1"/>
          </p:cNvSpPr>
          <p:nvPr/>
        </p:nvSpPr>
        <p:spPr>
          <a:xfrm>
            <a:off x="7677150" y="0"/>
            <a:ext cx="4514850" cy="6858000"/>
          </a:xfrm>
          <a:prstGeom prst="roundRect">
            <a:avLst>
              <a:gd name="adj" fmla="val 0"/>
            </a:avLst>
          </a:prstGeom>
          <a:solidFill>
            <a:srgbClr val="2C7DA0"/>
          </a:solidFill>
          <a:ln w="0">
            <a:solidFill>
              <a:srgbClr val="2C7D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A72BC01-88E5-46CA-9DD0-03AE2A76B7EE}"/>
              </a:ext>
            </a:extLst>
          </p:cNvPr>
          <p:cNvSpPr>
            <a:spLocks noGrp="1"/>
          </p:cNvSpPr>
          <p:nvPr/>
        </p:nvSpPr>
        <p:spPr>
          <a:xfrm>
            <a:off x="8077200" y="1952625"/>
            <a:ext cx="3429000" cy="2047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1800" b="0">
                <a:solidFill>
                  <a:srgbClr val="FFFFFF"/>
                </a:solidFill>
                <a:latin typeface="Arial"/>
                <a:ea typeface="Arial"/>
                <a:cs typeface="Arial"/>
              </a:defRPr>
            </a:pPr>
            <a:r>
              <a:rPr sz="1800" b="0">
                <a:solidFill>
                  <a:srgbClr val="FFFFFF"/>
                </a:solidFill>
                <a:latin typeface="Arial"/>
                <a:ea typeface="Arial"/>
                <a:cs typeface="Arial"/>
              </a:rPr>
              <a:t>Ana Silva</a:t>
            </a:r>
          </a:p>
          <a:p>
            <a:pPr algn="l">
              <a:buNone/>
              <a:defRPr sz="1800" b="0">
                <a:solidFill>
                  <a:srgbClr val="FFFFFF"/>
                </a:solidFill>
                <a:latin typeface="Arial"/>
                <a:ea typeface="Arial"/>
                <a:cs typeface="Arial"/>
              </a:defRPr>
            </a:pPr>
            <a:r>
              <a:rPr sz="1800" b="0">
                <a:solidFill>
                  <a:srgbClr val="FFFFFF"/>
                </a:solidFill>
                <a:latin typeface="Arial"/>
                <a:ea typeface="Arial"/>
                <a:cs typeface="Arial"/>
              </a:rPr>
              <a:t>Student ID: 2439686</a:t>
            </a:r>
          </a:p>
          <a:p>
            <a:pPr algn="l">
              <a:buNone/>
              <a:defRPr sz="1800" b="0">
                <a:solidFill>
                  <a:srgbClr val="FFFFFF"/>
                </a:solidFill>
                <a:latin typeface="Arial"/>
                <a:ea typeface="Arial"/>
                <a:cs typeface="Arial"/>
              </a:defRPr>
            </a:pPr>
            <a:r>
              <a:rPr sz="1800" b="0">
                <a:solidFill>
                  <a:srgbClr val="FFFFFF"/>
                </a:solidFill>
                <a:latin typeface="Arial"/>
                <a:ea typeface="Arial"/>
                <a:cs typeface="Arial"/>
              </a:rPr>
              <a:t>Lecturer: Shaila Hussain</a:t>
            </a:r>
          </a:p>
          <a:p>
            <a:pPr algn="l">
              <a:buNone/>
              <a:defRPr sz="1800" b="0">
                <a:solidFill>
                  <a:srgbClr val="FFFFFF"/>
                </a:solidFill>
                <a:latin typeface="Arial"/>
                <a:ea typeface="Arial"/>
                <a:cs typeface="Arial"/>
              </a:defRPr>
            </a:pPr>
            <a:r>
              <a:rPr sz="1800" b="0">
                <a:solidFill>
                  <a:srgbClr val="FFFFFF"/>
                </a:solidFill>
                <a:latin typeface="Arial"/>
                <a:ea typeface="Arial"/>
                <a:cs typeface="Arial"/>
              </a:rPr>
              <a:t>Component 2: PowerPoint with voice-over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6750D2C-59A6-4831-B0BD-C02F3492F3B5}"/>
              </a:ext>
            </a:extLst>
          </p:cNvPr>
          <p:cNvSpPr>
            <a:spLocks noGrp="1"/>
          </p:cNvSpPr>
          <p:nvPr/>
        </p:nvSpPr>
        <p:spPr>
          <a:xfrm>
            <a:off x="8077200" y="5381625"/>
            <a:ext cx="333375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1275" b="0">
                <a:solidFill>
                  <a:srgbClr val="D7EFF5"/>
                </a:solidFill>
                <a:latin typeface="Arial"/>
                <a:ea typeface="Arial"/>
                <a:cs typeface="Arial"/>
              </a:defRPr>
            </a:pPr>
            <a:r>
              <a:rPr sz="1275" b="0">
                <a:solidFill>
                  <a:srgbClr val="D7EFF5"/>
                </a:solidFill>
                <a:latin typeface="Arial"/>
                <a:ea typeface="Arial"/>
                <a:cs typeface="Arial"/>
              </a:rPr>
              <a:t>Fictional case study · No identifiable personal information</a:t>
            </a:r>
          </a:p>
        </p:txBody>
      </p:sp>
      <p:pic>
        <p:nvPicPr>
          <p:cNvPr id="8" name="Slide 1 ">
            <a:hlinkClick r:id="" action="ppaction://media"/>
            <a:extLst>
              <a:ext uri="{FF2B5EF4-FFF2-40B4-BE49-F238E27FC236}">
                <a16:creationId xmlns:a16="http://schemas.microsoft.com/office/drawing/2014/main" id="{85747D53-91C8-EE3B-0AD5-117535A7DCE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  <p:pic>
        <p:nvPicPr>
          <p:cNvPr id="92" name="Slise 1">
            <a:hlinkClick r:id="" action="ppaction://media"/>
            <a:extLst>
              <a:ext uri="{FF2B5EF4-FFF2-40B4-BE49-F238E27FC236}">
                <a16:creationId xmlns:a16="http://schemas.microsoft.com/office/drawing/2014/main" id="{1C15C19B-D719-FC23-6D11-414ECB02E58E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85891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54"/>
    </mc:Choice>
    <mc:Fallback>
      <p:transition spd="slow" advTm="275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5098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35098"/>
                            </p:stCondLst>
                            <p:childTnLst>
                              <p:par>
                                <p:cTn id="8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9" dur="113084" fill="hold"/>
                                        <p:tgtEl>
                                          <p:spTgt spid="9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100000">
                <p:cTn id="10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2"/>
                </p:tgtEl>
              </p:cMediaNode>
            </p:audio>
          </p:childTnLst>
        </p:cTn>
      </p:par>
    </p:tnLst>
  </p:timing>
  <p:extLst>
    <p:ext uri="{E180D4A7-C9FB-4DFB-919C-405C955672EB}">
      <p14:showEvtLst xmlns:p14="http://schemas.microsoft.com/office/powerpoint/2010/main">
        <p14:playEvt time="1232" objId="8"/>
        <p14:stopEvt time="2754" objId="8"/>
      </p14:showEvtLst>
    </p:ext>
  </p:extLs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4CB2267-D9DD-4B2F-8A90-2229B3ED018A}"/>
              </a:ext>
            </a:extLst>
          </p:cNvPr>
          <p:cNvSpPr>
            <a:spLocks noGrp="1"/>
          </p:cNvSpPr>
          <p:nvPr/>
        </p:nvSpPr>
        <p:spPr>
          <a:xfrm>
            <a:off x="533400" y="323850"/>
            <a:ext cx="10477500" cy="704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2850" b="1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2850" b="1">
                <a:solidFill>
                  <a:srgbClr val="10212B"/>
                </a:solidFill>
                <a:latin typeface="Arial"/>
                <a:ea typeface="Arial"/>
                <a:cs typeface="Arial"/>
              </a:rPr>
              <a:t>COPD is chronic, progressive—and partly preventable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5503F27-68CE-4201-8280-A69DD21BBB6F}"/>
              </a:ext>
            </a:extLst>
          </p:cNvPr>
          <p:cNvSpPr>
            <a:spLocks noGrp="1"/>
          </p:cNvSpPr>
          <p:nvPr/>
        </p:nvSpPr>
        <p:spPr>
          <a:xfrm>
            <a:off x="533400" y="1066800"/>
            <a:ext cx="1095375" cy="57150"/>
          </a:xfrm>
          <a:prstGeom prst="rect">
            <a:avLst/>
          </a:prstGeom>
          <a:solidFill>
            <a:srgbClr val="75C6D8"/>
          </a:solidFill>
          <a:ln w="0">
            <a:solidFill>
              <a:srgbClr val="75C6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8413196-997D-4BBF-88E7-8E42D54F4C6B}"/>
              </a:ext>
            </a:extLst>
          </p:cNvPr>
          <p:cNvSpPr>
            <a:spLocks noGrp="1"/>
          </p:cNvSpPr>
          <p:nvPr/>
        </p:nvSpPr>
        <p:spPr>
          <a:xfrm>
            <a:off x="11144250" y="419100"/>
            <a:ext cx="51435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r">
              <a:buNone/>
              <a:defRPr sz="1125" b="0">
                <a:solidFill>
                  <a:srgbClr val="607580"/>
                </a:solidFill>
                <a:latin typeface="Arial"/>
                <a:ea typeface="Arial"/>
                <a:cs typeface="Arial"/>
              </a:defRPr>
            </a:pPr>
            <a:r>
              <a:rPr sz="1125" b="0">
                <a:solidFill>
                  <a:srgbClr val="607580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F323DBAB-A4EA-4D92-AFE4-A0275A803E3C}"/>
              </a:ext>
            </a:extLst>
          </p:cNvPr>
          <p:cNvSpPr>
            <a:spLocks noGrp="1"/>
          </p:cNvSpPr>
          <p:nvPr/>
        </p:nvSpPr>
        <p:spPr>
          <a:xfrm>
            <a:off x="533400" y="1619250"/>
            <a:ext cx="3143250" cy="8763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4950" b="1">
                <a:solidFill>
                  <a:srgbClr val="2C7DA0"/>
                </a:solidFill>
                <a:latin typeface="Arial"/>
                <a:ea typeface="Arial"/>
                <a:cs typeface="Arial"/>
              </a:defRPr>
            </a:pPr>
            <a:r>
              <a:rPr sz="4950" b="1">
                <a:solidFill>
                  <a:srgbClr val="2C7DA0"/>
                </a:solidFill>
                <a:latin typeface="Arial"/>
                <a:ea typeface="Arial"/>
                <a:cs typeface="Arial"/>
              </a:rPr>
              <a:t>118,975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6DCCA88-275E-4905-9232-05FB2B613A90}"/>
              </a:ext>
            </a:extLst>
          </p:cNvPr>
          <p:cNvSpPr>
            <a:spLocks noGrp="1"/>
          </p:cNvSpPr>
          <p:nvPr/>
        </p:nvSpPr>
        <p:spPr>
          <a:xfrm>
            <a:off x="533400" y="2524125"/>
            <a:ext cx="3429000" cy="7620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0610"/>
          </a:bodyPr>
          <a:lstStyle/>
          <a:p>
            <a:pPr algn="l">
              <a:buNone/>
              <a:defRPr sz="1800" b="0">
                <a:solidFill>
                  <a:srgbClr val="607580"/>
                </a:solidFill>
                <a:latin typeface="Arial"/>
                <a:ea typeface="Arial"/>
                <a:cs typeface="Arial"/>
              </a:defRPr>
            </a:pPr>
            <a:r>
              <a:rPr sz="1800" b="0">
                <a:solidFill>
                  <a:srgbClr val="607580"/>
                </a:solidFill>
                <a:latin typeface="Arial"/>
                <a:ea typeface="Arial"/>
                <a:cs typeface="Arial"/>
              </a:rPr>
              <a:t>COPD emergency admissions in England, 2024/25 (OHID, 2026)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A00BF4CA-FCEE-4AD0-87B7-1FA42AC3A3B2}"/>
              </a:ext>
            </a:extLst>
          </p:cNvPr>
          <p:cNvSpPr>
            <a:spLocks noGrp="1"/>
          </p:cNvSpPr>
          <p:nvPr/>
        </p:nvSpPr>
        <p:spPr>
          <a:xfrm>
            <a:off x="4476750" y="1504950"/>
            <a:ext cx="7048500" cy="3429000"/>
          </a:xfrm>
          <a:prstGeom prst="roundRect">
            <a:avLst>
              <a:gd name="adj" fmla="val 3889"/>
            </a:avLst>
          </a:prstGeom>
          <a:solidFill>
            <a:srgbClr val="EAF5F8"/>
          </a:solidFill>
          <a:ln w="0">
            <a:solidFill>
              <a:srgbClr val="EA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F4C9BD4-67CE-44DD-B87B-FC02D72EEFD2}"/>
              </a:ext>
            </a:extLst>
          </p:cNvPr>
          <p:cNvSpPr>
            <a:spLocks noGrp="1"/>
          </p:cNvSpPr>
          <p:nvPr/>
        </p:nvSpPr>
        <p:spPr>
          <a:xfrm>
            <a:off x="4476750" y="1504950"/>
            <a:ext cx="76200" cy="3429000"/>
          </a:xfrm>
          <a:prstGeom prst="rect">
            <a:avLst/>
          </a:prstGeom>
          <a:solidFill>
            <a:srgbClr val="2C7DA0"/>
          </a:solidFill>
          <a:ln w="0">
            <a:solidFill>
              <a:srgbClr val="2C7D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D2A5034D-DB85-4729-988F-B75EF2389D75}"/>
              </a:ext>
            </a:extLst>
          </p:cNvPr>
          <p:cNvSpPr>
            <a:spLocks noGrp="1"/>
          </p:cNvSpPr>
          <p:nvPr/>
        </p:nvSpPr>
        <p:spPr>
          <a:xfrm>
            <a:off x="4705350" y="1695450"/>
            <a:ext cx="65913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8611" lnSpcReduction="10000"/>
          </a:bodyPr>
          <a:lstStyle/>
          <a:p>
            <a:pPr algn="l">
              <a:buNone/>
              <a:defRPr sz="1800" b="1">
                <a:solidFill>
                  <a:srgbClr val="2C7DA0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2C7DA0"/>
                </a:solidFill>
                <a:latin typeface="Arial"/>
                <a:ea typeface="Arial"/>
                <a:cs typeface="Arial"/>
              </a:rPr>
              <a:t>Why it matters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65BC2C5-03E2-43DF-A4D8-A1D82EA43BA2}"/>
              </a:ext>
            </a:extLst>
          </p:cNvPr>
          <p:cNvSpPr>
            <a:spLocks noGrp="1"/>
          </p:cNvSpPr>
          <p:nvPr/>
        </p:nvSpPr>
        <p:spPr>
          <a:xfrm>
            <a:off x="4705350" y="2171700"/>
            <a:ext cx="6591300" cy="2571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187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87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Persistent airflow limitation (WHO, 2026)</a:t>
            </a:r>
          </a:p>
          <a:p>
            <a:pPr algn="l">
              <a:buNone/>
              <a:defRPr sz="187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87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Breathlessness, cough and fatigue (NHS, n.d.-a)</a:t>
            </a:r>
          </a:p>
          <a:p>
            <a:pPr algn="l">
              <a:buNone/>
              <a:defRPr sz="187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87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Exacerbations accelerate decline (WHO, 2026)</a:t>
            </a:r>
          </a:p>
          <a:p>
            <a:pPr algn="l">
              <a:buNone/>
              <a:defRPr sz="187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87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Treatment reduces symptoms and risk (NHS, n.d.-a)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BB419F5-1404-4A43-99E4-D93BD1EA37F0}"/>
              </a:ext>
            </a:extLst>
          </p:cNvPr>
          <p:cNvSpPr>
            <a:spLocks noGrp="1"/>
          </p:cNvSpPr>
          <p:nvPr/>
        </p:nvSpPr>
        <p:spPr>
          <a:xfrm>
            <a:off x="533400" y="5381625"/>
            <a:ext cx="10763250" cy="6477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89566" lnSpcReduction="10000"/>
          </a:bodyPr>
          <a:lstStyle/>
          <a:p>
            <a:pPr algn="l">
              <a:buNone/>
              <a:defRPr sz="2100" b="1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2100" b="1">
                <a:solidFill>
                  <a:srgbClr val="10212B"/>
                </a:solidFill>
                <a:latin typeface="Arial"/>
                <a:ea typeface="Arial"/>
                <a:cs typeface="Arial"/>
              </a:rPr>
              <a:t>COPD damage is not fully reversible, but timely care can preserve function and quality of life.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DDC52001-F86C-4DC4-8A05-D5BCC42D13CC}"/>
              </a:ext>
            </a:extLst>
          </p:cNvPr>
          <p:cNvSpPr>
            <a:spLocks noGrp="1"/>
          </p:cNvSpPr>
          <p:nvPr/>
        </p:nvSpPr>
        <p:spPr>
          <a:xfrm>
            <a:off x="533400" y="6343650"/>
            <a:ext cx="1057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900" b="0">
                <a:solidFill>
                  <a:srgbClr val="607580"/>
                </a:solidFill>
                <a:latin typeface="Arial"/>
                <a:ea typeface="Arial"/>
                <a:cs typeface="Arial"/>
              </a:defRPr>
            </a:pPr>
            <a:r>
              <a:rPr sz="900" b="0">
                <a:solidFill>
                  <a:srgbClr val="607580"/>
                </a:solidFill>
                <a:latin typeface="Arial"/>
                <a:ea typeface="Arial"/>
                <a:cs typeface="Arial"/>
              </a:rPr>
              <a:t>(OHID, 2026; WHO, 2026; NHS, n.d.-a)</a:t>
            </a:r>
          </a:p>
        </p:txBody>
      </p:sp>
      <p:pic>
        <p:nvPicPr>
          <p:cNvPr id="26" name="slide 2">
            <a:hlinkClick r:id="" action="ppaction://media"/>
            <a:extLst>
              <a:ext uri="{FF2B5EF4-FFF2-40B4-BE49-F238E27FC236}">
                <a16:creationId xmlns:a16="http://schemas.microsoft.com/office/drawing/2014/main" id="{15B60526-7C5E-852C-F371-2858AFAB7A1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790950" y="3595624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7300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8386"/>
    </mc:Choice>
    <mc:Fallback>
      <p:transition spd="slow" advTm="10838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8386" fill="hold"/>
                                        <p:tgtEl>
                                          <p:spTgt spid="2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16">
            <a:extLst>
              <a:ext uri="{FF2B5EF4-FFF2-40B4-BE49-F238E27FC236}">
                <a16:creationId xmlns:a16="http://schemas.microsoft.com/office/drawing/2014/main" id="{8481CA4E-0A9F-43FC-9F55-BC03669378C2}"/>
              </a:ext>
            </a:extLst>
          </p:cNvPr>
          <p:cNvSpPr>
            <a:spLocks noGrp="1"/>
          </p:cNvSpPr>
          <p:nvPr/>
        </p:nvSpPr>
        <p:spPr>
          <a:xfrm>
            <a:off x="533400" y="323850"/>
            <a:ext cx="10477500" cy="704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2850" b="1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2850" b="1">
                <a:solidFill>
                  <a:srgbClr val="10212B"/>
                </a:solidFill>
                <a:latin typeface="Arial"/>
                <a:ea typeface="Arial"/>
                <a:cs typeface="Arial"/>
              </a:rPr>
              <a:t>Meet Rachel: symptoms now limit ordinary life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F03CA52-24EF-4FC6-B18B-3F1DCDC8DE70}"/>
              </a:ext>
            </a:extLst>
          </p:cNvPr>
          <p:cNvSpPr>
            <a:spLocks noGrp="1"/>
          </p:cNvSpPr>
          <p:nvPr/>
        </p:nvSpPr>
        <p:spPr>
          <a:xfrm>
            <a:off x="533400" y="1066800"/>
            <a:ext cx="1095375" cy="57150"/>
          </a:xfrm>
          <a:prstGeom prst="rect">
            <a:avLst/>
          </a:prstGeom>
          <a:solidFill>
            <a:srgbClr val="75C6D8"/>
          </a:solidFill>
          <a:ln w="0">
            <a:solidFill>
              <a:srgbClr val="75C6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23ED5F7-3B20-472E-8E2C-3EEE31A56291}"/>
              </a:ext>
            </a:extLst>
          </p:cNvPr>
          <p:cNvSpPr>
            <a:spLocks noGrp="1"/>
          </p:cNvSpPr>
          <p:nvPr/>
        </p:nvSpPr>
        <p:spPr>
          <a:xfrm>
            <a:off x="11144250" y="419100"/>
            <a:ext cx="51435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r">
              <a:buNone/>
              <a:defRPr sz="1125" b="0">
                <a:solidFill>
                  <a:srgbClr val="607580"/>
                </a:solidFill>
                <a:latin typeface="Arial"/>
                <a:ea typeface="Arial"/>
                <a:cs typeface="Arial"/>
              </a:defRPr>
            </a:pPr>
            <a:r>
              <a:rPr sz="1125" b="0">
                <a:solidFill>
                  <a:srgbClr val="607580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71903526-E9DF-40C8-A6FC-6ABCC4D85C1B}"/>
              </a:ext>
            </a:extLst>
          </p:cNvPr>
          <p:cNvSpPr>
            <a:spLocks noGrp="1"/>
          </p:cNvSpPr>
          <p:nvPr/>
        </p:nvSpPr>
        <p:spPr>
          <a:xfrm>
            <a:off x="533400" y="1504950"/>
            <a:ext cx="3429000" cy="4000500"/>
          </a:xfrm>
          <a:prstGeom prst="roundRect">
            <a:avLst>
              <a:gd name="adj" fmla="val 3889"/>
            </a:avLst>
          </a:prstGeom>
          <a:solidFill>
            <a:srgbClr val="EAF5F8"/>
          </a:solidFill>
          <a:ln w="0">
            <a:solidFill>
              <a:srgbClr val="EA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7A1C77D-CD83-4362-BA07-27DBE2AEFE9F}"/>
              </a:ext>
            </a:extLst>
          </p:cNvPr>
          <p:cNvSpPr>
            <a:spLocks noGrp="1"/>
          </p:cNvSpPr>
          <p:nvPr/>
        </p:nvSpPr>
        <p:spPr>
          <a:xfrm>
            <a:off x="533400" y="1504950"/>
            <a:ext cx="76200" cy="4000500"/>
          </a:xfrm>
          <a:prstGeom prst="rect">
            <a:avLst/>
          </a:prstGeom>
          <a:solidFill>
            <a:srgbClr val="2C7DA0"/>
          </a:solidFill>
          <a:ln w="0">
            <a:solidFill>
              <a:srgbClr val="2C7D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A11A0C1-FB9E-481A-A47D-854B6818703B}"/>
              </a:ext>
            </a:extLst>
          </p:cNvPr>
          <p:cNvSpPr>
            <a:spLocks noGrp="1"/>
          </p:cNvSpPr>
          <p:nvPr/>
        </p:nvSpPr>
        <p:spPr>
          <a:xfrm>
            <a:off x="762000" y="1695450"/>
            <a:ext cx="29718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8611" lnSpcReduction="10000"/>
          </a:bodyPr>
          <a:lstStyle/>
          <a:p>
            <a:pPr algn="l">
              <a:buNone/>
              <a:defRPr sz="1800" b="1">
                <a:solidFill>
                  <a:srgbClr val="2C7DA0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2C7DA0"/>
                </a:solidFill>
                <a:latin typeface="Arial"/>
                <a:ea typeface="Arial"/>
                <a:cs typeface="Arial"/>
              </a:rPr>
              <a:t>Profile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D26CD71-3B25-49F4-8EE8-1617F3986F58}"/>
              </a:ext>
            </a:extLst>
          </p:cNvPr>
          <p:cNvSpPr>
            <a:spLocks noGrp="1"/>
          </p:cNvSpPr>
          <p:nvPr/>
        </p:nvSpPr>
        <p:spPr>
          <a:xfrm>
            <a:off x="762000" y="2171700"/>
            <a:ext cx="2971800" cy="3143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Rachel, 62 years old; lives alone</a:t>
            </a:r>
          </a:p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Retired shop assistant</a:t>
            </a:r>
          </a:p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Smokes; 30 pack-year history</a:t>
            </a:r>
          </a:p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Limited income; daughter visits weekly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BA142A1-8BA7-4FF7-B30B-FF8457DF65F4}"/>
              </a:ext>
            </a:extLst>
          </p:cNvPr>
          <p:cNvSpPr>
            <a:spLocks noGrp="1"/>
          </p:cNvSpPr>
          <p:nvPr/>
        </p:nvSpPr>
        <p:spPr>
          <a:xfrm>
            <a:off x="4381500" y="1504950"/>
            <a:ext cx="3429000" cy="4000500"/>
          </a:xfrm>
          <a:prstGeom prst="roundRect">
            <a:avLst>
              <a:gd name="adj" fmla="val 3889"/>
            </a:avLst>
          </a:prstGeom>
          <a:solidFill>
            <a:srgbClr val="EAF5F8"/>
          </a:solidFill>
          <a:ln w="0">
            <a:solidFill>
              <a:srgbClr val="EA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2ECC3CD-6A6A-4654-9EB9-C9267B504E4B}"/>
              </a:ext>
            </a:extLst>
          </p:cNvPr>
          <p:cNvSpPr>
            <a:spLocks noGrp="1"/>
          </p:cNvSpPr>
          <p:nvPr/>
        </p:nvSpPr>
        <p:spPr>
          <a:xfrm>
            <a:off x="4381500" y="1504950"/>
            <a:ext cx="76200" cy="4000500"/>
          </a:xfrm>
          <a:prstGeom prst="rect">
            <a:avLst/>
          </a:prstGeom>
          <a:solidFill>
            <a:srgbClr val="397A5A"/>
          </a:solidFill>
          <a:ln w="0">
            <a:solidFill>
              <a:srgbClr val="397A5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3BB5FC2-57AC-45C4-82AA-49AC9ABA94EC}"/>
              </a:ext>
            </a:extLst>
          </p:cNvPr>
          <p:cNvSpPr>
            <a:spLocks noGrp="1"/>
          </p:cNvSpPr>
          <p:nvPr/>
        </p:nvSpPr>
        <p:spPr>
          <a:xfrm>
            <a:off x="4610100" y="1695450"/>
            <a:ext cx="29718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8611" lnSpcReduction="10000"/>
          </a:bodyPr>
          <a:lstStyle/>
          <a:p>
            <a:pPr algn="l">
              <a:buNone/>
              <a:defRPr sz="1800" b="1">
                <a:solidFill>
                  <a:srgbClr val="397A5A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397A5A"/>
                </a:solidFill>
                <a:latin typeface="Arial"/>
                <a:ea typeface="Arial"/>
                <a:cs typeface="Arial"/>
              </a:rPr>
              <a:t>Current health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EAAC796-6BB1-42B2-B1EE-841E342E292D}"/>
              </a:ext>
            </a:extLst>
          </p:cNvPr>
          <p:cNvSpPr>
            <a:spLocks noGrp="1"/>
          </p:cNvSpPr>
          <p:nvPr/>
        </p:nvSpPr>
        <p:spPr>
          <a:xfrm>
            <a:off x="4610100" y="2171700"/>
            <a:ext cx="2971800" cy="3143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Post-BD FEV₁ 55% predicted: reduced (healthy ≥80%) (NICE, 2018)</a:t>
            </a:r>
          </a:p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mMRC breathlessness grade 3 (NICE, 2018)</a:t>
            </a:r>
          </a:p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BP 148/88 mmHg: raised</a:t>
            </a:r>
          </a:p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BMI 20 kg/m²: healthy range; 2 flare-ups/year (NHS, n.d.-d)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051567D3-32A8-4B6B-A54B-CCE48304FFAF}"/>
              </a:ext>
            </a:extLst>
          </p:cNvPr>
          <p:cNvSpPr>
            <a:spLocks noGrp="1"/>
          </p:cNvSpPr>
          <p:nvPr/>
        </p:nvSpPr>
        <p:spPr>
          <a:xfrm>
            <a:off x="8229600" y="1504950"/>
            <a:ext cx="3429000" cy="4000500"/>
          </a:xfrm>
          <a:prstGeom prst="roundRect">
            <a:avLst>
              <a:gd name="adj" fmla="val 3889"/>
            </a:avLst>
          </a:prstGeom>
          <a:solidFill>
            <a:srgbClr val="EAF5F8"/>
          </a:solidFill>
          <a:ln w="0">
            <a:solidFill>
              <a:srgbClr val="EA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49B9256-79FF-4EE8-ABC4-584C88D7B377}"/>
              </a:ext>
            </a:extLst>
          </p:cNvPr>
          <p:cNvSpPr>
            <a:spLocks noGrp="1"/>
          </p:cNvSpPr>
          <p:nvPr/>
        </p:nvSpPr>
        <p:spPr>
          <a:xfrm>
            <a:off x="8229600" y="1504950"/>
            <a:ext cx="76200" cy="4000500"/>
          </a:xfrm>
          <a:prstGeom prst="rect">
            <a:avLst/>
          </a:prstGeom>
          <a:solidFill>
            <a:srgbClr val="8A5A9E"/>
          </a:solidFill>
          <a:ln w="0">
            <a:solidFill>
              <a:srgbClr val="8A5A9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95D3A81-D529-4800-B7E5-170E7636ADD7}"/>
              </a:ext>
            </a:extLst>
          </p:cNvPr>
          <p:cNvSpPr>
            <a:spLocks noGrp="1"/>
          </p:cNvSpPr>
          <p:nvPr/>
        </p:nvSpPr>
        <p:spPr>
          <a:xfrm>
            <a:off x="8458200" y="1695450"/>
            <a:ext cx="29718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8611" lnSpcReduction="10000"/>
          </a:bodyPr>
          <a:lstStyle/>
          <a:p>
            <a:pPr algn="l">
              <a:buNone/>
              <a:defRPr sz="1800" b="1">
                <a:solidFill>
                  <a:srgbClr val="8A5A9E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8A5A9E"/>
                </a:solidFill>
                <a:latin typeface="Arial"/>
                <a:ea typeface="Arial"/>
                <a:cs typeface="Arial"/>
              </a:rPr>
              <a:t>Her priorities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07F94E3-2517-47E1-BF8F-C54F805EFF0C}"/>
              </a:ext>
            </a:extLst>
          </p:cNvPr>
          <p:cNvSpPr>
            <a:spLocks noGrp="1"/>
          </p:cNvSpPr>
          <p:nvPr/>
        </p:nvSpPr>
        <p:spPr>
          <a:xfrm>
            <a:off x="8458200" y="2171700"/>
            <a:ext cx="2971800" cy="3143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Walk to the local shop</a:t>
            </a:r>
          </a:p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Sleep with less coughing</a:t>
            </a:r>
          </a:p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Avoid hospital admission</a:t>
            </a:r>
          </a:p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Remain independent at home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5F0B087-357C-404D-AB56-004237583412}"/>
              </a:ext>
            </a:extLst>
          </p:cNvPr>
          <p:cNvSpPr>
            <a:spLocks noGrp="1"/>
          </p:cNvSpPr>
          <p:nvPr/>
        </p:nvSpPr>
        <p:spPr>
          <a:xfrm>
            <a:off x="533400" y="6343650"/>
            <a:ext cx="1057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900" b="0">
                <a:solidFill>
                  <a:srgbClr val="607580"/>
                </a:solidFill>
                <a:latin typeface="Arial"/>
                <a:ea typeface="Arial"/>
                <a:cs typeface="Arial"/>
              </a:defRPr>
            </a:pPr>
            <a:r>
              <a:rPr sz="900" b="0">
                <a:solidFill>
                  <a:srgbClr val="607580"/>
                </a:solidFill>
                <a:latin typeface="Arial"/>
                <a:ea typeface="Arial"/>
                <a:cs typeface="Arial"/>
              </a:rPr>
              <a:t>Fictional case constructed for this assessment; clinical framing informed by NICE (2018). mMRC = modified Medical Research Council scale.</a:t>
            </a:r>
          </a:p>
        </p:txBody>
      </p:sp>
      <p:pic>
        <p:nvPicPr>
          <p:cNvPr id="21" name="slide 3 ">
            <a:hlinkClick r:id="" action="ppaction://media"/>
            <a:extLst>
              <a:ext uri="{FF2B5EF4-FFF2-40B4-BE49-F238E27FC236}">
                <a16:creationId xmlns:a16="http://schemas.microsoft.com/office/drawing/2014/main" id="{80ECD5D1-6C2C-CD18-F822-3F294851C9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683500" y="374332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22928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3621"/>
    </mc:Choice>
    <mc:Fallback>
      <p:transition spd="slow" advTm="11362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3621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CE40517C-3C3E-4025-84AF-E828335D1054}"/>
              </a:ext>
            </a:extLst>
          </p:cNvPr>
          <p:cNvSpPr>
            <a:spLocks noGrp="1"/>
          </p:cNvSpPr>
          <p:nvPr/>
        </p:nvSpPr>
        <p:spPr>
          <a:xfrm>
            <a:off x="533400" y="323850"/>
            <a:ext cx="10477500" cy="704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2850" b="1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2850" b="1">
                <a:solidFill>
                  <a:srgbClr val="10212B"/>
                </a:solidFill>
                <a:latin typeface="Arial"/>
                <a:ea typeface="Arial"/>
                <a:cs typeface="Arial"/>
              </a:rPr>
              <a:t>Normal lungs move air and exchange gases efficiently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A5F51757-07C1-42E7-9C9F-454101575B8F}"/>
              </a:ext>
            </a:extLst>
          </p:cNvPr>
          <p:cNvSpPr>
            <a:spLocks noGrp="1"/>
          </p:cNvSpPr>
          <p:nvPr/>
        </p:nvSpPr>
        <p:spPr>
          <a:xfrm>
            <a:off x="533400" y="1066800"/>
            <a:ext cx="1095375" cy="57150"/>
          </a:xfrm>
          <a:prstGeom prst="rect">
            <a:avLst/>
          </a:prstGeom>
          <a:solidFill>
            <a:srgbClr val="75C6D8"/>
          </a:solidFill>
          <a:ln w="0">
            <a:solidFill>
              <a:srgbClr val="75C6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EFC51AF-D6B0-4101-8022-DBBC43E877DF}"/>
              </a:ext>
            </a:extLst>
          </p:cNvPr>
          <p:cNvSpPr>
            <a:spLocks noGrp="1"/>
          </p:cNvSpPr>
          <p:nvPr/>
        </p:nvSpPr>
        <p:spPr>
          <a:xfrm>
            <a:off x="11144250" y="419100"/>
            <a:ext cx="51435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r">
              <a:buNone/>
              <a:defRPr sz="1125" b="0">
                <a:solidFill>
                  <a:srgbClr val="607580"/>
                </a:solidFill>
                <a:latin typeface="Arial"/>
                <a:ea typeface="Arial"/>
                <a:cs typeface="Arial"/>
              </a:defRPr>
            </a:pPr>
            <a:r>
              <a:rPr sz="1125" b="0">
                <a:solidFill>
                  <a:srgbClr val="607580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5"/>
          <a:stretch/>
        </p:blipFill>
        <p:spPr>
          <a:xfrm>
            <a:off x="698602" y="1691640"/>
            <a:ext cx="4438417" cy="4156710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DC173366-21F4-482B-B13D-A9A24FBA51C7}"/>
              </a:ext>
            </a:extLst>
          </p:cNvPr>
          <p:cNvSpPr>
            <a:spLocks noGrp="1"/>
          </p:cNvSpPr>
          <p:nvPr/>
        </p:nvSpPr>
        <p:spPr>
          <a:xfrm>
            <a:off x="5266944" y="1924050"/>
            <a:ext cx="6258306" cy="3362325"/>
          </a:xfrm>
          <a:prstGeom prst="roundRect">
            <a:avLst>
              <a:gd name="adj" fmla="val 3457"/>
            </a:avLst>
          </a:prstGeom>
          <a:solidFill>
            <a:srgbClr val="EAF5F8"/>
          </a:solidFill>
          <a:ln w="0">
            <a:solidFill>
              <a:srgbClr val="EA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48B9D48-3CA2-4331-A379-9357FC629F06}"/>
              </a:ext>
            </a:extLst>
          </p:cNvPr>
          <p:cNvSpPr>
            <a:spLocks noGrp="1"/>
          </p:cNvSpPr>
          <p:nvPr/>
        </p:nvSpPr>
        <p:spPr>
          <a:xfrm>
            <a:off x="5506212" y="3424238"/>
            <a:ext cx="153924" cy="1857375"/>
          </a:xfrm>
          <a:prstGeom prst="rect">
            <a:avLst/>
          </a:prstGeom>
          <a:solidFill>
            <a:srgbClr val="2C7DA0"/>
          </a:solidFill>
          <a:ln w="0">
            <a:solidFill>
              <a:srgbClr val="2C7D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BE002EB3-F16B-48CE-823E-2B0D1BADF3EC}"/>
              </a:ext>
            </a:extLst>
          </p:cNvPr>
          <p:cNvSpPr>
            <a:spLocks noGrp="1"/>
          </p:cNvSpPr>
          <p:nvPr/>
        </p:nvSpPr>
        <p:spPr>
          <a:xfrm>
            <a:off x="5266944" y="1571625"/>
            <a:ext cx="6029706" cy="4095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8611"/>
          </a:bodyPr>
          <a:lstStyle/>
          <a:p>
            <a:pPr algn="l">
              <a:buNone/>
              <a:defRPr sz="1800" b="1">
                <a:solidFill>
                  <a:srgbClr val="2C7DA0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2C7DA0"/>
                </a:solidFill>
                <a:latin typeface="Arial"/>
                <a:ea typeface="Arial"/>
                <a:cs typeface="Arial"/>
              </a:rPr>
              <a:t>Normal respiratory pathway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EEC24339-EA22-4D98-A37C-B1DF623B934A}"/>
              </a:ext>
            </a:extLst>
          </p:cNvPr>
          <p:cNvSpPr>
            <a:spLocks noGrp="1"/>
          </p:cNvSpPr>
          <p:nvPr/>
        </p:nvSpPr>
        <p:spPr>
          <a:xfrm>
            <a:off x="5660136" y="2213972"/>
            <a:ext cx="5636514" cy="2881903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Trachea → bronchi → bronchioles</a:t>
            </a:r>
          </a:p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Alveoli provide a large surface area</a:t>
            </a:r>
          </a:p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Thin alveolar-capillary membrane</a:t>
            </a:r>
          </a:p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Diaphragm drives ventilation</a:t>
            </a:r>
          </a:p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O₂ enters blood; CO₂ is removed (Barnes et al., 2015)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0C23540-9FF4-417F-8D82-97A78E42FE53}"/>
              </a:ext>
            </a:extLst>
          </p:cNvPr>
          <p:cNvSpPr>
            <a:spLocks noGrp="1"/>
          </p:cNvSpPr>
          <p:nvPr/>
        </p:nvSpPr>
        <p:spPr>
          <a:xfrm>
            <a:off x="5506212" y="5385797"/>
            <a:ext cx="5828538" cy="691153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6890"/>
          </a:bodyPr>
          <a:lstStyle/>
          <a:p>
            <a:pPr algn="l">
              <a:buNone/>
              <a:defRPr sz="1800" b="1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10212B"/>
                </a:solidFill>
                <a:latin typeface="Arial"/>
                <a:ea typeface="Arial"/>
                <a:cs typeface="Arial"/>
              </a:rPr>
              <a:t>Structure supports function: open airways + elastic alveoli = effective ventilation and diffusion.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6298A09-0298-4CDB-96A9-E38DA6C7A798}"/>
              </a:ext>
            </a:extLst>
          </p:cNvPr>
          <p:cNvSpPr>
            <a:spLocks noGrp="1"/>
          </p:cNvSpPr>
          <p:nvPr/>
        </p:nvSpPr>
        <p:spPr>
          <a:xfrm>
            <a:off x="533400" y="6343650"/>
            <a:ext cx="1057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900" b="0">
                <a:solidFill>
                  <a:srgbClr val="607580"/>
                </a:solidFill>
                <a:latin typeface="Arial"/>
                <a:ea typeface="Arial"/>
                <a:cs typeface="Arial"/>
              </a:defRPr>
            </a:pPr>
            <a:r>
              <a:rPr sz="900" b="0">
                <a:solidFill>
                  <a:srgbClr val="607580"/>
                </a:solidFill>
                <a:latin typeface="Arial"/>
                <a:ea typeface="Arial"/>
                <a:cs typeface="Arial"/>
              </a:rPr>
              <a:t>Anatomy and physiology adapted from Barnes et al. (2015).</a:t>
            </a:r>
          </a:p>
        </p:txBody>
      </p:sp>
      <p:pic>
        <p:nvPicPr>
          <p:cNvPr id="4" name="slide 4">
            <a:hlinkClick r:id="" action="ppaction://media"/>
            <a:extLst>
              <a:ext uri="{FF2B5EF4-FFF2-40B4-BE49-F238E27FC236}">
                <a16:creationId xmlns:a16="http://schemas.microsoft.com/office/drawing/2014/main" id="{3D2477CC-C263-E675-133C-BE5908D3AE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860544" y="14732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156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0212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4BE4CCD5-8D6A-433A-9EAF-C49B94C49EEB}"/>
              </a:ext>
            </a:extLst>
          </p:cNvPr>
          <p:cNvSpPr>
            <a:spLocks noGrp="1"/>
          </p:cNvSpPr>
          <p:nvPr/>
        </p:nvSpPr>
        <p:spPr>
          <a:xfrm>
            <a:off x="533400" y="323850"/>
            <a:ext cx="10477500" cy="704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2850" b="1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2850" b="1">
                <a:solidFill>
                  <a:srgbClr val="10212B"/>
                </a:solidFill>
                <a:latin typeface="Arial"/>
                <a:ea typeface="Arial"/>
                <a:cs typeface="Arial"/>
              </a:rPr>
              <a:t>COPD disrupts airflow before it disrupts daily life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1A20A03-7404-4CAA-BEAF-E4C6B1E07466}"/>
              </a:ext>
            </a:extLst>
          </p:cNvPr>
          <p:cNvSpPr>
            <a:spLocks noGrp="1"/>
          </p:cNvSpPr>
          <p:nvPr/>
        </p:nvSpPr>
        <p:spPr>
          <a:xfrm>
            <a:off x="533400" y="1066800"/>
            <a:ext cx="1095375" cy="57150"/>
          </a:xfrm>
          <a:prstGeom prst="rect">
            <a:avLst/>
          </a:prstGeom>
          <a:solidFill>
            <a:srgbClr val="75C6D8"/>
          </a:solidFill>
          <a:ln w="0">
            <a:solidFill>
              <a:srgbClr val="75C6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DCEB105-871F-44FA-A2C0-305075C84504}"/>
              </a:ext>
            </a:extLst>
          </p:cNvPr>
          <p:cNvSpPr>
            <a:spLocks noGrp="1"/>
          </p:cNvSpPr>
          <p:nvPr/>
        </p:nvSpPr>
        <p:spPr>
          <a:xfrm>
            <a:off x="11144250" y="419100"/>
            <a:ext cx="51435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r">
              <a:buNone/>
              <a:defRPr sz="1125" b="0">
                <a:solidFill>
                  <a:srgbClr val="607580"/>
                </a:solidFill>
                <a:latin typeface="Arial"/>
                <a:ea typeface="Arial"/>
                <a:cs typeface="Arial"/>
              </a:defRPr>
            </a:pPr>
            <a:r>
              <a:rPr sz="1125" b="0">
                <a:solidFill>
                  <a:srgbClr val="607580"/>
                </a:solidFill>
                <a:latin typeface="Arial"/>
                <a:ea typeface="Arial"/>
                <a:cs typeface="Arial"/>
              </a:rPr>
              <a:t>05</a:t>
            </a:r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5"/>
          <a:srcRect l="1604" r="1604"/>
          <a:stretch>
            <a:fillRect/>
          </a:stretch>
        </p:blipFill>
        <p:spPr>
          <a:xfrm>
            <a:off x="6572250" y="1381125"/>
            <a:ext cx="4953000" cy="4524375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3ED908F-E682-49DA-8BE5-2BD941CF3DA8}"/>
              </a:ext>
            </a:extLst>
          </p:cNvPr>
          <p:cNvSpPr>
            <a:spLocks noGrp="1"/>
          </p:cNvSpPr>
          <p:nvPr/>
        </p:nvSpPr>
        <p:spPr>
          <a:xfrm>
            <a:off x="533400" y="1476375"/>
            <a:ext cx="5524500" cy="3714750"/>
          </a:xfrm>
          <a:prstGeom prst="roundRect">
            <a:avLst>
              <a:gd name="adj" fmla="val 3590"/>
            </a:avLst>
          </a:prstGeom>
          <a:solidFill>
            <a:srgbClr val="EAF5F8"/>
          </a:solidFill>
          <a:ln w="0">
            <a:solidFill>
              <a:srgbClr val="EA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E7AF442-D36A-4033-A958-45E20981883B}"/>
              </a:ext>
            </a:extLst>
          </p:cNvPr>
          <p:cNvSpPr>
            <a:spLocks noGrp="1"/>
          </p:cNvSpPr>
          <p:nvPr/>
        </p:nvSpPr>
        <p:spPr>
          <a:xfrm>
            <a:off x="533400" y="1476375"/>
            <a:ext cx="76200" cy="3714750"/>
          </a:xfrm>
          <a:prstGeom prst="rect">
            <a:avLst/>
          </a:prstGeom>
          <a:solidFill>
            <a:srgbClr val="B33A3A"/>
          </a:solidFill>
          <a:ln w="0">
            <a:solidFill>
              <a:srgbClr val="B33A3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46B2CF0-3AD7-4E01-A1F4-D7C529A1F7B0}"/>
              </a:ext>
            </a:extLst>
          </p:cNvPr>
          <p:cNvSpPr>
            <a:spLocks noGrp="1"/>
          </p:cNvSpPr>
          <p:nvPr/>
        </p:nvSpPr>
        <p:spPr>
          <a:xfrm>
            <a:off x="762000" y="1666875"/>
            <a:ext cx="50673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8611" lnSpcReduction="10000"/>
          </a:bodyPr>
          <a:lstStyle/>
          <a:p>
            <a:pPr algn="l">
              <a:buNone/>
              <a:defRPr sz="1800" b="1">
                <a:solidFill>
                  <a:srgbClr val="B33A3A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B33A3A"/>
                </a:solidFill>
                <a:latin typeface="Arial"/>
                <a:ea typeface="Arial"/>
                <a:cs typeface="Arial"/>
              </a:rPr>
              <a:t>Pathophysiological sequence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BC93653-1087-4A80-92C0-9C25CD64BC4B}"/>
              </a:ext>
            </a:extLst>
          </p:cNvPr>
          <p:cNvSpPr>
            <a:spLocks noGrp="1"/>
          </p:cNvSpPr>
          <p:nvPr/>
        </p:nvSpPr>
        <p:spPr>
          <a:xfrm>
            <a:off x="762000" y="2143125"/>
            <a:ext cx="5067300" cy="2857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172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72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Smoke exposure → chronic inflammation (WHO, 2026)</a:t>
            </a:r>
          </a:p>
          <a:p>
            <a:pPr algn="l">
              <a:buNone/>
              <a:defRPr sz="172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72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Mucus + fibrosis narrow bronchioles</a:t>
            </a:r>
          </a:p>
          <a:p>
            <a:pPr algn="l">
              <a:buNone/>
              <a:defRPr sz="172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72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Alveolar walls are destroyed</a:t>
            </a:r>
          </a:p>
          <a:p>
            <a:pPr algn="l">
              <a:buNone/>
              <a:defRPr sz="172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72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Elastic recoil falls; air becomes trapped</a:t>
            </a:r>
          </a:p>
          <a:p>
            <a:pPr algn="l">
              <a:buNone/>
              <a:defRPr sz="172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72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Ventilation–perfusion mismatch reduces O₂ (Barnes et al., 2015; GOLD, 2026)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ECF4495-05B1-4CF5-81ED-D3A89586AC87}"/>
              </a:ext>
            </a:extLst>
          </p:cNvPr>
          <p:cNvSpPr>
            <a:spLocks noGrp="1"/>
          </p:cNvSpPr>
          <p:nvPr/>
        </p:nvSpPr>
        <p:spPr>
          <a:xfrm>
            <a:off x="533400" y="5429250"/>
            <a:ext cx="171450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2273" lnSpcReduction="20000"/>
          </a:bodyPr>
          <a:lstStyle/>
          <a:p>
            <a:pPr algn="l">
              <a:buNone/>
              <a:defRPr sz="1650" b="1">
                <a:solidFill>
                  <a:srgbClr val="B33A3A"/>
                </a:solidFill>
                <a:latin typeface="Arial"/>
                <a:ea typeface="Arial"/>
                <a:cs typeface="Arial"/>
              </a:defRPr>
            </a:pPr>
            <a:r>
              <a:rPr sz="1650" b="1">
                <a:solidFill>
                  <a:srgbClr val="B33A3A"/>
                </a:solidFill>
                <a:latin typeface="Arial"/>
                <a:ea typeface="Arial"/>
                <a:cs typeface="Arial"/>
              </a:rPr>
              <a:t>Clinical result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0CF6363-86E0-4245-AFCC-87308992F641}"/>
              </a:ext>
            </a:extLst>
          </p:cNvPr>
          <p:cNvSpPr>
            <a:spLocks noGrp="1"/>
          </p:cNvSpPr>
          <p:nvPr/>
        </p:nvSpPr>
        <p:spPr>
          <a:xfrm>
            <a:off x="2286000" y="5400675"/>
            <a:ext cx="3810000" cy="6286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Prolonged expiration, wheeze, cough, fatigue and exertional breathlessness.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0EFDA08-5166-427A-ABFD-A3F4B92B10B3}"/>
              </a:ext>
            </a:extLst>
          </p:cNvPr>
          <p:cNvSpPr>
            <a:spLocks noGrp="1"/>
          </p:cNvSpPr>
          <p:nvPr/>
        </p:nvSpPr>
        <p:spPr>
          <a:xfrm>
            <a:off x="533400" y="6343650"/>
            <a:ext cx="1057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900" b="0">
                <a:solidFill>
                  <a:srgbClr val="607580"/>
                </a:solidFill>
                <a:latin typeface="Arial"/>
                <a:ea typeface="Arial"/>
                <a:cs typeface="Arial"/>
              </a:defRPr>
            </a:pPr>
            <a:r>
              <a:rPr sz="900" b="0">
                <a:solidFill>
                  <a:srgbClr val="607580"/>
                </a:solidFill>
                <a:latin typeface="Arial"/>
                <a:ea typeface="Arial"/>
                <a:cs typeface="Arial"/>
              </a:rPr>
              <a:t>(Barnes et al., 2015; GOLD, 2026; WHO, 2026)</a:t>
            </a:r>
          </a:p>
        </p:txBody>
      </p:sp>
      <p:pic>
        <p:nvPicPr>
          <p:cNvPr id="14" name="slide 5 ">
            <a:hlinkClick r:id="" action="ppaction://media"/>
            <a:extLst>
              <a:ext uri="{FF2B5EF4-FFF2-40B4-BE49-F238E27FC236}">
                <a16:creationId xmlns:a16="http://schemas.microsoft.com/office/drawing/2014/main" id="{234BF52F-C53D-54F3-3261-CC81C308579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096000" y="30226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29049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7529"/>
    </mc:Choice>
    <mc:Fallback>
      <p:transition spd="slow" advTm="1175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529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05574326-814A-4321-B501-8F0018AE0DA9}"/>
              </a:ext>
            </a:extLst>
          </p:cNvPr>
          <p:cNvSpPr>
            <a:spLocks noGrp="1"/>
          </p:cNvSpPr>
          <p:nvPr/>
        </p:nvSpPr>
        <p:spPr>
          <a:xfrm>
            <a:off x="533400" y="323850"/>
            <a:ext cx="10477500" cy="704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2850" b="1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2850" b="1">
                <a:solidFill>
                  <a:srgbClr val="10212B"/>
                </a:solidFill>
                <a:latin typeface="Arial"/>
                <a:ea typeface="Arial"/>
                <a:cs typeface="Arial"/>
              </a:rPr>
              <a:t>Symptoms create a cycle of inactivity and decline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09EC8E5-1DA1-4757-94D1-6707170F8A70}"/>
              </a:ext>
            </a:extLst>
          </p:cNvPr>
          <p:cNvSpPr>
            <a:spLocks noGrp="1"/>
          </p:cNvSpPr>
          <p:nvPr/>
        </p:nvSpPr>
        <p:spPr>
          <a:xfrm>
            <a:off x="533400" y="1066800"/>
            <a:ext cx="1095375" cy="57150"/>
          </a:xfrm>
          <a:prstGeom prst="rect">
            <a:avLst/>
          </a:prstGeom>
          <a:solidFill>
            <a:srgbClr val="75C6D8"/>
          </a:solidFill>
          <a:ln w="0">
            <a:solidFill>
              <a:srgbClr val="75C6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74EDF64-71DC-4E35-A4E2-8A7017253F9E}"/>
              </a:ext>
            </a:extLst>
          </p:cNvPr>
          <p:cNvSpPr>
            <a:spLocks noGrp="1"/>
          </p:cNvSpPr>
          <p:nvPr/>
        </p:nvSpPr>
        <p:spPr>
          <a:xfrm>
            <a:off x="11144250" y="419100"/>
            <a:ext cx="51435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r">
              <a:buNone/>
              <a:defRPr sz="1125" b="0">
                <a:solidFill>
                  <a:srgbClr val="607580"/>
                </a:solidFill>
                <a:latin typeface="Arial"/>
                <a:ea typeface="Arial"/>
                <a:cs typeface="Arial"/>
              </a:defRPr>
            </a:pPr>
            <a:r>
              <a:rPr sz="1125" b="0">
                <a:solidFill>
                  <a:srgbClr val="607580"/>
                </a:solidFill>
                <a:latin typeface="Arial"/>
                <a:ea typeface="Arial"/>
                <a:cs typeface="Arial"/>
              </a:rPr>
              <a:t>06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39453F0E-85FD-488E-8D45-CB11B0A67F46}"/>
              </a:ext>
            </a:extLst>
          </p:cNvPr>
          <p:cNvSpPr>
            <a:spLocks noGrp="1"/>
          </p:cNvSpPr>
          <p:nvPr/>
        </p:nvSpPr>
        <p:spPr>
          <a:xfrm>
            <a:off x="533400" y="1571625"/>
            <a:ext cx="3333750" cy="3619500"/>
          </a:xfrm>
          <a:prstGeom prst="roundRect">
            <a:avLst>
              <a:gd name="adj" fmla="val 4000"/>
            </a:avLst>
          </a:prstGeom>
          <a:solidFill>
            <a:srgbClr val="EAF5F8"/>
          </a:solidFill>
          <a:ln w="0">
            <a:solidFill>
              <a:srgbClr val="EA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2894B33-2693-451D-9896-C0799F564238}"/>
              </a:ext>
            </a:extLst>
          </p:cNvPr>
          <p:cNvSpPr>
            <a:spLocks noGrp="1"/>
          </p:cNvSpPr>
          <p:nvPr/>
        </p:nvSpPr>
        <p:spPr>
          <a:xfrm>
            <a:off x="533400" y="1571625"/>
            <a:ext cx="76200" cy="3619500"/>
          </a:xfrm>
          <a:prstGeom prst="rect">
            <a:avLst/>
          </a:prstGeom>
          <a:solidFill>
            <a:srgbClr val="2C7DA0"/>
          </a:solidFill>
          <a:ln w="0">
            <a:solidFill>
              <a:srgbClr val="2C7D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31B5BE3-7C34-4B5A-925E-404EB25C61CF}"/>
              </a:ext>
            </a:extLst>
          </p:cNvPr>
          <p:cNvSpPr>
            <a:spLocks noGrp="1"/>
          </p:cNvSpPr>
          <p:nvPr/>
        </p:nvSpPr>
        <p:spPr>
          <a:xfrm>
            <a:off x="762000" y="1762125"/>
            <a:ext cx="28765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8611" lnSpcReduction="10000"/>
          </a:bodyPr>
          <a:lstStyle/>
          <a:p>
            <a:pPr algn="l">
              <a:buNone/>
              <a:defRPr sz="1800" b="1">
                <a:solidFill>
                  <a:srgbClr val="2C7DA0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2C7DA0"/>
                </a:solidFill>
                <a:latin typeface="Arial"/>
                <a:ea typeface="Arial"/>
                <a:cs typeface="Arial"/>
              </a:rPr>
              <a:t>Respiratory effects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8AC647FF-8922-4C2F-BCBD-092C9CC68505}"/>
              </a:ext>
            </a:extLst>
          </p:cNvPr>
          <p:cNvSpPr>
            <a:spLocks noGrp="1"/>
          </p:cNvSpPr>
          <p:nvPr/>
        </p:nvSpPr>
        <p:spPr>
          <a:xfrm>
            <a:off x="762000" y="2238375"/>
            <a:ext cx="2876550" cy="2762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Breathlessness on exertion</a:t>
            </a:r>
          </a:p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Daily cough and sputum</a:t>
            </a:r>
          </a:p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Poor sleep and fatigue</a:t>
            </a:r>
          </a:p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Higher exacerbation risk (GOLD, 2026)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5B9E664-CE04-4026-8796-3F4F77705ED9}"/>
              </a:ext>
            </a:extLst>
          </p:cNvPr>
          <p:cNvSpPr>
            <a:spLocks noGrp="1"/>
          </p:cNvSpPr>
          <p:nvPr/>
        </p:nvSpPr>
        <p:spPr>
          <a:xfrm>
            <a:off x="4429125" y="1571625"/>
            <a:ext cx="3333750" cy="3619500"/>
          </a:xfrm>
          <a:prstGeom prst="roundRect">
            <a:avLst>
              <a:gd name="adj" fmla="val 4000"/>
            </a:avLst>
          </a:prstGeom>
          <a:solidFill>
            <a:srgbClr val="EAF5F8"/>
          </a:solidFill>
          <a:ln w="0">
            <a:solidFill>
              <a:srgbClr val="EA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80865E7A-EF96-4F64-9625-78369AA4EB6C}"/>
              </a:ext>
            </a:extLst>
          </p:cNvPr>
          <p:cNvSpPr>
            <a:spLocks noGrp="1"/>
          </p:cNvSpPr>
          <p:nvPr/>
        </p:nvSpPr>
        <p:spPr>
          <a:xfrm>
            <a:off x="4429125" y="1571625"/>
            <a:ext cx="76200" cy="3619500"/>
          </a:xfrm>
          <a:prstGeom prst="rect">
            <a:avLst/>
          </a:prstGeom>
          <a:solidFill>
            <a:srgbClr val="397A5A"/>
          </a:solidFill>
          <a:ln w="0">
            <a:solidFill>
              <a:srgbClr val="397A5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8CA8C791-54D1-4B87-904A-EB171CAC3416}"/>
              </a:ext>
            </a:extLst>
          </p:cNvPr>
          <p:cNvSpPr>
            <a:spLocks noGrp="1"/>
          </p:cNvSpPr>
          <p:nvPr/>
        </p:nvSpPr>
        <p:spPr>
          <a:xfrm>
            <a:off x="4657725" y="1762125"/>
            <a:ext cx="28765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8611" lnSpcReduction="10000"/>
          </a:bodyPr>
          <a:lstStyle/>
          <a:p>
            <a:pPr algn="l">
              <a:buNone/>
              <a:defRPr sz="1800" b="1">
                <a:solidFill>
                  <a:srgbClr val="397A5A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397A5A"/>
                </a:solidFill>
                <a:latin typeface="Arial"/>
                <a:ea typeface="Arial"/>
                <a:cs typeface="Arial"/>
              </a:rPr>
              <a:t>Functional effects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0C0F06A-21C2-4E72-8782-4573669A6D3F}"/>
              </a:ext>
            </a:extLst>
          </p:cNvPr>
          <p:cNvSpPr>
            <a:spLocks noGrp="1"/>
          </p:cNvSpPr>
          <p:nvPr/>
        </p:nvSpPr>
        <p:spPr>
          <a:xfrm>
            <a:off x="4657725" y="2238375"/>
            <a:ext cx="2876550" cy="2762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Stops when walking</a:t>
            </a:r>
          </a:p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Avoids stairs and shopping</a:t>
            </a:r>
          </a:p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Reduced leg-muscle strength</a:t>
            </a:r>
          </a:p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Greater dependence (NICE, 2018)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9F757A85-A38B-438F-98C1-7F3468C38ED3}"/>
              </a:ext>
            </a:extLst>
          </p:cNvPr>
          <p:cNvSpPr>
            <a:spLocks noGrp="1"/>
          </p:cNvSpPr>
          <p:nvPr/>
        </p:nvSpPr>
        <p:spPr>
          <a:xfrm>
            <a:off x="8324850" y="1571625"/>
            <a:ext cx="3333750" cy="3619500"/>
          </a:xfrm>
          <a:prstGeom prst="roundRect">
            <a:avLst>
              <a:gd name="adj" fmla="val 4000"/>
            </a:avLst>
          </a:prstGeom>
          <a:solidFill>
            <a:srgbClr val="EAF5F8"/>
          </a:solidFill>
          <a:ln w="0">
            <a:solidFill>
              <a:srgbClr val="EA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C20927E-D081-4C8D-99C3-EDF65A0FDCC1}"/>
              </a:ext>
            </a:extLst>
          </p:cNvPr>
          <p:cNvSpPr>
            <a:spLocks noGrp="1"/>
          </p:cNvSpPr>
          <p:nvPr/>
        </p:nvSpPr>
        <p:spPr>
          <a:xfrm>
            <a:off x="8324850" y="1571625"/>
            <a:ext cx="76200" cy="3619500"/>
          </a:xfrm>
          <a:prstGeom prst="rect">
            <a:avLst/>
          </a:prstGeom>
          <a:solidFill>
            <a:srgbClr val="8A5A9E"/>
          </a:solidFill>
          <a:ln w="0">
            <a:solidFill>
              <a:srgbClr val="8A5A9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6BF86E07-7F92-4EF1-AF8A-B3136CB8EBF0}"/>
              </a:ext>
            </a:extLst>
          </p:cNvPr>
          <p:cNvSpPr>
            <a:spLocks noGrp="1"/>
          </p:cNvSpPr>
          <p:nvPr/>
        </p:nvSpPr>
        <p:spPr>
          <a:xfrm>
            <a:off x="8553450" y="1762125"/>
            <a:ext cx="28765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8611" lnSpcReduction="10000"/>
          </a:bodyPr>
          <a:lstStyle/>
          <a:p>
            <a:pPr algn="l">
              <a:buNone/>
              <a:defRPr sz="1800" b="1">
                <a:solidFill>
                  <a:srgbClr val="8A5A9E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8A5A9E"/>
                </a:solidFill>
                <a:latin typeface="Arial"/>
                <a:ea typeface="Arial"/>
                <a:cs typeface="Arial"/>
              </a:rPr>
              <a:t>Wider wellbeing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A5F233EF-DCFE-448D-8BF6-0691CFFAAA21}"/>
              </a:ext>
            </a:extLst>
          </p:cNvPr>
          <p:cNvSpPr>
            <a:spLocks noGrp="1"/>
          </p:cNvSpPr>
          <p:nvPr/>
        </p:nvSpPr>
        <p:spPr>
          <a:xfrm>
            <a:off x="8553450" y="2238375"/>
            <a:ext cx="2876550" cy="2762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Social isolation</a:t>
            </a:r>
          </a:p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Fear during flare-ups</a:t>
            </a:r>
          </a:p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Financial barriers</a:t>
            </a:r>
          </a:p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Risk of low weight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6BD9526-BF23-45AC-A1C2-615035DF51FD}"/>
              </a:ext>
            </a:extLst>
          </p:cNvPr>
          <p:cNvSpPr>
            <a:spLocks noGrp="1"/>
          </p:cNvSpPr>
          <p:nvPr/>
        </p:nvSpPr>
        <p:spPr>
          <a:xfrm>
            <a:off x="1333500" y="5572125"/>
            <a:ext cx="9525000" cy="5143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89000" lnSpcReduction="20000"/>
          </a:bodyPr>
          <a:lstStyle/>
          <a:p>
            <a:pPr algn="ctr">
              <a:buNone/>
              <a:defRPr sz="1875" b="1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875" b="1">
                <a:solidFill>
                  <a:srgbClr val="10212B"/>
                </a:solidFill>
                <a:latin typeface="Arial"/>
                <a:ea typeface="Arial"/>
                <a:cs typeface="Arial"/>
              </a:rPr>
              <a:t>Critical link: breathlessness encourages inactivity; inactivity worsens deconditioning and future breathlessness.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A331DB9-0700-426C-9F8B-4AEB65F90AE7}"/>
              </a:ext>
            </a:extLst>
          </p:cNvPr>
          <p:cNvSpPr>
            <a:spLocks noGrp="1"/>
          </p:cNvSpPr>
          <p:nvPr/>
        </p:nvSpPr>
        <p:spPr>
          <a:xfrm>
            <a:off x="533400" y="6343650"/>
            <a:ext cx="1057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900" b="0">
                <a:solidFill>
                  <a:srgbClr val="607580"/>
                </a:solidFill>
                <a:latin typeface="Arial"/>
                <a:ea typeface="Arial"/>
                <a:cs typeface="Arial"/>
              </a:defRPr>
            </a:pPr>
            <a:r>
              <a:rPr sz="900" b="0">
                <a:solidFill>
                  <a:srgbClr val="607580"/>
                </a:solidFill>
                <a:latin typeface="Arial"/>
                <a:ea typeface="Arial"/>
                <a:cs typeface="Arial"/>
              </a:rPr>
              <a:t>(NICE, 2018; GOLD, 2026)</a:t>
            </a:r>
          </a:p>
        </p:txBody>
      </p:sp>
      <p:pic>
        <p:nvPicPr>
          <p:cNvPr id="22" name="slide 6 ">
            <a:hlinkClick r:id="" action="ppaction://media"/>
            <a:extLst>
              <a:ext uri="{FF2B5EF4-FFF2-40B4-BE49-F238E27FC236}">
                <a16:creationId xmlns:a16="http://schemas.microsoft.com/office/drawing/2014/main" id="{CB1A7CAD-3A15-AAB4-139E-B6C3A9607F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7712075" y="203517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66792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573"/>
    </mc:Choice>
    <mc:Fallback>
      <p:transition spd="slow" advTm="1757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879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B92AA19C-27D7-49F8-9641-113486AD1F43}"/>
              </a:ext>
            </a:extLst>
          </p:cNvPr>
          <p:cNvSpPr>
            <a:spLocks noGrp="1"/>
          </p:cNvSpPr>
          <p:nvPr/>
        </p:nvSpPr>
        <p:spPr>
          <a:xfrm>
            <a:off x="533400" y="323850"/>
            <a:ext cx="10477500" cy="704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2850" b="1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2850" b="1">
                <a:solidFill>
                  <a:srgbClr val="10212B"/>
                </a:solidFill>
                <a:latin typeface="Arial"/>
                <a:ea typeface="Arial"/>
                <a:cs typeface="Arial"/>
              </a:rPr>
              <a:t>Care Plan (1/3): lifestyle and health behaviours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ABE645B-08A4-4184-A5C8-27DB540C0CF2}"/>
              </a:ext>
            </a:extLst>
          </p:cNvPr>
          <p:cNvSpPr>
            <a:spLocks noGrp="1"/>
          </p:cNvSpPr>
          <p:nvPr/>
        </p:nvSpPr>
        <p:spPr>
          <a:xfrm>
            <a:off x="533400" y="1066800"/>
            <a:ext cx="1095375" cy="57150"/>
          </a:xfrm>
          <a:prstGeom prst="rect">
            <a:avLst/>
          </a:prstGeom>
          <a:solidFill>
            <a:srgbClr val="75C6D8"/>
          </a:solidFill>
          <a:ln w="0">
            <a:solidFill>
              <a:srgbClr val="75C6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315FC32B-38FE-4FF3-8767-22BB6C9C898E}"/>
              </a:ext>
            </a:extLst>
          </p:cNvPr>
          <p:cNvSpPr>
            <a:spLocks noGrp="1"/>
          </p:cNvSpPr>
          <p:nvPr/>
        </p:nvSpPr>
        <p:spPr>
          <a:xfrm>
            <a:off x="11144250" y="419100"/>
            <a:ext cx="51435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r">
              <a:buNone/>
              <a:defRPr sz="1125" b="0">
                <a:solidFill>
                  <a:srgbClr val="607580"/>
                </a:solidFill>
                <a:latin typeface="Arial"/>
                <a:ea typeface="Arial"/>
                <a:cs typeface="Arial"/>
              </a:defRPr>
            </a:pPr>
            <a:r>
              <a:rPr sz="1125" b="0">
                <a:solidFill>
                  <a:srgbClr val="607580"/>
                </a:solidFill>
                <a:latin typeface="Arial"/>
                <a:ea typeface="Arial"/>
                <a:cs typeface="Arial"/>
              </a:rPr>
              <a:t>07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DE7A00E4-61E0-42DD-868E-28EAC262487A}"/>
              </a:ext>
            </a:extLst>
          </p:cNvPr>
          <p:cNvSpPr>
            <a:spLocks noGrp="1"/>
          </p:cNvSpPr>
          <p:nvPr/>
        </p:nvSpPr>
        <p:spPr>
          <a:xfrm>
            <a:off x="533400" y="1476375"/>
            <a:ext cx="5238750" cy="3714750"/>
          </a:xfrm>
          <a:prstGeom prst="roundRect">
            <a:avLst>
              <a:gd name="adj" fmla="val 3590"/>
            </a:avLst>
          </a:prstGeom>
          <a:solidFill>
            <a:srgbClr val="EAF5F8"/>
          </a:solidFill>
          <a:ln w="0">
            <a:solidFill>
              <a:srgbClr val="EA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075B531-16FE-47FD-BFE4-C104782DE4F1}"/>
              </a:ext>
            </a:extLst>
          </p:cNvPr>
          <p:cNvSpPr>
            <a:spLocks noGrp="1"/>
          </p:cNvSpPr>
          <p:nvPr/>
        </p:nvSpPr>
        <p:spPr>
          <a:xfrm>
            <a:off x="533400" y="1476375"/>
            <a:ext cx="76200" cy="3714750"/>
          </a:xfrm>
          <a:prstGeom prst="rect">
            <a:avLst/>
          </a:prstGeom>
          <a:solidFill>
            <a:srgbClr val="B33A3A"/>
          </a:solidFill>
          <a:ln w="0">
            <a:solidFill>
              <a:srgbClr val="B33A3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AB9F2F6-8B9B-419C-AE0E-13043304E59D}"/>
              </a:ext>
            </a:extLst>
          </p:cNvPr>
          <p:cNvSpPr>
            <a:spLocks noGrp="1"/>
          </p:cNvSpPr>
          <p:nvPr/>
        </p:nvSpPr>
        <p:spPr>
          <a:xfrm>
            <a:off x="762000" y="1666875"/>
            <a:ext cx="47815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8611" lnSpcReduction="10000"/>
          </a:bodyPr>
          <a:lstStyle/>
          <a:p>
            <a:pPr algn="l">
              <a:buNone/>
              <a:defRPr sz="1800" b="1">
                <a:solidFill>
                  <a:srgbClr val="B33A3A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B33A3A"/>
                </a:solidFill>
                <a:latin typeface="Arial"/>
                <a:ea typeface="Arial"/>
                <a:cs typeface="Arial"/>
              </a:rPr>
              <a:t>Rachel’s lifestyle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EAD9DA5-ED8B-4DDC-8CDE-5E25F4BB5BE8}"/>
              </a:ext>
            </a:extLst>
          </p:cNvPr>
          <p:cNvSpPr>
            <a:spLocks noGrp="1"/>
          </p:cNvSpPr>
          <p:nvPr/>
        </p:nvSpPr>
        <p:spPr>
          <a:xfrm>
            <a:off x="762000" y="2143125"/>
            <a:ext cx="4781550" cy="2857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Current smoking (NHS, n.d.-a; NICE, 2021)</a:t>
            </a:r>
          </a:p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Low activity because of breathlessness</a:t>
            </a:r>
          </a:p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Poor appetite; tiring meal preparation</a:t>
            </a:r>
          </a:p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Sleep disturbed by cough</a:t>
            </a:r>
          </a:p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Alcohol: 1–2 units weekly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4AC447AD-CF11-4562-8B3A-824E5A5B7953}"/>
              </a:ext>
            </a:extLst>
          </p:cNvPr>
          <p:cNvSpPr>
            <a:spLocks noGrp="1"/>
          </p:cNvSpPr>
          <p:nvPr/>
        </p:nvSpPr>
        <p:spPr>
          <a:xfrm>
            <a:off x="6229350" y="1476375"/>
            <a:ext cx="5429250" cy="3714750"/>
          </a:xfrm>
          <a:prstGeom prst="roundRect">
            <a:avLst>
              <a:gd name="adj" fmla="val 3590"/>
            </a:avLst>
          </a:prstGeom>
          <a:solidFill>
            <a:srgbClr val="EAF5F8"/>
          </a:solidFill>
          <a:ln w="0">
            <a:solidFill>
              <a:srgbClr val="EA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C8A67BC7-01BA-45C9-A92D-D20631431173}"/>
              </a:ext>
            </a:extLst>
          </p:cNvPr>
          <p:cNvSpPr>
            <a:spLocks noGrp="1"/>
          </p:cNvSpPr>
          <p:nvPr/>
        </p:nvSpPr>
        <p:spPr>
          <a:xfrm>
            <a:off x="6229350" y="1476375"/>
            <a:ext cx="76200" cy="3714750"/>
          </a:xfrm>
          <a:prstGeom prst="rect">
            <a:avLst/>
          </a:prstGeom>
          <a:solidFill>
            <a:srgbClr val="2C7DA0"/>
          </a:solidFill>
          <a:ln w="0">
            <a:solidFill>
              <a:srgbClr val="2C7D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EEDEDC7-129A-4962-A770-D2C88F9A1C2C}"/>
              </a:ext>
            </a:extLst>
          </p:cNvPr>
          <p:cNvSpPr>
            <a:spLocks noGrp="1"/>
          </p:cNvSpPr>
          <p:nvPr/>
        </p:nvSpPr>
        <p:spPr>
          <a:xfrm>
            <a:off x="6457950" y="1666875"/>
            <a:ext cx="49720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8611" lnSpcReduction="10000"/>
          </a:bodyPr>
          <a:lstStyle/>
          <a:p>
            <a:pPr algn="l">
              <a:buNone/>
              <a:defRPr sz="1800" b="1">
                <a:solidFill>
                  <a:srgbClr val="2C7DA0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2C7DA0"/>
                </a:solidFill>
                <a:latin typeface="Arial"/>
                <a:ea typeface="Arial"/>
                <a:cs typeface="Arial"/>
              </a:rPr>
              <a:t>Impact and evidence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577DAF1-FBA1-4BAC-A236-EB06E68D2E7F}"/>
              </a:ext>
            </a:extLst>
          </p:cNvPr>
          <p:cNvSpPr>
            <a:spLocks noGrp="1"/>
          </p:cNvSpPr>
          <p:nvPr/>
        </p:nvSpPr>
        <p:spPr>
          <a:xfrm>
            <a:off x="6457950" y="2143125"/>
            <a:ext cx="4972050" cy="2857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Smoking accelerates lung-function decline (van Eerd et al., 2016)</a:t>
            </a:r>
          </a:p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Inactivity worsens deconditioning (NICE, 2018)</a:t>
            </a:r>
          </a:p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Monitor BMI and weight (Schols et al., 2014)</a:t>
            </a:r>
          </a:p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Use pacing and sleep support</a:t>
            </a:r>
          </a:p>
          <a:p>
            <a:pPr algn="l">
              <a:buNone/>
              <a:defRPr sz="16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6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Offer non-judgemental stop-smoking help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DB89952-AA50-419B-9941-BF1D6647DE2A}"/>
              </a:ext>
            </a:extLst>
          </p:cNvPr>
          <p:cNvSpPr>
            <a:spLocks noGrp="1"/>
          </p:cNvSpPr>
          <p:nvPr/>
        </p:nvSpPr>
        <p:spPr>
          <a:xfrm>
            <a:off x="533400" y="5524500"/>
            <a:ext cx="2286000" cy="323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88406"/>
          </a:bodyPr>
          <a:lstStyle/>
          <a:p>
            <a:pPr algn="l">
              <a:buNone/>
              <a:defRPr sz="1725" b="1">
                <a:solidFill>
                  <a:srgbClr val="B33A3A"/>
                </a:solidFill>
                <a:latin typeface="Arial"/>
                <a:ea typeface="Arial"/>
                <a:cs typeface="Arial"/>
              </a:defRPr>
            </a:pPr>
            <a:r>
              <a:rPr sz="1725" b="1">
                <a:solidFill>
                  <a:srgbClr val="B33A3A"/>
                </a:solidFill>
                <a:latin typeface="Arial"/>
                <a:ea typeface="Arial"/>
                <a:cs typeface="Arial"/>
              </a:rPr>
              <a:t>Priority for Rachel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5964644-900D-433C-BCA4-9EA14A71DD4C}"/>
              </a:ext>
            </a:extLst>
          </p:cNvPr>
          <p:cNvSpPr>
            <a:spLocks noGrp="1"/>
          </p:cNvSpPr>
          <p:nvPr/>
        </p:nvSpPr>
        <p:spPr>
          <a:xfrm>
            <a:off x="2762250" y="5476875"/>
            <a:ext cx="87630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1528" lnSpcReduction="10000"/>
          </a:bodyPr>
          <a:lstStyle/>
          <a:p>
            <a:pPr algn="l">
              <a:buNone/>
              <a:defRPr sz="1800" b="1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10212B"/>
                </a:solidFill>
                <a:latin typeface="Arial"/>
                <a:ea typeface="Arial"/>
                <a:cs typeface="Arial"/>
              </a:rPr>
              <a:t>NHS: stopping smoking is the most effective action Rachel can take to prevent further lung damage (NHS, n.d.-a).</a:t>
            </a: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9FEB80F-0A12-4BFE-B1BF-573B0A88034E}"/>
              </a:ext>
            </a:extLst>
          </p:cNvPr>
          <p:cNvSpPr>
            <a:spLocks noGrp="1"/>
          </p:cNvSpPr>
          <p:nvPr/>
        </p:nvSpPr>
        <p:spPr>
          <a:xfrm>
            <a:off x="533400" y="6343650"/>
            <a:ext cx="1057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900" b="0">
                <a:solidFill>
                  <a:srgbClr val="607580"/>
                </a:solidFill>
                <a:latin typeface="Arial"/>
                <a:ea typeface="Arial"/>
                <a:cs typeface="Arial"/>
              </a:defRPr>
            </a:pPr>
            <a:r>
              <a:rPr sz="900" b="0">
                <a:solidFill>
                  <a:srgbClr val="607580"/>
                </a:solidFill>
                <a:latin typeface="Arial"/>
                <a:ea typeface="Arial"/>
                <a:cs typeface="Arial"/>
              </a:rPr>
              <a:t>(NHS, n.d.-a; NICE, 2018; NICE, 2021; Schols et al., 2014; van Eerd et al., 2016)</a:t>
            </a:r>
          </a:p>
        </p:txBody>
      </p:sp>
      <p:pic>
        <p:nvPicPr>
          <p:cNvPr id="18" name="slide 7 ">
            <a:hlinkClick r:id="" action="ppaction://media"/>
            <a:extLst>
              <a:ext uri="{FF2B5EF4-FFF2-40B4-BE49-F238E27FC236}">
                <a16:creationId xmlns:a16="http://schemas.microsoft.com/office/drawing/2014/main" id="{1C500779-D0DA-225B-6FB9-04C26F290D1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22950" y="292735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02477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7869"/>
    </mc:Choice>
    <mc:Fallback>
      <p:transition spd="slow" advTm="1178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7869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28">
            <a:extLst>
              <a:ext uri="{FF2B5EF4-FFF2-40B4-BE49-F238E27FC236}">
                <a16:creationId xmlns:a16="http://schemas.microsoft.com/office/drawing/2014/main" id="{FE4D36C3-DA13-44F2-B757-035FE1F94B0F}"/>
              </a:ext>
            </a:extLst>
          </p:cNvPr>
          <p:cNvSpPr>
            <a:spLocks noGrp="1"/>
          </p:cNvSpPr>
          <p:nvPr/>
        </p:nvSpPr>
        <p:spPr>
          <a:xfrm>
            <a:off x="533400" y="323850"/>
            <a:ext cx="10477500" cy="704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2850" b="1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2850" b="1">
                <a:solidFill>
                  <a:srgbClr val="10212B"/>
                </a:solidFill>
                <a:latin typeface="Arial"/>
                <a:ea typeface="Arial"/>
                <a:cs typeface="Arial"/>
              </a:rPr>
              <a:t>Routine data turns symptoms into safer decisions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83B659D-664B-4F9F-BC10-E899F7D31163}"/>
              </a:ext>
            </a:extLst>
          </p:cNvPr>
          <p:cNvSpPr>
            <a:spLocks noGrp="1"/>
          </p:cNvSpPr>
          <p:nvPr/>
        </p:nvSpPr>
        <p:spPr>
          <a:xfrm>
            <a:off x="533400" y="1066800"/>
            <a:ext cx="1095375" cy="57150"/>
          </a:xfrm>
          <a:prstGeom prst="rect">
            <a:avLst/>
          </a:prstGeom>
          <a:solidFill>
            <a:srgbClr val="75C6D8"/>
          </a:solidFill>
          <a:ln w="0">
            <a:solidFill>
              <a:srgbClr val="75C6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66A6D3F0-9215-43AF-8FC0-7CDF85DA43CB}"/>
              </a:ext>
            </a:extLst>
          </p:cNvPr>
          <p:cNvSpPr>
            <a:spLocks noGrp="1"/>
          </p:cNvSpPr>
          <p:nvPr/>
        </p:nvSpPr>
        <p:spPr>
          <a:xfrm>
            <a:off x="11144250" y="419100"/>
            <a:ext cx="51435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r">
              <a:buNone/>
              <a:defRPr sz="1125" b="0">
                <a:solidFill>
                  <a:srgbClr val="607580"/>
                </a:solidFill>
                <a:latin typeface="Arial"/>
                <a:ea typeface="Arial"/>
                <a:cs typeface="Arial"/>
              </a:defRPr>
            </a:pPr>
            <a:r>
              <a:rPr sz="1125" b="0">
                <a:solidFill>
                  <a:srgbClr val="607580"/>
                </a:solidFill>
                <a:latin typeface="Arial"/>
                <a:ea typeface="Arial"/>
                <a:cs typeface="Arial"/>
              </a:rPr>
              <a:t>08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B29A3121-39C7-4060-9291-D371DA1B61AD}"/>
              </a:ext>
            </a:extLst>
          </p:cNvPr>
          <p:cNvSpPr>
            <a:spLocks noGrp="1"/>
          </p:cNvSpPr>
          <p:nvPr/>
        </p:nvSpPr>
        <p:spPr>
          <a:xfrm>
            <a:off x="533400" y="1428750"/>
            <a:ext cx="5286375" cy="1162050"/>
          </a:xfrm>
          <a:prstGeom prst="roundRect">
            <a:avLst>
              <a:gd name="adj" fmla="val 11475"/>
            </a:avLst>
          </a:prstGeom>
          <a:solidFill>
            <a:srgbClr val="EAF5F8"/>
          </a:solidFill>
          <a:ln w="0">
            <a:solidFill>
              <a:srgbClr val="EA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814ADCD-DBD5-45B0-BACE-8C9C8063E7FB}"/>
              </a:ext>
            </a:extLst>
          </p:cNvPr>
          <p:cNvSpPr>
            <a:spLocks noGrp="1"/>
          </p:cNvSpPr>
          <p:nvPr/>
        </p:nvSpPr>
        <p:spPr>
          <a:xfrm>
            <a:off x="533400" y="1428750"/>
            <a:ext cx="76200" cy="1162050"/>
          </a:xfrm>
          <a:prstGeom prst="rect">
            <a:avLst/>
          </a:prstGeom>
          <a:solidFill>
            <a:srgbClr val="2C7DA0"/>
          </a:solidFill>
          <a:ln w="0">
            <a:solidFill>
              <a:srgbClr val="2C7D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65BE368E-6A8E-4069-A1B0-8ED5896B9F4F}"/>
              </a:ext>
            </a:extLst>
          </p:cNvPr>
          <p:cNvSpPr>
            <a:spLocks noGrp="1"/>
          </p:cNvSpPr>
          <p:nvPr/>
        </p:nvSpPr>
        <p:spPr>
          <a:xfrm>
            <a:off x="762000" y="1619250"/>
            <a:ext cx="4829175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8611" lnSpcReduction="10000"/>
          </a:bodyPr>
          <a:lstStyle/>
          <a:p>
            <a:pPr algn="l">
              <a:buNone/>
              <a:defRPr sz="1800" b="1">
                <a:solidFill>
                  <a:srgbClr val="2C7DA0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2C7DA0"/>
                </a:solidFill>
                <a:latin typeface="Arial"/>
                <a:ea typeface="Arial"/>
                <a:cs typeface="Arial"/>
              </a:rPr>
              <a:t>Spirometry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AA1DCAA6-290C-43B5-9143-DE32BB76BC8F}"/>
              </a:ext>
            </a:extLst>
          </p:cNvPr>
          <p:cNvSpPr>
            <a:spLocks noGrp="1"/>
          </p:cNvSpPr>
          <p:nvPr/>
        </p:nvSpPr>
        <p:spPr>
          <a:xfrm>
            <a:off x="762000" y="2095500"/>
            <a:ext cx="4829175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89129"/>
          </a:bodyPr>
          <a:lstStyle/>
          <a:p>
            <a:pPr algn="l">
              <a:buNone/>
              <a:defRPr sz="142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42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Confirm obstruction; track FEV₁ (NICE, 2018; NHS, n.d.-d)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E6FA609F-CFB3-44EC-9238-BDCCA55574AB}"/>
              </a:ext>
            </a:extLst>
          </p:cNvPr>
          <p:cNvSpPr>
            <a:spLocks noGrp="1"/>
          </p:cNvSpPr>
          <p:nvPr/>
        </p:nvSpPr>
        <p:spPr>
          <a:xfrm>
            <a:off x="6191250" y="1428750"/>
            <a:ext cx="5286375" cy="1162050"/>
          </a:xfrm>
          <a:prstGeom prst="roundRect">
            <a:avLst>
              <a:gd name="adj" fmla="val 11475"/>
            </a:avLst>
          </a:prstGeom>
          <a:solidFill>
            <a:srgbClr val="EAF5F8"/>
          </a:solidFill>
          <a:ln w="0">
            <a:solidFill>
              <a:srgbClr val="EA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CDF578C-F8E5-406A-8C54-D80DF3BF68CC}"/>
              </a:ext>
            </a:extLst>
          </p:cNvPr>
          <p:cNvSpPr>
            <a:spLocks noGrp="1"/>
          </p:cNvSpPr>
          <p:nvPr/>
        </p:nvSpPr>
        <p:spPr>
          <a:xfrm>
            <a:off x="6191250" y="1428750"/>
            <a:ext cx="76200" cy="1162050"/>
          </a:xfrm>
          <a:prstGeom prst="rect">
            <a:avLst/>
          </a:prstGeom>
          <a:solidFill>
            <a:srgbClr val="397A5A"/>
          </a:solidFill>
          <a:ln w="0">
            <a:solidFill>
              <a:srgbClr val="397A5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F196796-33B5-4989-A323-9ABB00B389CA}"/>
              </a:ext>
            </a:extLst>
          </p:cNvPr>
          <p:cNvSpPr>
            <a:spLocks noGrp="1"/>
          </p:cNvSpPr>
          <p:nvPr/>
        </p:nvSpPr>
        <p:spPr>
          <a:xfrm>
            <a:off x="6419850" y="1619250"/>
            <a:ext cx="4829175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8611" lnSpcReduction="10000"/>
          </a:bodyPr>
          <a:lstStyle/>
          <a:p>
            <a:pPr algn="l">
              <a:buNone/>
              <a:defRPr sz="1800" b="1">
                <a:solidFill>
                  <a:srgbClr val="397A5A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397A5A"/>
                </a:solidFill>
                <a:latin typeface="Arial"/>
                <a:ea typeface="Arial"/>
                <a:cs typeface="Arial"/>
              </a:rPr>
              <a:t>mMRC + CAT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D17BD93-A700-4D99-A8F5-63CF5DE04EA0}"/>
              </a:ext>
            </a:extLst>
          </p:cNvPr>
          <p:cNvSpPr>
            <a:spLocks noGrp="1"/>
          </p:cNvSpPr>
          <p:nvPr/>
        </p:nvSpPr>
        <p:spPr>
          <a:xfrm>
            <a:off x="6419850" y="2095500"/>
            <a:ext cx="4829175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8246"/>
          </a:bodyPr>
          <a:lstStyle/>
          <a:p>
            <a:pPr algn="l">
              <a:buNone/>
              <a:defRPr sz="142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42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Measure functional and symptom burden (NICE, 2018)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D9849E3D-5B37-4601-AF7E-D242852CE824}"/>
              </a:ext>
            </a:extLst>
          </p:cNvPr>
          <p:cNvSpPr>
            <a:spLocks noGrp="1"/>
          </p:cNvSpPr>
          <p:nvPr/>
        </p:nvSpPr>
        <p:spPr>
          <a:xfrm>
            <a:off x="533400" y="2857500"/>
            <a:ext cx="5286375" cy="1162050"/>
          </a:xfrm>
          <a:prstGeom prst="roundRect">
            <a:avLst>
              <a:gd name="adj" fmla="val 11475"/>
            </a:avLst>
          </a:prstGeom>
          <a:solidFill>
            <a:srgbClr val="EAF5F8"/>
          </a:solidFill>
          <a:ln w="0">
            <a:solidFill>
              <a:srgbClr val="EA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BF9CC60-04BD-42A6-8F04-B32D7FE54D22}"/>
              </a:ext>
            </a:extLst>
          </p:cNvPr>
          <p:cNvSpPr>
            <a:spLocks noGrp="1"/>
          </p:cNvSpPr>
          <p:nvPr/>
        </p:nvSpPr>
        <p:spPr>
          <a:xfrm>
            <a:off x="533400" y="2857500"/>
            <a:ext cx="76200" cy="1162050"/>
          </a:xfrm>
          <a:prstGeom prst="rect">
            <a:avLst/>
          </a:prstGeom>
          <a:solidFill>
            <a:srgbClr val="2C7DA0"/>
          </a:solidFill>
          <a:ln w="0">
            <a:solidFill>
              <a:srgbClr val="2C7D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E2D345F9-9558-49ED-A9BC-491BF60E4AE2}"/>
              </a:ext>
            </a:extLst>
          </p:cNvPr>
          <p:cNvSpPr>
            <a:spLocks noGrp="1"/>
          </p:cNvSpPr>
          <p:nvPr/>
        </p:nvSpPr>
        <p:spPr>
          <a:xfrm>
            <a:off x="762000" y="3048000"/>
            <a:ext cx="4829175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8611" lnSpcReduction="10000"/>
          </a:bodyPr>
          <a:lstStyle/>
          <a:p>
            <a:pPr algn="l">
              <a:buNone/>
              <a:defRPr sz="1800" b="1">
                <a:solidFill>
                  <a:srgbClr val="2C7DA0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2C7DA0"/>
                </a:solidFill>
                <a:latin typeface="Arial"/>
                <a:ea typeface="Arial"/>
                <a:cs typeface="Arial"/>
              </a:rPr>
              <a:t>SpO₂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148EAE11-7E94-4984-A62F-08042BECFF9B}"/>
              </a:ext>
            </a:extLst>
          </p:cNvPr>
          <p:cNvSpPr>
            <a:spLocks noGrp="1"/>
          </p:cNvSpPr>
          <p:nvPr/>
        </p:nvSpPr>
        <p:spPr>
          <a:xfrm>
            <a:off x="762000" y="3524250"/>
            <a:ext cx="4829175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89539"/>
          </a:bodyPr>
          <a:lstStyle/>
          <a:p>
            <a:pPr algn="l">
              <a:buNone/>
              <a:defRPr sz="142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42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Identify hypoxaemia; not oxygen need alone (NICE, 2018)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5A70D1F4-DEAC-472D-9FB2-00A14BBFE9CB}"/>
              </a:ext>
            </a:extLst>
          </p:cNvPr>
          <p:cNvSpPr>
            <a:spLocks noGrp="1"/>
          </p:cNvSpPr>
          <p:nvPr/>
        </p:nvSpPr>
        <p:spPr>
          <a:xfrm>
            <a:off x="6191250" y="2857500"/>
            <a:ext cx="5286375" cy="1162050"/>
          </a:xfrm>
          <a:prstGeom prst="roundRect">
            <a:avLst>
              <a:gd name="adj" fmla="val 11475"/>
            </a:avLst>
          </a:prstGeom>
          <a:solidFill>
            <a:srgbClr val="EAF5F8"/>
          </a:solidFill>
          <a:ln w="0">
            <a:solidFill>
              <a:srgbClr val="EA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7604FD4E-C5FD-43A6-B7B3-D91DAFAFF0F4}"/>
              </a:ext>
            </a:extLst>
          </p:cNvPr>
          <p:cNvSpPr>
            <a:spLocks noGrp="1"/>
          </p:cNvSpPr>
          <p:nvPr/>
        </p:nvSpPr>
        <p:spPr>
          <a:xfrm>
            <a:off x="6191250" y="2857500"/>
            <a:ext cx="76200" cy="1162050"/>
          </a:xfrm>
          <a:prstGeom prst="rect">
            <a:avLst/>
          </a:prstGeom>
          <a:solidFill>
            <a:srgbClr val="397A5A"/>
          </a:solidFill>
          <a:ln w="0">
            <a:solidFill>
              <a:srgbClr val="397A5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06B14F22-3B95-48A6-B0B3-1AE3E3999811}"/>
              </a:ext>
            </a:extLst>
          </p:cNvPr>
          <p:cNvSpPr>
            <a:spLocks noGrp="1"/>
          </p:cNvSpPr>
          <p:nvPr/>
        </p:nvSpPr>
        <p:spPr>
          <a:xfrm>
            <a:off x="6419850" y="3048000"/>
            <a:ext cx="4829175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8611" lnSpcReduction="10000"/>
          </a:bodyPr>
          <a:lstStyle/>
          <a:p>
            <a:pPr algn="l">
              <a:buNone/>
              <a:defRPr sz="1800" b="1">
                <a:solidFill>
                  <a:srgbClr val="397A5A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397A5A"/>
                </a:solidFill>
                <a:latin typeface="Arial"/>
                <a:ea typeface="Arial"/>
                <a:cs typeface="Arial"/>
              </a:rPr>
              <a:t>Exacerbations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0A7D0C9-A1B6-4938-90E2-4E1EC617E590}"/>
              </a:ext>
            </a:extLst>
          </p:cNvPr>
          <p:cNvSpPr>
            <a:spLocks noGrp="1"/>
          </p:cNvSpPr>
          <p:nvPr/>
        </p:nvSpPr>
        <p:spPr>
          <a:xfrm>
            <a:off x="6419850" y="3524250"/>
            <a:ext cx="4829175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8246"/>
          </a:bodyPr>
          <a:lstStyle/>
          <a:p>
            <a:pPr algn="l">
              <a:buNone/>
              <a:defRPr sz="142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42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Predict risk and guide escalation (NICE, 2018)</a:t>
            </a:r>
          </a:p>
        </p:txBody>
      </p:sp>
      <p:sp>
        <p:nvSpPr>
          <p:cNvPr id="20" name="Rectangle: Rounded Corners 19">
            <a:extLst>
              <a:ext uri="{FF2B5EF4-FFF2-40B4-BE49-F238E27FC236}">
                <a16:creationId xmlns:a16="http://schemas.microsoft.com/office/drawing/2014/main" id="{DD74C119-EA70-40DA-9CEF-A6154E04F208}"/>
              </a:ext>
            </a:extLst>
          </p:cNvPr>
          <p:cNvSpPr>
            <a:spLocks noGrp="1"/>
          </p:cNvSpPr>
          <p:nvPr/>
        </p:nvSpPr>
        <p:spPr>
          <a:xfrm>
            <a:off x="533400" y="4286250"/>
            <a:ext cx="5286375" cy="1162050"/>
          </a:xfrm>
          <a:prstGeom prst="roundRect">
            <a:avLst>
              <a:gd name="adj" fmla="val 11475"/>
            </a:avLst>
          </a:prstGeom>
          <a:solidFill>
            <a:srgbClr val="EAF5F8"/>
          </a:solidFill>
          <a:ln w="0">
            <a:solidFill>
              <a:srgbClr val="EA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6BC6224-2608-4207-B66A-43AD2D36AA9B}"/>
              </a:ext>
            </a:extLst>
          </p:cNvPr>
          <p:cNvSpPr>
            <a:spLocks noGrp="1"/>
          </p:cNvSpPr>
          <p:nvPr/>
        </p:nvSpPr>
        <p:spPr>
          <a:xfrm>
            <a:off x="533400" y="4286250"/>
            <a:ext cx="76200" cy="1162050"/>
          </a:xfrm>
          <a:prstGeom prst="rect">
            <a:avLst/>
          </a:prstGeom>
          <a:solidFill>
            <a:srgbClr val="2C7DA0"/>
          </a:solidFill>
          <a:ln w="0">
            <a:solidFill>
              <a:srgbClr val="2C7D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D8A55AD8-57B9-4840-92DD-0D851416628D}"/>
              </a:ext>
            </a:extLst>
          </p:cNvPr>
          <p:cNvSpPr>
            <a:spLocks noGrp="1"/>
          </p:cNvSpPr>
          <p:nvPr/>
        </p:nvSpPr>
        <p:spPr>
          <a:xfrm>
            <a:off x="762000" y="4476750"/>
            <a:ext cx="4829175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8611" lnSpcReduction="10000"/>
          </a:bodyPr>
          <a:lstStyle/>
          <a:p>
            <a:pPr algn="l">
              <a:buNone/>
              <a:defRPr sz="1800" b="1">
                <a:solidFill>
                  <a:srgbClr val="2C7DA0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2C7DA0"/>
                </a:solidFill>
                <a:latin typeface="Arial"/>
                <a:ea typeface="Arial"/>
                <a:cs typeface="Arial"/>
              </a:rPr>
              <a:t>BMI + weight</a:t>
            </a: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458941CD-255B-49F4-B010-DEF19C7D57B6}"/>
              </a:ext>
            </a:extLst>
          </p:cNvPr>
          <p:cNvSpPr>
            <a:spLocks noGrp="1"/>
          </p:cNvSpPr>
          <p:nvPr/>
        </p:nvSpPr>
        <p:spPr>
          <a:xfrm>
            <a:off x="762000" y="4953000"/>
            <a:ext cx="4829175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8246"/>
          </a:bodyPr>
          <a:lstStyle/>
          <a:p>
            <a:pPr algn="l">
              <a:buNone/>
              <a:defRPr sz="142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42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Detect malnutrition or decline (NICE, 2018)</a:t>
            </a:r>
          </a:p>
        </p:txBody>
      </p:sp>
      <p:sp>
        <p:nvSpPr>
          <p:cNvPr id="24" name="Rectangle: Rounded Corners 23">
            <a:extLst>
              <a:ext uri="{FF2B5EF4-FFF2-40B4-BE49-F238E27FC236}">
                <a16:creationId xmlns:a16="http://schemas.microsoft.com/office/drawing/2014/main" id="{D5C6354A-FF13-420C-8F2C-539ADCC805E3}"/>
              </a:ext>
            </a:extLst>
          </p:cNvPr>
          <p:cNvSpPr>
            <a:spLocks noGrp="1"/>
          </p:cNvSpPr>
          <p:nvPr/>
        </p:nvSpPr>
        <p:spPr>
          <a:xfrm>
            <a:off x="6191250" y="4286250"/>
            <a:ext cx="5286375" cy="1162050"/>
          </a:xfrm>
          <a:prstGeom prst="roundRect">
            <a:avLst>
              <a:gd name="adj" fmla="val 11475"/>
            </a:avLst>
          </a:prstGeom>
          <a:solidFill>
            <a:srgbClr val="EAF5F8"/>
          </a:solidFill>
          <a:ln w="0">
            <a:solidFill>
              <a:srgbClr val="EA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2B8304BF-1EFA-4F81-BF11-0888C2116CCC}"/>
              </a:ext>
            </a:extLst>
          </p:cNvPr>
          <p:cNvSpPr>
            <a:spLocks noGrp="1"/>
          </p:cNvSpPr>
          <p:nvPr/>
        </p:nvSpPr>
        <p:spPr>
          <a:xfrm>
            <a:off x="6191250" y="4286250"/>
            <a:ext cx="76200" cy="1162050"/>
          </a:xfrm>
          <a:prstGeom prst="rect">
            <a:avLst/>
          </a:prstGeom>
          <a:solidFill>
            <a:srgbClr val="397A5A"/>
          </a:solidFill>
          <a:ln w="0">
            <a:solidFill>
              <a:srgbClr val="397A5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7E344CEF-8025-4B4D-8A17-988DF59D798A}"/>
              </a:ext>
            </a:extLst>
          </p:cNvPr>
          <p:cNvSpPr>
            <a:spLocks noGrp="1"/>
          </p:cNvSpPr>
          <p:nvPr/>
        </p:nvSpPr>
        <p:spPr>
          <a:xfrm>
            <a:off x="6419850" y="4476750"/>
            <a:ext cx="4829175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8611" lnSpcReduction="10000"/>
          </a:bodyPr>
          <a:lstStyle/>
          <a:p>
            <a:pPr algn="l">
              <a:buNone/>
              <a:defRPr sz="1800" b="1">
                <a:solidFill>
                  <a:srgbClr val="397A5A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397A5A"/>
                </a:solidFill>
                <a:latin typeface="Arial"/>
                <a:ea typeface="Arial"/>
                <a:cs typeface="Arial"/>
              </a:rPr>
              <a:t>Inhaler check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1280C4A0-A35D-4FF2-A077-CD3C75A9A1EE}"/>
              </a:ext>
            </a:extLst>
          </p:cNvPr>
          <p:cNvSpPr>
            <a:spLocks noGrp="1"/>
          </p:cNvSpPr>
          <p:nvPr/>
        </p:nvSpPr>
        <p:spPr>
          <a:xfrm>
            <a:off x="6419850" y="4953000"/>
            <a:ext cx="4829175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8246"/>
          </a:bodyPr>
          <a:lstStyle/>
          <a:p>
            <a:pPr algn="l">
              <a:buNone/>
              <a:defRPr sz="142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42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Find correctable treatment failure (NHS, n.d.-b)</a:t>
            </a: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B6446D6-CBBA-4323-8EF6-389158E441BB}"/>
              </a:ext>
            </a:extLst>
          </p:cNvPr>
          <p:cNvSpPr>
            <a:spLocks noGrp="1"/>
          </p:cNvSpPr>
          <p:nvPr/>
        </p:nvSpPr>
        <p:spPr>
          <a:xfrm>
            <a:off x="533400" y="6343650"/>
            <a:ext cx="1057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900" b="0">
                <a:solidFill>
                  <a:srgbClr val="607580"/>
                </a:solidFill>
                <a:latin typeface="Arial"/>
                <a:ea typeface="Arial"/>
                <a:cs typeface="Arial"/>
              </a:defRPr>
            </a:pPr>
            <a:r>
              <a:rPr sz="900" b="0">
                <a:solidFill>
                  <a:srgbClr val="607580"/>
                </a:solidFill>
                <a:latin typeface="Arial"/>
                <a:ea typeface="Arial"/>
                <a:cs typeface="Arial"/>
              </a:rPr>
              <a:t>Post-bronchodilator FEV₁/FVC &lt;0.7 supports persistent airflow obstruction in the appropriate clinical context (NICE, 2018; NHS, n.d.-d).</a:t>
            </a:r>
          </a:p>
        </p:txBody>
      </p:sp>
      <p:pic>
        <p:nvPicPr>
          <p:cNvPr id="32" name="slide 8">
            <a:hlinkClick r:id="" action="ppaction://media"/>
            <a:extLst>
              <a:ext uri="{FF2B5EF4-FFF2-40B4-BE49-F238E27FC236}">
                <a16:creationId xmlns:a16="http://schemas.microsoft.com/office/drawing/2014/main" id="{B63E8CA9-4FBB-9C03-A4BF-DE5D518AAC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2844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29177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0736"/>
    </mc:Choice>
    <mc:Fallback>
      <p:transition spd="slow" advTm="1107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0736" fill="hold"/>
                                        <p:tgtEl>
                                          <p:spTgt spid="3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2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33DA959B-FD10-46FB-87B5-378C2216E844}"/>
              </a:ext>
            </a:extLst>
          </p:cNvPr>
          <p:cNvSpPr>
            <a:spLocks noGrp="1"/>
          </p:cNvSpPr>
          <p:nvPr/>
        </p:nvSpPr>
        <p:spPr>
          <a:xfrm>
            <a:off x="533400" y="323850"/>
            <a:ext cx="10477500" cy="704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2850" b="1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2850" b="1">
                <a:solidFill>
                  <a:srgbClr val="10212B"/>
                </a:solidFill>
                <a:latin typeface="Arial"/>
                <a:ea typeface="Arial"/>
                <a:cs typeface="Arial"/>
              </a:rPr>
              <a:t>The care plan converts priorities into measurable goals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4EC9FF6D-73D1-40C7-84AB-FCCFCDC25617}"/>
              </a:ext>
            </a:extLst>
          </p:cNvPr>
          <p:cNvSpPr>
            <a:spLocks noGrp="1"/>
          </p:cNvSpPr>
          <p:nvPr/>
        </p:nvSpPr>
        <p:spPr>
          <a:xfrm>
            <a:off x="533400" y="1066800"/>
            <a:ext cx="1095375" cy="57150"/>
          </a:xfrm>
          <a:prstGeom prst="rect">
            <a:avLst/>
          </a:prstGeom>
          <a:solidFill>
            <a:srgbClr val="75C6D8"/>
          </a:solidFill>
          <a:ln w="0">
            <a:solidFill>
              <a:srgbClr val="75C6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B00043EA-8E0F-4DCE-B4B9-8649E046503C}"/>
              </a:ext>
            </a:extLst>
          </p:cNvPr>
          <p:cNvSpPr>
            <a:spLocks noGrp="1"/>
          </p:cNvSpPr>
          <p:nvPr/>
        </p:nvSpPr>
        <p:spPr>
          <a:xfrm>
            <a:off x="11144250" y="419100"/>
            <a:ext cx="51435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r">
              <a:buNone/>
              <a:defRPr sz="1125" b="0">
                <a:solidFill>
                  <a:srgbClr val="607580"/>
                </a:solidFill>
                <a:latin typeface="Arial"/>
                <a:ea typeface="Arial"/>
                <a:cs typeface="Arial"/>
              </a:defRPr>
            </a:pPr>
            <a:r>
              <a:rPr sz="1125" b="0">
                <a:solidFill>
                  <a:srgbClr val="607580"/>
                </a:solidFill>
                <a:latin typeface="Arial"/>
                <a:ea typeface="Arial"/>
                <a:cs typeface="Arial"/>
              </a:rPr>
              <a:t>09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6AB091F-0BD4-440B-A1F8-8CA4D4882EE9}"/>
              </a:ext>
            </a:extLst>
          </p:cNvPr>
          <p:cNvSpPr>
            <a:spLocks noGrp="1"/>
          </p:cNvSpPr>
          <p:nvPr/>
        </p:nvSpPr>
        <p:spPr>
          <a:xfrm>
            <a:off x="533400" y="1476375"/>
            <a:ext cx="5286375" cy="1762125"/>
          </a:xfrm>
          <a:prstGeom prst="roundRect">
            <a:avLst>
              <a:gd name="adj" fmla="val 7568"/>
            </a:avLst>
          </a:prstGeom>
          <a:solidFill>
            <a:srgbClr val="EAF5F8"/>
          </a:solidFill>
          <a:ln w="0">
            <a:solidFill>
              <a:srgbClr val="EA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584F768-3C57-471E-B7DF-769BBAEB9F0D}"/>
              </a:ext>
            </a:extLst>
          </p:cNvPr>
          <p:cNvSpPr>
            <a:spLocks noGrp="1"/>
          </p:cNvSpPr>
          <p:nvPr/>
        </p:nvSpPr>
        <p:spPr>
          <a:xfrm>
            <a:off x="533400" y="1476375"/>
            <a:ext cx="76200" cy="1762125"/>
          </a:xfrm>
          <a:prstGeom prst="rect">
            <a:avLst/>
          </a:prstGeom>
          <a:solidFill>
            <a:srgbClr val="2C7DA0"/>
          </a:solidFill>
          <a:ln w="0">
            <a:solidFill>
              <a:srgbClr val="2C7D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DDAD2AD9-4541-48FB-89FF-8CA2CD1CDB82}"/>
              </a:ext>
            </a:extLst>
          </p:cNvPr>
          <p:cNvSpPr>
            <a:spLocks noGrp="1"/>
          </p:cNvSpPr>
          <p:nvPr/>
        </p:nvSpPr>
        <p:spPr>
          <a:xfrm>
            <a:off x="762000" y="1666875"/>
            <a:ext cx="4829175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8611" lnSpcReduction="10000"/>
          </a:bodyPr>
          <a:lstStyle/>
          <a:p>
            <a:pPr algn="l">
              <a:buNone/>
              <a:defRPr sz="1800" b="1">
                <a:solidFill>
                  <a:srgbClr val="2C7DA0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2C7DA0"/>
                </a:solidFill>
                <a:latin typeface="Arial"/>
                <a:ea typeface="Arial"/>
                <a:cs typeface="Arial"/>
              </a:rPr>
              <a:t>Breathing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015C1030-F735-458A-83AD-06132B580EF7}"/>
              </a:ext>
            </a:extLst>
          </p:cNvPr>
          <p:cNvSpPr>
            <a:spLocks noGrp="1"/>
          </p:cNvSpPr>
          <p:nvPr/>
        </p:nvSpPr>
        <p:spPr>
          <a:xfrm>
            <a:off x="762000" y="2143125"/>
            <a:ext cx="4829175" cy="904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157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Within 4 weeks: demonstrate correct inhaler technique at every check (NHS, n.d.-b; NICE, 2018).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DA09AE7-5796-4954-B0B0-B78831EC75D6}"/>
              </a:ext>
            </a:extLst>
          </p:cNvPr>
          <p:cNvSpPr>
            <a:spLocks noGrp="1"/>
          </p:cNvSpPr>
          <p:nvPr/>
        </p:nvSpPr>
        <p:spPr>
          <a:xfrm>
            <a:off x="6191250" y="1476375"/>
            <a:ext cx="5286375" cy="1762125"/>
          </a:xfrm>
          <a:prstGeom prst="roundRect">
            <a:avLst>
              <a:gd name="adj" fmla="val 7568"/>
            </a:avLst>
          </a:prstGeom>
          <a:solidFill>
            <a:srgbClr val="EAF5F8"/>
          </a:solidFill>
          <a:ln w="0">
            <a:solidFill>
              <a:srgbClr val="EA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768BFFC-581A-47E5-82CF-64DBF6A75747}"/>
              </a:ext>
            </a:extLst>
          </p:cNvPr>
          <p:cNvSpPr>
            <a:spLocks noGrp="1"/>
          </p:cNvSpPr>
          <p:nvPr/>
        </p:nvSpPr>
        <p:spPr>
          <a:xfrm>
            <a:off x="6191250" y="1476375"/>
            <a:ext cx="76200" cy="1762125"/>
          </a:xfrm>
          <a:prstGeom prst="rect">
            <a:avLst/>
          </a:prstGeom>
          <a:solidFill>
            <a:srgbClr val="2C7DA0"/>
          </a:solidFill>
          <a:ln w="0">
            <a:solidFill>
              <a:srgbClr val="2C7D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9211CD6-B8AD-448A-B295-1B275C432C5D}"/>
              </a:ext>
            </a:extLst>
          </p:cNvPr>
          <p:cNvSpPr>
            <a:spLocks noGrp="1"/>
          </p:cNvSpPr>
          <p:nvPr/>
        </p:nvSpPr>
        <p:spPr>
          <a:xfrm>
            <a:off x="6419850" y="1666875"/>
            <a:ext cx="4829175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8611" lnSpcReduction="10000"/>
          </a:bodyPr>
          <a:lstStyle/>
          <a:p>
            <a:pPr algn="l">
              <a:buNone/>
              <a:defRPr sz="1800" b="1">
                <a:solidFill>
                  <a:srgbClr val="2C7DA0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2C7DA0"/>
                </a:solidFill>
                <a:latin typeface="Arial"/>
                <a:ea typeface="Arial"/>
                <a:cs typeface="Arial"/>
              </a:rPr>
              <a:t>Activity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AF70650-EA8A-4183-98DA-5608848E87E6}"/>
              </a:ext>
            </a:extLst>
          </p:cNvPr>
          <p:cNvSpPr>
            <a:spLocks noGrp="1"/>
          </p:cNvSpPr>
          <p:nvPr/>
        </p:nvSpPr>
        <p:spPr>
          <a:xfrm>
            <a:off x="6419850" y="2143125"/>
            <a:ext cx="4829175" cy="904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157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Within 8 weeks: complete pulmonary rehabilitation and walk 10 minutes with planned rests (McCarthy et al., 2015).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ABBF4269-5535-4683-9936-921E33B9B83E}"/>
              </a:ext>
            </a:extLst>
          </p:cNvPr>
          <p:cNvSpPr>
            <a:spLocks noGrp="1"/>
          </p:cNvSpPr>
          <p:nvPr/>
        </p:nvSpPr>
        <p:spPr>
          <a:xfrm>
            <a:off x="533400" y="3571875"/>
            <a:ext cx="5286375" cy="1762125"/>
          </a:xfrm>
          <a:prstGeom prst="roundRect">
            <a:avLst>
              <a:gd name="adj" fmla="val 7568"/>
            </a:avLst>
          </a:prstGeom>
          <a:solidFill>
            <a:srgbClr val="EAF5F8"/>
          </a:solidFill>
          <a:ln w="0">
            <a:solidFill>
              <a:srgbClr val="EA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4DDA320-25B2-4651-AC79-6040AEF050ED}"/>
              </a:ext>
            </a:extLst>
          </p:cNvPr>
          <p:cNvSpPr>
            <a:spLocks noGrp="1"/>
          </p:cNvSpPr>
          <p:nvPr/>
        </p:nvSpPr>
        <p:spPr>
          <a:xfrm>
            <a:off x="533400" y="3571875"/>
            <a:ext cx="76200" cy="1762125"/>
          </a:xfrm>
          <a:prstGeom prst="rect">
            <a:avLst/>
          </a:prstGeom>
          <a:solidFill>
            <a:srgbClr val="397A5A"/>
          </a:solidFill>
          <a:ln w="0">
            <a:solidFill>
              <a:srgbClr val="397A5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800D4B2E-10C8-436E-A24F-23AEB1C28FBE}"/>
              </a:ext>
            </a:extLst>
          </p:cNvPr>
          <p:cNvSpPr>
            <a:spLocks noGrp="1"/>
          </p:cNvSpPr>
          <p:nvPr/>
        </p:nvSpPr>
        <p:spPr>
          <a:xfrm>
            <a:off x="762000" y="3762375"/>
            <a:ext cx="4829175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8611" lnSpcReduction="10000"/>
          </a:bodyPr>
          <a:lstStyle/>
          <a:p>
            <a:pPr algn="l">
              <a:buNone/>
              <a:defRPr sz="1800" b="1">
                <a:solidFill>
                  <a:srgbClr val="397A5A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397A5A"/>
                </a:solidFill>
                <a:latin typeface="Arial"/>
                <a:ea typeface="Arial"/>
                <a:cs typeface="Arial"/>
              </a:rPr>
              <a:t>Prevention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F485C097-79E6-4CCC-8435-EFF3B8AB9C33}"/>
              </a:ext>
            </a:extLst>
          </p:cNvPr>
          <p:cNvSpPr>
            <a:spLocks noGrp="1"/>
          </p:cNvSpPr>
          <p:nvPr/>
        </p:nvSpPr>
        <p:spPr>
          <a:xfrm>
            <a:off x="762000" y="4238625"/>
            <a:ext cx="4829175" cy="904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157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Over 12 weeks: engage with stop-smoking support and agree a quit or reduction plan (NICE, 2021; NHS England, n.d.).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CAD9C03D-ED02-4BFD-8CCE-10785AEDA022}"/>
              </a:ext>
            </a:extLst>
          </p:cNvPr>
          <p:cNvSpPr>
            <a:spLocks noGrp="1"/>
          </p:cNvSpPr>
          <p:nvPr/>
        </p:nvSpPr>
        <p:spPr>
          <a:xfrm>
            <a:off x="6191250" y="3571875"/>
            <a:ext cx="5286375" cy="1762125"/>
          </a:xfrm>
          <a:prstGeom prst="roundRect">
            <a:avLst>
              <a:gd name="adj" fmla="val 7568"/>
            </a:avLst>
          </a:prstGeom>
          <a:solidFill>
            <a:srgbClr val="EAF5F8"/>
          </a:solidFill>
          <a:ln w="0">
            <a:solidFill>
              <a:srgbClr val="EA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1CCCD9D8-DC55-4E8F-9D6A-3BD927BDB1E4}"/>
              </a:ext>
            </a:extLst>
          </p:cNvPr>
          <p:cNvSpPr>
            <a:spLocks noGrp="1"/>
          </p:cNvSpPr>
          <p:nvPr/>
        </p:nvSpPr>
        <p:spPr>
          <a:xfrm>
            <a:off x="6191250" y="3571875"/>
            <a:ext cx="76200" cy="1762125"/>
          </a:xfrm>
          <a:prstGeom prst="rect">
            <a:avLst/>
          </a:prstGeom>
          <a:solidFill>
            <a:srgbClr val="397A5A"/>
          </a:solidFill>
          <a:ln w="0">
            <a:solidFill>
              <a:srgbClr val="397A5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CEFB7FF-45D9-412B-BEBD-6CF02D2EA6F3}"/>
              </a:ext>
            </a:extLst>
          </p:cNvPr>
          <p:cNvSpPr>
            <a:spLocks noGrp="1"/>
          </p:cNvSpPr>
          <p:nvPr/>
        </p:nvSpPr>
        <p:spPr>
          <a:xfrm>
            <a:off x="6419850" y="3762375"/>
            <a:ext cx="4829175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8611" lnSpcReduction="10000"/>
          </a:bodyPr>
          <a:lstStyle/>
          <a:p>
            <a:pPr algn="l">
              <a:buNone/>
              <a:defRPr sz="1800" b="1">
                <a:solidFill>
                  <a:srgbClr val="397A5A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397A5A"/>
                </a:solidFill>
                <a:latin typeface="Arial"/>
                <a:ea typeface="Arial"/>
                <a:cs typeface="Arial"/>
              </a:rPr>
              <a:t>Safety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7F59B9F-85CB-45A4-8AEE-3EB322849EAB}"/>
              </a:ext>
            </a:extLst>
          </p:cNvPr>
          <p:cNvSpPr>
            <a:spLocks noGrp="1"/>
          </p:cNvSpPr>
          <p:nvPr/>
        </p:nvSpPr>
        <p:spPr>
          <a:xfrm>
            <a:off x="6419850" y="4238625"/>
            <a:ext cx="4829175" cy="90487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157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From today: use a written exacerbation plan and seek help for red flags (NHS, n.d.-c; NICE, 2018).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9321A6D8-6DAD-481A-8403-FE99AAD06017}"/>
              </a:ext>
            </a:extLst>
          </p:cNvPr>
          <p:cNvSpPr>
            <a:spLocks noGrp="1"/>
          </p:cNvSpPr>
          <p:nvPr/>
        </p:nvSpPr>
        <p:spPr>
          <a:xfrm>
            <a:off x="533400" y="6343650"/>
            <a:ext cx="1057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900" b="0">
                <a:solidFill>
                  <a:srgbClr val="607580"/>
                </a:solidFill>
                <a:latin typeface="Arial"/>
                <a:ea typeface="Arial"/>
                <a:cs typeface="Arial"/>
              </a:defRPr>
            </a:pPr>
            <a:r>
              <a:rPr sz="900" b="0">
                <a:solidFill>
                  <a:srgbClr val="607580"/>
                </a:solidFill>
                <a:latin typeface="Arial"/>
                <a:ea typeface="Arial"/>
                <a:cs typeface="Arial"/>
              </a:rPr>
              <a:t>NHS-linked goals for Rachel: inhaler use, rehabilitation, stop-smoking support and early help (NHS, n.d.-b; NHS, n.d.-c; NHS England, n.d.; NICE, 2018).</a:t>
            </a:r>
          </a:p>
        </p:txBody>
      </p:sp>
      <p:pic>
        <p:nvPicPr>
          <p:cNvPr id="22" name="Slide 9">
            <a:hlinkClick r:id="" action="ppaction://media"/>
            <a:extLst>
              <a:ext uri="{FF2B5EF4-FFF2-40B4-BE49-F238E27FC236}">
                <a16:creationId xmlns:a16="http://schemas.microsoft.com/office/drawing/2014/main" id="{99592542-0FE8-9E0B-9E97-0664C5D3C5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92800" y="3048000"/>
            <a:ext cx="406400" cy="584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8114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9617" fill="hold"/>
                                        <p:tgtEl>
                                          <p:spTgt spid="2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2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>
            <a:extLst>
              <a:ext uri="{FF2B5EF4-FFF2-40B4-BE49-F238E27FC236}">
                <a16:creationId xmlns:a16="http://schemas.microsoft.com/office/drawing/2014/main" id="{42547002-B76A-4A91-B918-C241A96AFD8F}"/>
              </a:ext>
            </a:extLst>
          </p:cNvPr>
          <p:cNvSpPr>
            <a:spLocks noGrp="1"/>
          </p:cNvSpPr>
          <p:nvPr/>
        </p:nvSpPr>
        <p:spPr>
          <a:xfrm>
            <a:off x="533400" y="323850"/>
            <a:ext cx="10477500" cy="704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2850" b="1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2850" b="1">
                <a:solidFill>
                  <a:srgbClr val="10212B"/>
                </a:solidFill>
                <a:latin typeface="Arial"/>
                <a:ea typeface="Arial"/>
                <a:cs typeface="Arial"/>
              </a:rPr>
              <a:t>Care Plan (2/3): daily routine, medicines and support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D8D091C2-46C6-4180-8CB1-D1D0CEF560AB}"/>
              </a:ext>
            </a:extLst>
          </p:cNvPr>
          <p:cNvSpPr>
            <a:spLocks noGrp="1"/>
          </p:cNvSpPr>
          <p:nvPr/>
        </p:nvSpPr>
        <p:spPr>
          <a:xfrm>
            <a:off x="533400" y="1066800"/>
            <a:ext cx="1095375" cy="57150"/>
          </a:xfrm>
          <a:prstGeom prst="rect">
            <a:avLst/>
          </a:prstGeom>
          <a:solidFill>
            <a:srgbClr val="75C6D8"/>
          </a:solidFill>
          <a:ln w="0">
            <a:solidFill>
              <a:srgbClr val="75C6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089AF78-633E-4625-8679-B87D2A8877DE}"/>
              </a:ext>
            </a:extLst>
          </p:cNvPr>
          <p:cNvSpPr>
            <a:spLocks noGrp="1"/>
          </p:cNvSpPr>
          <p:nvPr/>
        </p:nvSpPr>
        <p:spPr>
          <a:xfrm>
            <a:off x="11144250" y="419100"/>
            <a:ext cx="51435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r">
              <a:buNone/>
              <a:defRPr sz="1125" b="0">
                <a:solidFill>
                  <a:srgbClr val="607580"/>
                </a:solidFill>
                <a:latin typeface="Arial"/>
                <a:ea typeface="Arial"/>
                <a:cs typeface="Arial"/>
              </a:defRPr>
            </a:pPr>
            <a:r>
              <a:rPr sz="1125" b="0">
                <a:solidFill>
                  <a:srgbClr val="607580"/>
                </a:solidFill>
                <a:latin typeface="Arial"/>
                <a:ea typeface="Arial"/>
                <a:cs typeface="Arial"/>
              </a:rPr>
              <a:t>10</a:t>
            </a:r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5"/>
          <a:srcRect l="13625" r="13625"/>
          <a:stretch>
            <a:fillRect/>
          </a:stretch>
        </p:blipFill>
        <p:spPr>
          <a:xfrm>
            <a:off x="533400" y="1428750"/>
            <a:ext cx="4476750" cy="4095750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84654B6B-436C-43B5-B891-D607C6D54EE9}"/>
              </a:ext>
            </a:extLst>
          </p:cNvPr>
          <p:cNvSpPr>
            <a:spLocks noGrp="1"/>
          </p:cNvSpPr>
          <p:nvPr/>
        </p:nvSpPr>
        <p:spPr>
          <a:xfrm>
            <a:off x="5381625" y="1428750"/>
            <a:ext cx="6191250" cy="3429000"/>
          </a:xfrm>
          <a:prstGeom prst="roundRect">
            <a:avLst>
              <a:gd name="adj" fmla="val 3889"/>
            </a:avLst>
          </a:prstGeom>
          <a:solidFill>
            <a:srgbClr val="EAF5F8"/>
          </a:solidFill>
          <a:ln w="0">
            <a:solidFill>
              <a:srgbClr val="EA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9C52CE8-9973-4F1B-ADD4-90B691B28D88}"/>
              </a:ext>
            </a:extLst>
          </p:cNvPr>
          <p:cNvSpPr>
            <a:spLocks noGrp="1"/>
          </p:cNvSpPr>
          <p:nvPr/>
        </p:nvSpPr>
        <p:spPr>
          <a:xfrm>
            <a:off x="5381625" y="1428750"/>
            <a:ext cx="76200" cy="3429000"/>
          </a:xfrm>
          <a:prstGeom prst="rect">
            <a:avLst/>
          </a:prstGeom>
          <a:solidFill>
            <a:srgbClr val="2C7DA0"/>
          </a:solidFill>
          <a:ln w="0">
            <a:solidFill>
              <a:srgbClr val="2C7D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14E2742-3A99-48DA-96D5-D27C78C56FE0}"/>
              </a:ext>
            </a:extLst>
          </p:cNvPr>
          <p:cNvSpPr>
            <a:spLocks noGrp="1"/>
          </p:cNvSpPr>
          <p:nvPr/>
        </p:nvSpPr>
        <p:spPr>
          <a:xfrm>
            <a:off x="5610225" y="1619250"/>
            <a:ext cx="57340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8611" lnSpcReduction="10000"/>
          </a:bodyPr>
          <a:lstStyle/>
          <a:p>
            <a:pPr algn="l">
              <a:buNone/>
              <a:defRPr sz="1800" b="1">
                <a:solidFill>
                  <a:srgbClr val="2C7DA0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2C7DA0"/>
                </a:solidFill>
                <a:latin typeface="Arial"/>
                <a:ea typeface="Arial"/>
                <a:cs typeface="Arial"/>
              </a:rPr>
              <a:t>A safe daily routine for Rachel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3236ECF6-F353-4AA5-B151-329BEE4D5ADF}"/>
              </a:ext>
            </a:extLst>
          </p:cNvPr>
          <p:cNvSpPr>
            <a:spLocks noGrp="1"/>
          </p:cNvSpPr>
          <p:nvPr/>
        </p:nvSpPr>
        <p:spPr>
          <a:xfrm>
            <a:off x="5610225" y="2095500"/>
            <a:ext cx="5734050" cy="2571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157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Morning: prescribed maintenance inhaler (NICE, 2018)</a:t>
            </a:r>
          </a:p>
          <a:p>
            <a:pPr algn="l">
              <a:buNone/>
              <a:defRPr sz="157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Reliever inhaler when breathless (NHS, n.d.-b)</a:t>
            </a:r>
          </a:p>
          <a:p>
            <a:pPr algn="l">
              <a:buNone/>
              <a:defRPr sz="157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Pace washing, dressing, work and shopping</a:t>
            </a:r>
          </a:p>
          <a:p>
            <a:pPr algn="l">
              <a:buNone/>
              <a:defRPr sz="157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Small nutritious meals; monitor weight (Schols et al., 2014)</a:t>
            </a:r>
          </a:p>
          <a:p>
            <a:pPr algn="l">
              <a:buNone/>
              <a:defRPr sz="157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Daily walking within tolerance; record worsening symptoms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8096FA6-F857-4FE1-A592-854A2464EF02}"/>
              </a:ext>
            </a:extLst>
          </p:cNvPr>
          <p:cNvSpPr>
            <a:spLocks noGrp="1"/>
          </p:cNvSpPr>
          <p:nvPr/>
        </p:nvSpPr>
        <p:spPr>
          <a:xfrm>
            <a:off x="5381625" y="5095875"/>
            <a:ext cx="2000250" cy="285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2273" lnSpcReduction="20000"/>
          </a:bodyPr>
          <a:lstStyle/>
          <a:p>
            <a:pPr algn="l">
              <a:buNone/>
              <a:defRPr sz="1650" b="1">
                <a:solidFill>
                  <a:srgbClr val="B33A3A"/>
                </a:solidFill>
                <a:latin typeface="Arial"/>
                <a:ea typeface="Arial"/>
                <a:cs typeface="Arial"/>
              </a:defRPr>
            </a:pPr>
            <a:r>
              <a:rPr sz="1650" b="1">
                <a:solidFill>
                  <a:srgbClr val="B33A3A"/>
                </a:solidFill>
                <a:latin typeface="Arial"/>
                <a:ea typeface="Arial"/>
                <a:cs typeface="Arial"/>
              </a:rPr>
              <a:t>Support needed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08BB277-7E66-4EF1-9BA4-728D4BB95FE0}"/>
              </a:ext>
            </a:extLst>
          </p:cNvPr>
          <p:cNvSpPr>
            <a:spLocks noGrp="1"/>
          </p:cNvSpPr>
          <p:nvPr/>
        </p:nvSpPr>
        <p:spPr>
          <a:xfrm>
            <a:off x="7334250" y="5038725"/>
            <a:ext cx="4191000" cy="666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81172" lnSpcReduction="10000"/>
          </a:bodyPr>
          <a:lstStyle/>
          <a:p>
            <a:pPr algn="l">
              <a:buNone/>
              <a:defRPr sz="1500" b="1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00" b="1">
                <a:solidFill>
                  <a:srgbClr val="10212B"/>
                </a:solidFill>
                <a:latin typeface="Arial"/>
                <a:ea typeface="Arial"/>
                <a:cs typeface="Arial"/>
              </a:rPr>
              <a:t>Nurse checks technique; pharmacist reviews adherence; with Rachel’s consent, her partner learns the action plan and red flags (NHS, n.d.-b; NICE, 2018).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A7FBB03-2F05-46ED-9A7A-92560670EC5D}"/>
              </a:ext>
            </a:extLst>
          </p:cNvPr>
          <p:cNvSpPr>
            <a:spLocks noGrp="1"/>
          </p:cNvSpPr>
          <p:nvPr/>
        </p:nvSpPr>
        <p:spPr>
          <a:xfrm>
            <a:off x="533400" y="6343650"/>
            <a:ext cx="1057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900" b="0">
                <a:solidFill>
                  <a:srgbClr val="607580"/>
                </a:solidFill>
                <a:latin typeface="Arial"/>
                <a:ea typeface="Arial"/>
                <a:cs typeface="Arial"/>
              </a:defRPr>
            </a:pPr>
            <a:r>
              <a:rPr sz="900" b="0">
                <a:solidFill>
                  <a:srgbClr val="607580"/>
                </a:solidFill>
                <a:latin typeface="Arial"/>
                <a:ea typeface="Arial"/>
                <a:cs typeface="Arial"/>
              </a:rPr>
              <a:t>Photo: Pharmaceutical Journal (2016). Care recommendations: NHS (n.d.-b), NICE (2018) and Schols et al. (2014).</a:t>
            </a:r>
          </a:p>
        </p:txBody>
      </p:sp>
      <p:pic>
        <p:nvPicPr>
          <p:cNvPr id="14" name="slide 10">
            <a:hlinkClick r:id="" action="ppaction://media"/>
            <a:extLst>
              <a:ext uri="{FF2B5EF4-FFF2-40B4-BE49-F238E27FC236}">
                <a16:creationId xmlns:a16="http://schemas.microsoft.com/office/drawing/2014/main" id="{F769DD4E-8FFE-5921-03FE-ABC033A3D6D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892800" y="322580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75958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25361"/>
    </mc:Choice>
    <mc:Fallback>
      <p:transition spd="slow" advTm="1253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5361" fill="hold"/>
                                        <p:tgtEl>
                                          <p:spTgt spid="1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8B3F40D1-E82A-4112-B377-400047EAFD58}"/>
              </a:ext>
            </a:extLst>
          </p:cNvPr>
          <p:cNvSpPr>
            <a:spLocks noGrp="1"/>
          </p:cNvSpPr>
          <p:nvPr/>
        </p:nvSpPr>
        <p:spPr>
          <a:xfrm>
            <a:off x="533400" y="323850"/>
            <a:ext cx="10477500" cy="704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2850" b="1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2850" b="1">
                <a:solidFill>
                  <a:srgbClr val="10212B"/>
                </a:solidFill>
                <a:latin typeface="Arial"/>
                <a:ea typeface="Arial"/>
                <a:cs typeface="Arial"/>
              </a:rPr>
              <a:t>Non-drug care protects function and independence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DD64219-D764-4E6E-8897-45DBF15A053E}"/>
              </a:ext>
            </a:extLst>
          </p:cNvPr>
          <p:cNvSpPr>
            <a:spLocks noGrp="1"/>
          </p:cNvSpPr>
          <p:nvPr/>
        </p:nvSpPr>
        <p:spPr>
          <a:xfrm>
            <a:off x="533400" y="1066800"/>
            <a:ext cx="1095375" cy="57150"/>
          </a:xfrm>
          <a:prstGeom prst="rect">
            <a:avLst/>
          </a:prstGeom>
          <a:solidFill>
            <a:srgbClr val="75C6D8"/>
          </a:solidFill>
          <a:ln w="0">
            <a:solidFill>
              <a:srgbClr val="75C6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99B6C31-2E3E-4B83-BEA8-CBC1C56C724D}"/>
              </a:ext>
            </a:extLst>
          </p:cNvPr>
          <p:cNvSpPr>
            <a:spLocks noGrp="1"/>
          </p:cNvSpPr>
          <p:nvPr/>
        </p:nvSpPr>
        <p:spPr>
          <a:xfrm>
            <a:off x="11144250" y="419100"/>
            <a:ext cx="51435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r">
              <a:buNone/>
              <a:defRPr sz="1125" b="0">
                <a:solidFill>
                  <a:srgbClr val="607580"/>
                </a:solidFill>
                <a:latin typeface="Arial"/>
                <a:ea typeface="Arial"/>
                <a:cs typeface="Arial"/>
              </a:defRPr>
            </a:pPr>
            <a:r>
              <a:rPr sz="1125" b="0">
                <a:solidFill>
                  <a:srgbClr val="607580"/>
                </a:solidFill>
                <a:latin typeface="Arial"/>
                <a:ea typeface="Arial"/>
                <a:cs typeface="Arial"/>
              </a:rPr>
              <a:t>11</a:t>
            </a:r>
          </a:p>
        </p:txBody>
      </p:sp>
      <p:pic>
        <p:nvPicPr>
          <p:cNvPr id="17" name="Picture 16"/>
          <p:cNvPicPr>
            <a:picLocks noChangeAspect="1"/>
          </p:cNvPicPr>
          <p:nvPr/>
        </p:nvPicPr>
        <p:blipFill>
          <a:blip r:embed="rId5"/>
          <a:srcRect t="2703" b="2703"/>
          <a:stretch>
            <a:fillRect/>
          </a:stretch>
        </p:blipFill>
        <p:spPr>
          <a:xfrm>
            <a:off x="6762750" y="1381125"/>
            <a:ext cx="4762500" cy="2857500"/>
          </a:xfrm>
          <a:prstGeom prst="rect">
            <a:avLst/>
          </a:prstGeom>
        </p:spPr>
      </p:pic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29A59607-3629-4CE3-AE6E-88C32732489C}"/>
              </a:ext>
            </a:extLst>
          </p:cNvPr>
          <p:cNvSpPr>
            <a:spLocks noGrp="1"/>
          </p:cNvSpPr>
          <p:nvPr/>
        </p:nvSpPr>
        <p:spPr>
          <a:xfrm>
            <a:off x="533400" y="1428750"/>
            <a:ext cx="5715000" cy="4000500"/>
          </a:xfrm>
          <a:prstGeom prst="roundRect">
            <a:avLst>
              <a:gd name="adj" fmla="val 3333"/>
            </a:avLst>
          </a:prstGeom>
          <a:solidFill>
            <a:srgbClr val="EAF5F8"/>
          </a:solidFill>
          <a:ln w="0">
            <a:solidFill>
              <a:srgbClr val="EA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24775C95-501A-482E-853D-E116A56A8AEB}"/>
              </a:ext>
            </a:extLst>
          </p:cNvPr>
          <p:cNvSpPr>
            <a:spLocks noGrp="1"/>
          </p:cNvSpPr>
          <p:nvPr/>
        </p:nvSpPr>
        <p:spPr>
          <a:xfrm>
            <a:off x="533400" y="1428750"/>
            <a:ext cx="76200" cy="4000500"/>
          </a:xfrm>
          <a:prstGeom prst="rect">
            <a:avLst/>
          </a:prstGeom>
          <a:solidFill>
            <a:srgbClr val="397A5A"/>
          </a:solidFill>
          <a:ln w="0">
            <a:solidFill>
              <a:srgbClr val="397A5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2CB2C46-1F83-4649-9614-2163CB285149}"/>
              </a:ext>
            </a:extLst>
          </p:cNvPr>
          <p:cNvSpPr>
            <a:spLocks noGrp="1"/>
          </p:cNvSpPr>
          <p:nvPr/>
        </p:nvSpPr>
        <p:spPr>
          <a:xfrm>
            <a:off x="762000" y="1619250"/>
            <a:ext cx="525780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8611" lnSpcReduction="10000"/>
          </a:bodyPr>
          <a:lstStyle/>
          <a:p>
            <a:pPr algn="l">
              <a:buNone/>
              <a:defRPr sz="1800" b="1">
                <a:solidFill>
                  <a:srgbClr val="397A5A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397A5A"/>
                </a:solidFill>
                <a:latin typeface="Arial"/>
                <a:ea typeface="Arial"/>
                <a:cs typeface="Arial"/>
              </a:rPr>
              <a:t>NHS advice applied to Rachel</a:t>
            </a:r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52182DE7-B9D7-48BC-A636-8D088EF4A8C6}"/>
              </a:ext>
            </a:extLst>
          </p:cNvPr>
          <p:cNvSpPr>
            <a:spLocks noGrp="1"/>
          </p:cNvSpPr>
          <p:nvPr/>
        </p:nvSpPr>
        <p:spPr>
          <a:xfrm>
            <a:off x="762000" y="2095500"/>
            <a:ext cx="5257800" cy="3143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157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Stop smoking: prevent further damage (NHS, n.d.-c)</a:t>
            </a:r>
          </a:p>
          <a:p>
            <a:pPr algn="l">
              <a:buNone/>
              <a:defRPr sz="157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Pulmonary rehabilitation: exercise + education (McCarthy et al., 2015)</a:t>
            </a:r>
          </a:p>
          <a:p>
            <a:pPr algn="l">
              <a:buNone/>
              <a:defRPr sz="157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Flu + pneumococcal vaccine (NHS, n.d.-c)</a:t>
            </a:r>
          </a:p>
          <a:p>
            <a:pPr algn="l">
              <a:buNone/>
              <a:defRPr sz="157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Regular activity and breathing control</a:t>
            </a:r>
          </a:p>
          <a:p>
            <a:pPr algn="l">
              <a:buNone/>
              <a:defRPr sz="157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Dietetic review if weight falls (Schols et al., 2014)</a:t>
            </a:r>
          </a:p>
          <a:p>
            <a:pPr algn="l">
              <a:buNone/>
              <a:defRPr sz="157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Avoid smoke, dust and infection triggers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909516E-13E8-48A7-9E11-0FF9BB6CE969}"/>
              </a:ext>
            </a:extLst>
          </p:cNvPr>
          <p:cNvSpPr>
            <a:spLocks noGrp="1"/>
          </p:cNvSpPr>
          <p:nvPr/>
        </p:nvSpPr>
        <p:spPr>
          <a:xfrm>
            <a:off x="6762750" y="4619625"/>
            <a:ext cx="4762500" cy="8572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3056" lnSpcReduction="10000"/>
          </a:bodyPr>
          <a:lstStyle/>
          <a:p>
            <a:pPr algn="l">
              <a:buNone/>
              <a:defRPr sz="1800" b="1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10212B"/>
                </a:solidFill>
                <a:latin typeface="Arial"/>
                <a:ea typeface="Arial"/>
                <a:cs typeface="Arial"/>
              </a:rPr>
              <a:t>Rehabilitation combines exercise, education and self-management; it is not simply ‘going to the gym’.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3BD4BBC-9309-49ED-8788-2314218E4F93}"/>
              </a:ext>
            </a:extLst>
          </p:cNvPr>
          <p:cNvSpPr>
            <a:spLocks noGrp="1"/>
          </p:cNvSpPr>
          <p:nvPr/>
        </p:nvSpPr>
        <p:spPr>
          <a:xfrm>
            <a:off x="533400" y="6343650"/>
            <a:ext cx="1057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900" b="0">
                <a:solidFill>
                  <a:srgbClr val="607580"/>
                </a:solidFill>
                <a:latin typeface="Arial"/>
                <a:ea typeface="Arial"/>
                <a:cs typeface="Arial"/>
              </a:defRPr>
            </a:pPr>
            <a:r>
              <a:rPr sz="900" b="0">
                <a:solidFill>
                  <a:srgbClr val="607580"/>
                </a:solidFill>
                <a:latin typeface="Arial"/>
                <a:ea typeface="Arial"/>
                <a:cs typeface="Arial"/>
              </a:rPr>
              <a:t>Photo: South Eastern HSC Trust (2025). Evidence: NHS (n.d.-c), NICE (2018; 2023), McCarthy et al. (2015) and Schols et al. (2014).</a:t>
            </a:r>
          </a:p>
        </p:txBody>
      </p:sp>
      <p:pic>
        <p:nvPicPr>
          <p:cNvPr id="13" name="slide 11">
            <a:hlinkClick r:id="" action="ppaction://media"/>
            <a:extLst>
              <a:ext uri="{FF2B5EF4-FFF2-40B4-BE49-F238E27FC236}">
                <a16:creationId xmlns:a16="http://schemas.microsoft.com/office/drawing/2014/main" id="{B12AD188-1D7A-1606-4A25-F7A6A9B3BF2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457823" y="3810381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40114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8944"/>
    </mc:Choice>
    <mc:Fallback>
      <p:transition spd="slow" advTm="13894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8944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F2578DE8-1C95-41D6-A60A-9451F8BECE8B}"/>
              </a:ext>
            </a:extLst>
          </p:cNvPr>
          <p:cNvSpPr>
            <a:spLocks noGrp="1"/>
          </p:cNvSpPr>
          <p:nvPr/>
        </p:nvSpPr>
        <p:spPr>
          <a:xfrm>
            <a:off x="533400" y="323850"/>
            <a:ext cx="10477500" cy="704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2850" b="1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2850" b="1">
                <a:solidFill>
                  <a:srgbClr val="10212B"/>
                </a:solidFill>
                <a:latin typeface="Arial"/>
                <a:ea typeface="Arial"/>
                <a:cs typeface="Arial"/>
              </a:rPr>
              <a:t>A written action plan makes flare-ups less dangerous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57E8986-BFB1-4BB2-8355-59AD2CF0DEDD}"/>
              </a:ext>
            </a:extLst>
          </p:cNvPr>
          <p:cNvSpPr>
            <a:spLocks noGrp="1"/>
          </p:cNvSpPr>
          <p:nvPr/>
        </p:nvSpPr>
        <p:spPr>
          <a:xfrm>
            <a:off x="533400" y="1066800"/>
            <a:ext cx="1095375" cy="57150"/>
          </a:xfrm>
          <a:prstGeom prst="rect">
            <a:avLst/>
          </a:prstGeom>
          <a:solidFill>
            <a:srgbClr val="75C6D8"/>
          </a:solidFill>
          <a:ln w="0">
            <a:solidFill>
              <a:srgbClr val="75C6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FB5E278-CAD5-4FC9-B191-D5F60F05DFE2}"/>
              </a:ext>
            </a:extLst>
          </p:cNvPr>
          <p:cNvSpPr>
            <a:spLocks noGrp="1"/>
          </p:cNvSpPr>
          <p:nvPr/>
        </p:nvSpPr>
        <p:spPr>
          <a:xfrm>
            <a:off x="11144250" y="419100"/>
            <a:ext cx="51435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r">
              <a:buNone/>
              <a:defRPr sz="1125" b="0">
                <a:solidFill>
                  <a:srgbClr val="607580"/>
                </a:solidFill>
                <a:latin typeface="Arial"/>
                <a:ea typeface="Arial"/>
                <a:cs typeface="Arial"/>
              </a:defRPr>
            </a:pPr>
            <a:r>
              <a:rPr sz="1125" b="0">
                <a:solidFill>
                  <a:srgbClr val="607580"/>
                </a:solidFill>
                <a:latin typeface="Arial"/>
                <a:ea typeface="Arial"/>
                <a:cs typeface="Arial"/>
              </a:rPr>
              <a:t>12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51E18855-A895-4C6C-B5E5-F5639D65B0B7}"/>
              </a:ext>
            </a:extLst>
          </p:cNvPr>
          <p:cNvSpPr>
            <a:spLocks noGrp="1"/>
          </p:cNvSpPr>
          <p:nvPr/>
        </p:nvSpPr>
        <p:spPr>
          <a:xfrm>
            <a:off x="533400" y="1524000"/>
            <a:ext cx="3333750" cy="3429000"/>
          </a:xfrm>
          <a:prstGeom prst="roundRect">
            <a:avLst>
              <a:gd name="adj" fmla="val 4000"/>
            </a:avLst>
          </a:prstGeom>
          <a:solidFill>
            <a:srgbClr val="EAF5F8"/>
          </a:solidFill>
          <a:ln w="0">
            <a:solidFill>
              <a:srgbClr val="EA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056D285-6B9B-4823-8493-B6730FFB691E}"/>
              </a:ext>
            </a:extLst>
          </p:cNvPr>
          <p:cNvSpPr>
            <a:spLocks noGrp="1"/>
          </p:cNvSpPr>
          <p:nvPr/>
        </p:nvSpPr>
        <p:spPr>
          <a:xfrm>
            <a:off x="533400" y="1524000"/>
            <a:ext cx="76200" cy="3429000"/>
          </a:xfrm>
          <a:prstGeom prst="rect">
            <a:avLst/>
          </a:prstGeom>
          <a:solidFill>
            <a:srgbClr val="397A5A"/>
          </a:solidFill>
          <a:ln w="0">
            <a:solidFill>
              <a:srgbClr val="397A5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9937B62-D986-4214-959B-01D6FC26867B}"/>
              </a:ext>
            </a:extLst>
          </p:cNvPr>
          <p:cNvSpPr>
            <a:spLocks noGrp="1"/>
          </p:cNvSpPr>
          <p:nvPr/>
        </p:nvSpPr>
        <p:spPr>
          <a:xfrm>
            <a:off x="762000" y="1714500"/>
            <a:ext cx="28765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8611" lnSpcReduction="10000"/>
          </a:bodyPr>
          <a:lstStyle/>
          <a:p>
            <a:pPr algn="l">
              <a:buNone/>
              <a:defRPr sz="1800" b="1">
                <a:solidFill>
                  <a:srgbClr val="397A5A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397A5A"/>
                </a:solidFill>
                <a:latin typeface="Arial"/>
                <a:ea typeface="Arial"/>
                <a:cs typeface="Arial"/>
              </a:rPr>
              <a:t>GREEN — usual day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0E1B848-114F-42C2-A60A-4616734936C4}"/>
              </a:ext>
            </a:extLst>
          </p:cNvPr>
          <p:cNvSpPr>
            <a:spLocks noGrp="1"/>
          </p:cNvSpPr>
          <p:nvPr/>
        </p:nvSpPr>
        <p:spPr>
          <a:xfrm>
            <a:off x="762000" y="2190750"/>
            <a:ext cx="2876550" cy="2571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157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Take maintenance treatment</a:t>
            </a:r>
          </a:p>
          <a:p>
            <a:pPr algn="l">
              <a:buNone/>
              <a:defRPr sz="157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Stay active and hydrated</a:t>
            </a:r>
          </a:p>
          <a:p>
            <a:pPr algn="l">
              <a:buNone/>
              <a:defRPr sz="157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Record symptoms (NHS, n.d.-c)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F16D085E-674D-412F-A92C-200D0EFD0D89}"/>
              </a:ext>
            </a:extLst>
          </p:cNvPr>
          <p:cNvSpPr>
            <a:spLocks noGrp="1"/>
          </p:cNvSpPr>
          <p:nvPr/>
        </p:nvSpPr>
        <p:spPr>
          <a:xfrm>
            <a:off x="4429125" y="1524000"/>
            <a:ext cx="3333750" cy="3429000"/>
          </a:xfrm>
          <a:prstGeom prst="roundRect">
            <a:avLst>
              <a:gd name="adj" fmla="val 4000"/>
            </a:avLst>
          </a:prstGeom>
          <a:solidFill>
            <a:srgbClr val="EAF5F8"/>
          </a:solidFill>
          <a:ln w="0">
            <a:solidFill>
              <a:srgbClr val="EA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70C00898-7AE0-449B-BE90-388EE7BE971E}"/>
              </a:ext>
            </a:extLst>
          </p:cNvPr>
          <p:cNvSpPr>
            <a:spLocks noGrp="1"/>
          </p:cNvSpPr>
          <p:nvPr/>
        </p:nvSpPr>
        <p:spPr>
          <a:xfrm>
            <a:off x="4429125" y="1524000"/>
            <a:ext cx="76200" cy="3429000"/>
          </a:xfrm>
          <a:prstGeom prst="rect">
            <a:avLst/>
          </a:prstGeom>
          <a:solidFill>
            <a:srgbClr val="C28A22"/>
          </a:solidFill>
          <a:ln w="0">
            <a:solidFill>
              <a:srgbClr val="C28A22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A8DDD2B-C080-4C8F-9D22-F3F7940395A8}"/>
              </a:ext>
            </a:extLst>
          </p:cNvPr>
          <p:cNvSpPr>
            <a:spLocks noGrp="1"/>
          </p:cNvSpPr>
          <p:nvPr/>
        </p:nvSpPr>
        <p:spPr>
          <a:xfrm>
            <a:off x="4657725" y="1714500"/>
            <a:ext cx="28765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8611" lnSpcReduction="10000"/>
          </a:bodyPr>
          <a:lstStyle/>
          <a:p>
            <a:pPr algn="l">
              <a:buNone/>
              <a:defRPr sz="1800" b="1">
                <a:solidFill>
                  <a:srgbClr val="C28A22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C28A22"/>
                </a:solidFill>
                <a:latin typeface="Arial"/>
                <a:ea typeface="Arial"/>
                <a:cs typeface="Arial"/>
              </a:rPr>
              <a:t>AMBER — worsening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BC843A1-9B37-49FB-AFE7-6F0C8BF68ACE}"/>
              </a:ext>
            </a:extLst>
          </p:cNvPr>
          <p:cNvSpPr>
            <a:spLocks noGrp="1"/>
          </p:cNvSpPr>
          <p:nvPr/>
        </p:nvSpPr>
        <p:spPr>
          <a:xfrm>
            <a:off x="4657725" y="2190750"/>
            <a:ext cx="2876550" cy="2571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157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More breathless/cough/sputum</a:t>
            </a:r>
          </a:p>
          <a:p>
            <a:pPr algn="l">
              <a:buNone/>
              <a:defRPr sz="157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Follow agreed rescue plan</a:t>
            </a:r>
          </a:p>
          <a:p>
            <a:pPr algn="l">
              <a:buNone/>
              <a:defRPr sz="157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Contact GP/respiratory team early (NICE, 2018)</a:t>
            </a: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141DF766-7F8F-4705-9162-DCC728D28A68}"/>
              </a:ext>
            </a:extLst>
          </p:cNvPr>
          <p:cNvSpPr>
            <a:spLocks noGrp="1"/>
          </p:cNvSpPr>
          <p:nvPr/>
        </p:nvSpPr>
        <p:spPr>
          <a:xfrm>
            <a:off x="8324850" y="1524000"/>
            <a:ext cx="3333750" cy="3429000"/>
          </a:xfrm>
          <a:prstGeom prst="roundRect">
            <a:avLst>
              <a:gd name="adj" fmla="val 4000"/>
            </a:avLst>
          </a:prstGeom>
          <a:solidFill>
            <a:srgbClr val="EAF5F8"/>
          </a:solidFill>
          <a:ln w="0">
            <a:solidFill>
              <a:srgbClr val="EA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B9F84A7-F3C5-495C-8281-89EF8698411E}"/>
              </a:ext>
            </a:extLst>
          </p:cNvPr>
          <p:cNvSpPr>
            <a:spLocks noGrp="1"/>
          </p:cNvSpPr>
          <p:nvPr/>
        </p:nvSpPr>
        <p:spPr>
          <a:xfrm>
            <a:off x="8324850" y="1524000"/>
            <a:ext cx="76200" cy="3429000"/>
          </a:xfrm>
          <a:prstGeom prst="rect">
            <a:avLst/>
          </a:prstGeom>
          <a:solidFill>
            <a:srgbClr val="B33A3A"/>
          </a:solidFill>
          <a:ln w="0">
            <a:solidFill>
              <a:srgbClr val="B33A3A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0FCF0582-86FD-4479-8397-D79A215B4483}"/>
              </a:ext>
            </a:extLst>
          </p:cNvPr>
          <p:cNvSpPr>
            <a:spLocks noGrp="1"/>
          </p:cNvSpPr>
          <p:nvPr/>
        </p:nvSpPr>
        <p:spPr>
          <a:xfrm>
            <a:off x="8553450" y="1714500"/>
            <a:ext cx="28765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8611" lnSpcReduction="10000"/>
          </a:bodyPr>
          <a:lstStyle/>
          <a:p>
            <a:pPr algn="l">
              <a:buNone/>
              <a:defRPr sz="1800" b="1">
                <a:solidFill>
                  <a:srgbClr val="B33A3A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B33A3A"/>
                </a:solidFill>
                <a:latin typeface="Arial"/>
                <a:ea typeface="Arial"/>
                <a:cs typeface="Arial"/>
              </a:rPr>
              <a:t>RED — emergency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53ADBDA-E990-4C6E-8AA2-758814BA5B9A}"/>
              </a:ext>
            </a:extLst>
          </p:cNvPr>
          <p:cNvSpPr>
            <a:spLocks noGrp="1"/>
          </p:cNvSpPr>
          <p:nvPr/>
        </p:nvSpPr>
        <p:spPr>
          <a:xfrm>
            <a:off x="8553450" y="2190750"/>
            <a:ext cx="2876550" cy="25717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157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Severe breathlessness at rest</a:t>
            </a:r>
          </a:p>
          <a:p>
            <a:pPr algn="l">
              <a:buNone/>
              <a:defRPr sz="157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Blue/grey lips, confusion or chest pain</a:t>
            </a:r>
          </a:p>
          <a:p>
            <a:pPr algn="l">
              <a:buNone/>
              <a:defRPr sz="1575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75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Call 999 (NHS, n.d.-c)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3843BCE-5758-4417-B6AD-78BDBFC3F089}"/>
              </a:ext>
            </a:extLst>
          </p:cNvPr>
          <p:cNvSpPr>
            <a:spLocks noGrp="1"/>
          </p:cNvSpPr>
          <p:nvPr/>
        </p:nvSpPr>
        <p:spPr>
          <a:xfrm>
            <a:off x="1333500" y="5429250"/>
            <a:ext cx="9525000" cy="5524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87067" lnSpcReduction="20000"/>
          </a:bodyPr>
          <a:lstStyle/>
          <a:p>
            <a:pPr algn="ctr">
              <a:buNone/>
              <a:defRPr sz="1950" b="1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950" b="1">
                <a:solidFill>
                  <a:srgbClr val="10212B"/>
                </a:solidFill>
                <a:latin typeface="Arial"/>
                <a:ea typeface="Arial"/>
                <a:cs typeface="Arial"/>
              </a:rPr>
              <a:t>NHS: Rachel contacts her GP or care team when symptoms worsen; severe red flags mean call 999.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3DC0621-6EF0-4549-A67C-E012B016C9EE}"/>
              </a:ext>
            </a:extLst>
          </p:cNvPr>
          <p:cNvSpPr>
            <a:spLocks noGrp="1"/>
          </p:cNvSpPr>
          <p:nvPr/>
        </p:nvSpPr>
        <p:spPr>
          <a:xfrm>
            <a:off x="533400" y="6343650"/>
            <a:ext cx="1057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900" b="0">
                <a:solidFill>
                  <a:srgbClr val="607580"/>
                </a:solidFill>
                <a:latin typeface="Arial"/>
                <a:ea typeface="Arial"/>
                <a:cs typeface="Arial"/>
              </a:defRPr>
            </a:pPr>
            <a:r>
              <a:rPr sz="900" b="0">
                <a:solidFill>
                  <a:srgbClr val="607580"/>
                </a:solidFill>
                <a:latin typeface="Arial"/>
                <a:ea typeface="Arial"/>
                <a:cs typeface="Arial"/>
              </a:rPr>
              <a:t>(NICE, 2018; NHS, n.d.-c)</a:t>
            </a:r>
          </a:p>
        </p:txBody>
      </p:sp>
      <p:pic>
        <p:nvPicPr>
          <p:cNvPr id="21" name="slide 12">
            <a:hlinkClick r:id="" action="ppaction://media"/>
            <a:extLst>
              <a:ext uri="{FF2B5EF4-FFF2-40B4-BE49-F238E27FC236}">
                <a16:creationId xmlns:a16="http://schemas.microsoft.com/office/drawing/2014/main" id="{AA7998D9-F965-D349-AAC9-C97B8BA8157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6596888" y="3929888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19470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9955"/>
    </mc:Choice>
    <mc:Fallback>
      <p:transition spd="slow" advTm="10995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9955" fill="hold"/>
                                        <p:tgtEl>
                                          <p:spTgt spid="2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F402ECAC-3FE7-466C-959D-47B3D0838A47}"/>
              </a:ext>
            </a:extLst>
          </p:cNvPr>
          <p:cNvSpPr>
            <a:spLocks noGrp="1"/>
          </p:cNvSpPr>
          <p:nvPr/>
        </p:nvSpPr>
        <p:spPr>
          <a:xfrm>
            <a:off x="533400" y="323850"/>
            <a:ext cx="10477500" cy="704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2850" b="1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2850" b="1">
                <a:solidFill>
                  <a:srgbClr val="10212B"/>
                </a:solidFill>
                <a:latin typeface="Arial"/>
                <a:ea typeface="Arial"/>
                <a:cs typeface="Arial"/>
              </a:rPr>
              <a:t>Care Plan (3/3): communication and ethical care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22F0C056-67D5-4C40-951E-DFA85009E1BE}"/>
              </a:ext>
            </a:extLst>
          </p:cNvPr>
          <p:cNvSpPr>
            <a:spLocks noGrp="1"/>
          </p:cNvSpPr>
          <p:nvPr/>
        </p:nvSpPr>
        <p:spPr>
          <a:xfrm>
            <a:off x="533400" y="1066800"/>
            <a:ext cx="1095375" cy="57150"/>
          </a:xfrm>
          <a:prstGeom prst="rect">
            <a:avLst/>
          </a:prstGeom>
          <a:solidFill>
            <a:srgbClr val="75C6D8"/>
          </a:solidFill>
          <a:ln w="0">
            <a:solidFill>
              <a:srgbClr val="75C6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9929021B-6CEA-40C5-951F-12C4BA654F24}"/>
              </a:ext>
            </a:extLst>
          </p:cNvPr>
          <p:cNvSpPr>
            <a:spLocks noGrp="1"/>
          </p:cNvSpPr>
          <p:nvPr/>
        </p:nvSpPr>
        <p:spPr>
          <a:xfrm>
            <a:off x="11144250" y="419100"/>
            <a:ext cx="51435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r">
              <a:buNone/>
              <a:defRPr sz="1125" b="0">
                <a:solidFill>
                  <a:srgbClr val="607580"/>
                </a:solidFill>
                <a:latin typeface="Arial"/>
                <a:ea typeface="Arial"/>
                <a:cs typeface="Arial"/>
              </a:defRPr>
            </a:pPr>
            <a:r>
              <a:rPr sz="1125" b="0">
                <a:solidFill>
                  <a:srgbClr val="607580"/>
                </a:solidFill>
                <a:latin typeface="Arial"/>
                <a:ea typeface="Arial"/>
                <a:cs typeface="Arial"/>
              </a:rPr>
              <a:t>13</a:t>
            </a:r>
          </a:p>
        </p:txBody>
      </p:sp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4F1CDD59-A0FA-4182-829C-445E89C96A28}"/>
              </a:ext>
            </a:extLst>
          </p:cNvPr>
          <p:cNvSpPr>
            <a:spLocks noGrp="1"/>
          </p:cNvSpPr>
          <p:nvPr/>
        </p:nvSpPr>
        <p:spPr>
          <a:xfrm>
            <a:off x="533400" y="1428750"/>
            <a:ext cx="5238750" cy="3952875"/>
          </a:xfrm>
          <a:prstGeom prst="roundRect">
            <a:avLst>
              <a:gd name="adj" fmla="val 3373"/>
            </a:avLst>
          </a:prstGeom>
          <a:solidFill>
            <a:srgbClr val="EAF5F8"/>
          </a:solidFill>
          <a:ln w="0">
            <a:solidFill>
              <a:srgbClr val="EA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7501AAC-F95A-4BF7-A37C-B97F476EFAA4}"/>
              </a:ext>
            </a:extLst>
          </p:cNvPr>
          <p:cNvSpPr>
            <a:spLocks noGrp="1"/>
          </p:cNvSpPr>
          <p:nvPr/>
        </p:nvSpPr>
        <p:spPr>
          <a:xfrm>
            <a:off x="533400" y="1428750"/>
            <a:ext cx="76200" cy="3952875"/>
          </a:xfrm>
          <a:prstGeom prst="rect">
            <a:avLst/>
          </a:prstGeom>
          <a:solidFill>
            <a:srgbClr val="2C7DA0"/>
          </a:solidFill>
          <a:ln w="0">
            <a:solidFill>
              <a:srgbClr val="2C7DA0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70A6AE3-EBBA-417C-A639-739919DAE80A}"/>
              </a:ext>
            </a:extLst>
          </p:cNvPr>
          <p:cNvSpPr>
            <a:spLocks noGrp="1"/>
          </p:cNvSpPr>
          <p:nvPr/>
        </p:nvSpPr>
        <p:spPr>
          <a:xfrm>
            <a:off x="762000" y="1619250"/>
            <a:ext cx="47815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8611" lnSpcReduction="10000"/>
          </a:bodyPr>
          <a:lstStyle/>
          <a:p>
            <a:pPr algn="l">
              <a:buNone/>
              <a:defRPr sz="1800" b="1">
                <a:solidFill>
                  <a:srgbClr val="2C7DA0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2C7DA0"/>
                </a:solidFill>
                <a:latin typeface="Arial"/>
                <a:ea typeface="Arial"/>
                <a:cs typeface="Arial"/>
              </a:rPr>
              <a:t>Person-centred NHS support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5E18815-A668-4379-B4B6-65156973EA9F}"/>
              </a:ext>
            </a:extLst>
          </p:cNvPr>
          <p:cNvSpPr>
            <a:spLocks noGrp="1"/>
          </p:cNvSpPr>
          <p:nvPr/>
        </p:nvSpPr>
        <p:spPr>
          <a:xfrm>
            <a:off x="762000" y="2095500"/>
            <a:ext cx="4781550" cy="3095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150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0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GP: diagnosis and medical review</a:t>
            </a:r>
          </a:p>
          <a:p>
            <a:pPr algn="l">
              <a:buNone/>
              <a:defRPr sz="150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0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Respiratory nurse: education and inhalers</a:t>
            </a:r>
          </a:p>
          <a:p>
            <a:pPr algn="l">
              <a:buNone/>
              <a:defRPr sz="150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0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Pharmacist: adherence and interactions</a:t>
            </a:r>
          </a:p>
          <a:p>
            <a:pPr algn="l">
              <a:buNone/>
              <a:defRPr sz="150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0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Physiotherapist: rehabilitation</a:t>
            </a:r>
          </a:p>
          <a:p>
            <a:pPr algn="l">
              <a:buNone/>
              <a:defRPr sz="150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0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Dietitian + stop-smoking adviser</a:t>
            </a:r>
          </a:p>
          <a:p>
            <a:pPr algn="l">
              <a:buNone/>
              <a:defRPr sz="150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0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Rachel chooses partner involvement (NHS, n.d.-c; NICE, 2018)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E00BE746-57ED-407B-8926-69571E83FCF6}"/>
              </a:ext>
            </a:extLst>
          </p:cNvPr>
          <p:cNvSpPr>
            <a:spLocks noGrp="1"/>
          </p:cNvSpPr>
          <p:nvPr/>
        </p:nvSpPr>
        <p:spPr>
          <a:xfrm>
            <a:off x="6229350" y="1428750"/>
            <a:ext cx="5429250" cy="3952875"/>
          </a:xfrm>
          <a:prstGeom prst="roundRect">
            <a:avLst>
              <a:gd name="adj" fmla="val 3373"/>
            </a:avLst>
          </a:prstGeom>
          <a:solidFill>
            <a:srgbClr val="EAF5F8"/>
          </a:solidFill>
          <a:ln w="0">
            <a:solidFill>
              <a:srgbClr val="EAF5F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098D172-54D7-4582-8A01-A7462E0CF20D}"/>
              </a:ext>
            </a:extLst>
          </p:cNvPr>
          <p:cNvSpPr>
            <a:spLocks noGrp="1"/>
          </p:cNvSpPr>
          <p:nvPr/>
        </p:nvSpPr>
        <p:spPr>
          <a:xfrm>
            <a:off x="6229350" y="1428750"/>
            <a:ext cx="76200" cy="3952875"/>
          </a:xfrm>
          <a:prstGeom prst="rect">
            <a:avLst/>
          </a:prstGeom>
          <a:solidFill>
            <a:srgbClr val="8A5A9E"/>
          </a:solidFill>
          <a:ln w="0">
            <a:solidFill>
              <a:srgbClr val="8A5A9E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2226B14-BCEE-431D-9EF7-41B92A62FC37}"/>
              </a:ext>
            </a:extLst>
          </p:cNvPr>
          <p:cNvSpPr>
            <a:spLocks noGrp="1"/>
          </p:cNvSpPr>
          <p:nvPr/>
        </p:nvSpPr>
        <p:spPr>
          <a:xfrm>
            <a:off x="6457950" y="1619250"/>
            <a:ext cx="4972050" cy="3619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8611" lnSpcReduction="10000"/>
          </a:bodyPr>
          <a:lstStyle/>
          <a:p>
            <a:pPr algn="l">
              <a:buNone/>
              <a:defRPr sz="1800" b="1">
                <a:solidFill>
                  <a:srgbClr val="8A5A9E"/>
                </a:solidFill>
                <a:latin typeface="Arial"/>
                <a:ea typeface="Arial"/>
                <a:cs typeface="Arial"/>
              </a:defRPr>
            </a:pPr>
            <a:r>
              <a:rPr sz="1800" b="1">
                <a:solidFill>
                  <a:srgbClr val="8A5A9E"/>
                </a:solidFill>
                <a:latin typeface="Arial"/>
                <a:ea typeface="Arial"/>
                <a:cs typeface="Arial"/>
              </a:rPr>
              <a:t>Communication and ethics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0BEDCE8-0E6F-4067-A5E3-593145E9731B}"/>
              </a:ext>
            </a:extLst>
          </p:cNvPr>
          <p:cNvSpPr>
            <a:spLocks noGrp="1"/>
          </p:cNvSpPr>
          <p:nvPr/>
        </p:nvSpPr>
        <p:spPr>
          <a:xfrm>
            <a:off x="6457950" y="2095500"/>
            <a:ext cx="4972050" cy="3095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150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0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Explain choices in plain language</a:t>
            </a:r>
          </a:p>
          <a:p>
            <a:pPr algn="l">
              <a:buNone/>
              <a:defRPr sz="150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0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Obtain valid consent; assess capacity if needed</a:t>
            </a:r>
          </a:p>
          <a:p>
            <a:pPr algn="l">
              <a:buNone/>
              <a:defRPr sz="150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0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Protect confidentiality and dignity</a:t>
            </a:r>
          </a:p>
          <a:p>
            <a:pPr algn="l">
              <a:buNone/>
              <a:defRPr sz="150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0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Respect autonomy and informed refusal</a:t>
            </a:r>
          </a:p>
          <a:p>
            <a:pPr algn="l">
              <a:buNone/>
              <a:defRPr sz="150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0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Use teach-back without blame or stigma</a:t>
            </a:r>
          </a:p>
          <a:p>
            <a:pPr algn="l">
              <a:buNone/>
              <a:defRPr sz="150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50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• Escalate safeguarding concerns (NICE, 2023)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439303C-982E-4F8E-ACE8-7BCF96A19ABB}"/>
              </a:ext>
            </a:extLst>
          </p:cNvPr>
          <p:cNvSpPr>
            <a:spLocks noGrp="1"/>
          </p:cNvSpPr>
          <p:nvPr/>
        </p:nvSpPr>
        <p:spPr>
          <a:xfrm>
            <a:off x="1047750" y="5667375"/>
            <a:ext cx="10096500" cy="428625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74250" lnSpcReduction="20000"/>
          </a:bodyPr>
          <a:lstStyle/>
          <a:p>
            <a:pPr algn="ctr">
              <a:buNone/>
              <a:defRPr sz="1725" b="1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725" b="1">
                <a:solidFill>
                  <a:srgbClr val="10212B"/>
                </a:solidFill>
                <a:latin typeface="Arial"/>
                <a:ea typeface="Arial"/>
                <a:cs typeface="Arial"/>
              </a:rPr>
              <a:t>Review with Rachel at 4–12 weeks: goals, CAT/mMRC, inhaler technique, smoking progress, walking, weight and exacerbations.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E617F53-A144-4431-A24F-C464D8EB5BC8}"/>
              </a:ext>
            </a:extLst>
          </p:cNvPr>
          <p:cNvSpPr>
            <a:spLocks noGrp="1"/>
          </p:cNvSpPr>
          <p:nvPr/>
        </p:nvSpPr>
        <p:spPr>
          <a:xfrm>
            <a:off x="533400" y="6343650"/>
            <a:ext cx="1057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900" b="0">
                <a:solidFill>
                  <a:srgbClr val="607580"/>
                </a:solidFill>
                <a:latin typeface="Arial"/>
                <a:ea typeface="Arial"/>
                <a:cs typeface="Arial"/>
              </a:defRPr>
            </a:pPr>
            <a:r>
              <a:rPr sz="900" b="0">
                <a:solidFill>
                  <a:srgbClr val="607580"/>
                </a:solidFill>
                <a:latin typeface="Arial"/>
                <a:ea typeface="Arial"/>
                <a:cs typeface="Arial"/>
              </a:rPr>
              <a:t>(NHS, n.d.-c; NICE, 2018; NICE, 2023)</a:t>
            </a:r>
          </a:p>
        </p:txBody>
      </p:sp>
      <p:pic>
        <p:nvPicPr>
          <p:cNvPr id="15" name="Slide 13">
            <a:hlinkClick r:id="" action="ppaction://media"/>
            <a:extLst>
              <a:ext uri="{FF2B5EF4-FFF2-40B4-BE49-F238E27FC236}">
                <a16:creationId xmlns:a16="http://schemas.microsoft.com/office/drawing/2014/main" id="{786FE6A2-4900-1E97-0F89-F944748CAFE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822950" y="3440112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17589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36660"/>
    </mc:Choice>
    <mc:Fallback>
      <p:transition spd="slow" advTm="1366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61759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13E1979-1E52-2555-B0AC-24E2F9D23F5E}"/>
              </a:ext>
            </a:extLst>
          </p:cNvPr>
          <p:cNvSpPr txBox="1"/>
          <p:nvPr/>
        </p:nvSpPr>
        <p:spPr>
          <a:xfrm>
            <a:off x="826396" y="586855"/>
            <a:ext cx="4230100" cy="33874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Conclusion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A3ED17F-603D-BC9C-2F52-0F473941F809}"/>
              </a:ext>
            </a:extLst>
          </p:cNvPr>
          <p:cNvSpPr txBox="1"/>
          <p:nvPr/>
        </p:nvSpPr>
        <p:spPr>
          <a:xfrm>
            <a:off x="6503158" y="649480"/>
            <a:ext cx="4862447" cy="55460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COPD explains Rachel’s breathlessness, cough, fatigue and reduced activity.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Person-centred care should combine medicines, correct inhaler technique and pulmonary,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Smoking cassation, vaccination, monitoring and  written action plan to reduce future risks.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Regular NHS multidisciplinary review can el Rachel remain safe, informed and independent. </a:t>
            </a:r>
          </a:p>
        </p:txBody>
      </p:sp>
      <p:pic>
        <p:nvPicPr>
          <p:cNvPr id="9" name="slide 14">
            <a:hlinkClick r:id="" action="ppaction://media"/>
            <a:extLst>
              <a:ext uri="{FF2B5EF4-FFF2-40B4-BE49-F238E27FC236}">
                <a16:creationId xmlns:a16="http://schemas.microsoft.com/office/drawing/2014/main" id="{3A9AAE61-2170-88BE-68A4-B06F0ABFAB7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955340" y="435601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73733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0708"/>
    </mc:Choice>
    <mc:Fallback>
      <p:transition spd="slow" advTm="907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70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4BAD82EE-ED0A-4545-8E76-327FB4B1040C}"/>
              </a:ext>
            </a:extLst>
          </p:cNvPr>
          <p:cNvSpPr>
            <a:spLocks noGrp="1"/>
          </p:cNvSpPr>
          <p:nvPr/>
        </p:nvSpPr>
        <p:spPr>
          <a:xfrm>
            <a:off x="533400" y="323850"/>
            <a:ext cx="10477500" cy="704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2850" b="1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endParaRPr sz="2850" b="1">
              <a:solidFill>
                <a:srgbClr val="10212B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C29B175-F39A-42A4-8758-D62AF3793F2E}"/>
              </a:ext>
            </a:extLst>
          </p:cNvPr>
          <p:cNvSpPr>
            <a:spLocks noGrp="1"/>
          </p:cNvSpPr>
          <p:nvPr/>
        </p:nvSpPr>
        <p:spPr>
          <a:xfrm>
            <a:off x="533400" y="1066800"/>
            <a:ext cx="1095375" cy="57150"/>
          </a:xfrm>
          <a:prstGeom prst="rect">
            <a:avLst/>
          </a:prstGeom>
          <a:solidFill>
            <a:srgbClr val="75C6D8"/>
          </a:solidFill>
          <a:ln w="0">
            <a:solidFill>
              <a:srgbClr val="75C6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DF4D688-EDE3-4042-91EB-889425935343}"/>
              </a:ext>
            </a:extLst>
          </p:cNvPr>
          <p:cNvSpPr>
            <a:spLocks noGrp="1"/>
          </p:cNvSpPr>
          <p:nvPr/>
        </p:nvSpPr>
        <p:spPr>
          <a:xfrm>
            <a:off x="11144250" y="419100"/>
            <a:ext cx="51435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r">
              <a:buNone/>
              <a:defRPr sz="1125" b="0">
                <a:solidFill>
                  <a:srgbClr val="607580"/>
                </a:solidFill>
                <a:latin typeface="Arial"/>
                <a:ea typeface="Arial"/>
                <a:cs typeface="Arial"/>
              </a:defRPr>
            </a:pPr>
            <a:r>
              <a:rPr sz="1125" b="0">
                <a:solidFill>
                  <a:srgbClr val="607580"/>
                </a:solidFill>
                <a:latin typeface="Arial"/>
                <a:ea typeface="Arial"/>
                <a:cs typeface="Arial"/>
              </a:rPr>
              <a:t>14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7F617B9-C6C0-4373-A877-43E8AF4AAF79}"/>
              </a:ext>
            </a:extLst>
          </p:cNvPr>
          <p:cNvSpPr>
            <a:spLocks noGrp="1"/>
          </p:cNvSpPr>
          <p:nvPr/>
        </p:nvSpPr>
        <p:spPr>
          <a:xfrm>
            <a:off x="533400" y="1381125"/>
            <a:ext cx="11049000" cy="4762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lnSpcReduction="10000"/>
          </a:bodyPr>
          <a:lstStyle/>
          <a:p>
            <a:pPr algn="l">
              <a:buNone/>
              <a:defRPr sz="13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lang="en-GB" sz="13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Barnes, P.J. et al. (2015) ‘Chronic obstructive pulmonary disease’, Nature Reviews Disease Primers, 1, 15076. Available at: </a:t>
            </a:r>
            <a:r>
              <a:rPr lang="en-GB" sz="1350" b="0">
                <a:solidFill>
                  <a:srgbClr val="10212B"/>
                </a:solidFill>
                <a:latin typeface="Arial"/>
                <a:ea typeface="Arial"/>
                <a:cs typeface="Arial"/>
                <a:hlinkClick r:id="rId3"/>
              </a:rPr>
              <a:t>https://doi.org/10.1038/nrdp.2015.76</a:t>
            </a:r>
            <a:r>
              <a:rPr lang="en-GB" sz="13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 (Accessed: 13 August 2026).</a:t>
            </a:r>
          </a:p>
          <a:p>
            <a:pPr algn="l">
              <a:buNone/>
              <a:defRPr sz="13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endParaRPr lang="en-GB" sz="1350" b="0">
              <a:solidFill>
                <a:srgbClr val="10212B"/>
              </a:solidFill>
              <a:latin typeface="Arial"/>
              <a:ea typeface="Arial"/>
              <a:cs typeface="Arial"/>
            </a:endParaRPr>
          </a:p>
          <a:p>
            <a:pPr algn="l">
              <a:buNone/>
              <a:defRPr sz="13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lang="en-GB" sz="13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Global Initiative for Chronic Obstructive Lung Disease (GOLD) (2026) Global strategy for prevention, diagnosis and management of COPD: 2026 report. Available at: </a:t>
            </a:r>
            <a:r>
              <a:rPr lang="en-GB" sz="1350" b="0">
                <a:solidFill>
                  <a:srgbClr val="10212B"/>
                </a:solidFill>
                <a:latin typeface="Arial"/>
                <a:ea typeface="Arial"/>
                <a:cs typeface="Arial"/>
                <a:hlinkClick r:id="rId4"/>
              </a:rPr>
              <a:t>https://goldcopd.org/2026-gold-report-and-pocket-guide/</a:t>
            </a:r>
            <a:r>
              <a:rPr lang="en-GB" sz="13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 (Accessed: 13 August 2026).</a:t>
            </a:r>
          </a:p>
          <a:p>
            <a:pPr algn="l">
              <a:buNone/>
              <a:defRPr sz="13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endParaRPr lang="en-GB" sz="1350" b="0">
              <a:solidFill>
                <a:srgbClr val="10212B"/>
              </a:solidFill>
              <a:latin typeface="Arial"/>
              <a:ea typeface="Arial"/>
              <a:cs typeface="Arial"/>
            </a:endParaRPr>
          </a:p>
          <a:p>
            <a:pPr algn="l">
              <a:buNone/>
              <a:defRPr sz="13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lang="en-GB" sz="13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NHS (n.d.-a) Chronic obstructive pulmonary disease (COPD). Available at: </a:t>
            </a:r>
            <a:r>
              <a:rPr lang="en-GB" sz="1350" b="0">
                <a:solidFill>
                  <a:srgbClr val="10212B"/>
                </a:solidFill>
                <a:latin typeface="Arial"/>
                <a:ea typeface="Arial"/>
                <a:cs typeface="Arial"/>
                <a:hlinkClick r:id="rId5"/>
              </a:rPr>
              <a:t>https://www.nhs.uk/conditions/chronic-obstructive-pulmonary-disease-copd/</a:t>
            </a:r>
            <a:r>
              <a:rPr lang="en-GB" sz="13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 (Accessed: 13August 2026).</a:t>
            </a:r>
          </a:p>
          <a:p>
            <a:pPr algn="l">
              <a:buNone/>
              <a:defRPr sz="13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endParaRPr lang="en-GB" sz="1350" b="0">
              <a:solidFill>
                <a:srgbClr val="10212B"/>
              </a:solidFill>
              <a:latin typeface="Arial"/>
              <a:ea typeface="Arial"/>
              <a:cs typeface="Arial"/>
            </a:endParaRPr>
          </a:p>
          <a:p>
            <a:pPr algn="l">
              <a:buNone/>
              <a:defRPr sz="13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lang="en-GB" sz="13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NHS (n.d.-b) COPD: Treatment. Available at: </a:t>
            </a:r>
            <a:r>
              <a:rPr lang="en-GB" sz="1350" b="0">
                <a:solidFill>
                  <a:srgbClr val="10212B"/>
                </a:solidFill>
                <a:latin typeface="Arial"/>
                <a:ea typeface="Arial"/>
                <a:cs typeface="Arial"/>
                <a:hlinkClick r:id="rId6"/>
              </a:rPr>
              <a:t>https://www.nhs.uk/conditions/chronic-obstructive-pulmonary-disease-copd/treatment/</a:t>
            </a:r>
            <a:r>
              <a:rPr lang="en-GB" sz="13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 (Accessed: 13 August 2026).</a:t>
            </a:r>
          </a:p>
          <a:p>
            <a:pPr algn="l">
              <a:buNone/>
              <a:defRPr sz="13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lang="en-GB" sz="13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	</a:t>
            </a:r>
          </a:p>
          <a:p>
            <a:pPr algn="l">
              <a:buNone/>
              <a:defRPr sz="13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lang="en-GB" sz="13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NHS (n.d.-c) Living with COPD. Available at: </a:t>
            </a:r>
            <a:r>
              <a:rPr lang="en-GB" sz="1350" b="0">
                <a:solidFill>
                  <a:srgbClr val="10212B"/>
                </a:solidFill>
                <a:latin typeface="Arial"/>
                <a:ea typeface="Arial"/>
                <a:cs typeface="Arial"/>
                <a:hlinkClick r:id="rId7"/>
              </a:rPr>
              <a:t>https://www.nhs.uk/conditions/chronic-obstructive-pulmonary-disease-copd/living-with/</a:t>
            </a:r>
            <a:r>
              <a:rPr lang="en-GB" sz="13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 (Accessed: 13 August 2026).</a:t>
            </a:r>
          </a:p>
          <a:p>
            <a:pPr algn="l">
              <a:buNone/>
              <a:defRPr sz="13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endParaRPr lang="en-GB" sz="1350" b="0">
              <a:solidFill>
                <a:srgbClr val="10212B"/>
              </a:solidFill>
              <a:latin typeface="Arial"/>
              <a:ea typeface="Arial"/>
              <a:cs typeface="Arial"/>
            </a:endParaRPr>
          </a:p>
          <a:p>
            <a:pPr algn="l">
              <a:buNone/>
              <a:defRPr sz="13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lang="en-GB" sz="13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NHS (n.d.-d) COPD: Diagnosis. Available at: </a:t>
            </a:r>
            <a:r>
              <a:rPr lang="en-GB" sz="1350" b="0">
                <a:solidFill>
                  <a:srgbClr val="10212B"/>
                </a:solidFill>
                <a:latin typeface="Arial"/>
                <a:ea typeface="Arial"/>
                <a:cs typeface="Arial"/>
                <a:hlinkClick r:id="rId8"/>
              </a:rPr>
              <a:t>https://www.nhs.uk/conditions/chronic-obstructive-pulmonary-disease-copd/diagnosis/</a:t>
            </a:r>
            <a:r>
              <a:rPr lang="en-GB" sz="13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 (Accessed: 13 August 2026).</a:t>
            </a:r>
          </a:p>
          <a:p>
            <a:pPr algn="l">
              <a:buNone/>
              <a:defRPr sz="13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endParaRPr lang="en-GB" sz="1350" b="0">
              <a:solidFill>
                <a:srgbClr val="10212B"/>
              </a:solidFill>
              <a:latin typeface="Arial"/>
              <a:ea typeface="Arial"/>
              <a:cs typeface="Arial"/>
            </a:endParaRPr>
          </a:p>
          <a:p>
            <a:pPr algn="l">
              <a:buNone/>
              <a:defRPr sz="13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lang="en-GB" sz="13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NHS England (n.d.) Respiratory high impact interventions. Available at: </a:t>
            </a:r>
            <a:r>
              <a:rPr lang="en-GB" sz="1350" b="0">
                <a:solidFill>
                  <a:srgbClr val="10212B"/>
                </a:solidFill>
                <a:latin typeface="Arial"/>
                <a:ea typeface="Arial"/>
                <a:cs typeface="Arial"/>
                <a:hlinkClick r:id="rId9"/>
              </a:rPr>
              <a:t>https://www.england.nhs.uk/ourwork/prevention/secondary-prevention/respiratory-high-impact-interventions/</a:t>
            </a:r>
            <a:r>
              <a:rPr lang="en-GB" sz="13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 (Accessed: 13 August 2026).</a:t>
            </a:r>
          </a:p>
          <a:p>
            <a:pPr algn="l">
              <a:buNone/>
              <a:defRPr sz="13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endParaRPr lang="en-GB" sz="1350" b="0">
              <a:solidFill>
                <a:srgbClr val="10212B"/>
              </a:solidFill>
              <a:latin typeface="Arial"/>
              <a:ea typeface="Arial"/>
              <a:cs typeface="Arial"/>
            </a:endParaRPr>
          </a:p>
          <a:p>
            <a:pPr algn="l">
              <a:buNone/>
              <a:defRPr sz="13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lang="en-GB" sz="13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NICE (2018) Chronic obstructive pulmonary disease in over 16s: diagnosis and management (NG115). Available at: </a:t>
            </a:r>
            <a:r>
              <a:rPr lang="en-GB" sz="1350" b="0">
                <a:solidFill>
                  <a:srgbClr val="10212B"/>
                </a:solidFill>
                <a:latin typeface="Arial"/>
                <a:ea typeface="Arial"/>
                <a:cs typeface="Arial"/>
                <a:hlinkClick r:id="rId10"/>
              </a:rPr>
              <a:t>https://www.nice.org.uk/guidance/ng115</a:t>
            </a:r>
            <a:r>
              <a:rPr lang="en-GB" sz="13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 (Accessed: 13 August 2026). </a:t>
            </a:r>
          </a:p>
          <a:p>
            <a:pPr algn="l">
              <a:buNone/>
              <a:defRPr sz="13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endParaRPr lang="en-GB" sz="1350" b="0">
              <a:solidFill>
                <a:srgbClr val="10212B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FF390FD-0B15-46A4-B44A-0A287C4CAEC2}"/>
              </a:ext>
            </a:extLst>
          </p:cNvPr>
          <p:cNvSpPr>
            <a:spLocks noGrp="1"/>
          </p:cNvSpPr>
          <p:nvPr/>
        </p:nvSpPr>
        <p:spPr>
          <a:xfrm>
            <a:off x="533400" y="6343650"/>
            <a:ext cx="1057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900" b="0">
                <a:solidFill>
                  <a:srgbClr val="607580"/>
                </a:solidFill>
                <a:latin typeface="Arial"/>
                <a:ea typeface="Arial"/>
                <a:cs typeface="Arial"/>
              </a:defRPr>
            </a:pPr>
            <a:r>
              <a:rPr sz="900" b="0">
                <a:solidFill>
                  <a:srgbClr val="607580"/>
                </a:solidFill>
                <a:latin typeface="Arial"/>
                <a:ea typeface="Arial"/>
                <a:cs typeface="Arial"/>
              </a:rPr>
              <a:t>The central goal is safer breathing, fewer exacerbations and greater independence.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D389EE8-7338-28A6-3953-7EF0B17C4939}"/>
              </a:ext>
            </a:extLst>
          </p:cNvPr>
          <p:cNvSpPr txBox="1"/>
          <p:nvPr/>
        </p:nvSpPr>
        <p:spPr>
          <a:xfrm>
            <a:off x="400051" y="637309"/>
            <a:ext cx="22720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4963598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4BAD82EE-ED0A-4545-8E76-327FB4B1040C}"/>
              </a:ext>
            </a:extLst>
          </p:cNvPr>
          <p:cNvSpPr>
            <a:spLocks noGrp="1"/>
          </p:cNvSpPr>
          <p:nvPr/>
        </p:nvSpPr>
        <p:spPr>
          <a:xfrm>
            <a:off x="367145" y="223838"/>
            <a:ext cx="10477500" cy="70485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2850" b="1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endParaRPr sz="2850" b="1">
              <a:solidFill>
                <a:srgbClr val="10212B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C29B175-F39A-42A4-8758-D62AF3793F2E}"/>
              </a:ext>
            </a:extLst>
          </p:cNvPr>
          <p:cNvSpPr>
            <a:spLocks noGrp="1"/>
          </p:cNvSpPr>
          <p:nvPr/>
        </p:nvSpPr>
        <p:spPr>
          <a:xfrm>
            <a:off x="533400" y="1066800"/>
            <a:ext cx="1095375" cy="57150"/>
          </a:xfrm>
          <a:prstGeom prst="rect">
            <a:avLst/>
          </a:prstGeom>
          <a:solidFill>
            <a:srgbClr val="75C6D8"/>
          </a:solidFill>
          <a:ln w="0">
            <a:solidFill>
              <a:srgbClr val="75C6D8"/>
            </a:solidFill>
            <a:prstDash val="solid"/>
          </a:ln>
        </p:spPr>
        <p:txBody>
          <a:bodyPr/>
          <a:lstStyle/>
          <a:p>
            <a:endParaRPr lang="en-GB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DF4D688-EDE3-4042-91EB-889425935343}"/>
              </a:ext>
            </a:extLst>
          </p:cNvPr>
          <p:cNvSpPr>
            <a:spLocks noGrp="1"/>
          </p:cNvSpPr>
          <p:nvPr/>
        </p:nvSpPr>
        <p:spPr>
          <a:xfrm>
            <a:off x="11144250" y="419100"/>
            <a:ext cx="514350" cy="3048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r">
              <a:buNone/>
              <a:defRPr sz="1125" b="0">
                <a:solidFill>
                  <a:srgbClr val="607580"/>
                </a:solidFill>
                <a:latin typeface="Arial"/>
                <a:ea typeface="Arial"/>
                <a:cs typeface="Arial"/>
              </a:defRPr>
            </a:pPr>
            <a:r>
              <a:rPr sz="1125" b="0">
                <a:solidFill>
                  <a:srgbClr val="607580"/>
                </a:solidFill>
                <a:latin typeface="Arial"/>
                <a:ea typeface="Arial"/>
                <a:cs typeface="Arial"/>
              </a:rPr>
              <a:t>15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7F617B9-C6C0-4373-A877-43E8AF4AAF79}"/>
              </a:ext>
            </a:extLst>
          </p:cNvPr>
          <p:cNvSpPr>
            <a:spLocks noGrp="1"/>
          </p:cNvSpPr>
          <p:nvPr/>
        </p:nvSpPr>
        <p:spPr>
          <a:xfrm>
            <a:off x="533400" y="1381125"/>
            <a:ext cx="11049000" cy="47625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 fontScale="95797"/>
          </a:bodyPr>
          <a:lstStyle/>
          <a:p>
            <a:pPr algn="l">
              <a:buNone/>
              <a:defRPr sz="13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3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NICE (2023) Chronic obstructive pulmonary disease in adults (QS10). Available at: </a:t>
            </a:r>
            <a:r>
              <a:rPr sz="1350" b="0">
                <a:solidFill>
                  <a:srgbClr val="10212B"/>
                </a:solidFill>
                <a:latin typeface="Arial"/>
                <a:ea typeface="Arial"/>
                <a:cs typeface="Arial"/>
                <a:hlinkClick r:id="rId3"/>
              </a:rPr>
              <a:t>https://www.nice.org.uk/guidance/qs10</a:t>
            </a:r>
            <a:r>
              <a:rPr lang="en-GB" sz="13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 (Accessed: 13 August 2026).</a:t>
            </a:r>
            <a:endParaRPr sz="1350" b="0">
              <a:solidFill>
                <a:srgbClr val="10212B"/>
              </a:solidFill>
              <a:latin typeface="Arial"/>
              <a:ea typeface="Arial"/>
              <a:cs typeface="Arial"/>
            </a:endParaRPr>
          </a:p>
          <a:p>
            <a:pPr algn="l">
              <a:buNone/>
              <a:defRPr sz="13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endParaRPr sz="1350" b="0">
              <a:solidFill>
                <a:srgbClr val="10212B"/>
              </a:solidFill>
              <a:latin typeface="Arial"/>
              <a:ea typeface="Arial"/>
              <a:cs typeface="Arial"/>
            </a:endParaRPr>
          </a:p>
          <a:p>
            <a:pPr algn="l">
              <a:buNone/>
              <a:defRPr sz="13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3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Office for Health Improvement and Disparities (2026) Respiratory disease profile: statistical commentary, May 2026. Available at: </a:t>
            </a:r>
            <a:r>
              <a:rPr sz="1350" b="0">
                <a:solidFill>
                  <a:srgbClr val="10212B"/>
                </a:solidFill>
                <a:latin typeface="Arial"/>
                <a:ea typeface="Arial"/>
                <a:cs typeface="Arial"/>
                <a:hlinkClick r:id="rId4"/>
              </a:rPr>
              <a:t>https://www.gov.uk/government/statistics/update-of-indicators-in-the-respiratory-disease-profile-may-2026/respiratory-disease-profile-statistical-commentary-may-2026</a:t>
            </a:r>
            <a:r>
              <a:rPr lang="en-GB" sz="13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 (Accessed: 13 August 2026).</a:t>
            </a:r>
            <a:endParaRPr sz="1350" b="0">
              <a:solidFill>
                <a:srgbClr val="10212B"/>
              </a:solidFill>
              <a:latin typeface="Arial"/>
              <a:ea typeface="Arial"/>
              <a:cs typeface="Arial"/>
            </a:endParaRPr>
          </a:p>
          <a:p>
            <a:pPr algn="l">
              <a:buNone/>
              <a:defRPr sz="13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endParaRPr sz="1350" b="0">
              <a:solidFill>
                <a:srgbClr val="10212B"/>
              </a:solidFill>
              <a:latin typeface="Arial"/>
              <a:ea typeface="Arial"/>
              <a:cs typeface="Arial"/>
            </a:endParaRPr>
          </a:p>
          <a:p>
            <a:pPr algn="l">
              <a:buNone/>
              <a:defRPr sz="13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3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World Health Organization (2026) Chronic obstructive pulmonary disease (COPD). Available at: </a:t>
            </a:r>
            <a:r>
              <a:rPr sz="1350">
                <a:solidFill>
                  <a:srgbClr val="10212B"/>
                </a:solidFill>
                <a:latin typeface="Arial"/>
                <a:ea typeface="Arial"/>
                <a:cs typeface="Arial"/>
                <a:hlinkClick r:id="rId5"/>
              </a:rPr>
              <a:t>https://www.who.int/news-room/fact-sheets/detail/chronic-obstructive-pulmonary-disease-%28copd%29</a:t>
            </a:r>
            <a:r>
              <a:rPr lang="en-GB" sz="1350">
                <a:solidFill>
                  <a:srgbClr val="10212B"/>
                </a:solidFill>
                <a:latin typeface="Arial"/>
                <a:ea typeface="Arial"/>
                <a:cs typeface="Arial"/>
              </a:rPr>
              <a:t> (Accessed: 13 August 2026).</a:t>
            </a:r>
            <a:endParaRPr sz="1350" b="0">
              <a:solidFill>
                <a:srgbClr val="10212B"/>
              </a:solidFill>
              <a:latin typeface="Arial"/>
              <a:ea typeface="Arial"/>
              <a:cs typeface="Arial"/>
            </a:endParaRPr>
          </a:p>
          <a:p>
            <a:pPr algn="l">
              <a:buNone/>
              <a:defRPr sz="13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endParaRPr sz="1350" b="0">
              <a:solidFill>
                <a:srgbClr val="10212B"/>
              </a:solidFill>
              <a:latin typeface="Arial"/>
              <a:ea typeface="Arial"/>
              <a:cs typeface="Arial"/>
            </a:endParaRPr>
          </a:p>
          <a:p>
            <a:pPr algn="l">
              <a:buNone/>
              <a:defRPr sz="13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3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McCarthy, B. et al. (2015) ‘Pulmonary rehabilitation for chronic obstructive pulmonary disease’, Cochrane Database of Systematic Reviews, 2, CD003793. Available at: </a:t>
            </a:r>
            <a:r>
              <a:rPr sz="1350" b="0">
                <a:solidFill>
                  <a:srgbClr val="10212B"/>
                </a:solidFill>
                <a:latin typeface="Arial"/>
                <a:ea typeface="Arial"/>
                <a:cs typeface="Arial"/>
                <a:hlinkClick r:id="rId6"/>
              </a:rPr>
              <a:t>https://doi.org/10.1002/14651858.CD003793.pub3</a:t>
            </a:r>
            <a:r>
              <a:rPr lang="en-GB" sz="13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 (Accessed: 13 August 2026).</a:t>
            </a:r>
            <a:endParaRPr sz="1350" b="0">
              <a:solidFill>
                <a:srgbClr val="10212B"/>
              </a:solidFill>
              <a:latin typeface="Arial"/>
              <a:ea typeface="Arial"/>
              <a:cs typeface="Arial"/>
            </a:endParaRPr>
          </a:p>
          <a:p>
            <a:pPr algn="l">
              <a:buNone/>
              <a:defRPr sz="13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endParaRPr sz="1350" b="0">
              <a:solidFill>
                <a:srgbClr val="10212B"/>
              </a:solidFill>
              <a:latin typeface="Arial"/>
              <a:ea typeface="Arial"/>
              <a:cs typeface="Arial"/>
            </a:endParaRPr>
          </a:p>
          <a:p>
            <a:pPr algn="l">
              <a:buNone/>
              <a:defRPr sz="13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3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NICE (2021) Tobacco: preventing uptake, promoting quitting and treating dependence (NG209). Updated 2025. Available at: </a:t>
            </a:r>
            <a:r>
              <a:rPr sz="1350">
                <a:solidFill>
                  <a:srgbClr val="10212B"/>
                </a:solidFill>
                <a:latin typeface="Arial"/>
                <a:ea typeface="Arial"/>
                <a:cs typeface="Arial"/>
                <a:hlinkClick r:id="rId7"/>
              </a:rPr>
              <a:t>https://www.nice.org.uk/guidance/ng209</a:t>
            </a:r>
            <a:r>
              <a:rPr lang="en-GB" sz="1350">
                <a:solidFill>
                  <a:srgbClr val="10212B"/>
                </a:solidFill>
                <a:latin typeface="Arial"/>
                <a:ea typeface="Arial"/>
                <a:cs typeface="Arial"/>
              </a:rPr>
              <a:t> </a:t>
            </a:r>
            <a:r>
              <a:rPr lang="en-GB" sz="13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 (Accessed: 13 August 2026).</a:t>
            </a:r>
            <a:endParaRPr sz="1350" b="0">
              <a:solidFill>
                <a:srgbClr val="10212B"/>
              </a:solidFill>
              <a:latin typeface="Arial"/>
              <a:ea typeface="Arial"/>
              <a:cs typeface="Arial"/>
            </a:endParaRPr>
          </a:p>
          <a:p>
            <a:pPr algn="l">
              <a:buNone/>
              <a:defRPr sz="13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endParaRPr sz="1350" b="0">
              <a:solidFill>
                <a:srgbClr val="10212B"/>
              </a:solidFill>
              <a:latin typeface="Arial"/>
              <a:ea typeface="Arial"/>
              <a:cs typeface="Arial"/>
            </a:endParaRPr>
          </a:p>
          <a:p>
            <a:pPr algn="l">
              <a:buNone/>
              <a:defRPr sz="13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3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Schols, A.M.W.J. et al. (2014) ‘Nutritional assessment and therapy in COPD: a European Respiratory Society statement’, European Respiratory Journal, 44(6), pp. 1504–1520. Available at: </a:t>
            </a:r>
            <a:r>
              <a:rPr sz="1350">
                <a:solidFill>
                  <a:srgbClr val="10212B"/>
                </a:solidFill>
                <a:latin typeface="Arial"/>
                <a:ea typeface="Arial"/>
                <a:cs typeface="Arial"/>
                <a:hlinkClick r:id="rId8"/>
              </a:rPr>
              <a:t>https://doi.org/10.1183/09031936.00070914</a:t>
            </a:r>
            <a:r>
              <a:rPr lang="en-GB" sz="1350">
                <a:solidFill>
                  <a:srgbClr val="10212B"/>
                </a:solidFill>
                <a:latin typeface="Arial"/>
                <a:ea typeface="Arial"/>
                <a:cs typeface="Arial"/>
              </a:rPr>
              <a:t> </a:t>
            </a:r>
            <a:r>
              <a:rPr lang="en-GB" sz="13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 (Accessed: 13 August 2026).</a:t>
            </a:r>
            <a:endParaRPr sz="1350" b="0">
              <a:solidFill>
                <a:srgbClr val="10212B"/>
              </a:solidFill>
              <a:latin typeface="Arial"/>
              <a:ea typeface="Arial"/>
              <a:cs typeface="Arial"/>
            </a:endParaRPr>
          </a:p>
          <a:p>
            <a:pPr algn="l">
              <a:buNone/>
              <a:defRPr sz="13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endParaRPr sz="1350" b="0">
              <a:solidFill>
                <a:srgbClr val="10212B"/>
              </a:solidFill>
              <a:latin typeface="Arial"/>
              <a:ea typeface="Arial"/>
              <a:cs typeface="Arial"/>
            </a:endParaRPr>
          </a:p>
          <a:p>
            <a:pPr algn="l">
              <a:buNone/>
              <a:defRPr sz="1350" b="0">
                <a:solidFill>
                  <a:srgbClr val="10212B"/>
                </a:solidFill>
                <a:latin typeface="Arial"/>
                <a:ea typeface="Arial"/>
                <a:cs typeface="Arial"/>
              </a:defRPr>
            </a:pPr>
            <a:r>
              <a:rPr sz="13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van </a:t>
            </a:r>
            <a:r>
              <a:rPr sz="1350" b="0" err="1">
                <a:solidFill>
                  <a:srgbClr val="10212B"/>
                </a:solidFill>
                <a:latin typeface="Arial"/>
                <a:ea typeface="Arial"/>
                <a:cs typeface="Arial"/>
              </a:rPr>
              <a:t>Eerd</a:t>
            </a:r>
            <a:r>
              <a:rPr sz="13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, E.A.M. et al. (2016) ‘Smoking cessation for people with chronic obstructive pulmonary disease’, Cochrane Database of Systematic Reviews, 8, CD010744. Available at: </a:t>
            </a:r>
            <a:r>
              <a:rPr sz="1350">
                <a:solidFill>
                  <a:srgbClr val="10212B"/>
                </a:solidFill>
                <a:latin typeface="Arial"/>
                <a:ea typeface="Arial"/>
                <a:cs typeface="Arial"/>
                <a:hlinkClick r:id="rId9"/>
              </a:rPr>
              <a:t>https://doi.org/10.1002/14651858.CD010744.pub2</a:t>
            </a:r>
            <a:r>
              <a:rPr lang="en-GB" sz="1350">
                <a:solidFill>
                  <a:srgbClr val="10212B"/>
                </a:solidFill>
                <a:latin typeface="Arial"/>
                <a:ea typeface="Arial"/>
                <a:cs typeface="Arial"/>
              </a:rPr>
              <a:t> </a:t>
            </a:r>
            <a:r>
              <a:rPr lang="en-GB" sz="1350" b="0">
                <a:solidFill>
                  <a:srgbClr val="10212B"/>
                </a:solidFill>
                <a:latin typeface="Arial"/>
                <a:ea typeface="Arial"/>
                <a:cs typeface="Arial"/>
              </a:rPr>
              <a:t> (Accessed: 13 August 2026).</a:t>
            </a:r>
            <a:endParaRPr sz="1350" b="0">
              <a:solidFill>
                <a:srgbClr val="10212B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FF390FD-0B15-46A4-B44A-0A287C4CAEC2}"/>
              </a:ext>
            </a:extLst>
          </p:cNvPr>
          <p:cNvSpPr>
            <a:spLocks noGrp="1"/>
          </p:cNvSpPr>
          <p:nvPr/>
        </p:nvSpPr>
        <p:spPr>
          <a:xfrm>
            <a:off x="533400" y="6343650"/>
            <a:ext cx="10572750" cy="228600"/>
          </a:xfrm>
          <a:prstGeom prst="rect">
            <a:avLst/>
          </a:prstGeom>
          <a:noFill/>
          <a:ln w="0">
            <a:noFill/>
            <a:prstDash val="solid"/>
          </a:ln>
        </p:spPr>
        <p:txBody>
          <a:bodyPr anchor="t">
            <a:normAutofit/>
          </a:bodyPr>
          <a:lstStyle/>
          <a:p>
            <a:pPr algn="l">
              <a:buNone/>
              <a:defRPr sz="900" b="0">
                <a:solidFill>
                  <a:srgbClr val="607580"/>
                </a:solidFill>
                <a:latin typeface="Arial"/>
                <a:ea typeface="Arial"/>
                <a:cs typeface="Arial"/>
              </a:defRPr>
            </a:pPr>
            <a:r>
              <a:rPr sz="900" b="0">
                <a:solidFill>
                  <a:srgbClr val="607580"/>
                </a:solidFill>
                <a:latin typeface="Arial"/>
                <a:ea typeface="Arial"/>
                <a:cs typeface="Arial"/>
              </a:rPr>
              <a:t>15 references. Image credits appear on the relevant slides. Online sources accessed 11 August 2026. UWTSD Harvard style.</a:t>
            </a:r>
          </a:p>
        </p:txBody>
      </p:sp>
    </p:spTree>
    <p:extLst>
      <p:ext uri="{BB962C8B-B14F-4D97-AF65-F5344CB8AC3E}">
        <p14:creationId xmlns:p14="http://schemas.microsoft.com/office/powerpoint/2010/main" val="4963598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ChatGPT">
  <a:themeElements>
    <a:clrScheme name="ChatGPT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Calibri Light"/>
        <a:ea typeface="Calibri Light"/>
        <a:cs typeface="Calibri Light"/>
      </a:majorFont>
      <a:minorFont>
        <a:latin typeface="Calibri"/>
        <a:ea typeface="Calibri"/>
        <a:cs typeface="Calibri"/>
      </a:minorFont>
    </a:fontScheme>
    <a:fmtScheme name="ChatGPT">
      <a:fillStyleLst>
        <a:solidFill>
          <a:schemeClr val="phClr"/>
        </a:solidFill>
        <a:gradFill>
          <a:gsLst>
            <a:gs pos="0">
              <a:schemeClr val="phClr">
                <a:tint val="67000"/>
                <a:lumMod val="110000"/>
                <a:satMod val="105000"/>
              </a:schemeClr>
            </a:gs>
            <a:gs pos="50000">
              <a:schemeClr val="phClr">
                <a:tint val="73000"/>
                <a:lumMod val="105000"/>
                <a:satMod val="103000"/>
              </a:schemeClr>
            </a:gs>
            <a:gs pos="100000">
              <a:schemeClr val="phClr">
                <a:tint val="81000"/>
                <a:lumMod val="105000"/>
                <a:satMod val="109000"/>
              </a:schemeClr>
            </a:gs>
          </a:gsLst>
          <a:lin ang="5400000" scaled="0"/>
        </a:gradFill>
        <a:gradFill>
          <a:gsLst>
            <a:gs pos="0">
              <a:schemeClr val="phClr">
                <a:tint val="94000"/>
                <a:lumMod val="102000"/>
                <a:satMod val="103000"/>
              </a:schemeClr>
            </a:gs>
            <a:gs pos="50000">
              <a:schemeClr val="phClr">
                <a:shade val="100000"/>
                <a:lumMod val="100000"/>
                <a:satMod val="110000"/>
              </a:schemeClr>
            </a:gs>
            <a:gs pos="100000">
              <a:schemeClr val="phClr">
                <a:shade val="78000"/>
                <a:lumMod val="99000"/>
                <a:satMod val="120000"/>
              </a:schemeClr>
            </a:gs>
          </a:gsLst>
          <a:lin ang="5400000" scaled="0"/>
        </a:gradFill>
      </a:fillStyleLst>
      <a:lnStyleLst>
        <a:ln w="12700">
          <a:solidFill>
            <a:schemeClr val="phClr"/>
          </a:solidFill>
          <a:prstDash val="solid"/>
        </a:ln>
        <a:ln w="19050">
          <a:solidFill>
            <a:schemeClr val="phClr"/>
          </a:solidFill>
          <a:prstDash val="solid"/>
        </a:ln>
        <a:ln w="25400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19050" dist="9525" dir="5400000">
              <a:srgbClr val="000000">
                <a:alpha val="6000"/>
              </a:srgbClr>
            </a:outerShdw>
          </a:effectLst>
        </a:effectStyle>
        <a:effectStyle>
          <a:effectLst>
            <a:outerShdw blurRad="28575" dist="9525" dir="5400000">
              <a:srgbClr val="000000">
                <a:alpha val="8000"/>
              </a:srgbClr>
            </a:outerShdw>
          </a:effectLst>
        </a:effectStyle>
        <a:effectStyle>
          <a:effectLst>
            <a:outerShdw blurRad="57150" dist="19050" dir="5400000">
              <a:srgbClr val="000000">
                <a:alpha val="10000"/>
              </a:srgbClr>
            </a:outerShdw>
          </a:effectLst>
        </a:effectStyle>
        <a:effectStyle>
          <a:effectLst>
            <a:outerShdw blurRad="114300" dist="38100" dir="5400000">
              <a:srgbClr val="000000">
                <a:alpha val="12000"/>
              </a:srgbClr>
            </a:outerShdw>
          </a:effectLst>
        </a:effectStyle>
        <a:effectStyle>
          <a:effectLst>
            <a:outerShdw blurRad="171450" dist="57150" dir="5400000">
              <a:srgbClr val="000000">
                <a:alpha val="16000"/>
              </a:srgbClr>
            </a:outerShdw>
          </a:effectLst>
        </a:effectStyle>
        <a:effectStyle>
          <a:effectLst>
            <a:outerShdw blurRad="266700" dist="95250" dir="5400000">
              <a:srgbClr val="000000">
                <a:alpha val="24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  <a:satMod val="150000"/>
              </a:schemeClr>
            </a:gs>
            <a:gs pos="50000">
              <a:schemeClr val="phClr">
                <a:tint val="98000"/>
                <a:shade val="90000"/>
                <a:lumMod val="103000"/>
                <a:satMod val="130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68C38A01DEE349B1052B190669AC58" ma:contentTypeVersion="9" ma:contentTypeDescription="Create a new document." ma:contentTypeScope="" ma:versionID="8dea7f857dd007decb278201b7a2e286">
  <xsd:schema xmlns:xsd="http://www.w3.org/2001/XMLSchema" xmlns:xs="http://www.w3.org/2001/XMLSchema" xmlns:p="http://schemas.microsoft.com/office/2006/metadata/properties" xmlns:ns3="aff4f36f-8ef1-4cda-9937-423737be097f" targetNamespace="http://schemas.microsoft.com/office/2006/metadata/properties" ma:root="true" ma:fieldsID="399356223cf95c03295364063ebae018" ns3:_="">
    <xsd:import namespace="aff4f36f-8ef1-4cda-9937-423737be097f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  <xsd:element ref="ns3:MediaServiceGenerationTime" minOccurs="0"/>
                <xsd:element ref="ns3:MediaServiceEventHashCode" minOccurs="0"/>
                <xsd:element ref="ns3:MediaServiceSystemTag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ff4f36f-8ef1-4cda-9937-423737be097f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SystemTags" ma:index="15" nillable="true" ma:displayName="MediaServiceSystemTags" ma:hidden="true" ma:internalName="MediaServiceSystemTags" ma:readOnly="true">
      <xsd:simpleType>
        <xsd:restriction base="dms:Note"/>
      </xsd:simpleType>
    </xsd:element>
    <xsd:element name="MediaLengthInSeconds" ma:index="16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ff4f36f-8ef1-4cda-9937-423737be097f" xsi:nil="true"/>
  </documentManagement>
</p:properties>
</file>

<file path=customXml/itemProps1.xml><?xml version="1.0" encoding="utf-8"?>
<ds:datastoreItem xmlns:ds="http://schemas.openxmlformats.org/officeDocument/2006/customXml" ds:itemID="{6D0E8A74-6EFB-4F89-83E6-6578C4391C9D}">
  <ds:schemaRefs>
    <ds:schemaRef ds:uri="aff4f36f-8ef1-4cda-9937-423737be097f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4195FBC0-4F68-4237-BEBC-D4EA29FF1F4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0B7D944-23CF-487B-9AE4-32C1966E73FB}">
  <ds:schemaRefs>
    <ds:schemaRef ds:uri="aff4f36f-8ef1-4cda-9937-423737be097f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Frame</Template>
  <Application>Microsoft Office PowerPoint</Application>
  <PresentationFormat>Widescreen</PresentationFormat>
  <Slides>16</Slides>
  <Notes>16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Presentation</dc:title>
  <dc:creator>Walnut Exporter</dc:creator>
  <cp:revision>1</cp:revision>
  <dcterms:created xsi:type="dcterms:W3CDTF">2026-08-12T07:46:28Z</dcterms:created>
  <dcterms:modified xsi:type="dcterms:W3CDTF">2026-08-13T19:51:11Z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0x010100E368C38A01DEE349B1052B190669AC58</vt:lpwstr>
  </property>
</Properties>
</file>