
<file path=[Content_Types].xml><?xml version="1.0" encoding="utf-8"?>
<Types xmlns="http://schemas.openxmlformats.org/package/2006/content-types">
  <Default Extension="gif" ContentType="image/gi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9.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0.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1.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2.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3.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4.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2" r:id="rId1"/>
  </p:sldMasterIdLst>
  <p:notesMasterIdLst>
    <p:notesMasterId r:id="rId29"/>
  </p:notesMasterIdLst>
  <p:sldIdLst>
    <p:sldId id="256" r:id="rId2"/>
    <p:sldId id="290" r:id="rId3"/>
    <p:sldId id="289" r:id="rId4"/>
    <p:sldId id="260" r:id="rId5"/>
    <p:sldId id="258" r:id="rId6"/>
    <p:sldId id="259" r:id="rId7"/>
    <p:sldId id="291" r:id="rId8"/>
    <p:sldId id="272" r:id="rId9"/>
    <p:sldId id="266" r:id="rId10"/>
    <p:sldId id="270" r:id="rId11"/>
    <p:sldId id="268" r:id="rId12"/>
    <p:sldId id="261" r:id="rId13"/>
    <p:sldId id="271" r:id="rId14"/>
    <p:sldId id="278" r:id="rId15"/>
    <p:sldId id="274" r:id="rId16"/>
    <p:sldId id="279" r:id="rId17"/>
    <p:sldId id="277" r:id="rId18"/>
    <p:sldId id="275" r:id="rId19"/>
    <p:sldId id="263" r:id="rId20"/>
    <p:sldId id="280" r:id="rId21"/>
    <p:sldId id="281" r:id="rId22"/>
    <p:sldId id="282" r:id="rId23"/>
    <p:sldId id="292" r:id="rId24"/>
    <p:sldId id="285" r:id="rId25"/>
    <p:sldId id="288" r:id="rId26"/>
    <p:sldId id="286" r:id="rId27"/>
    <p:sldId id="287"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2670"/>
    <p:restoredTop sz="95680"/>
  </p:normalViewPr>
  <p:slideViewPr>
    <p:cSldViewPr snapToGrid="0" snapToObjects="1">
      <p:cViewPr varScale="1">
        <p:scale>
          <a:sx n="108" d="100"/>
          <a:sy n="108" d="100"/>
        </p:scale>
        <p:origin x="163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B3A71E-F1AE-4835-9D3E-1701333B1EF4}" type="doc">
      <dgm:prSet loTypeId="urn:microsoft.com/office/officeart/2016/7/layout/VerticalDownArrowProcess" loCatId="process" qsTypeId="urn:microsoft.com/office/officeart/2005/8/quickstyle/simple1" qsCatId="simple" csTypeId="urn:microsoft.com/office/officeart/2005/8/colors/accent0_3" csCatId="mainScheme" phldr="1"/>
      <dgm:spPr/>
      <dgm:t>
        <a:bodyPr/>
        <a:lstStyle/>
        <a:p>
          <a:endParaRPr lang="en-US"/>
        </a:p>
      </dgm:t>
    </dgm:pt>
    <dgm:pt modelId="{7900306E-F6C4-4965-98DC-FF100A8472B7}">
      <dgm:prSet/>
      <dgm:spPr/>
      <dgm:t>
        <a:bodyPr/>
        <a:lstStyle/>
        <a:p>
          <a:r>
            <a:rPr lang="en-US"/>
            <a:t>Explore</a:t>
          </a:r>
        </a:p>
      </dgm:t>
    </dgm:pt>
    <dgm:pt modelId="{6F979A80-A40A-477E-A0B3-8EE410F3A09A}" type="parTrans" cxnId="{D5100BCD-2EC2-403B-A715-05ED54A3390B}">
      <dgm:prSet/>
      <dgm:spPr/>
      <dgm:t>
        <a:bodyPr/>
        <a:lstStyle/>
        <a:p>
          <a:endParaRPr lang="en-US"/>
        </a:p>
      </dgm:t>
    </dgm:pt>
    <dgm:pt modelId="{306F9809-6F9B-48B9-9926-794E423D8DBC}" type="sibTrans" cxnId="{D5100BCD-2EC2-403B-A715-05ED54A3390B}">
      <dgm:prSet/>
      <dgm:spPr/>
      <dgm:t>
        <a:bodyPr/>
        <a:lstStyle/>
        <a:p>
          <a:endParaRPr lang="en-US"/>
        </a:p>
      </dgm:t>
    </dgm:pt>
    <dgm:pt modelId="{4FF1098B-0D33-4767-B9C6-1CBE0868E072}">
      <dgm:prSet custT="1"/>
      <dgm:spPr/>
      <dgm:t>
        <a:bodyPr/>
        <a:lstStyle/>
        <a:p>
          <a:r>
            <a:rPr lang="en-US" sz="1800" dirty="0"/>
            <a:t> The history/origins, ideology and motives/goals of the IRA</a:t>
          </a:r>
        </a:p>
      </dgm:t>
    </dgm:pt>
    <dgm:pt modelId="{6D360317-98BE-4026-B74F-CEDBBD93B9C0}" type="parTrans" cxnId="{89EEA8CF-040F-4CA5-A4A2-E67C1C405843}">
      <dgm:prSet/>
      <dgm:spPr/>
      <dgm:t>
        <a:bodyPr/>
        <a:lstStyle/>
        <a:p>
          <a:endParaRPr lang="en-US"/>
        </a:p>
      </dgm:t>
    </dgm:pt>
    <dgm:pt modelId="{817C3CA6-E662-4C82-9B35-56E4CEC532EA}" type="sibTrans" cxnId="{89EEA8CF-040F-4CA5-A4A2-E67C1C405843}">
      <dgm:prSet/>
      <dgm:spPr/>
      <dgm:t>
        <a:bodyPr/>
        <a:lstStyle/>
        <a:p>
          <a:endParaRPr lang="en-US"/>
        </a:p>
      </dgm:t>
    </dgm:pt>
    <dgm:pt modelId="{A5DA1ECA-73DB-4CB7-B011-BFF1FD43C633}">
      <dgm:prSet/>
      <dgm:spPr/>
      <dgm:t>
        <a:bodyPr/>
        <a:lstStyle/>
        <a:p>
          <a:r>
            <a:rPr lang="en-US"/>
            <a:t>Establish</a:t>
          </a:r>
        </a:p>
      </dgm:t>
    </dgm:pt>
    <dgm:pt modelId="{E25246AA-70C5-4AD5-A20D-1B6601CFD091}" type="parTrans" cxnId="{0CE3BBD4-B1CE-4306-83D6-35A76D7CA96F}">
      <dgm:prSet/>
      <dgm:spPr/>
      <dgm:t>
        <a:bodyPr/>
        <a:lstStyle/>
        <a:p>
          <a:endParaRPr lang="en-US"/>
        </a:p>
      </dgm:t>
    </dgm:pt>
    <dgm:pt modelId="{CD140CFD-25CA-43A9-AA5C-65DBCC6F8F43}" type="sibTrans" cxnId="{0CE3BBD4-B1CE-4306-83D6-35A76D7CA96F}">
      <dgm:prSet/>
      <dgm:spPr/>
      <dgm:t>
        <a:bodyPr/>
        <a:lstStyle/>
        <a:p>
          <a:endParaRPr lang="en-US"/>
        </a:p>
      </dgm:t>
    </dgm:pt>
    <dgm:pt modelId="{A0A0FF03-F34E-4889-8A93-9B78BFD32705}">
      <dgm:prSet custT="1"/>
      <dgm:spPr/>
      <dgm:t>
        <a:bodyPr/>
        <a:lstStyle/>
        <a:p>
          <a:r>
            <a:rPr lang="en-US" sz="1800" dirty="0"/>
            <a:t>How the Provisional IRA and Official IRA different.</a:t>
          </a:r>
        </a:p>
      </dgm:t>
    </dgm:pt>
    <dgm:pt modelId="{33493EF0-6CCD-461C-B3B9-F12BAEF3AB9E}" type="parTrans" cxnId="{8C0CFF7A-ECA6-4566-A283-87906E96E3A7}">
      <dgm:prSet/>
      <dgm:spPr/>
      <dgm:t>
        <a:bodyPr/>
        <a:lstStyle/>
        <a:p>
          <a:endParaRPr lang="en-US"/>
        </a:p>
      </dgm:t>
    </dgm:pt>
    <dgm:pt modelId="{C94FC9AB-79F0-4D32-B5F0-5624056A5D6D}" type="sibTrans" cxnId="{8C0CFF7A-ECA6-4566-A283-87906E96E3A7}">
      <dgm:prSet/>
      <dgm:spPr/>
      <dgm:t>
        <a:bodyPr/>
        <a:lstStyle/>
        <a:p>
          <a:endParaRPr lang="en-US"/>
        </a:p>
      </dgm:t>
    </dgm:pt>
    <dgm:pt modelId="{9BE18DE5-920B-4F8F-95BD-CC7B33C1D9E1}">
      <dgm:prSet/>
      <dgm:spPr/>
      <dgm:t>
        <a:bodyPr/>
        <a:lstStyle/>
        <a:p>
          <a:r>
            <a:rPr lang="en-US"/>
            <a:t>Summarise</a:t>
          </a:r>
        </a:p>
      </dgm:t>
    </dgm:pt>
    <dgm:pt modelId="{343DD74E-A365-4434-AB87-548C15EC2D95}" type="parTrans" cxnId="{D5C9930F-1710-4AE1-935A-132851EDAF94}">
      <dgm:prSet/>
      <dgm:spPr/>
      <dgm:t>
        <a:bodyPr/>
        <a:lstStyle/>
        <a:p>
          <a:endParaRPr lang="en-US"/>
        </a:p>
      </dgm:t>
    </dgm:pt>
    <dgm:pt modelId="{0E567CA9-47BB-403C-BF14-7D689A858F25}" type="sibTrans" cxnId="{D5C9930F-1710-4AE1-935A-132851EDAF94}">
      <dgm:prSet/>
      <dgm:spPr/>
      <dgm:t>
        <a:bodyPr/>
        <a:lstStyle/>
        <a:p>
          <a:endParaRPr lang="en-US"/>
        </a:p>
      </dgm:t>
    </dgm:pt>
    <dgm:pt modelId="{3DCC3633-7F4A-4FEC-ACBB-921BF8A03202}">
      <dgm:prSet custT="1"/>
      <dgm:spPr/>
      <dgm:t>
        <a:bodyPr/>
        <a:lstStyle/>
        <a:p>
          <a:r>
            <a:rPr lang="en-US" sz="1800" dirty="0"/>
            <a:t>The troubles.</a:t>
          </a:r>
        </a:p>
      </dgm:t>
    </dgm:pt>
    <dgm:pt modelId="{A523825F-6432-46B5-9048-C0E86FA695EB}" type="parTrans" cxnId="{7C89910D-1D62-4A81-865D-D64DE37B14B9}">
      <dgm:prSet/>
      <dgm:spPr/>
      <dgm:t>
        <a:bodyPr/>
        <a:lstStyle/>
        <a:p>
          <a:endParaRPr lang="en-US"/>
        </a:p>
      </dgm:t>
    </dgm:pt>
    <dgm:pt modelId="{A26F3F9E-492F-4C50-B23A-7554704171EA}" type="sibTrans" cxnId="{7C89910D-1D62-4A81-865D-D64DE37B14B9}">
      <dgm:prSet/>
      <dgm:spPr/>
      <dgm:t>
        <a:bodyPr/>
        <a:lstStyle/>
        <a:p>
          <a:endParaRPr lang="en-US"/>
        </a:p>
      </dgm:t>
    </dgm:pt>
    <dgm:pt modelId="{DEB03FF4-7089-40B2-8F9F-656BAF0D3EBD}">
      <dgm:prSet/>
      <dgm:spPr/>
      <dgm:t>
        <a:bodyPr/>
        <a:lstStyle/>
        <a:p>
          <a:r>
            <a:rPr lang="en-US"/>
            <a:t>Examine</a:t>
          </a:r>
        </a:p>
      </dgm:t>
    </dgm:pt>
    <dgm:pt modelId="{7EA9DC32-F18C-4167-9314-42E2FD16A7F8}" type="parTrans" cxnId="{AD8AECF8-3C1D-4D61-8D5B-240CDD16AE4E}">
      <dgm:prSet/>
      <dgm:spPr/>
      <dgm:t>
        <a:bodyPr/>
        <a:lstStyle/>
        <a:p>
          <a:endParaRPr lang="en-US"/>
        </a:p>
      </dgm:t>
    </dgm:pt>
    <dgm:pt modelId="{28E8DE32-FF8B-418D-BFAE-210DE3940BF0}" type="sibTrans" cxnId="{AD8AECF8-3C1D-4D61-8D5B-240CDD16AE4E}">
      <dgm:prSet/>
      <dgm:spPr/>
      <dgm:t>
        <a:bodyPr/>
        <a:lstStyle/>
        <a:p>
          <a:endParaRPr lang="en-US"/>
        </a:p>
      </dgm:t>
    </dgm:pt>
    <dgm:pt modelId="{7A2CDE21-D5CE-471C-90D9-51CA09879333}">
      <dgm:prSet custT="1"/>
      <dgm:spPr/>
      <dgm:t>
        <a:bodyPr/>
        <a:lstStyle/>
        <a:p>
          <a:r>
            <a:rPr lang="en-US" sz="1800" dirty="0"/>
            <a:t>The strategies of the IRA and the responses to the threat.</a:t>
          </a:r>
        </a:p>
      </dgm:t>
    </dgm:pt>
    <dgm:pt modelId="{6D3033A8-B33F-4ABB-BE71-28DAE2DA7D9E}" type="parTrans" cxnId="{548BA5A6-1222-4A27-B55E-CAA1B0473C8B}">
      <dgm:prSet/>
      <dgm:spPr/>
      <dgm:t>
        <a:bodyPr/>
        <a:lstStyle/>
        <a:p>
          <a:endParaRPr lang="en-US"/>
        </a:p>
      </dgm:t>
    </dgm:pt>
    <dgm:pt modelId="{D3D9D923-98E9-470F-828C-F32FF36FA5ED}" type="sibTrans" cxnId="{548BA5A6-1222-4A27-B55E-CAA1B0473C8B}">
      <dgm:prSet/>
      <dgm:spPr/>
      <dgm:t>
        <a:bodyPr/>
        <a:lstStyle/>
        <a:p>
          <a:endParaRPr lang="en-US"/>
        </a:p>
      </dgm:t>
    </dgm:pt>
    <dgm:pt modelId="{E27B789B-5816-47EA-98F4-4702D588C8E8}">
      <dgm:prSet/>
      <dgm:spPr/>
      <dgm:t>
        <a:bodyPr/>
        <a:lstStyle/>
        <a:p>
          <a:r>
            <a:rPr lang="en-US"/>
            <a:t>Distinguish</a:t>
          </a:r>
        </a:p>
      </dgm:t>
    </dgm:pt>
    <dgm:pt modelId="{A6CA167A-19FD-4C46-952A-159F8D753789}" type="parTrans" cxnId="{751A1942-EA35-4450-A023-6FD774E8B5C7}">
      <dgm:prSet/>
      <dgm:spPr/>
      <dgm:t>
        <a:bodyPr/>
        <a:lstStyle/>
        <a:p>
          <a:endParaRPr lang="en-US"/>
        </a:p>
      </dgm:t>
    </dgm:pt>
    <dgm:pt modelId="{33B2C4E5-742B-4F1E-B18C-B6826FAD8B63}" type="sibTrans" cxnId="{751A1942-EA35-4450-A023-6FD774E8B5C7}">
      <dgm:prSet/>
      <dgm:spPr/>
      <dgm:t>
        <a:bodyPr/>
        <a:lstStyle/>
        <a:p>
          <a:endParaRPr lang="en-US"/>
        </a:p>
      </dgm:t>
    </dgm:pt>
    <dgm:pt modelId="{554999D2-219B-4E4D-93C5-CC651BCA3EDE}">
      <dgm:prSet custT="1"/>
      <dgm:spPr/>
      <dgm:t>
        <a:bodyPr/>
        <a:lstStyle/>
        <a:p>
          <a:r>
            <a:rPr lang="en-US" sz="1800" dirty="0"/>
            <a:t>How peace was brought about.</a:t>
          </a:r>
        </a:p>
      </dgm:t>
    </dgm:pt>
    <dgm:pt modelId="{B3087240-293A-435A-86FB-CE1412E398A0}" type="parTrans" cxnId="{5F613CEE-6300-471B-9279-7A525B84FB5B}">
      <dgm:prSet/>
      <dgm:spPr/>
      <dgm:t>
        <a:bodyPr/>
        <a:lstStyle/>
        <a:p>
          <a:endParaRPr lang="en-US"/>
        </a:p>
      </dgm:t>
    </dgm:pt>
    <dgm:pt modelId="{585030CF-97C5-47EC-AB67-A0F7D10DB247}" type="sibTrans" cxnId="{5F613CEE-6300-471B-9279-7A525B84FB5B}">
      <dgm:prSet/>
      <dgm:spPr/>
      <dgm:t>
        <a:bodyPr/>
        <a:lstStyle/>
        <a:p>
          <a:endParaRPr lang="en-US"/>
        </a:p>
      </dgm:t>
    </dgm:pt>
    <dgm:pt modelId="{7CA5E4A8-7B7C-4211-8082-A736F5E11AB3}">
      <dgm:prSet/>
      <dgm:spPr/>
      <dgm:t>
        <a:bodyPr/>
        <a:lstStyle/>
        <a:p>
          <a:r>
            <a:rPr lang="en-US"/>
            <a:t>Analyse</a:t>
          </a:r>
        </a:p>
      </dgm:t>
    </dgm:pt>
    <dgm:pt modelId="{92BB9B24-3C1D-4785-9419-006AF078EA05}" type="parTrans" cxnId="{79BF5F68-05C0-499E-86C5-EE779A7729C1}">
      <dgm:prSet/>
      <dgm:spPr/>
      <dgm:t>
        <a:bodyPr/>
        <a:lstStyle/>
        <a:p>
          <a:endParaRPr lang="en-US"/>
        </a:p>
      </dgm:t>
    </dgm:pt>
    <dgm:pt modelId="{4A3C0730-5209-4593-979B-943C308B36FB}" type="sibTrans" cxnId="{79BF5F68-05C0-499E-86C5-EE779A7729C1}">
      <dgm:prSet/>
      <dgm:spPr/>
      <dgm:t>
        <a:bodyPr/>
        <a:lstStyle/>
        <a:p>
          <a:endParaRPr lang="en-US"/>
        </a:p>
      </dgm:t>
    </dgm:pt>
    <dgm:pt modelId="{290F7C6B-718E-42D0-A6E5-EFDAB3BA83D1}">
      <dgm:prSet custT="1"/>
      <dgm:spPr/>
      <dgm:t>
        <a:bodyPr/>
        <a:lstStyle/>
        <a:p>
          <a:r>
            <a:rPr lang="en-US" sz="1800" dirty="0"/>
            <a:t>The IRA’s threat today.</a:t>
          </a:r>
        </a:p>
      </dgm:t>
    </dgm:pt>
    <dgm:pt modelId="{EE976A92-30B8-477D-B5AB-4BAC28DC59A9}" type="parTrans" cxnId="{EAF9A473-661F-4216-A1A2-D0F0C69EB42E}">
      <dgm:prSet/>
      <dgm:spPr/>
      <dgm:t>
        <a:bodyPr/>
        <a:lstStyle/>
        <a:p>
          <a:endParaRPr lang="en-US"/>
        </a:p>
      </dgm:t>
    </dgm:pt>
    <dgm:pt modelId="{260DD28E-C6F5-41A1-A246-E538C695EE77}" type="sibTrans" cxnId="{EAF9A473-661F-4216-A1A2-D0F0C69EB42E}">
      <dgm:prSet/>
      <dgm:spPr/>
      <dgm:t>
        <a:bodyPr/>
        <a:lstStyle/>
        <a:p>
          <a:endParaRPr lang="en-US"/>
        </a:p>
      </dgm:t>
    </dgm:pt>
    <dgm:pt modelId="{7230C617-955E-CE44-9B3A-6B5B6BF80D82}" type="pres">
      <dgm:prSet presAssocID="{34B3A71E-F1AE-4835-9D3E-1701333B1EF4}" presName="Name0" presStyleCnt="0">
        <dgm:presLayoutVars>
          <dgm:dir/>
          <dgm:animLvl val="lvl"/>
          <dgm:resizeHandles val="exact"/>
        </dgm:presLayoutVars>
      </dgm:prSet>
      <dgm:spPr/>
    </dgm:pt>
    <dgm:pt modelId="{F69FA731-9CA9-9049-A02D-E099574C3201}" type="pres">
      <dgm:prSet presAssocID="{7CA5E4A8-7B7C-4211-8082-A736F5E11AB3}" presName="boxAndChildren" presStyleCnt="0"/>
      <dgm:spPr/>
    </dgm:pt>
    <dgm:pt modelId="{BCAA41BA-CA54-E347-9021-3D6AC4C8FAF6}" type="pres">
      <dgm:prSet presAssocID="{7CA5E4A8-7B7C-4211-8082-A736F5E11AB3}" presName="parentTextBox" presStyleLbl="alignNode1" presStyleIdx="0" presStyleCnt="6"/>
      <dgm:spPr/>
    </dgm:pt>
    <dgm:pt modelId="{8B7AEB92-B127-1A46-948A-286FD35D57B0}" type="pres">
      <dgm:prSet presAssocID="{7CA5E4A8-7B7C-4211-8082-A736F5E11AB3}" presName="descendantBox" presStyleLbl="bgAccFollowNode1" presStyleIdx="0" presStyleCnt="6"/>
      <dgm:spPr/>
    </dgm:pt>
    <dgm:pt modelId="{D22F0632-0C4B-F74B-8647-1B16036A6321}" type="pres">
      <dgm:prSet presAssocID="{33B2C4E5-742B-4F1E-B18C-B6826FAD8B63}" presName="sp" presStyleCnt="0"/>
      <dgm:spPr/>
    </dgm:pt>
    <dgm:pt modelId="{B0007CA2-17D2-F040-A768-52BC604480D4}" type="pres">
      <dgm:prSet presAssocID="{E27B789B-5816-47EA-98F4-4702D588C8E8}" presName="arrowAndChildren" presStyleCnt="0"/>
      <dgm:spPr/>
    </dgm:pt>
    <dgm:pt modelId="{6E5D3178-948D-2C49-9A99-615B2BA32C39}" type="pres">
      <dgm:prSet presAssocID="{E27B789B-5816-47EA-98F4-4702D588C8E8}" presName="parentTextArrow" presStyleLbl="node1" presStyleIdx="0" presStyleCnt="0"/>
      <dgm:spPr/>
    </dgm:pt>
    <dgm:pt modelId="{C17427E6-669B-A94B-984B-59F6B326F972}" type="pres">
      <dgm:prSet presAssocID="{E27B789B-5816-47EA-98F4-4702D588C8E8}" presName="arrow" presStyleLbl="alignNode1" presStyleIdx="1" presStyleCnt="6"/>
      <dgm:spPr/>
    </dgm:pt>
    <dgm:pt modelId="{02D966B5-A1A7-1C4A-84F4-B075474B9FF5}" type="pres">
      <dgm:prSet presAssocID="{E27B789B-5816-47EA-98F4-4702D588C8E8}" presName="descendantArrow" presStyleLbl="bgAccFollowNode1" presStyleIdx="1" presStyleCnt="6"/>
      <dgm:spPr/>
    </dgm:pt>
    <dgm:pt modelId="{0E2E594C-53FF-344E-84B6-7D4652B809AB}" type="pres">
      <dgm:prSet presAssocID="{28E8DE32-FF8B-418D-BFAE-210DE3940BF0}" presName="sp" presStyleCnt="0"/>
      <dgm:spPr/>
    </dgm:pt>
    <dgm:pt modelId="{665D207C-C4B2-934B-83BA-81FBE08007C8}" type="pres">
      <dgm:prSet presAssocID="{DEB03FF4-7089-40B2-8F9F-656BAF0D3EBD}" presName="arrowAndChildren" presStyleCnt="0"/>
      <dgm:spPr/>
    </dgm:pt>
    <dgm:pt modelId="{222254DF-2B9E-9248-A537-268637310A7D}" type="pres">
      <dgm:prSet presAssocID="{DEB03FF4-7089-40B2-8F9F-656BAF0D3EBD}" presName="parentTextArrow" presStyleLbl="node1" presStyleIdx="0" presStyleCnt="0"/>
      <dgm:spPr/>
    </dgm:pt>
    <dgm:pt modelId="{DB4761B6-FE40-C74D-86BE-E2B65FCA1F2A}" type="pres">
      <dgm:prSet presAssocID="{DEB03FF4-7089-40B2-8F9F-656BAF0D3EBD}" presName="arrow" presStyleLbl="alignNode1" presStyleIdx="2" presStyleCnt="6"/>
      <dgm:spPr/>
    </dgm:pt>
    <dgm:pt modelId="{427D8EEA-67E4-EF46-B3C2-7A672E5E7E79}" type="pres">
      <dgm:prSet presAssocID="{DEB03FF4-7089-40B2-8F9F-656BAF0D3EBD}" presName="descendantArrow" presStyleLbl="bgAccFollowNode1" presStyleIdx="2" presStyleCnt="6"/>
      <dgm:spPr/>
    </dgm:pt>
    <dgm:pt modelId="{A32828CE-51BA-C24A-BA88-D01DD651B3A6}" type="pres">
      <dgm:prSet presAssocID="{0E567CA9-47BB-403C-BF14-7D689A858F25}" presName="sp" presStyleCnt="0"/>
      <dgm:spPr/>
    </dgm:pt>
    <dgm:pt modelId="{7EE03174-4EE7-AC49-BBBD-E7DFE731EBDF}" type="pres">
      <dgm:prSet presAssocID="{9BE18DE5-920B-4F8F-95BD-CC7B33C1D9E1}" presName="arrowAndChildren" presStyleCnt="0"/>
      <dgm:spPr/>
    </dgm:pt>
    <dgm:pt modelId="{89934E4D-61FD-3843-98FA-A204323CE3CB}" type="pres">
      <dgm:prSet presAssocID="{9BE18DE5-920B-4F8F-95BD-CC7B33C1D9E1}" presName="parentTextArrow" presStyleLbl="node1" presStyleIdx="0" presStyleCnt="0"/>
      <dgm:spPr/>
    </dgm:pt>
    <dgm:pt modelId="{4D8CC139-B96C-394F-84F1-2E059708B975}" type="pres">
      <dgm:prSet presAssocID="{9BE18DE5-920B-4F8F-95BD-CC7B33C1D9E1}" presName="arrow" presStyleLbl="alignNode1" presStyleIdx="3" presStyleCnt="6"/>
      <dgm:spPr/>
    </dgm:pt>
    <dgm:pt modelId="{10E99DD7-EEEB-454F-857A-ED93DA225F0A}" type="pres">
      <dgm:prSet presAssocID="{9BE18DE5-920B-4F8F-95BD-CC7B33C1D9E1}" presName="descendantArrow" presStyleLbl="bgAccFollowNode1" presStyleIdx="3" presStyleCnt="6"/>
      <dgm:spPr/>
    </dgm:pt>
    <dgm:pt modelId="{2F488BF2-383E-A54B-A8FB-D1F6EDD013A5}" type="pres">
      <dgm:prSet presAssocID="{CD140CFD-25CA-43A9-AA5C-65DBCC6F8F43}" presName="sp" presStyleCnt="0"/>
      <dgm:spPr/>
    </dgm:pt>
    <dgm:pt modelId="{4297F4BA-25E4-7E4F-96F2-DC454D5474EC}" type="pres">
      <dgm:prSet presAssocID="{A5DA1ECA-73DB-4CB7-B011-BFF1FD43C633}" presName="arrowAndChildren" presStyleCnt="0"/>
      <dgm:spPr/>
    </dgm:pt>
    <dgm:pt modelId="{088C809C-57E6-CC4B-BD7C-A9AA997A5F44}" type="pres">
      <dgm:prSet presAssocID="{A5DA1ECA-73DB-4CB7-B011-BFF1FD43C633}" presName="parentTextArrow" presStyleLbl="node1" presStyleIdx="0" presStyleCnt="0"/>
      <dgm:spPr/>
    </dgm:pt>
    <dgm:pt modelId="{42E40424-F578-274A-A411-D7BF2D36EF8F}" type="pres">
      <dgm:prSet presAssocID="{A5DA1ECA-73DB-4CB7-B011-BFF1FD43C633}" presName="arrow" presStyleLbl="alignNode1" presStyleIdx="4" presStyleCnt="6"/>
      <dgm:spPr/>
    </dgm:pt>
    <dgm:pt modelId="{1CC9E8FD-F570-4749-AC77-9625B0CFF008}" type="pres">
      <dgm:prSet presAssocID="{A5DA1ECA-73DB-4CB7-B011-BFF1FD43C633}" presName="descendantArrow" presStyleLbl="bgAccFollowNode1" presStyleIdx="4" presStyleCnt="6" custLinFactNeighborX="-157"/>
      <dgm:spPr/>
    </dgm:pt>
    <dgm:pt modelId="{5F198B7D-E248-D641-A732-FB8EB170E612}" type="pres">
      <dgm:prSet presAssocID="{306F9809-6F9B-48B9-9926-794E423D8DBC}" presName="sp" presStyleCnt="0"/>
      <dgm:spPr/>
    </dgm:pt>
    <dgm:pt modelId="{DE90EA7C-5CA8-B54C-8D96-B5127FD3FCB8}" type="pres">
      <dgm:prSet presAssocID="{7900306E-F6C4-4965-98DC-FF100A8472B7}" presName="arrowAndChildren" presStyleCnt="0"/>
      <dgm:spPr/>
    </dgm:pt>
    <dgm:pt modelId="{FE0F311E-4739-D14B-A379-32CEF1C0A7CB}" type="pres">
      <dgm:prSet presAssocID="{7900306E-F6C4-4965-98DC-FF100A8472B7}" presName="parentTextArrow" presStyleLbl="node1" presStyleIdx="0" presStyleCnt="0"/>
      <dgm:spPr/>
    </dgm:pt>
    <dgm:pt modelId="{4F8B336F-10C4-CC4F-844B-AF6A6DBF7740}" type="pres">
      <dgm:prSet presAssocID="{7900306E-F6C4-4965-98DC-FF100A8472B7}" presName="arrow" presStyleLbl="alignNode1" presStyleIdx="5" presStyleCnt="6"/>
      <dgm:spPr/>
    </dgm:pt>
    <dgm:pt modelId="{C0EE6035-35AD-8F41-99D5-FA2D0438E448}" type="pres">
      <dgm:prSet presAssocID="{7900306E-F6C4-4965-98DC-FF100A8472B7}" presName="descendantArrow" presStyleLbl="bgAccFollowNode1" presStyleIdx="5" presStyleCnt="6"/>
      <dgm:spPr/>
    </dgm:pt>
  </dgm:ptLst>
  <dgm:cxnLst>
    <dgm:cxn modelId="{53280503-60CB-0449-9697-03F50D5A9775}" type="presOf" srcId="{E27B789B-5816-47EA-98F4-4702D588C8E8}" destId="{C17427E6-669B-A94B-984B-59F6B326F972}" srcOrd="1" destOrd="0" presId="urn:microsoft.com/office/officeart/2016/7/layout/VerticalDownArrowProcess"/>
    <dgm:cxn modelId="{7C89910D-1D62-4A81-865D-D64DE37B14B9}" srcId="{9BE18DE5-920B-4F8F-95BD-CC7B33C1D9E1}" destId="{3DCC3633-7F4A-4FEC-ACBB-921BF8A03202}" srcOrd="0" destOrd="0" parTransId="{A523825F-6432-46B5-9048-C0E86FA695EB}" sibTransId="{A26F3F9E-492F-4C50-B23A-7554704171EA}"/>
    <dgm:cxn modelId="{D5C9930F-1710-4AE1-935A-132851EDAF94}" srcId="{34B3A71E-F1AE-4835-9D3E-1701333B1EF4}" destId="{9BE18DE5-920B-4F8F-95BD-CC7B33C1D9E1}" srcOrd="2" destOrd="0" parTransId="{343DD74E-A365-4434-AB87-548C15EC2D95}" sibTransId="{0E567CA9-47BB-403C-BF14-7D689A858F25}"/>
    <dgm:cxn modelId="{9376911E-F1AE-CB43-84EA-C7CA04D61107}" type="presOf" srcId="{DEB03FF4-7089-40B2-8F9F-656BAF0D3EBD}" destId="{222254DF-2B9E-9248-A537-268637310A7D}" srcOrd="0" destOrd="0" presId="urn:microsoft.com/office/officeart/2016/7/layout/VerticalDownArrowProcess"/>
    <dgm:cxn modelId="{D6A10D3F-85C7-8245-AE1D-CBE564245ADE}" type="presOf" srcId="{9BE18DE5-920B-4F8F-95BD-CC7B33C1D9E1}" destId="{89934E4D-61FD-3843-98FA-A204323CE3CB}" srcOrd="0" destOrd="0" presId="urn:microsoft.com/office/officeart/2016/7/layout/VerticalDownArrowProcess"/>
    <dgm:cxn modelId="{751A1942-EA35-4450-A023-6FD774E8B5C7}" srcId="{34B3A71E-F1AE-4835-9D3E-1701333B1EF4}" destId="{E27B789B-5816-47EA-98F4-4702D588C8E8}" srcOrd="4" destOrd="0" parTransId="{A6CA167A-19FD-4C46-952A-159F8D753789}" sibTransId="{33B2C4E5-742B-4F1E-B18C-B6826FAD8B63}"/>
    <dgm:cxn modelId="{2D730451-8215-D04F-A3DF-42FCB308CE1C}" type="presOf" srcId="{9BE18DE5-920B-4F8F-95BD-CC7B33C1D9E1}" destId="{4D8CC139-B96C-394F-84F1-2E059708B975}" srcOrd="1" destOrd="0" presId="urn:microsoft.com/office/officeart/2016/7/layout/VerticalDownArrowProcess"/>
    <dgm:cxn modelId="{26E2DA54-0599-A04D-888C-A44862ACDA38}" type="presOf" srcId="{7A2CDE21-D5CE-471C-90D9-51CA09879333}" destId="{427D8EEA-67E4-EF46-B3C2-7A672E5E7E79}" srcOrd="0" destOrd="0" presId="urn:microsoft.com/office/officeart/2016/7/layout/VerticalDownArrowProcess"/>
    <dgm:cxn modelId="{2851E554-B9C3-5C42-8021-61742EA743B3}" type="presOf" srcId="{A0A0FF03-F34E-4889-8A93-9B78BFD32705}" destId="{1CC9E8FD-F570-4749-AC77-9625B0CFF008}" srcOrd="0" destOrd="0" presId="urn:microsoft.com/office/officeart/2016/7/layout/VerticalDownArrowProcess"/>
    <dgm:cxn modelId="{79BF5F68-05C0-499E-86C5-EE779A7729C1}" srcId="{34B3A71E-F1AE-4835-9D3E-1701333B1EF4}" destId="{7CA5E4A8-7B7C-4211-8082-A736F5E11AB3}" srcOrd="5" destOrd="0" parTransId="{92BB9B24-3C1D-4785-9419-006AF078EA05}" sibTransId="{4A3C0730-5209-4593-979B-943C308B36FB}"/>
    <dgm:cxn modelId="{EAF9A473-661F-4216-A1A2-D0F0C69EB42E}" srcId="{7CA5E4A8-7B7C-4211-8082-A736F5E11AB3}" destId="{290F7C6B-718E-42D0-A6E5-EFDAB3BA83D1}" srcOrd="0" destOrd="0" parTransId="{EE976A92-30B8-477D-B5AB-4BAC28DC59A9}" sibTransId="{260DD28E-C6F5-41A1-A246-E538C695EE77}"/>
    <dgm:cxn modelId="{8C0CFF7A-ECA6-4566-A283-87906E96E3A7}" srcId="{A5DA1ECA-73DB-4CB7-B011-BFF1FD43C633}" destId="{A0A0FF03-F34E-4889-8A93-9B78BFD32705}" srcOrd="0" destOrd="0" parTransId="{33493EF0-6CCD-461C-B3B9-F12BAEF3AB9E}" sibTransId="{C94FC9AB-79F0-4D32-B5F0-5624056A5D6D}"/>
    <dgm:cxn modelId="{B2753F7E-683E-2B47-B938-22A02C2266C8}" type="presOf" srcId="{7CA5E4A8-7B7C-4211-8082-A736F5E11AB3}" destId="{BCAA41BA-CA54-E347-9021-3D6AC4C8FAF6}" srcOrd="0" destOrd="0" presId="urn:microsoft.com/office/officeart/2016/7/layout/VerticalDownArrowProcess"/>
    <dgm:cxn modelId="{9E76C886-8BC6-5349-8BA0-5F780AA77CE0}" type="presOf" srcId="{34B3A71E-F1AE-4835-9D3E-1701333B1EF4}" destId="{7230C617-955E-CE44-9B3A-6B5B6BF80D82}" srcOrd="0" destOrd="0" presId="urn:microsoft.com/office/officeart/2016/7/layout/VerticalDownArrowProcess"/>
    <dgm:cxn modelId="{02806B87-8F93-B84D-83B7-1FB28E31299E}" type="presOf" srcId="{A5DA1ECA-73DB-4CB7-B011-BFF1FD43C633}" destId="{42E40424-F578-274A-A411-D7BF2D36EF8F}" srcOrd="1" destOrd="0" presId="urn:microsoft.com/office/officeart/2016/7/layout/VerticalDownArrowProcess"/>
    <dgm:cxn modelId="{52B9FF96-D429-8241-9FEA-21685BDE2B53}" type="presOf" srcId="{E27B789B-5816-47EA-98F4-4702D588C8E8}" destId="{6E5D3178-948D-2C49-9A99-615B2BA32C39}" srcOrd="0" destOrd="0" presId="urn:microsoft.com/office/officeart/2016/7/layout/VerticalDownArrowProcess"/>
    <dgm:cxn modelId="{C232199F-B028-9A46-AE8E-3DEE70534809}" type="presOf" srcId="{554999D2-219B-4E4D-93C5-CC651BCA3EDE}" destId="{02D966B5-A1A7-1C4A-84F4-B075474B9FF5}" srcOrd="0" destOrd="0" presId="urn:microsoft.com/office/officeart/2016/7/layout/VerticalDownArrowProcess"/>
    <dgm:cxn modelId="{275738A5-9B3E-F94A-945B-1805BF489AFE}" type="presOf" srcId="{4FF1098B-0D33-4767-B9C6-1CBE0868E072}" destId="{C0EE6035-35AD-8F41-99D5-FA2D0438E448}" srcOrd="0" destOrd="0" presId="urn:microsoft.com/office/officeart/2016/7/layout/VerticalDownArrowProcess"/>
    <dgm:cxn modelId="{548BA5A6-1222-4A27-B55E-CAA1B0473C8B}" srcId="{DEB03FF4-7089-40B2-8F9F-656BAF0D3EBD}" destId="{7A2CDE21-D5CE-471C-90D9-51CA09879333}" srcOrd="0" destOrd="0" parTransId="{6D3033A8-B33F-4ABB-BE71-28DAE2DA7D9E}" sibTransId="{D3D9D923-98E9-470F-828C-F32FF36FA5ED}"/>
    <dgm:cxn modelId="{2BF671AB-C325-7B49-8757-D2FC5F3FF323}" type="presOf" srcId="{7900306E-F6C4-4965-98DC-FF100A8472B7}" destId="{4F8B336F-10C4-CC4F-844B-AF6A6DBF7740}" srcOrd="1" destOrd="0" presId="urn:microsoft.com/office/officeart/2016/7/layout/VerticalDownArrowProcess"/>
    <dgm:cxn modelId="{4DB40AAC-126E-254D-9A3B-88FFF7EA20CD}" type="presOf" srcId="{A5DA1ECA-73DB-4CB7-B011-BFF1FD43C633}" destId="{088C809C-57E6-CC4B-BD7C-A9AA997A5F44}" srcOrd="0" destOrd="0" presId="urn:microsoft.com/office/officeart/2016/7/layout/VerticalDownArrowProcess"/>
    <dgm:cxn modelId="{B82F5AB0-A383-3A47-A76D-48092A97895B}" type="presOf" srcId="{7900306E-F6C4-4965-98DC-FF100A8472B7}" destId="{FE0F311E-4739-D14B-A379-32CEF1C0A7CB}" srcOrd="0" destOrd="0" presId="urn:microsoft.com/office/officeart/2016/7/layout/VerticalDownArrowProcess"/>
    <dgm:cxn modelId="{4DA7BEC3-3229-CE48-9611-6086226A55A2}" type="presOf" srcId="{3DCC3633-7F4A-4FEC-ACBB-921BF8A03202}" destId="{10E99DD7-EEEB-454F-857A-ED93DA225F0A}" srcOrd="0" destOrd="0" presId="urn:microsoft.com/office/officeart/2016/7/layout/VerticalDownArrowProcess"/>
    <dgm:cxn modelId="{D5100BCD-2EC2-403B-A715-05ED54A3390B}" srcId="{34B3A71E-F1AE-4835-9D3E-1701333B1EF4}" destId="{7900306E-F6C4-4965-98DC-FF100A8472B7}" srcOrd="0" destOrd="0" parTransId="{6F979A80-A40A-477E-A0B3-8EE410F3A09A}" sibTransId="{306F9809-6F9B-48B9-9926-794E423D8DBC}"/>
    <dgm:cxn modelId="{89EEA8CF-040F-4CA5-A4A2-E67C1C405843}" srcId="{7900306E-F6C4-4965-98DC-FF100A8472B7}" destId="{4FF1098B-0D33-4767-B9C6-1CBE0868E072}" srcOrd="0" destOrd="0" parTransId="{6D360317-98BE-4026-B74F-CEDBBD93B9C0}" sibTransId="{817C3CA6-E662-4C82-9B35-56E4CEC532EA}"/>
    <dgm:cxn modelId="{0CE3BBD4-B1CE-4306-83D6-35A76D7CA96F}" srcId="{34B3A71E-F1AE-4835-9D3E-1701333B1EF4}" destId="{A5DA1ECA-73DB-4CB7-B011-BFF1FD43C633}" srcOrd="1" destOrd="0" parTransId="{E25246AA-70C5-4AD5-A20D-1B6601CFD091}" sibTransId="{CD140CFD-25CA-43A9-AA5C-65DBCC6F8F43}"/>
    <dgm:cxn modelId="{5A90C8E7-3605-C740-B620-D8F62B549347}" type="presOf" srcId="{290F7C6B-718E-42D0-A6E5-EFDAB3BA83D1}" destId="{8B7AEB92-B127-1A46-948A-286FD35D57B0}" srcOrd="0" destOrd="0" presId="urn:microsoft.com/office/officeart/2016/7/layout/VerticalDownArrowProcess"/>
    <dgm:cxn modelId="{5F613CEE-6300-471B-9279-7A525B84FB5B}" srcId="{E27B789B-5816-47EA-98F4-4702D588C8E8}" destId="{554999D2-219B-4E4D-93C5-CC651BCA3EDE}" srcOrd="0" destOrd="0" parTransId="{B3087240-293A-435A-86FB-CE1412E398A0}" sibTransId="{585030CF-97C5-47EC-AB67-A0F7D10DB247}"/>
    <dgm:cxn modelId="{AD8AECF8-3C1D-4D61-8D5B-240CDD16AE4E}" srcId="{34B3A71E-F1AE-4835-9D3E-1701333B1EF4}" destId="{DEB03FF4-7089-40B2-8F9F-656BAF0D3EBD}" srcOrd="3" destOrd="0" parTransId="{7EA9DC32-F18C-4167-9314-42E2FD16A7F8}" sibTransId="{28E8DE32-FF8B-418D-BFAE-210DE3940BF0}"/>
    <dgm:cxn modelId="{890B27FE-FE41-614B-B91B-B9FA5C3B30E7}" type="presOf" srcId="{DEB03FF4-7089-40B2-8F9F-656BAF0D3EBD}" destId="{DB4761B6-FE40-C74D-86BE-E2B65FCA1F2A}" srcOrd="1" destOrd="0" presId="urn:microsoft.com/office/officeart/2016/7/layout/VerticalDownArrowProcess"/>
    <dgm:cxn modelId="{40CE1623-88B2-DE42-A0EF-94BFDC870D7B}" type="presParOf" srcId="{7230C617-955E-CE44-9B3A-6B5B6BF80D82}" destId="{F69FA731-9CA9-9049-A02D-E099574C3201}" srcOrd="0" destOrd="0" presId="urn:microsoft.com/office/officeart/2016/7/layout/VerticalDownArrowProcess"/>
    <dgm:cxn modelId="{38B6ADD2-A7DC-FE49-9596-31B3064383A0}" type="presParOf" srcId="{F69FA731-9CA9-9049-A02D-E099574C3201}" destId="{BCAA41BA-CA54-E347-9021-3D6AC4C8FAF6}" srcOrd="0" destOrd="0" presId="urn:microsoft.com/office/officeart/2016/7/layout/VerticalDownArrowProcess"/>
    <dgm:cxn modelId="{EB25096B-B509-1F47-A0BA-7554C79322D6}" type="presParOf" srcId="{F69FA731-9CA9-9049-A02D-E099574C3201}" destId="{8B7AEB92-B127-1A46-948A-286FD35D57B0}" srcOrd="1" destOrd="0" presId="urn:microsoft.com/office/officeart/2016/7/layout/VerticalDownArrowProcess"/>
    <dgm:cxn modelId="{EA363B40-23C0-3449-9962-BC13DB315561}" type="presParOf" srcId="{7230C617-955E-CE44-9B3A-6B5B6BF80D82}" destId="{D22F0632-0C4B-F74B-8647-1B16036A6321}" srcOrd="1" destOrd="0" presId="urn:microsoft.com/office/officeart/2016/7/layout/VerticalDownArrowProcess"/>
    <dgm:cxn modelId="{FA4F4D5A-FB27-774F-836E-D5EAB32AACF6}" type="presParOf" srcId="{7230C617-955E-CE44-9B3A-6B5B6BF80D82}" destId="{B0007CA2-17D2-F040-A768-52BC604480D4}" srcOrd="2" destOrd="0" presId="urn:microsoft.com/office/officeart/2016/7/layout/VerticalDownArrowProcess"/>
    <dgm:cxn modelId="{DE47C37C-2124-3941-BEE9-D7D62FEF703E}" type="presParOf" srcId="{B0007CA2-17D2-F040-A768-52BC604480D4}" destId="{6E5D3178-948D-2C49-9A99-615B2BA32C39}" srcOrd="0" destOrd="0" presId="urn:microsoft.com/office/officeart/2016/7/layout/VerticalDownArrowProcess"/>
    <dgm:cxn modelId="{FD807D85-2415-AD43-AF03-F162A3ACB6FA}" type="presParOf" srcId="{B0007CA2-17D2-F040-A768-52BC604480D4}" destId="{C17427E6-669B-A94B-984B-59F6B326F972}" srcOrd="1" destOrd="0" presId="urn:microsoft.com/office/officeart/2016/7/layout/VerticalDownArrowProcess"/>
    <dgm:cxn modelId="{70450714-2E4A-A842-B25F-4D214B0EB5AF}" type="presParOf" srcId="{B0007CA2-17D2-F040-A768-52BC604480D4}" destId="{02D966B5-A1A7-1C4A-84F4-B075474B9FF5}" srcOrd="2" destOrd="0" presId="urn:microsoft.com/office/officeart/2016/7/layout/VerticalDownArrowProcess"/>
    <dgm:cxn modelId="{76D63C67-719E-2A44-84F7-092F2C716CEC}" type="presParOf" srcId="{7230C617-955E-CE44-9B3A-6B5B6BF80D82}" destId="{0E2E594C-53FF-344E-84B6-7D4652B809AB}" srcOrd="3" destOrd="0" presId="urn:microsoft.com/office/officeart/2016/7/layout/VerticalDownArrowProcess"/>
    <dgm:cxn modelId="{31CBF438-B70C-B247-B4E7-C53372BF3343}" type="presParOf" srcId="{7230C617-955E-CE44-9B3A-6B5B6BF80D82}" destId="{665D207C-C4B2-934B-83BA-81FBE08007C8}" srcOrd="4" destOrd="0" presId="urn:microsoft.com/office/officeart/2016/7/layout/VerticalDownArrowProcess"/>
    <dgm:cxn modelId="{36E6400D-F765-DA45-AA39-4643F852D161}" type="presParOf" srcId="{665D207C-C4B2-934B-83BA-81FBE08007C8}" destId="{222254DF-2B9E-9248-A537-268637310A7D}" srcOrd="0" destOrd="0" presId="urn:microsoft.com/office/officeart/2016/7/layout/VerticalDownArrowProcess"/>
    <dgm:cxn modelId="{D8C42F92-3107-7647-AEC5-A0DA278E495B}" type="presParOf" srcId="{665D207C-C4B2-934B-83BA-81FBE08007C8}" destId="{DB4761B6-FE40-C74D-86BE-E2B65FCA1F2A}" srcOrd="1" destOrd="0" presId="urn:microsoft.com/office/officeart/2016/7/layout/VerticalDownArrowProcess"/>
    <dgm:cxn modelId="{502C4BFB-E899-4B45-96C5-56B271E13C5A}" type="presParOf" srcId="{665D207C-C4B2-934B-83BA-81FBE08007C8}" destId="{427D8EEA-67E4-EF46-B3C2-7A672E5E7E79}" srcOrd="2" destOrd="0" presId="urn:microsoft.com/office/officeart/2016/7/layout/VerticalDownArrowProcess"/>
    <dgm:cxn modelId="{942FF865-999C-8940-916B-7CFFA41788F2}" type="presParOf" srcId="{7230C617-955E-CE44-9B3A-6B5B6BF80D82}" destId="{A32828CE-51BA-C24A-BA88-D01DD651B3A6}" srcOrd="5" destOrd="0" presId="urn:microsoft.com/office/officeart/2016/7/layout/VerticalDownArrowProcess"/>
    <dgm:cxn modelId="{A03A1780-5222-2F46-8151-1602D73A3CAD}" type="presParOf" srcId="{7230C617-955E-CE44-9B3A-6B5B6BF80D82}" destId="{7EE03174-4EE7-AC49-BBBD-E7DFE731EBDF}" srcOrd="6" destOrd="0" presId="urn:microsoft.com/office/officeart/2016/7/layout/VerticalDownArrowProcess"/>
    <dgm:cxn modelId="{20079D30-6A74-6843-AD6D-3B97DBBD4DA9}" type="presParOf" srcId="{7EE03174-4EE7-AC49-BBBD-E7DFE731EBDF}" destId="{89934E4D-61FD-3843-98FA-A204323CE3CB}" srcOrd="0" destOrd="0" presId="urn:microsoft.com/office/officeart/2016/7/layout/VerticalDownArrowProcess"/>
    <dgm:cxn modelId="{726AF1CB-AB1A-E64C-8C73-60EC157DD90D}" type="presParOf" srcId="{7EE03174-4EE7-AC49-BBBD-E7DFE731EBDF}" destId="{4D8CC139-B96C-394F-84F1-2E059708B975}" srcOrd="1" destOrd="0" presId="urn:microsoft.com/office/officeart/2016/7/layout/VerticalDownArrowProcess"/>
    <dgm:cxn modelId="{B3F746DC-EB35-D449-95F2-69E8C0EFEBFB}" type="presParOf" srcId="{7EE03174-4EE7-AC49-BBBD-E7DFE731EBDF}" destId="{10E99DD7-EEEB-454F-857A-ED93DA225F0A}" srcOrd="2" destOrd="0" presId="urn:microsoft.com/office/officeart/2016/7/layout/VerticalDownArrowProcess"/>
    <dgm:cxn modelId="{D80FC88C-69FB-4043-92C8-4C9B34428AF3}" type="presParOf" srcId="{7230C617-955E-CE44-9B3A-6B5B6BF80D82}" destId="{2F488BF2-383E-A54B-A8FB-D1F6EDD013A5}" srcOrd="7" destOrd="0" presId="urn:microsoft.com/office/officeart/2016/7/layout/VerticalDownArrowProcess"/>
    <dgm:cxn modelId="{F9A79392-DF10-1141-974F-C075F10914A0}" type="presParOf" srcId="{7230C617-955E-CE44-9B3A-6B5B6BF80D82}" destId="{4297F4BA-25E4-7E4F-96F2-DC454D5474EC}" srcOrd="8" destOrd="0" presId="urn:microsoft.com/office/officeart/2016/7/layout/VerticalDownArrowProcess"/>
    <dgm:cxn modelId="{887EFF37-B610-8B4A-BEC5-CE63E68D05D0}" type="presParOf" srcId="{4297F4BA-25E4-7E4F-96F2-DC454D5474EC}" destId="{088C809C-57E6-CC4B-BD7C-A9AA997A5F44}" srcOrd="0" destOrd="0" presId="urn:microsoft.com/office/officeart/2016/7/layout/VerticalDownArrowProcess"/>
    <dgm:cxn modelId="{83AC2E8A-1052-4141-8BC1-F8E3D5B963AB}" type="presParOf" srcId="{4297F4BA-25E4-7E4F-96F2-DC454D5474EC}" destId="{42E40424-F578-274A-A411-D7BF2D36EF8F}" srcOrd="1" destOrd="0" presId="urn:microsoft.com/office/officeart/2016/7/layout/VerticalDownArrowProcess"/>
    <dgm:cxn modelId="{F3E8EC75-AAFF-A049-8973-CD7B90A424E0}" type="presParOf" srcId="{4297F4BA-25E4-7E4F-96F2-DC454D5474EC}" destId="{1CC9E8FD-F570-4749-AC77-9625B0CFF008}" srcOrd="2" destOrd="0" presId="urn:microsoft.com/office/officeart/2016/7/layout/VerticalDownArrowProcess"/>
    <dgm:cxn modelId="{FBF25AA6-48F4-C340-AA82-47C720098D1A}" type="presParOf" srcId="{7230C617-955E-CE44-9B3A-6B5B6BF80D82}" destId="{5F198B7D-E248-D641-A732-FB8EB170E612}" srcOrd="9" destOrd="0" presId="urn:microsoft.com/office/officeart/2016/7/layout/VerticalDownArrowProcess"/>
    <dgm:cxn modelId="{1B4B6ADA-DB3F-4D4A-969E-9EF44E70AFC1}" type="presParOf" srcId="{7230C617-955E-CE44-9B3A-6B5B6BF80D82}" destId="{DE90EA7C-5CA8-B54C-8D96-B5127FD3FCB8}" srcOrd="10" destOrd="0" presId="urn:microsoft.com/office/officeart/2016/7/layout/VerticalDownArrowProcess"/>
    <dgm:cxn modelId="{31EA4601-A4DC-B44E-9F98-24E878802DD1}" type="presParOf" srcId="{DE90EA7C-5CA8-B54C-8D96-B5127FD3FCB8}" destId="{FE0F311E-4739-D14B-A379-32CEF1C0A7CB}" srcOrd="0" destOrd="0" presId="urn:microsoft.com/office/officeart/2016/7/layout/VerticalDownArrowProcess"/>
    <dgm:cxn modelId="{547F5EA6-1024-B343-8A59-754E393CEC47}" type="presParOf" srcId="{DE90EA7C-5CA8-B54C-8D96-B5127FD3FCB8}" destId="{4F8B336F-10C4-CC4F-844B-AF6A6DBF7740}" srcOrd="1" destOrd="0" presId="urn:microsoft.com/office/officeart/2016/7/layout/VerticalDownArrowProcess"/>
    <dgm:cxn modelId="{C53B7D6B-C7B9-084C-98E8-190553211483}" type="presParOf" srcId="{DE90EA7C-5CA8-B54C-8D96-B5127FD3FCB8}" destId="{C0EE6035-35AD-8F41-99D5-FA2D0438E448}" srcOrd="2" destOrd="0" presId="urn:microsoft.com/office/officeart/2016/7/layout/VerticalDownArrow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396058-9F2F-4F59-926B-877DF7339067}" type="doc">
      <dgm:prSet loTypeId="urn:microsoft.com/office/officeart/2008/layout/LinedList" loCatId="list" qsTypeId="urn:microsoft.com/office/officeart/2005/8/quickstyle/simple2" qsCatId="simple" csTypeId="urn:microsoft.com/office/officeart/2005/8/colors/accent0_1" csCatId="mainScheme" phldr="1"/>
      <dgm:spPr/>
      <dgm:t>
        <a:bodyPr/>
        <a:lstStyle/>
        <a:p>
          <a:endParaRPr lang="en-US"/>
        </a:p>
      </dgm:t>
    </dgm:pt>
    <dgm:pt modelId="{2782C1FE-28FB-43F9-A3CD-9CDF9CD52BA3}">
      <dgm:prSet/>
      <dgm:spPr/>
      <dgm:t>
        <a:bodyPr/>
        <a:lstStyle/>
        <a:p>
          <a:r>
            <a:rPr lang="en-GB"/>
            <a:t>Created in 1919. </a:t>
          </a:r>
          <a:endParaRPr lang="en-US"/>
        </a:p>
      </dgm:t>
    </dgm:pt>
    <dgm:pt modelId="{271509B9-5B6C-4578-925A-176CBE57F2BD}" type="parTrans" cxnId="{2A77FD64-68CF-44B8-AFCD-B15C35784180}">
      <dgm:prSet/>
      <dgm:spPr/>
      <dgm:t>
        <a:bodyPr/>
        <a:lstStyle/>
        <a:p>
          <a:endParaRPr lang="en-US"/>
        </a:p>
      </dgm:t>
    </dgm:pt>
    <dgm:pt modelId="{5ABD9A1B-7E12-4AAC-9E66-CF6B39FEBEB5}" type="sibTrans" cxnId="{2A77FD64-68CF-44B8-AFCD-B15C35784180}">
      <dgm:prSet/>
      <dgm:spPr/>
      <dgm:t>
        <a:bodyPr/>
        <a:lstStyle/>
        <a:p>
          <a:endParaRPr lang="en-US"/>
        </a:p>
      </dgm:t>
    </dgm:pt>
    <dgm:pt modelId="{A8B09AE6-9919-4081-812F-D32DFEA8DC7C}">
      <dgm:prSet/>
      <dgm:spPr/>
      <dgm:t>
        <a:bodyPr/>
        <a:lstStyle/>
        <a:p>
          <a:r>
            <a:rPr lang="en-GB"/>
            <a:t>Split into numerous factions:</a:t>
          </a:r>
          <a:endParaRPr lang="en-US"/>
        </a:p>
      </dgm:t>
    </dgm:pt>
    <dgm:pt modelId="{2AA60501-B7DD-4CC4-96A8-D5BC46FC00E1}" type="parTrans" cxnId="{46E0C590-7AB8-46DE-BCA6-545E63AECBD3}">
      <dgm:prSet/>
      <dgm:spPr/>
      <dgm:t>
        <a:bodyPr/>
        <a:lstStyle/>
        <a:p>
          <a:endParaRPr lang="en-US"/>
        </a:p>
      </dgm:t>
    </dgm:pt>
    <dgm:pt modelId="{D4CBA561-E083-40EB-814D-96EFE0E6EA89}" type="sibTrans" cxnId="{46E0C590-7AB8-46DE-BCA6-545E63AECBD3}">
      <dgm:prSet/>
      <dgm:spPr/>
      <dgm:t>
        <a:bodyPr/>
        <a:lstStyle/>
        <a:p>
          <a:endParaRPr lang="en-US"/>
        </a:p>
      </dgm:t>
    </dgm:pt>
    <dgm:pt modelId="{F1E09566-C2D1-45E4-9DCA-6AC191102582}">
      <dgm:prSet/>
      <dgm:spPr/>
      <dgm:t>
        <a:bodyPr/>
        <a:lstStyle/>
        <a:p>
          <a:r>
            <a:rPr lang="en-GB"/>
            <a:t>1921 split into Pro-Treaty IRA and Anti-Treaty IRA. </a:t>
          </a:r>
          <a:endParaRPr lang="en-US"/>
        </a:p>
      </dgm:t>
    </dgm:pt>
    <dgm:pt modelId="{793BC1D7-1DCD-4FFC-8F0B-7A0BF1FD2EC7}" type="parTrans" cxnId="{F0EAE33A-664B-4A30-A138-F917803797B9}">
      <dgm:prSet/>
      <dgm:spPr/>
      <dgm:t>
        <a:bodyPr/>
        <a:lstStyle/>
        <a:p>
          <a:endParaRPr lang="en-US"/>
        </a:p>
      </dgm:t>
    </dgm:pt>
    <dgm:pt modelId="{0AA96178-7C8A-44D7-B896-2C599CC197D6}" type="sibTrans" cxnId="{F0EAE33A-664B-4A30-A138-F917803797B9}">
      <dgm:prSet/>
      <dgm:spPr/>
      <dgm:t>
        <a:bodyPr/>
        <a:lstStyle/>
        <a:p>
          <a:endParaRPr lang="en-US"/>
        </a:p>
      </dgm:t>
    </dgm:pt>
    <dgm:pt modelId="{A16617C0-5A9D-406A-B6FF-6A922A496C26}">
      <dgm:prSet/>
      <dgm:spPr/>
      <dgm:t>
        <a:bodyPr/>
        <a:lstStyle/>
        <a:p>
          <a:r>
            <a:rPr lang="en-GB"/>
            <a:t>1969 – Official IRA &amp; Provisional IRA.</a:t>
          </a:r>
          <a:endParaRPr lang="en-US"/>
        </a:p>
      </dgm:t>
    </dgm:pt>
    <dgm:pt modelId="{866B18A2-F877-45F6-A26E-B7DC41D94F69}" type="parTrans" cxnId="{91D0660E-8955-44D0-B245-10DA93DF35F0}">
      <dgm:prSet/>
      <dgm:spPr/>
      <dgm:t>
        <a:bodyPr/>
        <a:lstStyle/>
        <a:p>
          <a:endParaRPr lang="en-US"/>
        </a:p>
      </dgm:t>
    </dgm:pt>
    <dgm:pt modelId="{F39DB323-158B-4BE8-94A0-AF526A7056AA}" type="sibTrans" cxnId="{91D0660E-8955-44D0-B245-10DA93DF35F0}">
      <dgm:prSet/>
      <dgm:spPr/>
      <dgm:t>
        <a:bodyPr/>
        <a:lstStyle/>
        <a:p>
          <a:endParaRPr lang="en-US"/>
        </a:p>
      </dgm:t>
    </dgm:pt>
    <dgm:pt modelId="{BCC144C8-88A2-8B46-A423-3665702238B7}" type="pres">
      <dgm:prSet presAssocID="{66396058-9F2F-4F59-926B-877DF7339067}" presName="vert0" presStyleCnt="0">
        <dgm:presLayoutVars>
          <dgm:dir/>
          <dgm:animOne val="branch"/>
          <dgm:animLvl val="lvl"/>
        </dgm:presLayoutVars>
      </dgm:prSet>
      <dgm:spPr/>
    </dgm:pt>
    <dgm:pt modelId="{B3B8D044-BB2A-AD43-84EE-D552EDBD14D0}" type="pres">
      <dgm:prSet presAssocID="{2782C1FE-28FB-43F9-A3CD-9CDF9CD52BA3}" presName="thickLine" presStyleLbl="alignNode1" presStyleIdx="0" presStyleCnt="4"/>
      <dgm:spPr/>
    </dgm:pt>
    <dgm:pt modelId="{D22CB448-2391-EC47-BB29-03B90CB0E075}" type="pres">
      <dgm:prSet presAssocID="{2782C1FE-28FB-43F9-A3CD-9CDF9CD52BA3}" presName="horz1" presStyleCnt="0"/>
      <dgm:spPr/>
    </dgm:pt>
    <dgm:pt modelId="{9D134188-C476-D541-9880-2BEE8530C98E}" type="pres">
      <dgm:prSet presAssocID="{2782C1FE-28FB-43F9-A3CD-9CDF9CD52BA3}" presName="tx1" presStyleLbl="revTx" presStyleIdx="0" presStyleCnt="4"/>
      <dgm:spPr/>
    </dgm:pt>
    <dgm:pt modelId="{25D63545-72A6-B34B-9D1C-4B88DC6937C6}" type="pres">
      <dgm:prSet presAssocID="{2782C1FE-28FB-43F9-A3CD-9CDF9CD52BA3}" presName="vert1" presStyleCnt="0"/>
      <dgm:spPr/>
    </dgm:pt>
    <dgm:pt modelId="{50E460B8-2628-FA41-962D-04F9A99142C5}" type="pres">
      <dgm:prSet presAssocID="{A8B09AE6-9919-4081-812F-D32DFEA8DC7C}" presName="thickLine" presStyleLbl="alignNode1" presStyleIdx="1" presStyleCnt="4"/>
      <dgm:spPr/>
    </dgm:pt>
    <dgm:pt modelId="{F460B777-50DB-3349-B489-1865FF08DB86}" type="pres">
      <dgm:prSet presAssocID="{A8B09AE6-9919-4081-812F-D32DFEA8DC7C}" presName="horz1" presStyleCnt="0"/>
      <dgm:spPr/>
    </dgm:pt>
    <dgm:pt modelId="{38C2A93F-7373-B043-AEB7-A7EB33B72090}" type="pres">
      <dgm:prSet presAssocID="{A8B09AE6-9919-4081-812F-D32DFEA8DC7C}" presName="tx1" presStyleLbl="revTx" presStyleIdx="1" presStyleCnt="4"/>
      <dgm:spPr/>
    </dgm:pt>
    <dgm:pt modelId="{715C579B-FE65-2941-B975-89A2BE3B48BB}" type="pres">
      <dgm:prSet presAssocID="{A8B09AE6-9919-4081-812F-D32DFEA8DC7C}" presName="vert1" presStyleCnt="0"/>
      <dgm:spPr/>
    </dgm:pt>
    <dgm:pt modelId="{7645CD8F-552D-224D-B5BB-DFE0B99B4B3F}" type="pres">
      <dgm:prSet presAssocID="{F1E09566-C2D1-45E4-9DCA-6AC191102582}" presName="thickLine" presStyleLbl="alignNode1" presStyleIdx="2" presStyleCnt="4"/>
      <dgm:spPr/>
    </dgm:pt>
    <dgm:pt modelId="{DEC26059-4B07-B343-B16C-BD39B6F72DA3}" type="pres">
      <dgm:prSet presAssocID="{F1E09566-C2D1-45E4-9DCA-6AC191102582}" presName="horz1" presStyleCnt="0"/>
      <dgm:spPr/>
    </dgm:pt>
    <dgm:pt modelId="{00AE65F3-39E2-2E45-9DF0-14852FCDDB37}" type="pres">
      <dgm:prSet presAssocID="{F1E09566-C2D1-45E4-9DCA-6AC191102582}" presName="tx1" presStyleLbl="revTx" presStyleIdx="2" presStyleCnt="4"/>
      <dgm:spPr/>
    </dgm:pt>
    <dgm:pt modelId="{71F21F8A-3BB4-524E-BE6D-5371CDFCDEED}" type="pres">
      <dgm:prSet presAssocID="{F1E09566-C2D1-45E4-9DCA-6AC191102582}" presName="vert1" presStyleCnt="0"/>
      <dgm:spPr/>
    </dgm:pt>
    <dgm:pt modelId="{AA6E28B0-2C9E-8F47-AD00-EA377FC90092}" type="pres">
      <dgm:prSet presAssocID="{A16617C0-5A9D-406A-B6FF-6A922A496C26}" presName="thickLine" presStyleLbl="alignNode1" presStyleIdx="3" presStyleCnt="4"/>
      <dgm:spPr/>
    </dgm:pt>
    <dgm:pt modelId="{5D2739DC-F70E-F947-8307-F972C01CC363}" type="pres">
      <dgm:prSet presAssocID="{A16617C0-5A9D-406A-B6FF-6A922A496C26}" presName="horz1" presStyleCnt="0"/>
      <dgm:spPr/>
    </dgm:pt>
    <dgm:pt modelId="{DA68B488-459A-264B-B630-E750FD0FCE8E}" type="pres">
      <dgm:prSet presAssocID="{A16617C0-5A9D-406A-B6FF-6A922A496C26}" presName="tx1" presStyleLbl="revTx" presStyleIdx="3" presStyleCnt="4"/>
      <dgm:spPr/>
    </dgm:pt>
    <dgm:pt modelId="{F3960FB4-E465-7B44-AC93-8BA74DA5813C}" type="pres">
      <dgm:prSet presAssocID="{A16617C0-5A9D-406A-B6FF-6A922A496C26}" presName="vert1" presStyleCnt="0"/>
      <dgm:spPr/>
    </dgm:pt>
  </dgm:ptLst>
  <dgm:cxnLst>
    <dgm:cxn modelId="{91D0660E-8955-44D0-B245-10DA93DF35F0}" srcId="{66396058-9F2F-4F59-926B-877DF7339067}" destId="{A16617C0-5A9D-406A-B6FF-6A922A496C26}" srcOrd="3" destOrd="0" parTransId="{866B18A2-F877-45F6-A26E-B7DC41D94F69}" sibTransId="{F39DB323-158B-4BE8-94A0-AF526A7056AA}"/>
    <dgm:cxn modelId="{37E9C81E-5CD9-694D-AAB8-3EC7BFAACDC0}" type="presOf" srcId="{A16617C0-5A9D-406A-B6FF-6A922A496C26}" destId="{DA68B488-459A-264B-B630-E750FD0FCE8E}" srcOrd="0" destOrd="0" presId="urn:microsoft.com/office/officeart/2008/layout/LinedList"/>
    <dgm:cxn modelId="{5E8C3025-8062-7847-BF04-CD88E5B8BB68}" type="presOf" srcId="{A8B09AE6-9919-4081-812F-D32DFEA8DC7C}" destId="{38C2A93F-7373-B043-AEB7-A7EB33B72090}" srcOrd="0" destOrd="0" presId="urn:microsoft.com/office/officeart/2008/layout/LinedList"/>
    <dgm:cxn modelId="{D8E69C34-6B97-DE44-B5E8-A6B752476211}" type="presOf" srcId="{2782C1FE-28FB-43F9-A3CD-9CDF9CD52BA3}" destId="{9D134188-C476-D541-9880-2BEE8530C98E}" srcOrd="0" destOrd="0" presId="urn:microsoft.com/office/officeart/2008/layout/LinedList"/>
    <dgm:cxn modelId="{F0EAE33A-664B-4A30-A138-F917803797B9}" srcId="{66396058-9F2F-4F59-926B-877DF7339067}" destId="{F1E09566-C2D1-45E4-9DCA-6AC191102582}" srcOrd="2" destOrd="0" parTransId="{793BC1D7-1DCD-4FFC-8F0B-7A0BF1FD2EC7}" sibTransId="{0AA96178-7C8A-44D7-B896-2C599CC197D6}"/>
    <dgm:cxn modelId="{2A77FD64-68CF-44B8-AFCD-B15C35784180}" srcId="{66396058-9F2F-4F59-926B-877DF7339067}" destId="{2782C1FE-28FB-43F9-A3CD-9CDF9CD52BA3}" srcOrd="0" destOrd="0" parTransId="{271509B9-5B6C-4578-925A-176CBE57F2BD}" sibTransId="{5ABD9A1B-7E12-4AAC-9E66-CF6B39FEBEB5}"/>
    <dgm:cxn modelId="{15C5A965-9649-8B4D-B15C-5A70E3C6200E}" type="presOf" srcId="{F1E09566-C2D1-45E4-9DCA-6AC191102582}" destId="{00AE65F3-39E2-2E45-9DF0-14852FCDDB37}" srcOrd="0" destOrd="0" presId="urn:microsoft.com/office/officeart/2008/layout/LinedList"/>
    <dgm:cxn modelId="{46E0C590-7AB8-46DE-BCA6-545E63AECBD3}" srcId="{66396058-9F2F-4F59-926B-877DF7339067}" destId="{A8B09AE6-9919-4081-812F-D32DFEA8DC7C}" srcOrd="1" destOrd="0" parTransId="{2AA60501-B7DD-4CC4-96A8-D5BC46FC00E1}" sibTransId="{D4CBA561-E083-40EB-814D-96EFE0E6EA89}"/>
    <dgm:cxn modelId="{47AAE5BC-4FD7-C647-BBFA-4F60CE7EC253}" type="presOf" srcId="{66396058-9F2F-4F59-926B-877DF7339067}" destId="{BCC144C8-88A2-8B46-A423-3665702238B7}" srcOrd="0" destOrd="0" presId="urn:microsoft.com/office/officeart/2008/layout/LinedList"/>
    <dgm:cxn modelId="{520FB22B-AAE0-204B-B4BA-3A2F1AD78AA7}" type="presParOf" srcId="{BCC144C8-88A2-8B46-A423-3665702238B7}" destId="{B3B8D044-BB2A-AD43-84EE-D552EDBD14D0}" srcOrd="0" destOrd="0" presId="urn:microsoft.com/office/officeart/2008/layout/LinedList"/>
    <dgm:cxn modelId="{C763116F-A806-714B-A1CA-85380B191267}" type="presParOf" srcId="{BCC144C8-88A2-8B46-A423-3665702238B7}" destId="{D22CB448-2391-EC47-BB29-03B90CB0E075}" srcOrd="1" destOrd="0" presId="urn:microsoft.com/office/officeart/2008/layout/LinedList"/>
    <dgm:cxn modelId="{DCF47510-14A4-284C-9774-019A27020BC6}" type="presParOf" srcId="{D22CB448-2391-EC47-BB29-03B90CB0E075}" destId="{9D134188-C476-D541-9880-2BEE8530C98E}" srcOrd="0" destOrd="0" presId="urn:microsoft.com/office/officeart/2008/layout/LinedList"/>
    <dgm:cxn modelId="{D2F0CE64-1CCE-3C42-ABA9-719339F426FA}" type="presParOf" srcId="{D22CB448-2391-EC47-BB29-03B90CB0E075}" destId="{25D63545-72A6-B34B-9D1C-4B88DC6937C6}" srcOrd="1" destOrd="0" presId="urn:microsoft.com/office/officeart/2008/layout/LinedList"/>
    <dgm:cxn modelId="{5832E769-97C8-3A4A-A5CE-01B647068EB5}" type="presParOf" srcId="{BCC144C8-88A2-8B46-A423-3665702238B7}" destId="{50E460B8-2628-FA41-962D-04F9A99142C5}" srcOrd="2" destOrd="0" presId="urn:microsoft.com/office/officeart/2008/layout/LinedList"/>
    <dgm:cxn modelId="{F84CA300-9E29-2F4C-A2CB-C5C4D859CD87}" type="presParOf" srcId="{BCC144C8-88A2-8B46-A423-3665702238B7}" destId="{F460B777-50DB-3349-B489-1865FF08DB86}" srcOrd="3" destOrd="0" presId="urn:microsoft.com/office/officeart/2008/layout/LinedList"/>
    <dgm:cxn modelId="{89F32FA0-87B1-1749-9152-561C1AEFAC1F}" type="presParOf" srcId="{F460B777-50DB-3349-B489-1865FF08DB86}" destId="{38C2A93F-7373-B043-AEB7-A7EB33B72090}" srcOrd="0" destOrd="0" presId="urn:microsoft.com/office/officeart/2008/layout/LinedList"/>
    <dgm:cxn modelId="{09F39457-EB24-BC42-AFD5-292A77669F2E}" type="presParOf" srcId="{F460B777-50DB-3349-B489-1865FF08DB86}" destId="{715C579B-FE65-2941-B975-89A2BE3B48BB}" srcOrd="1" destOrd="0" presId="urn:microsoft.com/office/officeart/2008/layout/LinedList"/>
    <dgm:cxn modelId="{0C83DC80-702D-0443-A83F-0FADBE3C6FE8}" type="presParOf" srcId="{BCC144C8-88A2-8B46-A423-3665702238B7}" destId="{7645CD8F-552D-224D-B5BB-DFE0B99B4B3F}" srcOrd="4" destOrd="0" presId="urn:microsoft.com/office/officeart/2008/layout/LinedList"/>
    <dgm:cxn modelId="{3DA97F55-1F61-C940-BECD-8C79B18D7CBC}" type="presParOf" srcId="{BCC144C8-88A2-8B46-A423-3665702238B7}" destId="{DEC26059-4B07-B343-B16C-BD39B6F72DA3}" srcOrd="5" destOrd="0" presId="urn:microsoft.com/office/officeart/2008/layout/LinedList"/>
    <dgm:cxn modelId="{21F06DB6-CC61-3144-8115-2993CCAB6341}" type="presParOf" srcId="{DEC26059-4B07-B343-B16C-BD39B6F72DA3}" destId="{00AE65F3-39E2-2E45-9DF0-14852FCDDB37}" srcOrd="0" destOrd="0" presId="urn:microsoft.com/office/officeart/2008/layout/LinedList"/>
    <dgm:cxn modelId="{1FAB0E11-1D80-1342-AD86-00BDBDEC96FE}" type="presParOf" srcId="{DEC26059-4B07-B343-B16C-BD39B6F72DA3}" destId="{71F21F8A-3BB4-524E-BE6D-5371CDFCDEED}" srcOrd="1" destOrd="0" presId="urn:microsoft.com/office/officeart/2008/layout/LinedList"/>
    <dgm:cxn modelId="{B96673B8-E30A-A049-8E59-7B7246FE6172}" type="presParOf" srcId="{BCC144C8-88A2-8B46-A423-3665702238B7}" destId="{AA6E28B0-2C9E-8F47-AD00-EA377FC90092}" srcOrd="6" destOrd="0" presId="urn:microsoft.com/office/officeart/2008/layout/LinedList"/>
    <dgm:cxn modelId="{D84F2D8C-D477-1A4B-9C5C-25BE0EE78DF4}" type="presParOf" srcId="{BCC144C8-88A2-8B46-A423-3665702238B7}" destId="{5D2739DC-F70E-F947-8307-F972C01CC363}" srcOrd="7" destOrd="0" presId="urn:microsoft.com/office/officeart/2008/layout/LinedList"/>
    <dgm:cxn modelId="{23734F01-E675-5D4B-9FB0-0857430DF633}" type="presParOf" srcId="{5D2739DC-F70E-F947-8307-F972C01CC363}" destId="{DA68B488-459A-264B-B630-E750FD0FCE8E}" srcOrd="0" destOrd="0" presId="urn:microsoft.com/office/officeart/2008/layout/LinedList"/>
    <dgm:cxn modelId="{95497D1A-2313-1A44-B73C-AB47C9C6385E}" type="presParOf" srcId="{5D2739DC-F70E-F947-8307-F972C01CC363}" destId="{F3960FB4-E465-7B44-AC93-8BA74DA5813C}"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89D217-C270-48AF-8BCF-B86299A1D137}"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65F7EF5B-3A4E-4B06-A5CA-72468AFF27F4}">
      <dgm:prSet/>
      <dgm:spPr/>
      <dgm:t>
        <a:bodyPr/>
        <a:lstStyle/>
        <a:p>
          <a:r>
            <a:rPr lang="en-GB" baseline="0"/>
            <a:t>Religion.</a:t>
          </a:r>
          <a:endParaRPr lang="en-US"/>
        </a:p>
      </dgm:t>
    </dgm:pt>
    <dgm:pt modelId="{2A958B72-0DD0-4983-9DEE-B8DE6033A160}" type="parTrans" cxnId="{D5F5851E-3543-4605-99D5-D3CD8F67262C}">
      <dgm:prSet/>
      <dgm:spPr/>
      <dgm:t>
        <a:bodyPr/>
        <a:lstStyle/>
        <a:p>
          <a:endParaRPr lang="en-US"/>
        </a:p>
      </dgm:t>
    </dgm:pt>
    <dgm:pt modelId="{AACF6544-EA98-4DA8-B5ED-3A0A6D0CEF47}" type="sibTrans" cxnId="{D5F5851E-3543-4605-99D5-D3CD8F67262C}">
      <dgm:prSet/>
      <dgm:spPr/>
      <dgm:t>
        <a:bodyPr/>
        <a:lstStyle/>
        <a:p>
          <a:endParaRPr lang="en-US"/>
        </a:p>
      </dgm:t>
    </dgm:pt>
    <dgm:pt modelId="{FE86FD75-16EC-4EEA-A19E-485D2CEDFAD1}">
      <dgm:prSet/>
      <dgm:spPr/>
      <dgm:t>
        <a:bodyPr/>
        <a:lstStyle/>
        <a:p>
          <a:r>
            <a:rPr lang="en-GB" baseline="0"/>
            <a:t>Nationalism</a:t>
          </a:r>
          <a:endParaRPr lang="en-US"/>
        </a:p>
      </dgm:t>
    </dgm:pt>
    <dgm:pt modelId="{96A918F5-5E66-4ED2-843B-F19826EEB2CB}" type="parTrans" cxnId="{740726A2-808D-4997-A29C-BEC90063E825}">
      <dgm:prSet/>
      <dgm:spPr/>
      <dgm:t>
        <a:bodyPr/>
        <a:lstStyle/>
        <a:p>
          <a:endParaRPr lang="en-US"/>
        </a:p>
      </dgm:t>
    </dgm:pt>
    <dgm:pt modelId="{BA8715B5-8902-428C-9AFC-B51FA5540873}" type="sibTrans" cxnId="{740726A2-808D-4997-A29C-BEC90063E825}">
      <dgm:prSet/>
      <dgm:spPr/>
      <dgm:t>
        <a:bodyPr/>
        <a:lstStyle/>
        <a:p>
          <a:endParaRPr lang="en-US"/>
        </a:p>
      </dgm:t>
    </dgm:pt>
    <dgm:pt modelId="{B9F4F107-8188-4CA4-9D7A-FB49CB0CA807}">
      <dgm:prSet/>
      <dgm:spPr/>
      <dgm:t>
        <a:bodyPr/>
        <a:lstStyle/>
        <a:p>
          <a:r>
            <a:rPr lang="en-GB" baseline="0"/>
            <a:t>Socialism </a:t>
          </a:r>
          <a:endParaRPr lang="en-US"/>
        </a:p>
      </dgm:t>
    </dgm:pt>
    <dgm:pt modelId="{858F2589-E81B-4BDB-84A7-FCE7A5D2ACF8}" type="parTrans" cxnId="{86A60C58-750D-4EA7-9101-B630843B7121}">
      <dgm:prSet/>
      <dgm:spPr/>
      <dgm:t>
        <a:bodyPr/>
        <a:lstStyle/>
        <a:p>
          <a:endParaRPr lang="en-US"/>
        </a:p>
      </dgm:t>
    </dgm:pt>
    <dgm:pt modelId="{15DB10AC-AE82-4EE5-82B3-4B2A6019113B}" type="sibTrans" cxnId="{86A60C58-750D-4EA7-9101-B630843B7121}">
      <dgm:prSet/>
      <dgm:spPr/>
      <dgm:t>
        <a:bodyPr/>
        <a:lstStyle/>
        <a:p>
          <a:endParaRPr lang="en-US"/>
        </a:p>
      </dgm:t>
    </dgm:pt>
    <dgm:pt modelId="{526933C9-0929-4590-AF1A-E4586E9BE952}">
      <dgm:prSet/>
      <dgm:spPr/>
      <dgm:t>
        <a:bodyPr/>
        <a:lstStyle/>
        <a:p>
          <a:r>
            <a:rPr lang="en-GB" baseline="0"/>
            <a:t>Marxism</a:t>
          </a:r>
          <a:endParaRPr lang="en-US"/>
        </a:p>
      </dgm:t>
    </dgm:pt>
    <dgm:pt modelId="{1CC96987-9716-47B1-AC03-926E62B034AA}" type="parTrans" cxnId="{19CB2CED-28C9-454B-8EF2-1DF8A1E019A9}">
      <dgm:prSet/>
      <dgm:spPr/>
      <dgm:t>
        <a:bodyPr/>
        <a:lstStyle/>
        <a:p>
          <a:endParaRPr lang="en-US"/>
        </a:p>
      </dgm:t>
    </dgm:pt>
    <dgm:pt modelId="{B85B6BF7-7565-492A-84A1-6E7807F09740}" type="sibTrans" cxnId="{19CB2CED-28C9-454B-8EF2-1DF8A1E019A9}">
      <dgm:prSet/>
      <dgm:spPr/>
      <dgm:t>
        <a:bodyPr/>
        <a:lstStyle/>
        <a:p>
          <a:endParaRPr lang="en-US"/>
        </a:p>
      </dgm:t>
    </dgm:pt>
    <dgm:pt modelId="{B3BAA2F0-87B9-F447-A1DA-4B68791DA7BA}" type="pres">
      <dgm:prSet presAssocID="{3A89D217-C270-48AF-8BCF-B86299A1D137}" presName="linear" presStyleCnt="0">
        <dgm:presLayoutVars>
          <dgm:animLvl val="lvl"/>
          <dgm:resizeHandles val="exact"/>
        </dgm:presLayoutVars>
      </dgm:prSet>
      <dgm:spPr/>
    </dgm:pt>
    <dgm:pt modelId="{53E3E242-315E-1E49-9290-ED86382E5F58}" type="pres">
      <dgm:prSet presAssocID="{65F7EF5B-3A4E-4B06-A5CA-72468AFF27F4}" presName="parentText" presStyleLbl="node1" presStyleIdx="0" presStyleCnt="4">
        <dgm:presLayoutVars>
          <dgm:chMax val="0"/>
          <dgm:bulletEnabled val="1"/>
        </dgm:presLayoutVars>
      </dgm:prSet>
      <dgm:spPr/>
    </dgm:pt>
    <dgm:pt modelId="{6A0A6782-4D9C-7343-A47F-60C8C56E8C70}" type="pres">
      <dgm:prSet presAssocID="{AACF6544-EA98-4DA8-B5ED-3A0A6D0CEF47}" presName="spacer" presStyleCnt="0"/>
      <dgm:spPr/>
    </dgm:pt>
    <dgm:pt modelId="{EAA90ED1-80DE-FD4C-80CB-56CA03B92DC2}" type="pres">
      <dgm:prSet presAssocID="{FE86FD75-16EC-4EEA-A19E-485D2CEDFAD1}" presName="parentText" presStyleLbl="node1" presStyleIdx="1" presStyleCnt="4">
        <dgm:presLayoutVars>
          <dgm:chMax val="0"/>
          <dgm:bulletEnabled val="1"/>
        </dgm:presLayoutVars>
      </dgm:prSet>
      <dgm:spPr/>
    </dgm:pt>
    <dgm:pt modelId="{738423BD-1972-CF4F-8B3C-EA6B5D4815A6}" type="pres">
      <dgm:prSet presAssocID="{BA8715B5-8902-428C-9AFC-B51FA5540873}" presName="spacer" presStyleCnt="0"/>
      <dgm:spPr/>
    </dgm:pt>
    <dgm:pt modelId="{4E8B6166-A39D-584D-81A9-F4F961921FD7}" type="pres">
      <dgm:prSet presAssocID="{B9F4F107-8188-4CA4-9D7A-FB49CB0CA807}" presName="parentText" presStyleLbl="node1" presStyleIdx="2" presStyleCnt="4">
        <dgm:presLayoutVars>
          <dgm:chMax val="0"/>
          <dgm:bulletEnabled val="1"/>
        </dgm:presLayoutVars>
      </dgm:prSet>
      <dgm:spPr/>
    </dgm:pt>
    <dgm:pt modelId="{EB6E7130-9A98-E943-AF47-DC10BEBD486F}" type="pres">
      <dgm:prSet presAssocID="{15DB10AC-AE82-4EE5-82B3-4B2A6019113B}" presName="spacer" presStyleCnt="0"/>
      <dgm:spPr/>
    </dgm:pt>
    <dgm:pt modelId="{AD2A2DD9-870A-A54B-A7AB-29215BAFC26E}" type="pres">
      <dgm:prSet presAssocID="{526933C9-0929-4590-AF1A-E4586E9BE952}" presName="parentText" presStyleLbl="node1" presStyleIdx="3" presStyleCnt="4">
        <dgm:presLayoutVars>
          <dgm:chMax val="0"/>
          <dgm:bulletEnabled val="1"/>
        </dgm:presLayoutVars>
      </dgm:prSet>
      <dgm:spPr/>
    </dgm:pt>
  </dgm:ptLst>
  <dgm:cxnLst>
    <dgm:cxn modelId="{683F3500-289B-AA4A-8B71-7D0C748D3DCA}" type="presOf" srcId="{526933C9-0929-4590-AF1A-E4586E9BE952}" destId="{AD2A2DD9-870A-A54B-A7AB-29215BAFC26E}" srcOrd="0" destOrd="0" presId="urn:microsoft.com/office/officeart/2005/8/layout/vList2"/>
    <dgm:cxn modelId="{D5F5851E-3543-4605-99D5-D3CD8F67262C}" srcId="{3A89D217-C270-48AF-8BCF-B86299A1D137}" destId="{65F7EF5B-3A4E-4B06-A5CA-72468AFF27F4}" srcOrd="0" destOrd="0" parTransId="{2A958B72-0DD0-4983-9DEE-B8DE6033A160}" sibTransId="{AACF6544-EA98-4DA8-B5ED-3A0A6D0CEF47}"/>
    <dgm:cxn modelId="{86A60C58-750D-4EA7-9101-B630843B7121}" srcId="{3A89D217-C270-48AF-8BCF-B86299A1D137}" destId="{B9F4F107-8188-4CA4-9D7A-FB49CB0CA807}" srcOrd="2" destOrd="0" parTransId="{858F2589-E81B-4BDB-84A7-FCE7A5D2ACF8}" sibTransId="{15DB10AC-AE82-4EE5-82B3-4B2A6019113B}"/>
    <dgm:cxn modelId="{395FAF64-BE0A-9D4E-81B8-2329CF62BBF1}" type="presOf" srcId="{B9F4F107-8188-4CA4-9D7A-FB49CB0CA807}" destId="{4E8B6166-A39D-584D-81A9-F4F961921FD7}" srcOrd="0" destOrd="0" presId="urn:microsoft.com/office/officeart/2005/8/layout/vList2"/>
    <dgm:cxn modelId="{740726A2-808D-4997-A29C-BEC90063E825}" srcId="{3A89D217-C270-48AF-8BCF-B86299A1D137}" destId="{FE86FD75-16EC-4EEA-A19E-485D2CEDFAD1}" srcOrd="1" destOrd="0" parTransId="{96A918F5-5E66-4ED2-843B-F19826EEB2CB}" sibTransId="{BA8715B5-8902-428C-9AFC-B51FA5540873}"/>
    <dgm:cxn modelId="{41840FA6-C4D0-BF47-981A-66CB8534D1E0}" type="presOf" srcId="{3A89D217-C270-48AF-8BCF-B86299A1D137}" destId="{B3BAA2F0-87B9-F447-A1DA-4B68791DA7BA}" srcOrd="0" destOrd="0" presId="urn:microsoft.com/office/officeart/2005/8/layout/vList2"/>
    <dgm:cxn modelId="{1D7310E9-C866-3747-9797-7614897C4B8E}" type="presOf" srcId="{65F7EF5B-3A4E-4B06-A5CA-72468AFF27F4}" destId="{53E3E242-315E-1E49-9290-ED86382E5F58}" srcOrd="0" destOrd="0" presId="urn:microsoft.com/office/officeart/2005/8/layout/vList2"/>
    <dgm:cxn modelId="{19CB2CED-28C9-454B-8EF2-1DF8A1E019A9}" srcId="{3A89D217-C270-48AF-8BCF-B86299A1D137}" destId="{526933C9-0929-4590-AF1A-E4586E9BE952}" srcOrd="3" destOrd="0" parTransId="{1CC96987-9716-47B1-AC03-926E62B034AA}" sibTransId="{B85B6BF7-7565-492A-84A1-6E7807F09740}"/>
    <dgm:cxn modelId="{3EEF64F9-9D5C-2947-9135-0E9F4919E53E}" type="presOf" srcId="{FE86FD75-16EC-4EEA-A19E-485D2CEDFAD1}" destId="{EAA90ED1-80DE-FD4C-80CB-56CA03B92DC2}" srcOrd="0" destOrd="0" presId="urn:microsoft.com/office/officeart/2005/8/layout/vList2"/>
    <dgm:cxn modelId="{85DCF149-9A28-2347-AF8A-30361DC9E887}" type="presParOf" srcId="{B3BAA2F0-87B9-F447-A1DA-4B68791DA7BA}" destId="{53E3E242-315E-1E49-9290-ED86382E5F58}" srcOrd="0" destOrd="0" presId="urn:microsoft.com/office/officeart/2005/8/layout/vList2"/>
    <dgm:cxn modelId="{FA46FF01-DFD3-8D42-BB1D-BBEA67F8D36E}" type="presParOf" srcId="{B3BAA2F0-87B9-F447-A1DA-4B68791DA7BA}" destId="{6A0A6782-4D9C-7343-A47F-60C8C56E8C70}" srcOrd="1" destOrd="0" presId="urn:microsoft.com/office/officeart/2005/8/layout/vList2"/>
    <dgm:cxn modelId="{F68B7D65-A127-BF4A-A328-74DDBE58AC1A}" type="presParOf" srcId="{B3BAA2F0-87B9-F447-A1DA-4B68791DA7BA}" destId="{EAA90ED1-80DE-FD4C-80CB-56CA03B92DC2}" srcOrd="2" destOrd="0" presId="urn:microsoft.com/office/officeart/2005/8/layout/vList2"/>
    <dgm:cxn modelId="{37D5F880-7923-0044-98CA-D38BEF5CE80F}" type="presParOf" srcId="{B3BAA2F0-87B9-F447-A1DA-4B68791DA7BA}" destId="{738423BD-1972-CF4F-8B3C-EA6B5D4815A6}" srcOrd="3" destOrd="0" presId="urn:microsoft.com/office/officeart/2005/8/layout/vList2"/>
    <dgm:cxn modelId="{68F5B0D5-08D1-5542-80F0-513B6A81315C}" type="presParOf" srcId="{B3BAA2F0-87B9-F447-A1DA-4B68791DA7BA}" destId="{4E8B6166-A39D-584D-81A9-F4F961921FD7}" srcOrd="4" destOrd="0" presId="urn:microsoft.com/office/officeart/2005/8/layout/vList2"/>
    <dgm:cxn modelId="{4C285FF2-9597-8046-88EA-B8621E68F356}" type="presParOf" srcId="{B3BAA2F0-87B9-F447-A1DA-4B68791DA7BA}" destId="{EB6E7130-9A98-E943-AF47-DC10BEBD486F}" srcOrd="5" destOrd="0" presId="urn:microsoft.com/office/officeart/2005/8/layout/vList2"/>
    <dgm:cxn modelId="{4F8F62F1-B66A-0C4A-899E-16408AABDDAF}" type="presParOf" srcId="{B3BAA2F0-87B9-F447-A1DA-4B68791DA7BA}" destId="{AD2A2DD9-870A-A54B-A7AB-29215BAFC26E}"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FE0D011-3788-4DDF-97E9-1B701CABF23C}"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60D6A7CD-FFD9-4C79-AE0D-1D628CDA6107}">
      <dgm:prSet/>
      <dgm:spPr/>
      <dgm:t>
        <a:bodyPr/>
        <a:lstStyle/>
        <a:p>
          <a:r>
            <a:rPr lang="en-GB" dirty="0"/>
            <a:t>End British Rule of Northern Ireland</a:t>
          </a:r>
          <a:endParaRPr lang="en-US" dirty="0"/>
        </a:p>
      </dgm:t>
    </dgm:pt>
    <dgm:pt modelId="{D7832275-3E33-4072-8FBB-1495DC4C595F}" type="parTrans" cxnId="{F89099D3-31C3-4560-86D6-F4AD6CAF48B7}">
      <dgm:prSet/>
      <dgm:spPr/>
      <dgm:t>
        <a:bodyPr/>
        <a:lstStyle/>
        <a:p>
          <a:endParaRPr lang="en-US"/>
        </a:p>
      </dgm:t>
    </dgm:pt>
    <dgm:pt modelId="{C66C6F48-AD17-4CD1-A73E-49FCCD2603B7}" type="sibTrans" cxnId="{F89099D3-31C3-4560-86D6-F4AD6CAF48B7}">
      <dgm:prSet/>
      <dgm:spPr/>
      <dgm:t>
        <a:bodyPr/>
        <a:lstStyle/>
        <a:p>
          <a:endParaRPr lang="en-US"/>
        </a:p>
      </dgm:t>
    </dgm:pt>
    <dgm:pt modelId="{740D74FB-929D-46C6-9767-1CE8F7EE3393}">
      <dgm:prSet/>
      <dgm:spPr/>
      <dgm:t>
        <a:bodyPr/>
        <a:lstStyle/>
        <a:p>
          <a:r>
            <a:rPr lang="en-GB"/>
            <a:t>Independent republic</a:t>
          </a:r>
          <a:endParaRPr lang="en-US"/>
        </a:p>
      </dgm:t>
    </dgm:pt>
    <dgm:pt modelId="{C6B3713D-B11B-45DF-A05E-A7276359580F}" type="parTrans" cxnId="{32F076F3-8E93-4DEA-85DC-9ACF39362559}">
      <dgm:prSet/>
      <dgm:spPr/>
      <dgm:t>
        <a:bodyPr/>
        <a:lstStyle/>
        <a:p>
          <a:endParaRPr lang="en-US"/>
        </a:p>
      </dgm:t>
    </dgm:pt>
    <dgm:pt modelId="{40C210F2-9264-49BF-922E-7CC8A4089462}" type="sibTrans" cxnId="{32F076F3-8E93-4DEA-85DC-9ACF39362559}">
      <dgm:prSet/>
      <dgm:spPr/>
      <dgm:t>
        <a:bodyPr/>
        <a:lstStyle/>
        <a:p>
          <a:endParaRPr lang="en-US"/>
        </a:p>
      </dgm:t>
    </dgm:pt>
    <dgm:pt modelId="{9A68B138-1D91-412C-B986-4BAD8A042BB2}">
      <dgm:prSet/>
      <dgm:spPr/>
      <dgm:t>
        <a:bodyPr/>
        <a:lstStyle/>
        <a:p>
          <a:r>
            <a:rPr lang="en-GB"/>
            <a:t>OIRA – political activism</a:t>
          </a:r>
          <a:endParaRPr lang="en-US"/>
        </a:p>
      </dgm:t>
    </dgm:pt>
    <dgm:pt modelId="{7E8E9D4C-39C2-4DC9-8037-E5E607BEC880}" type="parTrans" cxnId="{61790FE9-7A59-46F0-ADE0-9FE7601B816A}">
      <dgm:prSet/>
      <dgm:spPr/>
      <dgm:t>
        <a:bodyPr/>
        <a:lstStyle/>
        <a:p>
          <a:endParaRPr lang="en-US"/>
        </a:p>
      </dgm:t>
    </dgm:pt>
    <dgm:pt modelId="{A4E56418-F866-4D7B-878E-6C028A47BE6E}" type="sibTrans" cxnId="{61790FE9-7A59-46F0-ADE0-9FE7601B816A}">
      <dgm:prSet/>
      <dgm:spPr/>
      <dgm:t>
        <a:bodyPr/>
        <a:lstStyle/>
        <a:p>
          <a:endParaRPr lang="en-US"/>
        </a:p>
      </dgm:t>
    </dgm:pt>
    <dgm:pt modelId="{7B4ED465-8CFF-406B-961B-2EA73F689913}">
      <dgm:prSet/>
      <dgm:spPr/>
      <dgm:t>
        <a:bodyPr/>
        <a:lstStyle/>
        <a:p>
          <a:r>
            <a:rPr lang="en-GB"/>
            <a:t>PIRA – paramilitary efforts.</a:t>
          </a:r>
          <a:endParaRPr lang="en-US"/>
        </a:p>
      </dgm:t>
    </dgm:pt>
    <dgm:pt modelId="{87DF68DB-EC52-41DA-991A-B6F810FD51B9}" type="parTrans" cxnId="{88A916F4-E61F-41ED-B77B-15D78C085535}">
      <dgm:prSet/>
      <dgm:spPr/>
      <dgm:t>
        <a:bodyPr/>
        <a:lstStyle/>
        <a:p>
          <a:endParaRPr lang="en-US"/>
        </a:p>
      </dgm:t>
    </dgm:pt>
    <dgm:pt modelId="{0111CC0D-DAFF-48A4-8D65-524F77D57F44}" type="sibTrans" cxnId="{88A916F4-E61F-41ED-B77B-15D78C085535}">
      <dgm:prSet/>
      <dgm:spPr/>
      <dgm:t>
        <a:bodyPr/>
        <a:lstStyle/>
        <a:p>
          <a:endParaRPr lang="en-US"/>
        </a:p>
      </dgm:t>
    </dgm:pt>
    <dgm:pt modelId="{DE2D9A04-DA8E-1E4D-9880-924029E73362}" type="pres">
      <dgm:prSet presAssocID="{EFE0D011-3788-4DDF-97E9-1B701CABF23C}" presName="linear" presStyleCnt="0">
        <dgm:presLayoutVars>
          <dgm:animLvl val="lvl"/>
          <dgm:resizeHandles val="exact"/>
        </dgm:presLayoutVars>
      </dgm:prSet>
      <dgm:spPr/>
    </dgm:pt>
    <dgm:pt modelId="{C1FB16DF-98B3-C84D-9188-528A9330D39B}" type="pres">
      <dgm:prSet presAssocID="{60D6A7CD-FFD9-4C79-AE0D-1D628CDA6107}" presName="parentText" presStyleLbl="node1" presStyleIdx="0" presStyleCnt="4">
        <dgm:presLayoutVars>
          <dgm:chMax val="0"/>
          <dgm:bulletEnabled val="1"/>
        </dgm:presLayoutVars>
      </dgm:prSet>
      <dgm:spPr/>
    </dgm:pt>
    <dgm:pt modelId="{65A34AA2-86DB-2640-AEFF-0B548915F4D8}" type="pres">
      <dgm:prSet presAssocID="{C66C6F48-AD17-4CD1-A73E-49FCCD2603B7}" presName="spacer" presStyleCnt="0"/>
      <dgm:spPr/>
    </dgm:pt>
    <dgm:pt modelId="{86E1036D-12C5-9B43-8238-F81D33CDA6D9}" type="pres">
      <dgm:prSet presAssocID="{740D74FB-929D-46C6-9767-1CE8F7EE3393}" presName="parentText" presStyleLbl="node1" presStyleIdx="1" presStyleCnt="4">
        <dgm:presLayoutVars>
          <dgm:chMax val="0"/>
          <dgm:bulletEnabled val="1"/>
        </dgm:presLayoutVars>
      </dgm:prSet>
      <dgm:spPr/>
    </dgm:pt>
    <dgm:pt modelId="{715118E9-3658-DA4E-ACA4-8E3E7D1820DA}" type="pres">
      <dgm:prSet presAssocID="{40C210F2-9264-49BF-922E-7CC8A4089462}" presName="spacer" presStyleCnt="0"/>
      <dgm:spPr/>
    </dgm:pt>
    <dgm:pt modelId="{C1AC3C63-8835-A647-A29A-271823136758}" type="pres">
      <dgm:prSet presAssocID="{9A68B138-1D91-412C-B986-4BAD8A042BB2}" presName="parentText" presStyleLbl="node1" presStyleIdx="2" presStyleCnt="4">
        <dgm:presLayoutVars>
          <dgm:chMax val="0"/>
          <dgm:bulletEnabled val="1"/>
        </dgm:presLayoutVars>
      </dgm:prSet>
      <dgm:spPr/>
    </dgm:pt>
    <dgm:pt modelId="{A0C765E7-575B-F54A-8F74-A053B31DED7C}" type="pres">
      <dgm:prSet presAssocID="{A4E56418-F866-4D7B-878E-6C028A47BE6E}" presName="spacer" presStyleCnt="0"/>
      <dgm:spPr/>
    </dgm:pt>
    <dgm:pt modelId="{DF89DE32-EA66-4E4A-AC3E-EC6F1242BD32}" type="pres">
      <dgm:prSet presAssocID="{7B4ED465-8CFF-406B-961B-2EA73F689913}" presName="parentText" presStyleLbl="node1" presStyleIdx="3" presStyleCnt="4">
        <dgm:presLayoutVars>
          <dgm:chMax val="0"/>
          <dgm:bulletEnabled val="1"/>
        </dgm:presLayoutVars>
      </dgm:prSet>
      <dgm:spPr/>
    </dgm:pt>
  </dgm:ptLst>
  <dgm:cxnLst>
    <dgm:cxn modelId="{D6B8875E-8BF8-0A47-91B3-DADC9D6238E7}" type="presOf" srcId="{740D74FB-929D-46C6-9767-1CE8F7EE3393}" destId="{86E1036D-12C5-9B43-8238-F81D33CDA6D9}" srcOrd="0" destOrd="0" presId="urn:microsoft.com/office/officeart/2005/8/layout/vList2"/>
    <dgm:cxn modelId="{8344D662-02BD-BA46-B0E0-994BF1EB4FA8}" type="presOf" srcId="{7B4ED465-8CFF-406B-961B-2EA73F689913}" destId="{DF89DE32-EA66-4E4A-AC3E-EC6F1242BD32}" srcOrd="0" destOrd="0" presId="urn:microsoft.com/office/officeart/2005/8/layout/vList2"/>
    <dgm:cxn modelId="{ECAADE6B-41DC-3840-A6C3-76D93801E761}" type="presOf" srcId="{EFE0D011-3788-4DDF-97E9-1B701CABF23C}" destId="{DE2D9A04-DA8E-1E4D-9880-924029E73362}" srcOrd="0" destOrd="0" presId="urn:microsoft.com/office/officeart/2005/8/layout/vList2"/>
    <dgm:cxn modelId="{D5898C7D-0E46-244E-8049-EED1BF55EA8F}" type="presOf" srcId="{60D6A7CD-FFD9-4C79-AE0D-1D628CDA6107}" destId="{C1FB16DF-98B3-C84D-9188-528A9330D39B}" srcOrd="0" destOrd="0" presId="urn:microsoft.com/office/officeart/2005/8/layout/vList2"/>
    <dgm:cxn modelId="{502AFB88-9942-A84A-8082-89D1BCADDBAE}" type="presOf" srcId="{9A68B138-1D91-412C-B986-4BAD8A042BB2}" destId="{C1AC3C63-8835-A647-A29A-271823136758}" srcOrd="0" destOrd="0" presId="urn:microsoft.com/office/officeart/2005/8/layout/vList2"/>
    <dgm:cxn modelId="{F89099D3-31C3-4560-86D6-F4AD6CAF48B7}" srcId="{EFE0D011-3788-4DDF-97E9-1B701CABF23C}" destId="{60D6A7CD-FFD9-4C79-AE0D-1D628CDA6107}" srcOrd="0" destOrd="0" parTransId="{D7832275-3E33-4072-8FBB-1495DC4C595F}" sibTransId="{C66C6F48-AD17-4CD1-A73E-49FCCD2603B7}"/>
    <dgm:cxn modelId="{61790FE9-7A59-46F0-ADE0-9FE7601B816A}" srcId="{EFE0D011-3788-4DDF-97E9-1B701CABF23C}" destId="{9A68B138-1D91-412C-B986-4BAD8A042BB2}" srcOrd="2" destOrd="0" parTransId="{7E8E9D4C-39C2-4DC9-8037-E5E607BEC880}" sibTransId="{A4E56418-F866-4D7B-878E-6C028A47BE6E}"/>
    <dgm:cxn modelId="{32F076F3-8E93-4DEA-85DC-9ACF39362559}" srcId="{EFE0D011-3788-4DDF-97E9-1B701CABF23C}" destId="{740D74FB-929D-46C6-9767-1CE8F7EE3393}" srcOrd="1" destOrd="0" parTransId="{C6B3713D-B11B-45DF-A05E-A7276359580F}" sibTransId="{40C210F2-9264-49BF-922E-7CC8A4089462}"/>
    <dgm:cxn modelId="{88A916F4-E61F-41ED-B77B-15D78C085535}" srcId="{EFE0D011-3788-4DDF-97E9-1B701CABF23C}" destId="{7B4ED465-8CFF-406B-961B-2EA73F689913}" srcOrd="3" destOrd="0" parTransId="{87DF68DB-EC52-41DA-991A-B6F810FD51B9}" sibTransId="{0111CC0D-DAFF-48A4-8D65-524F77D57F44}"/>
    <dgm:cxn modelId="{42175F56-D004-6845-91D7-131786A18DCF}" type="presParOf" srcId="{DE2D9A04-DA8E-1E4D-9880-924029E73362}" destId="{C1FB16DF-98B3-C84D-9188-528A9330D39B}" srcOrd="0" destOrd="0" presId="urn:microsoft.com/office/officeart/2005/8/layout/vList2"/>
    <dgm:cxn modelId="{CC6C19D3-C0E6-1D42-A438-4F2053FAAAF9}" type="presParOf" srcId="{DE2D9A04-DA8E-1E4D-9880-924029E73362}" destId="{65A34AA2-86DB-2640-AEFF-0B548915F4D8}" srcOrd="1" destOrd="0" presId="urn:microsoft.com/office/officeart/2005/8/layout/vList2"/>
    <dgm:cxn modelId="{240F9EE1-FA96-EC4A-8FDE-CD433634BEF7}" type="presParOf" srcId="{DE2D9A04-DA8E-1E4D-9880-924029E73362}" destId="{86E1036D-12C5-9B43-8238-F81D33CDA6D9}" srcOrd="2" destOrd="0" presId="urn:microsoft.com/office/officeart/2005/8/layout/vList2"/>
    <dgm:cxn modelId="{1461D539-B2B4-1443-98A8-003EF43A4A46}" type="presParOf" srcId="{DE2D9A04-DA8E-1E4D-9880-924029E73362}" destId="{715118E9-3658-DA4E-ACA4-8E3E7D1820DA}" srcOrd="3" destOrd="0" presId="urn:microsoft.com/office/officeart/2005/8/layout/vList2"/>
    <dgm:cxn modelId="{92944863-7BE3-094F-90B9-B51148618850}" type="presParOf" srcId="{DE2D9A04-DA8E-1E4D-9880-924029E73362}" destId="{C1AC3C63-8835-A647-A29A-271823136758}" srcOrd="4" destOrd="0" presId="urn:microsoft.com/office/officeart/2005/8/layout/vList2"/>
    <dgm:cxn modelId="{2542F415-3193-9E41-AF71-ECE4E11DED37}" type="presParOf" srcId="{DE2D9A04-DA8E-1E4D-9880-924029E73362}" destId="{A0C765E7-575B-F54A-8F74-A053B31DED7C}" srcOrd="5" destOrd="0" presId="urn:microsoft.com/office/officeart/2005/8/layout/vList2"/>
    <dgm:cxn modelId="{1CEE18EA-5656-4846-9637-23A16DA90FB9}" type="presParOf" srcId="{DE2D9A04-DA8E-1E4D-9880-924029E73362}" destId="{DF89DE32-EA66-4E4A-AC3E-EC6F1242BD32}"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4D3BBF-219C-4F1F-AB90-37F09813B665}" type="doc">
      <dgm:prSet loTypeId="urn:microsoft.com/office/officeart/2005/8/layout/default" loCatId="list" qsTypeId="urn:microsoft.com/office/officeart/2005/8/quickstyle/simple1" qsCatId="simple" csTypeId="urn:microsoft.com/office/officeart/2005/8/colors/accent0_3" csCatId="mainScheme"/>
      <dgm:spPr/>
      <dgm:t>
        <a:bodyPr/>
        <a:lstStyle/>
        <a:p>
          <a:endParaRPr lang="en-US"/>
        </a:p>
      </dgm:t>
    </dgm:pt>
    <dgm:pt modelId="{8204A6CB-3881-49F9-B1F2-1D85E27D6916}">
      <dgm:prSet/>
      <dgm:spPr/>
      <dgm:t>
        <a:bodyPr/>
        <a:lstStyle/>
        <a:p>
          <a:r>
            <a:rPr lang="en-GB" baseline="0"/>
            <a:t>Political party regarded as a political wing of the IRA.</a:t>
          </a:r>
          <a:endParaRPr lang="en-US"/>
        </a:p>
      </dgm:t>
    </dgm:pt>
    <dgm:pt modelId="{BF32DBB9-47F1-4705-AE7E-EF1F28CC32DE}" type="parTrans" cxnId="{5FF0B71E-00E4-4266-963B-5BB2CD0ED4D9}">
      <dgm:prSet/>
      <dgm:spPr/>
      <dgm:t>
        <a:bodyPr/>
        <a:lstStyle/>
        <a:p>
          <a:endParaRPr lang="en-US"/>
        </a:p>
      </dgm:t>
    </dgm:pt>
    <dgm:pt modelId="{6CC1E045-8DB4-4805-874C-937A86701154}" type="sibTrans" cxnId="{5FF0B71E-00E4-4266-963B-5BB2CD0ED4D9}">
      <dgm:prSet/>
      <dgm:spPr/>
      <dgm:t>
        <a:bodyPr/>
        <a:lstStyle/>
        <a:p>
          <a:endParaRPr lang="en-US"/>
        </a:p>
      </dgm:t>
    </dgm:pt>
    <dgm:pt modelId="{84E16DEB-DB8F-43DD-AB7B-02DD8066A109}">
      <dgm:prSet/>
      <dgm:spPr/>
      <dgm:t>
        <a:bodyPr/>
        <a:lstStyle/>
        <a:p>
          <a:r>
            <a:rPr lang="en-GB" baseline="0"/>
            <a:t>Banned in the UK until 1974.</a:t>
          </a:r>
          <a:endParaRPr lang="en-US"/>
        </a:p>
      </dgm:t>
    </dgm:pt>
    <dgm:pt modelId="{AEA27D46-7605-4895-8BDB-BC376D325C23}" type="parTrans" cxnId="{71CEE1A6-AED1-4A18-8707-2B5A67335D54}">
      <dgm:prSet/>
      <dgm:spPr/>
      <dgm:t>
        <a:bodyPr/>
        <a:lstStyle/>
        <a:p>
          <a:endParaRPr lang="en-US"/>
        </a:p>
      </dgm:t>
    </dgm:pt>
    <dgm:pt modelId="{C6FC909E-E153-4B55-AF21-F9F9B050405E}" type="sibTrans" cxnId="{71CEE1A6-AED1-4A18-8707-2B5A67335D54}">
      <dgm:prSet/>
      <dgm:spPr/>
      <dgm:t>
        <a:bodyPr/>
        <a:lstStyle/>
        <a:p>
          <a:endParaRPr lang="en-US"/>
        </a:p>
      </dgm:t>
    </dgm:pt>
    <dgm:pt modelId="{967AB771-C5F6-4867-9DF3-8A7C92305BB3}">
      <dgm:prSet/>
      <dgm:spPr/>
      <dgm:t>
        <a:bodyPr/>
        <a:lstStyle/>
        <a:p>
          <a:r>
            <a:rPr lang="en-GB" baseline="0"/>
            <a:t>Many leaders thought its members to be part of the IRA</a:t>
          </a:r>
          <a:endParaRPr lang="en-US"/>
        </a:p>
      </dgm:t>
    </dgm:pt>
    <dgm:pt modelId="{8407C280-AA42-4086-B289-CD49FB80B8C8}" type="parTrans" cxnId="{AB78F80F-B5C2-4556-A22E-35A204523152}">
      <dgm:prSet/>
      <dgm:spPr/>
      <dgm:t>
        <a:bodyPr/>
        <a:lstStyle/>
        <a:p>
          <a:endParaRPr lang="en-US"/>
        </a:p>
      </dgm:t>
    </dgm:pt>
    <dgm:pt modelId="{1809DDF8-9FE2-4E40-B778-2DDA2B57D587}" type="sibTrans" cxnId="{AB78F80F-B5C2-4556-A22E-35A204523152}">
      <dgm:prSet/>
      <dgm:spPr/>
      <dgm:t>
        <a:bodyPr/>
        <a:lstStyle/>
        <a:p>
          <a:endParaRPr lang="en-US"/>
        </a:p>
      </dgm:t>
    </dgm:pt>
    <dgm:pt modelId="{AD07729C-C7F9-4FC1-A1AD-AC8E7E8A8EF6}">
      <dgm:prSet/>
      <dgm:spPr/>
      <dgm:t>
        <a:bodyPr/>
        <a:lstStyle/>
        <a:p>
          <a:r>
            <a:rPr lang="en-GB" baseline="0"/>
            <a:t>Subject to expulsion orders and broadcasting bans in both the UK and Northern Ireland.</a:t>
          </a:r>
          <a:endParaRPr lang="en-US"/>
        </a:p>
      </dgm:t>
    </dgm:pt>
    <dgm:pt modelId="{98E661C3-3F55-4D59-B915-D873F7877033}" type="parTrans" cxnId="{423206C3-659F-42B1-BEAC-399517CA960B}">
      <dgm:prSet/>
      <dgm:spPr/>
      <dgm:t>
        <a:bodyPr/>
        <a:lstStyle/>
        <a:p>
          <a:endParaRPr lang="en-US"/>
        </a:p>
      </dgm:t>
    </dgm:pt>
    <dgm:pt modelId="{550D6756-51B3-48A8-9365-428C694ACFB5}" type="sibTrans" cxnId="{423206C3-659F-42B1-BEAC-399517CA960B}">
      <dgm:prSet/>
      <dgm:spPr/>
      <dgm:t>
        <a:bodyPr/>
        <a:lstStyle/>
        <a:p>
          <a:endParaRPr lang="en-US"/>
        </a:p>
      </dgm:t>
    </dgm:pt>
    <dgm:pt modelId="{7A6E0B09-19CA-1C47-A5BD-37E58333FA85}" type="pres">
      <dgm:prSet presAssocID="{134D3BBF-219C-4F1F-AB90-37F09813B665}" presName="diagram" presStyleCnt="0">
        <dgm:presLayoutVars>
          <dgm:dir/>
          <dgm:resizeHandles val="exact"/>
        </dgm:presLayoutVars>
      </dgm:prSet>
      <dgm:spPr/>
    </dgm:pt>
    <dgm:pt modelId="{3CD163DE-63C1-8741-9FD3-EFE05E18381F}" type="pres">
      <dgm:prSet presAssocID="{8204A6CB-3881-49F9-B1F2-1D85E27D6916}" presName="node" presStyleLbl="node1" presStyleIdx="0" presStyleCnt="4">
        <dgm:presLayoutVars>
          <dgm:bulletEnabled val="1"/>
        </dgm:presLayoutVars>
      </dgm:prSet>
      <dgm:spPr/>
    </dgm:pt>
    <dgm:pt modelId="{04CEB60C-0DDC-4343-AD16-96735384F0E5}" type="pres">
      <dgm:prSet presAssocID="{6CC1E045-8DB4-4805-874C-937A86701154}" presName="sibTrans" presStyleCnt="0"/>
      <dgm:spPr/>
    </dgm:pt>
    <dgm:pt modelId="{9584F97D-0B34-5B4E-A9F9-93AA79F4B180}" type="pres">
      <dgm:prSet presAssocID="{84E16DEB-DB8F-43DD-AB7B-02DD8066A109}" presName="node" presStyleLbl="node1" presStyleIdx="1" presStyleCnt="4">
        <dgm:presLayoutVars>
          <dgm:bulletEnabled val="1"/>
        </dgm:presLayoutVars>
      </dgm:prSet>
      <dgm:spPr/>
    </dgm:pt>
    <dgm:pt modelId="{FC6D0F03-E44D-4642-A991-A53698583039}" type="pres">
      <dgm:prSet presAssocID="{C6FC909E-E153-4B55-AF21-F9F9B050405E}" presName="sibTrans" presStyleCnt="0"/>
      <dgm:spPr/>
    </dgm:pt>
    <dgm:pt modelId="{6C12BA95-5F1B-3C4C-8724-DAC895B7B8D7}" type="pres">
      <dgm:prSet presAssocID="{967AB771-C5F6-4867-9DF3-8A7C92305BB3}" presName="node" presStyleLbl="node1" presStyleIdx="2" presStyleCnt="4">
        <dgm:presLayoutVars>
          <dgm:bulletEnabled val="1"/>
        </dgm:presLayoutVars>
      </dgm:prSet>
      <dgm:spPr/>
    </dgm:pt>
    <dgm:pt modelId="{E0853BF5-93AE-634F-8FFF-3CD0EADB737A}" type="pres">
      <dgm:prSet presAssocID="{1809DDF8-9FE2-4E40-B778-2DDA2B57D587}" presName="sibTrans" presStyleCnt="0"/>
      <dgm:spPr/>
    </dgm:pt>
    <dgm:pt modelId="{DCB298D2-E611-044E-8923-B87DEC8B45F1}" type="pres">
      <dgm:prSet presAssocID="{AD07729C-C7F9-4FC1-A1AD-AC8E7E8A8EF6}" presName="node" presStyleLbl="node1" presStyleIdx="3" presStyleCnt="4">
        <dgm:presLayoutVars>
          <dgm:bulletEnabled val="1"/>
        </dgm:presLayoutVars>
      </dgm:prSet>
      <dgm:spPr/>
    </dgm:pt>
  </dgm:ptLst>
  <dgm:cxnLst>
    <dgm:cxn modelId="{AB78F80F-B5C2-4556-A22E-35A204523152}" srcId="{134D3BBF-219C-4F1F-AB90-37F09813B665}" destId="{967AB771-C5F6-4867-9DF3-8A7C92305BB3}" srcOrd="2" destOrd="0" parTransId="{8407C280-AA42-4086-B289-CD49FB80B8C8}" sibTransId="{1809DDF8-9FE2-4E40-B778-2DDA2B57D587}"/>
    <dgm:cxn modelId="{5FF0B71E-00E4-4266-963B-5BB2CD0ED4D9}" srcId="{134D3BBF-219C-4F1F-AB90-37F09813B665}" destId="{8204A6CB-3881-49F9-B1F2-1D85E27D6916}" srcOrd="0" destOrd="0" parTransId="{BF32DBB9-47F1-4705-AE7E-EF1F28CC32DE}" sibTransId="{6CC1E045-8DB4-4805-874C-937A86701154}"/>
    <dgm:cxn modelId="{A574329E-97DF-6543-A85F-4BAF27EB3CC7}" type="presOf" srcId="{134D3BBF-219C-4F1F-AB90-37F09813B665}" destId="{7A6E0B09-19CA-1C47-A5BD-37E58333FA85}" srcOrd="0" destOrd="0" presId="urn:microsoft.com/office/officeart/2005/8/layout/default"/>
    <dgm:cxn modelId="{71CEE1A6-AED1-4A18-8707-2B5A67335D54}" srcId="{134D3BBF-219C-4F1F-AB90-37F09813B665}" destId="{84E16DEB-DB8F-43DD-AB7B-02DD8066A109}" srcOrd="1" destOrd="0" parTransId="{AEA27D46-7605-4895-8BDB-BC376D325C23}" sibTransId="{C6FC909E-E153-4B55-AF21-F9F9B050405E}"/>
    <dgm:cxn modelId="{E5A293AE-B9B6-FB4F-AFA2-B9D023895B79}" type="presOf" srcId="{8204A6CB-3881-49F9-B1F2-1D85E27D6916}" destId="{3CD163DE-63C1-8741-9FD3-EFE05E18381F}" srcOrd="0" destOrd="0" presId="urn:microsoft.com/office/officeart/2005/8/layout/default"/>
    <dgm:cxn modelId="{423206C3-659F-42B1-BEAC-399517CA960B}" srcId="{134D3BBF-219C-4F1F-AB90-37F09813B665}" destId="{AD07729C-C7F9-4FC1-A1AD-AC8E7E8A8EF6}" srcOrd="3" destOrd="0" parTransId="{98E661C3-3F55-4D59-B915-D873F7877033}" sibTransId="{550D6756-51B3-48A8-9365-428C694ACFB5}"/>
    <dgm:cxn modelId="{F51263DE-0AE3-684D-A698-1CFDA7F0830F}" type="presOf" srcId="{AD07729C-C7F9-4FC1-A1AD-AC8E7E8A8EF6}" destId="{DCB298D2-E611-044E-8923-B87DEC8B45F1}" srcOrd="0" destOrd="0" presId="urn:microsoft.com/office/officeart/2005/8/layout/default"/>
    <dgm:cxn modelId="{EA4135E7-FE54-1447-AF18-C43D50D5B3F4}" type="presOf" srcId="{84E16DEB-DB8F-43DD-AB7B-02DD8066A109}" destId="{9584F97D-0B34-5B4E-A9F9-93AA79F4B180}" srcOrd="0" destOrd="0" presId="urn:microsoft.com/office/officeart/2005/8/layout/default"/>
    <dgm:cxn modelId="{D38737EA-19D7-E242-ABD4-F21288DF8F06}" type="presOf" srcId="{967AB771-C5F6-4867-9DF3-8A7C92305BB3}" destId="{6C12BA95-5F1B-3C4C-8724-DAC895B7B8D7}" srcOrd="0" destOrd="0" presId="urn:microsoft.com/office/officeart/2005/8/layout/default"/>
    <dgm:cxn modelId="{B787AB0B-5D46-554A-B85A-587F9505F8F3}" type="presParOf" srcId="{7A6E0B09-19CA-1C47-A5BD-37E58333FA85}" destId="{3CD163DE-63C1-8741-9FD3-EFE05E18381F}" srcOrd="0" destOrd="0" presId="urn:microsoft.com/office/officeart/2005/8/layout/default"/>
    <dgm:cxn modelId="{AF88F936-8E5C-F246-9FD6-5D8CC806A31F}" type="presParOf" srcId="{7A6E0B09-19CA-1C47-A5BD-37E58333FA85}" destId="{04CEB60C-0DDC-4343-AD16-96735384F0E5}" srcOrd="1" destOrd="0" presId="urn:microsoft.com/office/officeart/2005/8/layout/default"/>
    <dgm:cxn modelId="{2DB994D6-97EC-B84B-A02C-F011BC13D658}" type="presParOf" srcId="{7A6E0B09-19CA-1C47-A5BD-37E58333FA85}" destId="{9584F97D-0B34-5B4E-A9F9-93AA79F4B180}" srcOrd="2" destOrd="0" presId="urn:microsoft.com/office/officeart/2005/8/layout/default"/>
    <dgm:cxn modelId="{875BD5F4-7C87-7245-A9D3-098DAD36A861}" type="presParOf" srcId="{7A6E0B09-19CA-1C47-A5BD-37E58333FA85}" destId="{FC6D0F03-E44D-4642-A991-A53698583039}" srcOrd="3" destOrd="0" presId="urn:microsoft.com/office/officeart/2005/8/layout/default"/>
    <dgm:cxn modelId="{5A2CD8D6-E870-3542-B76C-DB56783F2851}" type="presParOf" srcId="{7A6E0B09-19CA-1C47-A5BD-37E58333FA85}" destId="{6C12BA95-5F1B-3C4C-8724-DAC895B7B8D7}" srcOrd="4" destOrd="0" presId="urn:microsoft.com/office/officeart/2005/8/layout/default"/>
    <dgm:cxn modelId="{0B0A3C9A-E132-3F4A-B5B5-678B599D822B}" type="presParOf" srcId="{7A6E0B09-19CA-1C47-A5BD-37E58333FA85}" destId="{E0853BF5-93AE-634F-8FFF-3CD0EADB737A}" srcOrd="5" destOrd="0" presId="urn:microsoft.com/office/officeart/2005/8/layout/default"/>
    <dgm:cxn modelId="{1308D8BB-22D8-3044-99DD-1B6B6602ED31}" type="presParOf" srcId="{7A6E0B09-19CA-1C47-A5BD-37E58333FA85}" destId="{DCB298D2-E611-044E-8923-B87DEC8B45F1}"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14A0DBB-3483-4A5C-81F8-0585CAF15B2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402E904-0F07-48F8-838C-D47A8251B7A1}">
      <dgm:prSet/>
      <dgm:spPr/>
      <dgm:t>
        <a:bodyPr/>
        <a:lstStyle/>
        <a:p>
          <a:r>
            <a:rPr lang="en-GB" dirty="0"/>
            <a:t>Committed to the removal of British forces.</a:t>
          </a:r>
          <a:endParaRPr lang="en-US" dirty="0"/>
        </a:p>
      </dgm:t>
    </dgm:pt>
    <dgm:pt modelId="{926AA5F2-0251-4B87-A1BB-0DAD43ED3E02}" type="parTrans" cxnId="{D9C9895B-82CB-4EC6-B052-1F3D64147A78}">
      <dgm:prSet/>
      <dgm:spPr/>
      <dgm:t>
        <a:bodyPr/>
        <a:lstStyle/>
        <a:p>
          <a:endParaRPr lang="en-US"/>
        </a:p>
      </dgm:t>
    </dgm:pt>
    <dgm:pt modelId="{B946A407-08A8-4042-A8D9-A3C215B92DC5}" type="sibTrans" cxnId="{D9C9895B-82CB-4EC6-B052-1F3D64147A78}">
      <dgm:prSet/>
      <dgm:spPr/>
      <dgm:t>
        <a:bodyPr/>
        <a:lstStyle/>
        <a:p>
          <a:endParaRPr lang="en-US"/>
        </a:p>
      </dgm:t>
    </dgm:pt>
    <dgm:pt modelId="{80B7DAB2-024B-4F24-8D62-48DE244324DB}">
      <dgm:prSet/>
      <dgm:spPr/>
      <dgm:t>
        <a:bodyPr/>
        <a:lstStyle/>
        <a:p>
          <a:r>
            <a:rPr lang="en-GB" dirty="0"/>
            <a:t>Tactics, threefold: Disruption of economic and civil life, attacks on military and police,  protection of Catholic Community.</a:t>
          </a:r>
          <a:endParaRPr lang="en-US" dirty="0"/>
        </a:p>
      </dgm:t>
    </dgm:pt>
    <dgm:pt modelId="{922CE594-1BD1-484E-85E0-A4D9D8D41F25}" type="parTrans" cxnId="{CE30157E-3E60-44B7-9BA4-467DA3AF40FC}">
      <dgm:prSet/>
      <dgm:spPr/>
      <dgm:t>
        <a:bodyPr/>
        <a:lstStyle/>
        <a:p>
          <a:endParaRPr lang="en-US"/>
        </a:p>
      </dgm:t>
    </dgm:pt>
    <dgm:pt modelId="{AD32B883-1638-4434-B1BA-917A77DF42D3}" type="sibTrans" cxnId="{CE30157E-3E60-44B7-9BA4-467DA3AF40FC}">
      <dgm:prSet/>
      <dgm:spPr/>
      <dgm:t>
        <a:bodyPr/>
        <a:lstStyle/>
        <a:p>
          <a:endParaRPr lang="en-US"/>
        </a:p>
      </dgm:t>
    </dgm:pt>
    <dgm:pt modelId="{E5555F09-6342-4483-A3A2-17CF6483C009}">
      <dgm:prSet/>
      <dgm:spPr/>
      <dgm:t>
        <a:bodyPr/>
        <a:lstStyle/>
        <a:p>
          <a:r>
            <a:rPr lang="en-GB"/>
            <a:t>Sean Mac Stiofain – first PIRA Chief</a:t>
          </a:r>
          <a:endParaRPr lang="en-US"/>
        </a:p>
      </dgm:t>
    </dgm:pt>
    <dgm:pt modelId="{3C08A974-CFDC-4918-9EE2-404F8EC18352}" type="parTrans" cxnId="{2A3D45A5-5CA3-418B-AFBA-62B4D4DE9E29}">
      <dgm:prSet/>
      <dgm:spPr/>
      <dgm:t>
        <a:bodyPr/>
        <a:lstStyle/>
        <a:p>
          <a:endParaRPr lang="en-US"/>
        </a:p>
      </dgm:t>
    </dgm:pt>
    <dgm:pt modelId="{AC44F828-E06D-4908-BB9A-2F10D3DFED22}" type="sibTrans" cxnId="{2A3D45A5-5CA3-418B-AFBA-62B4D4DE9E29}">
      <dgm:prSet/>
      <dgm:spPr/>
      <dgm:t>
        <a:bodyPr/>
        <a:lstStyle/>
        <a:p>
          <a:endParaRPr lang="en-US"/>
        </a:p>
      </dgm:t>
    </dgm:pt>
    <dgm:pt modelId="{DFD4F4BD-B7BD-3F48-97F1-BEFAF57008C4}" type="pres">
      <dgm:prSet presAssocID="{214A0DBB-3483-4A5C-81F8-0585CAF15B28}" presName="vert0" presStyleCnt="0">
        <dgm:presLayoutVars>
          <dgm:dir/>
          <dgm:animOne val="branch"/>
          <dgm:animLvl val="lvl"/>
        </dgm:presLayoutVars>
      </dgm:prSet>
      <dgm:spPr/>
    </dgm:pt>
    <dgm:pt modelId="{CF6BF6D5-9361-8847-A383-B540EF14971D}" type="pres">
      <dgm:prSet presAssocID="{9402E904-0F07-48F8-838C-D47A8251B7A1}" presName="thickLine" presStyleLbl="alignNode1" presStyleIdx="0" presStyleCnt="3"/>
      <dgm:spPr/>
    </dgm:pt>
    <dgm:pt modelId="{4799F615-2F6C-C946-B0F3-82CBFBA5144C}" type="pres">
      <dgm:prSet presAssocID="{9402E904-0F07-48F8-838C-D47A8251B7A1}" presName="horz1" presStyleCnt="0"/>
      <dgm:spPr/>
    </dgm:pt>
    <dgm:pt modelId="{5E7BDF3B-F221-8E4F-A39C-69D0F453A5C4}" type="pres">
      <dgm:prSet presAssocID="{9402E904-0F07-48F8-838C-D47A8251B7A1}" presName="tx1" presStyleLbl="revTx" presStyleIdx="0" presStyleCnt="3"/>
      <dgm:spPr/>
    </dgm:pt>
    <dgm:pt modelId="{4EAB68E0-3E94-2447-8F46-C36D6E8D10D0}" type="pres">
      <dgm:prSet presAssocID="{9402E904-0F07-48F8-838C-D47A8251B7A1}" presName="vert1" presStyleCnt="0"/>
      <dgm:spPr/>
    </dgm:pt>
    <dgm:pt modelId="{87BCF91B-639A-2B44-964F-BB4C9C813CCF}" type="pres">
      <dgm:prSet presAssocID="{80B7DAB2-024B-4F24-8D62-48DE244324DB}" presName="thickLine" presStyleLbl="alignNode1" presStyleIdx="1" presStyleCnt="3"/>
      <dgm:spPr/>
    </dgm:pt>
    <dgm:pt modelId="{64AC9360-80C7-CA43-8D80-960AE78F2C78}" type="pres">
      <dgm:prSet presAssocID="{80B7DAB2-024B-4F24-8D62-48DE244324DB}" presName="horz1" presStyleCnt="0"/>
      <dgm:spPr/>
    </dgm:pt>
    <dgm:pt modelId="{5BB7626E-6537-4440-9E73-8CE9C0014707}" type="pres">
      <dgm:prSet presAssocID="{80B7DAB2-024B-4F24-8D62-48DE244324DB}" presName="tx1" presStyleLbl="revTx" presStyleIdx="1" presStyleCnt="3"/>
      <dgm:spPr/>
    </dgm:pt>
    <dgm:pt modelId="{F8E6DEB9-A1C2-D740-BEA4-C43E7215E708}" type="pres">
      <dgm:prSet presAssocID="{80B7DAB2-024B-4F24-8D62-48DE244324DB}" presName="vert1" presStyleCnt="0"/>
      <dgm:spPr/>
    </dgm:pt>
    <dgm:pt modelId="{212BAF07-D78A-864A-A081-714B57906534}" type="pres">
      <dgm:prSet presAssocID="{E5555F09-6342-4483-A3A2-17CF6483C009}" presName="thickLine" presStyleLbl="alignNode1" presStyleIdx="2" presStyleCnt="3"/>
      <dgm:spPr/>
    </dgm:pt>
    <dgm:pt modelId="{6468D841-1B18-BA4F-968C-6826A4745C92}" type="pres">
      <dgm:prSet presAssocID="{E5555F09-6342-4483-A3A2-17CF6483C009}" presName="horz1" presStyleCnt="0"/>
      <dgm:spPr/>
    </dgm:pt>
    <dgm:pt modelId="{DE02789E-5FDE-9649-95BD-A4DC5068F66E}" type="pres">
      <dgm:prSet presAssocID="{E5555F09-6342-4483-A3A2-17CF6483C009}" presName="tx1" presStyleLbl="revTx" presStyleIdx="2" presStyleCnt="3"/>
      <dgm:spPr/>
    </dgm:pt>
    <dgm:pt modelId="{363BA6BA-AC40-A042-BD13-04F01DC7A875}" type="pres">
      <dgm:prSet presAssocID="{E5555F09-6342-4483-A3A2-17CF6483C009}" presName="vert1" presStyleCnt="0"/>
      <dgm:spPr/>
    </dgm:pt>
  </dgm:ptLst>
  <dgm:cxnLst>
    <dgm:cxn modelId="{3D7EC92C-D5B8-0C49-9232-C4D3738B8CAD}" type="presOf" srcId="{80B7DAB2-024B-4F24-8D62-48DE244324DB}" destId="{5BB7626E-6537-4440-9E73-8CE9C0014707}" srcOrd="0" destOrd="0" presId="urn:microsoft.com/office/officeart/2008/layout/LinedList"/>
    <dgm:cxn modelId="{0F68185A-F168-6A40-A29D-55089A332D2B}" type="presOf" srcId="{9402E904-0F07-48F8-838C-D47A8251B7A1}" destId="{5E7BDF3B-F221-8E4F-A39C-69D0F453A5C4}" srcOrd="0" destOrd="0" presId="urn:microsoft.com/office/officeart/2008/layout/LinedList"/>
    <dgm:cxn modelId="{D9C9895B-82CB-4EC6-B052-1F3D64147A78}" srcId="{214A0DBB-3483-4A5C-81F8-0585CAF15B28}" destId="{9402E904-0F07-48F8-838C-D47A8251B7A1}" srcOrd="0" destOrd="0" parTransId="{926AA5F2-0251-4B87-A1BB-0DAD43ED3E02}" sibTransId="{B946A407-08A8-4042-A8D9-A3C215B92DC5}"/>
    <dgm:cxn modelId="{CE30157E-3E60-44B7-9BA4-467DA3AF40FC}" srcId="{214A0DBB-3483-4A5C-81F8-0585CAF15B28}" destId="{80B7DAB2-024B-4F24-8D62-48DE244324DB}" srcOrd="1" destOrd="0" parTransId="{922CE594-1BD1-484E-85E0-A4D9D8D41F25}" sibTransId="{AD32B883-1638-4434-B1BA-917A77DF42D3}"/>
    <dgm:cxn modelId="{9AE53789-DA3C-7947-B1FD-0D4974558743}" type="presOf" srcId="{E5555F09-6342-4483-A3A2-17CF6483C009}" destId="{DE02789E-5FDE-9649-95BD-A4DC5068F66E}" srcOrd="0" destOrd="0" presId="urn:microsoft.com/office/officeart/2008/layout/LinedList"/>
    <dgm:cxn modelId="{2A3D45A5-5CA3-418B-AFBA-62B4D4DE9E29}" srcId="{214A0DBB-3483-4A5C-81F8-0585CAF15B28}" destId="{E5555F09-6342-4483-A3A2-17CF6483C009}" srcOrd="2" destOrd="0" parTransId="{3C08A974-CFDC-4918-9EE2-404F8EC18352}" sibTransId="{AC44F828-E06D-4908-BB9A-2F10D3DFED22}"/>
    <dgm:cxn modelId="{ABCFF5AD-E8B8-9C45-B633-A5A35328AE6D}" type="presOf" srcId="{214A0DBB-3483-4A5C-81F8-0585CAF15B28}" destId="{DFD4F4BD-B7BD-3F48-97F1-BEFAF57008C4}" srcOrd="0" destOrd="0" presId="urn:microsoft.com/office/officeart/2008/layout/LinedList"/>
    <dgm:cxn modelId="{79323EAC-5FF6-9F49-A8D9-8A9DCE9E9056}" type="presParOf" srcId="{DFD4F4BD-B7BD-3F48-97F1-BEFAF57008C4}" destId="{CF6BF6D5-9361-8847-A383-B540EF14971D}" srcOrd="0" destOrd="0" presId="urn:microsoft.com/office/officeart/2008/layout/LinedList"/>
    <dgm:cxn modelId="{C1C9EE95-1A07-6C44-B3B8-249C07FFFAF5}" type="presParOf" srcId="{DFD4F4BD-B7BD-3F48-97F1-BEFAF57008C4}" destId="{4799F615-2F6C-C946-B0F3-82CBFBA5144C}" srcOrd="1" destOrd="0" presId="urn:microsoft.com/office/officeart/2008/layout/LinedList"/>
    <dgm:cxn modelId="{0C6DC479-EF8E-C647-9BAE-858AB003D558}" type="presParOf" srcId="{4799F615-2F6C-C946-B0F3-82CBFBA5144C}" destId="{5E7BDF3B-F221-8E4F-A39C-69D0F453A5C4}" srcOrd="0" destOrd="0" presId="urn:microsoft.com/office/officeart/2008/layout/LinedList"/>
    <dgm:cxn modelId="{CE58B69D-80FA-184C-BB92-4F7AA96958CD}" type="presParOf" srcId="{4799F615-2F6C-C946-B0F3-82CBFBA5144C}" destId="{4EAB68E0-3E94-2447-8F46-C36D6E8D10D0}" srcOrd="1" destOrd="0" presId="urn:microsoft.com/office/officeart/2008/layout/LinedList"/>
    <dgm:cxn modelId="{CCA5A3F1-79FC-6A49-BF21-67BC75DAFF8D}" type="presParOf" srcId="{DFD4F4BD-B7BD-3F48-97F1-BEFAF57008C4}" destId="{87BCF91B-639A-2B44-964F-BB4C9C813CCF}" srcOrd="2" destOrd="0" presId="urn:microsoft.com/office/officeart/2008/layout/LinedList"/>
    <dgm:cxn modelId="{87C00B02-5599-B441-A928-2B0645AE66F3}" type="presParOf" srcId="{DFD4F4BD-B7BD-3F48-97F1-BEFAF57008C4}" destId="{64AC9360-80C7-CA43-8D80-960AE78F2C78}" srcOrd="3" destOrd="0" presId="urn:microsoft.com/office/officeart/2008/layout/LinedList"/>
    <dgm:cxn modelId="{D2143201-D092-A74C-B912-9C01A45D4BED}" type="presParOf" srcId="{64AC9360-80C7-CA43-8D80-960AE78F2C78}" destId="{5BB7626E-6537-4440-9E73-8CE9C0014707}" srcOrd="0" destOrd="0" presId="urn:microsoft.com/office/officeart/2008/layout/LinedList"/>
    <dgm:cxn modelId="{1A012763-5AC2-3D45-B716-9644BA9EED8B}" type="presParOf" srcId="{64AC9360-80C7-CA43-8D80-960AE78F2C78}" destId="{F8E6DEB9-A1C2-D740-BEA4-C43E7215E708}" srcOrd="1" destOrd="0" presId="urn:microsoft.com/office/officeart/2008/layout/LinedList"/>
    <dgm:cxn modelId="{90AA0514-ABBE-CC46-9B7D-8039BAE719E2}" type="presParOf" srcId="{DFD4F4BD-B7BD-3F48-97F1-BEFAF57008C4}" destId="{212BAF07-D78A-864A-A081-714B57906534}" srcOrd="4" destOrd="0" presId="urn:microsoft.com/office/officeart/2008/layout/LinedList"/>
    <dgm:cxn modelId="{CE79DCD7-F56B-A548-B27E-060138A12C5F}" type="presParOf" srcId="{DFD4F4BD-B7BD-3F48-97F1-BEFAF57008C4}" destId="{6468D841-1B18-BA4F-968C-6826A4745C92}" srcOrd="5" destOrd="0" presId="urn:microsoft.com/office/officeart/2008/layout/LinedList"/>
    <dgm:cxn modelId="{8F262990-EC62-F74E-AD00-EC0C22ACA728}" type="presParOf" srcId="{6468D841-1B18-BA4F-968C-6826A4745C92}" destId="{DE02789E-5FDE-9649-95BD-A4DC5068F66E}" srcOrd="0" destOrd="0" presId="urn:microsoft.com/office/officeart/2008/layout/LinedList"/>
    <dgm:cxn modelId="{FC93A297-6E4D-0844-AB2D-93BF090B1BBE}" type="presParOf" srcId="{6468D841-1B18-BA4F-968C-6826A4745C92}" destId="{363BA6BA-AC40-A042-BD13-04F01DC7A87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14A0DBB-3483-4A5C-81F8-0585CAF15B2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402E904-0F07-48F8-838C-D47A8251B7A1}">
      <dgm:prSet/>
      <dgm:spPr/>
      <dgm:t>
        <a:bodyPr/>
        <a:lstStyle/>
        <a:p>
          <a:r>
            <a:rPr lang="en-GB" dirty="0"/>
            <a:t>Finances – donations funnelled through groups that posed as charities.</a:t>
          </a:r>
        </a:p>
        <a:p>
          <a:endParaRPr lang="en-GB" dirty="0"/>
        </a:p>
        <a:p>
          <a:endParaRPr lang="en-US" dirty="0"/>
        </a:p>
      </dgm:t>
    </dgm:pt>
    <dgm:pt modelId="{926AA5F2-0251-4B87-A1BB-0DAD43ED3E02}" type="parTrans" cxnId="{D9C9895B-82CB-4EC6-B052-1F3D64147A78}">
      <dgm:prSet/>
      <dgm:spPr/>
      <dgm:t>
        <a:bodyPr/>
        <a:lstStyle/>
        <a:p>
          <a:endParaRPr lang="en-US"/>
        </a:p>
      </dgm:t>
    </dgm:pt>
    <dgm:pt modelId="{B946A407-08A8-4042-A8D9-A3C215B92DC5}" type="sibTrans" cxnId="{D9C9895B-82CB-4EC6-B052-1F3D64147A78}">
      <dgm:prSet/>
      <dgm:spPr/>
      <dgm:t>
        <a:bodyPr/>
        <a:lstStyle/>
        <a:p>
          <a:endParaRPr lang="en-US"/>
        </a:p>
      </dgm:t>
    </dgm:pt>
    <dgm:pt modelId="{80B7DAB2-024B-4F24-8D62-48DE244324DB}">
      <dgm:prSet/>
      <dgm:spPr/>
      <dgm:t>
        <a:bodyPr/>
        <a:lstStyle/>
        <a:p>
          <a:r>
            <a:rPr lang="en-GB" dirty="0"/>
            <a:t>Propaganda – development of a propaganda unit.</a:t>
          </a:r>
          <a:endParaRPr lang="en-US" dirty="0"/>
        </a:p>
      </dgm:t>
    </dgm:pt>
    <dgm:pt modelId="{922CE594-1BD1-484E-85E0-A4D9D8D41F25}" type="parTrans" cxnId="{CE30157E-3E60-44B7-9BA4-467DA3AF40FC}">
      <dgm:prSet/>
      <dgm:spPr/>
      <dgm:t>
        <a:bodyPr/>
        <a:lstStyle/>
        <a:p>
          <a:endParaRPr lang="en-US"/>
        </a:p>
      </dgm:t>
    </dgm:pt>
    <dgm:pt modelId="{AD32B883-1638-4434-B1BA-917A77DF42D3}" type="sibTrans" cxnId="{CE30157E-3E60-44B7-9BA4-467DA3AF40FC}">
      <dgm:prSet/>
      <dgm:spPr/>
      <dgm:t>
        <a:bodyPr/>
        <a:lstStyle/>
        <a:p>
          <a:endParaRPr lang="en-US"/>
        </a:p>
      </dgm:t>
    </dgm:pt>
    <dgm:pt modelId="{E5555F09-6342-4483-A3A2-17CF6483C009}">
      <dgm:prSet/>
      <dgm:spPr/>
      <dgm:t>
        <a:bodyPr/>
        <a:lstStyle/>
        <a:p>
          <a:r>
            <a:rPr lang="en-GB" dirty="0"/>
            <a:t>Recruitment – between 1970-1972 expansion by 1,000.</a:t>
          </a:r>
          <a:endParaRPr lang="en-US" dirty="0"/>
        </a:p>
      </dgm:t>
    </dgm:pt>
    <dgm:pt modelId="{3C08A974-CFDC-4918-9EE2-404F8EC18352}" type="parTrans" cxnId="{2A3D45A5-5CA3-418B-AFBA-62B4D4DE9E29}">
      <dgm:prSet/>
      <dgm:spPr/>
      <dgm:t>
        <a:bodyPr/>
        <a:lstStyle/>
        <a:p>
          <a:endParaRPr lang="en-US"/>
        </a:p>
      </dgm:t>
    </dgm:pt>
    <dgm:pt modelId="{AC44F828-E06D-4908-BB9A-2F10D3DFED22}" type="sibTrans" cxnId="{2A3D45A5-5CA3-418B-AFBA-62B4D4DE9E29}">
      <dgm:prSet/>
      <dgm:spPr/>
      <dgm:t>
        <a:bodyPr/>
        <a:lstStyle/>
        <a:p>
          <a:endParaRPr lang="en-US"/>
        </a:p>
      </dgm:t>
    </dgm:pt>
    <dgm:pt modelId="{DFD4F4BD-B7BD-3F48-97F1-BEFAF57008C4}" type="pres">
      <dgm:prSet presAssocID="{214A0DBB-3483-4A5C-81F8-0585CAF15B28}" presName="vert0" presStyleCnt="0">
        <dgm:presLayoutVars>
          <dgm:dir/>
          <dgm:animOne val="branch"/>
          <dgm:animLvl val="lvl"/>
        </dgm:presLayoutVars>
      </dgm:prSet>
      <dgm:spPr/>
    </dgm:pt>
    <dgm:pt modelId="{CF6BF6D5-9361-8847-A383-B540EF14971D}" type="pres">
      <dgm:prSet presAssocID="{9402E904-0F07-48F8-838C-D47A8251B7A1}" presName="thickLine" presStyleLbl="alignNode1" presStyleIdx="0" presStyleCnt="3"/>
      <dgm:spPr/>
    </dgm:pt>
    <dgm:pt modelId="{4799F615-2F6C-C946-B0F3-82CBFBA5144C}" type="pres">
      <dgm:prSet presAssocID="{9402E904-0F07-48F8-838C-D47A8251B7A1}" presName="horz1" presStyleCnt="0"/>
      <dgm:spPr/>
    </dgm:pt>
    <dgm:pt modelId="{5E7BDF3B-F221-8E4F-A39C-69D0F453A5C4}" type="pres">
      <dgm:prSet presAssocID="{9402E904-0F07-48F8-838C-D47A8251B7A1}" presName="tx1" presStyleLbl="revTx" presStyleIdx="0" presStyleCnt="3"/>
      <dgm:spPr/>
    </dgm:pt>
    <dgm:pt modelId="{4EAB68E0-3E94-2447-8F46-C36D6E8D10D0}" type="pres">
      <dgm:prSet presAssocID="{9402E904-0F07-48F8-838C-D47A8251B7A1}" presName="vert1" presStyleCnt="0"/>
      <dgm:spPr/>
    </dgm:pt>
    <dgm:pt modelId="{87BCF91B-639A-2B44-964F-BB4C9C813CCF}" type="pres">
      <dgm:prSet presAssocID="{80B7DAB2-024B-4F24-8D62-48DE244324DB}" presName="thickLine" presStyleLbl="alignNode1" presStyleIdx="1" presStyleCnt="3"/>
      <dgm:spPr/>
    </dgm:pt>
    <dgm:pt modelId="{64AC9360-80C7-CA43-8D80-960AE78F2C78}" type="pres">
      <dgm:prSet presAssocID="{80B7DAB2-024B-4F24-8D62-48DE244324DB}" presName="horz1" presStyleCnt="0"/>
      <dgm:spPr/>
    </dgm:pt>
    <dgm:pt modelId="{5BB7626E-6537-4440-9E73-8CE9C0014707}" type="pres">
      <dgm:prSet presAssocID="{80B7DAB2-024B-4F24-8D62-48DE244324DB}" presName="tx1" presStyleLbl="revTx" presStyleIdx="1" presStyleCnt="3"/>
      <dgm:spPr/>
    </dgm:pt>
    <dgm:pt modelId="{F8E6DEB9-A1C2-D740-BEA4-C43E7215E708}" type="pres">
      <dgm:prSet presAssocID="{80B7DAB2-024B-4F24-8D62-48DE244324DB}" presName="vert1" presStyleCnt="0"/>
      <dgm:spPr/>
    </dgm:pt>
    <dgm:pt modelId="{212BAF07-D78A-864A-A081-714B57906534}" type="pres">
      <dgm:prSet presAssocID="{E5555F09-6342-4483-A3A2-17CF6483C009}" presName="thickLine" presStyleLbl="alignNode1" presStyleIdx="2" presStyleCnt="3"/>
      <dgm:spPr/>
    </dgm:pt>
    <dgm:pt modelId="{6468D841-1B18-BA4F-968C-6826A4745C92}" type="pres">
      <dgm:prSet presAssocID="{E5555F09-6342-4483-A3A2-17CF6483C009}" presName="horz1" presStyleCnt="0"/>
      <dgm:spPr/>
    </dgm:pt>
    <dgm:pt modelId="{DE02789E-5FDE-9649-95BD-A4DC5068F66E}" type="pres">
      <dgm:prSet presAssocID="{E5555F09-6342-4483-A3A2-17CF6483C009}" presName="tx1" presStyleLbl="revTx" presStyleIdx="2" presStyleCnt="3"/>
      <dgm:spPr/>
    </dgm:pt>
    <dgm:pt modelId="{363BA6BA-AC40-A042-BD13-04F01DC7A875}" type="pres">
      <dgm:prSet presAssocID="{E5555F09-6342-4483-A3A2-17CF6483C009}" presName="vert1" presStyleCnt="0"/>
      <dgm:spPr/>
    </dgm:pt>
  </dgm:ptLst>
  <dgm:cxnLst>
    <dgm:cxn modelId="{3D7EC92C-D5B8-0C49-9232-C4D3738B8CAD}" type="presOf" srcId="{80B7DAB2-024B-4F24-8D62-48DE244324DB}" destId="{5BB7626E-6537-4440-9E73-8CE9C0014707}" srcOrd="0" destOrd="0" presId="urn:microsoft.com/office/officeart/2008/layout/LinedList"/>
    <dgm:cxn modelId="{0F68185A-F168-6A40-A29D-55089A332D2B}" type="presOf" srcId="{9402E904-0F07-48F8-838C-D47A8251B7A1}" destId="{5E7BDF3B-F221-8E4F-A39C-69D0F453A5C4}" srcOrd="0" destOrd="0" presId="urn:microsoft.com/office/officeart/2008/layout/LinedList"/>
    <dgm:cxn modelId="{D9C9895B-82CB-4EC6-B052-1F3D64147A78}" srcId="{214A0DBB-3483-4A5C-81F8-0585CAF15B28}" destId="{9402E904-0F07-48F8-838C-D47A8251B7A1}" srcOrd="0" destOrd="0" parTransId="{926AA5F2-0251-4B87-A1BB-0DAD43ED3E02}" sibTransId="{B946A407-08A8-4042-A8D9-A3C215B92DC5}"/>
    <dgm:cxn modelId="{CE30157E-3E60-44B7-9BA4-467DA3AF40FC}" srcId="{214A0DBB-3483-4A5C-81F8-0585CAF15B28}" destId="{80B7DAB2-024B-4F24-8D62-48DE244324DB}" srcOrd="1" destOrd="0" parTransId="{922CE594-1BD1-484E-85E0-A4D9D8D41F25}" sibTransId="{AD32B883-1638-4434-B1BA-917A77DF42D3}"/>
    <dgm:cxn modelId="{9AE53789-DA3C-7947-B1FD-0D4974558743}" type="presOf" srcId="{E5555F09-6342-4483-A3A2-17CF6483C009}" destId="{DE02789E-5FDE-9649-95BD-A4DC5068F66E}" srcOrd="0" destOrd="0" presId="urn:microsoft.com/office/officeart/2008/layout/LinedList"/>
    <dgm:cxn modelId="{2A3D45A5-5CA3-418B-AFBA-62B4D4DE9E29}" srcId="{214A0DBB-3483-4A5C-81F8-0585CAF15B28}" destId="{E5555F09-6342-4483-A3A2-17CF6483C009}" srcOrd="2" destOrd="0" parTransId="{3C08A974-CFDC-4918-9EE2-404F8EC18352}" sibTransId="{AC44F828-E06D-4908-BB9A-2F10D3DFED22}"/>
    <dgm:cxn modelId="{ABCFF5AD-E8B8-9C45-B633-A5A35328AE6D}" type="presOf" srcId="{214A0DBB-3483-4A5C-81F8-0585CAF15B28}" destId="{DFD4F4BD-B7BD-3F48-97F1-BEFAF57008C4}" srcOrd="0" destOrd="0" presId="urn:microsoft.com/office/officeart/2008/layout/LinedList"/>
    <dgm:cxn modelId="{79323EAC-5FF6-9F49-A8D9-8A9DCE9E9056}" type="presParOf" srcId="{DFD4F4BD-B7BD-3F48-97F1-BEFAF57008C4}" destId="{CF6BF6D5-9361-8847-A383-B540EF14971D}" srcOrd="0" destOrd="0" presId="urn:microsoft.com/office/officeart/2008/layout/LinedList"/>
    <dgm:cxn modelId="{C1C9EE95-1A07-6C44-B3B8-249C07FFFAF5}" type="presParOf" srcId="{DFD4F4BD-B7BD-3F48-97F1-BEFAF57008C4}" destId="{4799F615-2F6C-C946-B0F3-82CBFBA5144C}" srcOrd="1" destOrd="0" presId="urn:microsoft.com/office/officeart/2008/layout/LinedList"/>
    <dgm:cxn modelId="{0C6DC479-EF8E-C647-9BAE-858AB003D558}" type="presParOf" srcId="{4799F615-2F6C-C946-B0F3-82CBFBA5144C}" destId="{5E7BDF3B-F221-8E4F-A39C-69D0F453A5C4}" srcOrd="0" destOrd="0" presId="urn:microsoft.com/office/officeart/2008/layout/LinedList"/>
    <dgm:cxn modelId="{CE58B69D-80FA-184C-BB92-4F7AA96958CD}" type="presParOf" srcId="{4799F615-2F6C-C946-B0F3-82CBFBA5144C}" destId="{4EAB68E0-3E94-2447-8F46-C36D6E8D10D0}" srcOrd="1" destOrd="0" presId="urn:microsoft.com/office/officeart/2008/layout/LinedList"/>
    <dgm:cxn modelId="{CCA5A3F1-79FC-6A49-BF21-67BC75DAFF8D}" type="presParOf" srcId="{DFD4F4BD-B7BD-3F48-97F1-BEFAF57008C4}" destId="{87BCF91B-639A-2B44-964F-BB4C9C813CCF}" srcOrd="2" destOrd="0" presId="urn:microsoft.com/office/officeart/2008/layout/LinedList"/>
    <dgm:cxn modelId="{87C00B02-5599-B441-A928-2B0645AE66F3}" type="presParOf" srcId="{DFD4F4BD-B7BD-3F48-97F1-BEFAF57008C4}" destId="{64AC9360-80C7-CA43-8D80-960AE78F2C78}" srcOrd="3" destOrd="0" presId="urn:microsoft.com/office/officeart/2008/layout/LinedList"/>
    <dgm:cxn modelId="{D2143201-D092-A74C-B912-9C01A45D4BED}" type="presParOf" srcId="{64AC9360-80C7-CA43-8D80-960AE78F2C78}" destId="{5BB7626E-6537-4440-9E73-8CE9C0014707}" srcOrd="0" destOrd="0" presId="urn:microsoft.com/office/officeart/2008/layout/LinedList"/>
    <dgm:cxn modelId="{1A012763-5AC2-3D45-B716-9644BA9EED8B}" type="presParOf" srcId="{64AC9360-80C7-CA43-8D80-960AE78F2C78}" destId="{F8E6DEB9-A1C2-D740-BEA4-C43E7215E708}" srcOrd="1" destOrd="0" presId="urn:microsoft.com/office/officeart/2008/layout/LinedList"/>
    <dgm:cxn modelId="{90AA0514-ABBE-CC46-9B7D-8039BAE719E2}" type="presParOf" srcId="{DFD4F4BD-B7BD-3F48-97F1-BEFAF57008C4}" destId="{212BAF07-D78A-864A-A081-714B57906534}" srcOrd="4" destOrd="0" presId="urn:microsoft.com/office/officeart/2008/layout/LinedList"/>
    <dgm:cxn modelId="{CE79DCD7-F56B-A548-B27E-060138A12C5F}" type="presParOf" srcId="{DFD4F4BD-B7BD-3F48-97F1-BEFAF57008C4}" destId="{6468D841-1B18-BA4F-968C-6826A4745C92}" srcOrd="5" destOrd="0" presId="urn:microsoft.com/office/officeart/2008/layout/LinedList"/>
    <dgm:cxn modelId="{8F262990-EC62-F74E-AD00-EC0C22ACA728}" type="presParOf" srcId="{6468D841-1B18-BA4F-968C-6826A4745C92}" destId="{DE02789E-5FDE-9649-95BD-A4DC5068F66E}" srcOrd="0" destOrd="0" presId="urn:microsoft.com/office/officeart/2008/layout/LinedList"/>
    <dgm:cxn modelId="{FC93A297-6E4D-0844-AB2D-93BF090B1BBE}" type="presParOf" srcId="{6468D841-1B18-BA4F-968C-6826A4745C92}" destId="{363BA6BA-AC40-A042-BD13-04F01DC7A87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0F3957B-D05A-4273-B0B2-FBD61A1A9047}"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298C1B11-3F06-447E-9294-81ECCA903051}">
      <dgm:prSet/>
      <dgm:spPr/>
      <dgm:t>
        <a:bodyPr/>
        <a:lstStyle/>
        <a:p>
          <a:r>
            <a:rPr lang="en-GB"/>
            <a:t>Breakaway from militant PIRA</a:t>
          </a:r>
          <a:endParaRPr lang="en-US"/>
        </a:p>
      </dgm:t>
    </dgm:pt>
    <dgm:pt modelId="{B17871DB-E1E1-4F46-8720-ED03E6BF3C55}" type="parTrans" cxnId="{5F0FFAD6-C938-4B90-A7CC-083A99F3F053}">
      <dgm:prSet/>
      <dgm:spPr/>
      <dgm:t>
        <a:bodyPr/>
        <a:lstStyle/>
        <a:p>
          <a:endParaRPr lang="en-US"/>
        </a:p>
      </dgm:t>
    </dgm:pt>
    <dgm:pt modelId="{D7252453-6639-4A02-A578-5259C65B19F8}" type="sibTrans" cxnId="{5F0FFAD6-C938-4B90-A7CC-083A99F3F053}">
      <dgm:prSet/>
      <dgm:spPr/>
      <dgm:t>
        <a:bodyPr/>
        <a:lstStyle/>
        <a:p>
          <a:endParaRPr lang="en-US"/>
        </a:p>
      </dgm:t>
    </dgm:pt>
    <dgm:pt modelId="{F18A2516-31DA-4A57-A2CA-66DAEADC2B7A}">
      <dgm:prSet/>
      <dgm:spPr/>
      <dgm:t>
        <a:bodyPr/>
        <a:lstStyle/>
        <a:p>
          <a:r>
            <a:rPr lang="en-GB"/>
            <a:t>Socialist Political Activism</a:t>
          </a:r>
          <a:endParaRPr lang="en-US"/>
        </a:p>
      </dgm:t>
    </dgm:pt>
    <dgm:pt modelId="{DFEA789C-9513-46FC-B18B-C37350F7054A}" type="parTrans" cxnId="{4D539617-CB77-452E-BB80-9438C5BD01A7}">
      <dgm:prSet/>
      <dgm:spPr/>
      <dgm:t>
        <a:bodyPr/>
        <a:lstStyle/>
        <a:p>
          <a:endParaRPr lang="en-US"/>
        </a:p>
      </dgm:t>
    </dgm:pt>
    <dgm:pt modelId="{336806BB-5FBD-4FC0-B425-A5072A55017D}" type="sibTrans" cxnId="{4D539617-CB77-452E-BB80-9438C5BD01A7}">
      <dgm:prSet/>
      <dgm:spPr/>
      <dgm:t>
        <a:bodyPr/>
        <a:lstStyle/>
        <a:p>
          <a:endParaRPr lang="en-US"/>
        </a:p>
      </dgm:t>
    </dgm:pt>
    <dgm:pt modelId="{2188E0CA-0761-415A-B450-37136329522C}">
      <dgm:prSet/>
      <dgm:spPr/>
      <dgm:t>
        <a:bodyPr/>
        <a:lstStyle/>
        <a:p>
          <a:r>
            <a:rPr lang="en-GB"/>
            <a:t>Marxism &amp; Cathal Goulding</a:t>
          </a:r>
          <a:endParaRPr lang="en-US"/>
        </a:p>
      </dgm:t>
    </dgm:pt>
    <dgm:pt modelId="{06FC8091-976A-4AA7-92F8-8A97B5201914}" type="parTrans" cxnId="{43B904B8-BAC8-475D-95D1-71F7C02DD22C}">
      <dgm:prSet/>
      <dgm:spPr/>
      <dgm:t>
        <a:bodyPr/>
        <a:lstStyle/>
        <a:p>
          <a:endParaRPr lang="en-US"/>
        </a:p>
      </dgm:t>
    </dgm:pt>
    <dgm:pt modelId="{693CD3EE-72B7-4F9D-B365-2A4113642334}" type="sibTrans" cxnId="{43B904B8-BAC8-475D-95D1-71F7C02DD22C}">
      <dgm:prSet/>
      <dgm:spPr/>
      <dgm:t>
        <a:bodyPr/>
        <a:lstStyle/>
        <a:p>
          <a:endParaRPr lang="en-US"/>
        </a:p>
      </dgm:t>
    </dgm:pt>
    <dgm:pt modelId="{2FA7D2BF-FBE5-E042-B8E6-6772D6083870}" type="pres">
      <dgm:prSet presAssocID="{A0F3957B-D05A-4273-B0B2-FBD61A1A9047}" presName="linear" presStyleCnt="0">
        <dgm:presLayoutVars>
          <dgm:animLvl val="lvl"/>
          <dgm:resizeHandles val="exact"/>
        </dgm:presLayoutVars>
      </dgm:prSet>
      <dgm:spPr/>
    </dgm:pt>
    <dgm:pt modelId="{EE7BE6CE-6F4F-6942-A562-386A39431983}" type="pres">
      <dgm:prSet presAssocID="{298C1B11-3F06-447E-9294-81ECCA903051}" presName="parentText" presStyleLbl="node1" presStyleIdx="0" presStyleCnt="3">
        <dgm:presLayoutVars>
          <dgm:chMax val="0"/>
          <dgm:bulletEnabled val="1"/>
        </dgm:presLayoutVars>
      </dgm:prSet>
      <dgm:spPr/>
    </dgm:pt>
    <dgm:pt modelId="{A24171FA-C36E-DC47-976F-8D53E6CA34D2}" type="pres">
      <dgm:prSet presAssocID="{D7252453-6639-4A02-A578-5259C65B19F8}" presName="spacer" presStyleCnt="0"/>
      <dgm:spPr/>
    </dgm:pt>
    <dgm:pt modelId="{C6F4EC2D-4401-1742-9327-5362429270D3}" type="pres">
      <dgm:prSet presAssocID="{F18A2516-31DA-4A57-A2CA-66DAEADC2B7A}" presName="parentText" presStyleLbl="node1" presStyleIdx="1" presStyleCnt="3">
        <dgm:presLayoutVars>
          <dgm:chMax val="0"/>
          <dgm:bulletEnabled val="1"/>
        </dgm:presLayoutVars>
      </dgm:prSet>
      <dgm:spPr/>
    </dgm:pt>
    <dgm:pt modelId="{30E0E232-ADE7-474A-8196-041CB9D76476}" type="pres">
      <dgm:prSet presAssocID="{336806BB-5FBD-4FC0-B425-A5072A55017D}" presName="spacer" presStyleCnt="0"/>
      <dgm:spPr/>
    </dgm:pt>
    <dgm:pt modelId="{5EAD6F08-6B33-864B-9981-438127F45122}" type="pres">
      <dgm:prSet presAssocID="{2188E0CA-0761-415A-B450-37136329522C}" presName="parentText" presStyleLbl="node1" presStyleIdx="2" presStyleCnt="3">
        <dgm:presLayoutVars>
          <dgm:chMax val="0"/>
          <dgm:bulletEnabled val="1"/>
        </dgm:presLayoutVars>
      </dgm:prSet>
      <dgm:spPr/>
    </dgm:pt>
  </dgm:ptLst>
  <dgm:cxnLst>
    <dgm:cxn modelId="{4D539617-CB77-452E-BB80-9438C5BD01A7}" srcId="{A0F3957B-D05A-4273-B0B2-FBD61A1A9047}" destId="{F18A2516-31DA-4A57-A2CA-66DAEADC2B7A}" srcOrd="1" destOrd="0" parTransId="{DFEA789C-9513-46FC-B18B-C37350F7054A}" sibTransId="{336806BB-5FBD-4FC0-B425-A5072A55017D}"/>
    <dgm:cxn modelId="{25EBD65C-53AA-0043-8AC0-3473EF98ED2B}" type="presOf" srcId="{A0F3957B-D05A-4273-B0B2-FBD61A1A9047}" destId="{2FA7D2BF-FBE5-E042-B8E6-6772D6083870}" srcOrd="0" destOrd="0" presId="urn:microsoft.com/office/officeart/2005/8/layout/vList2"/>
    <dgm:cxn modelId="{6E6FDD8A-2FC2-854C-987A-CA757135C97E}" type="presOf" srcId="{2188E0CA-0761-415A-B450-37136329522C}" destId="{5EAD6F08-6B33-864B-9981-438127F45122}" srcOrd="0" destOrd="0" presId="urn:microsoft.com/office/officeart/2005/8/layout/vList2"/>
    <dgm:cxn modelId="{D049CE9A-4448-4B4C-8DFC-0DBB7CAB0E20}" type="presOf" srcId="{F18A2516-31DA-4A57-A2CA-66DAEADC2B7A}" destId="{C6F4EC2D-4401-1742-9327-5362429270D3}" srcOrd="0" destOrd="0" presId="urn:microsoft.com/office/officeart/2005/8/layout/vList2"/>
    <dgm:cxn modelId="{43B904B8-BAC8-475D-95D1-71F7C02DD22C}" srcId="{A0F3957B-D05A-4273-B0B2-FBD61A1A9047}" destId="{2188E0CA-0761-415A-B450-37136329522C}" srcOrd="2" destOrd="0" parTransId="{06FC8091-976A-4AA7-92F8-8A97B5201914}" sibTransId="{693CD3EE-72B7-4F9D-B365-2A4113642334}"/>
    <dgm:cxn modelId="{5F0FFAD6-C938-4B90-A7CC-083A99F3F053}" srcId="{A0F3957B-D05A-4273-B0B2-FBD61A1A9047}" destId="{298C1B11-3F06-447E-9294-81ECCA903051}" srcOrd="0" destOrd="0" parTransId="{B17871DB-E1E1-4F46-8720-ED03E6BF3C55}" sibTransId="{D7252453-6639-4A02-A578-5259C65B19F8}"/>
    <dgm:cxn modelId="{4D92B2E4-1837-9646-B6A7-DE878C5C85E8}" type="presOf" srcId="{298C1B11-3F06-447E-9294-81ECCA903051}" destId="{EE7BE6CE-6F4F-6942-A562-386A39431983}" srcOrd="0" destOrd="0" presId="urn:microsoft.com/office/officeart/2005/8/layout/vList2"/>
    <dgm:cxn modelId="{FACC1215-72F7-1049-B982-EFCA9297F655}" type="presParOf" srcId="{2FA7D2BF-FBE5-E042-B8E6-6772D6083870}" destId="{EE7BE6CE-6F4F-6942-A562-386A39431983}" srcOrd="0" destOrd="0" presId="urn:microsoft.com/office/officeart/2005/8/layout/vList2"/>
    <dgm:cxn modelId="{37CBB542-D1CF-4842-A361-0E8B679CABC9}" type="presParOf" srcId="{2FA7D2BF-FBE5-E042-B8E6-6772D6083870}" destId="{A24171FA-C36E-DC47-976F-8D53E6CA34D2}" srcOrd="1" destOrd="0" presId="urn:microsoft.com/office/officeart/2005/8/layout/vList2"/>
    <dgm:cxn modelId="{89BBB4AB-2147-534D-91C7-E37975125114}" type="presParOf" srcId="{2FA7D2BF-FBE5-E042-B8E6-6772D6083870}" destId="{C6F4EC2D-4401-1742-9327-5362429270D3}" srcOrd="2" destOrd="0" presId="urn:microsoft.com/office/officeart/2005/8/layout/vList2"/>
    <dgm:cxn modelId="{593C05BC-0C3F-604B-BCF8-C3278C177049}" type="presParOf" srcId="{2FA7D2BF-FBE5-E042-B8E6-6772D6083870}" destId="{30E0E232-ADE7-474A-8196-041CB9D76476}" srcOrd="3" destOrd="0" presId="urn:microsoft.com/office/officeart/2005/8/layout/vList2"/>
    <dgm:cxn modelId="{50DF3C31-243B-E042-A254-29DB1B2DD45B}" type="presParOf" srcId="{2FA7D2BF-FBE5-E042-B8E6-6772D6083870}" destId="{5EAD6F08-6B33-864B-9981-438127F45122}"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48FE2A2-9437-4273-B38A-47BDE358684F}"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91A0E85B-9E09-4555-B883-3D7FE7B68DAD}">
      <dgm:prSet/>
      <dgm:spPr/>
      <dgm:t>
        <a:bodyPr/>
        <a:lstStyle/>
        <a:p>
          <a:r>
            <a:rPr lang="en-GB" dirty="0"/>
            <a:t>Protestants and Catholics workers should unite</a:t>
          </a:r>
          <a:endParaRPr lang="en-US" dirty="0"/>
        </a:p>
      </dgm:t>
    </dgm:pt>
    <dgm:pt modelId="{E2CFB918-BEAF-43C2-8762-6E95D8991371}" type="parTrans" cxnId="{DB16FCA7-9C79-4E6D-B8D7-43A500CB6A7D}">
      <dgm:prSet/>
      <dgm:spPr/>
      <dgm:t>
        <a:bodyPr/>
        <a:lstStyle/>
        <a:p>
          <a:endParaRPr lang="en-US"/>
        </a:p>
      </dgm:t>
    </dgm:pt>
    <dgm:pt modelId="{06B4A8D4-2D4A-46FA-9730-D62E68A000C5}" type="sibTrans" cxnId="{DB16FCA7-9C79-4E6D-B8D7-43A500CB6A7D}">
      <dgm:prSet/>
      <dgm:spPr/>
      <dgm:t>
        <a:bodyPr/>
        <a:lstStyle/>
        <a:p>
          <a:endParaRPr lang="en-US"/>
        </a:p>
      </dgm:t>
    </dgm:pt>
    <dgm:pt modelId="{F1AACD6E-ED62-462F-9A8C-9D9603C5F265}">
      <dgm:prSet/>
      <dgm:spPr/>
      <dgm:t>
        <a:bodyPr/>
        <a:lstStyle/>
        <a:p>
          <a:r>
            <a:rPr lang="en-GB"/>
            <a:t>Violence</a:t>
          </a:r>
          <a:endParaRPr lang="en-US"/>
        </a:p>
      </dgm:t>
    </dgm:pt>
    <dgm:pt modelId="{896A9F25-DD40-4B59-BDA5-BD8C6D4255AF}" type="parTrans" cxnId="{A1640398-EB4F-41F9-9E21-9DBB316E522B}">
      <dgm:prSet/>
      <dgm:spPr/>
      <dgm:t>
        <a:bodyPr/>
        <a:lstStyle/>
        <a:p>
          <a:endParaRPr lang="en-US"/>
        </a:p>
      </dgm:t>
    </dgm:pt>
    <dgm:pt modelId="{A77DA477-1299-49D0-83B8-B25EB5DDFC59}" type="sibTrans" cxnId="{A1640398-EB4F-41F9-9E21-9DBB316E522B}">
      <dgm:prSet/>
      <dgm:spPr/>
      <dgm:t>
        <a:bodyPr/>
        <a:lstStyle/>
        <a:p>
          <a:endParaRPr lang="en-US"/>
        </a:p>
      </dgm:t>
    </dgm:pt>
    <dgm:pt modelId="{F1927941-1ACF-0848-8277-D453CFFB99C5}" type="pres">
      <dgm:prSet presAssocID="{648FE2A2-9437-4273-B38A-47BDE358684F}" presName="linear" presStyleCnt="0">
        <dgm:presLayoutVars>
          <dgm:animLvl val="lvl"/>
          <dgm:resizeHandles val="exact"/>
        </dgm:presLayoutVars>
      </dgm:prSet>
      <dgm:spPr/>
    </dgm:pt>
    <dgm:pt modelId="{D0721952-4678-FA46-99AB-2CCFD941E1E5}" type="pres">
      <dgm:prSet presAssocID="{91A0E85B-9E09-4555-B883-3D7FE7B68DAD}" presName="parentText" presStyleLbl="node1" presStyleIdx="0" presStyleCnt="2">
        <dgm:presLayoutVars>
          <dgm:chMax val="0"/>
          <dgm:bulletEnabled val="1"/>
        </dgm:presLayoutVars>
      </dgm:prSet>
      <dgm:spPr/>
    </dgm:pt>
    <dgm:pt modelId="{5271394A-9371-F84D-A66B-53296C33A534}" type="pres">
      <dgm:prSet presAssocID="{06B4A8D4-2D4A-46FA-9730-D62E68A000C5}" presName="spacer" presStyleCnt="0"/>
      <dgm:spPr/>
    </dgm:pt>
    <dgm:pt modelId="{DBB49880-5727-764D-993C-B5652740ED90}" type="pres">
      <dgm:prSet presAssocID="{F1AACD6E-ED62-462F-9A8C-9D9603C5F265}" presName="parentText" presStyleLbl="node1" presStyleIdx="1" presStyleCnt="2">
        <dgm:presLayoutVars>
          <dgm:chMax val="0"/>
          <dgm:bulletEnabled val="1"/>
        </dgm:presLayoutVars>
      </dgm:prSet>
      <dgm:spPr/>
    </dgm:pt>
  </dgm:ptLst>
  <dgm:cxnLst>
    <dgm:cxn modelId="{A6BC7D2E-B5D6-2849-864C-12B0FB3D1D4B}" type="presOf" srcId="{648FE2A2-9437-4273-B38A-47BDE358684F}" destId="{F1927941-1ACF-0848-8277-D453CFFB99C5}" srcOrd="0" destOrd="0" presId="urn:microsoft.com/office/officeart/2005/8/layout/vList2"/>
    <dgm:cxn modelId="{93ECAB97-400C-4A48-A600-EC34A0DB82C1}" type="presOf" srcId="{91A0E85B-9E09-4555-B883-3D7FE7B68DAD}" destId="{D0721952-4678-FA46-99AB-2CCFD941E1E5}" srcOrd="0" destOrd="0" presId="urn:microsoft.com/office/officeart/2005/8/layout/vList2"/>
    <dgm:cxn modelId="{A1640398-EB4F-41F9-9E21-9DBB316E522B}" srcId="{648FE2A2-9437-4273-B38A-47BDE358684F}" destId="{F1AACD6E-ED62-462F-9A8C-9D9603C5F265}" srcOrd="1" destOrd="0" parTransId="{896A9F25-DD40-4B59-BDA5-BD8C6D4255AF}" sibTransId="{A77DA477-1299-49D0-83B8-B25EB5DDFC59}"/>
    <dgm:cxn modelId="{DB16FCA7-9C79-4E6D-B8D7-43A500CB6A7D}" srcId="{648FE2A2-9437-4273-B38A-47BDE358684F}" destId="{91A0E85B-9E09-4555-B883-3D7FE7B68DAD}" srcOrd="0" destOrd="0" parTransId="{E2CFB918-BEAF-43C2-8762-6E95D8991371}" sibTransId="{06B4A8D4-2D4A-46FA-9730-D62E68A000C5}"/>
    <dgm:cxn modelId="{C41512B0-80D4-3940-B897-D79C95CD511D}" type="presOf" srcId="{F1AACD6E-ED62-462F-9A8C-9D9603C5F265}" destId="{DBB49880-5727-764D-993C-B5652740ED90}" srcOrd="0" destOrd="0" presId="urn:microsoft.com/office/officeart/2005/8/layout/vList2"/>
    <dgm:cxn modelId="{F608688E-71F5-234A-A863-122AD6F0FF8C}" type="presParOf" srcId="{F1927941-1ACF-0848-8277-D453CFFB99C5}" destId="{D0721952-4678-FA46-99AB-2CCFD941E1E5}" srcOrd="0" destOrd="0" presId="urn:microsoft.com/office/officeart/2005/8/layout/vList2"/>
    <dgm:cxn modelId="{D0748F68-B270-C645-B09E-579BBDE0DC2A}" type="presParOf" srcId="{F1927941-1ACF-0848-8277-D453CFFB99C5}" destId="{5271394A-9371-F84D-A66B-53296C33A534}" srcOrd="1" destOrd="0" presId="urn:microsoft.com/office/officeart/2005/8/layout/vList2"/>
    <dgm:cxn modelId="{F322CE4F-CF35-F546-A4E3-A20D746F095D}" type="presParOf" srcId="{F1927941-1ACF-0848-8277-D453CFFB99C5}" destId="{DBB49880-5727-764D-993C-B5652740ED90}"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76BB813-4C38-4BA9-A372-51785B5C787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9106164-A48F-4E9D-B027-4D85C70A5942}">
      <dgm:prSet/>
      <dgm:spPr/>
      <dgm:t>
        <a:bodyPr/>
        <a:lstStyle/>
        <a:p>
          <a:r>
            <a:rPr lang="en-GB"/>
            <a:t>Trouble had been brewing in Northern Ireland for decades. </a:t>
          </a:r>
          <a:endParaRPr lang="en-US"/>
        </a:p>
      </dgm:t>
    </dgm:pt>
    <dgm:pt modelId="{4005FEF0-73E8-4D67-87E0-0E71E8E9AC38}" type="parTrans" cxnId="{48C60484-A7BE-465B-8ED2-7B9C2FAC3B97}">
      <dgm:prSet/>
      <dgm:spPr/>
      <dgm:t>
        <a:bodyPr/>
        <a:lstStyle/>
        <a:p>
          <a:endParaRPr lang="en-US"/>
        </a:p>
      </dgm:t>
    </dgm:pt>
    <dgm:pt modelId="{D96B137E-BD8F-48EE-8393-16B100F65E19}" type="sibTrans" cxnId="{48C60484-A7BE-465B-8ED2-7B9C2FAC3B97}">
      <dgm:prSet/>
      <dgm:spPr/>
      <dgm:t>
        <a:bodyPr/>
        <a:lstStyle/>
        <a:p>
          <a:endParaRPr lang="en-US"/>
        </a:p>
      </dgm:t>
    </dgm:pt>
    <dgm:pt modelId="{4D979EC8-9DB1-4F42-975A-CAEDC568CD80}">
      <dgm:prSet/>
      <dgm:spPr/>
      <dgm:t>
        <a:bodyPr/>
        <a:lstStyle/>
        <a:p>
          <a:r>
            <a:rPr lang="en-GB"/>
            <a:t>Unionists (Protestants), Republicans (Catholics) and the British. </a:t>
          </a:r>
          <a:endParaRPr lang="en-US"/>
        </a:p>
      </dgm:t>
    </dgm:pt>
    <dgm:pt modelId="{8FF23AAB-D91F-47AB-B0CD-04ABF3009041}" type="parTrans" cxnId="{378A400E-DCAF-4276-A256-DF541BF80820}">
      <dgm:prSet/>
      <dgm:spPr/>
      <dgm:t>
        <a:bodyPr/>
        <a:lstStyle/>
        <a:p>
          <a:endParaRPr lang="en-US"/>
        </a:p>
      </dgm:t>
    </dgm:pt>
    <dgm:pt modelId="{5B88951B-8994-4F5E-8F5F-7CBE3B6C1749}" type="sibTrans" cxnId="{378A400E-DCAF-4276-A256-DF541BF80820}">
      <dgm:prSet/>
      <dgm:spPr/>
      <dgm:t>
        <a:bodyPr/>
        <a:lstStyle/>
        <a:p>
          <a:endParaRPr lang="en-US"/>
        </a:p>
      </dgm:t>
    </dgm:pt>
    <dgm:pt modelId="{DA1E2DFB-271F-446A-9F82-BFD7E14F6BB5}">
      <dgm:prSet/>
      <dgm:spPr/>
      <dgm:t>
        <a:bodyPr/>
        <a:lstStyle/>
        <a:p>
          <a:r>
            <a:rPr lang="en-GB"/>
            <a:t>Catholic struggle.</a:t>
          </a:r>
          <a:endParaRPr lang="en-US"/>
        </a:p>
      </dgm:t>
    </dgm:pt>
    <dgm:pt modelId="{388AE3AD-87F3-407A-82BD-7B8201025B50}" type="parTrans" cxnId="{75C93903-FF33-4BF3-B8CE-183B35FC7EEF}">
      <dgm:prSet/>
      <dgm:spPr/>
      <dgm:t>
        <a:bodyPr/>
        <a:lstStyle/>
        <a:p>
          <a:endParaRPr lang="en-US"/>
        </a:p>
      </dgm:t>
    </dgm:pt>
    <dgm:pt modelId="{101DA5CD-4574-4895-9D4B-4E2D1FC89965}" type="sibTrans" cxnId="{75C93903-FF33-4BF3-B8CE-183B35FC7EEF}">
      <dgm:prSet/>
      <dgm:spPr/>
      <dgm:t>
        <a:bodyPr/>
        <a:lstStyle/>
        <a:p>
          <a:endParaRPr lang="en-US"/>
        </a:p>
      </dgm:t>
    </dgm:pt>
    <dgm:pt modelId="{20BEE91B-2084-2D4C-AE9E-0C4DD29CB4CE}" type="pres">
      <dgm:prSet presAssocID="{E76BB813-4C38-4BA9-A372-51785B5C787B}" presName="vert0" presStyleCnt="0">
        <dgm:presLayoutVars>
          <dgm:dir/>
          <dgm:animOne val="branch"/>
          <dgm:animLvl val="lvl"/>
        </dgm:presLayoutVars>
      </dgm:prSet>
      <dgm:spPr/>
    </dgm:pt>
    <dgm:pt modelId="{BDC8394F-824D-8F49-A23D-DDC1E004774B}" type="pres">
      <dgm:prSet presAssocID="{F9106164-A48F-4E9D-B027-4D85C70A5942}" presName="thickLine" presStyleLbl="alignNode1" presStyleIdx="0" presStyleCnt="3"/>
      <dgm:spPr/>
    </dgm:pt>
    <dgm:pt modelId="{88B3ECAA-670B-1746-A806-7803DE957633}" type="pres">
      <dgm:prSet presAssocID="{F9106164-A48F-4E9D-B027-4D85C70A5942}" presName="horz1" presStyleCnt="0"/>
      <dgm:spPr/>
    </dgm:pt>
    <dgm:pt modelId="{464496DF-9808-4A4D-BFF1-0B45F976FF68}" type="pres">
      <dgm:prSet presAssocID="{F9106164-A48F-4E9D-B027-4D85C70A5942}" presName="tx1" presStyleLbl="revTx" presStyleIdx="0" presStyleCnt="3"/>
      <dgm:spPr/>
    </dgm:pt>
    <dgm:pt modelId="{5E9C83DB-3B0E-2740-B30E-01E5F210F14F}" type="pres">
      <dgm:prSet presAssocID="{F9106164-A48F-4E9D-B027-4D85C70A5942}" presName="vert1" presStyleCnt="0"/>
      <dgm:spPr/>
    </dgm:pt>
    <dgm:pt modelId="{6E2FBA52-ACBF-264C-B3D5-297869498DA1}" type="pres">
      <dgm:prSet presAssocID="{4D979EC8-9DB1-4F42-975A-CAEDC568CD80}" presName="thickLine" presStyleLbl="alignNode1" presStyleIdx="1" presStyleCnt="3"/>
      <dgm:spPr/>
    </dgm:pt>
    <dgm:pt modelId="{F6CFAD12-8137-BE4A-A73F-3BAFAD910C81}" type="pres">
      <dgm:prSet presAssocID="{4D979EC8-9DB1-4F42-975A-CAEDC568CD80}" presName="horz1" presStyleCnt="0"/>
      <dgm:spPr/>
    </dgm:pt>
    <dgm:pt modelId="{8924669E-B8B5-F241-8F62-670894E833F0}" type="pres">
      <dgm:prSet presAssocID="{4D979EC8-9DB1-4F42-975A-CAEDC568CD80}" presName="tx1" presStyleLbl="revTx" presStyleIdx="1" presStyleCnt="3"/>
      <dgm:spPr/>
    </dgm:pt>
    <dgm:pt modelId="{1D909FAD-72A4-9A49-BF33-FDC9C57FC64E}" type="pres">
      <dgm:prSet presAssocID="{4D979EC8-9DB1-4F42-975A-CAEDC568CD80}" presName="vert1" presStyleCnt="0"/>
      <dgm:spPr/>
    </dgm:pt>
    <dgm:pt modelId="{CB4B0C97-6395-AD4F-8270-B496026713FD}" type="pres">
      <dgm:prSet presAssocID="{DA1E2DFB-271F-446A-9F82-BFD7E14F6BB5}" presName="thickLine" presStyleLbl="alignNode1" presStyleIdx="2" presStyleCnt="3"/>
      <dgm:spPr/>
    </dgm:pt>
    <dgm:pt modelId="{D1D7724E-6B17-3B41-8C3D-A8A56414B5B2}" type="pres">
      <dgm:prSet presAssocID="{DA1E2DFB-271F-446A-9F82-BFD7E14F6BB5}" presName="horz1" presStyleCnt="0"/>
      <dgm:spPr/>
    </dgm:pt>
    <dgm:pt modelId="{32B8BA9C-E9FA-6843-8655-C524F7FA4239}" type="pres">
      <dgm:prSet presAssocID="{DA1E2DFB-271F-446A-9F82-BFD7E14F6BB5}" presName="tx1" presStyleLbl="revTx" presStyleIdx="2" presStyleCnt="3"/>
      <dgm:spPr/>
    </dgm:pt>
    <dgm:pt modelId="{BD5A8B68-B51B-1143-A56C-A31918436921}" type="pres">
      <dgm:prSet presAssocID="{DA1E2DFB-271F-446A-9F82-BFD7E14F6BB5}" presName="vert1" presStyleCnt="0"/>
      <dgm:spPr/>
    </dgm:pt>
  </dgm:ptLst>
  <dgm:cxnLst>
    <dgm:cxn modelId="{340A7502-B7EC-9B4E-8243-0D1E4F551F3D}" type="presOf" srcId="{4D979EC8-9DB1-4F42-975A-CAEDC568CD80}" destId="{8924669E-B8B5-F241-8F62-670894E833F0}" srcOrd="0" destOrd="0" presId="urn:microsoft.com/office/officeart/2008/layout/LinedList"/>
    <dgm:cxn modelId="{75C93903-FF33-4BF3-B8CE-183B35FC7EEF}" srcId="{E76BB813-4C38-4BA9-A372-51785B5C787B}" destId="{DA1E2DFB-271F-446A-9F82-BFD7E14F6BB5}" srcOrd="2" destOrd="0" parTransId="{388AE3AD-87F3-407A-82BD-7B8201025B50}" sibTransId="{101DA5CD-4574-4895-9D4B-4E2D1FC89965}"/>
    <dgm:cxn modelId="{378A400E-DCAF-4276-A256-DF541BF80820}" srcId="{E76BB813-4C38-4BA9-A372-51785B5C787B}" destId="{4D979EC8-9DB1-4F42-975A-CAEDC568CD80}" srcOrd="1" destOrd="0" parTransId="{8FF23AAB-D91F-47AB-B0CD-04ABF3009041}" sibTransId="{5B88951B-8994-4F5E-8F5F-7CBE3B6C1749}"/>
    <dgm:cxn modelId="{78FC1A1E-67E0-1240-982F-951D8ABA1CFD}" type="presOf" srcId="{E76BB813-4C38-4BA9-A372-51785B5C787B}" destId="{20BEE91B-2084-2D4C-AE9E-0C4DD29CB4CE}" srcOrd="0" destOrd="0" presId="urn:microsoft.com/office/officeart/2008/layout/LinedList"/>
    <dgm:cxn modelId="{48C60484-A7BE-465B-8ED2-7B9C2FAC3B97}" srcId="{E76BB813-4C38-4BA9-A372-51785B5C787B}" destId="{F9106164-A48F-4E9D-B027-4D85C70A5942}" srcOrd="0" destOrd="0" parTransId="{4005FEF0-73E8-4D67-87E0-0E71E8E9AC38}" sibTransId="{D96B137E-BD8F-48EE-8393-16B100F65E19}"/>
    <dgm:cxn modelId="{147821C6-E732-A14A-8913-743F6F2D414E}" type="presOf" srcId="{DA1E2DFB-271F-446A-9F82-BFD7E14F6BB5}" destId="{32B8BA9C-E9FA-6843-8655-C524F7FA4239}" srcOrd="0" destOrd="0" presId="urn:microsoft.com/office/officeart/2008/layout/LinedList"/>
    <dgm:cxn modelId="{52C09EFD-633E-1B4D-A090-8087DA8EC4A2}" type="presOf" srcId="{F9106164-A48F-4E9D-B027-4D85C70A5942}" destId="{464496DF-9808-4A4D-BFF1-0B45F976FF68}" srcOrd="0" destOrd="0" presId="urn:microsoft.com/office/officeart/2008/layout/LinedList"/>
    <dgm:cxn modelId="{5B00D38B-BE08-F741-93FD-02A1CCB7B7F7}" type="presParOf" srcId="{20BEE91B-2084-2D4C-AE9E-0C4DD29CB4CE}" destId="{BDC8394F-824D-8F49-A23D-DDC1E004774B}" srcOrd="0" destOrd="0" presId="urn:microsoft.com/office/officeart/2008/layout/LinedList"/>
    <dgm:cxn modelId="{ACBAB66C-8089-9A49-9E80-74BF26F1E267}" type="presParOf" srcId="{20BEE91B-2084-2D4C-AE9E-0C4DD29CB4CE}" destId="{88B3ECAA-670B-1746-A806-7803DE957633}" srcOrd="1" destOrd="0" presId="urn:microsoft.com/office/officeart/2008/layout/LinedList"/>
    <dgm:cxn modelId="{CC05A286-FAB3-5646-8EE3-22649A177B99}" type="presParOf" srcId="{88B3ECAA-670B-1746-A806-7803DE957633}" destId="{464496DF-9808-4A4D-BFF1-0B45F976FF68}" srcOrd="0" destOrd="0" presId="urn:microsoft.com/office/officeart/2008/layout/LinedList"/>
    <dgm:cxn modelId="{3D2B713C-E022-DE4C-AFF5-FE33992D588C}" type="presParOf" srcId="{88B3ECAA-670B-1746-A806-7803DE957633}" destId="{5E9C83DB-3B0E-2740-B30E-01E5F210F14F}" srcOrd="1" destOrd="0" presId="urn:microsoft.com/office/officeart/2008/layout/LinedList"/>
    <dgm:cxn modelId="{1966DD6D-0EB1-FA46-BC74-4FA09339925D}" type="presParOf" srcId="{20BEE91B-2084-2D4C-AE9E-0C4DD29CB4CE}" destId="{6E2FBA52-ACBF-264C-B3D5-297869498DA1}" srcOrd="2" destOrd="0" presId="urn:microsoft.com/office/officeart/2008/layout/LinedList"/>
    <dgm:cxn modelId="{44AB3DC6-8D3F-E042-9221-48BD2BFFC600}" type="presParOf" srcId="{20BEE91B-2084-2D4C-AE9E-0C4DD29CB4CE}" destId="{F6CFAD12-8137-BE4A-A73F-3BAFAD910C81}" srcOrd="3" destOrd="0" presId="urn:microsoft.com/office/officeart/2008/layout/LinedList"/>
    <dgm:cxn modelId="{6C7D13A0-F66C-B643-B1C6-BD810057D18F}" type="presParOf" srcId="{F6CFAD12-8137-BE4A-A73F-3BAFAD910C81}" destId="{8924669E-B8B5-F241-8F62-670894E833F0}" srcOrd="0" destOrd="0" presId="urn:microsoft.com/office/officeart/2008/layout/LinedList"/>
    <dgm:cxn modelId="{EA148354-E4DD-5243-B60E-4A38423DF432}" type="presParOf" srcId="{F6CFAD12-8137-BE4A-A73F-3BAFAD910C81}" destId="{1D909FAD-72A4-9A49-BF33-FDC9C57FC64E}" srcOrd="1" destOrd="0" presId="urn:microsoft.com/office/officeart/2008/layout/LinedList"/>
    <dgm:cxn modelId="{24636FC5-25F6-404C-80C4-0D23409DE933}" type="presParOf" srcId="{20BEE91B-2084-2D4C-AE9E-0C4DD29CB4CE}" destId="{CB4B0C97-6395-AD4F-8270-B496026713FD}" srcOrd="4" destOrd="0" presId="urn:microsoft.com/office/officeart/2008/layout/LinedList"/>
    <dgm:cxn modelId="{C63B99B6-D839-6A4C-BDA8-CB527B049F7A}" type="presParOf" srcId="{20BEE91B-2084-2D4C-AE9E-0C4DD29CB4CE}" destId="{D1D7724E-6B17-3B41-8C3D-A8A56414B5B2}" srcOrd="5" destOrd="0" presId="urn:microsoft.com/office/officeart/2008/layout/LinedList"/>
    <dgm:cxn modelId="{BA0F4A4B-D676-A844-BF42-FF94E65478D4}" type="presParOf" srcId="{D1D7724E-6B17-3B41-8C3D-A8A56414B5B2}" destId="{32B8BA9C-E9FA-6843-8655-C524F7FA4239}" srcOrd="0" destOrd="0" presId="urn:microsoft.com/office/officeart/2008/layout/LinedList"/>
    <dgm:cxn modelId="{40226E39-F506-D64A-A2EA-841DAB33CD81}" type="presParOf" srcId="{D1D7724E-6B17-3B41-8C3D-A8A56414B5B2}" destId="{BD5A8B68-B51B-1143-A56C-A31918436921}"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6E5E9B6-C8A6-4F87-A97B-B57F061DE42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C60CC8D-46DB-41E1-AB50-2BADD4B2B8E7}">
      <dgm:prSet/>
      <dgm:spPr/>
      <dgm:t>
        <a:bodyPr/>
        <a:lstStyle/>
        <a:p>
          <a:r>
            <a:rPr lang="en-GB" dirty="0"/>
            <a:t>Civil Rights Protests – Catholic protest, against discriminatory housing allocations, employment conditions and voting restrictions.</a:t>
          </a:r>
          <a:endParaRPr lang="en-US" dirty="0"/>
        </a:p>
      </dgm:t>
    </dgm:pt>
    <dgm:pt modelId="{CE2AA677-89FD-400E-97DC-B81A29F86597}" type="parTrans" cxnId="{790A6C4E-2219-40BD-A60C-396410C607CE}">
      <dgm:prSet/>
      <dgm:spPr/>
      <dgm:t>
        <a:bodyPr/>
        <a:lstStyle/>
        <a:p>
          <a:endParaRPr lang="en-US"/>
        </a:p>
      </dgm:t>
    </dgm:pt>
    <dgm:pt modelId="{08A7733E-38E4-415C-8F19-31687EC930E5}" type="sibTrans" cxnId="{790A6C4E-2219-40BD-A60C-396410C607CE}">
      <dgm:prSet/>
      <dgm:spPr/>
      <dgm:t>
        <a:bodyPr/>
        <a:lstStyle/>
        <a:p>
          <a:endParaRPr lang="en-US"/>
        </a:p>
      </dgm:t>
    </dgm:pt>
    <dgm:pt modelId="{14E78A2D-20C6-4B2D-A91B-BB9013F174C2}">
      <dgm:prSet/>
      <dgm:spPr/>
      <dgm:t>
        <a:bodyPr/>
        <a:lstStyle/>
        <a:p>
          <a:r>
            <a:rPr lang="en-GB"/>
            <a:t>Violence - Unionist saw this as a threat to their heritage, privileged position and political dominance.</a:t>
          </a:r>
          <a:endParaRPr lang="en-US"/>
        </a:p>
      </dgm:t>
    </dgm:pt>
    <dgm:pt modelId="{8EED6D94-1DA1-4CF7-A12E-93861A125261}" type="parTrans" cxnId="{954552CE-ECE1-4BD0-88A6-A761A431A7C5}">
      <dgm:prSet/>
      <dgm:spPr/>
      <dgm:t>
        <a:bodyPr/>
        <a:lstStyle/>
        <a:p>
          <a:endParaRPr lang="en-US"/>
        </a:p>
      </dgm:t>
    </dgm:pt>
    <dgm:pt modelId="{98911450-8CF8-415D-972E-BB8504E53E9F}" type="sibTrans" cxnId="{954552CE-ECE1-4BD0-88A6-A761A431A7C5}">
      <dgm:prSet/>
      <dgm:spPr/>
      <dgm:t>
        <a:bodyPr/>
        <a:lstStyle/>
        <a:p>
          <a:endParaRPr lang="en-US"/>
        </a:p>
      </dgm:t>
    </dgm:pt>
    <dgm:pt modelId="{927E6212-CC3D-4980-BE5F-9B1BB7D19AA6}">
      <dgm:prSet/>
      <dgm:spPr/>
      <dgm:t>
        <a:bodyPr/>
        <a:lstStyle/>
        <a:p>
          <a:r>
            <a:rPr lang="en-GB"/>
            <a:t>Bloody Sunday - British paratroopers.</a:t>
          </a:r>
          <a:endParaRPr lang="en-US"/>
        </a:p>
      </dgm:t>
    </dgm:pt>
    <dgm:pt modelId="{3230CEC8-8C4E-4D05-AB7D-85FBFB7D576F}" type="parTrans" cxnId="{169BA8AE-AAF8-406C-AEA5-411F5A55A144}">
      <dgm:prSet/>
      <dgm:spPr/>
      <dgm:t>
        <a:bodyPr/>
        <a:lstStyle/>
        <a:p>
          <a:endParaRPr lang="en-US"/>
        </a:p>
      </dgm:t>
    </dgm:pt>
    <dgm:pt modelId="{1FB2424C-F02C-4C7A-A084-BAF745369A99}" type="sibTrans" cxnId="{169BA8AE-AAF8-406C-AEA5-411F5A55A144}">
      <dgm:prSet/>
      <dgm:spPr/>
      <dgm:t>
        <a:bodyPr/>
        <a:lstStyle/>
        <a:p>
          <a:endParaRPr lang="en-US"/>
        </a:p>
      </dgm:t>
    </dgm:pt>
    <dgm:pt modelId="{66F2497E-A3E3-AF49-BE55-F08FD11B9DA5}" type="pres">
      <dgm:prSet presAssocID="{F6E5E9B6-C8A6-4F87-A97B-B57F061DE42E}" presName="vert0" presStyleCnt="0">
        <dgm:presLayoutVars>
          <dgm:dir/>
          <dgm:animOne val="branch"/>
          <dgm:animLvl val="lvl"/>
        </dgm:presLayoutVars>
      </dgm:prSet>
      <dgm:spPr/>
    </dgm:pt>
    <dgm:pt modelId="{C1FC91D6-44B1-954A-9B9C-84E30B7B2F86}" type="pres">
      <dgm:prSet presAssocID="{1C60CC8D-46DB-41E1-AB50-2BADD4B2B8E7}" presName="thickLine" presStyleLbl="alignNode1" presStyleIdx="0" presStyleCnt="3"/>
      <dgm:spPr/>
    </dgm:pt>
    <dgm:pt modelId="{59674D74-A0E7-C342-9576-540D182EA173}" type="pres">
      <dgm:prSet presAssocID="{1C60CC8D-46DB-41E1-AB50-2BADD4B2B8E7}" presName="horz1" presStyleCnt="0"/>
      <dgm:spPr/>
    </dgm:pt>
    <dgm:pt modelId="{F92F0C46-D4A4-4F42-88C9-A7908D7851AD}" type="pres">
      <dgm:prSet presAssocID="{1C60CC8D-46DB-41E1-AB50-2BADD4B2B8E7}" presName="tx1" presStyleLbl="revTx" presStyleIdx="0" presStyleCnt="3"/>
      <dgm:spPr/>
    </dgm:pt>
    <dgm:pt modelId="{785CE91E-53CE-5241-B137-482A9114872A}" type="pres">
      <dgm:prSet presAssocID="{1C60CC8D-46DB-41E1-AB50-2BADD4B2B8E7}" presName="vert1" presStyleCnt="0"/>
      <dgm:spPr/>
    </dgm:pt>
    <dgm:pt modelId="{BCF2E372-C774-BD4D-9077-68A66294BCA0}" type="pres">
      <dgm:prSet presAssocID="{14E78A2D-20C6-4B2D-A91B-BB9013F174C2}" presName="thickLine" presStyleLbl="alignNode1" presStyleIdx="1" presStyleCnt="3"/>
      <dgm:spPr/>
    </dgm:pt>
    <dgm:pt modelId="{5EB6767F-4DDD-F74A-90D8-B45BB50E94E0}" type="pres">
      <dgm:prSet presAssocID="{14E78A2D-20C6-4B2D-A91B-BB9013F174C2}" presName="horz1" presStyleCnt="0"/>
      <dgm:spPr/>
    </dgm:pt>
    <dgm:pt modelId="{763481D9-2FBB-DB46-AC85-30685332F2B7}" type="pres">
      <dgm:prSet presAssocID="{14E78A2D-20C6-4B2D-A91B-BB9013F174C2}" presName="tx1" presStyleLbl="revTx" presStyleIdx="1" presStyleCnt="3"/>
      <dgm:spPr/>
    </dgm:pt>
    <dgm:pt modelId="{24D7F90F-D3A5-5E43-87D2-AC544DDB3E39}" type="pres">
      <dgm:prSet presAssocID="{14E78A2D-20C6-4B2D-A91B-BB9013F174C2}" presName="vert1" presStyleCnt="0"/>
      <dgm:spPr/>
    </dgm:pt>
    <dgm:pt modelId="{C770F818-E19E-B047-9B4F-D9B41E09AF15}" type="pres">
      <dgm:prSet presAssocID="{927E6212-CC3D-4980-BE5F-9B1BB7D19AA6}" presName="thickLine" presStyleLbl="alignNode1" presStyleIdx="2" presStyleCnt="3"/>
      <dgm:spPr/>
    </dgm:pt>
    <dgm:pt modelId="{096DD8CB-836B-5248-A628-43CB8F01F131}" type="pres">
      <dgm:prSet presAssocID="{927E6212-CC3D-4980-BE5F-9B1BB7D19AA6}" presName="horz1" presStyleCnt="0"/>
      <dgm:spPr/>
    </dgm:pt>
    <dgm:pt modelId="{C71522CE-54D1-1844-8120-6242127D1054}" type="pres">
      <dgm:prSet presAssocID="{927E6212-CC3D-4980-BE5F-9B1BB7D19AA6}" presName="tx1" presStyleLbl="revTx" presStyleIdx="2" presStyleCnt="3"/>
      <dgm:spPr/>
    </dgm:pt>
    <dgm:pt modelId="{E58C0E25-B87A-234D-82D0-B789341DB2E2}" type="pres">
      <dgm:prSet presAssocID="{927E6212-CC3D-4980-BE5F-9B1BB7D19AA6}" presName="vert1" presStyleCnt="0"/>
      <dgm:spPr/>
    </dgm:pt>
  </dgm:ptLst>
  <dgm:cxnLst>
    <dgm:cxn modelId="{D3EDBD15-67A3-7F46-AD3B-29268030262A}" type="presOf" srcId="{14E78A2D-20C6-4B2D-A91B-BB9013F174C2}" destId="{763481D9-2FBB-DB46-AC85-30685332F2B7}" srcOrd="0" destOrd="0" presId="urn:microsoft.com/office/officeart/2008/layout/LinedList"/>
    <dgm:cxn modelId="{C79BE62A-035D-6141-8251-10357A6767EB}" type="presOf" srcId="{F6E5E9B6-C8A6-4F87-A97B-B57F061DE42E}" destId="{66F2497E-A3E3-AF49-BE55-F08FD11B9DA5}" srcOrd="0" destOrd="0" presId="urn:microsoft.com/office/officeart/2008/layout/LinedList"/>
    <dgm:cxn modelId="{790A6C4E-2219-40BD-A60C-396410C607CE}" srcId="{F6E5E9B6-C8A6-4F87-A97B-B57F061DE42E}" destId="{1C60CC8D-46DB-41E1-AB50-2BADD4B2B8E7}" srcOrd="0" destOrd="0" parTransId="{CE2AA677-89FD-400E-97DC-B81A29F86597}" sibTransId="{08A7733E-38E4-415C-8F19-31687EC930E5}"/>
    <dgm:cxn modelId="{169BA8AE-AAF8-406C-AEA5-411F5A55A144}" srcId="{F6E5E9B6-C8A6-4F87-A97B-B57F061DE42E}" destId="{927E6212-CC3D-4980-BE5F-9B1BB7D19AA6}" srcOrd="2" destOrd="0" parTransId="{3230CEC8-8C4E-4D05-AB7D-85FBFB7D576F}" sibTransId="{1FB2424C-F02C-4C7A-A084-BAF745369A99}"/>
    <dgm:cxn modelId="{ADC012C5-F09F-924F-A14E-7CB99655AEED}" type="presOf" srcId="{1C60CC8D-46DB-41E1-AB50-2BADD4B2B8E7}" destId="{F92F0C46-D4A4-4F42-88C9-A7908D7851AD}" srcOrd="0" destOrd="0" presId="urn:microsoft.com/office/officeart/2008/layout/LinedList"/>
    <dgm:cxn modelId="{954552CE-ECE1-4BD0-88A6-A761A431A7C5}" srcId="{F6E5E9B6-C8A6-4F87-A97B-B57F061DE42E}" destId="{14E78A2D-20C6-4B2D-A91B-BB9013F174C2}" srcOrd="1" destOrd="0" parTransId="{8EED6D94-1DA1-4CF7-A12E-93861A125261}" sibTransId="{98911450-8CF8-415D-972E-BB8504E53E9F}"/>
    <dgm:cxn modelId="{1CC160DD-6C7E-DB4A-B631-1B4955C3C4B0}" type="presOf" srcId="{927E6212-CC3D-4980-BE5F-9B1BB7D19AA6}" destId="{C71522CE-54D1-1844-8120-6242127D1054}" srcOrd="0" destOrd="0" presId="urn:microsoft.com/office/officeart/2008/layout/LinedList"/>
    <dgm:cxn modelId="{B684E8B7-3E14-A743-B632-7E5B6F996FEC}" type="presParOf" srcId="{66F2497E-A3E3-AF49-BE55-F08FD11B9DA5}" destId="{C1FC91D6-44B1-954A-9B9C-84E30B7B2F86}" srcOrd="0" destOrd="0" presId="urn:microsoft.com/office/officeart/2008/layout/LinedList"/>
    <dgm:cxn modelId="{7C82E79A-141C-494D-BD1C-47C4E7856EA6}" type="presParOf" srcId="{66F2497E-A3E3-AF49-BE55-F08FD11B9DA5}" destId="{59674D74-A0E7-C342-9576-540D182EA173}" srcOrd="1" destOrd="0" presId="urn:microsoft.com/office/officeart/2008/layout/LinedList"/>
    <dgm:cxn modelId="{4C2BE42F-C64B-7149-AF73-FFB8E36FD421}" type="presParOf" srcId="{59674D74-A0E7-C342-9576-540D182EA173}" destId="{F92F0C46-D4A4-4F42-88C9-A7908D7851AD}" srcOrd="0" destOrd="0" presId="urn:microsoft.com/office/officeart/2008/layout/LinedList"/>
    <dgm:cxn modelId="{24514EFB-D1F4-924E-A6D5-D07761880545}" type="presParOf" srcId="{59674D74-A0E7-C342-9576-540D182EA173}" destId="{785CE91E-53CE-5241-B137-482A9114872A}" srcOrd="1" destOrd="0" presId="urn:microsoft.com/office/officeart/2008/layout/LinedList"/>
    <dgm:cxn modelId="{A652F4DE-F3D5-E943-A952-CFEA1FCF3F71}" type="presParOf" srcId="{66F2497E-A3E3-AF49-BE55-F08FD11B9DA5}" destId="{BCF2E372-C774-BD4D-9077-68A66294BCA0}" srcOrd="2" destOrd="0" presId="urn:microsoft.com/office/officeart/2008/layout/LinedList"/>
    <dgm:cxn modelId="{30FCFBCD-EEE4-6143-9826-2ED84A274015}" type="presParOf" srcId="{66F2497E-A3E3-AF49-BE55-F08FD11B9DA5}" destId="{5EB6767F-4DDD-F74A-90D8-B45BB50E94E0}" srcOrd="3" destOrd="0" presId="urn:microsoft.com/office/officeart/2008/layout/LinedList"/>
    <dgm:cxn modelId="{AD83C0B0-93C9-A449-9047-C90A15113E70}" type="presParOf" srcId="{5EB6767F-4DDD-F74A-90D8-B45BB50E94E0}" destId="{763481D9-2FBB-DB46-AC85-30685332F2B7}" srcOrd="0" destOrd="0" presId="urn:microsoft.com/office/officeart/2008/layout/LinedList"/>
    <dgm:cxn modelId="{CADB46B7-5FCF-5A43-B084-C26531A18E57}" type="presParOf" srcId="{5EB6767F-4DDD-F74A-90D8-B45BB50E94E0}" destId="{24D7F90F-D3A5-5E43-87D2-AC544DDB3E39}" srcOrd="1" destOrd="0" presId="urn:microsoft.com/office/officeart/2008/layout/LinedList"/>
    <dgm:cxn modelId="{DA2EAF41-7E32-A742-A5FA-667222C7FC19}" type="presParOf" srcId="{66F2497E-A3E3-AF49-BE55-F08FD11B9DA5}" destId="{C770F818-E19E-B047-9B4F-D9B41E09AF15}" srcOrd="4" destOrd="0" presId="urn:microsoft.com/office/officeart/2008/layout/LinedList"/>
    <dgm:cxn modelId="{A6021FC3-42BA-F74A-8E72-F8CA58E279CC}" type="presParOf" srcId="{66F2497E-A3E3-AF49-BE55-F08FD11B9DA5}" destId="{096DD8CB-836B-5248-A628-43CB8F01F131}" srcOrd="5" destOrd="0" presId="urn:microsoft.com/office/officeart/2008/layout/LinedList"/>
    <dgm:cxn modelId="{BD9AE314-3278-1C4B-B5BC-FE14A0A8B3EE}" type="presParOf" srcId="{096DD8CB-836B-5248-A628-43CB8F01F131}" destId="{C71522CE-54D1-1844-8120-6242127D1054}" srcOrd="0" destOrd="0" presId="urn:microsoft.com/office/officeart/2008/layout/LinedList"/>
    <dgm:cxn modelId="{7AF0EA76-A016-8D40-99D9-DEAED140A455}" type="presParOf" srcId="{096DD8CB-836B-5248-A628-43CB8F01F131}" destId="{E58C0E25-B87A-234D-82D0-B789341DB2E2}"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FB3AEA9-34EB-4B26-928D-B41AA957DE7E}" type="doc">
      <dgm:prSet loTypeId="urn:microsoft.com/office/officeart/2016/7/layout/HexagonTimeline" loCatId="process" qsTypeId="urn:microsoft.com/office/officeart/2005/8/quickstyle/simple1" qsCatId="simple" csTypeId="urn:microsoft.com/office/officeart/2005/8/colors/accent0_3" csCatId="mainScheme" phldr="1"/>
      <dgm:spPr/>
      <dgm:t>
        <a:bodyPr/>
        <a:lstStyle/>
        <a:p>
          <a:endParaRPr lang="en-US"/>
        </a:p>
      </dgm:t>
    </dgm:pt>
    <dgm:pt modelId="{ACBF8C26-5FE1-4875-A434-FA93018E12E5}">
      <dgm:prSet/>
      <dgm:spPr/>
      <dgm:t>
        <a:bodyPr/>
        <a:lstStyle/>
        <a:p>
          <a:r>
            <a:rPr lang="en-US"/>
            <a:t>21 June 1972</a:t>
          </a:r>
        </a:p>
      </dgm:t>
    </dgm:pt>
    <dgm:pt modelId="{740691A9-FE49-4EFB-A12D-D108F0847190}" type="parTrans" cxnId="{45780845-00B6-47FB-8217-C3A8D5085F38}">
      <dgm:prSet/>
      <dgm:spPr/>
      <dgm:t>
        <a:bodyPr/>
        <a:lstStyle/>
        <a:p>
          <a:endParaRPr lang="en-US"/>
        </a:p>
      </dgm:t>
    </dgm:pt>
    <dgm:pt modelId="{5614E102-98DB-4A99-9B62-1AF5E7A98618}" type="sibTrans" cxnId="{45780845-00B6-47FB-8217-C3A8D5085F38}">
      <dgm:prSet/>
      <dgm:spPr/>
      <dgm:t>
        <a:bodyPr/>
        <a:lstStyle/>
        <a:p>
          <a:endParaRPr lang="en-US"/>
        </a:p>
      </dgm:t>
    </dgm:pt>
    <dgm:pt modelId="{9DC2122F-5A84-4A8E-ADD8-FC9B3AB730DD}">
      <dgm:prSet/>
      <dgm:spPr/>
      <dgm:t>
        <a:bodyPr/>
        <a:lstStyle/>
        <a:p>
          <a:r>
            <a:rPr lang="en-US"/>
            <a:t>Bloody Friday</a:t>
          </a:r>
        </a:p>
      </dgm:t>
    </dgm:pt>
    <dgm:pt modelId="{FF0283A6-8437-485E-BFF5-C974F0FBEE90}" type="parTrans" cxnId="{14B89C37-F275-49AD-A306-22AC39D30B5A}">
      <dgm:prSet/>
      <dgm:spPr/>
      <dgm:t>
        <a:bodyPr/>
        <a:lstStyle/>
        <a:p>
          <a:endParaRPr lang="en-US"/>
        </a:p>
      </dgm:t>
    </dgm:pt>
    <dgm:pt modelId="{63978266-7152-471A-AE81-5A1C84BB4AE6}" type="sibTrans" cxnId="{14B89C37-F275-49AD-A306-22AC39D30B5A}">
      <dgm:prSet/>
      <dgm:spPr/>
      <dgm:t>
        <a:bodyPr/>
        <a:lstStyle/>
        <a:p>
          <a:endParaRPr lang="en-US"/>
        </a:p>
      </dgm:t>
    </dgm:pt>
    <dgm:pt modelId="{34B5F71F-0B5B-417E-986D-4725CA5C5DB8}">
      <dgm:prSet/>
      <dgm:spPr/>
      <dgm:t>
        <a:bodyPr/>
        <a:lstStyle/>
        <a:p>
          <a:r>
            <a:rPr lang="en-US"/>
            <a:t>21 Nov. 1974</a:t>
          </a:r>
        </a:p>
      </dgm:t>
    </dgm:pt>
    <dgm:pt modelId="{0DE0674B-A200-4457-96D6-000A90296CBC}" type="parTrans" cxnId="{5D0C7C3C-D479-429D-90A2-569804B2F755}">
      <dgm:prSet/>
      <dgm:spPr/>
      <dgm:t>
        <a:bodyPr/>
        <a:lstStyle/>
        <a:p>
          <a:endParaRPr lang="en-US"/>
        </a:p>
      </dgm:t>
    </dgm:pt>
    <dgm:pt modelId="{9828DEE4-583E-4FD2-B288-7FD30FB487DF}" type="sibTrans" cxnId="{5D0C7C3C-D479-429D-90A2-569804B2F755}">
      <dgm:prSet/>
      <dgm:spPr/>
      <dgm:t>
        <a:bodyPr/>
        <a:lstStyle/>
        <a:p>
          <a:endParaRPr lang="en-US"/>
        </a:p>
      </dgm:t>
    </dgm:pt>
    <dgm:pt modelId="{05F465D9-F97A-4119-9D04-02DC9EE57378}">
      <dgm:prSet/>
      <dgm:spPr/>
      <dgm:t>
        <a:bodyPr/>
        <a:lstStyle/>
        <a:p>
          <a:r>
            <a:rPr lang="en-US"/>
            <a:t>Two pubs in Birmingham.</a:t>
          </a:r>
        </a:p>
      </dgm:t>
    </dgm:pt>
    <dgm:pt modelId="{08C036C2-DC15-49E7-9590-D41549B6BA48}" type="parTrans" cxnId="{D3801BFE-7295-4CB3-9D29-7BF0FC14F8B8}">
      <dgm:prSet/>
      <dgm:spPr/>
      <dgm:t>
        <a:bodyPr/>
        <a:lstStyle/>
        <a:p>
          <a:endParaRPr lang="en-US"/>
        </a:p>
      </dgm:t>
    </dgm:pt>
    <dgm:pt modelId="{6DF92B03-6207-481F-8151-F8BA0F3E51C5}" type="sibTrans" cxnId="{D3801BFE-7295-4CB3-9D29-7BF0FC14F8B8}">
      <dgm:prSet/>
      <dgm:spPr/>
      <dgm:t>
        <a:bodyPr/>
        <a:lstStyle/>
        <a:p>
          <a:endParaRPr lang="en-US"/>
        </a:p>
      </dgm:t>
    </dgm:pt>
    <dgm:pt modelId="{915847AC-A72D-44C3-A3AC-6567F40C4EC8}">
      <dgm:prSet/>
      <dgm:spPr/>
      <dgm:t>
        <a:bodyPr/>
        <a:lstStyle/>
        <a:p>
          <a:r>
            <a:rPr lang="en-US"/>
            <a:t>27 Aug. 1979</a:t>
          </a:r>
        </a:p>
      </dgm:t>
    </dgm:pt>
    <dgm:pt modelId="{52A13F51-60AD-4A35-84C2-FC8AFACB4468}" type="parTrans" cxnId="{367BBDBE-211E-4ADC-A222-CA657E0D6D26}">
      <dgm:prSet/>
      <dgm:spPr/>
      <dgm:t>
        <a:bodyPr/>
        <a:lstStyle/>
        <a:p>
          <a:endParaRPr lang="en-US"/>
        </a:p>
      </dgm:t>
    </dgm:pt>
    <dgm:pt modelId="{0073475B-DF0B-43FB-B5BB-38A74787E81C}" type="sibTrans" cxnId="{367BBDBE-211E-4ADC-A222-CA657E0D6D26}">
      <dgm:prSet/>
      <dgm:spPr/>
      <dgm:t>
        <a:bodyPr/>
        <a:lstStyle/>
        <a:p>
          <a:endParaRPr lang="en-US"/>
        </a:p>
      </dgm:t>
    </dgm:pt>
    <dgm:pt modelId="{E3B7A8C3-3B78-4411-95B4-F3351DDD3760}">
      <dgm:prSet/>
      <dgm:spPr/>
      <dgm:t>
        <a:bodyPr/>
        <a:lstStyle/>
        <a:p>
          <a:r>
            <a:rPr lang="en-US"/>
            <a:t>Bomb kills four</a:t>
          </a:r>
        </a:p>
      </dgm:t>
    </dgm:pt>
    <dgm:pt modelId="{73CF82FD-4A88-41E0-B0C7-D6DC96F459B1}" type="parTrans" cxnId="{7FB7492C-3019-4D37-AAD3-3AD12EEB24DD}">
      <dgm:prSet/>
      <dgm:spPr/>
      <dgm:t>
        <a:bodyPr/>
        <a:lstStyle/>
        <a:p>
          <a:endParaRPr lang="en-US"/>
        </a:p>
      </dgm:t>
    </dgm:pt>
    <dgm:pt modelId="{AB89BEED-C5C5-4C2B-B20C-E4975DD0ED6D}" type="sibTrans" cxnId="{7FB7492C-3019-4D37-AAD3-3AD12EEB24DD}">
      <dgm:prSet/>
      <dgm:spPr/>
      <dgm:t>
        <a:bodyPr/>
        <a:lstStyle/>
        <a:p>
          <a:endParaRPr lang="en-US"/>
        </a:p>
      </dgm:t>
    </dgm:pt>
    <dgm:pt modelId="{67DCD849-0C86-E34D-9EDA-C8DC0806DC80}" type="pres">
      <dgm:prSet presAssocID="{5FB3AEA9-34EB-4B26-928D-B41AA957DE7E}" presName="Name0" presStyleCnt="0">
        <dgm:presLayoutVars>
          <dgm:chMax/>
          <dgm:chPref/>
          <dgm:animLvl val="lvl"/>
        </dgm:presLayoutVars>
      </dgm:prSet>
      <dgm:spPr/>
    </dgm:pt>
    <dgm:pt modelId="{9CC18C18-7A95-4E46-94AB-1A7940491422}" type="pres">
      <dgm:prSet presAssocID="{ACBF8C26-5FE1-4875-A434-FA93018E12E5}" presName="composite" presStyleCnt="0"/>
      <dgm:spPr/>
    </dgm:pt>
    <dgm:pt modelId="{56192514-11F6-DB48-A6A4-FC3C5113ECFF}" type="pres">
      <dgm:prSet presAssocID="{ACBF8C26-5FE1-4875-A434-FA93018E12E5}" presName="Parent1" presStyleLbl="alignNode1" presStyleIdx="0" presStyleCnt="3">
        <dgm:presLayoutVars>
          <dgm:chMax val="1"/>
          <dgm:chPref val="1"/>
          <dgm:bulletEnabled val="1"/>
        </dgm:presLayoutVars>
      </dgm:prSet>
      <dgm:spPr/>
    </dgm:pt>
    <dgm:pt modelId="{BFF5D93C-5254-CD4B-8170-A4DB1D9E24DB}" type="pres">
      <dgm:prSet presAssocID="{ACBF8C26-5FE1-4875-A434-FA93018E12E5}" presName="Childtext1" presStyleLbl="revTx" presStyleIdx="0" presStyleCnt="3">
        <dgm:presLayoutVars>
          <dgm:chMax val="0"/>
          <dgm:chPref val="0"/>
          <dgm:bulletEnabled/>
        </dgm:presLayoutVars>
      </dgm:prSet>
      <dgm:spPr/>
    </dgm:pt>
    <dgm:pt modelId="{2FCD06C5-FD9B-BA44-AEB7-C23E8C7F7E80}" type="pres">
      <dgm:prSet presAssocID="{ACBF8C26-5FE1-4875-A434-FA93018E12E5}" presName="ConnectLine" presStyleLbl="sibTrans1D1" presStyleIdx="0" presStyleCnt="3"/>
      <dgm:spPr>
        <a:noFill/>
        <a:ln w="12700" cap="flat" cmpd="sng" algn="in">
          <a:solidFill>
            <a:schemeClr val="dk2">
              <a:hueOff val="0"/>
              <a:satOff val="0"/>
              <a:lumOff val="0"/>
              <a:alphaOff val="0"/>
            </a:schemeClr>
          </a:solidFill>
          <a:prstDash val="dash"/>
        </a:ln>
        <a:effectLst/>
      </dgm:spPr>
    </dgm:pt>
    <dgm:pt modelId="{8E9E517D-57AB-E84B-ABC2-7A0D3BCEAA06}" type="pres">
      <dgm:prSet presAssocID="{ACBF8C26-5FE1-4875-A434-FA93018E12E5}" presName="ConnectLineEnd" presStyleLbl="node1" presStyleIdx="0" presStyleCnt="3"/>
      <dgm:spPr/>
    </dgm:pt>
    <dgm:pt modelId="{B252D130-75E6-B343-A877-3951156EDBF4}" type="pres">
      <dgm:prSet presAssocID="{ACBF8C26-5FE1-4875-A434-FA93018E12E5}" presName="EmptyPane" presStyleCnt="0"/>
      <dgm:spPr/>
    </dgm:pt>
    <dgm:pt modelId="{66AEBEE6-E397-864E-9FE1-8A3FEAE8A85F}" type="pres">
      <dgm:prSet presAssocID="{5614E102-98DB-4A99-9B62-1AF5E7A98618}" presName="spaceBetweenRectangles" presStyleLbl="fgAcc1" presStyleIdx="0" presStyleCnt="2"/>
      <dgm:spPr/>
    </dgm:pt>
    <dgm:pt modelId="{65F9C64A-F11F-3845-8A2F-8F43FEDFFA92}" type="pres">
      <dgm:prSet presAssocID="{34B5F71F-0B5B-417E-986D-4725CA5C5DB8}" presName="composite" presStyleCnt="0"/>
      <dgm:spPr/>
    </dgm:pt>
    <dgm:pt modelId="{62DB0C84-BAD3-5347-A90A-1D8D7B0A487F}" type="pres">
      <dgm:prSet presAssocID="{34B5F71F-0B5B-417E-986D-4725CA5C5DB8}" presName="Parent1" presStyleLbl="alignNode1" presStyleIdx="1" presStyleCnt="3">
        <dgm:presLayoutVars>
          <dgm:chMax val="1"/>
          <dgm:chPref val="1"/>
          <dgm:bulletEnabled val="1"/>
        </dgm:presLayoutVars>
      </dgm:prSet>
      <dgm:spPr/>
    </dgm:pt>
    <dgm:pt modelId="{E430C02D-DDA0-084E-8615-9362B9C48EA4}" type="pres">
      <dgm:prSet presAssocID="{34B5F71F-0B5B-417E-986D-4725CA5C5DB8}" presName="Childtext1" presStyleLbl="revTx" presStyleIdx="1" presStyleCnt="3">
        <dgm:presLayoutVars>
          <dgm:chMax val="0"/>
          <dgm:chPref val="0"/>
          <dgm:bulletEnabled/>
        </dgm:presLayoutVars>
      </dgm:prSet>
      <dgm:spPr/>
    </dgm:pt>
    <dgm:pt modelId="{D90D0B97-52EF-7048-BAF1-1DFD9A25875C}" type="pres">
      <dgm:prSet presAssocID="{34B5F71F-0B5B-417E-986D-4725CA5C5DB8}" presName="ConnectLine" presStyleLbl="sibTrans1D1" presStyleIdx="1" presStyleCnt="3"/>
      <dgm:spPr>
        <a:noFill/>
        <a:ln w="12700" cap="flat" cmpd="sng" algn="in">
          <a:solidFill>
            <a:schemeClr val="dk2">
              <a:hueOff val="0"/>
              <a:satOff val="0"/>
              <a:lumOff val="0"/>
              <a:alphaOff val="0"/>
            </a:schemeClr>
          </a:solidFill>
          <a:prstDash val="dash"/>
        </a:ln>
        <a:effectLst/>
      </dgm:spPr>
    </dgm:pt>
    <dgm:pt modelId="{256E982C-C199-C542-A640-5DB567C7F02F}" type="pres">
      <dgm:prSet presAssocID="{34B5F71F-0B5B-417E-986D-4725CA5C5DB8}" presName="ConnectLineEnd" presStyleLbl="node1" presStyleIdx="1" presStyleCnt="3"/>
      <dgm:spPr/>
    </dgm:pt>
    <dgm:pt modelId="{65F4099E-DF6D-EB4E-A48F-28E84B20480C}" type="pres">
      <dgm:prSet presAssocID="{34B5F71F-0B5B-417E-986D-4725CA5C5DB8}" presName="EmptyPane" presStyleCnt="0"/>
      <dgm:spPr/>
    </dgm:pt>
    <dgm:pt modelId="{9D6F4D00-F946-334E-9DD6-4D2C358E67DC}" type="pres">
      <dgm:prSet presAssocID="{9828DEE4-583E-4FD2-B288-7FD30FB487DF}" presName="spaceBetweenRectangles" presStyleLbl="fgAcc1" presStyleIdx="1" presStyleCnt="2"/>
      <dgm:spPr/>
    </dgm:pt>
    <dgm:pt modelId="{48C062F0-44BC-5048-B0A2-62F1BDEA8523}" type="pres">
      <dgm:prSet presAssocID="{915847AC-A72D-44C3-A3AC-6567F40C4EC8}" presName="composite" presStyleCnt="0"/>
      <dgm:spPr/>
    </dgm:pt>
    <dgm:pt modelId="{04E5B5EB-D899-EC4D-96C1-4F6510BF6A66}" type="pres">
      <dgm:prSet presAssocID="{915847AC-A72D-44C3-A3AC-6567F40C4EC8}" presName="Parent1" presStyleLbl="alignNode1" presStyleIdx="2" presStyleCnt="3">
        <dgm:presLayoutVars>
          <dgm:chMax val="1"/>
          <dgm:chPref val="1"/>
          <dgm:bulletEnabled val="1"/>
        </dgm:presLayoutVars>
      </dgm:prSet>
      <dgm:spPr/>
    </dgm:pt>
    <dgm:pt modelId="{8FEDBF29-53F4-D64C-A9AC-01DB8314B8B8}" type="pres">
      <dgm:prSet presAssocID="{915847AC-A72D-44C3-A3AC-6567F40C4EC8}" presName="Childtext1" presStyleLbl="revTx" presStyleIdx="2" presStyleCnt="3">
        <dgm:presLayoutVars>
          <dgm:chMax val="0"/>
          <dgm:chPref val="0"/>
          <dgm:bulletEnabled/>
        </dgm:presLayoutVars>
      </dgm:prSet>
      <dgm:spPr/>
    </dgm:pt>
    <dgm:pt modelId="{C28E2A98-1D07-1947-B10F-1A31806804E9}" type="pres">
      <dgm:prSet presAssocID="{915847AC-A72D-44C3-A3AC-6567F40C4EC8}" presName="ConnectLine" presStyleLbl="sibTrans1D1" presStyleIdx="2" presStyleCnt="3"/>
      <dgm:spPr>
        <a:noFill/>
        <a:ln w="12700" cap="flat" cmpd="sng" algn="in">
          <a:solidFill>
            <a:schemeClr val="dk2">
              <a:hueOff val="0"/>
              <a:satOff val="0"/>
              <a:lumOff val="0"/>
              <a:alphaOff val="0"/>
            </a:schemeClr>
          </a:solidFill>
          <a:prstDash val="dash"/>
        </a:ln>
        <a:effectLst/>
      </dgm:spPr>
    </dgm:pt>
    <dgm:pt modelId="{67EAC45C-F314-2D49-9578-01F99A7EEAFF}" type="pres">
      <dgm:prSet presAssocID="{915847AC-A72D-44C3-A3AC-6567F40C4EC8}" presName="ConnectLineEnd" presStyleLbl="node1" presStyleIdx="2" presStyleCnt="3"/>
      <dgm:spPr/>
    </dgm:pt>
    <dgm:pt modelId="{25398EDD-C421-B040-B1FF-548246A65DFC}" type="pres">
      <dgm:prSet presAssocID="{915847AC-A72D-44C3-A3AC-6567F40C4EC8}" presName="EmptyPane" presStyleCnt="0"/>
      <dgm:spPr/>
    </dgm:pt>
  </dgm:ptLst>
  <dgm:cxnLst>
    <dgm:cxn modelId="{CA308E13-CC2B-C042-898D-AA9D97420239}" type="presOf" srcId="{34B5F71F-0B5B-417E-986D-4725CA5C5DB8}" destId="{62DB0C84-BAD3-5347-A90A-1D8D7B0A487F}" srcOrd="0" destOrd="0" presId="urn:microsoft.com/office/officeart/2016/7/layout/HexagonTimeline"/>
    <dgm:cxn modelId="{ED703622-EE18-0F4E-9FAB-6CDAA54B2799}" type="presOf" srcId="{5FB3AEA9-34EB-4B26-928D-B41AA957DE7E}" destId="{67DCD849-0C86-E34D-9EDA-C8DC0806DC80}" srcOrd="0" destOrd="0" presId="urn:microsoft.com/office/officeart/2016/7/layout/HexagonTimeline"/>
    <dgm:cxn modelId="{A0AC462C-5F5F-CD44-865B-F733A1AB6DAE}" type="presOf" srcId="{E3B7A8C3-3B78-4411-95B4-F3351DDD3760}" destId="{8FEDBF29-53F4-D64C-A9AC-01DB8314B8B8}" srcOrd="0" destOrd="0" presId="urn:microsoft.com/office/officeart/2016/7/layout/HexagonTimeline"/>
    <dgm:cxn modelId="{7FB7492C-3019-4D37-AAD3-3AD12EEB24DD}" srcId="{915847AC-A72D-44C3-A3AC-6567F40C4EC8}" destId="{E3B7A8C3-3B78-4411-95B4-F3351DDD3760}" srcOrd="0" destOrd="0" parTransId="{73CF82FD-4A88-41E0-B0C7-D6DC96F459B1}" sibTransId="{AB89BEED-C5C5-4C2B-B20C-E4975DD0ED6D}"/>
    <dgm:cxn modelId="{14B89C37-F275-49AD-A306-22AC39D30B5A}" srcId="{ACBF8C26-5FE1-4875-A434-FA93018E12E5}" destId="{9DC2122F-5A84-4A8E-ADD8-FC9B3AB730DD}" srcOrd="0" destOrd="0" parTransId="{FF0283A6-8437-485E-BFF5-C974F0FBEE90}" sibTransId="{63978266-7152-471A-AE81-5A1C84BB4AE6}"/>
    <dgm:cxn modelId="{5D0C7C3C-D479-429D-90A2-569804B2F755}" srcId="{5FB3AEA9-34EB-4B26-928D-B41AA957DE7E}" destId="{34B5F71F-0B5B-417E-986D-4725CA5C5DB8}" srcOrd="1" destOrd="0" parTransId="{0DE0674B-A200-4457-96D6-000A90296CBC}" sibTransId="{9828DEE4-583E-4FD2-B288-7FD30FB487DF}"/>
    <dgm:cxn modelId="{45780845-00B6-47FB-8217-C3A8D5085F38}" srcId="{5FB3AEA9-34EB-4B26-928D-B41AA957DE7E}" destId="{ACBF8C26-5FE1-4875-A434-FA93018E12E5}" srcOrd="0" destOrd="0" parTransId="{740691A9-FE49-4EFB-A12D-D108F0847190}" sibTransId="{5614E102-98DB-4A99-9B62-1AF5E7A98618}"/>
    <dgm:cxn modelId="{DE692D5C-92D9-644F-80E2-E32D7032EABE}" type="presOf" srcId="{05F465D9-F97A-4119-9D04-02DC9EE57378}" destId="{E430C02D-DDA0-084E-8615-9362B9C48EA4}" srcOrd="0" destOrd="0" presId="urn:microsoft.com/office/officeart/2016/7/layout/HexagonTimeline"/>
    <dgm:cxn modelId="{07E679A4-6FB9-CA40-95BB-DB96107E9483}" type="presOf" srcId="{9DC2122F-5A84-4A8E-ADD8-FC9B3AB730DD}" destId="{BFF5D93C-5254-CD4B-8170-A4DB1D9E24DB}" srcOrd="0" destOrd="0" presId="urn:microsoft.com/office/officeart/2016/7/layout/HexagonTimeline"/>
    <dgm:cxn modelId="{D2E8DFAD-8596-8C45-B32B-1462526EEB5C}" type="presOf" srcId="{915847AC-A72D-44C3-A3AC-6567F40C4EC8}" destId="{04E5B5EB-D899-EC4D-96C1-4F6510BF6A66}" srcOrd="0" destOrd="0" presId="urn:microsoft.com/office/officeart/2016/7/layout/HexagonTimeline"/>
    <dgm:cxn modelId="{367BBDBE-211E-4ADC-A222-CA657E0D6D26}" srcId="{5FB3AEA9-34EB-4B26-928D-B41AA957DE7E}" destId="{915847AC-A72D-44C3-A3AC-6567F40C4EC8}" srcOrd="2" destOrd="0" parTransId="{52A13F51-60AD-4A35-84C2-FC8AFACB4468}" sibTransId="{0073475B-DF0B-43FB-B5BB-38A74787E81C}"/>
    <dgm:cxn modelId="{936848EA-99B1-2A44-AB12-B3C0B22881D1}" type="presOf" srcId="{ACBF8C26-5FE1-4875-A434-FA93018E12E5}" destId="{56192514-11F6-DB48-A6A4-FC3C5113ECFF}" srcOrd="0" destOrd="0" presId="urn:microsoft.com/office/officeart/2016/7/layout/HexagonTimeline"/>
    <dgm:cxn modelId="{D3801BFE-7295-4CB3-9D29-7BF0FC14F8B8}" srcId="{34B5F71F-0B5B-417E-986D-4725CA5C5DB8}" destId="{05F465D9-F97A-4119-9D04-02DC9EE57378}" srcOrd="0" destOrd="0" parTransId="{08C036C2-DC15-49E7-9590-D41549B6BA48}" sibTransId="{6DF92B03-6207-481F-8151-F8BA0F3E51C5}"/>
    <dgm:cxn modelId="{FCAFD25B-6A2E-954C-89A8-21862E389105}" type="presParOf" srcId="{67DCD849-0C86-E34D-9EDA-C8DC0806DC80}" destId="{9CC18C18-7A95-4E46-94AB-1A7940491422}" srcOrd="0" destOrd="0" presId="urn:microsoft.com/office/officeart/2016/7/layout/HexagonTimeline"/>
    <dgm:cxn modelId="{88D1CF31-8FEF-EC46-84F4-351A12471C8C}" type="presParOf" srcId="{9CC18C18-7A95-4E46-94AB-1A7940491422}" destId="{56192514-11F6-DB48-A6A4-FC3C5113ECFF}" srcOrd="0" destOrd="0" presId="urn:microsoft.com/office/officeart/2016/7/layout/HexagonTimeline"/>
    <dgm:cxn modelId="{9D121504-7125-C749-AC95-2F4264584DAD}" type="presParOf" srcId="{9CC18C18-7A95-4E46-94AB-1A7940491422}" destId="{BFF5D93C-5254-CD4B-8170-A4DB1D9E24DB}" srcOrd="1" destOrd="0" presId="urn:microsoft.com/office/officeart/2016/7/layout/HexagonTimeline"/>
    <dgm:cxn modelId="{7EBC4D5B-889D-8A48-AC84-1801BCC0D067}" type="presParOf" srcId="{9CC18C18-7A95-4E46-94AB-1A7940491422}" destId="{2FCD06C5-FD9B-BA44-AEB7-C23E8C7F7E80}" srcOrd="2" destOrd="0" presId="urn:microsoft.com/office/officeart/2016/7/layout/HexagonTimeline"/>
    <dgm:cxn modelId="{3403BEA3-560B-7F41-AE04-835310EDBE91}" type="presParOf" srcId="{9CC18C18-7A95-4E46-94AB-1A7940491422}" destId="{8E9E517D-57AB-E84B-ABC2-7A0D3BCEAA06}" srcOrd="3" destOrd="0" presId="urn:microsoft.com/office/officeart/2016/7/layout/HexagonTimeline"/>
    <dgm:cxn modelId="{DE2E3EA4-9CEE-8944-A693-FD3C5EA3AA32}" type="presParOf" srcId="{9CC18C18-7A95-4E46-94AB-1A7940491422}" destId="{B252D130-75E6-B343-A877-3951156EDBF4}" srcOrd="4" destOrd="0" presId="urn:microsoft.com/office/officeart/2016/7/layout/HexagonTimeline"/>
    <dgm:cxn modelId="{2A36AF8C-C192-B24D-BDFB-4FA926BEC201}" type="presParOf" srcId="{67DCD849-0C86-E34D-9EDA-C8DC0806DC80}" destId="{66AEBEE6-E397-864E-9FE1-8A3FEAE8A85F}" srcOrd="1" destOrd="0" presId="urn:microsoft.com/office/officeart/2016/7/layout/HexagonTimeline"/>
    <dgm:cxn modelId="{935958D9-F300-904B-B6CE-F65C642809CB}" type="presParOf" srcId="{67DCD849-0C86-E34D-9EDA-C8DC0806DC80}" destId="{65F9C64A-F11F-3845-8A2F-8F43FEDFFA92}" srcOrd="2" destOrd="0" presId="urn:microsoft.com/office/officeart/2016/7/layout/HexagonTimeline"/>
    <dgm:cxn modelId="{B8745167-8D33-DD4B-BE75-11C1C9492B28}" type="presParOf" srcId="{65F9C64A-F11F-3845-8A2F-8F43FEDFFA92}" destId="{62DB0C84-BAD3-5347-A90A-1D8D7B0A487F}" srcOrd="0" destOrd="0" presId="urn:microsoft.com/office/officeart/2016/7/layout/HexagonTimeline"/>
    <dgm:cxn modelId="{BBF12B6E-1AEF-AE4E-8585-309606EF8FCF}" type="presParOf" srcId="{65F9C64A-F11F-3845-8A2F-8F43FEDFFA92}" destId="{E430C02D-DDA0-084E-8615-9362B9C48EA4}" srcOrd="1" destOrd="0" presId="urn:microsoft.com/office/officeart/2016/7/layout/HexagonTimeline"/>
    <dgm:cxn modelId="{DE9C050C-871C-C845-BB04-A9B221991A87}" type="presParOf" srcId="{65F9C64A-F11F-3845-8A2F-8F43FEDFFA92}" destId="{D90D0B97-52EF-7048-BAF1-1DFD9A25875C}" srcOrd="2" destOrd="0" presId="urn:microsoft.com/office/officeart/2016/7/layout/HexagonTimeline"/>
    <dgm:cxn modelId="{415990D1-80B9-4C43-86E8-F9DBC0FC2C31}" type="presParOf" srcId="{65F9C64A-F11F-3845-8A2F-8F43FEDFFA92}" destId="{256E982C-C199-C542-A640-5DB567C7F02F}" srcOrd="3" destOrd="0" presId="urn:microsoft.com/office/officeart/2016/7/layout/HexagonTimeline"/>
    <dgm:cxn modelId="{857B3D5F-6841-2B47-AD32-32D5B9226C3D}" type="presParOf" srcId="{65F9C64A-F11F-3845-8A2F-8F43FEDFFA92}" destId="{65F4099E-DF6D-EB4E-A48F-28E84B20480C}" srcOrd="4" destOrd="0" presId="urn:microsoft.com/office/officeart/2016/7/layout/HexagonTimeline"/>
    <dgm:cxn modelId="{2D8F0F7E-8E84-AF4A-87A0-DBC95294CF61}" type="presParOf" srcId="{67DCD849-0C86-E34D-9EDA-C8DC0806DC80}" destId="{9D6F4D00-F946-334E-9DD6-4D2C358E67DC}" srcOrd="3" destOrd="0" presId="urn:microsoft.com/office/officeart/2016/7/layout/HexagonTimeline"/>
    <dgm:cxn modelId="{AA70C638-39DB-C543-8D4D-270ADD2126D3}" type="presParOf" srcId="{67DCD849-0C86-E34D-9EDA-C8DC0806DC80}" destId="{48C062F0-44BC-5048-B0A2-62F1BDEA8523}" srcOrd="4" destOrd="0" presId="urn:microsoft.com/office/officeart/2016/7/layout/HexagonTimeline"/>
    <dgm:cxn modelId="{7F072143-117F-0C4C-B1BC-56340DA7480D}" type="presParOf" srcId="{48C062F0-44BC-5048-B0A2-62F1BDEA8523}" destId="{04E5B5EB-D899-EC4D-96C1-4F6510BF6A66}" srcOrd="0" destOrd="0" presId="urn:microsoft.com/office/officeart/2016/7/layout/HexagonTimeline"/>
    <dgm:cxn modelId="{98D457DE-C03D-684A-9EAB-0F29E1FEDF0F}" type="presParOf" srcId="{48C062F0-44BC-5048-B0A2-62F1BDEA8523}" destId="{8FEDBF29-53F4-D64C-A9AC-01DB8314B8B8}" srcOrd="1" destOrd="0" presId="urn:microsoft.com/office/officeart/2016/7/layout/HexagonTimeline"/>
    <dgm:cxn modelId="{9739EB9D-49B5-5A4F-993D-2BBDFBEDB973}" type="presParOf" srcId="{48C062F0-44BC-5048-B0A2-62F1BDEA8523}" destId="{C28E2A98-1D07-1947-B10F-1A31806804E9}" srcOrd="2" destOrd="0" presId="urn:microsoft.com/office/officeart/2016/7/layout/HexagonTimeline"/>
    <dgm:cxn modelId="{41EE6969-EF7B-FC48-99DB-6F5486B07542}" type="presParOf" srcId="{48C062F0-44BC-5048-B0A2-62F1BDEA8523}" destId="{67EAC45C-F314-2D49-9578-01F99A7EEAFF}" srcOrd="3" destOrd="0" presId="urn:microsoft.com/office/officeart/2016/7/layout/HexagonTimeline"/>
    <dgm:cxn modelId="{8DB6A2B8-447E-D54A-88BC-2CF9617A5D56}" type="presParOf" srcId="{48C062F0-44BC-5048-B0A2-62F1BDEA8523}" destId="{25398EDD-C421-B040-B1FF-548246A65DFC}" srcOrd="4" destOrd="0" presId="urn:microsoft.com/office/officeart/2016/7/layout/HexagonTimelin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C9A8830-9BD3-4E0A-B798-B68FFC785D42}" type="doc">
      <dgm:prSet loTypeId="urn:microsoft.com/office/officeart/2016/7/layout/HexagonTimeline" loCatId="process" qsTypeId="urn:microsoft.com/office/officeart/2005/8/quickstyle/simple1" qsCatId="simple" csTypeId="urn:microsoft.com/office/officeart/2005/8/colors/accent0_3" csCatId="mainScheme" phldr="1"/>
      <dgm:spPr/>
      <dgm:t>
        <a:bodyPr/>
        <a:lstStyle/>
        <a:p>
          <a:endParaRPr lang="en-US"/>
        </a:p>
      </dgm:t>
    </dgm:pt>
    <dgm:pt modelId="{56FAE289-1459-4744-BDF9-691F82C90042}">
      <dgm:prSet/>
      <dgm:spPr/>
      <dgm:t>
        <a:bodyPr/>
        <a:lstStyle/>
        <a:p>
          <a:r>
            <a:rPr lang="en-US"/>
            <a:t>8 Nov. 1987</a:t>
          </a:r>
        </a:p>
      </dgm:t>
    </dgm:pt>
    <dgm:pt modelId="{E89B196F-5CF0-4701-A366-9BE88E69D328}" type="parTrans" cxnId="{BB883129-A9B8-4F25-82A7-A98FD6BE4495}">
      <dgm:prSet/>
      <dgm:spPr/>
      <dgm:t>
        <a:bodyPr/>
        <a:lstStyle/>
        <a:p>
          <a:endParaRPr lang="en-US"/>
        </a:p>
      </dgm:t>
    </dgm:pt>
    <dgm:pt modelId="{25846D61-BE61-4194-A42A-79C25B65E155}" type="sibTrans" cxnId="{BB883129-A9B8-4F25-82A7-A98FD6BE4495}">
      <dgm:prSet/>
      <dgm:spPr/>
      <dgm:t>
        <a:bodyPr/>
        <a:lstStyle/>
        <a:p>
          <a:endParaRPr lang="en-US"/>
        </a:p>
      </dgm:t>
    </dgm:pt>
    <dgm:pt modelId="{FC4195F6-9F47-4498-B261-B364F220EC21}">
      <dgm:prSet/>
      <dgm:spPr/>
      <dgm:t>
        <a:bodyPr/>
        <a:lstStyle/>
        <a:p>
          <a:r>
            <a:rPr lang="en-US"/>
            <a:t>IRA bombing</a:t>
          </a:r>
        </a:p>
      </dgm:t>
    </dgm:pt>
    <dgm:pt modelId="{52464B76-F70E-4F9C-B92E-E7D9E4A5C538}" type="parTrans" cxnId="{23BF5B66-7336-481B-862C-8162EB399042}">
      <dgm:prSet/>
      <dgm:spPr/>
      <dgm:t>
        <a:bodyPr/>
        <a:lstStyle/>
        <a:p>
          <a:endParaRPr lang="en-US"/>
        </a:p>
      </dgm:t>
    </dgm:pt>
    <dgm:pt modelId="{6ADB6D8E-A7D6-4C28-8EC6-F74A8AED14DE}" type="sibTrans" cxnId="{23BF5B66-7336-481B-862C-8162EB399042}">
      <dgm:prSet/>
      <dgm:spPr/>
      <dgm:t>
        <a:bodyPr/>
        <a:lstStyle/>
        <a:p>
          <a:endParaRPr lang="en-US"/>
        </a:p>
      </dgm:t>
    </dgm:pt>
    <dgm:pt modelId="{A5387E1C-AB8D-4F3C-A46F-B5B5B8CD58D2}">
      <dgm:prSet/>
      <dgm:spPr/>
      <dgm:t>
        <a:bodyPr/>
        <a:lstStyle/>
        <a:p>
          <a:r>
            <a:rPr lang="en-US"/>
            <a:t>20 Mar. 1993</a:t>
          </a:r>
        </a:p>
      </dgm:t>
    </dgm:pt>
    <dgm:pt modelId="{0FEB1701-5F1E-483F-A0D2-7A2A85F0033C}" type="parTrans" cxnId="{D81E9842-DB15-47FD-8FE0-5EA146BC48E3}">
      <dgm:prSet/>
      <dgm:spPr/>
      <dgm:t>
        <a:bodyPr/>
        <a:lstStyle/>
        <a:p>
          <a:endParaRPr lang="en-US"/>
        </a:p>
      </dgm:t>
    </dgm:pt>
    <dgm:pt modelId="{1389DCE3-4E80-4457-ADD3-2135F0CAD980}" type="sibTrans" cxnId="{D81E9842-DB15-47FD-8FE0-5EA146BC48E3}">
      <dgm:prSet/>
      <dgm:spPr/>
      <dgm:t>
        <a:bodyPr/>
        <a:lstStyle/>
        <a:p>
          <a:endParaRPr lang="en-US"/>
        </a:p>
      </dgm:t>
    </dgm:pt>
    <dgm:pt modelId="{0778F94E-1000-45AB-B5C8-4A6D2FFEB97A}">
      <dgm:prSet/>
      <dgm:spPr/>
      <dgm:t>
        <a:bodyPr/>
        <a:lstStyle/>
        <a:p>
          <a:r>
            <a:rPr lang="en-US"/>
            <a:t>Warrington Bombing</a:t>
          </a:r>
        </a:p>
      </dgm:t>
    </dgm:pt>
    <dgm:pt modelId="{F540A1B3-A8DB-499A-A745-03BD1AAACB61}" type="parTrans" cxnId="{7C39C915-A128-4782-8D28-63440F119C95}">
      <dgm:prSet/>
      <dgm:spPr/>
      <dgm:t>
        <a:bodyPr/>
        <a:lstStyle/>
        <a:p>
          <a:endParaRPr lang="en-US"/>
        </a:p>
      </dgm:t>
    </dgm:pt>
    <dgm:pt modelId="{3093E6B0-E859-407A-8A14-C0FA1AE102CB}" type="sibTrans" cxnId="{7C39C915-A128-4782-8D28-63440F119C95}">
      <dgm:prSet/>
      <dgm:spPr/>
      <dgm:t>
        <a:bodyPr/>
        <a:lstStyle/>
        <a:p>
          <a:endParaRPr lang="en-US"/>
        </a:p>
      </dgm:t>
    </dgm:pt>
    <dgm:pt modelId="{C87BF8CB-12F6-4880-8B87-0F2317C0378E}">
      <dgm:prSet/>
      <dgm:spPr/>
      <dgm:t>
        <a:bodyPr/>
        <a:lstStyle/>
        <a:p>
          <a:r>
            <a:rPr lang="en-US"/>
            <a:t>9 Feb. 1996</a:t>
          </a:r>
        </a:p>
      </dgm:t>
    </dgm:pt>
    <dgm:pt modelId="{FC39DF92-BD5B-447B-9479-D231C1F180B6}" type="parTrans" cxnId="{4DE81803-20D6-49DD-BDCE-E68BD6A78B60}">
      <dgm:prSet/>
      <dgm:spPr/>
      <dgm:t>
        <a:bodyPr/>
        <a:lstStyle/>
        <a:p>
          <a:endParaRPr lang="en-US"/>
        </a:p>
      </dgm:t>
    </dgm:pt>
    <dgm:pt modelId="{FD51C0E1-2A74-4B4D-9EC3-D75751E0C526}" type="sibTrans" cxnId="{4DE81803-20D6-49DD-BDCE-E68BD6A78B60}">
      <dgm:prSet/>
      <dgm:spPr/>
      <dgm:t>
        <a:bodyPr/>
        <a:lstStyle/>
        <a:p>
          <a:endParaRPr lang="en-US"/>
        </a:p>
      </dgm:t>
    </dgm:pt>
    <dgm:pt modelId="{D2556F96-09BA-4280-B96F-16424945BA66}">
      <dgm:prSet/>
      <dgm:spPr/>
      <dgm:t>
        <a:bodyPr/>
        <a:lstStyle/>
        <a:p>
          <a:r>
            <a:rPr lang="en-US" dirty="0"/>
            <a:t>IRA ends ceasefire</a:t>
          </a:r>
        </a:p>
      </dgm:t>
    </dgm:pt>
    <dgm:pt modelId="{8BF4D34C-2464-423F-B672-BBC6FF4666AA}" type="parTrans" cxnId="{A226C679-954F-4DCA-95B8-E99DA3B50A79}">
      <dgm:prSet/>
      <dgm:spPr/>
      <dgm:t>
        <a:bodyPr/>
        <a:lstStyle/>
        <a:p>
          <a:endParaRPr lang="en-US"/>
        </a:p>
      </dgm:t>
    </dgm:pt>
    <dgm:pt modelId="{E4BEC6F3-B7B9-4445-8A5B-ACB1A96782A4}" type="sibTrans" cxnId="{A226C679-954F-4DCA-95B8-E99DA3B50A79}">
      <dgm:prSet/>
      <dgm:spPr/>
      <dgm:t>
        <a:bodyPr/>
        <a:lstStyle/>
        <a:p>
          <a:endParaRPr lang="en-US"/>
        </a:p>
      </dgm:t>
    </dgm:pt>
    <dgm:pt modelId="{84ECC0D0-8E8F-924D-A191-BF78F35F3049}" type="pres">
      <dgm:prSet presAssocID="{8C9A8830-9BD3-4E0A-B798-B68FFC785D42}" presName="Name0" presStyleCnt="0">
        <dgm:presLayoutVars>
          <dgm:chMax/>
          <dgm:chPref/>
          <dgm:animLvl val="lvl"/>
        </dgm:presLayoutVars>
      </dgm:prSet>
      <dgm:spPr/>
    </dgm:pt>
    <dgm:pt modelId="{313FE343-DB5F-F943-93FB-FA691FBD3354}" type="pres">
      <dgm:prSet presAssocID="{56FAE289-1459-4744-BDF9-691F82C90042}" presName="composite" presStyleCnt="0"/>
      <dgm:spPr/>
    </dgm:pt>
    <dgm:pt modelId="{0F13FAB8-792C-2440-8D5A-FDC4F12199CD}" type="pres">
      <dgm:prSet presAssocID="{56FAE289-1459-4744-BDF9-691F82C90042}" presName="Parent1" presStyleLbl="alignNode1" presStyleIdx="0" presStyleCnt="3">
        <dgm:presLayoutVars>
          <dgm:chMax val="1"/>
          <dgm:chPref val="1"/>
          <dgm:bulletEnabled val="1"/>
        </dgm:presLayoutVars>
      </dgm:prSet>
      <dgm:spPr/>
    </dgm:pt>
    <dgm:pt modelId="{69843E07-C918-434C-BDD3-D3F1AEC93BCB}" type="pres">
      <dgm:prSet presAssocID="{56FAE289-1459-4744-BDF9-691F82C90042}" presName="Childtext1" presStyleLbl="revTx" presStyleIdx="0" presStyleCnt="3">
        <dgm:presLayoutVars>
          <dgm:chMax val="0"/>
          <dgm:chPref val="0"/>
          <dgm:bulletEnabled/>
        </dgm:presLayoutVars>
      </dgm:prSet>
      <dgm:spPr/>
    </dgm:pt>
    <dgm:pt modelId="{89736759-C2DD-D541-8563-FF0F80CA5762}" type="pres">
      <dgm:prSet presAssocID="{56FAE289-1459-4744-BDF9-691F82C90042}" presName="ConnectLine" presStyleLbl="sibTrans1D1" presStyleIdx="0" presStyleCnt="3"/>
      <dgm:spPr>
        <a:noFill/>
        <a:ln w="12700" cap="flat" cmpd="sng" algn="in">
          <a:solidFill>
            <a:schemeClr val="dk2">
              <a:hueOff val="0"/>
              <a:satOff val="0"/>
              <a:lumOff val="0"/>
              <a:alphaOff val="0"/>
            </a:schemeClr>
          </a:solidFill>
          <a:prstDash val="dash"/>
        </a:ln>
        <a:effectLst/>
      </dgm:spPr>
    </dgm:pt>
    <dgm:pt modelId="{FE386412-B901-2040-A4BD-EB0DEE244E35}" type="pres">
      <dgm:prSet presAssocID="{56FAE289-1459-4744-BDF9-691F82C90042}" presName="ConnectLineEnd" presStyleLbl="node1" presStyleIdx="0" presStyleCnt="3"/>
      <dgm:spPr/>
    </dgm:pt>
    <dgm:pt modelId="{17EB631F-3DBA-4E42-80E3-A2357D8E2EB0}" type="pres">
      <dgm:prSet presAssocID="{56FAE289-1459-4744-BDF9-691F82C90042}" presName="EmptyPane" presStyleCnt="0"/>
      <dgm:spPr/>
    </dgm:pt>
    <dgm:pt modelId="{794ECB91-7BFF-2A4F-9AA1-B433849D2482}" type="pres">
      <dgm:prSet presAssocID="{25846D61-BE61-4194-A42A-79C25B65E155}" presName="spaceBetweenRectangles" presStyleLbl="fgAcc1" presStyleIdx="0" presStyleCnt="2"/>
      <dgm:spPr/>
    </dgm:pt>
    <dgm:pt modelId="{54921640-2062-2544-91FC-FA9FF07696C6}" type="pres">
      <dgm:prSet presAssocID="{A5387E1C-AB8D-4F3C-A46F-B5B5B8CD58D2}" presName="composite" presStyleCnt="0"/>
      <dgm:spPr/>
    </dgm:pt>
    <dgm:pt modelId="{BCCD7774-C89E-8747-870F-B7919A54B47C}" type="pres">
      <dgm:prSet presAssocID="{A5387E1C-AB8D-4F3C-A46F-B5B5B8CD58D2}" presName="Parent1" presStyleLbl="alignNode1" presStyleIdx="1" presStyleCnt="3">
        <dgm:presLayoutVars>
          <dgm:chMax val="1"/>
          <dgm:chPref val="1"/>
          <dgm:bulletEnabled val="1"/>
        </dgm:presLayoutVars>
      </dgm:prSet>
      <dgm:spPr/>
    </dgm:pt>
    <dgm:pt modelId="{8C1C3600-682F-EE4C-A57A-432A76E77C83}" type="pres">
      <dgm:prSet presAssocID="{A5387E1C-AB8D-4F3C-A46F-B5B5B8CD58D2}" presName="Childtext1" presStyleLbl="revTx" presStyleIdx="1" presStyleCnt="3">
        <dgm:presLayoutVars>
          <dgm:chMax val="0"/>
          <dgm:chPref val="0"/>
          <dgm:bulletEnabled/>
        </dgm:presLayoutVars>
      </dgm:prSet>
      <dgm:spPr/>
    </dgm:pt>
    <dgm:pt modelId="{E5A5A05E-F747-444C-81C5-B59FCEDE3480}" type="pres">
      <dgm:prSet presAssocID="{A5387E1C-AB8D-4F3C-A46F-B5B5B8CD58D2}" presName="ConnectLine" presStyleLbl="sibTrans1D1" presStyleIdx="1" presStyleCnt="3"/>
      <dgm:spPr>
        <a:noFill/>
        <a:ln w="12700" cap="flat" cmpd="sng" algn="in">
          <a:solidFill>
            <a:schemeClr val="dk2">
              <a:hueOff val="0"/>
              <a:satOff val="0"/>
              <a:lumOff val="0"/>
              <a:alphaOff val="0"/>
            </a:schemeClr>
          </a:solidFill>
          <a:prstDash val="dash"/>
        </a:ln>
        <a:effectLst/>
      </dgm:spPr>
    </dgm:pt>
    <dgm:pt modelId="{D1691FEA-4028-BE4D-ADEB-A20F6317F71C}" type="pres">
      <dgm:prSet presAssocID="{A5387E1C-AB8D-4F3C-A46F-B5B5B8CD58D2}" presName="ConnectLineEnd" presStyleLbl="node1" presStyleIdx="1" presStyleCnt="3"/>
      <dgm:spPr/>
    </dgm:pt>
    <dgm:pt modelId="{CC745E0C-6854-B348-B8E6-FAA929CD5D8F}" type="pres">
      <dgm:prSet presAssocID="{A5387E1C-AB8D-4F3C-A46F-B5B5B8CD58D2}" presName="EmptyPane" presStyleCnt="0"/>
      <dgm:spPr/>
    </dgm:pt>
    <dgm:pt modelId="{73CA8764-C52D-3845-9BAF-64F5D9E8C145}" type="pres">
      <dgm:prSet presAssocID="{1389DCE3-4E80-4457-ADD3-2135F0CAD980}" presName="spaceBetweenRectangles" presStyleLbl="fgAcc1" presStyleIdx="1" presStyleCnt="2"/>
      <dgm:spPr/>
    </dgm:pt>
    <dgm:pt modelId="{B20A4796-7801-DE4B-8AE5-A9EB6A7D6951}" type="pres">
      <dgm:prSet presAssocID="{C87BF8CB-12F6-4880-8B87-0F2317C0378E}" presName="composite" presStyleCnt="0"/>
      <dgm:spPr/>
    </dgm:pt>
    <dgm:pt modelId="{A271AA69-CCFB-F544-B20E-ECC72D770102}" type="pres">
      <dgm:prSet presAssocID="{C87BF8CB-12F6-4880-8B87-0F2317C0378E}" presName="Parent1" presStyleLbl="alignNode1" presStyleIdx="2" presStyleCnt="3">
        <dgm:presLayoutVars>
          <dgm:chMax val="1"/>
          <dgm:chPref val="1"/>
          <dgm:bulletEnabled val="1"/>
        </dgm:presLayoutVars>
      </dgm:prSet>
      <dgm:spPr/>
    </dgm:pt>
    <dgm:pt modelId="{C0F02030-2149-C74E-A46B-958B06184604}" type="pres">
      <dgm:prSet presAssocID="{C87BF8CB-12F6-4880-8B87-0F2317C0378E}" presName="Childtext1" presStyleLbl="revTx" presStyleIdx="2" presStyleCnt="3">
        <dgm:presLayoutVars>
          <dgm:chMax val="0"/>
          <dgm:chPref val="0"/>
          <dgm:bulletEnabled/>
        </dgm:presLayoutVars>
      </dgm:prSet>
      <dgm:spPr/>
    </dgm:pt>
    <dgm:pt modelId="{2B885853-5AB7-0D41-910E-10F111E0B40B}" type="pres">
      <dgm:prSet presAssocID="{C87BF8CB-12F6-4880-8B87-0F2317C0378E}" presName="ConnectLine" presStyleLbl="sibTrans1D1" presStyleIdx="2" presStyleCnt="3"/>
      <dgm:spPr>
        <a:noFill/>
        <a:ln w="12700" cap="flat" cmpd="sng" algn="in">
          <a:solidFill>
            <a:schemeClr val="dk2">
              <a:hueOff val="0"/>
              <a:satOff val="0"/>
              <a:lumOff val="0"/>
              <a:alphaOff val="0"/>
            </a:schemeClr>
          </a:solidFill>
          <a:prstDash val="dash"/>
        </a:ln>
        <a:effectLst/>
      </dgm:spPr>
    </dgm:pt>
    <dgm:pt modelId="{8BCE66E2-E1F9-094C-A387-99BDAC2EEC5E}" type="pres">
      <dgm:prSet presAssocID="{C87BF8CB-12F6-4880-8B87-0F2317C0378E}" presName="ConnectLineEnd" presStyleLbl="node1" presStyleIdx="2" presStyleCnt="3"/>
      <dgm:spPr/>
    </dgm:pt>
    <dgm:pt modelId="{313F777F-AB61-0D46-9B5A-ADE69CB8E14E}" type="pres">
      <dgm:prSet presAssocID="{C87BF8CB-12F6-4880-8B87-0F2317C0378E}" presName="EmptyPane" presStyleCnt="0"/>
      <dgm:spPr/>
    </dgm:pt>
  </dgm:ptLst>
  <dgm:cxnLst>
    <dgm:cxn modelId="{4DE81803-20D6-49DD-BDCE-E68BD6A78B60}" srcId="{8C9A8830-9BD3-4E0A-B798-B68FFC785D42}" destId="{C87BF8CB-12F6-4880-8B87-0F2317C0378E}" srcOrd="2" destOrd="0" parTransId="{FC39DF92-BD5B-447B-9479-D231C1F180B6}" sibTransId="{FD51C0E1-2A74-4B4D-9EC3-D75751E0C526}"/>
    <dgm:cxn modelId="{02EC260C-8029-1043-9B61-38F0632B0513}" type="presOf" srcId="{C87BF8CB-12F6-4880-8B87-0F2317C0378E}" destId="{A271AA69-CCFB-F544-B20E-ECC72D770102}" srcOrd="0" destOrd="0" presId="urn:microsoft.com/office/officeart/2016/7/layout/HexagonTimeline"/>
    <dgm:cxn modelId="{7C39C915-A128-4782-8D28-63440F119C95}" srcId="{A5387E1C-AB8D-4F3C-A46F-B5B5B8CD58D2}" destId="{0778F94E-1000-45AB-B5C8-4A6D2FFEB97A}" srcOrd="0" destOrd="0" parTransId="{F540A1B3-A8DB-499A-A745-03BD1AAACB61}" sibTransId="{3093E6B0-E859-407A-8A14-C0FA1AE102CB}"/>
    <dgm:cxn modelId="{69896E21-1099-0641-943A-8A263B0B9E76}" type="presOf" srcId="{0778F94E-1000-45AB-B5C8-4A6D2FFEB97A}" destId="{8C1C3600-682F-EE4C-A57A-432A76E77C83}" srcOrd="0" destOrd="0" presId="urn:microsoft.com/office/officeart/2016/7/layout/HexagonTimeline"/>
    <dgm:cxn modelId="{BB883129-A9B8-4F25-82A7-A98FD6BE4495}" srcId="{8C9A8830-9BD3-4E0A-B798-B68FFC785D42}" destId="{56FAE289-1459-4744-BDF9-691F82C90042}" srcOrd="0" destOrd="0" parTransId="{E89B196F-5CF0-4701-A366-9BE88E69D328}" sibTransId="{25846D61-BE61-4194-A42A-79C25B65E155}"/>
    <dgm:cxn modelId="{D81E9842-DB15-47FD-8FE0-5EA146BC48E3}" srcId="{8C9A8830-9BD3-4E0A-B798-B68FFC785D42}" destId="{A5387E1C-AB8D-4F3C-A46F-B5B5B8CD58D2}" srcOrd="1" destOrd="0" parTransId="{0FEB1701-5F1E-483F-A0D2-7A2A85F0033C}" sibTransId="{1389DCE3-4E80-4457-ADD3-2135F0CAD980}"/>
    <dgm:cxn modelId="{2D064D52-997C-C646-B431-F8D851081EB8}" type="presOf" srcId="{FC4195F6-9F47-4498-B261-B364F220EC21}" destId="{69843E07-C918-434C-BDD3-D3F1AEC93BCB}" srcOrd="0" destOrd="0" presId="urn:microsoft.com/office/officeart/2016/7/layout/HexagonTimeline"/>
    <dgm:cxn modelId="{4B22CD5D-2DC3-1F40-9F0B-FD2D733B2DF0}" type="presOf" srcId="{56FAE289-1459-4744-BDF9-691F82C90042}" destId="{0F13FAB8-792C-2440-8D5A-FDC4F12199CD}" srcOrd="0" destOrd="0" presId="urn:microsoft.com/office/officeart/2016/7/layout/HexagonTimeline"/>
    <dgm:cxn modelId="{23BF5B66-7336-481B-862C-8162EB399042}" srcId="{56FAE289-1459-4744-BDF9-691F82C90042}" destId="{FC4195F6-9F47-4498-B261-B364F220EC21}" srcOrd="0" destOrd="0" parTransId="{52464B76-F70E-4F9C-B92E-E7D9E4A5C538}" sibTransId="{6ADB6D8E-A7D6-4C28-8EC6-F74A8AED14DE}"/>
    <dgm:cxn modelId="{ACC77077-45AC-5B4E-B020-C9833D48FB91}" type="presOf" srcId="{A5387E1C-AB8D-4F3C-A46F-B5B5B8CD58D2}" destId="{BCCD7774-C89E-8747-870F-B7919A54B47C}" srcOrd="0" destOrd="0" presId="urn:microsoft.com/office/officeart/2016/7/layout/HexagonTimeline"/>
    <dgm:cxn modelId="{A226C679-954F-4DCA-95B8-E99DA3B50A79}" srcId="{C87BF8CB-12F6-4880-8B87-0F2317C0378E}" destId="{D2556F96-09BA-4280-B96F-16424945BA66}" srcOrd="0" destOrd="0" parTransId="{8BF4D34C-2464-423F-B672-BBC6FF4666AA}" sibTransId="{E4BEC6F3-B7B9-4445-8A5B-ACB1A96782A4}"/>
    <dgm:cxn modelId="{1D0C83CF-CDE4-C94E-9871-FA495502B712}" type="presOf" srcId="{D2556F96-09BA-4280-B96F-16424945BA66}" destId="{C0F02030-2149-C74E-A46B-958B06184604}" srcOrd="0" destOrd="0" presId="urn:microsoft.com/office/officeart/2016/7/layout/HexagonTimeline"/>
    <dgm:cxn modelId="{1081B9E0-1C23-8A47-B556-285146C2D983}" type="presOf" srcId="{8C9A8830-9BD3-4E0A-B798-B68FFC785D42}" destId="{84ECC0D0-8E8F-924D-A191-BF78F35F3049}" srcOrd="0" destOrd="0" presId="urn:microsoft.com/office/officeart/2016/7/layout/HexagonTimeline"/>
    <dgm:cxn modelId="{D734E334-20AA-3F4D-84AA-DFDBDFB0B207}" type="presParOf" srcId="{84ECC0D0-8E8F-924D-A191-BF78F35F3049}" destId="{313FE343-DB5F-F943-93FB-FA691FBD3354}" srcOrd="0" destOrd="0" presId="urn:microsoft.com/office/officeart/2016/7/layout/HexagonTimeline"/>
    <dgm:cxn modelId="{65FA682B-444F-4B42-ABCE-DCB727C3FD3E}" type="presParOf" srcId="{313FE343-DB5F-F943-93FB-FA691FBD3354}" destId="{0F13FAB8-792C-2440-8D5A-FDC4F12199CD}" srcOrd="0" destOrd="0" presId="urn:microsoft.com/office/officeart/2016/7/layout/HexagonTimeline"/>
    <dgm:cxn modelId="{D4A5A674-1FF2-C040-B972-64852A4FD30F}" type="presParOf" srcId="{313FE343-DB5F-F943-93FB-FA691FBD3354}" destId="{69843E07-C918-434C-BDD3-D3F1AEC93BCB}" srcOrd="1" destOrd="0" presId="urn:microsoft.com/office/officeart/2016/7/layout/HexagonTimeline"/>
    <dgm:cxn modelId="{63C20B24-0EF2-904B-B09A-BF36D0A7E63F}" type="presParOf" srcId="{313FE343-DB5F-F943-93FB-FA691FBD3354}" destId="{89736759-C2DD-D541-8563-FF0F80CA5762}" srcOrd="2" destOrd="0" presId="urn:microsoft.com/office/officeart/2016/7/layout/HexagonTimeline"/>
    <dgm:cxn modelId="{CE847CAB-5703-4946-B0D0-455401527AFF}" type="presParOf" srcId="{313FE343-DB5F-F943-93FB-FA691FBD3354}" destId="{FE386412-B901-2040-A4BD-EB0DEE244E35}" srcOrd="3" destOrd="0" presId="urn:microsoft.com/office/officeart/2016/7/layout/HexagonTimeline"/>
    <dgm:cxn modelId="{1A94A664-ECCE-6140-8655-C741EA96BF58}" type="presParOf" srcId="{313FE343-DB5F-F943-93FB-FA691FBD3354}" destId="{17EB631F-3DBA-4E42-80E3-A2357D8E2EB0}" srcOrd="4" destOrd="0" presId="urn:microsoft.com/office/officeart/2016/7/layout/HexagonTimeline"/>
    <dgm:cxn modelId="{A41FB6D4-1A06-2144-8359-455DC4069FF3}" type="presParOf" srcId="{84ECC0D0-8E8F-924D-A191-BF78F35F3049}" destId="{794ECB91-7BFF-2A4F-9AA1-B433849D2482}" srcOrd="1" destOrd="0" presId="urn:microsoft.com/office/officeart/2016/7/layout/HexagonTimeline"/>
    <dgm:cxn modelId="{33DE1664-8548-134B-9525-BD12683F4DD1}" type="presParOf" srcId="{84ECC0D0-8E8F-924D-A191-BF78F35F3049}" destId="{54921640-2062-2544-91FC-FA9FF07696C6}" srcOrd="2" destOrd="0" presId="urn:microsoft.com/office/officeart/2016/7/layout/HexagonTimeline"/>
    <dgm:cxn modelId="{375DE1A2-E0DF-444F-9535-B4A750998789}" type="presParOf" srcId="{54921640-2062-2544-91FC-FA9FF07696C6}" destId="{BCCD7774-C89E-8747-870F-B7919A54B47C}" srcOrd="0" destOrd="0" presId="urn:microsoft.com/office/officeart/2016/7/layout/HexagonTimeline"/>
    <dgm:cxn modelId="{BD561D09-8A34-7243-B7C3-D1F3E14AB58A}" type="presParOf" srcId="{54921640-2062-2544-91FC-FA9FF07696C6}" destId="{8C1C3600-682F-EE4C-A57A-432A76E77C83}" srcOrd="1" destOrd="0" presId="urn:microsoft.com/office/officeart/2016/7/layout/HexagonTimeline"/>
    <dgm:cxn modelId="{CC3944D1-A988-964C-8644-28816FA96996}" type="presParOf" srcId="{54921640-2062-2544-91FC-FA9FF07696C6}" destId="{E5A5A05E-F747-444C-81C5-B59FCEDE3480}" srcOrd="2" destOrd="0" presId="urn:microsoft.com/office/officeart/2016/7/layout/HexagonTimeline"/>
    <dgm:cxn modelId="{430DF489-32F6-F949-BFB2-D257DD06A10D}" type="presParOf" srcId="{54921640-2062-2544-91FC-FA9FF07696C6}" destId="{D1691FEA-4028-BE4D-ADEB-A20F6317F71C}" srcOrd="3" destOrd="0" presId="urn:microsoft.com/office/officeart/2016/7/layout/HexagonTimeline"/>
    <dgm:cxn modelId="{F7BE4EC8-63E0-844C-BE0B-FCAEBE9D8E41}" type="presParOf" srcId="{54921640-2062-2544-91FC-FA9FF07696C6}" destId="{CC745E0C-6854-B348-B8E6-FAA929CD5D8F}" srcOrd="4" destOrd="0" presId="urn:microsoft.com/office/officeart/2016/7/layout/HexagonTimeline"/>
    <dgm:cxn modelId="{EE67EF83-72EF-D44D-B555-A2405959321E}" type="presParOf" srcId="{84ECC0D0-8E8F-924D-A191-BF78F35F3049}" destId="{73CA8764-C52D-3845-9BAF-64F5D9E8C145}" srcOrd="3" destOrd="0" presId="urn:microsoft.com/office/officeart/2016/7/layout/HexagonTimeline"/>
    <dgm:cxn modelId="{C8BB3998-C5CF-4447-958C-EC2DE2FABA17}" type="presParOf" srcId="{84ECC0D0-8E8F-924D-A191-BF78F35F3049}" destId="{B20A4796-7801-DE4B-8AE5-A9EB6A7D6951}" srcOrd="4" destOrd="0" presId="urn:microsoft.com/office/officeart/2016/7/layout/HexagonTimeline"/>
    <dgm:cxn modelId="{473169E5-2BE5-1244-AC54-1D5EF462422B}" type="presParOf" srcId="{B20A4796-7801-DE4B-8AE5-A9EB6A7D6951}" destId="{A271AA69-CCFB-F544-B20E-ECC72D770102}" srcOrd="0" destOrd="0" presId="urn:microsoft.com/office/officeart/2016/7/layout/HexagonTimeline"/>
    <dgm:cxn modelId="{C95DC89D-CBE5-7749-8F4B-A637DCF6387E}" type="presParOf" srcId="{B20A4796-7801-DE4B-8AE5-A9EB6A7D6951}" destId="{C0F02030-2149-C74E-A46B-958B06184604}" srcOrd="1" destOrd="0" presId="urn:microsoft.com/office/officeart/2016/7/layout/HexagonTimeline"/>
    <dgm:cxn modelId="{94DD9DD3-CDD3-664B-9F2E-B35CDED0D1FD}" type="presParOf" srcId="{B20A4796-7801-DE4B-8AE5-A9EB6A7D6951}" destId="{2B885853-5AB7-0D41-910E-10F111E0B40B}" srcOrd="2" destOrd="0" presId="urn:microsoft.com/office/officeart/2016/7/layout/HexagonTimeline"/>
    <dgm:cxn modelId="{990B4CE4-D5BC-B242-9095-D09BF5F8DA8F}" type="presParOf" srcId="{B20A4796-7801-DE4B-8AE5-A9EB6A7D6951}" destId="{8BCE66E2-E1F9-094C-A387-99BDAC2EEC5E}" srcOrd="3" destOrd="0" presId="urn:microsoft.com/office/officeart/2016/7/layout/HexagonTimeline"/>
    <dgm:cxn modelId="{B30E13B7-42C6-354A-9A49-2DFB509C43F2}" type="presParOf" srcId="{B20A4796-7801-DE4B-8AE5-A9EB6A7D6951}" destId="{313F777F-AB61-0D46-9B5A-ADE69CB8E14E}" srcOrd="4" destOrd="0" presId="urn:microsoft.com/office/officeart/2016/7/layout/HexagonTimelin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62CDA40-414A-4A15-A104-0B48824EEDBF}" type="doc">
      <dgm:prSet loTypeId="urn:microsoft.com/office/officeart/2016/7/layout/RoundedRectangleTimeline" loCatId="process" qsTypeId="urn:microsoft.com/office/officeart/2005/8/quickstyle/simple5" qsCatId="simple" csTypeId="urn:microsoft.com/office/officeart/2005/8/colors/accent0_3" csCatId="mainScheme" phldr="1"/>
      <dgm:spPr/>
      <dgm:t>
        <a:bodyPr/>
        <a:lstStyle/>
        <a:p>
          <a:endParaRPr lang="en-US"/>
        </a:p>
      </dgm:t>
    </dgm:pt>
    <dgm:pt modelId="{90F57D17-7314-4154-A8DC-124607482519}">
      <dgm:prSet custT="1"/>
      <dgm:spPr/>
      <dgm:t>
        <a:bodyPr/>
        <a:lstStyle/>
        <a:p>
          <a:r>
            <a:rPr lang="en-US" sz="1500"/>
            <a:t>1 Mar. 1981</a:t>
          </a:r>
        </a:p>
      </dgm:t>
    </dgm:pt>
    <dgm:pt modelId="{25FDDE1D-820B-4C6C-B74F-905B9AC2FC34}" type="parTrans" cxnId="{E23A6EAE-608E-438B-8B2D-2B986F85C987}">
      <dgm:prSet/>
      <dgm:spPr/>
      <dgm:t>
        <a:bodyPr/>
        <a:lstStyle/>
        <a:p>
          <a:endParaRPr lang="en-US" sz="1500"/>
        </a:p>
      </dgm:t>
    </dgm:pt>
    <dgm:pt modelId="{FCEFF32D-F940-4EB5-B730-E00836DE0A0A}" type="sibTrans" cxnId="{E23A6EAE-608E-438B-8B2D-2B986F85C987}">
      <dgm:prSet/>
      <dgm:spPr/>
      <dgm:t>
        <a:bodyPr/>
        <a:lstStyle/>
        <a:p>
          <a:endParaRPr lang="en-US" sz="1500"/>
        </a:p>
      </dgm:t>
    </dgm:pt>
    <dgm:pt modelId="{846FFB4B-BE02-43DB-B57C-B431754FB46B}">
      <dgm:prSet custT="1"/>
      <dgm:spPr/>
      <dgm:t>
        <a:bodyPr/>
        <a:lstStyle/>
        <a:p>
          <a:r>
            <a:rPr lang="en-US" sz="1500" dirty="0"/>
            <a:t>Bobby Sands began a new hunger strike.</a:t>
          </a:r>
        </a:p>
      </dgm:t>
    </dgm:pt>
    <dgm:pt modelId="{D5599B1C-732B-4799-BF9E-F3425B1CCDFA}" type="parTrans" cxnId="{F8CB57D7-847A-440A-A7CA-87ABFE16CDB0}">
      <dgm:prSet/>
      <dgm:spPr/>
      <dgm:t>
        <a:bodyPr/>
        <a:lstStyle/>
        <a:p>
          <a:endParaRPr lang="en-US" sz="1500"/>
        </a:p>
      </dgm:t>
    </dgm:pt>
    <dgm:pt modelId="{086B5C02-D9DB-4544-B720-A0ACDB8F2BBA}" type="sibTrans" cxnId="{F8CB57D7-847A-440A-A7CA-87ABFE16CDB0}">
      <dgm:prSet/>
      <dgm:spPr/>
      <dgm:t>
        <a:bodyPr/>
        <a:lstStyle/>
        <a:p>
          <a:endParaRPr lang="en-US" sz="1500"/>
        </a:p>
      </dgm:t>
    </dgm:pt>
    <dgm:pt modelId="{764C79CE-A4CA-4FD0-B548-4F4A6C2D9CC4}">
      <dgm:prSet custT="1"/>
      <dgm:spPr/>
      <dgm:t>
        <a:bodyPr/>
        <a:lstStyle/>
        <a:p>
          <a:r>
            <a:rPr lang="en-US" sz="1500"/>
            <a:t>15 Mar. 1981</a:t>
          </a:r>
        </a:p>
      </dgm:t>
    </dgm:pt>
    <dgm:pt modelId="{0B870C7F-E706-4B69-9E68-4696D2D4578F}" type="parTrans" cxnId="{CFE614C7-7350-4B51-B57F-692794FFE0D3}">
      <dgm:prSet/>
      <dgm:spPr/>
      <dgm:t>
        <a:bodyPr/>
        <a:lstStyle/>
        <a:p>
          <a:endParaRPr lang="en-US" sz="1500"/>
        </a:p>
      </dgm:t>
    </dgm:pt>
    <dgm:pt modelId="{13917E65-92A7-437D-B6D5-67AB24B15E60}" type="sibTrans" cxnId="{CFE614C7-7350-4B51-B57F-692794FFE0D3}">
      <dgm:prSet/>
      <dgm:spPr/>
      <dgm:t>
        <a:bodyPr/>
        <a:lstStyle/>
        <a:p>
          <a:endParaRPr lang="en-US" sz="1500"/>
        </a:p>
      </dgm:t>
    </dgm:pt>
    <dgm:pt modelId="{FCC0BBC3-C49C-4189-B637-83D124236C9C}">
      <dgm:prSet custT="1"/>
      <dgm:spPr/>
      <dgm:t>
        <a:bodyPr/>
        <a:lstStyle/>
        <a:p>
          <a:r>
            <a:rPr lang="en-US" sz="1500"/>
            <a:t>Francis Hughes joined hunger strike.</a:t>
          </a:r>
        </a:p>
      </dgm:t>
    </dgm:pt>
    <dgm:pt modelId="{EF999141-9C7C-4722-B2D2-4F626014AEB7}" type="parTrans" cxnId="{9A3DD3DE-1F26-48CB-BD06-1CD77605053E}">
      <dgm:prSet/>
      <dgm:spPr/>
      <dgm:t>
        <a:bodyPr/>
        <a:lstStyle/>
        <a:p>
          <a:endParaRPr lang="en-US" sz="1500"/>
        </a:p>
      </dgm:t>
    </dgm:pt>
    <dgm:pt modelId="{7627C8E1-2E0E-47D5-B494-CBD6CD0B931D}" type="sibTrans" cxnId="{9A3DD3DE-1F26-48CB-BD06-1CD77605053E}">
      <dgm:prSet/>
      <dgm:spPr/>
      <dgm:t>
        <a:bodyPr/>
        <a:lstStyle/>
        <a:p>
          <a:endParaRPr lang="en-US" sz="1500"/>
        </a:p>
      </dgm:t>
    </dgm:pt>
    <dgm:pt modelId="{6DB0EBEC-32EF-4EA3-A2C4-5BD93E9BA8A5}">
      <dgm:prSet custT="1"/>
      <dgm:spPr/>
      <dgm:t>
        <a:bodyPr/>
        <a:lstStyle/>
        <a:p>
          <a:r>
            <a:rPr lang="en-US" sz="1500"/>
            <a:t>22 Mar. 1981</a:t>
          </a:r>
        </a:p>
      </dgm:t>
    </dgm:pt>
    <dgm:pt modelId="{704E71D7-9BE2-4855-9F3F-96AB0AB27332}" type="parTrans" cxnId="{7A13D739-0E31-4135-936A-DFA57FCD6C9F}">
      <dgm:prSet/>
      <dgm:spPr/>
      <dgm:t>
        <a:bodyPr/>
        <a:lstStyle/>
        <a:p>
          <a:endParaRPr lang="en-US" sz="1500"/>
        </a:p>
      </dgm:t>
    </dgm:pt>
    <dgm:pt modelId="{A167BA09-A781-44AE-AB74-7BDC94DDD6CB}" type="sibTrans" cxnId="{7A13D739-0E31-4135-936A-DFA57FCD6C9F}">
      <dgm:prSet/>
      <dgm:spPr/>
      <dgm:t>
        <a:bodyPr/>
        <a:lstStyle/>
        <a:p>
          <a:endParaRPr lang="en-US" sz="1500"/>
        </a:p>
      </dgm:t>
    </dgm:pt>
    <dgm:pt modelId="{31C3E082-834A-42AF-AEA8-6CC1F8077F6D}">
      <dgm:prSet custT="1"/>
      <dgm:spPr/>
      <dgm:t>
        <a:bodyPr/>
        <a:lstStyle/>
        <a:p>
          <a:r>
            <a:rPr lang="en-US" sz="1500"/>
            <a:t>Raymond McCreesh and Patsy O’Hara joined hunger strike.</a:t>
          </a:r>
        </a:p>
      </dgm:t>
    </dgm:pt>
    <dgm:pt modelId="{A1DA1964-1EF9-490C-A4E7-474D49A557C3}" type="parTrans" cxnId="{305AB432-5802-4474-A150-2A71673F895A}">
      <dgm:prSet/>
      <dgm:spPr/>
      <dgm:t>
        <a:bodyPr/>
        <a:lstStyle/>
        <a:p>
          <a:endParaRPr lang="en-US" sz="1500"/>
        </a:p>
      </dgm:t>
    </dgm:pt>
    <dgm:pt modelId="{1405728B-7230-46D5-B243-AC2CA3DC7FB0}" type="sibTrans" cxnId="{305AB432-5802-4474-A150-2A71673F895A}">
      <dgm:prSet/>
      <dgm:spPr/>
      <dgm:t>
        <a:bodyPr/>
        <a:lstStyle/>
        <a:p>
          <a:endParaRPr lang="en-US" sz="1500"/>
        </a:p>
      </dgm:t>
    </dgm:pt>
    <dgm:pt modelId="{D1A09387-479C-4333-8F09-17F8FE21FC5C}">
      <dgm:prSet custT="1"/>
      <dgm:spPr/>
      <dgm:t>
        <a:bodyPr/>
        <a:lstStyle/>
        <a:p>
          <a:r>
            <a:rPr lang="en-US" sz="1500"/>
            <a:t>5 May 1981</a:t>
          </a:r>
        </a:p>
      </dgm:t>
    </dgm:pt>
    <dgm:pt modelId="{9F8DBE38-7379-4735-9BD1-16D789DBC250}" type="parTrans" cxnId="{F9677DE0-F225-4068-BDA3-4C62FEA0FF4F}">
      <dgm:prSet/>
      <dgm:spPr/>
      <dgm:t>
        <a:bodyPr/>
        <a:lstStyle/>
        <a:p>
          <a:endParaRPr lang="en-US" sz="1500"/>
        </a:p>
      </dgm:t>
    </dgm:pt>
    <dgm:pt modelId="{2D6F1F32-C536-4DC2-B5E1-ED95F15853E2}" type="sibTrans" cxnId="{F9677DE0-F225-4068-BDA3-4C62FEA0FF4F}">
      <dgm:prSet/>
      <dgm:spPr/>
      <dgm:t>
        <a:bodyPr/>
        <a:lstStyle/>
        <a:p>
          <a:endParaRPr lang="en-US" sz="1500"/>
        </a:p>
      </dgm:t>
    </dgm:pt>
    <dgm:pt modelId="{FAE0D24B-A41B-423E-8587-575D9989EEC3}">
      <dgm:prSet custT="1"/>
      <dgm:spPr/>
      <dgm:t>
        <a:bodyPr/>
        <a:lstStyle/>
        <a:p>
          <a:r>
            <a:rPr lang="en-US" sz="1500"/>
            <a:t>Bobby Sands dies.</a:t>
          </a:r>
        </a:p>
      </dgm:t>
    </dgm:pt>
    <dgm:pt modelId="{25C1BBEB-2842-462E-9124-63DBB7EA5671}" type="parTrans" cxnId="{7C395918-5FA6-49A2-A91B-C6AA54D3CE45}">
      <dgm:prSet/>
      <dgm:spPr/>
      <dgm:t>
        <a:bodyPr/>
        <a:lstStyle/>
        <a:p>
          <a:endParaRPr lang="en-US" sz="1500"/>
        </a:p>
      </dgm:t>
    </dgm:pt>
    <dgm:pt modelId="{537DE3B8-E0CF-45FE-BDC1-1FADDD1E2EE6}" type="sibTrans" cxnId="{7C395918-5FA6-49A2-A91B-C6AA54D3CE45}">
      <dgm:prSet/>
      <dgm:spPr/>
      <dgm:t>
        <a:bodyPr/>
        <a:lstStyle/>
        <a:p>
          <a:endParaRPr lang="en-US" sz="1500"/>
        </a:p>
      </dgm:t>
    </dgm:pt>
    <dgm:pt modelId="{5C40B39D-79C1-4E43-B156-741766B73F78}">
      <dgm:prSet custT="1"/>
      <dgm:spPr/>
      <dgm:t>
        <a:bodyPr/>
        <a:lstStyle/>
        <a:p>
          <a:r>
            <a:rPr lang="en-US" sz="1500"/>
            <a:t>8 May 1981</a:t>
          </a:r>
        </a:p>
      </dgm:t>
    </dgm:pt>
    <dgm:pt modelId="{8BBFD742-7ED3-4120-BD6A-8A231D2C8EFC}" type="parTrans" cxnId="{CE0E40F4-FE8C-4A22-8A83-2C69020606EE}">
      <dgm:prSet/>
      <dgm:spPr/>
      <dgm:t>
        <a:bodyPr/>
        <a:lstStyle/>
        <a:p>
          <a:endParaRPr lang="en-US" sz="1500"/>
        </a:p>
      </dgm:t>
    </dgm:pt>
    <dgm:pt modelId="{52CA92CA-84F0-483B-A87A-5121DBF09C5B}" type="sibTrans" cxnId="{CE0E40F4-FE8C-4A22-8A83-2C69020606EE}">
      <dgm:prSet/>
      <dgm:spPr/>
      <dgm:t>
        <a:bodyPr/>
        <a:lstStyle/>
        <a:p>
          <a:endParaRPr lang="en-US" sz="1500"/>
        </a:p>
      </dgm:t>
    </dgm:pt>
    <dgm:pt modelId="{FDB42F40-6747-497B-9C03-49EF023D5655}">
      <dgm:prSet custT="1"/>
      <dgm:spPr/>
      <dgm:t>
        <a:bodyPr/>
        <a:lstStyle/>
        <a:p>
          <a:r>
            <a:rPr lang="en-US" sz="1500"/>
            <a:t>Joe McDonnel joins hunger strike to take the place of Bobby.</a:t>
          </a:r>
        </a:p>
      </dgm:t>
    </dgm:pt>
    <dgm:pt modelId="{52ECCDED-5473-4DCB-AA7D-5C33EAD871FA}" type="parTrans" cxnId="{20F4335E-5D00-4332-AE33-B367D9017E2D}">
      <dgm:prSet/>
      <dgm:spPr/>
      <dgm:t>
        <a:bodyPr/>
        <a:lstStyle/>
        <a:p>
          <a:endParaRPr lang="en-US" sz="1500"/>
        </a:p>
      </dgm:t>
    </dgm:pt>
    <dgm:pt modelId="{6AEDA3A9-3DB7-48E7-A2BF-350C291CB899}" type="sibTrans" cxnId="{20F4335E-5D00-4332-AE33-B367D9017E2D}">
      <dgm:prSet/>
      <dgm:spPr/>
      <dgm:t>
        <a:bodyPr/>
        <a:lstStyle/>
        <a:p>
          <a:endParaRPr lang="en-US" sz="1500"/>
        </a:p>
      </dgm:t>
    </dgm:pt>
    <dgm:pt modelId="{4690F6D1-4EC7-436E-8CF4-4B220D38407E}">
      <dgm:prSet custT="1"/>
      <dgm:spPr/>
      <dgm:t>
        <a:bodyPr/>
        <a:lstStyle/>
        <a:p>
          <a:r>
            <a:rPr lang="en-US" sz="1500"/>
            <a:t>12 May 1981</a:t>
          </a:r>
        </a:p>
      </dgm:t>
    </dgm:pt>
    <dgm:pt modelId="{3507F7F1-0F6C-49C1-B789-973F5D005732}" type="parTrans" cxnId="{8DEA141F-92D9-4E98-A33E-88C6ECE9E73A}">
      <dgm:prSet/>
      <dgm:spPr/>
      <dgm:t>
        <a:bodyPr/>
        <a:lstStyle/>
        <a:p>
          <a:endParaRPr lang="en-US" sz="1500"/>
        </a:p>
      </dgm:t>
    </dgm:pt>
    <dgm:pt modelId="{098233AE-4D18-47BB-8DA3-0927A469A688}" type="sibTrans" cxnId="{8DEA141F-92D9-4E98-A33E-88C6ECE9E73A}">
      <dgm:prSet/>
      <dgm:spPr/>
      <dgm:t>
        <a:bodyPr/>
        <a:lstStyle/>
        <a:p>
          <a:endParaRPr lang="en-US" sz="1500"/>
        </a:p>
      </dgm:t>
    </dgm:pt>
    <dgm:pt modelId="{18AA7EBA-1862-4C97-8AEF-535FEAD8F624}">
      <dgm:prSet custT="1"/>
      <dgm:spPr/>
      <dgm:t>
        <a:bodyPr/>
        <a:lstStyle/>
        <a:p>
          <a:r>
            <a:rPr lang="en-US" sz="1500"/>
            <a:t>Francis Hughes dies.</a:t>
          </a:r>
        </a:p>
      </dgm:t>
    </dgm:pt>
    <dgm:pt modelId="{E18FAEE0-3667-46FB-AAEC-5153FFCB361D}" type="parTrans" cxnId="{CC675FA7-D174-43AE-BEC7-3626745E91A3}">
      <dgm:prSet/>
      <dgm:spPr/>
      <dgm:t>
        <a:bodyPr/>
        <a:lstStyle/>
        <a:p>
          <a:endParaRPr lang="en-US" sz="1500"/>
        </a:p>
      </dgm:t>
    </dgm:pt>
    <dgm:pt modelId="{6BC64C87-B334-41FA-902D-77E7AAA5F0EE}" type="sibTrans" cxnId="{CC675FA7-D174-43AE-BEC7-3626745E91A3}">
      <dgm:prSet/>
      <dgm:spPr/>
      <dgm:t>
        <a:bodyPr/>
        <a:lstStyle/>
        <a:p>
          <a:endParaRPr lang="en-US" sz="1500"/>
        </a:p>
      </dgm:t>
    </dgm:pt>
    <dgm:pt modelId="{2546AA62-6E8F-4F0A-8F7E-0133697A9120}">
      <dgm:prSet custT="1"/>
      <dgm:spPr/>
      <dgm:t>
        <a:bodyPr/>
        <a:lstStyle/>
        <a:p>
          <a:r>
            <a:rPr lang="en-US" sz="1500" dirty="0"/>
            <a:t>14 May 1981</a:t>
          </a:r>
        </a:p>
      </dgm:t>
    </dgm:pt>
    <dgm:pt modelId="{20B2AF86-59AD-4B85-8506-8ADC12F6DCEE}" type="parTrans" cxnId="{97608B3F-4F23-4673-BCB1-60C0E2097BA9}">
      <dgm:prSet/>
      <dgm:spPr/>
      <dgm:t>
        <a:bodyPr/>
        <a:lstStyle/>
        <a:p>
          <a:endParaRPr lang="en-US" sz="1500"/>
        </a:p>
      </dgm:t>
    </dgm:pt>
    <dgm:pt modelId="{DE8FF1DF-F836-4018-9333-9DE33E5E8DA4}" type="sibTrans" cxnId="{97608B3F-4F23-4673-BCB1-60C0E2097BA9}">
      <dgm:prSet/>
      <dgm:spPr/>
      <dgm:t>
        <a:bodyPr/>
        <a:lstStyle/>
        <a:p>
          <a:endParaRPr lang="en-US" sz="1500"/>
        </a:p>
      </dgm:t>
    </dgm:pt>
    <dgm:pt modelId="{99A169B3-9DF5-442D-8A6A-C521546DC822}">
      <dgm:prSet custT="1"/>
      <dgm:spPr/>
      <dgm:t>
        <a:bodyPr/>
        <a:lstStyle/>
        <a:p>
          <a:r>
            <a:rPr lang="en-US" sz="1500" dirty="0"/>
            <a:t> Brendan McLaughlin joins hunger strike.</a:t>
          </a:r>
        </a:p>
      </dgm:t>
    </dgm:pt>
    <dgm:pt modelId="{EFD3AEDB-5654-455B-976E-143448BB7BFC}" type="parTrans" cxnId="{849298A7-4FC4-48BC-B819-B4A46DCE56EE}">
      <dgm:prSet/>
      <dgm:spPr/>
      <dgm:t>
        <a:bodyPr/>
        <a:lstStyle/>
        <a:p>
          <a:endParaRPr lang="en-US" sz="1500"/>
        </a:p>
      </dgm:t>
    </dgm:pt>
    <dgm:pt modelId="{760673D0-C137-4A29-8B70-32EB2DBD6EA8}" type="sibTrans" cxnId="{849298A7-4FC4-48BC-B819-B4A46DCE56EE}">
      <dgm:prSet/>
      <dgm:spPr/>
      <dgm:t>
        <a:bodyPr/>
        <a:lstStyle/>
        <a:p>
          <a:endParaRPr lang="en-US" sz="1500"/>
        </a:p>
      </dgm:t>
    </dgm:pt>
    <dgm:pt modelId="{85DD174E-B01F-4883-8A55-83F86FEB8F0A}">
      <dgm:prSet custT="1"/>
      <dgm:spPr/>
      <dgm:t>
        <a:bodyPr/>
        <a:lstStyle/>
        <a:p>
          <a:r>
            <a:rPr lang="en-US" sz="1500"/>
            <a:t>21 May 1981</a:t>
          </a:r>
        </a:p>
      </dgm:t>
    </dgm:pt>
    <dgm:pt modelId="{7B805C43-6326-41B4-BAFB-A622624B300A}" type="parTrans" cxnId="{D8504A55-3A56-4F2C-AFAE-0ADA28F16847}">
      <dgm:prSet/>
      <dgm:spPr/>
      <dgm:t>
        <a:bodyPr/>
        <a:lstStyle/>
        <a:p>
          <a:endParaRPr lang="en-US" sz="1500"/>
        </a:p>
      </dgm:t>
    </dgm:pt>
    <dgm:pt modelId="{AFA979A5-8DBB-4E2C-9602-EF24245589D4}" type="sibTrans" cxnId="{D8504A55-3A56-4F2C-AFAE-0ADA28F16847}">
      <dgm:prSet/>
      <dgm:spPr/>
      <dgm:t>
        <a:bodyPr/>
        <a:lstStyle/>
        <a:p>
          <a:endParaRPr lang="en-US" sz="1500"/>
        </a:p>
      </dgm:t>
    </dgm:pt>
    <dgm:pt modelId="{DDEF43A9-2014-4FEE-9143-DB77C8AD0CCB}">
      <dgm:prSet custT="1"/>
      <dgm:spPr/>
      <dgm:t>
        <a:bodyPr/>
        <a:lstStyle/>
        <a:p>
          <a:r>
            <a:rPr lang="en-US" sz="1500"/>
            <a:t>McCreesh and O’Hara die.</a:t>
          </a:r>
        </a:p>
      </dgm:t>
    </dgm:pt>
    <dgm:pt modelId="{70D1CCD3-A459-475E-A192-BE904707C70B}" type="parTrans" cxnId="{A9D4ED28-7672-45F1-AC7D-0ADCF7D84E8C}">
      <dgm:prSet/>
      <dgm:spPr/>
      <dgm:t>
        <a:bodyPr/>
        <a:lstStyle/>
        <a:p>
          <a:endParaRPr lang="en-US" sz="1500"/>
        </a:p>
      </dgm:t>
    </dgm:pt>
    <dgm:pt modelId="{C74F8BE5-3F4D-4CBA-BBCF-3992B6BC0EFF}" type="sibTrans" cxnId="{A9D4ED28-7672-45F1-AC7D-0ADCF7D84E8C}">
      <dgm:prSet/>
      <dgm:spPr/>
      <dgm:t>
        <a:bodyPr/>
        <a:lstStyle/>
        <a:p>
          <a:endParaRPr lang="en-US" sz="1500"/>
        </a:p>
      </dgm:t>
    </dgm:pt>
    <dgm:pt modelId="{01286A30-D9BB-0640-A846-5C44A3E1BA80}" type="pres">
      <dgm:prSet presAssocID="{062CDA40-414A-4A15-A104-0B48824EEDBF}" presName="Name0" presStyleCnt="0">
        <dgm:presLayoutVars>
          <dgm:chMax/>
          <dgm:chPref/>
          <dgm:animLvl val="lvl"/>
        </dgm:presLayoutVars>
      </dgm:prSet>
      <dgm:spPr/>
    </dgm:pt>
    <dgm:pt modelId="{E8C6979B-5E21-054B-8BA1-2C00400E99F8}" type="pres">
      <dgm:prSet presAssocID="{90F57D17-7314-4154-A8DC-124607482519}" presName="composite1" presStyleCnt="0"/>
      <dgm:spPr/>
    </dgm:pt>
    <dgm:pt modelId="{CFD30D98-588C-5045-9A1F-D6247C898DFD}" type="pres">
      <dgm:prSet presAssocID="{90F57D17-7314-4154-A8DC-124607482519}" presName="parent1" presStyleLbl="alignNode1" presStyleIdx="0" presStyleCnt="8">
        <dgm:presLayoutVars>
          <dgm:chMax val="1"/>
          <dgm:chPref val="1"/>
          <dgm:bulletEnabled val="1"/>
        </dgm:presLayoutVars>
      </dgm:prSet>
      <dgm:spPr/>
    </dgm:pt>
    <dgm:pt modelId="{5749F473-3BDD-DC47-8141-2DA90E0C506F}" type="pres">
      <dgm:prSet presAssocID="{90F57D17-7314-4154-A8DC-124607482519}" presName="Childtext1" presStyleLbl="revTx" presStyleIdx="0" presStyleCnt="8">
        <dgm:presLayoutVars>
          <dgm:bulletEnabled val="1"/>
        </dgm:presLayoutVars>
      </dgm:prSet>
      <dgm:spPr/>
    </dgm:pt>
    <dgm:pt modelId="{E68EB346-0DFF-3043-AECD-5729DBAAC9C4}" type="pres">
      <dgm:prSet presAssocID="{90F57D17-7314-4154-A8DC-124607482519}" presName="ConnectLine1" presStyleLbl="sibTrans1D1" presStyleIdx="0" presStyleCnt="8"/>
      <dgm:spPr>
        <a:noFill/>
        <a:ln w="6350" cap="flat" cmpd="sng" algn="in">
          <a:solidFill>
            <a:schemeClr val="dk2">
              <a:hueOff val="0"/>
              <a:satOff val="0"/>
              <a:lumOff val="0"/>
              <a:alphaOff val="0"/>
            </a:schemeClr>
          </a:solidFill>
          <a:prstDash val="dash"/>
        </a:ln>
        <a:effectLst/>
      </dgm:spPr>
    </dgm:pt>
    <dgm:pt modelId="{69CF7E0A-5214-E445-A373-3A25E857DB2E}" type="pres">
      <dgm:prSet presAssocID="{90F57D17-7314-4154-A8DC-124607482519}" presName="ConnectLineEnd1" presStyleLbl="lnNode1" presStyleIdx="0" presStyleCnt="8"/>
      <dgm:spPr/>
    </dgm:pt>
    <dgm:pt modelId="{E0FD5E9B-5C5E-CE4D-A891-1A760EDD97AE}" type="pres">
      <dgm:prSet presAssocID="{90F57D17-7314-4154-A8DC-124607482519}" presName="EmptyPane1" presStyleCnt="0"/>
      <dgm:spPr/>
    </dgm:pt>
    <dgm:pt modelId="{C4A2B9E6-67AE-DA40-8688-9E1C63EEF009}" type="pres">
      <dgm:prSet presAssocID="{FCEFF32D-F940-4EB5-B730-E00836DE0A0A}" presName="spaceBetweenRectangles1" presStyleCnt="0"/>
      <dgm:spPr/>
    </dgm:pt>
    <dgm:pt modelId="{6B38B08B-094F-044F-8551-FD7998A1CF15}" type="pres">
      <dgm:prSet presAssocID="{764C79CE-A4CA-4FD0-B548-4F4A6C2D9CC4}" presName="composite1" presStyleCnt="0"/>
      <dgm:spPr/>
    </dgm:pt>
    <dgm:pt modelId="{D00DE865-5F49-AB42-915C-0624D1BFD05A}" type="pres">
      <dgm:prSet presAssocID="{764C79CE-A4CA-4FD0-B548-4F4A6C2D9CC4}" presName="parent1" presStyleLbl="alignNode1" presStyleIdx="1" presStyleCnt="8">
        <dgm:presLayoutVars>
          <dgm:chMax val="1"/>
          <dgm:chPref val="1"/>
          <dgm:bulletEnabled val="1"/>
        </dgm:presLayoutVars>
      </dgm:prSet>
      <dgm:spPr/>
    </dgm:pt>
    <dgm:pt modelId="{AB99591D-BE9D-6149-AB8C-E11F54035A33}" type="pres">
      <dgm:prSet presAssocID="{764C79CE-A4CA-4FD0-B548-4F4A6C2D9CC4}" presName="Childtext1" presStyleLbl="revTx" presStyleIdx="1" presStyleCnt="8">
        <dgm:presLayoutVars>
          <dgm:bulletEnabled val="1"/>
        </dgm:presLayoutVars>
      </dgm:prSet>
      <dgm:spPr/>
    </dgm:pt>
    <dgm:pt modelId="{9A3EC275-08BD-434F-AF88-C4574BB11CA6}" type="pres">
      <dgm:prSet presAssocID="{764C79CE-A4CA-4FD0-B548-4F4A6C2D9CC4}" presName="ConnectLine1" presStyleLbl="sibTrans1D1" presStyleIdx="1" presStyleCnt="8"/>
      <dgm:spPr>
        <a:noFill/>
        <a:ln w="6350" cap="flat" cmpd="sng" algn="in">
          <a:solidFill>
            <a:schemeClr val="dk2">
              <a:hueOff val="0"/>
              <a:satOff val="0"/>
              <a:lumOff val="0"/>
              <a:alphaOff val="0"/>
            </a:schemeClr>
          </a:solidFill>
          <a:prstDash val="dash"/>
        </a:ln>
        <a:effectLst/>
      </dgm:spPr>
    </dgm:pt>
    <dgm:pt modelId="{881990B2-D0B9-004C-BDA4-F157B2B59C6A}" type="pres">
      <dgm:prSet presAssocID="{764C79CE-A4CA-4FD0-B548-4F4A6C2D9CC4}" presName="ConnectLineEnd1" presStyleLbl="lnNode1" presStyleIdx="1" presStyleCnt="8"/>
      <dgm:spPr/>
    </dgm:pt>
    <dgm:pt modelId="{917099B6-0C6D-F547-B722-499787039C87}" type="pres">
      <dgm:prSet presAssocID="{764C79CE-A4CA-4FD0-B548-4F4A6C2D9CC4}" presName="EmptyPane1" presStyleCnt="0"/>
      <dgm:spPr/>
    </dgm:pt>
    <dgm:pt modelId="{4A56D1BF-1860-4642-BCF1-4B0C69449F4E}" type="pres">
      <dgm:prSet presAssocID="{13917E65-92A7-437D-B6D5-67AB24B15E60}" presName="spaceBetweenRectangles1" presStyleCnt="0"/>
      <dgm:spPr/>
    </dgm:pt>
    <dgm:pt modelId="{17EC725F-FFB7-3546-B94E-4BF5AB1E8BE2}" type="pres">
      <dgm:prSet presAssocID="{6DB0EBEC-32EF-4EA3-A2C4-5BD93E9BA8A5}" presName="composite1" presStyleCnt="0"/>
      <dgm:spPr/>
    </dgm:pt>
    <dgm:pt modelId="{686F0952-1D55-FF4E-AAFE-95FD5DB81155}" type="pres">
      <dgm:prSet presAssocID="{6DB0EBEC-32EF-4EA3-A2C4-5BD93E9BA8A5}" presName="parent1" presStyleLbl="alignNode1" presStyleIdx="2" presStyleCnt="8">
        <dgm:presLayoutVars>
          <dgm:chMax val="1"/>
          <dgm:chPref val="1"/>
          <dgm:bulletEnabled val="1"/>
        </dgm:presLayoutVars>
      </dgm:prSet>
      <dgm:spPr/>
    </dgm:pt>
    <dgm:pt modelId="{5B2A51D4-CFFC-8D4F-9AB9-7605E0407070}" type="pres">
      <dgm:prSet presAssocID="{6DB0EBEC-32EF-4EA3-A2C4-5BD93E9BA8A5}" presName="Childtext1" presStyleLbl="revTx" presStyleIdx="2" presStyleCnt="8">
        <dgm:presLayoutVars>
          <dgm:bulletEnabled val="1"/>
        </dgm:presLayoutVars>
      </dgm:prSet>
      <dgm:spPr/>
    </dgm:pt>
    <dgm:pt modelId="{737BB7C8-C863-4A49-A663-E3CB52ABD56D}" type="pres">
      <dgm:prSet presAssocID="{6DB0EBEC-32EF-4EA3-A2C4-5BD93E9BA8A5}" presName="ConnectLine1" presStyleLbl="sibTrans1D1" presStyleIdx="2" presStyleCnt="8"/>
      <dgm:spPr>
        <a:noFill/>
        <a:ln w="6350" cap="flat" cmpd="sng" algn="in">
          <a:solidFill>
            <a:schemeClr val="dk2">
              <a:hueOff val="0"/>
              <a:satOff val="0"/>
              <a:lumOff val="0"/>
              <a:alphaOff val="0"/>
            </a:schemeClr>
          </a:solidFill>
          <a:prstDash val="dash"/>
        </a:ln>
        <a:effectLst/>
      </dgm:spPr>
    </dgm:pt>
    <dgm:pt modelId="{3815FD8E-D174-D043-B152-06F2E65920AF}" type="pres">
      <dgm:prSet presAssocID="{6DB0EBEC-32EF-4EA3-A2C4-5BD93E9BA8A5}" presName="ConnectLineEnd1" presStyleLbl="lnNode1" presStyleIdx="2" presStyleCnt="8"/>
      <dgm:spPr/>
    </dgm:pt>
    <dgm:pt modelId="{A4A16D4F-9DD8-6E44-A788-7A9505B3F982}" type="pres">
      <dgm:prSet presAssocID="{6DB0EBEC-32EF-4EA3-A2C4-5BD93E9BA8A5}" presName="EmptyPane1" presStyleCnt="0"/>
      <dgm:spPr/>
    </dgm:pt>
    <dgm:pt modelId="{6BE6CD70-0306-CC43-9B84-A7D5C850D397}" type="pres">
      <dgm:prSet presAssocID="{A167BA09-A781-44AE-AB74-7BDC94DDD6CB}" presName="spaceBetweenRectangles1" presStyleCnt="0"/>
      <dgm:spPr/>
    </dgm:pt>
    <dgm:pt modelId="{E9A3CB6E-6962-F14B-A596-CCD4D0164D7E}" type="pres">
      <dgm:prSet presAssocID="{D1A09387-479C-4333-8F09-17F8FE21FC5C}" presName="composite1" presStyleCnt="0"/>
      <dgm:spPr/>
    </dgm:pt>
    <dgm:pt modelId="{F7E69B1A-5851-B649-890F-1CF0D16E17D9}" type="pres">
      <dgm:prSet presAssocID="{D1A09387-479C-4333-8F09-17F8FE21FC5C}" presName="parent1" presStyleLbl="alignNode1" presStyleIdx="3" presStyleCnt="8">
        <dgm:presLayoutVars>
          <dgm:chMax val="1"/>
          <dgm:chPref val="1"/>
          <dgm:bulletEnabled val="1"/>
        </dgm:presLayoutVars>
      </dgm:prSet>
      <dgm:spPr/>
    </dgm:pt>
    <dgm:pt modelId="{3A9A5D34-6C36-2240-AF15-68D0089215BF}" type="pres">
      <dgm:prSet presAssocID="{D1A09387-479C-4333-8F09-17F8FE21FC5C}" presName="Childtext1" presStyleLbl="revTx" presStyleIdx="3" presStyleCnt="8">
        <dgm:presLayoutVars>
          <dgm:bulletEnabled val="1"/>
        </dgm:presLayoutVars>
      </dgm:prSet>
      <dgm:spPr/>
    </dgm:pt>
    <dgm:pt modelId="{BCFD6C0A-6261-3140-BDF7-BBC4FB5040E9}" type="pres">
      <dgm:prSet presAssocID="{D1A09387-479C-4333-8F09-17F8FE21FC5C}" presName="ConnectLine1" presStyleLbl="sibTrans1D1" presStyleIdx="3" presStyleCnt="8"/>
      <dgm:spPr>
        <a:noFill/>
        <a:ln w="6350" cap="flat" cmpd="sng" algn="in">
          <a:solidFill>
            <a:schemeClr val="dk2">
              <a:hueOff val="0"/>
              <a:satOff val="0"/>
              <a:lumOff val="0"/>
              <a:alphaOff val="0"/>
            </a:schemeClr>
          </a:solidFill>
          <a:prstDash val="dash"/>
        </a:ln>
        <a:effectLst/>
      </dgm:spPr>
    </dgm:pt>
    <dgm:pt modelId="{25C2D38E-5988-E04D-9478-A487864002F3}" type="pres">
      <dgm:prSet presAssocID="{D1A09387-479C-4333-8F09-17F8FE21FC5C}" presName="ConnectLineEnd1" presStyleLbl="lnNode1" presStyleIdx="3" presStyleCnt="8"/>
      <dgm:spPr/>
    </dgm:pt>
    <dgm:pt modelId="{4EDED622-E796-CB4E-A86A-8B7CF7A960DA}" type="pres">
      <dgm:prSet presAssocID="{D1A09387-479C-4333-8F09-17F8FE21FC5C}" presName="EmptyPane1" presStyleCnt="0"/>
      <dgm:spPr/>
    </dgm:pt>
    <dgm:pt modelId="{47E160A8-9AF2-AD47-8646-6EDE91E33A90}" type="pres">
      <dgm:prSet presAssocID="{2D6F1F32-C536-4DC2-B5E1-ED95F15853E2}" presName="spaceBetweenRectangles1" presStyleCnt="0"/>
      <dgm:spPr/>
    </dgm:pt>
    <dgm:pt modelId="{0A3A9CD1-F5DA-974B-B459-4A06AD98171D}" type="pres">
      <dgm:prSet presAssocID="{5C40B39D-79C1-4E43-B156-741766B73F78}" presName="composite1" presStyleCnt="0"/>
      <dgm:spPr/>
    </dgm:pt>
    <dgm:pt modelId="{1B98E77F-4AFE-C146-9D04-1A68DA86A0A8}" type="pres">
      <dgm:prSet presAssocID="{5C40B39D-79C1-4E43-B156-741766B73F78}" presName="parent1" presStyleLbl="alignNode1" presStyleIdx="4" presStyleCnt="8">
        <dgm:presLayoutVars>
          <dgm:chMax val="1"/>
          <dgm:chPref val="1"/>
          <dgm:bulletEnabled val="1"/>
        </dgm:presLayoutVars>
      </dgm:prSet>
      <dgm:spPr/>
    </dgm:pt>
    <dgm:pt modelId="{50E6DC4A-28A7-9E4A-AE78-C0DC2D77015F}" type="pres">
      <dgm:prSet presAssocID="{5C40B39D-79C1-4E43-B156-741766B73F78}" presName="Childtext1" presStyleLbl="revTx" presStyleIdx="4" presStyleCnt="8">
        <dgm:presLayoutVars>
          <dgm:bulletEnabled val="1"/>
        </dgm:presLayoutVars>
      </dgm:prSet>
      <dgm:spPr/>
    </dgm:pt>
    <dgm:pt modelId="{5E384AC1-660E-0741-B09A-9FF32D6D8AE6}" type="pres">
      <dgm:prSet presAssocID="{5C40B39D-79C1-4E43-B156-741766B73F78}" presName="ConnectLine1" presStyleLbl="sibTrans1D1" presStyleIdx="4" presStyleCnt="8"/>
      <dgm:spPr>
        <a:noFill/>
        <a:ln w="6350" cap="flat" cmpd="sng" algn="in">
          <a:solidFill>
            <a:schemeClr val="dk2">
              <a:hueOff val="0"/>
              <a:satOff val="0"/>
              <a:lumOff val="0"/>
              <a:alphaOff val="0"/>
            </a:schemeClr>
          </a:solidFill>
          <a:prstDash val="dash"/>
        </a:ln>
        <a:effectLst/>
      </dgm:spPr>
    </dgm:pt>
    <dgm:pt modelId="{31F20599-B904-E643-B17D-AF28DD1C7BBD}" type="pres">
      <dgm:prSet presAssocID="{5C40B39D-79C1-4E43-B156-741766B73F78}" presName="ConnectLineEnd1" presStyleLbl="lnNode1" presStyleIdx="4" presStyleCnt="8"/>
      <dgm:spPr/>
    </dgm:pt>
    <dgm:pt modelId="{737865F9-194F-3947-8A7E-CF941F02C7B3}" type="pres">
      <dgm:prSet presAssocID="{5C40B39D-79C1-4E43-B156-741766B73F78}" presName="EmptyPane1" presStyleCnt="0"/>
      <dgm:spPr/>
    </dgm:pt>
    <dgm:pt modelId="{F91A4B5B-7D4A-E046-9921-35281F9DD5DF}" type="pres">
      <dgm:prSet presAssocID="{52CA92CA-84F0-483B-A87A-5121DBF09C5B}" presName="spaceBetweenRectangles1" presStyleCnt="0"/>
      <dgm:spPr/>
    </dgm:pt>
    <dgm:pt modelId="{2ED1CA4F-60A2-F440-A649-3693086BB7BC}" type="pres">
      <dgm:prSet presAssocID="{4690F6D1-4EC7-436E-8CF4-4B220D38407E}" presName="composite1" presStyleCnt="0"/>
      <dgm:spPr/>
    </dgm:pt>
    <dgm:pt modelId="{C19F2120-29FB-774C-8AE3-5CBE0CADB41A}" type="pres">
      <dgm:prSet presAssocID="{4690F6D1-4EC7-436E-8CF4-4B220D38407E}" presName="parent1" presStyleLbl="alignNode1" presStyleIdx="5" presStyleCnt="8">
        <dgm:presLayoutVars>
          <dgm:chMax val="1"/>
          <dgm:chPref val="1"/>
          <dgm:bulletEnabled val="1"/>
        </dgm:presLayoutVars>
      </dgm:prSet>
      <dgm:spPr/>
    </dgm:pt>
    <dgm:pt modelId="{64D080DA-4037-B142-BB35-A33DECCA46F6}" type="pres">
      <dgm:prSet presAssocID="{4690F6D1-4EC7-436E-8CF4-4B220D38407E}" presName="Childtext1" presStyleLbl="revTx" presStyleIdx="5" presStyleCnt="8">
        <dgm:presLayoutVars>
          <dgm:bulletEnabled val="1"/>
        </dgm:presLayoutVars>
      </dgm:prSet>
      <dgm:spPr/>
    </dgm:pt>
    <dgm:pt modelId="{FEBDDFA6-AC7D-F243-8815-6C82586B5661}" type="pres">
      <dgm:prSet presAssocID="{4690F6D1-4EC7-436E-8CF4-4B220D38407E}" presName="ConnectLine1" presStyleLbl="sibTrans1D1" presStyleIdx="5" presStyleCnt="8"/>
      <dgm:spPr>
        <a:noFill/>
        <a:ln w="6350" cap="flat" cmpd="sng" algn="in">
          <a:solidFill>
            <a:schemeClr val="dk2">
              <a:hueOff val="0"/>
              <a:satOff val="0"/>
              <a:lumOff val="0"/>
              <a:alphaOff val="0"/>
            </a:schemeClr>
          </a:solidFill>
          <a:prstDash val="dash"/>
        </a:ln>
        <a:effectLst/>
      </dgm:spPr>
    </dgm:pt>
    <dgm:pt modelId="{C3019BAF-A507-704E-8582-3D4C0976B9E3}" type="pres">
      <dgm:prSet presAssocID="{4690F6D1-4EC7-436E-8CF4-4B220D38407E}" presName="ConnectLineEnd1" presStyleLbl="lnNode1" presStyleIdx="5" presStyleCnt="8"/>
      <dgm:spPr/>
    </dgm:pt>
    <dgm:pt modelId="{0DAD3D61-A125-FB4A-95B4-05FE77012B22}" type="pres">
      <dgm:prSet presAssocID="{4690F6D1-4EC7-436E-8CF4-4B220D38407E}" presName="EmptyPane1" presStyleCnt="0"/>
      <dgm:spPr/>
    </dgm:pt>
    <dgm:pt modelId="{E05C485E-3E00-E544-BA30-16A4CCACBF57}" type="pres">
      <dgm:prSet presAssocID="{098233AE-4D18-47BB-8DA3-0927A469A688}" presName="spaceBetweenRectangles1" presStyleCnt="0"/>
      <dgm:spPr/>
    </dgm:pt>
    <dgm:pt modelId="{0A63AC59-B636-8E4F-A88B-F93DFF488695}" type="pres">
      <dgm:prSet presAssocID="{2546AA62-6E8F-4F0A-8F7E-0133697A9120}" presName="composite1" presStyleCnt="0"/>
      <dgm:spPr/>
    </dgm:pt>
    <dgm:pt modelId="{D5585B76-FD38-EE42-A951-94E36868BF0B}" type="pres">
      <dgm:prSet presAssocID="{2546AA62-6E8F-4F0A-8F7E-0133697A9120}" presName="parent1" presStyleLbl="alignNode1" presStyleIdx="6" presStyleCnt="8">
        <dgm:presLayoutVars>
          <dgm:chMax val="1"/>
          <dgm:chPref val="1"/>
          <dgm:bulletEnabled val="1"/>
        </dgm:presLayoutVars>
      </dgm:prSet>
      <dgm:spPr/>
    </dgm:pt>
    <dgm:pt modelId="{C15BEB61-1852-4F46-B9D9-07EEC125F993}" type="pres">
      <dgm:prSet presAssocID="{2546AA62-6E8F-4F0A-8F7E-0133697A9120}" presName="Childtext1" presStyleLbl="revTx" presStyleIdx="6" presStyleCnt="8">
        <dgm:presLayoutVars>
          <dgm:bulletEnabled val="1"/>
        </dgm:presLayoutVars>
      </dgm:prSet>
      <dgm:spPr/>
    </dgm:pt>
    <dgm:pt modelId="{6B63EEB5-7433-504D-A872-711AB8C74D07}" type="pres">
      <dgm:prSet presAssocID="{2546AA62-6E8F-4F0A-8F7E-0133697A9120}" presName="ConnectLine1" presStyleLbl="sibTrans1D1" presStyleIdx="6" presStyleCnt="8"/>
      <dgm:spPr>
        <a:noFill/>
        <a:ln w="6350" cap="flat" cmpd="sng" algn="in">
          <a:solidFill>
            <a:schemeClr val="dk2">
              <a:hueOff val="0"/>
              <a:satOff val="0"/>
              <a:lumOff val="0"/>
              <a:alphaOff val="0"/>
            </a:schemeClr>
          </a:solidFill>
          <a:prstDash val="dash"/>
        </a:ln>
        <a:effectLst/>
      </dgm:spPr>
    </dgm:pt>
    <dgm:pt modelId="{0645B2C4-6667-2E40-BB66-6CF995556A61}" type="pres">
      <dgm:prSet presAssocID="{2546AA62-6E8F-4F0A-8F7E-0133697A9120}" presName="ConnectLineEnd1" presStyleLbl="lnNode1" presStyleIdx="6" presStyleCnt="8"/>
      <dgm:spPr/>
    </dgm:pt>
    <dgm:pt modelId="{82CB20A4-B177-D446-BFAB-12AE3E60C9BF}" type="pres">
      <dgm:prSet presAssocID="{2546AA62-6E8F-4F0A-8F7E-0133697A9120}" presName="EmptyPane1" presStyleCnt="0"/>
      <dgm:spPr/>
    </dgm:pt>
    <dgm:pt modelId="{E88253D7-A2DB-1D48-B313-BCE70E9F9D02}" type="pres">
      <dgm:prSet presAssocID="{DE8FF1DF-F836-4018-9333-9DE33E5E8DA4}" presName="spaceBetweenRectangles1" presStyleCnt="0"/>
      <dgm:spPr/>
    </dgm:pt>
    <dgm:pt modelId="{84F65DE9-70B1-A64B-A3CB-D153DE024E03}" type="pres">
      <dgm:prSet presAssocID="{85DD174E-B01F-4883-8A55-83F86FEB8F0A}" presName="composite1" presStyleCnt="0"/>
      <dgm:spPr/>
    </dgm:pt>
    <dgm:pt modelId="{79EDC9D5-207A-774E-A967-1010F84E8B58}" type="pres">
      <dgm:prSet presAssocID="{85DD174E-B01F-4883-8A55-83F86FEB8F0A}" presName="parent1" presStyleLbl="alignNode1" presStyleIdx="7" presStyleCnt="8">
        <dgm:presLayoutVars>
          <dgm:chMax val="1"/>
          <dgm:chPref val="1"/>
          <dgm:bulletEnabled val="1"/>
        </dgm:presLayoutVars>
      </dgm:prSet>
      <dgm:spPr/>
    </dgm:pt>
    <dgm:pt modelId="{0E0D949B-33AB-1549-B44F-3A75261E1831}" type="pres">
      <dgm:prSet presAssocID="{85DD174E-B01F-4883-8A55-83F86FEB8F0A}" presName="Childtext1" presStyleLbl="revTx" presStyleIdx="7" presStyleCnt="8">
        <dgm:presLayoutVars>
          <dgm:bulletEnabled val="1"/>
        </dgm:presLayoutVars>
      </dgm:prSet>
      <dgm:spPr/>
    </dgm:pt>
    <dgm:pt modelId="{7C1092B0-FA56-2844-BB85-EC1E9C096D47}" type="pres">
      <dgm:prSet presAssocID="{85DD174E-B01F-4883-8A55-83F86FEB8F0A}" presName="ConnectLine1" presStyleLbl="sibTrans1D1" presStyleIdx="7" presStyleCnt="8"/>
      <dgm:spPr>
        <a:noFill/>
        <a:ln w="6350" cap="flat" cmpd="sng" algn="in">
          <a:solidFill>
            <a:schemeClr val="dk2">
              <a:hueOff val="0"/>
              <a:satOff val="0"/>
              <a:lumOff val="0"/>
              <a:alphaOff val="0"/>
            </a:schemeClr>
          </a:solidFill>
          <a:prstDash val="dash"/>
        </a:ln>
        <a:effectLst/>
      </dgm:spPr>
    </dgm:pt>
    <dgm:pt modelId="{BDB80F03-837A-414D-844B-DC2FFEBF6E0A}" type="pres">
      <dgm:prSet presAssocID="{85DD174E-B01F-4883-8A55-83F86FEB8F0A}" presName="ConnectLineEnd1" presStyleLbl="lnNode1" presStyleIdx="7" presStyleCnt="8"/>
      <dgm:spPr/>
    </dgm:pt>
    <dgm:pt modelId="{A3B640CB-C87F-FA47-B4C3-50B5764256DC}" type="pres">
      <dgm:prSet presAssocID="{85DD174E-B01F-4883-8A55-83F86FEB8F0A}" presName="EmptyPane1" presStyleCnt="0"/>
      <dgm:spPr/>
    </dgm:pt>
  </dgm:ptLst>
  <dgm:cxnLst>
    <dgm:cxn modelId="{E9112C0E-56F3-A84B-8D1D-D87A63E22AFF}" type="presOf" srcId="{FCC0BBC3-C49C-4189-B637-83D124236C9C}" destId="{AB99591D-BE9D-6149-AB8C-E11F54035A33}" srcOrd="0" destOrd="0" presId="urn:microsoft.com/office/officeart/2016/7/layout/RoundedRectangleTimeline"/>
    <dgm:cxn modelId="{8AC90914-85BA-8F46-8AE9-581424B100D4}" type="presOf" srcId="{85DD174E-B01F-4883-8A55-83F86FEB8F0A}" destId="{79EDC9D5-207A-774E-A967-1010F84E8B58}" srcOrd="0" destOrd="0" presId="urn:microsoft.com/office/officeart/2016/7/layout/RoundedRectangleTimeline"/>
    <dgm:cxn modelId="{7C395918-5FA6-49A2-A91B-C6AA54D3CE45}" srcId="{D1A09387-479C-4333-8F09-17F8FE21FC5C}" destId="{FAE0D24B-A41B-423E-8587-575D9989EEC3}" srcOrd="0" destOrd="0" parTransId="{25C1BBEB-2842-462E-9124-63DBB7EA5671}" sibTransId="{537DE3B8-E0CF-45FE-BDC1-1FADDD1E2EE6}"/>
    <dgm:cxn modelId="{8DEA141F-92D9-4E98-A33E-88C6ECE9E73A}" srcId="{062CDA40-414A-4A15-A104-0B48824EEDBF}" destId="{4690F6D1-4EC7-436E-8CF4-4B220D38407E}" srcOrd="5" destOrd="0" parTransId="{3507F7F1-0F6C-49C1-B789-973F5D005732}" sibTransId="{098233AE-4D18-47BB-8DA3-0927A469A688}"/>
    <dgm:cxn modelId="{A9D4ED28-7672-45F1-AC7D-0ADCF7D84E8C}" srcId="{85DD174E-B01F-4883-8A55-83F86FEB8F0A}" destId="{DDEF43A9-2014-4FEE-9143-DB77C8AD0CCB}" srcOrd="0" destOrd="0" parTransId="{70D1CCD3-A459-475E-A192-BE904707C70B}" sibTransId="{C74F8BE5-3F4D-4CBA-BBCF-3992B6BC0EFF}"/>
    <dgm:cxn modelId="{59345F31-8408-8743-AC18-CFE3BCDA5AEC}" type="presOf" srcId="{764C79CE-A4CA-4FD0-B548-4F4A6C2D9CC4}" destId="{D00DE865-5F49-AB42-915C-0624D1BFD05A}" srcOrd="0" destOrd="0" presId="urn:microsoft.com/office/officeart/2016/7/layout/RoundedRectangleTimeline"/>
    <dgm:cxn modelId="{305AB432-5802-4474-A150-2A71673F895A}" srcId="{6DB0EBEC-32EF-4EA3-A2C4-5BD93E9BA8A5}" destId="{31C3E082-834A-42AF-AEA8-6CC1F8077F6D}" srcOrd="0" destOrd="0" parTransId="{A1DA1964-1EF9-490C-A4E7-474D49A557C3}" sibTransId="{1405728B-7230-46D5-B243-AC2CA3DC7FB0}"/>
    <dgm:cxn modelId="{7A13D739-0E31-4135-936A-DFA57FCD6C9F}" srcId="{062CDA40-414A-4A15-A104-0B48824EEDBF}" destId="{6DB0EBEC-32EF-4EA3-A2C4-5BD93E9BA8A5}" srcOrd="2" destOrd="0" parTransId="{704E71D7-9BE2-4855-9F3F-96AB0AB27332}" sibTransId="{A167BA09-A781-44AE-AB74-7BDC94DDD6CB}"/>
    <dgm:cxn modelId="{97608B3F-4F23-4673-BCB1-60C0E2097BA9}" srcId="{062CDA40-414A-4A15-A104-0B48824EEDBF}" destId="{2546AA62-6E8F-4F0A-8F7E-0133697A9120}" srcOrd="6" destOrd="0" parTransId="{20B2AF86-59AD-4B85-8506-8ADC12F6DCEE}" sibTransId="{DE8FF1DF-F836-4018-9333-9DE33E5E8DA4}"/>
    <dgm:cxn modelId="{9ABDDB52-29DB-A947-A5E0-C0BBD012815D}" type="presOf" srcId="{DDEF43A9-2014-4FEE-9143-DB77C8AD0CCB}" destId="{0E0D949B-33AB-1549-B44F-3A75261E1831}" srcOrd="0" destOrd="0" presId="urn:microsoft.com/office/officeart/2016/7/layout/RoundedRectangleTimeline"/>
    <dgm:cxn modelId="{D8504A55-3A56-4F2C-AFAE-0ADA28F16847}" srcId="{062CDA40-414A-4A15-A104-0B48824EEDBF}" destId="{85DD174E-B01F-4883-8A55-83F86FEB8F0A}" srcOrd="7" destOrd="0" parTransId="{7B805C43-6326-41B4-BAFB-A622624B300A}" sibTransId="{AFA979A5-8DBB-4E2C-9602-EF24245589D4}"/>
    <dgm:cxn modelId="{58FB645B-0E30-2141-9D73-37862585C80F}" type="presOf" srcId="{18AA7EBA-1862-4C97-8AEF-535FEAD8F624}" destId="{64D080DA-4037-B142-BB35-A33DECCA46F6}" srcOrd="0" destOrd="0" presId="urn:microsoft.com/office/officeart/2016/7/layout/RoundedRectangleTimeline"/>
    <dgm:cxn modelId="{20F4335E-5D00-4332-AE33-B367D9017E2D}" srcId="{5C40B39D-79C1-4E43-B156-741766B73F78}" destId="{FDB42F40-6747-497B-9C03-49EF023D5655}" srcOrd="0" destOrd="0" parTransId="{52ECCDED-5473-4DCB-AA7D-5C33EAD871FA}" sibTransId="{6AEDA3A9-3DB7-48E7-A2BF-350C291CB899}"/>
    <dgm:cxn modelId="{6E351269-42A3-2042-9C7C-A1D872235489}" type="presOf" srcId="{6DB0EBEC-32EF-4EA3-A2C4-5BD93E9BA8A5}" destId="{686F0952-1D55-FF4E-AAFE-95FD5DB81155}" srcOrd="0" destOrd="0" presId="urn:microsoft.com/office/officeart/2016/7/layout/RoundedRectangleTimeline"/>
    <dgm:cxn modelId="{9F9D5879-4463-C94D-A7EE-1FD4F180A0EC}" type="presOf" srcId="{5C40B39D-79C1-4E43-B156-741766B73F78}" destId="{1B98E77F-4AFE-C146-9D04-1A68DA86A0A8}" srcOrd="0" destOrd="0" presId="urn:microsoft.com/office/officeart/2016/7/layout/RoundedRectangleTimeline"/>
    <dgm:cxn modelId="{13263B7E-D9D0-874E-A8C9-BB6E3AE3F73E}" type="presOf" srcId="{90F57D17-7314-4154-A8DC-124607482519}" destId="{CFD30D98-588C-5045-9A1F-D6247C898DFD}" srcOrd="0" destOrd="0" presId="urn:microsoft.com/office/officeart/2016/7/layout/RoundedRectangleTimeline"/>
    <dgm:cxn modelId="{2ED89582-DAFB-CC49-BDA1-623CB7C7A84A}" type="presOf" srcId="{2546AA62-6E8F-4F0A-8F7E-0133697A9120}" destId="{D5585B76-FD38-EE42-A951-94E36868BF0B}" srcOrd="0" destOrd="0" presId="urn:microsoft.com/office/officeart/2016/7/layout/RoundedRectangleTimeline"/>
    <dgm:cxn modelId="{910B8F96-8941-4F4D-8AE6-D83921632543}" type="presOf" srcId="{4690F6D1-4EC7-436E-8CF4-4B220D38407E}" destId="{C19F2120-29FB-774C-8AE3-5CBE0CADB41A}" srcOrd="0" destOrd="0" presId="urn:microsoft.com/office/officeart/2016/7/layout/RoundedRectangleTimeline"/>
    <dgm:cxn modelId="{952377A4-ACCC-3B42-AD83-700B8DDDF2B9}" type="presOf" srcId="{FDB42F40-6747-497B-9C03-49EF023D5655}" destId="{50E6DC4A-28A7-9E4A-AE78-C0DC2D77015F}" srcOrd="0" destOrd="0" presId="urn:microsoft.com/office/officeart/2016/7/layout/RoundedRectangleTimeline"/>
    <dgm:cxn modelId="{CC675FA7-D174-43AE-BEC7-3626745E91A3}" srcId="{4690F6D1-4EC7-436E-8CF4-4B220D38407E}" destId="{18AA7EBA-1862-4C97-8AEF-535FEAD8F624}" srcOrd="0" destOrd="0" parTransId="{E18FAEE0-3667-46FB-AAEC-5153FFCB361D}" sibTransId="{6BC64C87-B334-41FA-902D-77E7AAA5F0EE}"/>
    <dgm:cxn modelId="{849298A7-4FC4-48BC-B819-B4A46DCE56EE}" srcId="{2546AA62-6E8F-4F0A-8F7E-0133697A9120}" destId="{99A169B3-9DF5-442D-8A6A-C521546DC822}" srcOrd="0" destOrd="0" parTransId="{EFD3AEDB-5654-455B-976E-143448BB7BFC}" sibTransId="{760673D0-C137-4A29-8B70-32EB2DBD6EA8}"/>
    <dgm:cxn modelId="{70783AAD-72D4-5C41-9C1A-944AB27F101D}" type="presOf" srcId="{FAE0D24B-A41B-423E-8587-575D9989EEC3}" destId="{3A9A5D34-6C36-2240-AF15-68D0089215BF}" srcOrd="0" destOrd="0" presId="urn:microsoft.com/office/officeart/2016/7/layout/RoundedRectangleTimeline"/>
    <dgm:cxn modelId="{E23A6EAE-608E-438B-8B2D-2B986F85C987}" srcId="{062CDA40-414A-4A15-A104-0B48824EEDBF}" destId="{90F57D17-7314-4154-A8DC-124607482519}" srcOrd="0" destOrd="0" parTransId="{25FDDE1D-820B-4C6C-B74F-905B9AC2FC34}" sibTransId="{FCEFF32D-F940-4EB5-B730-E00836DE0A0A}"/>
    <dgm:cxn modelId="{29F602B7-3542-2C4E-916B-235183DE7BC2}" type="presOf" srcId="{D1A09387-479C-4333-8F09-17F8FE21FC5C}" destId="{F7E69B1A-5851-B649-890F-1CF0D16E17D9}" srcOrd="0" destOrd="0" presId="urn:microsoft.com/office/officeart/2016/7/layout/RoundedRectangleTimeline"/>
    <dgm:cxn modelId="{26DBA3BB-1321-B34A-8106-77A40A7DDD32}" type="presOf" srcId="{31C3E082-834A-42AF-AEA8-6CC1F8077F6D}" destId="{5B2A51D4-CFFC-8D4F-9AB9-7605E0407070}" srcOrd="0" destOrd="0" presId="urn:microsoft.com/office/officeart/2016/7/layout/RoundedRectangleTimeline"/>
    <dgm:cxn modelId="{CFE614C7-7350-4B51-B57F-692794FFE0D3}" srcId="{062CDA40-414A-4A15-A104-0B48824EEDBF}" destId="{764C79CE-A4CA-4FD0-B548-4F4A6C2D9CC4}" srcOrd="1" destOrd="0" parTransId="{0B870C7F-E706-4B69-9E68-4696D2D4578F}" sibTransId="{13917E65-92A7-437D-B6D5-67AB24B15E60}"/>
    <dgm:cxn modelId="{9F5ACED2-3FF1-6E4C-9A72-8F7C612D7826}" type="presOf" srcId="{99A169B3-9DF5-442D-8A6A-C521546DC822}" destId="{C15BEB61-1852-4F46-B9D9-07EEC125F993}" srcOrd="0" destOrd="0" presId="urn:microsoft.com/office/officeart/2016/7/layout/RoundedRectangleTimeline"/>
    <dgm:cxn modelId="{F8CB57D7-847A-440A-A7CA-87ABFE16CDB0}" srcId="{90F57D17-7314-4154-A8DC-124607482519}" destId="{846FFB4B-BE02-43DB-B57C-B431754FB46B}" srcOrd="0" destOrd="0" parTransId="{D5599B1C-732B-4799-BF9E-F3425B1CCDFA}" sibTransId="{086B5C02-D9DB-4544-B720-A0ACDB8F2BBA}"/>
    <dgm:cxn modelId="{840552DB-EBEF-7D43-A565-4016E657070B}" type="presOf" srcId="{062CDA40-414A-4A15-A104-0B48824EEDBF}" destId="{01286A30-D9BB-0640-A846-5C44A3E1BA80}" srcOrd="0" destOrd="0" presId="urn:microsoft.com/office/officeart/2016/7/layout/RoundedRectangleTimeline"/>
    <dgm:cxn modelId="{9A3DD3DE-1F26-48CB-BD06-1CD77605053E}" srcId="{764C79CE-A4CA-4FD0-B548-4F4A6C2D9CC4}" destId="{FCC0BBC3-C49C-4189-B637-83D124236C9C}" srcOrd="0" destOrd="0" parTransId="{EF999141-9C7C-4722-B2D2-4F626014AEB7}" sibTransId="{7627C8E1-2E0E-47D5-B494-CBD6CD0B931D}"/>
    <dgm:cxn modelId="{F9677DE0-F225-4068-BDA3-4C62FEA0FF4F}" srcId="{062CDA40-414A-4A15-A104-0B48824EEDBF}" destId="{D1A09387-479C-4333-8F09-17F8FE21FC5C}" srcOrd="3" destOrd="0" parTransId="{9F8DBE38-7379-4735-9BD1-16D789DBC250}" sibTransId="{2D6F1F32-C536-4DC2-B5E1-ED95F15853E2}"/>
    <dgm:cxn modelId="{CE0E40F4-FE8C-4A22-8A83-2C69020606EE}" srcId="{062CDA40-414A-4A15-A104-0B48824EEDBF}" destId="{5C40B39D-79C1-4E43-B156-741766B73F78}" srcOrd="4" destOrd="0" parTransId="{8BBFD742-7ED3-4120-BD6A-8A231D2C8EFC}" sibTransId="{52CA92CA-84F0-483B-A87A-5121DBF09C5B}"/>
    <dgm:cxn modelId="{F62ADFFB-8315-DA44-9352-67F976911A95}" type="presOf" srcId="{846FFB4B-BE02-43DB-B57C-B431754FB46B}" destId="{5749F473-3BDD-DC47-8141-2DA90E0C506F}" srcOrd="0" destOrd="0" presId="urn:microsoft.com/office/officeart/2016/7/layout/RoundedRectangleTimeline"/>
    <dgm:cxn modelId="{8D4E2FAA-2C37-3D4B-B6FB-AEB69E4563DA}" type="presParOf" srcId="{01286A30-D9BB-0640-A846-5C44A3E1BA80}" destId="{E8C6979B-5E21-054B-8BA1-2C00400E99F8}" srcOrd="0" destOrd="0" presId="urn:microsoft.com/office/officeart/2016/7/layout/RoundedRectangleTimeline"/>
    <dgm:cxn modelId="{353DA644-3463-1B49-B3C0-E0280B841361}" type="presParOf" srcId="{E8C6979B-5E21-054B-8BA1-2C00400E99F8}" destId="{CFD30D98-588C-5045-9A1F-D6247C898DFD}" srcOrd="0" destOrd="0" presId="urn:microsoft.com/office/officeart/2016/7/layout/RoundedRectangleTimeline"/>
    <dgm:cxn modelId="{5B6AD2EC-A3DA-2746-9D83-A1AB4731D759}" type="presParOf" srcId="{E8C6979B-5E21-054B-8BA1-2C00400E99F8}" destId="{5749F473-3BDD-DC47-8141-2DA90E0C506F}" srcOrd="1" destOrd="0" presId="urn:microsoft.com/office/officeart/2016/7/layout/RoundedRectangleTimeline"/>
    <dgm:cxn modelId="{DD5F3FD9-FD7C-914B-92B1-3D1DF0A7AB77}" type="presParOf" srcId="{E8C6979B-5E21-054B-8BA1-2C00400E99F8}" destId="{E68EB346-0DFF-3043-AECD-5729DBAAC9C4}" srcOrd="2" destOrd="0" presId="urn:microsoft.com/office/officeart/2016/7/layout/RoundedRectangleTimeline"/>
    <dgm:cxn modelId="{1EF2B873-E11E-124D-8221-AF172EA082A3}" type="presParOf" srcId="{E8C6979B-5E21-054B-8BA1-2C00400E99F8}" destId="{69CF7E0A-5214-E445-A373-3A25E857DB2E}" srcOrd="3" destOrd="0" presId="urn:microsoft.com/office/officeart/2016/7/layout/RoundedRectangleTimeline"/>
    <dgm:cxn modelId="{ED7F8755-D729-EC49-8D7D-1D5DA4D683C2}" type="presParOf" srcId="{E8C6979B-5E21-054B-8BA1-2C00400E99F8}" destId="{E0FD5E9B-5C5E-CE4D-A891-1A760EDD97AE}" srcOrd="4" destOrd="0" presId="urn:microsoft.com/office/officeart/2016/7/layout/RoundedRectangleTimeline"/>
    <dgm:cxn modelId="{738FB334-F6A6-654C-87CD-501024F29C17}" type="presParOf" srcId="{01286A30-D9BB-0640-A846-5C44A3E1BA80}" destId="{C4A2B9E6-67AE-DA40-8688-9E1C63EEF009}" srcOrd="1" destOrd="0" presId="urn:microsoft.com/office/officeart/2016/7/layout/RoundedRectangleTimeline"/>
    <dgm:cxn modelId="{87931311-2A5D-2C42-B82B-F37D49577D31}" type="presParOf" srcId="{01286A30-D9BB-0640-A846-5C44A3E1BA80}" destId="{6B38B08B-094F-044F-8551-FD7998A1CF15}" srcOrd="2" destOrd="0" presId="urn:microsoft.com/office/officeart/2016/7/layout/RoundedRectangleTimeline"/>
    <dgm:cxn modelId="{273D990E-0DA9-4940-80FF-705319496D8B}" type="presParOf" srcId="{6B38B08B-094F-044F-8551-FD7998A1CF15}" destId="{D00DE865-5F49-AB42-915C-0624D1BFD05A}" srcOrd="0" destOrd="0" presId="urn:microsoft.com/office/officeart/2016/7/layout/RoundedRectangleTimeline"/>
    <dgm:cxn modelId="{7D0CFFBB-7AE5-5746-97FA-00DFE7C2060A}" type="presParOf" srcId="{6B38B08B-094F-044F-8551-FD7998A1CF15}" destId="{AB99591D-BE9D-6149-AB8C-E11F54035A33}" srcOrd="1" destOrd="0" presId="urn:microsoft.com/office/officeart/2016/7/layout/RoundedRectangleTimeline"/>
    <dgm:cxn modelId="{2B769A2C-A783-D942-A27F-2C3422E51FE4}" type="presParOf" srcId="{6B38B08B-094F-044F-8551-FD7998A1CF15}" destId="{9A3EC275-08BD-434F-AF88-C4574BB11CA6}" srcOrd="2" destOrd="0" presId="urn:microsoft.com/office/officeart/2016/7/layout/RoundedRectangleTimeline"/>
    <dgm:cxn modelId="{FDCAB0C7-BE9D-BE46-9741-2AD1E6F34BA4}" type="presParOf" srcId="{6B38B08B-094F-044F-8551-FD7998A1CF15}" destId="{881990B2-D0B9-004C-BDA4-F157B2B59C6A}" srcOrd="3" destOrd="0" presId="urn:microsoft.com/office/officeart/2016/7/layout/RoundedRectangleTimeline"/>
    <dgm:cxn modelId="{359F5386-0589-A242-9663-2B6C4301BF09}" type="presParOf" srcId="{6B38B08B-094F-044F-8551-FD7998A1CF15}" destId="{917099B6-0C6D-F547-B722-499787039C87}" srcOrd="4" destOrd="0" presId="urn:microsoft.com/office/officeart/2016/7/layout/RoundedRectangleTimeline"/>
    <dgm:cxn modelId="{131CA466-B5B1-F64A-B3E5-6765795BE469}" type="presParOf" srcId="{01286A30-D9BB-0640-A846-5C44A3E1BA80}" destId="{4A56D1BF-1860-4642-BCF1-4B0C69449F4E}" srcOrd="3" destOrd="0" presId="urn:microsoft.com/office/officeart/2016/7/layout/RoundedRectangleTimeline"/>
    <dgm:cxn modelId="{112BD66E-F521-3F45-AD32-CF3E7BCDF51E}" type="presParOf" srcId="{01286A30-D9BB-0640-A846-5C44A3E1BA80}" destId="{17EC725F-FFB7-3546-B94E-4BF5AB1E8BE2}" srcOrd="4" destOrd="0" presId="urn:microsoft.com/office/officeart/2016/7/layout/RoundedRectangleTimeline"/>
    <dgm:cxn modelId="{4E2D092F-1BE5-D74C-B14A-31A1DF4A33B1}" type="presParOf" srcId="{17EC725F-FFB7-3546-B94E-4BF5AB1E8BE2}" destId="{686F0952-1D55-FF4E-AAFE-95FD5DB81155}" srcOrd="0" destOrd="0" presId="urn:microsoft.com/office/officeart/2016/7/layout/RoundedRectangleTimeline"/>
    <dgm:cxn modelId="{546BFFDC-29EC-3440-A8C5-77F36765477C}" type="presParOf" srcId="{17EC725F-FFB7-3546-B94E-4BF5AB1E8BE2}" destId="{5B2A51D4-CFFC-8D4F-9AB9-7605E0407070}" srcOrd="1" destOrd="0" presId="urn:microsoft.com/office/officeart/2016/7/layout/RoundedRectangleTimeline"/>
    <dgm:cxn modelId="{30721046-5B81-D34D-B404-A8B7E39453A6}" type="presParOf" srcId="{17EC725F-FFB7-3546-B94E-4BF5AB1E8BE2}" destId="{737BB7C8-C863-4A49-A663-E3CB52ABD56D}" srcOrd="2" destOrd="0" presId="urn:microsoft.com/office/officeart/2016/7/layout/RoundedRectangleTimeline"/>
    <dgm:cxn modelId="{A815763D-0941-C44A-A8BC-301CF994B2AB}" type="presParOf" srcId="{17EC725F-FFB7-3546-B94E-4BF5AB1E8BE2}" destId="{3815FD8E-D174-D043-B152-06F2E65920AF}" srcOrd="3" destOrd="0" presId="urn:microsoft.com/office/officeart/2016/7/layout/RoundedRectangleTimeline"/>
    <dgm:cxn modelId="{8ACE7CD7-2AE5-2D47-892A-A15C64A9C7B7}" type="presParOf" srcId="{17EC725F-FFB7-3546-B94E-4BF5AB1E8BE2}" destId="{A4A16D4F-9DD8-6E44-A788-7A9505B3F982}" srcOrd="4" destOrd="0" presId="urn:microsoft.com/office/officeart/2016/7/layout/RoundedRectangleTimeline"/>
    <dgm:cxn modelId="{C47F05D8-A78F-DC41-BBE3-00F73F4F72EB}" type="presParOf" srcId="{01286A30-D9BB-0640-A846-5C44A3E1BA80}" destId="{6BE6CD70-0306-CC43-9B84-A7D5C850D397}" srcOrd="5" destOrd="0" presId="urn:microsoft.com/office/officeart/2016/7/layout/RoundedRectangleTimeline"/>
    <dgm:cxn modelId="{51EC071A-11EF-5343-94C3-0AC5D1EE5399}" type="presParOf" srcId="{01286A30-D9BB-0640-A846-5C44A3E1BA80}" destId="{E9A3CB6E-6962-F14B-A596-CCD4D0164D7E}" srcOrd="6" destOrd="0" presId="urn:microsoft.com/office/officeart/2016/7/layout/RoundedRectangleTimeline"/>
    <dgm:cxn modelId="{27DCFED1-205D-604A-BD0B-48730988F806}" type="presParOf" srcId="{E9A3CB6E-6962-F14B-A596-CCD4D0164D7E}" destId="{F7E69B1A-5851-B649-890F-1CF0D16E17D9}" srcOrd="0" destOrd="0" presId="urn:microsoft.com/office/officeart/2016/7/layout/RoundedRectangleTimeline"/>
    <dgm:cxn modelId="{0542D1E4-B88F-8044-88A4-3922F2A7CCB1}" type="presParOf" srcId="{E9A3CB6E-6962-F14B-A596-CCD4D0164D7E}" destId="{3A9A5D34-6C36-2240-AF15-68D0089215BF}" srcOrd="1" destOrd="0" presId="urn:microsoft.com/office/officeart/2016/7/layout/RoundedRectangleTimeline"/>
    <dgm:cxn modelId="{761D582E-0CCB-0040-88FD-30238E6BC9A6}" type="presParOf" srcId="{E9A3CB6E-6962-F14B-A596-CCD4D0164D7E}" destId="{BCFD6C0A-6261-3140-BDF7-BBC4FB5040E9}" srcOrd="2" destOrd="0" presId="urn:microsoft.com/office/officeart/2016/7/layout/RoundedRectangleTimeline"/>
    <dgm:cxn modelId="{B14BF66B-3984-984E-AF6D-2B031F1741B2}" type="presParOf" srcId="{E9A3CB6E-6962-F14B-A596-CCD4D0164D7E}" destId="{25C2D38E-5988-E04D-9478-A487864002F3}" srcOrd="3" destOrd="0" presId="urn:microsoft.com/office/officeart/2016/7/layout/RoundedRectangleTimeline"/>
    <dgm:cxn modelId="{0C917317-EFD2-064C-8E59-BDC77ED6987D}" type="presParOf" srcId="{E9A3CB6E-6962-F14B-A596-CCD4D0164D7E}" destId="{4EDED622-E796-CB4E-A86A-8B7CF7A960DA}" srcOrd="4" destOrd="0" presId="urn:microsoft.com/office/officeart/2016/7/layout/RoundedRectangleTimeline"/>
    <dgm:cxn modelId="{1FF4048B-4C0D-6647-A98F-C758288FA063}" type="presParOf" srcId="{01286A30-D9BB-0640-A846-5C44A3E1BA80}" destId="{47E160A8-9AF2-AD47-8646-6EDE91E33A90}" srcOrd="7" destOrd="0" presId="urn:microsoft.com/office/officeart/2016/7/layout/RoundedRectangleTimeline"/>
    <dgm:cxn modelId="{96C47A19-6526-2140-ABC4-42AA182828D3}" type="presParOf" srcId="{01286A30-D9BB-0640-A846-5C44A3E1BA80}" destId="{0A3A9CD1-F5DA-974B-B459-4A06AD98171D}" srcOrd="8" destOrd="0" presId="urn:microsoft.com/office/officeart/2016/7/layout/RoundedRectangleTimeline"/>
    <dgm:cxn modelId="{346AEFDD-580B-E849-8B83-7C75C0FD62FA}" type="presParOf" srcId="{0A3A9CD1-F5DA-974B-B459-4A06AD98171D}" destId="{1B98E77F-4AFE-C146-9D04-1A68DA86A0A8}" srcOrd="0" destOrd="0" presId="urn:microsoft.com/office/officeart/2016/7/layout/RoundedRectangleTimeline"/>
    <dgm:cxn modelId="{B3081806-C544-5F44-B404-8B397D36A80D}" type="presParOf" srcId="{0A3A9CD1-F5DA-974B-B459-4A06AD98171D}" destId="{50E6DC4A-28A7-9E4A-AE78-C0DC2D77015F}" srcOrd="1" destOrd="0" presId="urn:microsoft.com/office/officeart/2016/7/layout/RoundedRectangleTimeline"/>
    <dgm:cxn modelId="{78BDD172-B917-B94C-9E05-15F29B63CA13}" type="presParOf" srcId="{0A3A9CD1-F5DA-974B-B459-4A06AD98171D}" destId="{5E384AC1-660E-0741-B09A-9FF32D6D8AE6}" srcOrd="2" destOrd="0" presId="urn:microsoft.com/office/officeart/2016/7/layout/RoundedRectangleTimeline"/>
    <dgm:cxn modelId="{14899914-9019-6643-90F0-76C88F4E91C4}" type="presParOf" srcId="{0A3A9CD1-F5DA-974B-B459-4A06AD98171D}" destId="{31F20599-B904-E643-B17D-AF28DD1C7BBD}" srcOrd="3" destOrd="0" presId="urn:microsoft.com/office/officeart/2016/7/layout/RoundedRectangleTimeline"/>
    <dgm:cxn modelId="{84FAF2A7-AB67-BE43-BA53-2759E77ABBB0}" type="presParOf" srcId="{0A3A9CD1-F5DA-974B-B459-4A06AD98171D}" destId="{737865F9-194F-3947-8A7E-CF941F02C7B3}" srcOrd="4" destOrd="0" presId="urn:microsoft.com/office/officeart/2016/7/layout/RoundedRectangleTimeline"/>
    <dgm:cxn modelId="{644080B2-1DC8-DB45-BA59-284AAA750691}" type="presParOf" srcId="{01286A30-D9BB-0640-A846-5C44A3E1BA80}" destId="{F91A4B5B-7D4A-E046-9921-35281F9DD5DF}" srcOrd="9" destOrd="0" presId="urn:microsoft.com/office/officeart/2016/7/layout/RoundedRectangleTimeline"/>
    <dgm:cxn modelId="{FED93FFF-3982-2D4E-9449-90DC95A03CCB}" type="presParOf" srcId="{01286A30-D9BB-0640-A846-5C44A3E1BA80}" destId="{2ED1CA4F-60A2-F440-A649-3693086BB7BC}" srcOrd="10" destOrd="0" presId="urn:microsoft.com/office/officeart/2016/7/layout/RoundedRectangleTimeline"/>
    <dgm:cxn modelId="{F016AAC0-845A-E449-8380-16E05DE693AA}" type="presParOf" srcId="{2ED1CA4F-60A2-F440-A649-3693086BB7BC}" destId="{C19F2120-29FB-774C-8AE3-5CBE0CADB41A}" srcOrd="0" destOrd="0" presId="urn:microsoft.com/office/officeart/2016/7/layout/RoundedRectangleTimeline"/>
    <dgm:cxn modelId="{980BAFAF-7A75-7347-A861-83A772D1FD09}" type="presParOf" srcId="{2ED1CA4F-60A2-F440-A649-3693086BB7BC}" destId="{64D080DA-4037-B142-BB35-A33DECCA46F6}" srcOrd="1" destOrd="0" presId="urn:microsoft.com/office/officeart/2016/7/layout/RoundedRectangleTimeline"/>
    <dgm:cxn modelId="{0E44EF58-3FB9-B74D-86AE-F7DE26E593E9}" type="presParOf" srcId="{2ED1CA4F-60A2-F440-A649-3693086BB7BC}" destId="{FEBDDFA6-AC7D-F243-8815-6C82586B5661}" srcOrd="2" destOrd="0" presId="urn:microsoft.com/office/officeart/2016/7/layout/RoundedRectangleTimeline"/>
    <dgm:cxn modelId="{3D455BB6-E66B-4243-9F2E-B1F24167E7B1}" type="presParOf" srcId="{2ED1CA4F-60A2-F440-A649-3693086BB7BC}" destId="{C3019BAF-A507-704E-8582-3D4C0976B9E3}" srcOrd="3" destOrd="0" presId="urn:microsoft.com/office/officeart/2016/7/layout/RoundedRectangleTimeline"/>
    <dgm:cxn modelId="{E44CA8D8-6B71-AA49-A53A-42BD537BE68F}" type="presParOf" srcId="{2ED1CA4F-60A2-F440-A649-3693086BB7BC}" destId="{0DAD3D61-A125-FB4A-95B4-05FE77012B22}" srcOrd="4" destOrd="0" presId="urn:microsoft.com/office/officeart/2016/7/layout/RoundedRectangleTimeline"/>
    <dgm:cxn modelId="{4169C8E1-FDF4-6349-A1D1-05DBAEA08F2C}" type="presParOf" srcId="{01286A30-D9BB-0640-A846-5C44A3E1BA80}" destId="{E05C485E-3E00-E544-BA30-16A4CCACBF57}" srcOrd="11" destOrd="0" presId="urn:microsoft.com/office/officeart/2016/7/layout/RoundedRectangleTimeline"/>
    <dgm:cxn modelId="{DE21CDF6-D9E1-E844-87B9-5E861D5D21F3}" type="presParOf" srcId="{01286A30-D9BB-0640-A846-5C44A3E1BA80}" destId="{0A63AC59-B636-8E4F-A88B-F93DFF488695}" srcOrd="12" destOrd="0" presId="urn:microsoft.com/office/officeart/2016/7/layout/RoundedRectangleTimeline"/>
    <dgm:cxn modelId="{4F6DE1E6-4C47-394C-B16C-CB5F7920B095}" type="presParOf" srcId="{0A63AC59-B636-8E4F-A88B-F93DFF488695}" destId="{D5585B76-FD38-EE42-A951-94E36868BF0B}" srcOrd="0" destOrd="0" presId="urn:microsoft.com/office/officeart/2016/7/layout/RoundedRectangleTimeline"/>
    <dgm:cxn modelId="{E0C60445-909B-B64F-80B1-B9998F21A3DD}" type="presParOf" srcId="{0A63AC59-B636-8E4F-A88B-F93DFF488695}" destId="{C15BEB61-1852-4F46-B9D9-07EEC125F993}" srcOrd="1" destOrd="0" presId="urn:microsoft.com/office/officeart/2016/7/layout/RoundedRectangleTimeline"/>
    <dgm:cxn modelId="{52E7EACF-AA1C-024A-82FE-9D780BBC7E73}" type="presParOf" srcId="{0A63AC59-B636-8E4F-A88B-F93DFF488695}" destId="{6B63EEB5-7433-504D-A872-711AB8C74D07}" srcOrd="2" destOrd="0" presId="urn:microsoft.com/office/officeart/2016/7/layout/RoundedRectangleTimeline"/>
    <dgm:cxn modelId="{0BB916F2-8FE2-2043-9034-BB7CAD2ACE0F}" type="presParOf" srcId="{0A63AC59-B636-8E4F-A88B-F93DFF488695}" destId="{0645B2C4-6667-2E40-BB66-6CF995556A61}" srcOrd="3" destOrd="0" presId="urn:microsoft.com/office/officeart/2016/7/layout/RoundedRectangleTimeline"/>
    <dgm:cxn modelId="{4A777CDC-29AF-D44D-AA96-154AF7C81783}" type="presParOf" srcId="{0A63AC59-B636-8E4F-A88B-F93DFF488695}" destId="{82CB20A4-B177-D446-BFAB-12AE3E60C9BF}" srcOrd="4" destOrd="0" presId="urn:microsoft.com/office/officeart/2016/7/layout/RoundedRectangleTimeline"/>
    <dgm:cxn modelId="{0B0A0FEE-BA55-A542-9492-6E8335A768AD}" type="presParOf" srcId="{01286A30-D9BB-0640-A846-5C44A3E1BA80}" destId="{E88253D7-A2DB-1D48-B313-BCE70E9F9D02}" srcOrd="13" destOrd="0" presId="urn:microsoft.com/office/officeart/2016/7/layout/RoundedRectangleTimeline"/>
    <dgm:cxn modelId="{3F3B9A56-6010-434E-B6C4-C2F90FFEC7E6}" type="presParOf" srcId="{01286A30-D9BB-0640-A846-5C44A3E1BA80}" destId="{84F65DE9-70B1-A64B-A3CB-D153DE024E03}" srcOrd="14" destOrd="0" presId="urn:microsoft.com/office/officeart/2016/7/layout/RoundedRectangleTimeline"/>
    <dgm:cxn modelId="{96087503-2AED-9341-8A00-09BE44ABF696}" type="presParOf" srcId="{84F65DE9-70B1-A64B-A3CB-D153DE024E03}" destId="{79EDC9D5-207A-774E-A967-1010F84E8B58}" srcOrd="0" destOrd="0" presId="urn:microsoft.com/office/officeart/2016/7/layout/RoundedRectangleTimeline"/>
    <dgm:cxn modelId="{A0C99960-450F-4A4B-B433-FC71B6BD7F01}" type="presParOf" srcId="{84F65DE9-70B1-A64B-A3CB-D153DE024E03}" destId="{0E0D949B-33AB-1549-B44F-3A75261E1831}" srcOrd="1" destOrd="0" presId="urn:microsoft.com/office/officeart/2016/7/layout/RoundedRectangleTimeline"/>
    <dgm:cxn modelId="{048A3548-798B-BD43-85C9-70EC1EC08574}" type="presParOf" srcId="{84F65DE9-70B1-A64B-A3CB-D153DE024E03}" destId="{7C1092B0-FA56-2844-BB85-EC1E9C096D47}" srcOrd="2" destOrd="0" presId="urn:microsoft.com/office/officeart/2016/7/layout/RoundedRectangleTimeline"/>
    <dgm:cxn modelId="{F888ACF4-556C-1C41-AC48-3B5990C41EC3}" type="presParOf" srcId="{84F65DE9-70B1-A64B-A3CB-D153DE024E03}" destId="{BDB80F03-837A-414D-844B-DC2FFEBF6E0A}" srcOrd="3" destOrd="0" presId="urn:microsoft.com/office/officeart/2016/7/layout/RoundedRectangleTimeline"/>
    <dgm:cxn modelId="{CB8623DE-8D67-DA4C-8D99-631EE268948F}" type="presParOf" srcId="{84F65DE9-70B1-A64B-A3CB-D153DE024E03}" destId="{A3B640CB-C87F-FA47-B4C3-50B5764256DC}" srcOrd="4" destOrd="0" presId="urn:microsoft.com/office/officeart/2016/7/layout/RoundedRectangleTimelin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55138AC-6CCD-45AA-9988-61E458FC75A1}" type="doc">
      <dgm:prSet loTypeId="urn:microsoft.com/office/officeart/2016/7/layout/RoundedRectangleTimeline" loCatId="process" qsTypeId="urn:microsoft.com/office/officeart/2005/8/quickstyle/simple5" qsCatId="simple" csTypeId="urn:microsoft.com/office/officeart/2005/8/colors/accent0_3" csCatId="mainScheme" phldr="1"/>
      <dgm:spPr/>
      <dgm:t>
        <a:bodyPr/>
        <a:lstStyle/>
        <a:p>
          <a:endParaRPr lang="en-US"/>
        </a:p>
      </dgm:t>
    </dgm:pt>
    <dgm:pt modelId="{BB2379E8-DB28-4EF5-A5B7-09AB56AE6267}">
      <dgm:prSet custT="1"/>
      <dgm:spPr/>
      <dgm:t>
        <a:bodyPr/>
        <a:lstStyle/>
        <a:p>
          <a:r>
            <a:rPr lang="en-US" sz="1500"/>
            <a:t>22 May 1981</a:t>
          </a:r>
        </a:p>
      </dgm:t>
    </dgm:pt>
    <dgm:pt modelId="{4FD1E0EE-5FE4-499E-BD3E-843D199A66A2}" type="parTrans" cxnId="{C8A92BB0-8C0B-4395-8C48-2B6DFD84BC7A}">
      <dgm:prSet/>
      <dgm:spPr/>
      <dgm:t>
        <a:bodyPr/>
        <a:lstStyle/>
        <a:p>
          <a:endParaRPr lang="en-US" sz="1500"/>
        </a:p>
      </dgm:t>
    </dgm:pt>
    <dgm:pt modelId="{FD0E739B-65ED-4B59-BBD2-3B37CF0D406D}" type="sibTrans" cxnId="{C8A92BB0-8C0B-4395-8C48-2B6DFD84BC7A}">
      <dgm:prSet/>
      <dgm:spPr/>
      <dgm:t>
        <a:bodyPr/>
        <a:lstStyle/>
        <a:p>
          <a:endParaRPr lang="en-US" sz="1500"/>
        </a:p>
      </dgm:t>
    </dgm:pt>
    <dgm:pt modelId="{E62F90CA-9E3D-43EB-99B0-3E11319108B9}">
      <dgm:prSet custT="1"/>
      <dgm:spPr/>
      <dgm:t>
        <a:bodyPr/>
        <a:lstStyle/>
        <a:p>
          <a:r>
            <a:rPr lang="en-US" sz="1500"/>
            <a:t>Kieran Doherty joins hunger strike.</a:t>
          </a:r>
        </a:p>
      </dgm:t>
    </dgm:pt>
    <dgm:pt modelId="{A409798D-6D75-4F57-B4CC-65B1F7BD8196}" type="parTrans" cxnId="{DC4E3158-9B08-4916-B945-A8631A6373F0}">
      <dgm:prSet/>
      <dgm:spPr/>
      <dgm:t>
        <a:bodyPr/>
        <a:lstStyle/>
        <a:p>
          <a:endParaRPr lang="en-US" sz="1500"/>
        </a:p>
      </dgm:t>
    </dgm:pt>
    <dgm:pt modelId="{95906E2C-BD63-44BD-ADAD-68BF76C4DA63}" type="sibTrans" cxnId="{DC4E3158-9B08-4916-B945-A8631A6373F0}">
      <dgm:prSet/>
      <dgm:spPr/>
      <dgm:t>
        <a:bodyPr/>
        <a:lstStyle/>
        <a:p>
          <a:endParaRPr lang="en-US" sz="1500"/>
        </a:p>
      </dgm:t>
    </dgm:pt>
    <dgm:pt modelId="{8326136D-E0AA-486C-8B56-00BDA56AB64C}">
      <dgm:prSet custT="1"/>
      <dgm:spPr/>
      <dgm:t>
        <a:bodyPr/>
        <a:lstStyle/>
        <a:p>
          <a:r>
            <a:rPr lang="en-US" sz="1500" dirty="0"/>
            <a:t>26 May 1981</a:t>
          </a:r>
        </a:p>
      </dgm:t>
    </dgm:pt>
    <dgm:pt modelId="{C9552CDA-5102-40DA-BD53-BAF45ACB7B28}" type="parTrans" cxnId="{ADF0BD71-391C-4043-B8F4-3B1F5C76E1D5}">
      <dgm:prSet/>
      <dgm:spPr/>
      <dgm:t>
        <a:bodyPr/>
        <a:lstStyle/>
        <a:p>
          <a:endParaRPr lang="en-US" sz="1500"/>
        </a:p>
      </dgm:t>
    </dgm:pt>
    <dgm:pt modelId="{C5EFF616-F1F5-4525-B618-8F65DE25B073}" type="sibTrans" cxnId="{ADF0BD71-391C-4043-B8F4-3B1F5C76E1D5}">
      <dgm:prSet/>
      <dgm:spPr/>
      <dgm:t>
        <a:bodyPr/>
        <a:lstStyle/>
        <a:p>
          <a:endParaRPr lang="en-US" sz="1500"/>
        </a:p>
      </dgm:t>
    </dgm:pt>
    <dgm:pt modelId="{4B923AA6-594A-48AC-BC8D-701EA951673A}">
      <dgm:prSet custT="1"/>
      <dgm:spPr/>
      <dgm:t>
        <a:bodyPr/>
        <a:lstStyle/>
        <a:p>
          <a:r>
            <a:rPr lang="en-US" sz="1500"/>
            <a:t>McLaughlin was taken off hunger strike due to ulcer.</a:t>
          </a:r>
        </a:p>
      </dgm:t>
    </dgm:pt>
    <dgm:pt modelId="{9D558186-FEFF-455B-9781-20E876FC0E2B}" type="parTrans" cxnId="{4051DE21-35CF-4C5F-B0C6-6ECF346095EF}">
      <dgm:prSet/>
      <dgm:spPr/>
      <dgm:t>
        <a:bodyPr/>
        <a:lstStyle/>
        <a:p>
          <a:endParaRPr lang="en-US" sz="1500"/>
        </a:p>
      </dgm:t>
    </dgm:pt>
    <dgm:pt modelId="{69E1CC90-6BA1-4779-8BA2-2DDF90E94264}" type="sibTrans" cxnId="{4051DE21-35CF-4C5F-B0C6-6ECF346095EF}">
      <dgm:prSet/>
      <dgm:spPr/>
      <dgm:t>
        <a:bodyPr/>
        <a:lstStyle/>
        <a:p>
          <a:endParaRPr lang="en-US" sz="1500"/>
        </a:p>
      </dgm:t>
    </dgm:pt>
    <dgm:pt modelId="{2C0170E6-1D79-462E-A2BF-6FA4D7E8D4AC}">
      <dgm:prSet custT="1"/>
      <dgm:spPr/>
      <dgm:t>
        <a:bodyPr/>
        <a:lstStyle/>
        <a:p>
          <a:r>
            <a:rPr lang="en-US" sz="1500"/>
            <a:t>28 May 1981</a:t>
          </a:r>
        </a:p>
      </dgm:t>
    </dgm:pt>
    <dgm:pt modelId="{2D27FCDA-D40F-42B4-B440-83FFFAE44564}" type="parTrans" cxnId="{2761F90F-2877-425B-AEF8-4F0141A99B90}">
      <dgm:prSet/>
      <dgm:spPr/>
      <dgm:t>
        <a:bodyPr/>
        <a:lstStyle/>
        <a:p>
          <a:endParaRPr lang="en-US" sz="1500"/>
        </a:p>
      </dgm:t>
    </dgm:pt>
    <dgm:pt modelId="{2AA34FD9-FCA0-4731-AA6C-27019323BB97}" type="sibTrans" cxnId="{2761F90F-2877-425B-AEF8-4F0141A99B90}">
      <dgm:prSet/>
      <dgm:spPr/>
      <dgm:t>
        <a:bodyPr/>
        <a:lstStyle/>
        <a:p>
          <a:endParaRPr lang="en-US" sz="1500"/>
        </a:p>
      </dgm:t>
    </dgm:pt>
    <dgm:pt modelId="{D0D3C794-677C-47CB-87DE-E1F3C26272EA}">
      <dgm:prSet custT="1"/>
      <dgm:spPr/>
      <dgm:t>
        <a:bodyPr/>
        <a:lstStyle/>
        <a:p>
          <a:r>
            <a:rPr lang="en-US" sz="1500" dirty="0"/>
            <a:t>Martin </a:t>
          </a:r>
          <a:r>
            <a:rPr lang="en-US" sz="1500" dirty="0" err="1"/>
            <a:t>Hurson</a:t>
          </a:r>
          <a:r>
            <a:rPr lang="en-US" sz="1500" dirty="0"/>
            <a:t> joined hunger strikes.</a:t>
          </a:r>
        </a:p>
      </dgm:t>
    </dgm:pt>
    <dgm:pt modelId="{D9BB0FEB-285C-4D3C-A82C-11734FDC890E}" type="parTrans" cxnId="{CC4C5749-7045-4FE1-BDE4-D66FB9007E4D}">
      <dgm:prSet/>
      <dgm:spPr/>
      <dgm:t>
        <a:bodyPr/>
        <a:lstStyle/>
        <a:p>
          <a:endParaRPr lang="en-US" sz="1500"/>
        </a:p>
      </dgm:t>
    </dgm:pt>
    <dgm:pt modelId="{2B720CC6-846D-4077-9C64-FBD9542346ED}" type="sibTrans" cxnId="{CC4C5749-7045-4FE1-BDE4-D66FB9007E4D}">
      <dgm:prSet/>
      <dgm:spPr/>
      <dgm:t>
        <a:bodyPr/>
        <a:lstStyle/>
        <a:p>
          <a:endParaRPr lang="en-US" sz="1500"/>
        </a:p>
      </dgm:t>
    </dgm:pt>
    <dgm:pt modelId="{D00C87B4-B2CE-4CDC-86C4-13B3469C91A0}">
      <dgm:prSet custT="1"/>
      <dgm:spPr/>
      <dgm:t>
        <a:bodyPr/>
        <a:lstStyle/>
        <a:p>
          <a:r>
            <a:rPr lang="en-US" sz="1500"/>
            <a:t>8 June 1981</a:t>
          </a:r>
        </a:p>
      </dgm:t>
    </dgm:pt>
    <dgm:pt modelId="{AF76879A-BF20-4D71-89C3-28F96E75DC6E}" type="parTrans" cxnId="{75143982-9116-4AC5-BB28-34222F10D7B8}">
      <dgm:prSet/>
      <dgm:spPr/>
      <dgm:t>
        <a:bodyPr/>
        <a:lstStyle/>
        <a:p>
          <a:endParaRPr lang="en-US" sz="1500"/>
        </a:p>
      </dgm:t>
    </dgm:pt>
    <dgm:pt modelId="{6777FD06-00E0-4CF8-9004-58A73F2445F6}" type="sibTrans" cxnId="{75143982-9116-4AC5-BB28-34222F10D7B8}">
      <dgm:prSet/>
      <dgm:spPr/>
      <dgm:t>
        <a:bodyPr/>
        <a:lstStyle/>
        <a:p>
          <a:endParaRPr lang="en-US" sz="1500"/>
        </a:p>
      </dgm:t>
    </dgm:pt>
    <dgm:pt modelId="{38CA4026-7E1C-4D89-A631-12CEA9EEEFD6}">
      <dgm:prSet custT="1"/>
      <dgm:spPr/>
      <dgm:t>
        <a:bodyPr/>
        <a:lstStyle/>
        <a:p>
          <a:r>
            <a:rPr lang="en-US" sz="1500"/>
            <a:t>Tom McElwee joins hunger strike.</a:t>
          </a:r>
        </a:p>
      </dgm:t>
    </dgm:pt>
    <dgm:pt modelId="{F46779E0-2168-4177-A465-C976BC0CA6CD}" type="parTrans" cxnId="{FA3FAADE-6899-48C3-A397-5BE46B5C0B3B}">
      <dgm:prSet/>
      <dgm:spPr/>
      <dgm:t>
        <a:bodyPr/>
        <a:lstStyle/>
        <a:p>
          <a:endParaRPr lang="en-US" sz="1500"/>
        </a:p>
      </dgm:t>
    </dgm:pt>
    <dgm:pt modelId="{BA4C8740-04DA-4174-9882-B997650FCE26}" type="sibTrans" cxnId="{FA3FAADE-6899-48C3-A397-5BE46B5C0B3B}">
      <dgm:prSet/>
      <dgm:spPr/>
      <dgm:t>
        <a:bodyPr/>
        <a:lstStyle/>
        <a:p>
          <a:endParaRPr lang="en-US" sz="1500"/>
        </a:p>
      </dgm:t>
    </dgm:pt>
    <dgm:pt modelId="{13A188B2-AD23-4A2C-8510-0F3317A409DE}">
      <dgm:prSet custT="1"/>
      <dgm:spPr/>
      <dgm:t>
        <a:bodyPr/>
        <a:lstStyle/>
        <a:p>
          <a:r>
            <a:rPr lang="en-US" sz="1500" dirty="0"/>
            <a:t>22–29 June 1981</a:t>
          </a:r>
        </a:p>
      </dgm:t>
    </dgm:pt>
    <dgm:pt modelId="{C8E41F40-06D9-4D44-A301-9CE36E6798F0}" type="parTrans" cxnId="{F801553B-A2F3-49F1-8525-F99AEF282A45}">
      <dgm:prSet/>
      <dgm:spPr/>
      <dgm:t>
        <a:bodyPr/>
        <a:lstStyle/>
        <a:p>
          <a:endParaRPr lang="en-US" sz="1500"/>
        </a:p>
      </dgm:t>
    </dgm:pt>
    <dgm:pt modelId="{EED30C9F-C618-4077-8F60-DB4E624DCF43}" type="sibTrans" cxnId="{F801553B-A2F3-49F1-8525-F99AEF282A45}">
      <dgm:prSet/>
      <dgm:spPr/>
      <dgm:t>
        <a:bodyPr/>
        <a:lstStyle/>
        <a:p>
          <a:endParaRPr lang="en-US" sz="1500"/>
        </a:p>
      </dgm:t>
    </dgm:pt>
    <dgm:pt modelId="{DEBE98A1-0618-4B09-A128-F2E478B31A91}">
      <dgm:prSet custT="1"/>
      <dgm:spPr/>
      <dgm:t>
        <a:bodyPr/>
        <a:lstStyle/>
        <a:p>
          <a:r>
            <a:rPr lang="en-US" sz="1500"/>
            <a:t>Micheal Devine and Laurence McKeown join the strike.</a:t>
          </a:r>
        </a:p>
      </dgm:t>
    </dgm:pt>
    <dgm:pt modelId="{1E1E2A46-B354-4BFF-8361-1E7013317E04}" type="parTrans" cxnId="{09BA2CC2-09CD-4DCA-A644-67FC1E96F732}">
      <dgm:prSet/>
      <dgm:spPr/>
      <dgm:t>
        <a:bodyPr/>
        <a:lstStyle/>
        <a:p>
          <a:endParaRPr lang="en-US" sz="1500"/>
        </a:p>
      </dgm:t>
    </dgm:pt>
    <dgm:pt modelId="{49F55668-F0E9-4494-A9C8-930EF19A513D}" type="sibTrans" cxnId="{09BA2CC2-09CD-4DCA-A644-67FC1E96F732}">
      <dgm:prSet/>
      <dgm:spPr/>
      <dgm:t>
        <a:bodyPr/>
        <a:lstStyle/>
        <a:p>
          <a:endParaRPr lang="en-US" sz="1500"/>
        </a:p>
      </dgm:t>
    </dgm:pt>
    <dgm:pt modelId="{7C7B8D8D-00C6-408D-998B-AB3297A84069}">
      <dgm:prSet custT="1"/>
      <dgm:spPr/>
      <dgm:t>
        <a:bodyPr/>
        <a:lstStyle/>
        <a:p>
          <a:r>
            <a:rPr lang="en-US" sz="1500"/>
            <a:t>8 July 1981</a:t>
          </a:r>
        </a:p>
      </dgm:t>
    </dgm:pt>
    <dgm:pt modelId="{F0C758EA-2465-4AAE-BFB6-8C1750279F72}" type="parTrans" cxnId="{34925C2B-AC37-4A5E-A553-A6AC4BB32367}">
      <dgm:prSet/>
      <dgm:spPr/>
      <dgm:t>
        <a:bodyPr/>
        <a:lstStyle/>
        <a:p>
          <a:endParaRPr lang="en-US" sz="1500"/>
        </a:p>
      </dgm:t>
    </dgm:pt>
    <dgm:pt modelId="{C5C2E548-DB32-40CE-A3D9-846463508679}" type="sibTrans" cxnId="{34925C2B-AC37-4A5E-A553-A6AC4BB32367}">
      <dgm:prSet/>
      <dgm:spPr/>
      <dgm:t>
        <a:bodyPr/>
        <a:lstStyle/>
        <a:p>
          <a:endParaRPr lang="en-US" sz="1500"/>
        </a:p>
      </dgm:t>
    </dgm:pt>
    <dgm:pt modelId="{86118106-4FA8-455D-94FF-64632B5669C2}">
      <dgm:prSet custT="1"/>
      <dgm:spPr/>
      <dgm:t>
        <a:bodyPr/>
        <a:lstStyle/>
        <a:p>
          <a:r>
            <a:rPr lang="en-US" sz="1500"/>
            <a:t>Joel McDonnel dies.</a:t>
          </a:r>
        </a:p>
      </dgm:t>
    </dgm:pt>
    <dgm:pt modelId="{16E3C2CE-D4E6-4955-9A2A-5347C97722A6}" type="parTrans" cxnId="{A5ACFF93-E08C-47ED-B423-CE219D9A2B70}">
      <dgm:prSet/>
      <dgm:spPr/>
      <dgm:t>
        <a:bodyPr/>
        <a:lstStyle/>
        <a:p>
          <a:endParaRPr lang="en-US" sz="1500"/>
        </a:p>
      </dgm:t>
    </dgm:pt>
    <dgm:pt modelId="{D6A7A66F-E06E-4855-A2C3-0330CEF38D1E}" type="sibTrans" cxnId="{A5ACFF93-E08C-47ED-B423-CE219D9A2B70}">
      <dgm:prSet/>
      <dgm:spPr/>
      <dgm:t>
        <a:bodyPr/>
        <a:lstStyle/>
        <a:p>
          <a:endParaRPr lang="en-US" sz="1500"/>
        </a:p>
      </dgm:t>
    </dgm:pt>
    <dgm:pt modelId="{B76D844E-54B0-42AD-B65A-CD21239A15A8}">
      <dgm:prSet custT="1"/>
      <dgm:spPr/>
      <dgm:t>
        <a:bodyPr/>
        <a:lstStyle/>
        <a:p>
          <a:r>
            <a:rPr lang="en-US" sz="1500"/>
            <a:t>9 July 1981</a:t>
          </a:r>
        </a:p>
      </dgm:t>
    </dgm:pt>
    <dgm:pt modelId="{E5BD4F0C-EA8D-4102-8C4F-B03FF5563F79}" type="parTrans" cxnId="{D2BEADD2-863C-4E1C-A7D7-44AC2C51C5DC}">
      <dgm:prSet/>
      <dgm:spPr/>
      <dgm:t>
        <a:bodyPr/>
        <a:lstStyle/>
        <a:p>
          <a:endParaRPr lang="en-US" sz="1500"/>
        </a:p>
      </dgm:t>
    </dgm:pt>
    <dgm:pt modelId="{8CAC9F7C-D625-42A4-8F83-04BCF1676017}" type="sibTrans" cxnId="{D2BEADD2-863C-4E1C-A7D7-44AC2C51C5DC}">
      <dgm:prSet/>
      <dgm:spPr/>
      <dgm:t>
        <a:bodyPr/>
        <a:lstStyle/>
        <a:p>
          <a:endParaRPr lang="en-US" sz="1500"/>
        </a:p>
      </dgm:t>
    </dgm:pt>
    <dgm:pt modelId="{DFA58EB3-3C51-4D97-A65B-864AEAB74769}">
      <dgm:prSet custT="1"/>
      <dgm:spPr/>
      <dgm:t>
        <a:bodyPr/>
        <a:lstStyle/>
        <a:p>
          <a:r>
            <a:rPr lang="en-US" sz="1500"/>
            <a:t>Patrick McGeown joins hunger strike.</a:t>
          </a:r>
        </a:p>
      </dgm:t>
    </dgm:pt>
    <dgm:pt modelId="{B68A2342-2ED4-4A6E-80F2-55003D0AB057}" type="parTrans" cxnId="{8A4BBADD-283F-46D6-98C8-45961E8312C9}">
      <dgm:prSet/>
      <dgm:spPr/>
      <dgm:t>
        <a:bodyPr/>
        <a:lstStyle/>
        <a:p>
          <a:endParaRPr lang="en-US" sz="1500"/>
        </a:p>
      </dgm:t>
    </dgm:pt>
    <dgm:pt modelId="{00B76053-E0CA-4CB2-9853-86F169BD9AC7}" type="sibTrans" cxnId="{8A4BBADD-283F-46D6-98C8-45961E8312C9}">
      <dgm:prSet/>
      <dgm:spPr/>
      <dgm:t>
        <a:bodyPr/>
        <a:lstStyle/>
        <a:p>
          <a:endParaRPr lang="en-US" sz="1500"/>
        </a:p>
      </dgm:t>
    </dgm:pt>
    <dgm:pt modelId="{D0170B61-02ED-4237-8C4F-9E489E63D0A9}">
      <dgm:prSet custT="1"/>
      <dgm:spPr/>
      <dgm:t>
        <a:bodyPr/>
        <a:lstStyle/>
        <a:p>
          <a:r>
            <a:rPr lang="en-US" sz="1500"/>
            <a:t>13 July 1981</a:t>
          </a:r>
        </a:p>
      </dgm:t>
    </dgm:pt>
    <dgm:pt modelId="{F9275A83-99F1-4EA5-9722-5D8B9B8F7923}" type="parTrans" cxnId="{928238AD-5BEF-4A9D-BFF3-0ED605EF01C9}">
      <dgm:prSet/>
      <dgm:spPr/>
      <dgm:t>
        <a:bodyPr/>
        <a:lstStyle/>
        <a:p>
          <a:endParaRPr lang="en-US" sz="1500"/>
        </a:p>
      </dgm:t>
    </dgm:pt>
    <dgm:pt modelId="{AD6C8B3B-157A-4C27-B475-1B0AEDD38BE1}" type="sibTrans" cxnId="{928238AD-5BEF-4A9D-BFF3-0ED605EF01C9}">
      <dgm:prSet/>
      <dgm:spPr/>
      <dgm:t>
        <a:bodyPr/>
        <a:lstStyle/>
        <a:p>
          <a:endParaRPr lang="en-US" sz="1500"/>
        </a:p>
      </dgm:t>
    </dgm:pt>
    <dgm:pt modelId="{C51F3192-CAD6-4F74-9BC3-3603DCE69315}">
      <dgm:prSet custT="1"/>
      <dgm:spPr/>
      <dgm:t>
        <a:bodyPr/>
        <a:lstStyle/>
        <a:p>
          <a:r>
            <a:rPr lang="en-US" sz="1500"/>
            <a:t>Martin Hurson dies.</a:t>
          </a:r>
        </a:p>
      </dgm:t>
    </dgm:pt>
    <dgm:pt modelId="{026865B2-EB67-4076-A046-1C67BA656F74}" type="parTrans" cxnId="{6A4A6B90-7FFB-4702-8B4C-E8ED3728BCF0}">
      <dgm:prSet/>
      <dgm:spPr/>
      <dgm:t>
        <a:bodyPr/>
        <a:lstStyle/>
        <a:p>
          <a:endParaRPr lang="en-US" sz="1500"/>
        </a:p>
      </dgm:t>
    </dgm:pt>
    <dgm:pt modelId="{5C5737D4-FB85-489C-997D-CE7CDEA383AB}" type="sibTrans" cxnId="{6A4A6B90-7FFB-4702-8B4C-E8ED3728BCF0}">
      <dgm:prSet/>
      <dgm:spPr/>
      <dgm:t>
        <a:bodyPr/>
        <a:lstStyle/>
        <a:p>
          <a:endParaRPr lang="en-US" sz="1500"/>
        </a:p>
      </dgm:t>
    </dgm:pt>
    <dgm:pt modelId="{554894E5-4A85-4892-8C6E-0D798D5B60AF}">
      <dgm:prSet custT="1"/>
      <dgm:spPr/>
      <dgm:t>
        <a:bodyPr/>
        <a:lstStyle/>
        <a:p>
          <a:r>
            <a:rPr lang="en-US" sz="1500"/>
            <a:t>3 Oct. 1981</a:t>
          </a:r>
        </a:p>
      </dgm:t>
    </dgm:pt>
    <dgm:pt modelId="{9C4C3951-9C38-4319-85F4-49638D71E3E3}" type="parTrans" cxnId="{5CAA0B55-3CD1-4ECE-81D4-8F0FB5B4DE28}">
      <dgm:prSet/>
      <dgm:spPr/>
      <dgm:t>
        <a:bodyPr/>
        <a:lstStyle/>
        <a:p>
          <a:endParaRPr lang="en-US" sz="1500"/>
        </a:p>
      </dgm:t>
    </dgm:pt>
    <dgm:pt modelId="{67ABA58C-79AD-422A-A6C0-EB5E377696BE}" type="sibTrans" cxnId="{5CAA0B55-3CD1-4ECE-81D4-8F0FB5B4DE28}">
      <dgm:prSet/>
      <dgm:spPr/>
      <dgm:t>
        <a:bodyPr/>
        <a:lstStyle/>
        <a:p>
          <a:endParaRPr lang="en-US" sz="1500"/>
        </a:p>
      </dgm:t>
    </dgm:pt>
    <dgm:pt modelId="{DE65514A-6829-433B-B18D-3BBC41A53210}">
      <dgm:prSet custT="1"/>
      <dgm:spPr/>
      <dgm:t>
        <a:bodyPr/>
        <a:lstStyle/>
        <a:p>
          <a:r>
            <a:rPr lang="en-US" sz="1500"/>
            <a:t>Hunger strikes end.</a:t>
          </a:r>
        </a:p>
      </dgm:t>
    </dgm:pt>
    <dgm:pt modelId="{6F599678-3103-49C6-87B6-4D52906B2EBE}" type="parTrans" cxnId="{3CA78173-77C9-4EEC-BD9B-E2D8E6C48E51}">
      <dgm:prSet/>
      <dgm:spPr/>
      <dgm:t>
        <a:bodyPr/>
        <a:lstStyle/>
        <a:p>
          <a:endParaRPr lang="en-US" sz="1500"/>
        </a:p>
      </dgm:t>
    </dgm:pt>
    <dgm:pt modelId="{19431DF0-3DD7-45E0-9F91-70D662173163}" type="sibTrans" cxnId="{3CA78173-77C9-4EEC-BD9B-E2D8E6C48E51}">
      <dgm:prSet/>
      <dgm:spPr/>
      <dgm:t>
        <a:bodyPr/>
        <a:lstStyle/>
        <a:p>
          <a:endParaRPr lang="en-US" sz="1500"/>
        </a:p>
      </dgm:t>
    </dgm:pt>
    <dgm:pt modelId="{0AC08E8A-9608-DA41-AA6B-4C0048653656}" type="pres">
      <dgm:prSet presAssocID="{F55138AC-6CCD-45AA-9988-61E458FC75A1}" presName="Name0" presStyleCnt="0">
        <dgm:presLayoutVars>
          <dgm:chMax/>
          <dgm:chPref/>
          <dgm:animLvl val="lvl"/>
        </dgm:presLayoutVars>
      </dgm:prSet>
      <dgm:spPr/>
    </dgm:pt>
    <dgm:pt modelId="{97F098F2-E22A-F748-9F15-CEA3736863DF}" type="pres">
      <dgm:prSet presAssocID="{BB2379E8-DB28-4EF5-A5B7-09AB56AE6267}" presName="composite1" presStyleCnt="0"/>
      <dgm:spPr/>
    </dgm:pt>
    <dgm:pt modelId="{5BD655BA-8D92-6346-BAD0-2E14343E319E}" type="pres">
      <dgm:prSet presAssocID="{BB2379E8-DB28-4EF5-A5B7-09AB56AE6267}" presName="parent1" presStyleLbl="alignNode1" presStyleIdx="0" presStyleCnt="9">
        <dgm:presLayoutVars>
          <dgm:chMax val="1"/>
          <dgm:chPref val="1"/>
          <dgm:bulletEnabled val="1"/>
        </dgm:presLayoutVars>
      </dgm:prSet>
      <dgm:spPr/>
    </dgm:pt>
    <dgm:pt modelId="{CDF98F40-9A1F-ED4A-BE51-AA808019AD13}" type="pres">
      <dgm:prSet presAssocID="{BB2379E8-DB28-4EF5-A5B7-09AB56AE6267}" presName="Childtext1" presStyleLbl="revTx" presStyleIdx="0" presStyleCnt="9">
        <dgm:presLayoutVars>
          <dgm:bulletEnabled val="1"/>
        </dgm:presLayoutVars>
      </dgm:prSet>
      <dgm:spPr/>
    </dgm:pt>
    <dgm:pt modelId="{0F1F1E51-FA25-6249-89CD-1369EB815416}" type="pres">
      <dgm:prSet presAssocID="{BB2379E8-DB28-4EF5-A5B7-09AB56AE6267}" presName="ConnectLine1" presStyleLbl="sibTrans1D1" presStyleIdx="0" presStyleCnt="9"/>
      <dgm:spPr>
        <a:noFill/>
        <a:ln w="6350" cap="flat" cmpd="sng" algn="in">
          <a:solidFill>
            <a:schemeClr val="dk2">
              <a:hueOff val="0"/>
              <a:satOff val="0"/>
              <a:lumOff val="0"/>
              <a:alphaOff val="0"/>
            </a:schemeClr>
          </a:solidFill>
          <a:prstDash val="dash"/>
        </a:ln>
        <a:effectLst/>
      </dgm:spPr>
    </dgm:pt>
    <dgm:pt modelId="{762A9556-A3E4-D849-BB3E-5A960D767786}" type="pres">
      <dgm:prSet presAssocID="{BB2379E8-DB28-4EF5-A5B7-09AB56AE6267}" presName="ConnectLineEnd1" presStyleLbl="lnNode1" presStyleIdx="0" presStyleCnt="9"/>
      <dgm:spPr/>
    </dgm:pt>
    <dgm:pt modelId="{71017551-79DD-4F45-B34D-548DFFCDA80B}" type="pres">
      <dgm:prSet presAssocID="{BB2379E8-DB28-4EF5-A5B7-09AB56AE6267}" presName="EmptyPane1" presStyleCnt="0"/>
      <dgm:spPr/>
    </dgm:pt>
    <dgm:pt modelId="{68FF8324-EB1A-994A-9E8F-C0059F0F18DD}" type="pres">
      <dgm:prSet presAssocID="{FD0E739B-65ED-4B59-BBD2-3B37CF0D406D}" presName="spaceBetweenRectangles1" presStyleCnt="0"/>
      <dgm:spPr/>
    </dgm:pt>
    <dgm:pt modelId="{C1061D68-7A5C-F741-8CB5-1F0390729F7F}" type="pres">
      <dgm:prSet presAssocID="{8326136D-E0AA-486C-8B56-00BDA56AB64C}" presName="composite1" presStyleCnt="0"/>
      <dgm:spPr/>
    </dgm:pt>
    <dgm:pt modelId="{6D80519E-BC43-C148-9BBC-DA8B61D7B18D}" type="pres">
      <dgm:prSet presAssocID="{8326136D-E0AA-486C-8B56-00BDA56AB64C}" presName="parent1" presStyleLbl="alignNode1" presStyleIdx="1" presStyleCnt="9">
        <dgm:presLayoutVars>
          <dgm:chMax val="1"/>
          <dgm:chPref val="1"/>
          <dgm:bulletEnabled val="1"/>
        </dgm:presLayoutVars>
      </dgm:prSet>
      <dgm:spPr/>
    </dgm:pt>
    <dgm:pt modelId="{DEF99F26-1633-384B-A7D5-59F6F602C697}" type="pres">
      <dgm:prSet presAssocID="{8326136D-E0AA-486C-8B56-00BDA56AB64C}" presName="Childtext1" presStyleLbl="revTx" presStyleIdx="1" presStyleCnt="9">
        <dgm:presLayoutVars>
          <dgm:bulletEnabled val="1"/>
        </dgm:presLayoutVars>
      </dgm:prSet>
      <dgm:spPr/>
    </dgm:pt>
    <dgm:pt modelId="{179694E2-9B56-904F-90AC-AE9CE5527DDB}" type="pres">
      <dgm:prSet presAssocID="{8326136D-E0AA-486C-8B56-00BDA56AB64C}" presName="ConnectLine1" presStyleLbl="sibTrans1D1" presStyleIdx="1" presStyleCnt="9"/>
      <dgm:spPr>
        <a:noFill/>
        <a:ln w="6350" cap="flat" cmpd="sng" algn="in">
          <a:solidFill>
            <a:schemeClr val="dk2">
              <a:hueOff val="0"/>
              <a:satOff val="0"/>
              <a:lumOff val="0"/>
              <a:alphaOff val="0"/>
            </a:schemeClr>
          </a:solidFill>
          <a:prstDash val="dash"/>
        </a:ln>
        <a:effectLst/>
      </dgm:spPr>
    </dgm:pt>
    <dgm:pt modelId="{AC1B3D4A-42D9-B34B-9F27-742C8807BBB8}" type="pres">
      <dgm:prSet presAssocID="{8326136D-E0AA-486C-8B56-00BDA56AB64C}" presName="ConnectLineEnd1" presStyleLbl="lnNode1" presStyleIdx="1" presStyleCnt="9"/>
      <dgm:spPr/>
    </dgm:pt>
    <dgm:pt modelId="{5D485113-AE69-3942-BC4E-AA52B887DF44}" type="pres">
      <dgm:prSet presAssocID="{8326136D-E0AA-486C-8B56-00BDA56AB64C}" presName="EmptyPane1" presStyleCnt="0"/>
      <dgm:spPr/>
    </dgm:pt>
    <dgm:pt modelId="{C124E7EF-CE1C-2943-A909-BA9B1605C277}" type="pres">
      <dgm:prSet presAssocID="{C5EFF616-F1F5-4525-B618-8F65DE25B073}" presName="spaceBetweenRectangles1" presStyleCnt="0"/>
      <dgm:spPr/>
    </dgm:pt>
    <dgm:pt modelId="{79D5C4C1-B512-CC41-B865-3DE6F18E2876}" type="pres">
      <dgm:prSet presAssocID="{2C0170E6-1D79-462E-A2BF-6FA4D7E8D4AC}" presName="composite1" presStyleCnt="0"/>
      <dgm:spPr/>
    </dgm:pt>
    <dgm:pt modelId="{9DA72563-D551-2A48-AF9D-D77437058FAB}" type="pres">
      <dgm:prSet presAssocID="{2C0170E6-1D79-462E-A2BF-6FA4D7E8D4AC}" presName="parent1" presStyleLbl="alignNode1" presStyleIdx="2" presStyleCnt="9">
        <dgm:presLayoutVars>
          <dgm:chMax val="1"/>
          <dgm:chPref val="1"/>
          <dgm:bulletEnabled val="1"/>
        </dgm:presLayoutVars>
      </dgm:prSet>
      <dgm:spPr/>
    </dgm:pt>
    <dgm:pt modelId="{7873C227-C70F-064B-B551-0B6EA0FD1CD6}" type="pres">
      <dgm:prSet presAssocID="{2C0170E6-1D79-462E-A2BF-6FA4D7E8D4AC}" presName="Childtext1" presStyleLbl="revTx" presStyleIdx="2" presStyleCnt="9">
        <dgm:presLayoutVars>
          <dgm:bulletEnabled val="1"/>
        </dgm:presLayoutVars>
      </dgm:prSet>
      <dgm:spPr/>
    </dgm:pt>
    <dgm:pt modelId="{2193558C-10CA-044D-B6C4-8AFEC940360D}" type="pres">
      <dgm:prSet presAssocID="{2C0170E6-1D79-462E-A2BF-6FA4D7E8D4AC}" presName="ConnectLine1" presStyleLbl="sibTrans1D1" presStyleIdx="2" presStyleCnt="9"/>
      <dgm:spPr>
        <a:noFill/>
        <a:ln w="6350" cap="flat" cmpd="sng" algn="in">
          <a:solidFill>
            <a:schemeClr val="dk2">
              <a:hueOff val="0"/>
              <a:satOff val="0"/>
              <a:lumOff val="0"/>
              <a:alphaOff val="0"/>
            </a:schemeClr>
          </a:solidFill>
          <a:prstDash val="dash"/>
        </a:ln>
        <a:effectLst/>
      </dgm:spPr>
    </dgm:pt>
    <dgm:pt modelId="{DA706CDD-8E2E-E340-83F1-D3691883A09D}" type="pres">
      <dgm:prSet presAssocID="{2C0170E6-1D79-462E-A2BF-6FA4D7E8D4AC}" presName="ConnectLineEnd1" presStyleLbl="lnNode1" presStyleIdx="2" presStyleCnt="9"/>
      <dgm:spPr/>
    </dgm:pt>
    <dgm:pt modelId="{F232A376-92E0-2C47-8DE7-887130DF75BF}" type="pres">
      <dgm:prSet presAssocID="{2C0170E6-1D79-462E-A2BF-6FA4D7E8D4AC}" presName="EmptyPane1" presStyleCnt="0"/>
      <dgm:spPr/>
    </dgm:pt>
    <dgm:pt modelId="{D4051DF7-BFB7-6A42-AD59-A9B177BC7738}" type="pres">
      <dgm:prSet presAssocID="{2AA34FD9-FCA0-4731-AA6C-27019323BB97}" presName="spaceBetweenRectangles1" presStyleCnt="0"/>
      <dgm:spPr/>
    </dgm:pt>
    <dgm:pt modelId="{841C2290-AEE0-024B-8495-6B742C1D7471}" type="pres">
      <dgm:prSet presAssocID="{D00C87B4-B2CE-4CDC-86C4-13B3469C91A0}" presName="composite1" presStyleCnt="0"/>
      <dgm:spPr/>
    </dgm:pt>
    <dgm:pt modelId="{B17128DE-140B-0F4F-95EF-59F14A64F3DA}" type="pres">
      <dgm:prSet presAssocID="{D00C87B4-B2CE-4CDC-86C4-13B3469C91A0}" presName="parent1" presStyleLbl="alignNode1" presStyleIdx="3" presStyleCnt="9">
        <dgm:presLayoutVars>
          <dgm:chMax val="1"/>
          <dgm:chPref val="1"/>
          <dgm:bulletEnabled val="1"/>
        </dgm:presLayoutVars>
      </dgm:prSet>
      <dgm:spPr/>
    </dgm:pt>
    <dgm:pt modelId="{153A7893-5767-6949-80F7-260D631AE51F}" type="pres">
      <dgm:prSet presAssocID="{D00C87B4-B2CE-4CDC-86C4-13B3469C91A0}" presName="Childtext1" presStyleLbl="revTx" presStyleIdx="3" presStyleCnt="9">
        <dgm:presLayoutVars>
          <dgm:bulletEnabled val="1"/>
        </dgm:presLayoutVars>
      </dgm:prSet>
      <dgm:spPr/>
    </dgm:pt>
    <dgm:pt modelId="{6F6AC7B3-37F8-AB47-81AD-19F40D547012}" type="pres">
      <dgm:prSet presAssocID="{D00C87B4-B2CE-4CDC-86C4-13B3469C91A0}" presName="ConnectLine1" presStyleLbl="sibTrans1D1" presStyleIdx="3" presStyleCnt="9"/>
      <dgm:spPr>
        <a:noFill/>
        <a:ln w="6350" cap="flat" cmpd="sng" algn="in">
          <a:solidFill>
            <a:schemeClr val="dk2">
              <a:hueOff val="0"/>
              <a:satOff val="0"/>
              <a:lumOff val="0"/>
              <a:alphaOff val="0"/>
            </a:schemeClr>
          </a:solidFill>
          <a:prstDash val="dash"/>
        </a:ln>
        <a:effectLst/>
      </dgm:spPr>
    </dgm:pt>
    <dgm:pt modelId="{7D163D47-0358-0444-8B4D-D14A50CBC0A8}" type="pres">
      <dgm:prSet presAssocID="{D00C87B4-B2CE-4CDC-86C4-13B3469C91A0}" presName="ConnectLineEnd1" presStyleLbl="lnNode1" presStyleIdx="3" presStyleCnt="9"/>
      <dgm:spPr/>
    </dgm:pt>
    <dgm:pt modelId="{C8A47D40-A635-DE47-8C42-32F32F7819A2}" type="pres">
      <dgm:prSet presAssocID="{D00C87B4-B2CE-4CDC-86C4-13B3469C91A0}" presName="EmptyPane1" presStyleCnt="0"/>
      <dgm:spPr/>
    </dgm:pt>
    <dgm:pt modelId="{21C6B96A-23B0-2C4F-A867-D161584D1DE8}" type="pres">
      <dgm:prSet presAssocID="{6777FD06-00E0-4CF8-9004-58A73F2445F6}" presName="spaceBetweenRectangles1" presStyleCnt="0"/>
      <dgm:spPr/>
    </dgm:pt>
    <dgm:pt modelId="{46E779B9-F5F1-DE46-BB87-D1AE1B98AA7F}" type="pres">
      <dgm:prSet presAssocID="{13A188B2-AD23-4A2C-8510-0F3317A409DE}" presName="composite1" presStyleCnt="0"/>
      <dgm:spPr/>
    </dgm:pt>
    <dgm:pt modelId="{6F196712-EE3D-E949-AADA-3D7FC8400E06}" type="pres">
      <dgm:prSet presAssocID="{13A188B2-AD23-4A2C-8510-0F3317A409DE}" presName="parent1" presStyleLbl="alignNode1" presStyleIdx="4" presStyleCnt="9">
        <dgm:presLayoutVars>
          <dgm:chMax val="1"/>
          <dgm:chPref val="1"/>
          <dgm:bulletEnabled val="1"/>
        </dgm:presLayoutVars>
      </dgm:prSet>
      <dgm:spPr/>
    </dgm:pt>
    <dgm:pt modelId="{3D2A9AD5-CB9F-0347-BE5A-AACBCD769FB8}" type="pres">
      <dgm:prSet presAssocID="{13A188B2-AD23-4A2C-8510-0F3317A409DE}" presName="Childtext1" presStyleLbl="revTx" presStyleIdx="4" presStyleCnt="9">
        <dgm:presLayoutVars>
          <dgm:bulletEnabled val="1"/>
        </dgm:presLayoutVars>
      </dgm:prSet>
      <dgm:spPr/>
    </dgm:pt>
    <dgm:pt modelId="{3C4AA2CC-201B-1E4A-8235-96DFBB05D22C}" type="pres">
      <dgm:prSet presAssocID="{13A188B2-AD23-4A2C-8510-0F3317A409DE}" presName="ConnectLine1" presStyleLbl="sibTrans1D1" presStyleIdx="4" presStyleCnt="9"/>
      <dgm:spPr>
        <a:noFill/>
        <a:ln w="6350" cap="flat" cmpd="sng" algn="in">
          <a:solidFill>
            <a:schemeClr val="dk2">
              <a:hueOff val="0"/>
              <a:satOff val="0"/>
              <a:lumOff val="0"/>
              <a:alphaOff val="0"/>
            </a:schemeClr>
          </a:solidFill>
          <a:prstDash val="dash"/>
        </a:ln>
        <a:effectLst/>
      </dgm:spPr>
    </dgm:pt>
    <dgm:pt modelId="{0A7BC254-5194-C443-A4D9-5E3FCD5B379D}" type="pres">
      <dgm:prSet presAssocID="{13A188B2-AD23-4A2C-8510-0F3317A409DE}" presName="ConnectLineEnd1" presStyleLbl="lnNode1" presStyleIdx="4" presStyleCnt="9"/>
      <dgm:spPr/>
    </dgm:pt>
    <dgm:pt modelId="{620B0E44-88E6-A744-8286-1C74AB51090B}" type="pres">
      <dgm:prSet presAssocID="{13A188B2-AD23-4A2C-8510-0F3317A409DE}" presName="EmptyPane1" presStyleCnt="0"/>
      <dgm:spPr/>
    </dgm:pt>
    <dgm:pt modelId="{59E20C74-AB43-E342-82FA-A49806263B14}" type="pres">
      <dgm:prSet presAssocID="{EED30C9F-C618-4077-8F60-DB4E624DCF43}" presName="spaceBetweenRectangles1" presStyleCnt="0"/>
      <dgm:spPr/>
    </dgm:pt>
    <dgm:pt modelId="{AEE3D42B-EBCF-E040-BA87-671A2C836C16}" type="pres">
      <dgm:prSet presAssocID="{7C7B8D8D-00C6-408D-998B-AB3297A84069}" presName="composite1" presStyleCnt="0"/>
      <dgm:spPr/>
    </dgm:pt>
    <dgm:pt modelId="{277EC072-F2A8-2348-BBE9-B5395FFF1461}" type="pres">
      <dgm:prSet presAssocID="{7C7B8D8D-00C6-408D-998B-AB3297A84069}" presName="parent1" presStyleLbl="alignNode1" presStyleIdx="5" presStyleCnt="9">
        <dgm:presLayoutVars>
          <dgm:chMax val="1"/>
          <dgm:chPref val="1"/>
          <dgm:bulletEnabled val="1"/>
        </dgm:presLayoutVars>
      </dgm:prSet>
      <dgm:spPr/>
    </dgm:pt>
    <dgm:pt modelId="{86E574D5-0C15-4048-A5CF-6E7C59114736}" type="pres">
      <dgm:prSet presAssocID="{7C7B8D8D-00C6-408D-998B-AB3297A84069}" presName="Childtext1" presStyleLbl="revTx" presStyleIdx="5" presStyleCnt="9">
        <dgm:presLayoutVars>
          <dgm:bulletEnabled val="1"/>
        </dgm:presLayoutVars>
      </dgm:prSet>
      <dgm:spPr/>
    </dgm:pt>
    <dgm:pt modelId="{61CDCBC4-9024-0843-92B3-F74C84BC56E7}" type="pres">
      <dgm:prSet presAssocID="{7C7B8D8D-00C6-408D-998B-AB3297A84069}" presName="ConnectLine1" presStyleLbl="sibTrans1D1" presStyleIdx="5" presStyleCnt="9"/>
      <dgm:spPr>
        <a:noFill/>
        <a:ln w="6350" cap="flat" cmpd="sng" algn="in">
          <a:solidFill>
            <a:schemeClr val="dk2">
              <a:hueOff val="0"/>
              <a:satOff val="0"/>
              <a:lumOff val="0"/>
              <a:alphaOff val="0"/>
            </a:schemeClr>
          </a:solidFill>
          <a:prstDash val="dash"/>
        </a:ln>
        <a:effectLst/>
      </dgm:spPr>
    </dgm:pt>
    <dgm:pt modelId="{653A636A-22E9-344D-AF13-7279964FEB75}" type="pres">
      <dgm:prSet presAssocID="{7C7B8D8D-00C6-408D-998B-AB3297A84069}" presName="ConnectLineEnd1" presStyleLbl="lnNode1" presStyleIdx="5" presStyleCnt="9"/>
      <dgm:spPr/>
    </dgm:pt>
    <dgm:pt modelId="{547BE3B2-E6A3-C641-8C0C-522DDA94B2C2}" type="pres">
      <dgm:prSet presAssocID="{7C7B8D8D-00C6-408D-998B-AB3297A84069}" presName="EmptyPane1" presStyleCnt="0"/>
      <dgm:spPr/>
    </dgm:pt>
    <dgm:pt modelId="{CD0209CA-B1F3-494F-86DC-1B0D5790B5D6}" type="pres">
      <dgm:prSet presAssocID="{C5C2E548-DB32-40CE-A3D9-846463508679}" presName="spaceBetweenRectangles1" presStyleCnt="0"/>
      <dgm:spPr/>
    </dgm:pt>
    <dgm:pt modelId="{41014598-7143-8B40-BBD1-5DEDC917381A}" type="pres">
      <dgm:prSet presAssocID="{B76D844E-54B0-42AD-B65A-CD21239A15A8}" presName="composite1" presStyleCnt="0"/>
      <dgm:spPr/>
    </dgm:pt>
    <dgm:pt modelId="{36236C60-C40A-9248-B4D3-C84A94D823BB}" type="pres">
      <dgm:prSet presAssocID="{B76D844E-54B0-42AD-B65A-CD21239A15A8}" presName="parent1" presStyleLbl="alignNode1" presStyleIdx="6" presStyleCnt="9">
        <dgm:presLayoutVars>
          <dgm:chMax val="1"/>
          <dgm:chPref val="1"/>
          <dgm:bulletEnabled val="1"/>
        </dgm:presLayoutVars>
      </dgm:prSet>
      <dgm:spPr/>
    </dgm:pt>
    <dgm:pt modelId="{EFBFD167-5C14-A242-93D9-912A528327BB}" type="pres">
      <dgm:prSet presAssocID="{B76D844E-54B0-42AD-B65A-CD21239A15A8}" presName="Childtext1" presStyleLbl="revTx" presStyleIdx="6" presStyleCnt="9">
        <dgm:presLayoutVars>
          <dgm:bulletEnabled val="1"/>
        </dgm:presLayoutVars>
      </dgm:prSet>
      <dgm:spPr/>
    </dgm:pt>
    <dgm:pt modelId="{2E2790DD-D5AA-3448-95F4-0BECCDA30A93}" type="pres">
      <dgm:prSet presAssocID="{B76D844E-54B0-42AD-B65A-CD21239A15A8}" presName="ConnectLine1" presStyleLbl="sibTrans1D1" presStyleIdx="6" presStyleCnt="9"/>
      <dgm:spPr>
        <a:noFill/>
        <a:ln w="6350" cap="flat" cmpd="sng" algn="in">
          <a:solidFill>
            <a:schemeClr val="dk2">
              <a:hueOff val="0"/>
              <a:satOff val="0"/>
              <a:lumOff val="0"/>
              <a:alphaOff val="0"/>
            </a:schemeClr>
          </a:solidFill>
          <a:prstDash val="dash"/>
        </a:ln>
        <a:effectLst/>
      </dgm:spPr>
    </dgm:pt>
    <dgm:pt modelId="{1C8409B4-32E6-4746-9131-9D4DA3084891}" type="pres">
      <dgm:prSet presAssocID="{B76D844E-54B0-42AD-B65A-CD21239A15A8}" presName="ConnectLineEnd1" presStyleLbl="lnNode1" presStyleIdx="6" presStyleCnt="9"/>
      <dgm:spPr/>
    </dgm:pt>
    <dgm:pt modelId="{C5D819B3-50BD-F141-AC9F-B6E156C1BA0F}" type="pres">
      <dgm:prSet presAssocID="{B76D844E-54B0-42AD-B65A-CD21239A15A8}" presName="EmptyPane1" presStyleCnt="0"/>
      <dgm:spPr/>
    </dgm:pt>
    <dgm:pt modelId="{C656DBA2-DD40-7640-90A5-91F339668864}" type="pres">
      <dgm:prSet presAssocID="{8CAC9F7C-D625-42A4-8F83-04BCF1676017}" presName="spaceBetweenRectangles1" presStyleCnt="0"/>
      <dgm:spPr/>
    </dgm:pt>
    <dgm:pt modelId="{0997B593-75C8-0746-B425-75EDA0DB687F}" type="pres">
      <dgm:prSet presAssocID="{D0170B61-02ED-4237-8C4F-9E489E63D0A9}" presName="composite1" presStyleCnt="0"/>
      <dgm:spPr/>
    </dgm:pt>
    <dgm:pt modelId="{FFF61C1E-EE57-AE4D-9F82-9DF307B50C01}" type="pres">
      <dgm:prSet presAssocID="{D0170B61-02ED-4237-8C4F-9E489E63D0A9}" presName="parent1" presStyleLbl="alignNode1" presStyleIdx="7" presStyleCnt="9">
        <dgm:presLayoutVars>
          <dgm:chMax val="1"/>
          <dgm:chPref val="1"/>
          <dgm:bulletEnabled val="1"/>
        </dgm:presLayoutVars>
      </dgm:prSet>
      <dgm:spPr/>
    </dgm:pt>
    <dgm:pt modelId="{D6529BAD-3499-A549-B895-A52F13C63CF3}" type="pres">
      <dgm:prSet presAssocID="{D0170B61-02ED-4237-8C4F-9E489E63D0A9}" presName="Childtext1" presStyleLbl="revTx" presStyleIdx="7" presStyleCnt="9">
        <dgm:presLayoutVars>
          <dgm:bulletEnabled val="1"/>
        </dgm:presLayoutVars>
      </dgm:prSet>
      <dgm:spPr/>
    </dgm:pt>
    <dgm:pt modelId="{76B1966A-B858-4E4F-9E53-2E98D656786A}" type="pres">
      <dgm:prSet presAssocID="{D0170B61-02ED-4237-8C4F-9E489E63D0A9}" presName="ConnectLine1" presStyleLbl="sibTrans1D1" presStyleIdx="7" presStyleCnt="9"/>
      <dgm:spPr>
        <a:noFill/>
        <a:ln w="6350" cap="flat" cmpd="sng" algn="in">
          <a:solidFill>
            <a:schemeClr val="dk2">
              <a:hueOff val="0"/>
              <a:satOff val="0"/>
              <a:lumOff val="0"/>
              <a:alphaOff val="0"/>
            </a:schemeClr>
          </a:solidFill>
          <a:prstDash val="dash"/>
        </a:ln>
        <a:effectLst/>
      </dgm:spPr>
    </dgm:pt>
    <dgm:pt modelId="{C774C9A8-11A1-B34D-A0A7-342F68AE666A}" type="pres">
      <dgm:prSet presAssocID="{D0170B61-02ED-4237-8C4F-9E489E63D0A9}" presName="ConnectLineEnd1" presStyleLbl="lnNode1" presStyleIdx="7" presStyleCnt="9"/>
      <dgm:spPr/>
    </dgm:pt>
    <dgm:pt modelId="{D0E9A086-04DD-CC44-B367-E7C56E7F567B}" type="pres">
      <dgm:prSet presAssocID="{D0170B61-02ED-4237-8C4F-9E489E63D0A9}" presName="EmptyPane1" presStyleCnt="0"/>
      <dgm:spPr/>
    </dgm:pt>
    <dgm:pt modelId="{7E795C33-CE94-504C-8012-504EAEE05AD2}" type="pres">
      <dgm:prSet presAssocID="{AD6C8B3B-157A-4C27-B475-1B0AEDD38BE1}" presName="spaceBetweenRectangles1" presStyleCnt="0"/>
      <dgm:spPr/>
    </dgm:pt>
    <dgm:pt modelId="{883E23D9-2268-484A-97A0-A2881DC934D4}" type="pres">
      <dgm:prSet presAssocID="{554894E5-4A85-4892-8C6E-0D798D5B60AF}" presName="composite1" presStyleCnt="0"/>
      <dgm:spPr/>
    </dgm:pt>
    <dgm:pt modelId="{65F27098-8DC2-9B40-9083-210E20F0A0BB}" type="pres">
      <dgm:prSet presAssocID="{554894E5-4A85-4892-8C6E-0D798D5B60AF}" presName="parent1" presStyleLbl="alignNode1" presStyleIdx="8" presStyleCnt="9">
        <dgm:presLayoutVars>
          <dgm:chMax val="1"/>
          <dgm:chPref val="1"/>
          <dgm:bulletEnabled val="1"/>
        </dgm:presLayoutVars>
      </dgm:prSet>
      <dgm:spPr/>
    </dgm:pt>
    <dgm:pt modelId="{39BDACCE-0690-894F-B4C6-2BD20A1C16DF}" type="pres">
      <dgm:prSet presAssocID="{554894E5-4A85-4892-8C6E-0D798D5B60AF}" presName="Childtext1" presStyleLbl="revTx" presStyleIdx="8" presStyleCnt="9">
        <dgm:presLayoutVars>
          <dgm:bulletEnabled val="1"/>
        </dgm:presLayoutVars>
      </dgm:prSet>
      <dgm:spPr/>
    </dgm:pt>
    <dgm:pt modelId="{6D7F0B3B-7128-7744-8224-3D72FA4373EE}" type="pres">
      <dgm:prSet presAssocID="{554894E5-4A85-4892-8C6E-0D798D5B60AF}" presName="ConnectLine1" presStyleLbl="sibTrans1D1" presStyleIdx="8" presStyleCnt="9"/>
      <dgm:spPr>
        <a:noFill/>
        <a:ln w="6350" cap="flat" cmpd="sng" algn="in">
          <a:solidFill>
            <a:schemeClr val="dk2">
              <a:hueOff val="0"/>
              <a:satOff val="0"/>
              <a:lumOff val="0"/>
              <a:alphaOff val="0"/>
            </a:schemeClr>
          </a:solidFill>
          <a:prstDash val="dash"/>
        </a:ln>
        <a:effectLst/>
      </dgm:spPr>
    </dgm:pt>
    <dgm:pt modelId="{6E28B74D-323A-E642-BC7C-A37BAC729BCE}" type="pres">
      <dgm:prSet presAssocID="{554894E5-4A85-4892-8C6E-0D798D5B60AF}" presName="ConnectLineEnd1" presStyleLbl="lnNode1" presStyleIdx="8" presStyleCnt="9"/>
      <dgm:spPr/>
    </dgm:pt>
    <dgm:pt modelId="{F0D88365-5A1B-2543-AEB0-51ABEE00E013}" type="pres">
      <dgm:prSet presAssocID="{554894E5-4A85-4892-8C6E-0D798D5B60AF}" presName="EmptyPane1" presStyleCnt="0"/>
      <dgm:spPr/>
    </dgm:pt>
  </dgm:ptLst>
  <dgm:cxnLst>
    <dgm:cxn modelId="{31CF3804-C643-994A-918B-AA90E281AB64}" type="presOf" srcId="{DFA58EB3-3C51-4D97-A65B-864AEAB74769}" destId="{EFBFD167-5C14-A242-93D9-912A528327BB}" srcOrd="0" destOrd="0" presId="urn:microsoft.com/office/officeart/2016/7/layout/RoundedRectangleTimeline"/>
    <dgm:cxn modelId="{2761F90F-2877-425B-AEF8-4F0141A99B90}" srcId="{F55138AC-6CCD-45AA-9988-61E458FC75A1}" destId="{2C0170E6-1D79-462E-A2BF-6FA4D7E8D4AC}" srcOrd="2" destOrd="0" parTransId="{2D27FCDA-D40F-42B4-B440-83FFFAE44564}" sibTransId="{2AA34FD9-FCA0-4731-AA6C-27019323BB97}"/>
    <dgm:cxn modelId="{AB4A1718-F102-624A-BFD0-6C116777221F}" type="presOf" srcId="{38CA4026-7E1C-4D89-A631-12CEA9EEEFD6}" destId="{153A7893-5767-6949-80F7-260D631AE51F}" srcOrd="0" destOrd="0" presId="urn:microsoft.com/office/officeart/2016/7/layout/RoundedRectangleTimeline"/>
    <dgm:cxn modelId="{3FC2F51C-28E7-DF4C-B455-1273870884D5}" type="presOf" srcId="{8326136D-E0AA-486C-8B56-00BDA56AB64C}" destId="{6D80519E-BC43-C148-9BBC-DA8B61D7B18D}" srcOrd="0" destOrd="0" presId="urn:microsoft.com/office/officeart/2016/7/layout/RoundedRectangleTimeline"/>
    <dgm:cxn modelId="{4051DE21-35CF-4C5F-B0C6-6ECF346095EF}" srcId="{8326136D-E0AA-486C-8B56-00BDA56AB64C}" destId="{4B923AA6-594A-48AC-BC8D-701EA951673A}" srcOrd="0" destOrd="0" parTransId="{9D558186-FEFF-455B-9781-20E876FC0E2B}" sibTransId="{69E1CC90-6BA1-4779-8BA2-2DDF90E94264}"/>
    <dgm:cxn modelId="{34925C2B-AC37-4A5E-A553-A6AC4BB32367}" srcId="{F55138AC-6CCD-45AA-9988-61E458FC75A1}" destId="{7C7B8D8D-00C6-408D-998B-AB3297A84069}" srcOrd="5" destOrd="0" parTransId="{F0C758EA-2465-4AAE-BFB6-8C1750279F72}" sibTransId="{C5C2E548-DB32-40CE-A3D9-846463508679}"/>
    <dgm:cxn modelId="{08A7A32F-7B18-EC4F-BB16-326671152676}" type="presOf" srcId="{7C7B8D8D-00C6-408D-998B-AB3297A84069}" destId="{277EC072-F2A8-2348-BBE9-B5395FFF1461}" srcOrd="0" destOrd="0" presId="urn:microsoft.com/office/officeart/2016/7/layout/RoundedRectangleTimeline"/>
    <dgm:cxn modelId="{F801553B-A2F3-49F1-8525-F99AEF282A45}" srcId="{F55138AC-6CCD-45AA-9988-61E458FC75A1}" destId="{13A188B2-AD23-4A2C-8510-0F3317A409DE}" srcOrd="4" destOrd="0" parTransId="{C8E41F40-06D9-4D44-A301-9CE36E6798F0}" sibTransId="{EED30C9F-C618-4077-8F60-DB4E624DCF43}"/>
    <dgm:cxn modelId="{8F680A3D-D285-FA46-9C64-1B44E5132CCD}" type="presOf" srcId="{D0D3C794-677C-47CB-87DE-E1F3C26272EA}" destId="{7873C227-C70F-064B-B551-0B6EA0FD1CD6}" srcOrd="0" destOrd="0" presId="urn:microsoft.com/office/officeart/2016/7/layout/RoundedRectangleTimeline"/>
    <dgm:cxn modelId="{9D516241-85A6-DC4E-952E-C22D79FC1720}" type="presOf" srcId="{86118106-4FA8-455D-94FF-64632B5669C2}" destId="{86E574D5-0C15-4048-A5CF-6E7C59114736}" srcOrd="0" destOrd="0" presId="urn:microsoft.com/office/officeart/2016/7/layout/RoundedRectangleTimeline"/>
    <dgm:cxn modelId="{CC4C5749-7045-4FE1-BDE4-D66FB9007E4D}" srcId="{2C0170E6-1D79-462E-A2BF-6FA4D7E8D4AC}" destId="{D0D3C794-677C-47CB-87DE-E1F3C26272EA}" srcOrd="0" destOrd="0" parTransId="{D9BB0FEB-285C-4D3C-A82C-11734FDC890E}" sibTransId="{2B720CC6-846D-4077-9C64-FBD9542346ED}"/>
    <dgm:cxn modelId="{6A2B0D4D-43DF-DB48-8B40-CD2240E0E363}" type="presOf" srcId="{BB2379E8-DB28-4EF5-A5B7-09AB56AE6267}" destId="{5BD655BA-8D92-6346-BAD0-2E14343E319E}" srcOrd="0" destOrd="0" presId="urn:microsoft.com/office/officeart/2016/7/layout/RoundedRectangleTimeline"/>
    <dgm:cxn modelId="{8805A753-9BBC-964C-AE8B-29524D7D7824}" type="presOf" srcId="{4B923AA6-594A-48AC-BC8D-701EA951673A}" destId="{DEF99F26-1633-384B-A7D5-59F6F602C697}" srcOrd="0" destOrd="0" presId="urn:microsoft.com/office/officeart/2016/7/layout/RoundedRectangleTimeline"/>
    <dgm:cxn modelId="{5CAA0B55-3CD1-4ECE-81D4-8F0FB5B4DE28}" srcId="{F55138AC-6CCD-45AA-9988-61E458FC75A1}" destId="{554894E5-4A85-4892-8C6E-0D798D5B60AF}" srcOrd="8" destOrd="0" parTransId="{9C4C3951-9C38-4319-85F4-49638D71E3E3}" sibTransId="{67ABA58C-79AD-422A-A6C0-EB5E377696BE}"/>
    <dgm:cxn modelId="{DC4E3158-9B08-4916-B945-A8631A6373F0}" srcId="{BB2379E8-DB28-4EF5-A5B7-09AB56AE6267}" destId="{E62F90CA-9E3D-43EB-99B0-3E11319108B9}" srcOrd="0" destOrd="0" parTransId="{A409798D-6D75-4F57-B4CC-65B1F7BD8196}" sibTransId="{95906E2C-BD63-44BD-ADAD-68BF76C4DA63}"/>
    <dgm:cxn modelId="{F5045B66-A7BA-8C4A-8DED-59B50463D0D3}" type="presOf" srcId="{D00C87B4-B2CE-4CDC-86C4-13B3469C91A0}" destId="{B17128DE-140B-0F4F-95EF-59F14A64F3DA}" srcOrd="0" destOrd="0" presId="urn:microsoft.com/office/officeart/2016/7/layout/RoundedRectangleTimeline"/>
    <dgm:cxn modelId="{ADF0BD71-391C-4043-B8F4-3B1F5C76E1D5}" srcId="{F55138AC-6CCD-45AA-9988-61E458FC75A1}" destId="{8326136D-E0AA-486C-8B56-00BDA56AB64C}" srcOrd="1" destOrd="0" parTransId="{C9552CDA-5102-40DA-BD53-BAF45ACB7B28}" sibTransId="{C5EFF616-F1F5-4525-B618-8F65DE25B073}"/>
    <dgm:cxn modelId="{3CA78173-77C9-4EEC-BD9B-E2D8E6C48E51}" srcId="{554894E5-4A85-4892-8C6E-0D798D5B60AF}" destId="{DE65514A-6829-433B-B18D-3BBC41A53210}" srcOrd="0" destOrd="0" parTransId="{6F599678-3103-49C6-87B6-4D52906B2EBE}" sibTransId="{19431DF0-3DD7-45E0-9F91-70D662173163}"/>
    <dgm:cxn modelId="{64C2477E-651C-8C45-9AC3-FC542E4A4004}" type="presOf" srcId="{D0170B61-02ED-4237-8C4F-9E489E63D0A9}" destId="{FFF61C1E-EE57-AE4D-9F82-9DF307B50C01}" srcOrd="0" destOrd="0" presId="urn:microsoft.com/office/officeart/2016/7/layout/RoundedRectangleTimeline"/>
    <dgm:cxn modelId="{75143982-9116-4AC5-BB28-34222F10D7B8}" srcId="{F55138AC-6CCD-45AA-9988-61E458FC75A1}" destId="{D00C87B4-B2CE-4CDC-86C4-13B3469C91A0}" srcOrd="3" destOrd="0" parTransId="{AF76879A-BF20-4D71-89C3-28F96E75DC6E}" sibTransId="{6777FD06-00E0-4CF8-9004-58A73F2445F6}"/>
    <dgm:cxn modelId="{6A4A6B90-7FFB-4702-8B4C-E8ED3728BCF0}" srcId="{D0170B61-02ED-4237-8C4F-9E489E63D0A9}" destId="{C51F3192-CAD6-4F74-9BC3-3603DCE69315}" srcOrd="0" destOrd="0" parTransId="{026865B2-EB67-4076-A046-1C67BA656F74}" sibTransId="{5C5737D4-FB85-489C-997D-CE7CDEA383AB}"/>
    <dgm:cxn modelId="{611F9891-9A33-C64C-9F89-554CF230846D}" type="presOf" srcId="{B76D844E-54B0-42AD-B65A-CD21239A15A8}" destId="{36236C60-C40A-9248-B4D3-C84A94D823BB}" srcOrd="0" destOrd="0" presId="urn:microsoft.com/office/officeart/2016/7/layout/RoundedRectangleTimeline"/>
    <dgm:cxn modelId="{A5ACFF93-E08C-47ED-B423-CE219D9A2B70}" srcId="{7C7B8D8D-00C6-408D-998B-AB3297A84069}" destId="{86118106-4FA8-455D-94FF-64632B5669C2}" srcOrd="0" destOrd="0" parTransId="{16E3C2CE-D4E6-4955-9A2A-5347C97722A6}" sibTransId="{D6A7A66F-E06E-4855-A2C3-0330CEF38D1E}"/>
    <dgm:cxn modelId="{AFE34094-37A0-6645-B334-59FBE5FEB93B}" type="presOf" srcId="{F55138AC-6CCD-45AA-9988-61E458FC75A1}" destId="{0AC08E8A-9608-DA41-AA6B-4C0048653656}" srcOrd="0" destOrd="0" presId="urn:microsoft.com/office/officeart/2016/7/layout/RoundedRectangleTimeline"/>
    <dgm:cxn modelId="{928238AD-5BEF-4A9D-BFF3-0ED605EF01C9}" srcId="{F55138AC-6CCD-45AA-9988-61E458FC75A1}" destId="{D0170B61-02ED-4237-8C4F-9E489E63D0A9}" srcOrd="7" destOrd="0" parTransId="{F9275A83-99F1-4EA5-9722-5D8B9B8F7923}" sibTransId="{AD6C8B3B-157A-4C27-B475-1B0AEDD38BE1}"/>
    <dgm:cxn modelId="{F50CFFAD-0019-AA43-B04E-817F63C2AB18}" type="presOf" srcId="{2C0170E6-1D79-462E-A2BF-6FA4D7E8D4AC}" destId="{9DA72563-D551-2A48-AF9D-D77437058FAB}" srcOrd="0" destOrd="0" presId="urn:microsoft.com/office/officeart/2016/7/layout/RoundedRectangleTimeline"/>
    <dgm:cxn modelId="{B68F22AF-9AC2-0E48-8C6F-DE91A72CD820}" type="presOf" srcId="{DE65514A-6829-433B-B18D-3BBC41A53210}" destId="{39BDACCE-0690-894F-B4C6-2BD20A1C16DF}" srcOrd="0" destOrd="0" presId="urn:microsoft.com/office/officeart/2016/7/layout/RoundedRectangleTimeline"/>
    <dgm:cxn modelId="{C8A92BB0-8C0B-4395-8C48-2B6DFD84BC7A}" srcId="{F55138AC-6CCD-45AA-9988-61E458FC75A1}" destId="{BB2379E8-DB28-4EF5-A5B7-09AB56AE6267}" srcOrd="0" destOrd="0" parTransId="{4FD1E0EE-5FE4-499E-BD3E-843D199A66A2}" sibTransId="{FD0E739B-65ED-4B59-BBD2-3B37CF0D406D}"/>
    <dgm:cxn modelId="{09BA2CC2-09CD-4DCA-A644-67FC1E96F732}" srcId="{13A188B2-AD23-4A2C-8510-0F3317A409DE}" destId="{DEBE98A1-0618-4B09-A128-F2E478B31A91}" srcOrd="0" destOrd="0" parTransId="{1E1E2A46-B354-4BFF-8361-1E7013317E04}" sibTransId="{49F55668-F0E9-4494-A9C8-930EF19A513D}"/>
    <dgm:cxn modelId="{7A4E84CC-B5FF-404D-968A-376560171272}" type="presOf" srcId="{13A188B2-AD23-4A2C-8510-0F3317A409DE}" destId="{6F196712-EE3D-E949-AADA-3D7FC8400E06}" srcOrd="0" destOrd="0" presId="urn:microsoft.com/office/officeart/2016/7/layout/RoundedRectangleTimeline"/>
    <dgm:cxn modelId="{9BDE48CD-6416-3642-92B8-AF5F06F2F448}" type="presOf" srcId="{554894E5-4A85-4892-8C6E-0D798D5B60AF}" destId="{65F27098-8DC2-9B40-9083-210E20F0A0BB}" srcOrd="0" destOrd="0" presId="urn:microsoft.com/office/officeart/2016/7/layout/RoundedRectangleTimeline"/>
    <dgm:cxn modelId="{D2BEADD2-863C-4E1C-A7D7-44AC2C51C5DC}" srcId="{F55138AC-6CCD-45AA-9988-61E458FC75A1}" destId="{B76D844E-54B0-42AD-B65A-CD21239A15A8}" srcOrd="6" destOrd="0" parTransId="{E5BD4F0C-EA8D-4102-8C4F-B03FF5563F79}" sibTransId="{8CAC9F7C-D625-42A4-8F83-04BCF1676017}"/>
    <dgm:cxn modelId="{8A4BBADD-283F-46D6-98C8-45961E8312C9}" srcId="{B76D844E-54B0-42AD-B65A-CD21239A15A8}" destId="{DFA58EB3-3C51-4D97-A65B-864AEAB74769}" srcOrd="0" destOrd="0" parTransId="{B68A2342-2ED4-4A6E-80F2-55003D0AB057}" sibTransId="{00B76053-E0CA-4CB2-9853-86F169BD9AC7}"/>
    <dgm:cxn modelId="{FA3FAADE-6899-48C3-A397-5BE46B5C0B3B}" srcId="{D00C87B4-B2CE-4CDC-86C4-13B3469C91A0}" destId="{38CA4026-7E1C-4D89-A631-12CEA9EEEFD6}" srcOrd="0" destOrd="0" parTransId="{F46779E0-2168-4177-A465-C976BC0CA6CD}" sibTransId="{BA4C8740-04DA-4174-9882-B997650FCE26}"/>
    <dgm:cxn modelId="{4A156EE8-92C2-FF45-B1BC-6D8CD1F17BC0}" type="presOf" srcId="{DEBE98A1-0618-4B09-A128-F2E478B31A91}" destId="{3D2A9AD5-CB9F-0347-BE5A-AACBCD769FB8}" srcOrd="0" destOrd="0" presId="urn:microsoft.com/office/officeart/2016/7/layout/RoundedRectangleTimeline"/>
    <dgm:cxn modelId="{1CA225F4-A789-A744-B5A6-0295FE0B26B7}" type="presOf" srcId="{C51F3192-CAD6-4F74-9BC3-3603DCE69315}" destId="{D6529BAD-3499-A549-B895-A52F13C63CF3}" srcOrd="0" destOrd="0" presId="urn:microsoft.com/office/officeart/2016/7/layout/RoundedRectangleTimeline"/>
    <dgm:cxn modelId="{F8F20BFE-88E5-7843-96DC-1A848FD229C2}" type="presOf" srcId="{E62F90CA-9E3D-43EB-99B0-3E11319108B9}" destId="{CDF98F40-9A1F-ED4A-BE51-AA808019AD13}" srcOrd="0" destOrd="0" presId="urn:microsoft.com/office/officeart/2016/7/layout/RoundedRectangleTimeline"/>
    <dgm:cxn modelId="{962447A9-77E4-A54E-9AC8-DC0A59A81331}" type="presParOf" srcId="{0AC08E8A-9608-DA41-AA6B-4C0048653656}" destId="{97F098F2-E22A-F748-9F15-CEA3736863DF}" srcOrd="0" destOrd="0" presId="urn:microsoft.com/office/officeart/2016/7/layout/RoundedRectangleTimeline"/>
    <dgm:cxn modelId="{138BEFBF-ECC6-E44C-A0F9-47BC043BEE90}" type="presParOf" srcId="{97F098F2-E22A-F748-9F15-CEA3736863DF}" destId="{5BD655BA-8D92-6346-BAD0-2E14343E319E}" srcOrd="0" destOrd="0" presId="urn:microsoft.com/office/officeart/2016/7/layout/RoundedRectangleTimeline"/>
    <dgm:cxn modelId="{4EE1B4FE-15E6-9B45-904F-30093A2A21A3}" type="presParOf" srcId="{97F098F2-E22A-F748-9F15-CEA3736863DF}" destId="{CDF98F40-9A1F-ED4A-BE51-AA808019AD13}" srcOrd="1" destOrd="0" presId="urn:microsoft.com/office/officeart/2016/7/layout/RoundedRectangleTimeline"/>
    <dgm:cxn modelId="{3924D719-AC26-A947-88C1-A58D03DE1DA9}" type="presParOf" srcId="{97F098F2-E22A-F748-9F15-CEA3736863DF}" destId="{0F1F1E51-FA25-6249-89CD-1369EB815416}" srcOrd="2" destOrd="0" presId="urn:microsoft.com/office/officeart/2016/7/layout/RoundedRectangleTimeline"/>
    <dgm:cxn modelId="{68AFA9A3-1D2E-CE4D-ADA4-5C4536F89890}" type="presParOf" srcId="{97F098F2-E22A-F748-9F15-CEA3736863DF}" destId="{762A9556-A3E4-D849-BB3E-5A960D767786}" srcOrd="3" destOrd="0" presId="urn:microsoft.com/office/officeart/2016/7/layout/RoundedRectangleTimeline"/>
    <dgm:cxn modelId="{4A2BDDCB-22AA-ED4B-BE42-9B1DDA6BEF6F}" type="presParOf" srcId="{97F098F2-E22A-F748-9F15-CEA3736863DF}" destId="{71017551-79DD-4F45-B34D-548DFFCDA80B}" srcOrd="4" destOrd="0" presId="urn:microsoft.com/office/officeart/2016/7/layout/RoundedRectangleTimeline"/>
    <dgm:cxn modelId="{0B71B24E-C8C2-F840-BE94-FD034437B9AB}" type="presParOf" srcId="{0AC08E8A-9608-DA41-AA6B-4C0048653656}" destId="{68FF8324-EB1A-994A-9E8F-C0059F0F18DD}" srcOrd="1" destOrd="0" presId="urn:microsoft.com/office/officeart/2016/7/layout/RoundedRectangleTimeline"/>
    <dgm:cxn modelId="{3CF46168-4AEE-4F41-82FB-B1FF86F43A34}" type="presParOf" srcId="{0AC08E8A-9608-DA41-AA6B-4C0048653656}" destId="{C1061D68-7A5C-F741-8CB5-1F0390729F7F}" srcOrd="2" destOrd="0" presId="urn:microsoft.com/office/officeart/2016/7/layout/RoundedRectangleTimeline"/>
    <dgm:cxn modelId="{D16EF014-06B7-884B-9F9D-355E50ABFC30}" type="presParOf" srcId="{C1061D68-7A5C-F741-8CB5-1F0390729F7F}" destId="{6D80519E-BC43-C148-9BBC-DA8B61D7B18D}" srcOrd="0" destOrd="0" presId="urn:microsoft.com/office/officeart/2016/7/layout/RoundedRectangleTimeline"/>
    <dgm:cxn modelId="{EC10E06C-9DB8-F742-8451-FC1C8DFA8827}" type="presParOf" srcId="{C1061D68-7A5C-F741-8CB5-1F0390729F7F}" destId="{DEF99F26-1633-384B-A7D5-59F6F602C697}" srcOrd="1" destOrd="0" presId="urn:microsoft.com/office/officeart/2016/7/layout/RoundedRectangleTimeline"/>
    <dgm:cxn modelId="{EA27C35C-B59D-044E-9355-B2BFBF0B8303}" type="presParOf" srcId="{C1061D68-7A5C-F741-8CB5-1F0390729F7F}" destId="{179694E2-9B56-904F-90AC-AE9CE5527DDB}" srcOrd="2" destOrd="0" presId="urn:microsoft.com/office/officeart/2016/7/layout/RoundedRectangleTimeline"/>
    <dgm:cxn modelId="{C65E3617-3001-554B-B136-E5D685447D17}" type="presParOf" srcId="{C1061D68-7A5C-F741-8CB5-1F0390729F7F}" destId="{AC1B3D4A-42D9-B34B-9F27-742C8807BBB8}" srcOrd="3" destOrd="0" presId="urn:microsoft.com/office/officeart/2016/7/layout/RoundedRectangleTimeline"/>
    <dgm:cxn modelId="{978FE4C3-0205-1143-A89F-5C1177E9C77F}" type="presParOf" srcId="{C1061D68-7A5C-F741-8CB5-1F0390729F7F}" destId="{5D485113-AE69-3942-BC4E-AA52B887DF44}" srcOrd="4" destOrd="0" presId="urn:microsoft.com/office/officeart/2016/7/layout/RoundedRectangleTimeline"/>
    <dgm:cxn modelId="{B6A14AD1-A4E6-5E4B-8755-35731866CDF5}" type="presParOf" srcId="{0AC08E8A-9608-DA41-AA6B-4C0048653656}" destId="{C124E7EF-CE1C-2943-A909-BA9B1605C277}" srcOrd="3" destOrd="0" presId="urn:microsoft.com/office/officeart/2016/7/layout/RoundedRectangleTimeline"/>
    <dgm:cxn modelId="{FA1330B9-9836-1F4A-9CD5-2AB4FD28153E}" type="presParOf" srcId="{0AC08E8A-9608-DA41-AA6B-4C0048653656}" destId="{79D5C4C1-B512-CC41-B865-3DE6F18E2876}" srcOrd="4" destOrd="0" presId="urn:microsoft.com/office/officeart/2016/7/layout/RoundedRectangleTimeline"/>
    <dgm:cxn modelId="{257E98CD-7624-114D-AAD3-C094387047C9}" type="presParOf" srcId="{79D5C4C1-B512-CC41-B865-3DE6F18E2876}" destId="{9DA72563-D551-2A48-AF9D-D77437058FAB}" srcOrd="0" destOrd="0" presId="urn:microsoft.com/office/officeart/2016/7/layout/RoundedRectangleTimeline"/>
    <dgm:cxn modelId="{74E42FBD-C2CD-8040-8E32-C21DB7B9C81C}" type="presParOf" srcId="{79D5C4C1-B512-CC41-B865-3DE6F18E2876}" destId="{7873C227-C70F-064B-B551-0B6EA0FD1CD6}" srcOrd="1" destOrd="0" presId="urn:microsoft.com/office/officeart/2016/7/layout/RoundedRectangleTimeline"/>
    <dgm:cxn modelId="{7B3FE129-6060-B142-BDE9-F6394CA3445F}" type="presParOf" srcId="{79D5C4C1-B512-CC41-B865-3DE6F18E2876}" destId="{2193558C-10CA-044D-B6C4-8AFEC940360D}" srcOrd="2" destOrd="0" presId="urn:microsoft.com/office/officeart/2016/7/layout/RoundedRectangleTimeline"/>
    <dgm:cxn modelId="{8BD54FD8-0786-BD40-8268-842A2B867C34}" type="presParOf" srcId="{79D5C4C1-B512-CC41-B865-3DE6F18E2876}" destId="{DA706CDD-8E2E-E340-83F1-D3691883A09D}" srcOrd="3" destOrd="0" presId="urn:microsoft.com/office/officeart/2016/7/layout/RoundedRectangleTimeline"/>
    <dgm:cxn modelId="{958EAC6F-9128-E142-B7F9-3480D9DA043F}" type="presParOf" srcId="{79D5C4C1-B512-CC41-B865-3DE6F18E2876}" destId="{F232A376-92E0-2C47-8DE7-887130DF75BF}" srcOrd="4" destOrd="0" presId="urn:microsoft.com/office/officeart/2016/7/layout/RoundedRectangleTimeline"/>
    <dgm:cxn modelId="{65A97F79-374A-5C46-A2E4-0668E6E3EDC7}" type="presParOf" srcId="{0AC08E8A-9608-DA41-AA6B-4C0048653656}" destId="{D4051DF7-BFB7-6A42-AD59-A9B177BC7738}" srcOrd="5" destOrd="0" presId="urn:microsoft.com/office/officeart/2016/7/layout/RoundedRectangleTimeline"/>
    <dgm:cxn modelId="{00C3C50C-FD7E-DB43-A5B4-C4369A86C849}" type="presParOf" srcId="{0AC08E8A-9608-DA41-AA6B-4C0048653656}" destId="{841C2290-AEE0-024B-8495-6B742C1D7471}" srcOrd="6" destOrd="0" presId="urn:microsoft.com/office/officeart/2016/7/layout/RoundedRectangleTimeline"/>
    <dgm:cxn modelId="{EED776F7-00C5-3F40-B554-4391B9128490}" type="presParOf" srcId="{841C2290-AEE0-024B-8495-6B742C1D7471}" destId="{B17128DE-140B-0F4F-95EF-59F14A64F3DA}" srcOrd="0" destOrd="0" presId="urn:microsoft.com/office/officeart/2016/7/layout/RoundedRectangleTimeline"/>
    <dgm:cxn modelId="{B0B1C290-0730-D94C-B5A9-482BA821169C}" type="presParOf" srcId="{841C2290-AEE0-024B-8495-6B742C1D7471}" destId="{153A7893-5767-6949-80F7-260D631AE51F}" srcOrd="1" destOrd="0" presId="urn:microsoft.com/office/officeart/2016/7/layout/RoundedRectangleTimeline"/>
    <dgm:cxn modelId="{F3A6E89E-EDA2-B148-BA89-3ACFA6656F78}" type="presParOf" srcId="{841C2290-AEE0-024B-8495-6B742C1D7471}" destId="{6F6AC7B3-37F8-AB47-81AD-19F40D547012}" srcOrd="2" destOrd="0" presId="urn:microsoft.com/office/officeart/2016/7/layout/RoundedRectangleTimeline"/>
    <dgm:cxn modelId="{932FFB95-877C-9048-B8FD-C850639E9675}" type="presParOf" srcId="{841C2290-AEE0-024B-8495-6B742C1D7471}" destId="{7D163D47-0358-0444-8B4D-D14A50CBC0A8}" srcOrd="3" destOrd="0" presId="urn:microsoft.com/office/officeart/2016/7/layout/RoundedRectangleTimeline"/>
    <dgm:cxn modelId="{3A190C0B-4991-8A4F-9105-B4909313446C}" type="presParOf" srcId="{841C2290-AEE0-024B-8495-6B742C1D7471}" destId="{C8A47D40-A635-DE47-8C42-32F32F7819A2}" srcOrd="4" destOrd="0" presId="urn:microsoft.com/office/officeart/2016/7/layout/RoundedRectangleTimeline"/>
    <dgm:cxn modelId="{1378A822-AB4D-AB42-BB14-3D6C887F0656}" type="presParOf" srcId="{0AC08E8A-9608-DA41-AA6B-4C0048653656}" destId="{21C6B96A-23B0-2C4F-A867-D161584D1DE8}" srcOrd="7" destOrd="0" presId="urn:microsoft.com/office/officeart/2016/7/layout/RoundedRectangleTimeline"/>
    <dgm:cxn modelId="{09FA9FB8-BB80-624B-929A-B9854B534362}" type="presParOf" srcId="{0AC08E8A-9608-DA41-AA6B-4C0048653656}" destId="{46E779B9-F5F1-DE46-BB87-D1AE1B98AA7F}" srcOrd="8" destOrd="0" presId="urn:microsoft.com/office/officeart/2016/7/layout/RoundedRectangleTimeline"/>
    <dgm:cxn modelId="{A76C0F79-3442-C64C-ABB4-6777B0A8F0D1}" type="presParOf" srcId="{46E779B9-F5F1-DE46-BB87-D1AE1B98AA7F}" destId="{6F196712-EE3D-E949-AADA-3D7FC8400E06}" srcOrd="0" destOrd="0" presId="urn:microsoft.com/office/officeart/2016/7/layout/RoundedRectangleTimeline"/>
    <dgm:cxn modelId="{FE979501-B7F0-9E44-B43E-21CCB8B5A926}" type="presParOf" srcId="{46E779B9-F5F1-DE46-BB87-D1AE1B98AA7F}" destId="{3D2A9AD5-CB9F-0347-BE5A-AACBCD769FB8}" srcOrd="1" destOrd="0" presId="urn:microsoft.com/office/officeart/2016/7/layout/RoundedRectangleTimeline"/>
    <dgm:cxn modelId="{373CD2E2-512B-674A-850B-A0AAF8E8C785}" type="presParOf" srcId="{46E779B9-F5F1-DE46-BB87-D1AE1B98AA7F}" destId="{3C4AA2CC-201B-1E4A-8235-96DFBB05D22C}" srcOrd="2" destOrd="0" presId="urn:microsoft.com/office/officeart/2016/7/layout/RoundedRectangleTimeline"/>
    <dgm:cxn modelId="{F84D3BEF-392E-1645-92AD-03B6396BAE56}" type="presParOf" srcId="{46E779B9-F5F1-DE46-BB87-D1AE1B98AA7F}" destId="{0A7BC254-5194-C443-A4D9-5E3FCD5B379D}" srcOrd="3" destOrd="0" presId="urn:microsoft.com/office/officeart/2016/7/layout/RoundedRectangleTimeline"/>
    <dgm:cxn modelId="{FC6BC3AC-14BF-3846-9D3A-EE1069E66AD9}" type="presParOf" srcId="{46E779B9-F5F1-DE46-BB87-D1AE1B98AA7F}" destId="{620B0E44-88E6-A744-8286-1C74AB51090B}" srcOrd="4" destOrd="0" presId="urn:microsoft.com/office/officeart/2016/7/layout/RoundedRectangleTimeline"/>
    <dgm:cxn modelId="{F4DA266D-D10F-A640-8AFA-073EC33DC3BF}" type="presParOf" srcId="{0AC08E8A-9608-DA41-AA6B-4C0048653656}" destId="{59E20C74-AB43-E342-82FA-A49806263B14}" srcOrd="9" destOrd="0" presId="urn:microsoft.com/office/officeart/2016/7/layout/RoundedRectangleTimeline"/>
    <dgm:cxn modelId="{75212819-894B-A647-8165-6202CCE84AC7}" type="presParOf" srcId="{0AC08E8A-9608-DA41-AA6B-4C0048653656}" destId="{AEE3D42B-EBCF-E040-BA87-671A2C836C16}" srcOrd="10" destOrd="0" presId="urn:microsoft.com/office/officeart/2016/7/layout/RoundedRectangleTimeline"/>
    <dgm:cxn modelId="{79DE6067-7591-4843-9CED-81BF159A4FDB}" type="presParOf" srcId="{AEE3D42B-EBCF-E040-BA87-671A2C836C16}" destId="{277EC072-F2A8-2348-BBE9-B5395FFF1461}" srcOrd="0" destOrd="0" presId="urn:microsoft.com/office/officeart/2016/7/layout/RoundedRectangleTimeline"/>
    <dgm:cxn modelId="{B00D5E39-89D8-8340-92B3-0599BF2A5CDB}" type="presParOf" srcId="{AEE3D42B-EBCF-E040-BA87-671A2C836C16}" destId="{86E574D5-0C15-4048-A5CF-6E7C59114736}" srcOrd="1" destOrd="0" presId="urn:microsoft.com/office/officeart/2016/7/layout/RoundedRectangleTimeline"/>
    <dgm:cxn modelId="{AF1F9422-4A7A-1146-9CE8-E04206A50DFE}" type="presParOf" srcId="{AEE3D42B-EBCF-E040-BA87-671A2C836C16}" destId="{61CDCBC4-9024-0843-92B3-F74C84BC56E7}" srcOrd="2" destOrd="0" presId="urn:microsoft.com/office/officeart/2016/7/layout/RoundedRectangleTimeline"/>
    <dgm:cxn modelId="{BE6D786C-C3EC-EE41-A4A0-C85489AB13A4}" type="presParOf" srcId="{AEE3D42B-EBCF-E040-BA87-671A2C836C16}" destId="{653A636A-22E9-344D-AF13-7279964FEB75}" srcOrd="3" destOrd="0" presId="urn:microsoft.com/office/officeart/2016/7/layout/RoundedRectangleTimeline"/>
    <dgm:cxn modelId="{CCD2CE7F-7C5B-E14F-8AD6-285931F412CC}" type="presParOf" srcId="{AEE3D42B-EBCF-E040-BA87-671A2C836C16}" destId="{547BE3B2-E6A3-C641-8C0C-522DDA94B2C2}" srcOrd="4" destOrd="0" presId="urn:microsoft.com/office/officeart/2016/7/layout/RoundedRectangleTimeline"/>
    <dgm:cxn modelId="{591BCB62-DABA-8A43-BFCC-FEAA9C62A941}" type="presParOf" srcId="{0AC08E8A-9608-DA41-AA6B-4C0048653656}" destId="{CD0209CA-B1F3-494F-86DC-1B0D5790B5D6}" srcOrd="11" destOrd="0" presId="urn:microsoft.com/office/officeart/2016/7/layout/RoundedRectangleTimeline"/>
    <dgm:cxn modelId="{685520F1-CCFD-C04F-96C8-C218FAFC74B6}" type="presParOf" srcId="{0AC08E8A-9608-DA41-AA6B-4C0048653656}" destId="{41014598-7143-8B40-BBD1-5DEDC917381A}" srcOrd="12" destOrd="0" presId="urn:microsoft.com/office/officeart/2016/7/layout/RoundedRectangleTimeline"/>
    <dgm:cxn modelId="{B2E3F236-A69E-5D46-A29D-1A1E72A1EA69}" type="presParOf" srcId="{41014598-7143-8B40-BBD1-5DEDC917381A}" destId="{36236C60-C40A-9248-B4D3-C84A94D823BB}" srcOrd="0" destOrd="0" presId="urn:microsoft.com/office/officeart/2016/7/layout/RoundedRectangleTimeline"/>
    <dgm:cxn modelId="{D67E9B3E-D62F-814E-98B9-8DE8BC42F0FC}" type="presParOf" srcId="{41014598-7143-8B40-BBD1-5DEDC917381A}" destId="{EFBFD167-5C14-A242-93D9-912A528327BB}" srcOrd="1" destOrd="0" presId="urn:microsoft.com/office/officeart/2016/7/layout/RoundedRectangleTimeline"/>
    <dgm:cxn modelId="{BD061929-E1DE-A747-82F8-4FB9AE09B313}" type="presParOf" srcId="{41014598-7143-8B40-BBD1-5DEDC917381A}" destId="{2E2790DD-D5AA-3448-95F4-0BECCDA30A93}" srcOrd="2" destOrd="0" presId="urn:microsoft.com/office/officeart/2016/7/layout/RoundedRectangleTimeline"/>
    <dgm:cxn modelId="{3B4A2064-72D8-C54F-898F-21FE289272C4}" type="presParOf" srcId="{41014598-7143-8B40-BBD1-5DEDC917381A}" destId="{1C8409B4-32E6-4746-9131-9D4DA3084891}" srcOrd="3" destOrd="0" presId="urn:microsoft.com/office/officeart/2016/7/layout/RoundedRectangleTimeline"/>
    <dgm:cxn modelId="{DE92B00C-62F9-BD4D-BBF7-7B2AA046A46B}" type="presParOf" srcId="{41014598-7143-8B40-BBD1-5DEDC917381A}" destId="{C5D819B3-50BD-F141-AC9F-B6E156C1BA0F}" srcOrd="4" destOrd="0" presId="urn:microsoft.com/office/officeart/2016/7/layout/RoundedRectangleTimeline"/>
    <dgm:cxn modelId="{446D5C5B-FD65-6144-B09A-2D334E8F411E}" type="presParOf" srcId="{0AC08E8A-9608-DA41-AA6B-4C0048653656}" destId="{C656DBA2-DD40-7640-90A5-91F339668864}" srcOrd="13" destOrd="0" presId="urn:microsoft.com/office/officeart/2016/7/layout/RoundedRectangleTimeline"/>
    <dgm:cxn modelId="{ADF14FF1-DCBF-C54E-858D-11AEC45219B2}" type="presParOf" srcId="{0AC08E8A-9608-DA41-AA6B-4C0048653656}" destId="{0997B593-75C8-0746-B425-75EDA0DB687F}" srcOrd="14" destOrd="0" presId="urn:microsoft.com/office/officeart/2016/7/layout/RoundedRectangleTimeline"/>
    <dgm:cxn modelId="{1A1D90AC-23E8-E240-954A-B49221EB27BD}" type="presParOf" srcId="{0997B593-75C8-0746-B425-75EDA0DB687F}" destId="{FFF61C1E-EE57-AE4D-9F82-9DF307B50C01}" srcOrd="0" destOrd="0" presId="urn:microsoft.com/office/officeart/2016/7/layout/RoundedRectangleTimeline"/>
    <dgm:cxn modelId="{98353E67-549E-E049-97D6-452C01F8B277}" type="presParOf" srcId="{0997B593-75C8-0746-B425-75EDA0DB687F}" destId="{D6529BAD-3499-A549-B895-A52F13C63CF3}" srcOrd="1" destOrd="0" presId="urn:microsoft.com/office/officeart/2016/7/layout/RoundedRectangleTimeline"/>
    <dgm:cxn modelId="{7F1E7B18-8899-0A4D-A3F6-B8EEB3EE72C4}" type="presParOf" srcId="{0997B593-75C8-0746-B425-75EDA0DB687F}" destId="{76B1966A-B858-4E4F-9E53-2E98D656786A}" srcOrd="2" destOrd="0" presId="urn:microsoft.com/office/officeart/2016/7/layout/RoundedRectangleTimeline"/>
    <dgm:cxn modelId="{A4EFBD9A-3FC4-064F-9EBB-CFFC00D9ECA5}" type="presParOf" srcId="{0997B593-75C8-0746-B425-75EDA0DB687F}" destId="{C774C9A8-11A1-B34D-A0A7-342F68AE666A}" srcOrd="3" destOrd="0" presId="urn:microsoft.com/office/officeart/2016/7/layout/RoundedRectangleTimeline"/>
    <dgm:cxn modelId="{F664F279-0B04-8147-BB13-C6539C3994FD}" type="presParOf" srcId="{0997B593-75C8-0746-B425-75EDA0DB687F}" destId="{D0E9A086-04DD-CC44-B367-E7C56E7F567B}" srcOrd="4" destOrd="0" presId="urn:microsoft.com/office/officeart/2016/7/layout/RoundedRectangleTimeline"/>
    <dgm:cxn modelId="{5B8FCFA1-27CF-8D45-9F1B-106AF2897EDC}" type="presParOf" srcId="{0AC08E8A-9608-DA41-AA6B-4C0048653656}" destId="{7E795C33-CE94-504C-8012-504EAEE05AD2}" srcOrd="15" destOrd="0" presId="urn:microsoft.com/office/officeart/2016/7/layout/RoundedRectangleTimeline"/>
    <dgm:cxn modelId="{F0E1A683-A1C4-DE49-9F52-B90BFCD24601}" type="presParOf" srcId="{0AC08E8A-9608-DA41-AA6B-4C0048653656}" destId="{883E23D9-2268-484A-97A0-A2881DC934D4}" srcOrd="16" destOrd="0" presId="urn:microsoft.com/office/officeart/2016/7/layout/RoundedRectangleTimeline"/>
    <dgm:cxn modelId="{63B77867-06D3-484D-8400-CE856BD6A503}" type="presParOf" srcId="{883E23D9-2268-484A-97A0-A2881DC934D4}" destId="{65F27098-8DC2-9B40-9083-210E20F0A0BB}" srcOrd="0" destOrd="0" presId="urn:microsoft.com/office/officeart/2016/7/layout/RoundedRectangleTimeline"/>
    <dgm:cxn modelId="{04D66118-D08F-0B41-A4CC-484EEE3D16CE}" type="presParOf" srcId="{883E23D9-2268-484A-97A0-A2881DC934D4}" destId="{39BDACCE-0690-894F-B4C6-2BD20A1C16DF}" srcOrd="1" destOrd="0" presId="urn:microsoft.com/office/officeart/2016/7/layout/RoundedRectangleTimeline"/>
    <dgm:cxn modelId="{E14F3BBA-07BE-614C-A0D9-A9BCD7EDA52D}" type="presParOf" srcId="{883E23D9-2268-484A-97A0-A2881DC934D4}" destId="{6D7F0B3B-7128-7744-8224-3D72FA4373EE}" srcOrd="2" destOrd="0" presId="urn:microsoft.com/office/officeart/2016/7/layout/RoundedRectangleTimeline"/>
    <dgm:cxn modelId="{C13DC092-3E76-B244-90A4-1CA9B440069C}" type="presParOf" srcId="{883E23D9-2268-484A-97A0-A2881DC934D4}" destId="{6E28B74D-323A-E642-BC7C-A37BAC729BCE}" srcOrd="3" destOrd="0" presId="urn:microsoft.com/office/officeart/2016/7/layout/RoundedRectangleTimeline"/>
    <dgm:cxn modelId="{AF33FF1F-8CC7-7740-931A-B8D9DE8451E3}" type="presParOf" srcId="{883E23D9-2268-484A-97A0-A2881DC934D4}" destId="{F0D88365-5A1B-2543-AEB0-51ABEE00E013}" srcOrd="4" destOrd="0" presId="urn:microsoft.com/office/officeart/2016/7/layout/RoundedRectangleTimelin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4DC0699-A410-4F79-896C-31E4D08FDA8E}"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D7E3766E-5005-4975-8507-9A8126A34E7F}">
      <dgm:prSet/>
      <dgm:spPr/>
      <dgm:t>
        <a:bodyPr/>
        <a:lstStyle/>
        <a:p>
          <a:r>
            <a:rPr lang="en-GB"/>
            <a:t>August 1969 – Britain deployed troops in NI</a:t>
          </a:r>
          <a:endParaRPr lang="en-US"/>
        </a:p>
      </dgm:t>
    </dgm:pt>
    <dgm:pt modelId="{DF0B44B1-B503-4E4B-92C0-485F55E3854B}" type="parTrans" cxnId="{94F6F67E-D11A-4D35-BF28-5A1FEA47A4A6}">
      <dgm:prSet/>
      <dgm:spPr/>
      <dgm:t>
        <a:bodyPr/>
        <a:lstStyle/>
        <a:p>
          <a:endParaRPr lang="en-US"/>
        </a:p>
      </dgm:t>
    </dgm:pt>
    <dgm:pt modelId="{4F20746F-D0CD-40B4-9CE6-10C891E59013}" type="sibTrans" cxnId="{94F6F67E-D11A-4D35-BF28-5A1FEA47A4A6}">
      <dgm:prSet/>
      <dgm:spPr/>
      <dgm:t>
        <a:bodyPr/>
        <a:lstStyle/>
        <a:p>
          <a:endParaRPr lang="en-US"/>
        </a:p>
      </dgm:t>
    </dgm:pt>
    <dgm:pt modelId="{8E25B8F5-2D28-436E-A0B8-70E55FCAB39A}">
      <dgm:prSet/>
      <dgm:spPr/>
      <dgm:t>
        <a:bodyPr/>
        <a:lstStyle/>
        <a:p>
          <a:r>
            <a:rPr lang="en-GB"/>
            <a:t>Jan 30, 1972 – Bloody Sunday. British paratroopers kill 13 during a civil rights march in Derry.</a:t>
          </a:r>
          <a:endParaRPr lang="en-US"/>
        </a:p>
      </dgm:t>
    </dgm:pt>
    <dgm:pt modelId="{6FC95E8B-73B1-4E1F-8AB9-824AB66C8070}" type="parTrans" cxnId="{CAF394D9-3391-4BCA-B20F-8FE94F7328B9}">
      <dgm:prSet/>
      <dgm:spPr/>
      <dgm:t>
        <a:bodyPr/>
        <a:lstStyle/>
        <a:p>
          <a:endParaRPr lang="en-US"/>
        </a:p>
      </dgm:t>
    </dgm:pt>
    <dgm:pt modelId="{8F29735F-E7D4-445F-92EB-D91FD5682B85}" type="sibTrans" cxnId="{CAF394D9-3391-4BCA-B20F-8FE94F7328B9}">
      <dgm:prSet/>
      <dgm:spPr/>
      <dgm:t>
        <a:bodyPr/>
        <a:lstStyle/>
        <a:p>
          <a:endParaRPr lang="en-US"/>
        </a:p>
      </dgm:t>
    </dgm:pt>
    <dgm:pt modelId="{E1348F1C-38A3-4F0C-8540-021AD4E435BC}">
      <dgm:prSet/>
      <dgm:spPr/>
      <dgm:t>
        <a:bodyPr/>
        <a:lstStyle/>
        <a:p>
          <a:r>
            <a:rPr lang="en-GB"/>
            <a:t>July, 1972 – Operation Motorman.</a:t>
          </a:r>
          <a:endParaRPr lang="en-US"/>
        </a:p>
      </dgm:t>
    </dgm:pt>
    <dgm:pt modelId="{2173D18B-FE45-44C1-88A1-875CC2E4E495}" type="parTrans" cxnId="{B39C870F-E73D-44DC-A498-518ED87EEACB}">
      <dgm:prSet/>
      <dgm:spPr/>
      <dgm:t>
        <a:bodyPr/>
        <a:lstStyle/>
        <a:p>
          <a:endParaRPr lang="en-US"/>
        </a:p>
      </dgm:t>
    </dgm:pt>
    <dgm:pt modelId="{E24AC827-27DA-40CE-9208-0B66922934FA}" type="sibTrans" cxnId="{B39C870F-E73D-44DC-A498-518ED87EEACB}">
      <dgm:prSet/>
      <dgm:spPr/>
      <dgm:t>
        <a:bodyPr/>
        <a:lstStyle/>
        <a:p>
          <a:endParaRPr lang="en-US"/>
        </a:p>
      </dgm:t>
    </dgm:pt>
    <dgm:pt modelId="{D3E04340-E4B5-4430-B7E1-179BF88548AF}">
      <dgm:prSet/>
      <dgm:spPr/>
      <dgm:t>
        <a:bodyPr/>
        <a:lstStyle/>
        <a:p>
          <a:r>
            <a:rPr lang="en-GB"/>
            <a:t>1971-1975 – British Army ‘P-Test’ </a:t>
          </a:r>
          <a:endParaRPr lang="en-US"/>
        </a:p>
      </dgm:t>
    </dgm:pt>
    <dgm:pt modelId="{51ADFCAA-3F17-4E18-AAD7-9578E7E66E9E}" type="parTrans" cxnId="{E52B783E-24D6-4BD7-909F-21B0D954D904}">
      <dgm:prSet/>
      <dgm:spPr/>
      <dgm:t>
        <a:bodyPr/>
        <a:lstStyle/>
        <a:p>
          <a:endParaRPr lang="en-US"/>
        </a:p>
      </dgm:t>
    </dgm:pt>
    <dgm:pt modelId="{63680AA9-0E60-42E3-904B-127B6F9FFCB0}" type="sibTrans" cxnId="{E52B783E-24D6-4BD7-909F-21B0D954D904}">
      <dgm:prSet/>
      <dgm:spPr/>
      <dgm:t>
        <a:bodyPr/>
        <a:lstStyle/>
        <a:p>
          <a:endParaRPr lang="en-US"/>
        </a:p>
      </dgm:t>
    </dgm:pt>
    <dgm:pt modelId="{F9B16BD1-AC56-B74C-8183-EED729936498}" type="pres">
      <dgm:prSet presAssocID="{24DC0699-A410-4F79-896C-31E4D08FDA8E}" presName="linear" presStyleCnt="0">
        <dgm:presLayoutVars>
          <dgm:animLvl val="lvl"/>
          <dgm:resizeHandles val="exact"/>
        </dgm:presLayoutVars>
      </dgm:prSet>
      <dgm:spPr/>
    </dgm:pt>
    <dgm:pt modelId="{659C7349-CCEC-6544-877C-4C2EB4EFBD6A}" type="pres">
      <dgm:prSet presAssocID="{D7E3766E-5005-4975-8507-9A8126A34E7F}" presName="parentText" presStyleLbl="node1" presStyleIdx="0" presStyleCnt="4">
        <dgm:presLayoutVars>
          <dgm:chMax val="0"/>
          <dgm:bulletEnabled val="1"/>
        </dgm:presLayoutVars>
      </dgm:prSet>
      <dgm:spPr/>
    </dgm:pt>
    <dgm:pt modelId="{5985221A-AE1F-414E-9DAF-5273E1C3FA44}" type="pres">
      <dgm:prSet presAssocID="{4F20746F-D0CD-40B4-9CE6-10C891E59013}" presName="spacer" presStyleCnt="0"/>
      <dgm:spPr/>
    </dgm:pt>
    <dgm:pt modelId="{1BCD2EC8-CB1C-E74B-B53E-64D869329553}" type="pres">
      <dgm:prSet presAssocID="{8E25B8F5-2D28-436E-A0B8-70E55FCAB39A}" presName="parentText" presStyleLbl="node1" presStyleIdx="1" presStyleCnt="4">
        <dgm:presLayoutVars>
          <dgm:chMax val="0"/>
          <dgm:bulletEnabled val="1"/>
        </dgm:presLayoutVars>
      </dgm:prSet>
      <dgm:spPr/>
    </dgm:pt>
    <dgm:pt modelId="{3849C59A-B052-9649-8F1B-4E4A478F5DD2}" type="pres">
      <dgm:prSet presAssocID="{8F29735F-E7D4-445F-92EB-D91FD5682B85}" presName="spacer" presStyleCnt="0"/>
      <dgm:spPr/>
    </dgm:pt>
    <dgm:pt modelId="{54AAFD06-C495-7A46-8ADA-C522C39625BF}" type="pres">
      <dgm:prSet presAssocID="{E1348F1C-38A3-4F0C-8540-021AD4E435BC}" presName="parentText" presStyleLbl="node1" presStyleIdx="2" presStyleCnt="4">
        <dgm:presLayoutVars>
          <dgm:chMax val="0"/>
          <dgm:bulletEnabled val="1"/>
        </dgm:presLayoutVars>
      </dgm:prSet>
      <dgm:spPr/>
    </dgm:pt>
    <dgm:pt modelId="{5D357E4D-C9AA-C34E-8EB5-5E1026B713D9}" type="pres">
      <dgm:prSet presAssocID="{E24AC827-27DA-40CE-9208-0B66922934FA}" presName="spacer" presStyleCnt="0"/>
      <dgm:spPr/>
    </dgm:pt>
    <dgm:pt modelId="{CDF65C4E-27F7-0742-9B9A-258EBA12FC1C}" type="pres">
      <dgm:prSet presAssocID="{D3E04340-E4B5-4430-B7E1-179BF88548AF}" presName="parentText" presStyleLbl="node1" presStyleIdx="3" presStyleCnt="4">
        <dgm:presLayoutVars>
          <dgm:chMax val="0"/>
          <dgm:bulletEnabled val="1"/>
        </dgm:presLayoutVars>
      </dgm:prSet>
      <dgm:spPr/>
    </dgm:pt>
  </dgm:ptLst>
  <dgm:cxnLst>
    <dgm:cxn modelId="{B39C870F-E73D-44DC-A498-518ED87EEACB}" srcId="{24DC0699-A410-4F79-896C-31E4D08FDA8E}" destId="{E1348F1C-38A3-4F0C-8540-021AD4E435BC}" srcOrd="2" destOrd="0" parTransId="{2173D18B-FE45-44C1-88A1-875CC2E4E495}" sibTransId="{E24AC827-27DA-40CE-9208-0B66922934FA}"/>
    <dgm:cxn modelId="{49124D37-104D-C042-92B7-6F6316FF9CB0}" type="presOf" srcId="{24DC0699-A410-4F79-896C-31E4D08FDA8E}" destId="{F9B16BD1-AC56-B74C-8183-EED729936498}" srcOrd="0" destOrd="0" presId="urn:microsoft.com/office/officeart/2005/8/layout/vList2"/>
    <dgm:cxn modelId="{E52B783E-24D6-4BD7-909F-21B0D954D904}" srcId="{24DC0699-A410-4F79-896C-31E4D08FDA8E}" destId="{D3E04340-E4B5-4430-B7E1-179BF88548AF}" srcOrd="3" destOrd="0" parTransId="{51ADFCAA-3F17-4E18-AAD7-9578E7E66E9E}" sibTransId="{63680AA9-0E60-42E3-904B-127B6F9FFCB0}"/>
    <dgm:cxn modelId="{EEA5DA69-3EF6-0D4E-9759-A3F915E5A1B9}" type="presOf" srcId="{D7E3766E-5005-4975-8507-9A8126A34E7F}" destId="{659C7349-CCEC-6544-877C-4C2EB4EFBD6A}" srcOrd="0" destOrd="0" presId="urn:microsoft.com/office/officeart/2005/8/layout/vList2"/>
    <dgm:cxn modelId="{94F6F67E-D11A-4D35-BF28-5A1FEA47A4A6}" srcId="{24DC0699-A410-4F79-896C-31E4D08FDA8E}" destId="{D7E3766E-5005-4975-8507-9A8126A34E7F}" srcOrd="0" destOrd="0" parTransId="{DF0B44B1-B503-4E4B-92C0-485F55E3854B}" sibTransId="{4F20746F-D0CD-40B4-9CE6-10C891E59013}"/>
    <dgm:cxn modelId="{23DB60A3-AAD7-D848-B276-BF0D6F094565}" type="presOf" srcId="{D3E04340-E4B5-4430-B7E1-179BF88548AF}" destId="{CDF65C4E-27F7-0742-9B9A-258EBA12FC1C}" srcOrd="0" destOrd="0" presId="urn:microsoft.com/office/officeart/2005/8/layout/vList2"/>
    <dgm:cxn modelId="{482336AA-42D1-F644-9AF7-F516340CE31A}" type="presOf" srcId="{8E25B8F5-2D28-436E-A0B8-70E55FCAB39A}" destId="{1BCD2EC8-CB1C-E74B-B53E-64D869329553}" srcOrd="0" destOrd="0" presId="urn:microsoft.com/office/officeart/2005/8/layout/vList2"/>
    <dgm:cxn modelId="{D2539CD1-4ECB-624E-BE8C-70C44AB2CA02}" type="presOf" srcId="{E1348F1C-38A3-4F0C-8540-021AD4E435BC}" destId="{54AAFD06-C495-7A46-8ADA-C522C39625BF}" srcOrd="0" destOrd="0" presId="urn:microsoft.com/office/officeart/2005/8/layout/vList2"/>
    <dgm:cxn modelId="{CAF394D9-3391-4BCA-B20F-8FE94F7328B9}" srcId="{24DC0699-A410-4F79-896C-31E4D08FDA8E}" destId="{8E25B8F5-2D28-436E-A0B8-70E55FCAB39A}" srcOrd="1" destOrd="0" parTransId="{6FC95E8B-73B1-4E1F-8AB9-824AB66C8070}" sibTransId="{8F29735F-E7D4-445F-92EB-D91FD5682B85}"/>
    <dgm:cxn modelId="{E6CCA3C2-F31D-954E-A011-ED15B69556A0}" type="presParOf" srcId="{F9B16BD1-AC56-B74C-8183-EED729936498}" destId="{659C7349-CCEC-6544-877C-4C2EB4EFBD6A}" srcOrd="0" destOrd="0" presId="urn:microsoft.com/office/officeart/2005/8/layout/vList2"/>
    <dgm:cxn modelId="{C32CD01A-60DB-9B4E-ACAD-F3F97DB4A2EA}" type="presParOf" srcId="{F9B16BD1-AC56-B74C-8183-EED729936498}" destId="{5985221A-AE1F-414E-9DAF-5273E1C3FA44}" srcOrd="1" destOrd="0" presId="urn:microsoft.com/office/officeart/2005/8/layout/vList2"/>
    <dgm:cxn modelId="{3AAB5C03-DECC-4347-AED6-56B633AFFD2E}" type="presParOf" srcId="{F9B16BD1-AC56-B74C-8183-EED729936498}" destId="{1BCD2EC8-CB1C-E74B-B53E-64D869329553}" srcOrd="2" destOrd="0" presId="urn:microsoft.com/office/officeart/2005/8/layout/vList2"/>
    <dgm:cxn modelId="{B1CCD026-C6AB-C546-B97E-B0E9C2206FB2}" type="presParOf" srcId="{F9B16BD1-AC56-B74C-8183-EED729936498}" destId="{3849C59A-B052-9649-8F1B-4E4A478F5DD2}" srcOrd="3" destOrd="0" presId="urn:microsoft.com/office/officeart/2005/8/layout/vList2"/>
    <dgm:cxn modelId="{4A0B9B64-2165-D042-966A-F1C63960EE16}" type="presParOf" srcId="{F9B16BD1-AC56-B74C-8183-EED729936498}" destId="{54AAFD06-C495-7A46-8ADA-C522C39625BF}" srcOrd="4" destOrd="0" presId="urn:microsoft.com/office/officeart/2005/8/layout/vList2"/>
    <dgm:cxn modelId="{DB28F8B5-E307-2149-AD22-9A5A4A0942B0}" type="presParOf" srcId="{F9B16BD1-AC56-B74C-8183-EED729936498}" destId="{5D357E4D-C9AA-C34E-8EB5-5E1026B713D9}" srcOrd="5" destOrd="0" presId="urn:microsoft.com/office/officeart/2005/8/layout/vList2"/>
    <dgm:cxn modelId="{0D6E3FCF-D36F-C745-86C9-9BDC380A03EE}" type="presParOf" srcId="{F9B16BD1-AC56-B74C-8183-EED729936498}" destId="{CDF65C4E-27F7-0742-9B9A-258EBA12FC1C}"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E8106ED-D935-42BC-BDDD-EC20BCC2CCDF}" type="doc">
      <dgm:prSet loTypeId="urn:microsoft.com/office/officeart/2017/3/layout/HorizontalLabelsTimeline" loCatId="process" qsTypeId="urn:microsoft.com/office/officeart/2005/8/quickstyle/simple5" qsCatId="simple" csTypeId="urn:microsoft.com/office/officeart/2005/8/colors/accent0_3" csCatId="mainScheme" phldr="1"/>
      <dgm:spPr/>
      <dgm:t>
        <a:bodyPr/>
        <a:lstStyle/>
        <a:p>
          <a:endParaRPr lang="en-US"/>
        </a:p>
      </dgm:t>
    </dgm:pt>
    <dgm:pt modelId="{AB4DB480-6BE1-4949-9987-F6613D0CFD4A}">
      <dgm:prSet/>
      <dgm:spPr/>
      <dgm:t>
        <a:bodyPr/>
        <a:lstStyle/>
        <a:p>
          <a:pPr>
            <a:defRPr b="1"/>
          </a:pPr>
          <a:r>
            <a:rPr lang="en-US"/>
            <a:t>7 July 1972</a:t>
          </a:r>
        </a:p>
      </dgm:t>
    </dgm:pt>
    <dgm:pt modelId="{0E12B2C8-EF87-483A-A857-BE81DB3928A8}" type="parTrans" cxnId="{C179A587-166A-4990-AD56-5DABA9975D2E}">
      <dgm:prSet/>
      <dgm:spPr/>
      <dgm:t>
        <a:bodyPr/>
        <a:lstStyle/>
        <a:p>
          <a:endParaRPr lang="en-US"/>
        </a:p>
      </dgm:t>
    </dgm:pt>
    <dgm:pt modelId="{DCC5CB0B-78F7-4970-940D-90E3E79A7D48}" type="sibTrans" cxnId="{C179A587-166A-4990-AD56-5DABA9975D2E}">
      <dgm:prSet/>
      <dgm:spPr/>
      <dgm:t>
        <a:bodyPr/>
        <a:lstStyle/>
        <a:p>
          <a:endParaRPr lang="en-US"/>
        </a:p>
      </dgm:t>
    </dgm:pt>
    <dgm:pt modelId="{BD440D19-1F50-4011-933E-F667F54818C1}">
      <dgm:prSet/>
      <dgm:spPr/>
      <dgm:t>
        <a:bodyPr/>
        <a:lstStyle/>
        <a:p>
          <a:r>
            <a:rPr lang="en-US"/>
            <a:t>Unsuccessful peace talks.</a:t>
          </a:r>
        </a:p>
      </dgm:t>
    </dgm:pt>
    <dgm:pt modelId="{4D26E871-EA27-44B1-AAD2-CF5944B65863}" type="parTrans" cxnId="{F4E75209-EC5F-4F50-84F2-F8C15B79FDB4}">
      <dgm:prSet/>
      <dgm:spPr/>
      <dgm:t>
        <a:bodyPr/>
        <a:lstStyle/>
        <a:p>
          <a:endParaRPr lang="en-US"/>
        </a:p>
      </dgm:t>
    </dgm:pt>
    <dgm:pt modelId="{0757A95D-3349-4819-A552-C25B36366A16}" type="sibTrans" cxnId="{F4E75209-EC5F-4F50-84F2-F8C15B79FDB4}">
      <dgm:prSet/>
      <dgm:spPr/>
      <dgm:t>
        <a:bodyPr/>
        <a:lstStyle/>
        <a:p>
          <a:endParaRPr lang="en-US"/>
        </a:p>
      </dgm:t>
    </dgm:pt>
    <dgm:pt modelId="{31CA4850-8EEB-4AD8-BD5B-B0378EA429C7}">
      <dgm:prSet/>
      <dgm:spPr/>
      <dgm:t>
        <a:bodyPr/>
        <a:lstStyle/>
        <a:p>
          <a:pPr>
            <a:defRPr b="1"/>
          </a:pPr>
          <a:r>
            <a:rPr lang="en-US"/>
            <a:t>22 Dec. 1974</a:t>
          </a:r>
        </a:p>
      </dgm:t>
    </dgm:pt>
    <dgm:pt modelId="{6BA4623E-5B25-45B1-98D7-7711F1CCE0C2}" type="parTrans" cxnId="{44EAEE91-4F9B-4AE7-A99A-FAB834BAC02F}">
      <dgm:prSet/>
      <dgm:spPr/>
      <dgm:t>
        <a:bodyPr/>
        <a:lstStyle/>
        <a:p>
          <a:endParaRPr lang="en-US"/>
        </a:p>
      </dgm:t>
    </dgm:pt>
    <dgm:pt modelId="{62B0DCF2-AEE4-44ED-B901-9F5403ECCBA6}" type="sibTrans" cxnId="{44EAEE91-4F9B-4AE7-A99A-FAB834BAC02F}">
      <dgm:prSet/>
      <dgm:spPr/>
      <dgm:t>
        <a:bodyPr/>
        <a:lstStyle/>
        <a:p>
          <a:endParaRPr lang="en-US"/>
        </a:p>
      </dgm:t>
    </dgm:pt>
    <dgm:pt modelId="{2FDBC27D-AA62-4366-9723-DBE30C058FE8}">
      <dgm:prSet/>
      <dgm:spPr/>
      <dgm:t>
        <a:bodyPr/>
        <a:lstStyle/>
        <a:p>
          <a:r>
            <a:rPr lang="en-US"/>
            <a:t>Christmas ceasefire.</a:t>
          </a:r>
        </a:p>
      </dgm:t>
    </dgm:pt>
    <dgm:pt modelId="{A986D2DD-27E3-4912-B484-AC226022CB61}" type="parTrans" cxnId="{CB3B5E6A-4CE7-4D70-B616-70C406B9087D}">
      <dgm:prSet/>
      <dgm:spPr/>
      <dgm:t>
        <a:bodyPr/>
        <a:lstStyle/>
        <a:p>
          <a:endParaRPr lang="en-US"/>
        </a:p>
      </dgm:t>
    </dgm:pt>
    <dgm:pt modelId="{14F9D579-766B-4464-8B94-D0E065836CF0}" type="sibTrans" cxnId="{CB3B5E6A-4CE7-4D70-B616-70C406B9087D}">
      <dgm:prSet/>
      <dgm:spPr/>
      <dgm:t>
        <a:bodyPr/>
        <a:lstStyle/>
        <a:p>
          <a:endParaRPr lang="en-US"/>
        </a:p>
      </dgm:t>
    </dgm:pt>
    <dgm:pt modelId="{287681A7-1D54-4D65-B5E7-5AC22D65EAD4}">
      <dgm:prSet/>
      <dgm:spPr/>
      <dgm:t>
        <a:bodyPr/>
        <a:lstStyle/>
        <a:p>
          <a:pPr>
            <a:defRPr b="1"/>
          </a:pPr>
          <a:r>
            <a:rPr lang="en-US"/>
            <a:t>15 Nov. 1985</a:t>
          </a:r>
        </a:p>
      </dgm:t>
    </dgm:pt>
    <dgm:pt modelId="{E1A5A65A-185D-40F2-84C4-21C30B88EE69}" type="parTrans" cxnId="{B87FF15C-8E68-4D28-A7BC-5AAA80E858BA}">
      <dgm:prSet/>
      <dgm:spPr/>
      <dgm:t>
        <a:bodyPr/>
        <a:lstStyle/>
        <a:p>
          <a:endParaRPr lang="en-US"/>
        </a:p>
      </dgm:t>
    </dgm:pt>
    <dgm:pt modelId="{DB4D6F64-4BB3-434F-808C-E512C6E03A87}" type="sibTrans" cxnId="{B87FF15C-8E68-4D28-A7BC-5AAA80E858BA}">
      <dgm:prSet/>
      <dgm:spPr/>
      <dgm:t>
        <a:bodyPr/>
        <a:lstStyle/>
        <a:p>
          <a:endParaRPr lang="en-US"/>
        </a:p>
      </dgm:t>
    </dgm:pt>
    <dgm:pt modelId="{6DB89744-FA38-4AE3-B363-2D412FC35667}">
      <dgm:prSet/>
      <dgm:spPr/>
      <dgm:t>
        <a:bodyPr/>
        <a:lstStyle/>
        <a:p>
          <a:r>
            <a:rPr lang="en-US"/>
            <a:t>Anglo-Irish Agreement.</a:t>
          </a:r>
        </a:p>
      </dgm:t>
    </dgm:pt>
    <dgm:pt modelId="{CF50D4AB-F00B-4A89-9C45-F1C0ECFB95DA}" type="parTrans" cxnId="{7C12B137-4DE2-44DA-8A0A-ED6D574C153E}">
      <dgm:prSet/>
      <dgm:spPr/>
      <dgm:t>
        <a:bodyPr/>
        <a:lstStyle/>
        <a:p>
          <a:endParaRPr lang="en-US"/>
        </a:p>
      </dgm:t>
    </dgm:pt>
    <dgm:pt modelId="{A105879E-74B2-4072-B2AD-CA86241F7992}" type="sibTrans" cxnId="{7C12B137-4DE2-44DA-8A0A-ED6D574C153E}">
      <dgm:prSet/>
      <dgm:spPr/>
      <dgm:t>
        <a:bodyPr/>
        <a:lstStyle/>
        <a:p>
          <a:endParaRPr lang="en-US"/>
        </a:p>
      </dgm:t>
    </dgm:pt>
    <dgm:pt modelId="{B11DAC58-31DF-4449-8E60-C73ACBDBAD62}">
      <dgm:prSet/>
      <dgm:spPr/>
      <dgm:t>
        <a:bodyPr/>
        <a:lstStyle/>
        <a:p>
          <a:pPr>
            <a:defRPr b="1"/>
          </a:pPr>
          <a:r>
            <a:rPr lang="en-US"/>
            <a:t>9 Dec. 1994</a:t>
          </a:r>
        </a:p>
      </dgm:t>
    </dgm:pt>
    <dgm:pt modelId="{5C5B423C-0F9F-4DEB-9438-6733D7043F76}" type="parTrans" cxnId="{4EFE1885-E068-4322-B65B-72444749D8E5}">
      <dgm:prSet/>
      <dgm:spPr/>
      <dgm:t>
        <a:bodyPr/>
        <a:lstStyle/>
        <a:p>
          <a:endParaRPr lang="en-US"/>
        </a:p>
      </dgm:t>
    </dgm:pt>
    <dgm:pt modelId="{476C6D98-A7C8-4C21-907B-A5DC3F0E3534}" type="sibTrans" cxnId="{4EFE1885-E068-4322-B65B-72444749D8E5}">
      <dgm:prSet/>
      <dgm:spPr/>
      <dgm:t>
        <a:bodyPr/>
        <a:lstStyle/>
        <a:p>
          <a:endParaRPr lang="en-US"/>
        </a:p>
      </dgm:t>
    </dgm:pt>
    <dgm:pt modelId="{1BB67010-B690-4921-AEEC-93D5C6364326}">
      <dgm:prSet/>
      <dgm:spPr/>
      <dgm:t>
        <a:bodyPr/>
        <a:lstStyle/>
        <a:p>
          <a:r>
            <a:rPr lang="en-US"/>
            <a:t>Sinn Fein publicly announces talks with Britain.</a:t>
          </a:r>
        </a:p>
      </dgm:t>
    </dgm:pt>
    <dgm:pt modelId="{8F32FC00-0D8C-4CEA-95C0-91F4386CE387}" type="parTrans" cxnId="{BAE05F31-1A30-4AD7-9EFC-AB88EF8C0A41}">
      <dgm:prSet/>
      <dgm:spPr/>
      <dgm:t>
        <a:bodyPr/>
        <a:lstStyle/>
        <a:p>
          <a:endParaRPr lang="en-US"/>
        </a:p>
      </dgm:t>
    </dgm:pt>
    <dgm:pt modelId="{2E8788A7-35BE-47D9-BB68-71D7E41964C9}" type="sibTrans" cxnId="{BAE05F31-1A30-4AD7-9EFC-AB88EF8C0A41}">
      <dgm:prSet/>
      <dgm:spPr/>
      <dgm:t>
        <a:bodyPr/>
        <a:lstStyle/>
        <a:p>
          <a:endParaRPr lang="en-US"/>
        </a:p>
      </dgm:t>
    </dgm:pt>
    <dgm:pt modelId="{14E99D84-60E1-4178-9C39-3834D2C17C40}">
      <dgm:prSet/>
      <dgm:spPr/>
      <dgm:t>
        <a:bodyPr/>
        <a:lstStyle/>
        <a:p>
          <a:pPr>
            <a:defRPr b="1"/>
          </a:pPr>
          <a:r>
            <a:rPr lang="en-US"/>
            <a:t>Feb. 1995</a:t>
          </a:r>
        </a:p>
      </dgm:t>
    </dgm:pt>
    <dgm:pt modelId="{42FB5F18-05F8-446A-BA58-1E1BE58F4ADB}" type="parTrans" cxnId="{735D9A95-5DCF-4179-ADA0-0CA9A762853F}">
      <dgm:prSet/>
      <dgm:spPr/>
      <dgm:t>
        <a:bodyPr/>
        <a:lstStyle/>
        <a:p>
          <a:endParaRPr lang="en-US"/>
        </a:p>
      </dgm:t>
    </dgm:pt>
    <dgm:pt modelId="{43703ED6-1E9F-41DC-94F7-0DABF870E12F}" type="sibTrans" cxnId="{735D9A95-5DCF-4179-ADA0-0CA9A762853F}">
      <dgm:prSet/>
      <dgm:spPr/>
      <dgm:t>
        <a:bodyPr/>
        <a:lstStyle/>
        <a:p>
          <a:endParaRPr lang="en-US"/>
        </a:p>
      </dgm:t>
    </dgm:pt>
    <dgm:pt modelId="{42742522-D700-4B9A-9C02-C1C228AA1F7E}">
      <dgm:prSet/>
      <dgm:spPr/>
      <dgm:t>
        <a:bodyPr/>
        <a:lstStyle/>
        <a:p>
          <a:r>
            <a:rPr lang="en-US"/>
            <a:t>Anglo-Irish Proposal for Peace.</a:t>
          </a:r>
        </a:p>
      </dgm:t>
    </dgm:pt>
    <dgm:pt modelId="{3DB6E160-84D9-487B-9136-7D141E3583FD}" type="parTrans" cxnId="{C49AD352-D059-40E7-ADA2-EB8BDFF330B5}">
      <dgm:prSet/>
      <dgm:spPr/>
      <dgm:t>
        <a:bodyPr/>
        <a:lstStyle/>
        <a:p>
          <a:endParaRPr lang="en-US"/>
        </a:p>
      </dgm:t>
    </dgm:pt>
    <dgm:pt modelId="{74876257-DB21-40ED-B6FC-FA3A3A1F272A}" type="sibTrans" cxnId="{C49AD352-D059-40E7-ADA2-EB8BDFF330B5}">
      <dgm:prSet/>
      <dgm:spPr/>
      <dgm:t>
        <a:bodyPr/>
        <a:lstStyle/>
        <a:p>
          <a:endParaRPr lang="en-US"/>
        </a:p>
      </dgm:t>
    </dgm:pt>
    <dgm:pt modelId="{7AD0DA6B-223D-42E4-BBA2-3CED058AB2FA}">
      <dgm:prSet/>
      <dgm:spPr/>
      <dgm:t>
        <a:bodyPr/>
        <a:lstStyle/>
        <a:p>
          <a:pPr>
            <a:defRPr b="1"/>
          </a:pPr>
          <a:r>
            <a:rPr lang="en-US"/>
            <a:t>15 Sep. 1997</a:t>
          </a:r>
        </a:p>
      </dgm:t>
    </dgm:pt>
    <dgm:pt modelId="{25E2DDAA-84A0-46F5-9B7D-BE9045816708}" type="parTrans" cxnId="{40452E06-9EC2-4597-9465-B4B5A60F0267}">
      <dgm:prSet/>
      <dgm:spPr/>
      <dgm:t>
        <a:bodyPr/>
        <a:lstStyle/>
        <a:p>
          <a:endParaRPr lang="en-US"/>
        </a:p>
      </dgm:t>
    </dgm:pt>
    <dgm:pt modelId="{D2DA44A2-529D-465F-8253-5DBED7FB8EBB}" type="sibTrans" cxnId="{40452E06-9EC2-4597-9465-B4B5A60F0267}">
      <dgm:prSet/>
      <dgm:spPr/>
      <dgm:t>
        <a:bodyPr/>
        <a:lstStyle/>
        <a:p>
          <a:endParaRPr lang="en-US"/>
        </a:p>
      </dgm:t>
    </dgm:pt>
    <dgm:pt modelId="{FA4BF047-648A-4FE5-9050-E9F56CBB4A36}">
      <dgm:prSet/>
      <dgm:spPr/>
      <dgm:t>
        <a:bodyPr/>
        <a:lstStyle/>
        <a:p>
          <a:r>
            <a:rPr lang="en-US"/>
            <a:t>Negotiation of formal peace talks.</a:t>
          </a:r>
        </a:p>
      </dgm:t>
    </dgm:pt>
    <dgm:pt modelId="{9D671A74-5DB6-4DA7-9DFC-C29E3A9004DD}" type="parTrans" cxnId="{5721CDA2-4E24-4CE6-9B91-C0F683998709}">
      <dgm:prSet/>
      <dgm:spPr/>
      <dgm:t>
        <a:bodyPr/>
        <a:lstStyle/>
        <a:p>
          <a:endParaRPr lang="en-US"/>
        </a:p>
      </dgm:t>
    </dgm:pt>
    <dgm:pt modelId="{7B2B940F-717D-4EAB-A6B5-42DC5AF66E3C}" type="sibTrans" cxnId="{5721CDA2-4E24-4CE6-9B91-C0F683998709}">
      <dgm:prSet/>
      <dgm:spPr/>
      <dgm:t>
        <a:bodyPr/>
        <a:lstStyle/>
        <a:p>
          <a:endParaRPr lang="en-US"/>
        </a:p>
      </dgm:t>
    </dgm:pt>
    <dgm:pt modelId="{DF37FDE0-088E-164A-9465-576A516DBAEA}" type="pres">
      <dgm:prSet presAssocID="{3E8106ED-D935-42BC-BDDD-EC20BCC2CCDF}" presName="root" presStyleCnt="0">
        <dgm:presLayoutVars>
          <dgm:chMax/>
          <dgm:chPref/>
          <dgm:animLvl val="lvl"/>
        </dgm:presLayoutVars>
      </dgm:prSet>
      <dgm:spPr/>
    </dgm:pt>
    <dgm:pt modelId="{E2C2F5FE-2463-CA48-AA79-885DE5832644}" type="pres">
      <dgm:prSet presAssocID="{3E8106ED-D935-42BC-BDDD-EC20BCC2CCDF}" presName="divider" presStyleLbl="fgAcc1" presStyleIdx="0" presStyleCnt="1"/>
      <dgm:spPr/>
    </dgm:pt>
    <dgm:pt modelId="{32B16EDE-4B85-8B49-BA24-59FCF0839059}" type="pres">
      <dgm:prSet presAssocID="{3E8106ED-D935-42BC-BDDD-EC20BCC2CCDF}" presName="nodes" presStyleCnt="0">
        <dgm:presLayoutVars>
          <dgm:chMax/>
          <dgm:chPref/>
          <dgm:animLvl val="lvl"/>
        </dgm:presLayoutVars>
      </dgm:prSet>
      <dgm:spPr/>
    </dgm:pt>
    <dgm:pt modelId="{60F26651-9221-AF47-A415-934A1F2D4A70}" type="pres">
      <dgm:prSet presAssocID="{AB4DB480-6BE1-4949-9987-F6613D0CFD4A}" presName="composite" presStyleCnt="0"/>
      <dgm:spPr/>
    </dgm:pt>
    <dgm:pt modelId="{DBADEE4C-DACE-9547-97B7-F6298BFBECC4}" type="pres">
      <dgm:prSet presAssocID="{AB4DB480-6BE1-4949-9987-F6613D0CFD4A}" presName="L1TextContainer" presStyleLbl="alignNode1" presStyleIdx="0" presStyleCnt="6">
        <dgm:presLayoutVars>
          <dgm:chMax val="1"/>
          <dgm:chPref val="1"/>
          <dgm:bulletEnabled val="1"/>
        </dgm:presLayoutVars>
      </dgm:prSet>
      <dgm:spPr/>
    </dgm:pt>
    <dgm:pt modelId="{B7AFB32D-3CE3-4349-993E-1B1F53667C1C}" type="pres">
      <dgm:prSet presAssocID="{AB4DB480-6BE1-4949-9987-F6613D0CFD4A}" presName="L2TextContainerWrapper" presStyleCnt="0">
        <dgm:presLayoutVars>
          <dgm:bulletEnabled val="1"/>
        </dgm:presLayoutVars>
      </dgm:prSet>
      <dgm:spPr/>
    </dgm:pt>
    <dgm:pt modelId="{2E4C4C39-68A9-1447-B97A-99C232380B42}" type="pres">
      <dgm:prSet presAssocID="{AB4DB480-6BE1-4949-9987-F6613D0CFD4A}" presName="L2TextContainer" presStyleLbl="bgAccFollowNode1" presStyleIdx="0" presStyleCnt="6"/>
      <dgm:spPr/>
    </dgm:pt>
    <dgm:pt modelId="{BFCFB73B-5AD5-E34B-8BD6-A654DF083F1F}" type="pres">
      <dgm:prSet presAssocID="{AB4DB480-6BE1-4949-9987-F6613D0CFD4A}" presName="FlexibleEmptyPlaceHolder" presStyleCnt="0"/>
      <dgm:spPr/>
    </dgm:pt>
    <dgm:pt modelId="{45ADBD31-9F23-ED43-8376-9D6CDD6AAF21}" type="pres">
      <dgm:prSet presAssocID="{AB4DB480-6BE1-4949-9987-F6613D0CFD4A}" presName="ConnectLine" presStyleLbl="sibTrans1D1" presStyleIdx="0" presStyleCnt="6"/>
      <dgm:spPr/>
    </dgm:pt>
    <dgm:pt modelId="{10AA8234-52D4-0745-A19D-FEF1F477D455}" type="pres">
      <dgm:prSet presAssocID="{AB4DB480-6BE1-4949-9987-F6613D0CFD4A}" presName="ConnectorPoint" presStyleLbl="node1" presStyleIdx="0" presStyleCnt="6"/>
      <dgm:spPr>
        <a:gradFill rotWithShape="0">
          <a:gsLst>
            <a:gs pos="0">
              <a:schemeClr val="dk2">
                <a:tint val="94000"/>
                <a:satMod val="103000"/>
                <a:lumMod val="102000"/>
              </a:schemeClr>
            </a:gs>
            <a:gs pos="50000">
              <a:schemeClr val="dk2">
                <a:shade val="100000"/>
                <a:satMod val="110000"/>
                <a:lumMod val="100000"/>
              </a:schemeClr>
            </a:gs>
            <a:gs pos="100000">
              <a:schemeClr val="dk2">
                <a:shade val="78000"/>
                <a:satMod val="120000"/>
                <a:lumMod val="99000"/>
              </a:schemeClr>
            </a:gs>
          </a:gsLst>
          <a:lin ang="5400000" scaled="0"/>
        </a:gradFill>
        <a:ln w="6350">
          <a:noFill/>
        </a:ln>
        <a:effectLst>
          <a:outerShdw blurRad="57150" dist="19050" dir="5400000" algn="ctr" rotWithShape="0">
            <a:srgbClr val="000000">
              <a:alpha val="35000"/>
            </a:srgbClr>
          </a:outerShdw>
        </a:effectLst>
      </dgm:spPr>
    </dgm:pt>
    <dgm:pt modelId="{8BF70976-64E0-C343-851B-8CB90FEEA53B}" type="pres">
      <dgm:prSet presAssocID="{AB4DB480-6BE1-4949-9987-F6613D0CFD4A}" presName="EmptyPlaceHolder" presStyleCnt="0"/>
      <dgm:spPr/>
    </dgm:pt>
    <dgm:pt modelId="{19724FD6-AE9D-FE4F-A2E7-E3D69CE213BC}" type="pres">
      <dgm:prSet presAssocID="{DCC5CB0B-78F7-4970-940D-90E3E79A7D48}" presName="spaceBetweenRectangles" presStyleCnt="0"/>
      <dgm:spPr/>
    </dgm:pt>
    <dgm:pt modelId="{46084084-2C51-7646-BA88-4A67E419AF43}" type="pres">
      <dgm:prSet presAssocID="{31CA4850-8EEB-4AD8-BD5B-B0378EA429C7}" presName="composite" presStyleCnt="0"/>
      <dgm:spPr/>
    </dgm:pt>
    <dgm:pt modelId="{6E50FD79-0EE8-0F45-9412-559C13E4D18D}" type="pres">
      <dgm:prSet presAssocID="{31CA4850-8EEB-4AD8-BD5B-B0378EA429C7}" presName="L1TextContainer" presStyleLbl="alignNode1" presStyleIdx="1" presStyleCnt="6">
        <dgm:presLayoutVars>
          <dgm:chMax val="1"/>
          <dgm:chPref val="1"/>
          <dgm:bulletEnabled val="1"/>
        </dgm:presLayoutVars>
      </dgm:prSet>
      <dgm:spPr/>
    </dgm:pt>
    <dgm:pt modelId="{99E50214-8A1A-454F-8190-D5FEA854B1AF}" type="pres">
      <dgm:prSet presAssocID="{31CA4850-8EEB-4AD8-BD5B-B0378EA429C7}" presName="L2TextContainerWrapper" presStyleCnt="0">
        <dgm:presLayoutVars>
          <dgm:bulletEnabled val="1"/>
        </dgm:presLayoutVars>
      </dgm:prSet>
      <dgm:spPr/>
    </dgm:pt>
    <dgm:pt modelId="{0372B695-9434-6245-8375-463BACEC8766}" type="pres">
      <dgm:prSet presAssocID="{31CA4850-8EEB-4AD8-BD5B-B0378EA429C7}" presName="L2TextContainer" presStyleLbl="bgAccFollowNode1" presStyleIdx="1" presStyleCnt="6"/>
      <dgm:spPr/>
    </dgm:pt>
    <dgm:pt modelId="{D7597147-646B-B742-849F-CDD8F6459E19}" type="pres">
      <dgm:prSet presAssocID="{31CA4850-8EEB-4AD8-BD5B-B0378EA429C7}" presName="FlexibleEmptyPlaceHolder" presStyleCnt="0"/>
      <dgm:spPr/>
    </dgm:pt>
    <dgm:pt modelId="{F91694DC-B6D4-FF43-8CB6-3ECD9B8E9684}" type="pres">
      <dgm:prSet presAssocID="{31CA4850-8EEB-4AD8-BD5B-B0378EA429C7}" presName="ConnectLine" presStyleLbl="sibTrans1D1" presStyleIdx="1" presStyleCnt="6"/>
      <dgm:spPr/>
    </dgm:pt>
    <dgm:pt modelId="{7BE30E3E-25F4-5F4B-9E3B-F18547FB9EC4}" type="pres">
      <dgm:prSet presAssocID="{31CA4850-8EEB-4AD8-BD5B-B0378EA429C7}" presName="ConnectorPoint" presStyleLbl="node1" presStyleIdx="1" presStyleCnt="6"/>
      <dgm:spPr>
        <a:gradFill rotWithShape="0">
          <a:gsLst>
            <a:gs pos="0">
              <a:schemeClr val="dk2">
                <a:tint val="94000"/>
                <a:satMod val="103000"/>
                <a:lumMod val="102000"/>
              </a:schemeClr>
            </a:gs>
            <a:gs pos="50000">
              <a:schemeClr val="dk2">
                <a:shade val="100000"/>
                <a:satMod val="110000"/>
                <a:lumMod val="100000"/>
              </a:schemeClr>
            </a:gs>
            <a:gs pos="100000">
              <a:schemeClr val="dk2">
                <a:shade val="78000"/>
                <a:satMod val="120000"/>
                <a:lumMod val="99000"/>
              </a:schemeClr>
            </a:gs>
          </a:gsLst>
          <a:lin ang="5400000" scaled="0"/>
        </a:gradFill>
        <a:ln w="6350">
          <a:noFill/>
        </a:ln>
        <a:effectLst>
          <a:outerShdw blurRad="57150" dist="19050" dir="5400000" algn="ctr" rotWithShape="0">
            <a:srgbClr val="000000">
              <a:alpha val="35000"/>
            </a:srgbClr>
          </a:outerShdw>
        </a:effectLst>
      </dgm:spPr>
    </dgm:pt>
    <dgm:pt modelId="{638A1143-982B-0346-9F1C-706E2493E281}" type="pres">
      <dgm:prSet presAssocID="{31CA4850-8EEB-4AD8-BD5B-B0378EA429C7}" presName="EmptyPlaceHolder" presStyleCnt="0"/>
      <dgm:spPr/>
    </dgm:pt>
    <dgm:pt modelId="{069A4147-B606-4948-B6E3-4B59BC0D8142}" type="pres">
      <dgm:prSet presAssocID="{62B0DCF2-AEE4-44ED-B901-9F5403ECCBA6}" presName="spaceBetweenRectangles" presStyleCnt="0"/>
      <dgm:spPr/>
    </dgm:pt>
    <dgm:pt modelId="{9057E0FE-23A2-154F-BAF3-4703C52AB7D6}" type="pres">
      <dgm:prSet presAssocID="{287681A7-1D54-4D65-B5E7-5AC22D65EAD4}" presName="composite" presStyleCnt="0"/>
      <dgm:spPr/>
    </dgm:pt>
    <dgm:pt modelId="{44AB447F-6C2F-D443-9BEB-CB737CB472B0}" type="pres">
      <dgm:prSet presAssocID="{287681A7-1D54-4D65-B5E7-5AC22D65EAD4}" presName="L1TextContainer" presStyleLbl="alignNode1" presStyleIdx="2" presStyleCnt="6">
        <dgm:presLayoutVars>
          <dgm:chMax val="1"/>
          <dgm:chPref val="1"/>
          <dgm:bulletEnabled val="1"/>
        </dgm:presLayoutVars>
      </dgm:prSet>
      <dgm:spPr/>
    </dgm:pt>
    <dgm:pt modelId="{58986A67-B538-7B43-ADED-C8DD6A4C749A}" type="pres">
      <dgm:prSet presAssocID="{287681A7-1D54-4D65-B5E7-5AC22D65EAD4}" presName="L2TextContainerWrapper" presStyleCnt="0">
        <dgm:presLayoutVars>
          <dgm:bulletEnabled val="1"/>
        </dgm:presLayoutVars>
      </dgm:prSet>
      <dgm:spPr/>
    </dgm:pt>
    <dgm:pt modelId="{E4DA6B1F-D401-614B-89D1-E6A048455159}" type="pres">
      <dgm:prSet presAssocID="{287681A7-1D54-4D65-B5E7-5AC22D65EAD4}" presName="L2TextContainer" presStyleLbl="bgAccFollowNode1" presStyleIdx="2" presStyleCnt="6"/>
      <dgm:spPr/>
    </dgm:pt>
    <dgm:pt modelId="{1D7F32D1-BE81-3447-99CD-7679A4179AE1}" type="pres">
      <dgm:prSet presAssocID="{287681A7-1D54-4D65-B5E7-5AC22D65EAD4}" presName="FlexibleEmptyPlaceHolder" presStyleCnt="0"/>
      <dgm:spPr/>
    </dgm:pt>
    <dgm:pt modelId="{CF6A483B-4D33-5341-8226-1C895B774869}" type="pres">
      <dgm:prSet presAssocID="{287681A7-1D54-4D65-B5E7-5AC22D65EAD4}" presName="ConnectLine" presStyleLbl="sibTrans1D1" presStyleIdx="2" presStyleCnt="6"/>
      <dgm:spPr/>
    </dgm:pt>
    <dgm:pt modelId="{5D306F50-F24F-E74F-9EE8-BBEDE83EA2D9}" type="pres">
      <dgm:prSet presAssocID="{287681A7-1D54-4D65-B5E7-5AC22D65EAD4}" presName="ConnectorPoint" presStyleLbl="node1" presStyleIdx="2" presStyleCnt="6"/>
      <dgm:spPr>
        <a:gradFill rotWithShape="0">
          <a:gsLst>
            <a:gs pos="0">
              <a:schemeClr val="dk2">
                <a:tint val="94000"/>
                <a:satMod val="103000"/>
                <a:lumMod val="102000"/>
              </a:schemeClr>
            </a:gs>
            <a:gs pos="50000">
              <a:schemeClr val="dk2">
                <a:shade val="100000"/>
                <a:satMod val="110000"/>
                <a:lumMod val="100000"/>
              </a:schemeClr>
            </a:gs>
            <a:gs pos="100000">
              <a:schemeClr val="dk2">
                <a:shade val="78000"/>
                <a:satMod val="120000"/>
                <a:lumMod val="99000"/>
              </a:schemeClr>
            </a:gs>
          </a:gsLst>
          <a:lin ang="5400000" scaled="0"/>
        </a:gradFill>
        <a:ln w="6350">
          <a:noFill/>
        </a:ln>
        <a:effectLst>
          <a:outerShdw blurRad="57150" dist="19050" dir="5400000" algn="ctr" rotWithShape="0">
            <a:srgbClr val="000000">
              <a:alpha val="35000"/>
            </a:srgbClr>
          </a:outerShdw>
        </a:effectLst>
      </dgm:spPr>
    </dgm:pt>
    <dgm:pt modelId="{0D205EA5-1F43-9448-8873-4AC027A912D9}" type="pres">
      <dgm:prSet presAssocID="{287681A7-1D54-4D65-B5E7-5AC22D65EAD4}" presName="EmptyPlaceHolder" presStyleCnt="0"/>
      <dgm:spPr/>
    </dgm:pt>
    <dgm:pt modelId="{FDF5DBDB-2EFC-A94F-8226-F53C9D073527}" type="pres">
      <dgm:prSet presAssocID="{DB4D6F64-4BB3-434F-808C-E512C6E03A87}" presName="spaceBetweenRectangles" presStyleCnt="0"/>
      <dgm:spPr/>
    </dgm:pt>
    <dgm:pt modelId="{CD70CF0F-0B91-2E4D-AB3B-A0C2A4521F1C}" type="pres">
      <dgm:prSet presAssocID="{B11DAC58-31DF-4449-8E60-C73ACBDBAD62}" presName="composite" presStyleCnt="0"/>
      <dgm:spPr/>
    </dgm:pt>
    <dgm:pt modelId="{9BBF8772-5D46-6F40-84D8-F4FF24C896AE}" type="pres">
      <dgm:prSet presAssocID="{B11DAC58-31DF-4449-8E60-C73ACBDBAD62}" presName="L1TextContainer" presStyleLbl="alignNode1" presStyleIdx="3" presStyleCnt="6">
        <dgm:presLayoutVars>
          <dgm:chMax val="1"/>
          <dgm:chPref val="1"/>
          <dgm:bulletEnabled val="1"/>
        </dgm:presLayoutVars>
      </dgm:prSet>
      <dgm:spPr/>
    </dgm:pt>
    <dgm:pt modelId="{CB896AAD-2E29-974E-96FA-4F1283C2B4AD}" type="pres">
      <dgm:prSet presAssocID="{B11DAC58-31DF-4449-8E60-C73ACBDBAD62}" presName="L2TextContainerWrapper" presStyleCnt="0">
        <dgm:presLayoutVars>
          <dgm:bulletEnabled val="1"/>
        </dgm:presLayoutVars>
      </dgm:prSet>
      <dgm:spPr/>
    </dgm:pt>
    <dgm:pt modelId="{D9D21ED9-401D-E248-AC51-CAE717ED852D}" type="pres">
      <dgm:prSet presAssocID="{B11DAC58-31DF-4449-8E60-C73ACBDBAD62}" presName="L2TextContainer" presStyleLbl="bgAccFollowNode1" presStyleIdx="3" presStyleCnt="6"/>
      <dgm:spPr/>
    </dgm:pt>
    <dgm:pt modelId="{F229B274-9B06-B54A-84BB-F918F9E6ED73}" type="pres">
      <dgm:prSet presAssocID="{B11DAC58-31DF-4449-8E60-C73ACBDBAD62}" presName="FlexibleEmptyPlaceHolder" presStyleCnt="0"/>
      <dgm:spPr/>
    </dgm:pt>
    <dgm:pt modelId="{59F89A01-DFA0-9546-8CB6-ACCED04080BE}" type="pres">
      <dgm:prSet presAssocID="{B11DAC58-31DF-4449-8E60-C73ACBDBAD62}" presName="ConnectLine" presStyleLbl="sibTrans1D1" presStyleIdx="3" presStyleCnt="6"/>
      <dgm:spPr/>
    </dgm:pt>
    <dgm:pt modelId="{15541AEC-22D2-FC41-89FC-5279C8E43334}" type="pres">
      <dgm:prSet presAssocID="{B11DAC58-31DF-4449-8E60-C73ACBDBAD62}" presName="ConnectorPoint" presStyleLbl="node1" presStyleIdx="3" presStyleCnt="6"/>
      <dgm:spPr>
        <a:gradFill rotWithShape="0">
          <a:gsLst>
            <a:gs pos="0">
              <a:schemeClr val="dk2">
                <a:tint val="94000"/>
                <a:satMod val="103000"/>
                <a:lumMod val="102000"/>
              </a:schemeClr>
            </a:gs>
            <a:gs pos="50000">
              <a:schemeClr val="dk2">
                <a:shade val="100000"/>
                <a:satMod val="110000"/>
                <a:lumMod val="100000"/>
              </a:schemeClr>
            </a:gs>
            <a:gs pos="100000">
              <a:schemeClr val="dk2">
                <a:shade val="78000"/>
                <a:satMod val="120000"/>
                <a:lumMod val="99000"/>
              </a:schemeClr>
            </a:gs>
          </a:gsLst>
          <a:lin ang="5400000" scaled="0"/>
        </a:gradFill>
        <a:ln w="6350">
          <a:noFill/>
        </a:ln>
        <a:effectLst>
          <a:outerShdw blurRad="57150" dist="19050" dir="5400000" algn="ctr" rotWithShape="0">
            <a:srgbClr val="000000">
              <a:alpha val="35000"/>
            </a:srgbClr>
          </a:outerShdw>
        </a:effectLst>
      </dgm:spPr>
    </dgm:pt>
    <dgm:pt modelId="{EC6C00D5-588A-8C46-84CF-F27E2528D5DD}" type="pres">
      <dgm:prSet presAssocID="{B11DAC58-31DF-4449-8E60-C73ACBDBAD62}" presName="EmptyPlaceHolder" presStyleCnt="0"/>
      <dgm:spPr/>
    </dgm:pt>
    <dgm:pt modelId="{5EDB755A-E33F-6F43-A839-C8C069BA94E9}" type="pres">
      <dgm:prSet presAssocID="{476C6D98-A7C8-4C21-907B-A5DC3F0E3534}" presName="spaceBetweenRectangles" presStyleCnt="0"/>
      <dgm:spPr/>
    </dgm:pt>
    <dgm:pt modelId="{52E16DD8-0725-754C-A7BF-0AB96760CDBD}" type="pres">
      <dgm:prSet presAssocID="{14E99D84-60E1-4178-9C39-3834D2C17C40}" presName="composite" presStyleCnt="0"/>
      <dgm:spPr/>
    </dgm:pt>
    <dgm:pt modelId="{9E40E3AC-3E27-2349-BFBB-95D79132D18E}" type="pres">
      <dgm:prSet presAssocID="{14E99D84-60E1-4178-9C39-3834D2C17C40}" presName="L1TextContainer" presStyleLbl="alignNode1" presStyleIdx="4" presStyleCnt="6">
        <dgm:presLayoutVars>
          <dgm:chMax val="1"/>
          <dgm:chPref val="1"/>
          <dgm:bulletEnabled val="1"/>
        </dgm:presLayoutVars>
      </dgm:prSet>
      <dgm:spPr/>
    </dgm:pt>
    <dgm:pt modelId="{FFC78DB9-60C1-CE48-B042-28C1548B616C}" type="pres">
      <dgm:prSet presAssocID="{14E99D84-60E1-4178-9C39-3834D2C17C40}" presName="L2TextContainerWrapper" presStyleCnt="0">
        <dgm:presLayoutVars>
          <dgm:bulletEnabled val="1"/>
        </dgm:presLayoutVars>
      </dgm:prSet>
      <dgm:spPr/>
    </dgm:pt>
    <dgm:pt modelId="{B9AC3A34-DCFE-BE41-A528-BEC238791DC3}" type="pres">
      <dgm:prSet presAssocID="{14E99D84-60E1-4178-9C39-3834D2C17C40}" presName="L2TextContainer" presStyleLbl="bgAccFollowNode1" presStyleIdx="4" presStyleCnt="6"/>
      <dgm:spPr/>
    </dgm:pt>
    <dgm:pt modelId="{110BEE1C-8A0B-FC44-8DBE-40B58B70B002}" type="pres">
      <dgm:prSet presAssocID="{14E99D84-60E1-4178-9C39-3834D2C17C40}" presName="FlexibleEmptyPlaceHolder" presStyleCnt="0"/>
      <dgm:spPr/>
    </dgm:pt>
    <dgm:pt modelId="{EB96C5E9-0CE9-A642-9ADD-6CE7D4EC8EE4}" type="pres">
      <dgm:prSet presAssocID="{14E99D84-60E1-4178-9C39-3834D2C17C40}" presName="ConnectLine" presStyleLbl="sibTrans1D1" presStyleIdx="4" presStyleCnt="6"/>
      <dgm:spPr/>
    </dgm:pt>
    <dgm:pt modelId="{F11B6C22-8F80-884B-B2F8-897E81B5D603}" type="pres">
      <dgm:prSet presAssocID="{14E99D84-60E1-4178-9C39-3834D2C17C40}" presName="ConnectorPoint" presStyleLbl="node1" presStyleIdx="4" presStyleCnt="6"/>
      <dgm:spPr>
        <a:gradFill rotWithShape="0">
          <a:gsLst>
            <a:gs pos="0">
              <a:schemeClr val="dk2">
                <a:tint val="94000"/>
                <a:satMod val="103000"/>
                <a:lumMod val="102000"/>
              </a:schemeClr>
            </a:gs>
            <a:gs pos="50000">
              <a:schemeClr val="dk2">
                <a:shade val="100000"/>
                <a:satMod val="110000"/>
                <a:lumMod val="100000"/>
              </a:schemeClr>
            </a:gs>
            <a:gs pos="100000">
              <a:schemeClr val="dk2">
                <a:shade val="78000"/>
                <a:satMod val="120000"/>
                <a:lumMod val="99000"/>
              </a:schemeClr>
            </a:gs>
          </a:gsLst>
          <a:lin ang="5400000" scaled="0"/>
        </a:gradFill>
        <a:ln w="6350">
          <a:noFill/>
        </a:ln>
        <a:effectLst>
          <a:outerShdw blurRad="57150" dist="19050" dir="5400000" algn="ctr" rotWithShape="0">
            <a:srgbClr val="000000">
              <a:alpha val="35000"/>
            </a:srgbClr>
          </a:outerShdw>
        </a:effectLst>
      </dgm:spPr>
    </dgm:pt>
    <dgm:pt modelId="{51C41C30-65BC-584A-9E21-DD1BE6A806D7}" type="pres">
      <dgm:prSet presAssocID="{14E99D84-60E1-4178-9C39-3834D2C17C40}" presName="EmptyPlaceHolder" presStyleCnt="0"/>
      <dgm:spPr/>
    </dgm:pt>
    <dgm:pt modelId="{5F0160DA-F0A9-EB4C-8EAE-31030A35954D}" type="pres">
      <dgm:prSet presAssocID="{43703ED6-1E9F-41DC-94F7-0DABF870E12F}" presName="spaceBetweenRectangles" presStyleCnt="0"/>
      <dgm:spPr/>
    </dgm:pt>
    <dgm:pt modelId="{E048F95B-9BC7-E54D-AD96-94407ECDD5B9}" type="pres">
      <dgm:prSet presAssocID="{7AD0DA6B-223D-42E4-BBA2-3CED058AB2FA}" presName="composite" presStyleCnt="0"/>
      <dgm:spPr/>
    </dgm:pt>
    <dgm:pt modelId="{51746403-1FA3-5342-B038-4282F928FB63}" type="pres">
      <dgm:prSet presAssocID="{7AD0DA6B-223D-42E4-BBA2-3CED058AB2FA}" presName="L1TextContainer" presStyleLbl="alignNode1" presStyleIdx="5" presStyleCnt="6">
        <dgm:presLayoutVars>
          <dgm:chMax val="1"/>
          <dgm:chPref val="1"/>
          <dgm:bulletEnabled val="1"/>
        </dgm:presLayoutVars>
      </dgm:prSet>
      <dgm:spPr/>
    </dgm:pt>
    <dgm:pt modelId="{6216A678-01DE-7641-8FCE-0FB5632D3750}" type="pres">
      <dgm:prSet presAssocID="{7AD0DA6B-223D-42E4-BBA2-3CED058AB2FA}" presName="L2TextContainerWrapper" presStyleCnt="0">
        <dgm:presLayoutVars>
          <dgm:bulletEnabled val="1"/>
        </dgm:presLayoutVars>
      </dgm:prSet>
      <dgm:spPr/>
    </dgm:pt>
    <dgm:pt modelId="{8AFA8D5C-8BDA-5C4B-9D2B-9BEEA33A8A8E}" type="pres">
      <dgm:prSet presAssocID="{7AD0DA6B-223D-42E4-BBA2-3CED058AB2FA}" presName="L2TextContainer" presStyleLbl="bgAccFollowNode1" presStyleIdx="5" presStyleCnt="6"/>
      <dgm:spPr/>
    </dgm:pt>
    <dgm:pt modelId="{AE9B2712-414D-9347-94CE-E9164554C035}" type="pres">
      <dgm:prSet presAssocID="{7AD0DA6B-223D-42E4-BBA2-3CED058AB2FA}" presName="FlexibleEmptyPlaceHolder" presStyleCnt="0"/>
      <dgm:spPr/>
    </dgm:pt>
    <dgm:pt modelId="{48CE9DC2-1BDF-E941-B778-0030BC32E6B6}" type="pres">
      <dgm:prSet presAssocID="{7AD0DA6B-223D-42E4-BBA2-3CED058AB2FA}" presName="ConnectLine" presStyleLbl="sibTrans1D1" presStyleIdx="5" presStyleCnt="6"/>
      <dgm:spPr/>
    </dgm:pt>
    <dgm:pt modelId="{9029A0BB-C9C1-A44A-978E-34D01A4287E4}" type="pres">
      <dgm:prSet presAssocID="{7AD0DA6B-223D-42E4-BBA2-3CED058AB2FA}" presName="ConnectorPoint" presStyleLbl="node1" presStyleIdx="5" presStyleCnt="6"/>
      <dgm:spPr>
        <a:gradFill rotWithShape="0">
          <a:gsLst>
            <a:gs pos="0">
              <a:schemeClr val="dk2">
                <a:tint val="94000"/>
                <a:satMod val="103000"/>
                <a:lumMod val="102000"/>
              </a:schemeClr>
            </a:gs>
            <a:gs pos="50000">
              <a:schemeClr val="dk2">
                <a:shade val="100000"/>
                <a:satMod val="110000"/>
                <a:lumMod val="100000"/>
              </a:schemeClr>
            </a:gs>
            <a:gs pos="100000">
              <a:schemeClr val="dk2">
                <a:shade val="78000"/>
                <a:satMod val="120000"/>
                <a:lumMod val="99000"/>
              </a:schemeClr>
            </a:gs>
          </a:gsLst>
          <a:lin ang="5400000" scaled="0"/>
        </a:gradFill>
        <a:ln w="6350">
          <a:noFill/>
        </a:ln>
        <a:effectLst>
          <a:outerShdw blurRad="57150" dist="19050" dir="5400000" algn="ctr" rotWithShape="0">
            <a:srgbClr val="000000">
              <a:alpha val="35000"/>
            </a:srgbClr>
          </a:outerShdw>
        </a:effectLst>
      </dgm:spPr>
    </dgm:pt>
    <dgm:pt modelId="{1C9CDBAF-15F2-7143-9856-EB353EAE8907}" type="pres">
      <dgm:prSet presAssocID="{7AD0DA6B-223D-42E4-BBA2-3CED058AB2FA}" presName="EmptyPlaceHolder" presStyleCnt="0"/>
      <dgm:spPr/>
    </dgm:pt>
  </dgm:ptLst>
  <dgm:cxnLst>
    <dgm:cxn modelId="{40452E06-9EC2-4597-9465-B4B5A60F0267}" srcId="{3E8106ED-D935-42BC-BDDD-EC20BCC2CCDF}" destId="{7AD0DA6B-223D-42E4-BBA2-3CED058AB2FA}" srcOrd="5" destOrd="0" parTransId="{25E2DDAA-84A0-46F5-9B7D-BE9045816708}" sibTransId="{D2DA44A2-529D-465F-8253-5DBED7FB8EBB}"/>
    <dgm:cxn modelId="{F4E75209-EC5F-4F50-84F2-F8C15B79FDB4}" srcId="{AB4DB480-6BE1-4949-9987-F6613D0CFD4A}" destId="{BD440D19-1F50-4011-933E-F667F54818C1}" srcOrd="0" destOrd="0" parTransId="{4D26E871-EA27-44B1-AAD2-CF5944B65863}" sibTransId="{0757A95D-3349-4819-A552-C25B36366A16}"/>
    <dgm:cxn modelId="{51B66C0D-8B98-3942-AE07-263385EDC8C3}" type="presOf" srcId="{7AD0DA6B-223D-42E4-BBA2-3CED058AB2FA}" destId="{51746403-1FA3-5342-B038-4282F928FB63}" srcOrd="0" destOrd="0" presId="urn:microsoft.com/office/officeart/2017/3/layout/HorizontalLabelsTimeline"/>
    <dgm:cxn modelId="{67BCD32E-D15A-2A43-A3BB-3AAA93EB67BC}" type="presOf" srcId="{42742522-D700-4B9A-9C02-C1C228AA1F7E}" destId="{B9AC3A34-DCFE-BE41-A528-BEC238791DC3}" srcOrd="0" destOrd="0" presId="urn:microsoft.com/office/officeart/2017/3/layout/HorizontalLabelsTimeline"/>
    <dgm:cxn modelId="{BAE05F31-1A30-4AD7-9EFC-AB88EF8C0A41}" srcId="{B11DAC58-31DF-4449-8E60-C73ACBDBAD62}" destId="{1BB67010-B690-4921-AEEC-93D5C6364326}" srcOrd="0" destOrd="0" parTransId="{8F32FC00-0D8C-4CEA-95C0-91F4386CE387}" sibTransId="{2E8788A7-35BE-47D9-BB68-71D7E41964C9}"/>
    <dgm:cxn modelId="{237B8C31-C2C7-D345-B706-DEA330332016}" type="presOf" srcId="{1BB67010-B690-4921-AEEC-93D5C6364326}" destId="{D9D21ED9-401D-E248-AC51-CAE717ED852D}" srcOrd="0" destOrd="0" presId="urn:microsoft.com/office/officeart/2017/3/layout/HorizontalLabelsTimeline"/>
    <dgm:cxn modelId="{7C12B137-4DE2-44DA-8A0A-ED6D574C153E}" srcId="{287681A7-1D54-4D65-B5E7-5AC22D65EAD4}" destId="{6DB89744-FA38-4AE3-B363-2D412FC35667}" srcOrd="0" destOrd="0" parTransId="{CF50D4AB-F00B-4A89-9C45-F1C0ECFB95DA}" sibTransId="{A105879E-74B2-4072-B2AD-CA86241F7992}"/>
    <dgm:cxn modelId="{506A844E-6BE1-C348-A6CC-6071FFC2BF65}" type="presOf" srcId="{6DB89744-FA38-4AE3-B363-2D412FC35667}" destId="{E4DA6B1F-D401-614B-89D1-E6A048455159}" srcOrd="0" destOrd="0" presId="urn:microsoft.com/office/officeart/2017/3/layout/HorizontalLabelsTimeline"/>
    <dgm:cxn modelId="{C49AD352-D059-40E7-ADA2-EB8BDFF330B5}" srcId="{14E99D84-60E1-4178-9C39-3834D2C17C40}" destId="{42742522-D700-4B9A-9C02-C1C228AA1F7E}" srcOrd="0" destOrd="0" parTransId="{3DB6E160-84D9-487B-9136-7D141E3583FD}" sibTransId="{74876257-DB21-40ED-B6FC-FA3A3A1F272A}"/>
    <dgm:cxn modelId="{B87FF15C-8E68-4D28-A7BC-5AAA80E858BA}" srcId="{3E8106ED-D935-42BC-BDDD-EC20BCC2CCDF}" destId="{287681A7-1D54-4D65-B5E7-5AC22D65EAD4}" srcOrd="2" destOrd="0" parTransId="{E1A5A65A-185D-40F2-84C4-21C30B88EE69}" sibTransId="{DB4D6F64-4BB3-434F-808C-E512C6E03A87}"/>
    <dgm:cxn modelId="{9F8CB562-5858-CF41-9B20-3552FC2DB400}" type="presOf" srcId="{31CA4850-8EEB-4AD8-BD5B-B0378EA429C7}" destId="{6E50FD79-0EE8-0F45-9412-559C13E4D18D}" srcOrd="0" destOrd="0" presId="urn:microsoft.com/office/officeart/2017/3/layout/HorizontalLabelsTimeline"/>
    <dgm:cxn modelId="{CB3B5E6A-4CE7-4D70-B616-70C406B9087D}" srcId="{31CA4850-8EEB-4AD8-BD5B-B0378EA429C7}" destId="{2FDBC27D-AA62-4366-9723-DBE30C058FE8}" srcOrd="0" destOrd="0" parTransId="{A986D2DD-27E3-4912-B484-AC226022CB61}" sibTransId="{14F9D579-766B-4464-8B94-D0E065836CF0}"/>
    <dgm:cxn modelId="{311B6C72-3FEA-5D4E-BEF4-09369ED56AF5}" type="presOf" srcId="{14E99D84-60E1-4178-9C39-3834D2C17C40}" destId="{9E40E3AC-3E27-2349-BFBB-95D79132D18E}" srcOrd="0" destOrd="0" presId="urn:microsoft.com/office/officeart/2017/3/layout/HorizontalLabelsTimeline"/>
    <dgm:cxn modelId="{4EFE1885-E068-4322-B65B-72444749D8E5}" srcId="{3E8106ED-D935-42BC-BDDD-EC20BCC2CCDF}" destId="{B11DAC58-31DF-4449-8E60-C73ACBDBAD62}" srcOrd="3" destOrd="0" parTransId="{5C5B423C-0F9F-4DEB-9438-6733D7043F76}" sibTransId="{476C6D98-A7C8-4C21-907B-A5DC3F0E3534}"/>
    <dgm:cxn modelId="{C179A587-166A-4990-AD56-5DABA9975D2E}" srcId="{3E8106ED-D935-42BC-BDDD-EC20BCC2CCDF}" destId="{AB4DB480-6BE1-4949-9987-F6613D0CFD4A}" srcOrd="0" destOrd="0" parTransId="{0E12B2C8-EF87-483A-A857-BE81DB3928A8}" sibTransId="{DCC5CB0B-78F7-4970-940D-90E3E79A7D48}"/>
    <dgm:cxn modelId="{FDFBAA8E-4E49-C645-83CE-D73B5FBD61B5}" type="presOf" srcId="{B11DAC58-31DF-4449-8E60-C73ACBDBAD62}" destId="{9BBF8772-5D46-6F40-84D8-F4FF24C896AE}" srcOrd="0" destOrd="0" presId="urn:microsoft.com/office/officeart/2017/3/layout/HorizontalLabelsTimeline"/>
    <dgm:cxn modelId="{44EAEE91-4F9B-4AE7-A99A-FAB834BAC02F}" srcId="{3E8106ED-D935-42BC-BDDD-EC20BCC2CCDF}" destId="{31CA4850-8EEB-4AD8-BD5B-B0378EA429C7}" srcOrd="1" destOrd="0" parTransId="{6BA4623E-5B25-45B1-98D7-7711F1CCE0C2}" sibTransId="{62B0DCF2-AEE4-44ED-B901-9F5403ECCBA6}"/>
    <dgm:cxn modelId="{735D9A95-5DCF-4179-ADA0-0CA9A762853F}" srcId="{3E8106ED-D935-42BC-BDDD-EC20BCC2CCDF}" destId="{14E99D84-60E1-4178-9C39-3834D2C17C40}" srcOrd="4" destOrd="0" parTransId="{42FB5F18-05F8-446A-BA58-1E1BE58F4ADB}" sibTransId="{43703ED6-1E9F-41DC-94F7-0DABF870E12F}"/>
    <dgm:cxn modelId="{F1346697-91EE-D04D-9B5D-BAD44CEE743F}" type="presOf" srcId="{AB4DB480-6BE1-4949-9987-F6613D0CFD4A}" destId="{DBADEE4C-DACE-9547-97B7-F6298BFBECC4}" srcOrd="0" destOrd="0" presId="urn:microsoft.com/office/officeart/2017/3/layout/HorizontalLabelsTimeline"/>
    <dgm:cxn modelId="{9DEFA99F-C0AF-F248-9C39-944325980AD3}" type="presOf" srcId="{FA4BF047-648A-4FE5-9050-E9F56CBB4A36}" destId="{8AFA8D5C-8BDA-5C4B-9D2B-9BEEA33A8A8E}" srcOrd="0" destOrd="0" presId="urn:microsoft.com/office/officeart/2017/3/layout/HorizontalLabelsTimeline"/>
    <dgm:cxn modelId="{5721CDA2-4E24-4CE6-9B91-C0F683998709}" srcId="{7AD0DA6B-223D-42E4-BBA2-3CED058AB2FA}" destId="{FA4BF047-648A-4FE5-9050-E9F56CBB4A36}" srcOrd="0" destOrd="0" parTransId="{9D671A74-5DB6-4DA7-9DFC-C29E3A9004DD}" sibTransId="{7B2B940F-717D-4EAB-A6B5-42DC5AF66E3C}"/>
    <dgm:cxn modelId="{42DE39C9-80F9-6E4C-AB57-A9611EB8FCDA}" type="presOf" srcId="{287681A7-1D54-4D65-B5E7-5AC22D65EAD4}" destId="{44AB447F-6C2F-D443-9BEB-CB737CB472B0}" srcOrd="0" destOrd="0" presId="urn:microsoft.com/office/officeart/2017/3/layout/HorizontalLabelsTimeline"/>
    <dgm:cxn modelId="{0F827CD3-992B-5841-9C6E-F94BA495C9E4}" type="presOf" srcId="{2FDBC27D-AA62-4366-9723-DBE30C058FE8}" destId="{0372B695-9434-6245-8375-463BACEC8766}" srcOrd="0" destOrd="0" presId="urn:microsoft.com/office/officeart/2017/3/layout/HorizontalLabelsTimeline"/>
    <dgm:cxn modelId="{9DAF63EE-9142-B345-A743-1071BACC7B98}" type="presOf" srcId="{3E8106ED-D935-42BC-BDDD-EC20BCC2CCDF}" destId="{DF37FDE0-088E-164A-9465-576A516DBAEA}" srcOrd="0" destOrd="0" presId="urn:microsoft.com/office/officeart/2017/3/layout/HorizontalLabelsTimeline"/>
    <dgm:cxn modelId="{480351F9-FC69-4648-AADB-C2829B37596B}" type="presOf" srcId="{BD440D19-1F50-4011-933E-F667F54818C1}" destId="{2E4C4C39-68A9-1447-B97A-99C232380B42}" srcOrd="0" destOrd="0" presId="urn:microsoft.com/office/officeart/2017/3/layout/HorizontalLabelsTimeline"/>
    <dgm:cxn modelId="{7CA975B0-3AA3-944C-9E18-CD6A207D2B51}" type="presParOf" srcId="{DF37FDE0-088E-164A-9465-576A516DBAEA}" destId="{E2C2F5FE-2463-CA48-AA79-885DE5832644}" srcOrd="0" destOrd="0" presId="urn:microsoft.com/office/officeart/2017/3/layout/HorizontalLabelsTimeline"/>
    <dgm:cxn modelId="{15423E25-BC83-B845-B8B8-C115F298A474}" type="presParOf" srcId="{DF37FDE0-088E-164A-9465-576A516DBAEA}" destId="{32B16EDE-4B85-8B49-BA24-59FCF0839059}" srcOrd="1" destOrd="0" presId="urn:microsoft.com/office/officeart/2017/3/layout/HorizontalLabelsTimeline"/>
    <dgm:cxn modelId="{C5F965D4-6955-1541-9483-D63CAC054D24}" type="presParOf" srcId="{32B16EDE-4B85-8B49-BA24-59FCF0839059}" destId="{60F26651-9221-AF47-A415-934A1F2D4A70}" srcOrd="0" destOrd="0" presId="urn:microsoft.com/office/officeart/2017/3/layout/HorizontalLabelsTimeline"/>
    <dgm:cxn modelId="{27C6876D-0A25-E246-A780-EB0AE2632FC3}" type="presParOf" srcId="{60F26651-9221-AF47-A415-934A1F2D4A70}" destId="{DBADEE4C-DACE-9547-97B7-F6298BFBECC4}" srcOrd="0" destOrd="0" presId="urn:microsoft.com/office/officeart/2017/3/layout/HorizontalLabelsTimeline"/>
    <dgm:cxn modelId="{E3353067-1FBB-C646-B124-A6DF22671F29}" type="presParOf" srcId="{60F26651-9221-AF47-A415-934A1F2D4A70}" destId="{B7AFB32D-3CE3-4349-993E-1B1F53667C1C}" srcOrd="1" destOrd="0" presId="urn:microsoft.com/office/officeart/2017/3/layout/HorizontalLabelsTimeline"/>
    <dgm:cxn modelId="{46FA3C9D-57A7-1543-8882-3DE6CDD0D0D7}" type="presParOf" srcId="{B7AFB32D-3CE3-4349-993E-1B1F53667C1C}" destId="{2E4C4C39-68A9-1447-B97A-99C232380B42}" srcOrd="0" destOrd="0" presId="urn:microsoft.com/office/officeart/2017/3/layout/HorizontalLabelsTimeline"/>
    <dgm:cxn modelId="{E3E1DC05-7AF3-0049-9CB0-40E933D38FB0}" type="presParOf" srcId="{B7AFB32D-3CE3-4349-993E-1B1F53667C1C}" destId="{BFCFB73B-5AD5-E34B-8BD6-A654DF083F1F}" srcOrd="1" destOrd="0" presId="urn:microsoft.com/office/officeart/2017/3/layout/HorizontalLabelsTimeline"/>
    <dgm:cxn modelId="{C92F68FF-F94F-7346-B8D7-0A7F8D221E32}" type="presParOf" srcId="{60F26651-9221-AF47-A415-934A1F2D4A70}" destId="{45ADBD31-9F23-ED43-8376-9D6CDD6AAF21}" srcOrd="2" destOrd="0" presId="urn:microsoft.com/office/officeart/2017/3/layout/HorizontalLabelsTimeline"/>
    <dgm:cxn modelId="{3D50AB20-F18F-F447-AE82-28E65378E357}" type="presParOf" srcId="{60F26651-9221-AF47-A415-934A1F2D4A70}" destId="{10AA8234-52D4-0745-A19D-FEF1F477D455}" srcOrd="3" destOrd="0" presId="urn:microsoft.com/office/officeart/2017/3/layout/HorizontalLabelsTimeline"/>
    <dgm:cxn modelId="{694FB8FC-2D6A-8341-80F1-1E34B4D526D8}" type="presParOf" srcId="{60F26651-9221-AF47-A415-934A1F2D4A70}" destId="{8BF70976-64E0-C343-851B-8CB90FEEA53B}" srcOrd="4" destOrd="0" presId="urn:microsoft.com/office/officeart/2017/3/layout/HorizontalLabelsTimeline"/>
    <dgm:cxn modelId="{76BFE64D-9702-9C40-AEAE-ED7ECDBAE9A6}" type="presParOf" srcId="{32B16EDE-4B85-8B49-BA24-59FCF0839059}" destId="{19724FD6-AE9D-FE4F-A2E7-E3D69CE213BC}" srcOrd="1" destOrd="0" presId="urn:microsoft.com/office/officeart/2017/3/layout/HorizontalLabelsTimeline"/>
    <dgm:cxn modelId="{86AF0D72-F67C-C343-964B-CF34A91F8A46}" type="presParOf" srcId="{32B16EDE-4B85-8B49-BA24-59FCF0839059}" destId="{46084084-2C51-7646-BA88-4A67E419AF43}" srcOrd="2" destOrd="0" presId="urn:microsoft.com/office/officeart/2017/3/layout/HorizontalLabelsTimeline"/>
    <dgm:cxn modelId="{3D9548F3-45B6-4148-984C-62DE039604DE}" type="presParOf" srcId="{46084084-2C51-7646-BA88-4A67E419AF43}" destId="{6E50FD79-0EE8-0F45-9412-559C13E4D18D}" srcOrd="0" destOrd="0" presId="urn:microsoft.com/office/officeart/2017/3/layout/HorizontalLabelsTimeline"/>
    <dgm:cxn modelId="{60273ADF-428B-3841-8DD6-F74E43A07FA6}" type="presParOf" srcId="{46084084-2C51-7646-BA88-4A67E419AF43}" destId="{99E50214-8A1A-454F-8190-D5FEA854B1AF}" srcOrd="1" destOrd="0" presId="urn:microsoft.com/office/officeart/2017/3/layout/HorizontalLabelsTimeline"/>
    <dgm:cxn modelId="{AE4EAAB9-9915-4841-BD44-404A1E7088CA}" type="presParOf" srcId="{99E50214-8A1A-454F-8190-D5FEA854B1AF}" destId="{0372B695-9434-6245-8375-463BACEC8766}" srcOrd="0" destOrd="0" presId="urn:microsoft.com/office/officeart/2017/3/layout/HorizontalLabelsTimeline"/>
    <dgm:cxn modelId="{EFA57D36-86D0-F24E-8E62-EC1CCF1A3B64}" type="presParOf" srcId="{99E50214-8A1A-454F-8190-D5FEA854B1AF}" destId="{D7597147-646B-B742-849F-CDD8F6459E19}" srcOrd="1" destOrd="0" presId="urn:microsoft.com/office/officeart/2017/3/layout/HorizontalLabelsTimeline"/>
    <dgm:cxn modelId="{C3646172-1E16-FA47-817C-0A10DE4587EC}" type="presParOf" srcId="{46084084-2C51-7646-BA88-4A67E419AF43}" destId="{F91694DC-B6D4-FF43-8CB6-3ECD9B8E9684}" srcOrd="2" destOrd="0" presId="urn:microsoft.com/office/officeart/2017/3/layout/HorizontalLabelsTimeline"/>
    <dgm:cxn modelId="{0825B6EC-DD08-1946-8DDF-21152F995DEA}" type="presParOf" srcId="{46084084-2C51-7646-BA88-4A67E419AF43}" destId="{7BE30E3E-25F4-5F4B-9E3B-F18547FB9EC4}" srcOrd="3" destOrd="0" presId="urn:microsoft.com/office/officeart/2017/3/layout/HorizontalLabelsTimeline"/>
    <dgm:cxn modelId="{6955BAA4-9D67-1840-B8DF-D6B6394B3D0E}" type="presParOf" srcId="{46084084-2C51-7646-BA88-4A67E419AF43}" destId="{638A1143-982B-0346-9F1C-706E2493E281}" srcOrd="4" destOrd="0" presId="urn:microsoft.com/office/officeart/2017/3/layout/HorizontalLabelsTimeline"/>
    <dgm:cxn modelId="{DB44E13F-FAAA-FB46-AC6F-64D6B0175234}" type="presParOf" srcId="{32B16EDE-4B85-8B49-BA24-59FCF0839059}" destId="{069A4147-B606-4948-B6E3-4B59BC0D8142}" srcOrd="3" destOrd="0" presId="urn:microsoft.com/office/officeart/2017/3/layout/HorizontalLabelsTimeline"/>
    <dgm:cxn modelId="{5D2FC67A-D918-0543-99BF-FE23084258BA}" type="presParOf" srcId="{32B16EDE-4B85-8B49-BA24-59FCF0839059}" destId="{9057E0FE-23A2-154F-BAF3-4703C52AB7D6}" srcOrd="4" destOrd="0" presId="urn:microsoft.com/office/officeart/2017/3/layout/HorizontalLabelsTimeline"/>
    <dgm:cxn modelId="{FA18609A-0D6A-9B44-B3FB-505407B66DB3}" type="presParOf" srcId="{9057E0FE-23A2-154F-BAF3-4703C52AB7D6}" destId="{44AB447F-6C2F-D443-9BEB-CB737CB472B0}" srcOrd="0" destOrd="0" presId="urn:microsoft.com/office/officeart/2017/3/layout/HorizontalLabelsTimeline"/>
    <dgm:cxn modelId="{DAE5C2F0-7C54-2C4A-86E5-F18D7485DF82}" type="presParOf" srcId="{9057E0FE-23A2-154F-BAF3-4703C52AB7D6}" destId="{58986A67-B538-7B43-ADED-C8DD6A4C749A}" srcOrd="1" destOrd="0" presId="urn:microsoft.com/office/officeart/2017/3/layout/HorizontalLabelsTimeline"/>
    <dgm:cxn modelId="{ED2B475E-A761-E048-85B2-0C2267352046}" type="presParOf" srcId="{58986A67-B538-7B43-ADED-C8DD6A4C749A}" destId="{E4DA6B1F-D401-614B-89D1-E6A048455159}" srcOrd="0" destOrd="0" presId="urn:microsoft.com/office/officeart/2017/3/layout/HorizontalLabelsTimeline"/>
    <dgm:cxn modelId="{D21F6D9D-536A-6E4B-939F-F490BAF9FE07}" type="presParOf" srcId="{58986A67-B538-7B43-ADED-C8DD6A4C749A}" destId="{1D7F32D1-BE81-3447-99CD-7679A4179AE1}" srcOrd="1" destOrd="0" presId="urn:microsoft.com/office/officeart/2017/3/layout/HorizontalLabelsTimeline"/>
    <dgm:cxn modelId="{80D48B2F-4BCD-1449-8198-3034D39F357D}" type="presParOf" srcId="{9057E0FE-23A2-154F-BAF3-4703C52AB7D6}" destId="{CF6A483B-4D33-5341-8226-1C895B774869}" srcOrd="2" destOrd="0" presId="urn:microsoft.com/office/officeart/2017/3/layout/HorizontalLabelsTimeline"/>
    <dgm:cxn modelId="{28224674-636C-F042-8E5E-668EAFE8FCF1}" type="presParOf" srcId="{9057E0FE-23A2-154F-BAF3-4703C52AB7D6}" destId="{5D306F50-F24F-E74F-9EE8-BBEDE83EA2D9}" srcOrd="3" destOrd="0" presId="urn:microsoft.com/office/officeart/2017/3/layout/HorizontalLabelsTimeline"/>
    <dgm:cxn modelId="{E74E62F5-38FE-2548-90E9-66B5E9CE7B28}" type="presParOf" srcId="{9057E0FE-23A2-154F-BAF3-4703C52AB7D6}" destId="{0D205EA5-1F43-9448-8873-4AC027A912D9}" srcOrd="4" destOrd="0" presId="urn:microsoft.com/office/officeart/2017/3/layout/HorizontalLabelsTimeline"/>
    <dgm:cxn modelId="{539A8035-966A-0D48-9B3F-C8C1F7E7FDE2}" type="presParOf" srcId="{32B16EDE-4B85-8B49-BA24-59FCF0839059}" destId="{FDF5DBDB-2EFC-A94F-8226-F53C9D073527}" srcOrd="5" destOrd="0" presId="urn:microsoft.com/office/officeart/2017/3/layout/HorizontalLabelsTimeline"/>
    <dgm:cxn modelId="{BD06AA7A-09C7-B44D-BF0E-190395DF93D6}" type="presParOf" srcId="{32B16EDE-4B85-8B49-BA24-59FCF0839059}" destId="{CD70CF0F-0B91-2E4D-AB3B-A0C2A4521F1C}" srcOrd="6" destOrd="0" presId="urn:microsoft.com/office/officeart/2017/3/layout/HorizontalLabelsTimeline"/>
    <dgm:cxn modelId="{F7F7E56F-0624-024D-97B3-34E5C5938800}" type="presParOf" srcId="{CD70CF0F-0B91-2E4D-AB3B-A0C2A4521F1C}" destId="{9BBF8772-5D46-6F40-84D8-F4FF24C896AE}" srcOrd="0" destOrd="0" presId="urn:microsoft.com/office/officeart/2017/3/layout/HorizontalLabelsTimeline"/>
    <dgm:cxn modelId="{CC10E6E6-2751-EC4F-B456-0468DF065394}" type="presParOf" srcId="{CD70CF0F-0B91-2E4D-AB3B-A0C2A4521F1C}" destId="{CB896AAD-2E29-974E-96FA-4F1283C2B4AD}" srcOrd="1" destOrd="0" presId="urn:microsoft.com/office/officeart/2017/3/layout/HorizontalLabelsTimeline"/>
    <dgm:cxn modelId="{43119C5D-1E09-9E48-BFD6-3F8C9A168B6C}" type="presParOf" srcId="{CB896AAD-2E29-974E-96FA-4F1283C2B4AD}" destId="{D9D21ED9-401D-E248-AC51-CAE717ED852D}" srcOrd="0" destOrd="0" presId="urn:microsoft.com/office/officeart/2017/3/layout/HorizontalLabelsTimeline"/>
    <dgm:cxn modelId="{E6EB9268-C480-EB4E-966D-C53D36E8FFA6}" type="presParOf" srcId="{CB896AAD-2E29-974E-96FA-4F1283C2B4AD}" destId="{F229B274-9B06-B54A-84BB-F918F9E6ED73}" srcOrd="1" destOrd="0" presId="urn:microsoft.com/office/officeart/2017/3/layout/HorizontalLabelsTimeline"/>
    <dgm:cxn modelId="{91434BEB-267A-FD4A-B464-082620A0FD31}" type="presParOf" srcId="{CD70CF0F-0B91-2E4D-AB3B-A0C2A4521F1C}" destId="{59F89A01-DFA0-9546-8CB6-ACCED04080BE}" srcOrd="2" destOrd="0" presId="urn:microsoft.com/office/officeart/2017/3/layout/HorizontalLabelsTimeline"/>
    <dgm:cxn modelId="{87B991BA-C0FC-A042-8D25-B1C4EB06FDB9}" type="presParOf" srcId="{CD70CF0F-0B91-2E4D-AB3B-A0C2A4521F1C}" destId="{15541AEC-22D2-FC41-89FC-5279C8E43334}" srcOrd="3" destOrd="0" presId="urn:microsoft.com/office/officeart/2017/3/layout/HorizontalLabelsTimeline"/>
    <dgm:cxn modelId="{06DD478C-FA64-3A4F-A575-CB5DB322BCF3}" type="presParOf" srcId="{CD70CF0F-0B91-2E4D-AB3B-A0C2A4521F1C}" destId="{EC6C00D5-588A-8C46-84CF-F27E2528D5DD}" srcOrd="4" destOrd="0" presId="urn:microsoft.com/office/officeart/2017/3/layout/HorizontalLabelsTimeline"/>
    <dgm:cxn modelId="{D522D49C-A720-4049-BF33-0C421DAF79B5}" type="presParOf" srcId="{32B16EDE-4B85-8B49-BA24-59FCF0839059}" destId="{5EDB755A-E33F-6F43-A839-C8C069BA94E9}" srcOrd="7" destOrd="0" presId="urn:microsoft.com/office/officeart/2017/3/layout/HorizontalLabelsTimeline"/>
    <dgm:cxn modelId="{C8078D83-C4D8-1B45-8607-D8AD4EBCADEE}" type="presParOf" srcId="{32B16EDE-4B85-8B49-BA24-59FCF0839059}" destId="{52E16DD8-0725-754C-A7BF-0AB96760CDBD}" srcOrd="8" destOrd="0" presId="urn:microsoft.com/office/officeart/2017/3/layout/HorizontalLabelsTimeline"/>
    <dgm:cxn modelId="{8A70CD89-8797-C54E-A5DB-F30C7EB4B1AB}" type="presParOf" srcId="{52E16DD8-0725-754C-A7BF-0AB96760CDBD}" destId="{9E40E3AC-3E27-2349-BFBB-95D79132D18E}" srcOrd="0" destOrd="0" presId="urn:microsoft.com/office/officeart/2017/3/layout/HorizontalLabelsTimeline"/>
    <dgm:cxn modelId="{23E071DB-5757-084A-9D20-1C15937D4015}" type="presParOf" srcId="{52E16DD8-0725-754C-A7BF-0AB96760CDBD}" destId="{FFC78DB9-60C1-CE48-B042-28C1548B616C}" srcOrd="1" destOrd="0" presId="urn:microsoft.com/office/officeart/2017/3/layout/HorizontalLabelsTimeline"/>
    <dgm:cxn modelId="{91A8F484-B9C2-5F4B-88B3-89308F49D016}" type="presParOf" srcId="{FFC78DB9-60C1-CE48-B042-28C1548B616C}" destId="{B9AC3A34-DCFE-BE41-A528-BEC238791DC3}" srcOrd="0" destOrd="0" presId="urn:microsoft.com/office/officeart/2017/3/layout/HorizontalLabelsTimeline"/>
    <dgm:cxn modelId="{F671ABA9-8801-3C43-9B24-2587D2264DCB}" type="presParOf" srcId="{FFC78DB9-60C1-CE48-B042-28C1548B616C}" destId="{110BEE1C-8A0B-FC44-8DBE-40B58B70B002}" srcOrd="1" destOrd="0" presId="urn:microsoft.com/office/officeart/2017/3/layout/HorizontalLabelsTimeline"/>
    <dgm:cxn modelId="{AC4EA74C-9631-BA4D-9407-6EFD51AE4CD1}" type="presParOf" srcId="{52E16DD8-0725-754C-A7BF-0AB96760CDBD}" destId="{EB96C5E9-0CE9-A642-9ADD-6CE7D4EC8EE4}" srcOrd="2" destOrd="0" presId="urn:microsoft.com/office/officeart/2017/3/layout/HorizontalLabelsTimeline"/>
    <dgm:cxn modelId="{930C990A-A4CF-8A41-93B6-EF33564E7787}" type="presParOf" srcId="{52E16DD8-0725-754C-A7BF-0AB96760CDBD}" destId="{F11B6C22-8F80-884B-B2F8-897E81B5D603}" srcOrd="3" destOrd="0" presId="urn:microsoft.com/office/officeart/2017/3/layout/HorizontalLabelsTimeline"/>
    <dgm:cxn modelId="{8F06BDBA-8043-E24E-91B9-11E23263D9B2}" type="presParOf" srcId="{52E16DD8-0725-754C-A7BF-0AB96760CDBD}" destId="{51C41C30-65BC-584A-9E21-DD1BE6A806D7}" srcOrd="4" destOrd="0" presId="urn:microsoft.com/office/officeart/2017/3/layout/HorizontalLabelsTimeline"/>
    <dgm:cxn modelId="{107E8E63-9858-7F45-A698-91B8C3190BF2}" type="presParOf" srcId="{32B16EDE-4B85-8B49-BA24-59FCF0839059}" destId="{5F0160DA-F0A9-EB4C-8EAE-31030A35954D}" srcOrd="9" destOrd="0" presId="urn:microsoft.com/office/officeart/2017/3/layout/HorizontalLabelsTimeline"/>
    <dgm:cxn modelId="{C491E741-CFEB-FA4C-ABCA-4FBA54FD8926}" type="presParOf" srcId="{32B16EDE-4B85-8B49-BA24-59FCF0839059}" destId="{E048F95B-9BC7-E54D-AD96-94407ECDD5B9}" srcOrd="10" destOrd="0" presId="urn:microsoft.com/office/officeart/2017/3/layout/HorizontalLabelsTimeline"/>
    <dgm:cxn modelId="{C9B072DC-EF0C-5B48-8F6F-0D846D947B5B}" type="presParOf" srcId="{E048F95B-9BC7-E54D-AD96-94407ECDD5B9}" destId="{51746403-1FA3-5342-B038-4282F928FB63}" srcOrd="0" destOrd="0" presId="urn:microsoft.com/office/officeart/2017/3/layout/HorizontalLabelsTimeline"/>
    <dgm:cxn modelId="{4735F172-F4B9-864E-8A53-5D35E29FF374}" type="presParOf" srcId="{E048F95B-9BC7-E54D-AD96-94407ECDD5B9}" destId="{6216A678-01DE-7641-8FCE-0FB5632D3750}" srcOrd="1" destOrd="0" presId="urn:microsoft.com/office/officeart/2017/3/layout/HorizontalLabelsTimeline"/>
    <dgm:cxn modelId="{03B2DB88-05AD-4447-98BB-BCC218F69A54}" type="presParOf" srcId="{6216A678-01DE-7641-8FCE-0FB5632D3750}" destId="{8AFA8D5C-8BDA-5C4B-9D2B-9BEEA33A8A8E}" srcOrd="0" destOrd="0" presId="urn:microsoft.com/office/officeart/2017/3/layout/HorizontalLabelsTimeline"/>
    <dgm:cxn modelId="{62B9C259-F676-E146-8872-BC37C83E7235}" type="presParOf" srcId="{6216A678-01DE-7641-8FCE-0FB5632D3750}" destId="{AE9B2712-414D-9347-94CE-E9164554C035}" srcOrd="1" destOrd="0" presId="urn:microsoft.com/office/officeart/2017/3/layout/HorizontalLabelsTimeline"/>
    <dgm:cxn modelId="{A0B8A92A-F8C5-E549-866C-9117C75F72FC}" type="presParOf" srcId="{E048F95B-9BC7-E54D-AD96-94407ECDD5B9}" destId="{48CE9DC2-1BDF-E941-B778-0030BC32E6B6}" srcOrd="2" destOrd="0" presId="urn:microsoft.com/office/officeart/2017/3/layout/HorizontalLabelsTimeline"/>
    <dgm:cxn modelId="{0CECCBF7-DB4B-B64C-8745-F3E5A55B915F}" type="presParOf" srcId="{E048F95B-9BC7-E54D-AD96-94407ECDD5B9}" destId="{9029A0BB-C9C1-A44A-978E-34D01A4287E4}" srcOrd="3" destOrd="0" presId="urn:microsoft.com/office/officeart/2017/3/layout/HorizontalLabelsTimeline"/>
    <dgm:cxn modelId="{D47503FC-EE56-9141-BBB6-7CF51375AAAA}" type="presParOf" srcId="{E048F95B-9BC7-E54D-AD96-94407ECDD5B9}" destId="{1C9CDBAF-15F2-7143-9856-EB353EAE8907}" srcOrd="4" destOrd="0" presId="urn:microsoft.com/office/officeart/2017/3/layout/HorizontalLabelsTimelin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E4294A0-D5A9-4F25-8D4D-0760B3A88EB8}" type="doc">
      <dgm:prSet loTypeId="urn:microsoft.com/office/officeart/2005/8/layout/default" loCatId="list" qsTypeId="urn:microsoft.com/office/officeart/2005/8/quickstyle/simple1" qsCatId="simple" csTypeId="urn:microsoft.com/office/officeart/2005/8/colors/accent0_3" csCatId="mainScheme"/>
      <dgm:spPr/>
      <dgm:t>
        <a:bodyPr/>
        <a:lstStyle/>
        <a:p>
          <a:endParaRPr lang="en-US"/>
        </a:p>
      </dgm:t>
    </dgm:pt>
    <dgm:pt modelId="{905A9A5B-1CDD-4928-8D94-49EBD9277013}">
      <dgm:prSet/>
      <dgm:spPr/>
      <dgm:t>
        <a:bodyPr/>
        <a:lstStyle/>
        <a:p>
          <a:r>
            <a:rPr lang="en-GB"/>
            <a:t>Also known as the Belfast Agreement – signed on April 10, 1998.</a:t>
          </a:r>
          <a:endParaRPr lang="en-US"/>
        </a:p>
      </dgm:t>
    </dgm:pt>
    <dgm:pt modelId="{EF033F27-0E8B-46AC-BC92-03664A33256E}" type="parTrans" cxnId="{8169CD2F-70B4-4D63-BADF-9D2F80F1586E}">
      <dgm:prSet/>
      <dgm:spPr/>
      <dgm:t>
        <a:bodyPr/>
        <a:lstStyle/>
        <a:p>
          <a:endParaRPr lang="en-US"/>
        </a:p>
      </dgm:t>
    </dgm:pt>
    <dgm:pt modelId="{E22F1E55-7636-4E24-A1B9-A5A20A53B1CD}" type="sibTrans" cxnId="{8169CD2F-70B4-4D63-BADF-9D2F80F1586E}">
      <dgm:prSet/>
      <dgm:spPr/>
      <dgm:t>
        <a:bodyPr/>
        <a:lstStyle/>
        <a:p>
          <a:endParaRPr lang="en-US"/>
        </a:p>
      </dgm:t>
    </dgm:pt>
    <dgm:pt modelId="{043CCA2F-827E-47DD-A4A5-7A06AF49B61E}">
      <dgm:prSet/>
      <dgm:spPr/>
      <dgm:t>
        <a:bodyPr/>
        <a:lstStyle/>
        <a:p>
          <a:r>
            <a:rPr lang="en-GB"/>
            <a:t>Result of open and secret negotiations.</a:t>
          </a:r>
          <a:endParaRPr lang="en-US"/>
        </a:p>
      </dgm:t>
    </dgm:pt>
    <dgm:pt modelId="{195B63C4-E0B0-474A-9E25-130532EA064F}" type="parTrans" cxnId="{85322B16-C370-4277-84E8-920CEC10F8B3}">
      <dgm:prSet/>
      <dgm:spPr/>
      <dgm:t>
        <a:bodyPr/>
        <a:lstStyle/>
        <a:p>
          <a:endParaRPr lang="en-US"/>
        </a:p>
      </dgm:t>
    </dgm:pt>
    <dgm:pt modelId="{D704A2AB-8975-4E8D-9010-A8A353F5F741}" type="sibTrans" cxnId="{85322B16-C370-4277-84E8-920CEC10F8B3}">
      <dgm:prSet/>
      <dgm:spPr/>
      <dgm:t>
        <a:bodyPr/>
        <a:lstStyle/>
        <a:p>
          <a:endParaRPr lang="en-US"/>
        </a:p>
      </dgm:t>
    </dgm:pt>
    <dgm:pt modelId="{39D84357-3502-4B83-82FC-484D3DBBE1AF}">
      <dgm:prSet/>
      <dgm:spPr/>
      <dgm:t>
        <a:bodyPr/>
        <a:lstStyle/>
        <a:p>
          <a:r>
            <a:rPr lang="en-GB" dirty="0"/>
            <a:t>Consists of two agreements: British-Irish Agreement and the Multi-Party Agreement.</a:t>
          </a:r>
          <a:endParaRPr lang="en-US" dirty="0"/>
        </a:p>
      </dgm:t>
    </dgm:pt>
    <dgm:pt modelId="{70FBA75B-EAAD-4F99-95EB-29FE744C791B}" type="parTrans" cxnId="{60FD707C-6966-4420-B391-520158470E60}">
      <dgm:prSet/>
      <dgm:spPr/>
      <dgm:t>
        <a:bodyPr/>
        <a:lstStyle/>
        <a:p>
          <a:endParaRPr lang="en-US"/>
        </a:p>
      </dgm:t>
    </dgm:pt>
    <dgm:pt modelId="{C455AEBB-26D3-4360-AE62-8A94F840C92F}" type="sibTrans" cxnId="{60FD707C-6966-4420-B391-520158470E60}">
      <dgm:prSet/>
      <dgm:spPr/>
      <dgm:t>
        <a:bodyPr/>
        <a:lstStyle/>
        <a:p>
          <a:endParaRPr lang="en-US"/>
        </a:p>
      </dgm:t>
    </dgm:pt>
    <dgm:pt modelId="{9EC40AA6-4068-457B-AD9B-9C87E1ED561C}">
      <dgm:prSet/>
      <dgm:spPr/>
      <dgm:t>
        <a:bodyPr/>
        <a:lstStyle/>
        <a:p>
          <a:r>
            <a:rPr lang="en-GB"/>
            <a:t>Establishment of a system of devolved government in Northern Ireland</a:t>
          </a:r>
          <a:endParaRPr lang="en-US"/>
        </a:p>
      </dgm:t>
    </dgm:pt>
    <dgm:pt modelId="{18F5D87A-0614-4167-AE42-E581EF5B5B22}" type="parTrans" cxnId="{E295B6C0-4381-4C46-BC74-EB05652628D1}">
      <dgm:prSet/>
      <dgm:spPr/>
      <dgm:t>
        <a:bodyPr/>
        <a:lstStyle/>
        <a:p>
          <a:endParaRPr lang="en-US"/>
        </a:p>
      </dgm:t>
    </dgm:pt>
    <dgm:pt modelId="{0D8D9924-2158-4124-A3BF-62D160A1E2A9}" type="sibTrans" cxnId="{E295B6C0-4381-4C46-BC74-EB05652628D1}">
      <dgm:prSet/>
      <dgm:spPr/>
      <dgm:t>
        <a:bodyPr/>
        <a:lstStyle/>
        <a:p>
          <a:endParaRPr lang="en-US"/>
        </a:p>
      </dgm:t>
    </dgm:pt>
    <dgm:pt modelId="{B9C5848D-0065-41F1-9B9B-77CEE8182999}">
      <dgm:prSet/>
      <dgm:spPr/>
      <dgm:t>
        <a:bodyPr/>
        <a:lstStyle/>
        <a:p>
          <a:r>
            <a:rPr lang="en-GB"/>
            <a:t>Approved by referendums held in Ireland and Northern Ireland on May 22, 1998.</a:t>
          </a:r>
          <a:endParaRPr lang="en-US"/>
        </a:p>
      </dgm:t>
    </dgm:pt>
    <dgm:pt modelId="{72567BE4-4319-4E30-AAB4-ADDEA91FC3C7}" type="parTrans" cxnId="{0556D4AA-344C-4D3F-87A3-9ED5DAEB0559}">
      <dgm:prSet/>
      <dgm:spPr/>
      <dgm:t>
        <a:bodyPr/>
        <a:lstStyle/>
        <a:p>
          <a:endParaRPr lang="en-US"/>
        </a:p>
      </dgm:t>
    </dgm:pt>
    <dgm:pt modelId="{05E414F1-ECBC-45B7-A9F8-13D3E9E1413D}" type="sibTrans" cxnId="{0556D4AA-344C-4D3F-87A3-9ED5DAEB0559}">
      <dgm:prSet/>
      <dgm:spPr/>
      <dgm:t>
        <a:bodyPr/>
        <a:lstStyle/>
        <a:p>
          <a:endParaRPr lang="en-US"/>
        </a:p>
      </dgm:t>
    </dgm:pt>
    <dgm:pt modelId="{2337BB1A-5216-F04D-BD83-B27E94A8A7B9}" type="pres">
      <dgm:prSet presAssocID="{2E4294A0-D5A9-4F25-8D4D-0760B3A88EB8}" presName="diagram" presStyleCnt="0">
        <dgm:presLayoutVars>
          <dgm:dir/>
          <dgm:resizeHandles val="exact"/>
        </dgm:presLayoutVars>
      </dgm:prSet>
      <dgm:spPr/>
    </dgm:pt>
    <dgm:pt modelId="{71EED5E2-3A32-3B44-A2AE-D38FCFA4EC14}" type="pres">
      <dgm:prSet presAssocID="{905A9A5B-1CDD-4928-8D94-49EBD9277013}" presName="node" presStyleLbl="node1" presStyleIdx="0" presStyleCnt="5">
        <dgm:presLayoutVars>
          <dgm:bulletEnabled val="1"/>
        </dgm:presLayoutVars>
      </dgm:prSet>
      <dgm:spPr/>
    </dgm:pt>
    <dgm:pt modelId="{67DD3A7E-C9C6-FC40-B81E-AF5571A9FB8E}" type="pres">
      <dgm:prSet presAssocID="{E22F1E55-7636-4E24-A1B9-A5A20A53B1CD}" presName="sibTrans" presStyleCnt="0"/>
      <dgm:spPr/>
    </dgm:pt>
    <dgm:pt modelId="{2A760232-BCC6-2C46-ABE5-4D5C7CB04097}" type="pres">
      <dgm:prSet presAssocID="{043CCA2F-827E-47DD-A4A5-7A06AF49B61E}" presName="node" presStyleLbl="node1" presStyleIdx="1" presStyleCnt="5">
        <dgm:presLayoutVars>
          <dgm:bulletEnabled val="1"/>
        </dgm:presLayoutVars>
      </dgm:prSet>
      <dgm:spPr/>
    </dgm:pt>
    <dgm:pt modelId="{9BEE6C60-9D2C-A248-9AF6-D43C12B00368}" type="pres">
      <dgm:prSet presAssocID="{D704A2AB-8975-4E8D-9010-A8A353F5F741}" presName="sibTrans" presStyleCnt="0"/>
      <dgm:spPr/>
    </dgm:pt>
    <dgm:pt modelId="{45FF4531-E555-8947-BFCB-3E060A70E024}" type="pres">
      <dgm:prSet presAssocID="{39D84357-3502-4B83-82FC-484D3DBBE1AF}" presName="node" presStyleLbl="node1" presStyleIdx="2" presStyleCnt="5">
        <dgm:presLayoutVars>
          <dgm:bulletEnabled val="1"/>
        </dgm:presLayoutVars>
      </dgm:prSet>
      <dgm:spPr/>
    </dgm:pt>
    <dgm:pt modelId="{6A3EA22C-DA3A-3942-816B-EA2BEEFC640F}" type="pres">
      <dgm:prSet presAssocID="{C455AEBB-26D3-4360-AE62-8A94F840C92F}" presName="sibTrans" presStyleCnt="0"/>
      <dgm:spPr/>
    </dgm:pt>
    <dgm:pt modelId="{7F319D3E-75D1-2E4E-9FE5-04D052F7978F}" type="pres">
      <dgm:prSet presAssocID="{9EC40AA6-4068-457B-AD9B-9C87E1ED561C}" presName="node" presStyleLbl="node1" presStyleIdx="3" presStyleCnt="5">
        <dgm:presLayoutVars>
          <dgm:bulletEnabled val="1"/>
        </dgm:presLayoutVars>
      </dgm:prSet>
      <dgm:spPr/>
    </dgm:pt>
    <dgm:pt modelId="{E7AE3E45-C2E0-2047-8CF2-84A4D3A5E3FF}" type="pres">
      <dgm:prSet presAssocID="{0D8D9924-2158-4124-A3BF-62D160A1E2A9}" presName="sibTrans" presStyleCnt="0"/>
      <dgm:spPr/>
    </dgm:pt>
    <dgm:pt modelId="{EF49EA14-F96F-C94F-8614-7E879978A600}" type="pres">
      <dgm:prSet presAssocID="{B9C5848D-0065-41F1-9B9B-77CEE8182999}" presName="node" presStyleLbl="node1" presStyleIdx="4" presStyleCnt="5">
        <dgm:presLayoutVars>
          <dgm:bulletEnabled val="1"/>
        </dgm:presLayoutVars>
      </dgm:prSet>
      <dgm:spPr/>
    </dgm:pt>
  </dgm:ptLst>
  <dgm:cxnLst>
    <dgm:cxn modelId="{7F3A4900-A6C9-7141-B8AB-0BCC420EE4A2}" type="presOf" srcId="{39D84357-3502-4B83-82FC-484D3DBBE1AF}" destId="{45FF4531-E555-8947-BFCB-3E060A70E024}" srcOrd="0" destOrd="0" presId="urn:microsoft.com/office/officeart/2005/8/layout/default"/>
    <dgm:cxn modelId="{85322B16-C370-4277-84E8-920CEC10F8B3}" srcId="{2E4294A0-D5A9-4F25-8D4D-0760B3A88EB8}" destId="{043CCA2F-827E-47DD-A4A5-7A06AF49B61E}" srcOrd="1" destOrd="0" parTransId="{195B63C4-E0B0-474A-9E25-130532EA064F}" sibTransId="{D704A2AB-8975-4E8D-9010-A8A353F5F741}"/>
    <dgm:cxn modelId="{020FA919-1681-B247-A0DE-B2C4646B14C8}" type="presOf" srcId="{9EC40AA6-4068-457B-AD9B-9C87E1ED561C}" destId="{7F319D3E-75D1-2E4E-9FE5-04D052F7978F}" srcOrd="0" destOrd="0" presId="urn:microsoft.com/office/officeart/2005/8/layout/default"/>
    <dgm:cxn modelId="{8169CD2F-70B4-4D63-BADF-9D2F80F1586E}" srcId="{2E4294A0-D5A9-4F25-8D4D-0760B3A88EB8}" destId="{905A9A5B-1CDD-4928-8D94-49EBD9277013}" srcOrd="0" destOrd="0" parTransId="{EF033F27-0E8B-46AC-BC92-03664A33256E}" sibTransId="{E22F1E55-7636-4E24-A1B9-A5A20A53B1CD}"/>
    <dgm:cxn modelId="{60FD707C-6966-4420-B391-520158470E60}" srcId="{2E4294A0-D5A9-4F25-8D4D-0760B3A88EB8}" destId="{39D84357-3502-4B83-82FC-484D3DBBE1AF}" srcOrd="2" destOrd="0" parTransId="{70FBA75B-EAAD-4F99-95EB-29FE744C791B}" sibTransId="{C455AEBB-26D3-4360-AE62-8A94F840C92F}"/>
    <dgm:cxn modelId="{3B5FD582-BAC4-F243-B94B-970B617E4062}" type="presOf" srcId="{905A9A5B-1CDD-4928-8D94-49EBD9277013}" destId="{71EED5E2-3A32-3B44-A2AE-D38FCFA4EC14}" srcOrd="0" destOrd="0" presId="urn:microsoft.com/office/officeart/2005/8/layout/default"/>
    <dgm:cxn modelId="{0556D4AA-344C-4D3F-87A3-9ED5DAEB0559}" srcId="{2E4294A0-D5A9-4F25-8D4D-0760B3A88EB8}" destId="{B9C5848D-0065-41F1-9B9B-77CEE8182999}" srcOrd="4" destOrd="0" parTransId="{72567BE4-4319-4E30-AAB4-ADDEA91FC3C7}" sibTransId="{05E414F1-ECBC-45B7-A9F8-13D3E9E1413D}"/>
    <dgm:cxn modelId="{E295B6C0-4381-4C46-BC74-EB05652628D1}" srcId="{2E4294A0-D5A9-4F25-8D4D-0760B3A88EB8}" destId="{9EC40AA6-4068-457B-AD9B-9C87E1ED561C}" srcOrd="3" destOrd="0" parTransId="{18F5D87A-0614-4167-AE42-E581EF5B5B22}" sibTransId="{0D8D9924-2158-4124-A3BF-62D160A1E2A9}"/>
    <dgm:cxn modelId="{C425D1C3-523E-C944-A4AD-EC435DC4F347}" type="presOf" srcId="{043CCA2F-827E-47DD-A4A5-7A06AF49B61E}" destId="{2A760232-BCC6-2C46-ABE5-4D5C7CB04097}" srcOrd="0" destOrd="0" presId="urn:microsoft.com/office/officeart/2005/8/layout/default"/>
    <dgm:cxn modelId="{101BFAD3-D2E7-1D4E-8041-F23C1F9CAD01}" type="presOf" srcId="{2E4294A0-D5A9-4F25-8D4D-0760B3A88EB8}" destId="{2337BB1A-5216-F04D-BD83-B27E94A8A7B9}" srcOrd="0" destOrd="0" presId="urn:microsoft.com/office/officeart/2005/8/layout/default"/>
    <dgm:cxn modelId="{A9C6E4DB-6C7A-834A-AB23-3F7EBD7EB98E}" type="presOf" srcId="{B9C5848D-0065-41F1-9B9B-77CEE8182999}" destId="{EF49EA14-F96F-C94F-8614-7E879978A600}" srcOrd="0" destOrd="0" presId="urn:microsoft.com/office/officeart/2005/8/layout/default"/>
    <dgm:cxn modelId="{89ED5883-E575-1545-BCC8-51D761B0C19B}" type="presParOf" srcId="{2337BB1A-5216-F04D-BD83-B27E94A8A7B9}" destId="{71EED5E2-3A32-3B44-A2AE-D38FCFA4EC14}" srcOrd="0" destOrd="0" presId="urn:microsoft.com/office/officeart/2005/8/layout/default"/>
    <dgm:cxn modelId="{442EAB5D-6E24-A84F-A67F-F1428C1D836F}" type="presParOf" srcId="{2337BB1A-5216-F04D-BD83-B27E94A8A7B9}" destId="{67DD3A7E-C9C6-FC40-B81E-AF5571A9FB8E}" srcOrd="1" destOrd="0" presId="urn:microsoft.com/office/officeart/2005/8/layout/default"/>
    <dgm:cxn modelId="{15D1B099-4F12-174B-AEEB-D7AEBF4FFB0B}" type="presParOf" srcId="{2337BB1A-5216-F04D-BD83-B27E94A8A7B9}" destId="{2A760232-BCC6-2C46-ABE5-4D5C7CB04097}" srcOrd="2" destOrd="0" presId="urn:microsoft.com/office/officeart/2005/8/layout/default"/>
    <dgm:cxn modelId="{CE8C2AB5-01E4-2C43-AA52-7D8CC3FBEEA0}" type="presParOf" srcId="{2337BB1A-5216-F04D-BD83-B27E94A8A7B9}" destId="{9BEE6C60-9D2C-A248-9AF6-D43C12B00368}" srcOrd="3" destOrd="0" presId="urn:microsoft.com/office/officeart/2005/8/layout/default"/>
    <dgm:cxn modelId="{26C5348A-0B1F-2F44-B67F-1F17C615C705}" type="presParOf" srcId="{2337BB1A-5216-F04D-BD83-B27E94A8A7B9}" destId="{45FF4531-E555-8947-BFCB-3E060A70E024}" srcOrd="4" destOrd="0" presId="urn:microsoft.com/office/officeart/2005/8/layout/default"/>
    <dgm:cxn modelId="{C4CAA772-B0FD-F24B-A4A1-F046CC957C81}" type="presParOf" srcId="{2337BB1A-5216-F04D-BD83-B27E94A8A7B9}" destId="{6A3EA22C-DA3A-3942-816B-EA2BEEFC640F}" srcOrd="5" destOrd="0" presId="urn:microsoft.com/office/officeart/2005/8/layout/default"/>
    <dgm:cxn modelId="{7FFB5742-2FCE-FD44-9B92-D929C96FFE31}" type="presParOf" srcId="{2337BB1A-5216-F04D-BD83-B27E94A8A7B9}" destId="{7F319D3E-75D1-2E4E-9FE5-04D052F7978F}" srcOrd="6" destOrd="0" presId="urn:microsoft.com/office/officeart/2005/8/layout/default"/>
    <dgm:cxn modelId="{857FF2F4-3D25-0043-9F79-A9EF5F7E47A9}" type="presParOf" srcId="{2337BB1A-5216-F04D-BD83-B27E94A8A7B9}" destId="{E7AE3E45-C2E0-2047-8CF2-84A4D3A5E3FF}" srcOrd="7" destOrd="0" presId="urn:microsoft.com/office/officeart/2005/8/layout/default"/>
    <dgm:cxn modelId="{6312D6BB-C73E-7C45-9E17-9A09DFD806D9}" type="presParOf" srcId="{2337BB1A-5216-F04D-BD83-B27E94A8A7B9}" destId="{EF49EA14-F96F-C94F-8614-7E879978A600}"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2FC6036F-9DBF-4937-BAA7-D0F9E314460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F0BB60C-034E-4E93-A2BD-49D67971EE2B}">
      <dgm:prSet/>
      <dgm:spPr/>
      <dgm:t>
        <a:bodyPr/>
        <a:lstStyle/>
        <a:p>
          <a:r>
            <a:rPr lang="en-GB" baseline="0"/>
            <a:t>The Real IRA: formed in 1997.</a:t>
          </a:r>
          <a:endParaRPr lang="en-US"/>
        </a:p>
      </dgm:t>
    </dgm:pt>
    <dgm:pt modelId="{4C245DCD-3AAA-46D8-9500-B7F2715B4C0E}" type="parTrans" cxnId="{0602ED83-A352-454E-A0F7-9FBCD322DDD7}">
      <dgm:prSet/>
      <dgm:spPr/>
      <dgm:t>
        <a:bodyPr/>
        <a:lstStyle/>
        <a:p>
          <a:endParaRPr lang="en-US"/>
        </a:p>
      </dgm:t>
    </dgm:pt>
    <dgm:pt modelId="{ECDC77AC-5946-4435-981E-18339E8F2CAA}" type="sibTrans" cxnId="{0602ED83-A352-454E-A0F7-9FBCD322DDD7}">
      <dgm:prSet/>
      <dgm:spPr/>
      <dgm:t>
        <a:bodyPr/>
        <a:lstStyle/>
        <a:p>
          <a:endParaRPr lang="en-US"/>
        </a:p>
      </dgm:t>
    </dgm:pt>
    <dgm:pt modelId="{1C911C26-5F04-41C2-B342-B83C86A8B268}">
      <dgm:prSet/>
      <dgm:spPr/>
      <dgm:t>
        <a:bodyPr/>
        <a:lstStyle/>
        <a:p>
          <a:r>
            <a:rPr lang="en-GB" baseline="0"/>
            <a:t>Splinter group from the Provisional IRA.</a:t>
          </a:r>
          <a:endParaRPr lang="en-US"/>
        </a:p>
      </dgm:t>
    </dgm:pt>
    <dgm:pt modelId="{9428D9CD-3201-483E-AEC6-BA7397BB14D8}" type="parTrans" cxnId="{77878C5D-4C95-49F1-8981-3FE19368D7B0}">
      <dgm:prSet/>
      <dgm:spPr/>
      <dgm:t>
        <a:bodyPr/>
        <a:lstStyle/>
        <a:p>
          <a:endParaRPr lang="en-US"/>
        </a:p>
      </dgm:t>
    </dgm:pt>
    <dgm:pt modelId="{9C82F625-12A3-4792-A1CE-3757CF0505F8}" type="sibTrans" cxnId="{77878C5D-4C95-49F1-8981-3FE19368D7B0}">
      <dgm:prSet/>
      <dgm:spPr/>
      <dgm:t>
        <a:bodyPr/>
        <a:lstStyle/>
        <a:p>
          <a:endParaRPr lang="en-US"/>
        </a:p>
      </dgm:t>
    </dgm:pt>
    <dgm:pt modelId="{A4DC79B1-8104-4F59-B668-72CF15CBC9E2}">
      <dgm:prSet/>
      <dgm:spPr/>
      <dgm:t>
        <a:bodyPr/>
        <a:lstStyle/>
        <a:p>
          <a:r>
            <a:rPr lang="en-GB" baseline="0"/>
            <a:t>Did not agree with the Good Friday Agreement.</a:t>
          </a:r>
          <a:endParaRPr lang="en-US"/>
        </a:p>
      </dgm:t>
    </dgm:pt>
    <dgm:pt modelId="{4C4EF343-D3A3-4B1D-A54C-97716B2A1216}" type="parTrans" cxnId="{0232D7C2-1476-4D6D-86F9-4E58A75A831F}">
      <dgm:prSet/>
      <dgm:spPr/>
      <dgm:t>
        <a:bodyPr/>
        <a:lstStyle/>
        <a:p>
          <a:endParaRPr lang="en-US"/>
        </a:p>
      </dgm:t>
    </dgm:pt>
    <dgm:pt modelId="{34E52C12-F105-44C6-B273-D0CCC814F14F}" type="sibTrans" cxnId="{0232D7C2-1476-4D6D-86F9-4E58A75A831F}">
      <dgm:prSet/>
      <dgm:spPr/>
      <dgm:t>
        <a:bodyPr/>
        <a:lstStyle/>
        <a:p>
          <a:endParaRPr lang="en-US"/>
        </a:p>
      </dgm:t>
    </dgm:pt>
    <dgm:pt modelId="{ECCE478E-F765-4DC8-8BB3-845D686922C8}">
      <dgm:prSet/>
      <dgm:spPr/>
      <dgm:t>
        <a:bodyPr/>
        <a:lstStyle/>
        <a:p>
          <a:r>
            <a:rPr lang="en-GB" baseline="0"/>
            <a:t>Carried out bombings in 1998.</a:t>
          </a:r>
          <a:endParaRPr lang="en-US"/>
        </a:p>
      </dgm:t>
    </dgm:pt>
    <dgm:pt modelId="{55184640-D4DE-4B5E-B24D-74ED51C6C1F1}" type="parTrans" cxnId="{21170235-F79F-4249-B789-62E5D58B594B}">
      <dgm:prSet/>
      <dgm:spPr/>
      <dgm:t>
        <a:bodyPr/>
        <a:lstStyle/>
        <a:p>
          <a:endParaRPr lang="en-US"/>
        </a:p>
      </dgm:t>
    </dgm:pt>
    <dgm:pt modelId="{ACD7733C-F844-4D98-AC72-FA84044099E9}" type="sibTrans" cxnId="{21170235-F79F-4249-B789-62E5D58B594B}">
      <dgm:prSet/>
      <dgm:spPr/>
      <dgm:t>
        <a:bodyPr/>
        <a:lstStyle/>
        <a:p>
          <a:endParaRPr lang="en-US"/>
        </a:p>
      </dgm:t>
    </dgm:pt>
    <dgm:pt modelId="{2AFE6646-54A3-4FCD-B6D3-15A817E511E1}">
      <dgm:prSet/>
      <dgm:spPr/>
      <dgm:t>
        <a:bodyPr/>
        <a:lstStyle/>
        <a:p>
          <a:r>
            <a:rPr lang="en-GB" baseline="0"/>
            <a:t>Leader guilty of directing terrorism in 2003.</a:t>
          </a:r>
          <a:endParaRPr lang="en-US"/>
        </a:p>
      </dgm:t>
    </dgm:pt>
    <dgm:pt modelId="{57F133EB-33D5-4235-ADE3-7E8BBD706182}" type="parTrans" cxnId="{D56969AB-F4A7-43DE-96A9-146C7BAD21E5}">
      <dgm:prSet/>
      <dgm:spPr/>
      <dgm:t>
        <a:bodyPr/>
        <a:lstStyle/>
        <a:p>
          <a:endParaRPr lang="en-US"/>
        </a:p>
      </dgm:t>
    </dgm:pt>
    <dgm:pt modelId="{0B5B86FB-7139-47CA-B132-CFE2226780B2}" type="sibTrans" cxnId="{D56969AB-F4A7-43DE-96A9-146C7BAD21E5}">
      <dgm:prSet/>
      <dgm:spPr/>
      <dgm:t>
        <a:bodyPr/>
        <a:lstStyle/>
        <a:p>
          <a:endParaRPr lang="en-US"/>
        </a:p>
      </dgm:t>
    </dgm:pt>
    <dgm:pt modelId="{DBF8A872-E56A-41E5-A894-BF7D0080E08C}">
      <dgm:prSet/>
      <dgm:spPr/>
      <dgm:t>
        <a:bodyPr/>
        <a:lstStyle/>
        <a:p>
          <a:r>
            <a:rPr lang="en-GB" baseline="0"/>
            <a:t>Targeted Police Service of NI in 2007.</a:t>
          </a:r>
          <a:endParaRPr lang="en-US"/>
        </a:p>
      </dgm:t>
    </dgm:pt>
    <dgm:pt modelId="{D745000F-3088-4AB6-A0E4-0D14A6DE3B71}" type="parTrans" cxnId="{8B3D795B-4427-475E-84C9-63F881F7D2B4}">
      <dgm:prSet/>
      <dgm:spPr/>
      <dgm:t>
        <a:bodyPr/>
        <a:lstStyle/>
        <a:p>
          <a:endParaRPr lang="en-US"/>
        </a:p>
      </dgm:t>
    </dgm:pt>
    <dgm:pt modelId="{A4F058DE-ADEC-44EF-980B-A1CD46923EF6}" type="sibTrans" cxnId="{8B3D795B-4427-475E-84C9-63F881F7D2B4}">
      <dgm:prSet/>
      <dgm:spPr/>
      <dgm:t>
        <a:bodyPr/>
        <a:lstStyle/>
        <a:p>
          <a:endParaRPr lang="en-US"/>
        </a:p>
      </dgm:t>
    </dgm:pt>
    <dgm:pt modelId="{F86EC364-934E-462A-94A7-0D014D7AF9DF}">
      <dgm:prSet/>
      <dgm:spPr/>
      <dgm:t>
        <a:bodyPr/>
        <a:lstStyle/>
        <a:p>
          <a:r>
            <a:rPr lang="en-GB" baseline="0"/>
            <a:t>2010-2012 struggle to organise any major attacks but engaged in shootings. </a:t>
          </a:r>
          <a:endParaRPr lang="en-US"/>
        </a:p>
      </dgm:t>
    </dgm:pt>
    <dgm:pt modelId="{D03D9826-3FE6-47DD-93EE-1DC031F75FB1}" type="parTrans" cxnId="{B547FD79-DEB6-4722-B85A-AEFB222ACFFB}">
      <dgm:prSet/>
      <dgm:spPr/>
      <dgm:t>
        <a:bodyPr/>
        <a:lstStyle/>
        <a:p>
          <a:endParaRPr lang="en-US"/>
        </a:p>
      </dgm:t>
    </dgm:pt>
    <dgm:pt modelId="{9FADC242-FB60-43B2-AFBE-BE74B5F97E92}" type="sibTrans" cxnId="{B547FD79-DEB6-4722-B85A-AEFB222ACFFB}">
      <dgm:prSet/>
      <dgm:spPr/>
      <dgm:t>
        <a:bodyPr/>
        <a:lstStyle/>
        <a:p>
          <a:endParaRPr lang="en-US"/>
        </a:p>
      </dgm:t>
    </dgm:pt>
    <dgm:pt modelId="{6D8AB56B-E3EE-E543-983B-7F22A58CBC8B}" type="pres">
      <dgm:prSet presAssocID="{2FC6036F-9DBF-4937-BAA7-D0F9E3144602}" presName="vert0" presStyleCnt="0">
        <dgm:presLayoutVars>
          <dgm:dir/>
          <dgm:animOne val="branch"/>
          <dgm:animLvl val="lvl"/>
        </dgm:presLayoutVars>
      </dgm:prSet>
      <dgm:spPr/>
    </dgm:pt>
    <dgm:pt modelId="{D4F1E12A-F8F1-CF4F-89F6-AF11144F3E3C}" type="pres">
      <dgm:prSet presAssocID="{0F0BB60C-034E-4E93-A2BD-49D67971EE2B}" presName="thickLine" presStyleLbl="alignNode1" presStyleIdx="0" presStyleCnt="7"/>
      <dgm:spPr/>
    </dgm:pt>
    <dgm:pt modelId="{74CCC05A-9418-AD46-87A1-AF3BFBAE8FE0}" type="pres">
      <dgm:prSet presAssocID="{0F0BB60C-034E-4E93-A2BD-49D67971EE2B}" presName="horz1" presStyleCnt="0"/>
      <dgm:spPr/>
    </dgm:pt>
    <dgm:pt modelId="{F746DDEE-FC42-9048-8918-141D43D92EF6}" type="pres">
      <dgm:prSet presAssocID="{0F0BB60C-034E-4E93-A2BD-49D67971EE2B}" presName="tx1" presStyleLbl="revTx" presStyleIdx="0" presStyleCnt="7"/>
      <dgm:spPr/>
    </dgm:pt>
    <dgm:pt modelId="{663CF4E9-6FB4-8143-A2D2-5AE78D2EB775}" type="pres">
      <dgm:prSet presAssocID="{0F0BB60C-034E-4E93-A2BD-49D67971EE2B}" presName="vert1" presStyleCnt="0"/>
      <dgm:spPr/>
    </dgm:pt>
    <dgm:pt modelId="{A26D98B4-9FE3-DA48-AF80-E36C2B89F0A8}" type="pres">
      <dgm:prSet presAssocID="{1C911C26-5F04-41C2-B342-B83C86A8B268}" presName="thickLine" presStyleLbl="alignNode1" presStyleIdx="1" presStyleCnt="7"/>
      <dgm:spPr/>
    </dgm:pt>
    <dgm:pt modelId="{5F05ACA4-D70B-C649-AC2C-72D8C4E856FD}" type="pres">
      <dgm:prSet presAssocID="{1C911C26-5F04-41C2-B342-B83C86A8B268}" presName="horz1" presStyleCnt="0"/>
      <dgm:spPr/>
    </dgm:pt>
    <dgm:pt modelId="{8C499118-D29E-EF48-9686-44A639EED6C1}" type="pres">
      <dgm:prSet presAssocID="{1C911C26-5F04-41C2-B342-B83C86A8B268}" presName="tx1" presStyleLbl="revTx" presStyleIdx="1" presStyleCnt="7"/>
      <dgm:spPr/>
    </dgm:pt>
    <dgm:pt modelId="{FDE6AB51-E945-624C-92BA-2AE21143CD11}" type="pres">
      <dgm:prSet presAssocID="{1C911C26-5F04-41C2-B342-B83C86A8B268}" presName="vert1" presStyleCnt="0"/>
      <dgm:spPr/>
    </dgm:pt>
    <dgm:pt modelId="{D756DCAD-6A2D-2448-AF66-96DE76CCC869}" type="pres">
      <dgm:prSet presAssocID="{A4DC79B1-8104-4F59-B668-72CF15CBC9E2}" presName="thickLine" presStyleLbl="alignNode1" presStyleIdx="2" presStyleCnt="7"/>
      <dgm:spPr/>
    </dgm:pt>
    <dgm:pt modelId="{9BDF36DA-22A4-5F4E-8980-88A2B72FD4FE}" type="pres">
      <dgm:prSet presAssocID="{A4DC79B1-8104-4F59-B668-72CF15CBC9E2}" presName="horz1" presStyleCnt="0"/>
      <dgm:spPr/>
    </dgm:pt>
    <dgm:pt modelId="{2619A994-35D5-9545-B261-1FE2E357EBEB}" type="pres">
      <dgm:prSet presAssocID="{A4DC79B1-8104-4F59-B668-72CF15CBC9E2}" presName="tx1" presStyleLbl="revTx" presStyleIdx="2" presStyleCnt="7"/>
      <dgm:spPr/>
    </dgm:pt>
    <dgm:pt modelId="{242067AE-2AA3-4044-9D9F-89401357C0CE}" type="pres">
      <dgm:prSet presAssocID="{A4DC79B1-8104-4F59-B668-72CF15CBC9E2}" presName="vert1" presStyleCnt="0"/>
      <dgm:spPr/>
    </dgm:pt>
    <dgm:pt modelId="{4DB4DCCF-66BA-E340-A2EE-01B88F3221A3}" type="pres">
      <dgm:prSet presAssocID="{ECCE478E-F765-4DC8-8BB3-845D686922C8}" presName="thickLine" presStyleLbl="alignNode1" presStyleIdx="3" presStyleCnt="7"/>
      <dgm:spPr/>
    </dgm:pt>
    <dgm:pt modelId="{641A5971-D07A-1E46-BEFF-88679246777C}" type="pres">
      <dgm:prSet presAssocID="{ECCE478E-F765-4DC8-8BB3-845D686922C8}" presName="horz1" presStyleCnt="0"/>
      <dgm:spPr/>
    </dgm:pt>
    <dgm:pt modelId="{DCB30C85-6300-4248-977B-45AAAD6656FA}" type="pres">
      <dgm:prSet presAssocID="{ECCE478E-F765-4DC8-8BB3-845D686922C8}" presName="tx1" presStyleLbl="revTx" presStyleIdx="3" presStyleCnt="7"/>
      <dgm:spPr/>
    </dgm:pt>
    <dgm:pt modelId="{A44B8411-CD68-A94D-8D24-C12386A50560}" type="pres">
      <dgm:prSet presAssocID="{ECCE478E-F765-4DC8-8BB3-845D686922C8}" presName="vert1" presStyleCnt="0"/>
      <dgm:spPr/>
    </dgm:pt>
    <dgm:pt modelId="{BC3C307D-50C7-B54C-946B-CE57E5B1A754}" type="pres">
      <dgm:prSet presAssocID="{2AFE6646-54A3-4FCD-B6D3-15A817E511E1}" presName="thickLine" presStyleLbl="alignNode1" presStyleIdx="4" presStyleCnt="7"/>
      <dgm:spPr/>
    </dgm:pt>
    <dgm:pt modelId="{4868CCCD-DA32-EF43-A255-14ED0E4D406C}" type="pres">
      <dgm:prSet presAssocID="{2AFE6646-54A3-4FCD-B6D3-15A817E511E1}" presName="horz1" presStyleCnt="0"/>
      <dgm:spPr/>
    </dgm:pt>
    <dgm:pt modelId="{BF4B3331-EF10-4A47-B9CB-E57A77EE053A}" type="pres">
      <dgm:prSet presAssocID="{2AFE6646-54A3-4FCD-B6D3-15A817E511E1}" presName="tx1" presStyleLbl="revTx" presStyleIdx="4" presStyleCnt="7"/>
      <dgm:spPr/>
    </dgm:pt>
    <dgm:pt modelId="{502456FA-87F2-1046-8E7A-F174C159EAA5}" type="pres">
      <dgm:prSet presAssocID="{2AFE6646-54A3-4FCD-B6D3-15A817E511E1}" presName="vert1" presStyleCnt="0"/>
      <dgm:spPr/>
    </dgm:pt>
    <dgm:pt modelId="{FE11038A-AB06-DD4C-BAC7-6AEC7AB9A504}" type="pres">
      <dgm:prSet presAssocID="{DBF8A872-E56A-41E5-A894-BF7D0080E08C}" presName="thickLine" presStyleLbl="alignNode1" presStyleIdx="5" presStyleCnt="7"/>
      <dgm:spPr/>
    </dgm:pt>
    <dgm:pt modelId="{DC52848A-66C2-454E-A117-89BBA0170147}" type="pres">
      <dgm:prSet presAssocID="{DBF8A872-E56A-41E5-A894-BF7D0080E08C}" presName="horz1" presStyleCnt="0"/>
      <dgm:spPr/>
    </dgm:pt>
    <dgm:pt modelId="{9F99B513-A83C-0A45-985D-9E0764E461C8}" type="pres">
      <dgm:prSet presAssocID="{DBF8A872-E56A-41E5-A894-BF7D0080E08C}" presName="tx1" presStyleLbl="revTx" presStyleIdx="5" presStyleCnt="7"/>
      <dgm:spPr/>
    </dgm:pt>
    <dgm:pt modelId="{4352553E-CE15-0647-BF49-B205E6E5382C}" type="pres">
      <dgm:prSet presAssocID="{DBF8A872-E56A-41E5-A894-BF7D0080E08C}" presName="vert1" presStyleCnt="0"/>
      <dgm:spPr/>
    </dgm:pt>
    <dgm:pt modelId="{2829433A-0BE6-FA4B-ACC7-E9DA4A47EC45}" type="pres">
      <dgm:prSet presAssocID="{F86EC364-934E-462A-94A7-0D014D7AF9DF}" presName="thickLine" presStyleLbl="alignNode1" presStyleIdx="6" presStyleCnt="7"/>
      <dgm:spPr/>
    </dgm:pt>
    <dgm:pt modelId="{EE4F3862-EE5A-E144-895F-FF7261EA4BE8}" type="pres">
      <dgm:prSet presAssocID="{F86EC364-934E-462A-94A7-0D014D7AF9DF}" presName="horz1" presStyleCnt="0"/>
      <dgm:spPr/>
    </dgm:pt>
    <dgm:pt modelId="{889F7991-C457-0240-AEE7-1CDC09258BFE}" type="pres">
      <dgm:prSet presAssocID="{F86EC364-934E-462A-94A7-0D014D7AF9DF}" presName="tx1" presStyleLbl="revTx" presStyleIdx="6" presStyleCnt="7"/>
      <dgm:spPr/>
    </dgm:pt>
    <dgm:pt modelId="{2F7935EC-B35F-1449-8B10-57182D637024}" type="pres">
      <dgm:prSet presAssocID="{F86EC364-934E-462A-94A7-0D014D7AF9DF}" presName="vert1" presStyleCnt="0"/>
      <dgm:spPr/>
    </dgm:pt>
  </dgm:ptLst>
  <dgm:cxnLst>
    <dgm:cxn modelId="{C62BB112-5AB9-A144-858B-11092E4D18C6}" type="presOf" srcId="{DBF8A872-E56A-41E5-A894-BF7D0080E08C}" destId="{9F99B513-A83C-0A45-985D-9E0764E461C8}" srcOrd="0" destOrd="0" presId="urn:microsoft.com/office/officeart/2008/layout/LinedList"/>
    <dgm:cxn modelId="{21170235-F79F-4249-B789-62E5D58B594B}" srcId="{2FC6036F-9DBF-4937-BAA7-D0F9E3144602}" destId="{ECCE478E-F765-4DC8-8BB3-845D686922C8}" srcOrd="3" destOrd="0" parTransId="{55184640-D4DE-4B5E-B24D-74ED51C6C1F1}" sibTransId="{ACD7733C-F844-4D98-AC72-FA84044099E9}"/>
    <dgm:cxn modelId="{7B21CA41-0418-764F-B2DA-00780662C76D}" type="presOf" srcId="{0F0BB60C-034E-4E93-A2BD-49D67971EE2B}" destId="{F746DDEE-FC42-9048-8918-141D43D92EF6}" srcOrd="0" destOrd="0" presId="urn:microsoft.com/office/officeart/2008/layout/LinedList"/>
    <dgm:cxn modelId="{60632647-47BD-5C42-AEFE-762715D0143F}" type="presOf" srcId="{F86EC364-934E-462A-94A7-0D014D7AF9DF}" destId="{889F7991-C457-0240-AEE7-1CDC09258BFE}" srcOrd="0" destOrd="0" presId="urn:microsoft.com/office/officeart/2008/layout/LinedList"/>
    <dgm:cxn modelId="{1CA5454F-D842-B64D-8EDB-4EB99F294C55}" type="presOf" srcId="{2AFE6646-54A3-4FCD-B6D3-15A817E511E1}" destId="{BF4B3331-EF10-4A47-B9CB-E57A77EE053A}" srcOrd="0" destOrd="0" presId="urn:microsoft.com/office/officeart/2008/layout/LinedList"/>
    <dgm:cxn modelId="{420C1253-05B8-5D45-8B0B-EA09B959876A}" type="presOf" srcId="{A4DC79B1-8104-4F59-B668-72CF15CBC9E2}" destId="{2619A994-35D5-9545-B261-1FE2E357EBEB}" srcOrd="0" destOrd="0" presId="urn:microsoft.com/office/officeart/2008/layout/LinedList"/>
    <dgm:cxn modelId="{8B3D795B-4427-475E-84C9-63F881F7D2B4}" srcId="{2FC6036F-9DBF-4937-BAA7-D0F9E3144602}" destId="{DBF8A872-E56A-41E5-A894-BF7D0080E08C}" srcOrd="5" destOrd="0" parTransId="{D745000F-3088-4AB6-A0E4-0D14A6DE3B71}" sibTransId="{A4F058DE-ADEC-44EF-980B-A1CD46923EF6}"/>
    <dgm:cxn modelId="{77878C5D-4C95-49F1-8981-3FE19368D7B0}" srcId="{2FC6036F-9DBF-4937-BAA7-D0F9E3144602}" destId="{1C911C26-5F04-41C2-B342-B83C86A8B268}" srcOrd="1" destOrd="0" parTransId="{9428D9CD-3201-483E-AEC6-BA7397BB14D8}" sibTransId="{9C82F625-12A3-4792-A1CE-3757CF0505F8}"/>
    <dgm:cxn modelId="{B547FD79-DEB6-4722-B85A-AEFB222ACFFB}" srcId="{2FC6036F-9DBF-4937-BAA7-D0F9E3144602}" destId="{F86EC364-934E-462A-94A7-0D014D7AF9DF}" srcOrd="6" destOrd="0" parTransId="{D03D9826-3FE6-47DD-93EE-1DC031F75FB1}" sibTransId="{9FADC242-FB60-43B2-AFBE-BE74B5F97E92}"/>
    <dgm:cxn modelId="{0602ED83-A352-454E-A0F7-9FBCD322DDD7}" srcId="{2FC6036F-9DBF-4937-BAA7-D0F9E3144602}" destId="{0F0BB60C-034E-4E93-A2BD-49D67971EE2B}" srcOrd="0" destOrd="0" parTransId="{4C245DCD-3AAA-46D8-9500-B7F2715B4C0E}" sibTransId="{ECDC77AC-5946-4435-981E-18339E8F2CAA}"/>
    <dgm:cxn modelId="{07AB3A9B-CB6D-A141-B7FC-EE625D7EA9CD}" type="presOf" srcId="{ECCE478E-F765-4DC8-8BB3-845D686922C8}" destId="{DCB30C85-6300-4248-977B-45AAAD6656FA}" srcOrd="0" destOrd="0" presId="urn:microsoft.com/office/officeart/2008/layout/LinedList"/>
    <dgm:cxn modelId="{D56969AB-F4A7-43DE-96A9-146C7BAD21E5}" srcId="{2FC6036F-9DBF-4937-BAA7-D0F9E3144602}" destId="{2AFE6646-54A3-4FCD-B6D3-15A817E511E1}" srcOrd="4" destOrd="0" parTransId="{57F133EB-33D5-4235-ADE3-7E8BBD706182}" sibTransId="{0B5B86FB-7139-47CA-B132-CFE2226780B2}"/>
    <dgm:cxn modelId="{AE1A5CBB-9F55-084D-B35A-9FF216CE169B}" type="presOf" srcId="{2FC6036F-9DBF-4937-BAA7-D0F9E3144602}" destId="{6D8AB56B-E3EE-E543-983B-7F22A58CBC8B}" srcOrd="0" destOrd="0" presId="urn:microsoft.com/office/officeart/2008/layout/LinedList"/>
    <dgm:cxn modelId="{0232D7C2-1476-4D6D-86F9-4E58A75A831F}" srcId="{2FC6036F-9DBF-4937-BAA7-D0F9E3144602}" destId="{A4DC79B1-8104-4F59-B668-72CF15CBC9E2}" srcOrd="2" destOrd="0" parTransId="{4C4EF343-D3A3-4B1D-A54C-97716B2A1216}" sibTransId="{34E52C12-F105-44C6-B273-D0CCC814F14F}"/>
    <dgm:cxn modelId="{B315E9FC-C844-DF48-8C91-C3798B7BD4CB}" type="presOf" srcId="{1C911C26-5F04-41C2-B342-B83C86A8B268}" destId="{8C499118-D29E-EF48-9686-44A639EED6C1}" srcOrd="0" destOrd="0" presId="urn:microsoft.com/office/officeart/2008/layout/LinedList"/>
    <dgm:cxn modelId="{250895A6-A320-DF4C-9283-97AEB0A62FE0}" type="presParOf" srcId="{6D8AB56B-E3EE-E543-983B-7F22A58CBC8B}" destId="{D4F1E12A-F8F1-CF4F-89F6-AF11144F3E3C}" srcOrd="0" destOrd="0" presId="urn:microsoft.com/office/officeart/2008/layout/LinedList"/>
    <dgm:cxn modelId="{7BDDA203-8D4E-D24D-9ED9-0A12AD79E1F9}" type="presParOf" srcId="{6D8AB56B-E3EE-E543-983B-7F22A58CBC8B}" destId="{74CCC05A-9418-AD46-87A1-AF3BFBAE8FE0}" srcOrd="1" destOrd="0" presId="urn:microsoft.com/office/officeart/2008/layout/LinedList"/>
    <dgm:cxn modelId="{29A59D64-4FD6-0141-9159-9E0F32C1BA01}" type="presParOf" srcId="{74CCC05A-9418-AD46-87A1-AF3BFBAE8FE0}" destId="{F746DDEE-FC42-9048-8918-141D43D92EF6}" srcOrd="0" destOrd="0" presId="urn:microsoft.com/office/officeart/2008/layout/LinedList"/>
    <dgm:cxn modelId="{00258873-160F-CF4E-BE16-FF162C100FD4}" type="presParOf" srcId="{74CCC05A-9418-AD46-87A1-AF3BFBAE8FE0}" destId="{663CF4E9-6FB4-8143-A2D2-5AE78D2EB775}" srcOrd="1" destOrd="0" presId="urn:microsoft.com/office/officeart/2008/layout/LinedList"/>
    <dgm:cxn modelId="{BD89AFDB-202C-DE44-BA8A-0F83481DBE69}" type="presParOf" srcId="{6D8AB56B-E3EE-E543-983B-7F22A58CBC8B}" destId="{A26D98B4-9FE3-DA48-AF80-E36C2B89F0A8}" srcOrd="2" destOrd="0" presId="urn:microsoft.com/office/officeart/2008/layout/LinedList"/>
    <dgm:cxn modelId="{6FF1160F-0C11-9F40-B8CC-515B139D154F}" type="presParOf" srcId="{6D8AB56B-E3EE-E543-983B-7F22A58CBC8B}" destId="{5F05ACA4-D70B-C649-AC2C-72D8C4E856FD}" srcOrd="3" destOrd="0" presId="urn:microsoft.com/office/officeart/2008/layout/LinedList"/>
    <dgm:cxn modelId="{EC79EFAD-F04E-C64F-B5F7-5CE29E147E50}" type="presParOf" srcId="{5F05ACA4-D70B-C649-AC2C-72D8C4E856FD}" destId="{8C499118-D29E-EF48-9686-44A639EED6C1}" srcOrd="0" destOrd="0" presId="urn:microsoft.com/office/officeart/2008/layout/LinedList"/>
    <dgm:cxn modelId="{61D43BEE-7E23-3141-8ADC-296DF5482245}" type="presParOf" srcId="{5F05ACA4-D70B-C649-AC2C-72D8C4E856FD}" destId="{FDE6AB51-E945-624C-92BA-2AE21143CD11}" srcOrd="1" destOrd="0" presId="urn:microsoft.com/office/officeart/2008/layout/LinedList"/>
    <dgm:cxn modelId="{C2045050-C310-A44C-8104-85E50B46DBDC}" type="presParOf" srcId="{6D8AB56B-E3EE-E543-983B-7F22A58CBC8B}" destId="{D756DCAD-6A2D-2448-AF66-96DE76CCC869}" srcOrd="4" destOrd="0" presId="urn:microsoft.com/office/officeart/2008/layout/LinedList"/>
    <dgm:cxn modelId="{66CE721C-EE47-F14D-A985-EAC898F5CF8A}" type="presParOf" srcId="{6D8AB56B-E3EE-E543-983B-7F22A58CBC8B}" destId="{9BDF36DA-22A4-5F4E-8980-88A2B72FD4FE}" srcOrd="5" destOrd="0" presId="urn:microsoft.com/office/officeart/2008/layout/LinedList"/>
    <dgm:cxn modelId="{21B9B860-7D70-5A45-A776-20932A7A1CCE}" type="presParOf" srcId="{9BDF36DA-22A4-5F4E-8980-88A2B72FD4FE}" destId="{2619A994-35D5-9545-B261-1FE2E357EBEB}" srcOrd="0" destOrd="0" presId="urn:microsoft.com/office/officeart/2008/layout/LinedList"/>
    <dgm:cxn modelId="{F8CDBF0F-8C28-7041-A873-1647BEE592A7}" type="presParOf" srcId="{9BDF36DA-22A4-5F4E-8980-88A2B72FD4FE}" destId="{242067AE-2AA3-4044-9D9F-89401357C0CE}" srcOrd="1" destOrd="0" presId="urn:microsoft.com/office/officeart/2008/layout/LinedList"/>
    <dgm:cxn modelId="{E7BCFD01-39A6-AE4B-9A5A-DA9BDB45CAC7}" type="presParOf" srcId="{6D8AB56B-E3EE-E543-983B-7F22A58CBC8B}" destId="{4DB4DCCF-66BA-E340-A2EE-01B88F3221A3}" srcOrd="6" destOrd="0" presId="urn:microsoft.com/office/officeart/2008/layout/LinedList"/>
    <dgm:cxn modelId="{4B548AB5-D3B6-164B-88F1-5044D6D88483}" type="presParOf" srcId="{6D8AB56B-E3EE-E543-983B-7F22A58CBC8B}" destId="{641A5971-D07A-1E46-BEFF-88679246777C}" srcOrd="7" destOrd="0" presId="urn:microsoft.com/office/officeart/2008/layout/LinedList"/>
    <dgm:cxn modelId="{FA81130E-8D3B-A04B-8672-0ECDCE65D1C6}" type="presParOf" srcId="{641A5971-D07A-1E46-BEFF-88679246777C}" destId="{DCB30C85-6300-4248-977B-45AAAD6656FA}" srcOrd="0" destOrd="0" presId="urn:microsoft.com/office/officeart/2008/layout/LinedList"/>
    <dgm:cxn modelId="{B4A2A5BE-B007-1F48-B997-D3696217C824}" type="presParOf" srcId="{641A5971-D07A-1E46-BEFF-88679246777C}" destId="{A44B8411-CD68-A94D-8D24-C12386A50560}" srcOrd="1" destOrd="0" presId="urn:microsoft.com/office/officeart/2008/layout/LinedList"/>
    <dgm:cxn modelId="{C5AD0D5D-127E-FA47-A30C-9C5F2CC56BC3}" type="presParOf" srcId="{6D8AB56B-E3EE-E543-983B-7F22A58CBC8B}" destId="{BC3C307D-50C7-B54C-946B-CE57E5B1A754}" srcOrd="8" destOrd="0" presId="urn:microsoft.com/office/officeart/2008/layout/LinedList"/>
    <dgm:cxn modelId="{C2A25178-D6E2-F142-B863-55C978767C64}" type="presParOf" srcId="{6D8AB56B-E3EE-E543-983B-7F22A58CBC8B}" destId="{4868CCCD-DA32-EF43-A255-14ED0E4D406C}" srcOrd="9" destOrd="0" presId="urn:microsoft.com/office/officeart/2008/layout/LinedList"/>
    <dgm:cxn modelId="{8209B017-3300-F748-AF62-F9FFB11EFDB3}" type="presParOf" srcId="{4868CCCD-DA32-EF43-A255-14ED0E4D406C}" destId="{BF4B3331-EF10-4A47-B9CB-E57A77EE053A}" srcOrd="0" destOrd="0" presId="urn:microsoft.com/office/officeart/2008/layout/LinedList"/>
    <dgm:cxn modelId="{E7CEA9B4-706A-B14A-870D-45F1247A574A}" type="presParOf" srcId="{4868CCCD-DA32-EF43-A255-14ED0E4D406C}" destId="{502456FA-87F2-1046-8E7A-F174C159EAA5}" srcOrd="1" destOrd="0" presId="urn:microsoft.com/office/officeart/2008/layout/LinedList"/>
    <dgm:cxn modelId="{6B93DC2E-15A4-1E48-9140-435C9A77EA1A}" type="presParOf" srcId="{6D8AB56B-E3EE-E543-983B-7F22A58CBC8B}" destId="{FE11038A-AB06-DD4C-BAC7-6AEC7AB9A504}" srcOrd="10" destOrd="0" presId="urn:microsoft.com/office/officeart/2008/layout/LinedList"/>
    <dgm:cxn modelId="{B32F2F5F-E5CA-514B-A90D-4AC910D2761B}" type="presParOf" srcId="{6D8AB56B-E3EE-E543-983B-7F22A58CBC8B}" destId="{DC52848A-66C2-454E-A117-89BBA0170147}" srcOrd="11" destOrd="0" presId="urn:microsoft.com/office/officeart/2008/layout/LinedList"/>
    <dgm:cxn modelId="{2C8A2EBE-C2CC-BA45-93AB-D1BA93FD303E}" type="presParOf" srcId="{DC52848A-66C2-454E-A117-89BBA0170147}" destId="{9F99B513-A83C-0A45-985D-9E0764E461C8}" srcOrd="0" destOrd="0" presId="urn:microsoft.com/office/officeart/2008/layout/LinedList"/>
    <dgm:cxn modelId="{9C1A1788-4AF4-BB48-AA38-1A0E5036300F}" type="presParOf" srcId="{DC52848A-66C2-454E-A117-89BBA0170147}" destId="{4352553E-CE15-0647-BF49-B205E6E5382C}" srcOrd="1" destOrd="0" presId="urn:microsoft.com/office/officeart/2008/layout/LinedList"/>
    <dgm:cxn modelId="{E2C02E3D-A3A8-CF4B-9369-80BC193F425C}" type="presParOf" srcId="{6D8AB56B-E3EE-E543-983B-7F22A58CBC8B}" destId="{2829433A-0BE6-FA4B-ACC7-E9DA4A47EC45}" srcOrd="12" destOrd="0" presId="urn:microsoft.com/office/officeart/2008/layout/LinedList"/>
    <dgm:cxn modelId="{64426208-B5AA-D648-B13D-952D047637C6}" type="presParOf" srcId="{6D8AB56B-E3EE-E543-983B-7F22A58CBC8B}" destId="{EE4F3862-EE5A-E144-895F-FF7261EA4BE8}" srcOrd="13" destOrd="0" presId="urn:microsoft.com/office/officeart/2008/layout/LinedList"/>
    <dgm:cxn modelId="{8FF787B0-DBF2-8048-8D61-4BF5D060D5F9}" type="presParOf" srcId="{EE4F3862-EE5A-E144-895F-FF7261EA4BE8}" destId="{889F7991-C457-0240-AEE7-1CDC09258BFE}" srcOrd="0" destOrd="0" presId="urn:microsoft.com/office/officeart/2008/layout/LinedList"/>
    <dgm:cxn modelId="{3C1B8F55-16B1-AB43-885E-FE5F65660FCE}" type="presParOf" srcId="{EE4F3862-EE5A-E144-895F-FF7261EA4BE8}" destId="{2F7935EC-B35F-1449-8B10-57182D637024}"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005D48D-B597-46DF-B8E2-89163946522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4F3D116-74C9-4B06-AAF2-7EB620BAB1D6}">
      <dgm:prSet/>
      <dgm:spPr/>
      <dgm:t>
        <a:bodyPr/>
        <a:lstStyle/>
        <a:p>
          <a:r>
            <a:rPr lang="en-GB" baseline="0" dirty="0"/>
            <a:t>The New IRA: formed in 2012.</a:t>
          </a:r>
          <a:endParaRPr lang="en-US" dirty="0"/>
        </a:p>
      </dgm:t>
    </dgm:pt>
    <dgm:pt modelId="{9F84C583-BFB3-46F2-B9BA-5B3B3A455DAC}" type="parTrans" cxnId="{04FA02CE-C9D8-4BAF-BF0A-0469E5E09D6B}">
      <dgm:prSet/>
      <dgm:spPr/>
      <dgm:t>
        <a:bodyPr/>
        <a:lstStyle/>
        <a:p>
          <a:endParaRPr lang="en-US"/>
        </a:p>
      </dgm:t>
    </dgm:pt>
    <dgm:pt modelId="{B1DBD9BC-36C5-46DA-90F1-D88E5ABA13C0}" type="sibTrans" cxnId="{04FA02CE-C9D8-4BAF-BF0A-0469E5E09D6B}">
      <dgm:prSet/>
      <dgm:spPr/>
      <dgm:t>
        <a:bodyPr/>
        <a:lstStyle/>
        <a:p>
          <a:endParaRPr lang="en-US"/>
        </a:p>
      </dgm:t>
    </dgm:pt>
    <dgm:pt modelId="{F64779AF-5DE3-4C5B-86E0-55937EEABE47}">
      <dgm:prSet/>
      <dgm:spPr/>
      <dgm:t>
        <a:bodyPr/>
        <a:lstStyle/>
        <a:p>
          <a:r>
            <a:rPr lang="en-GB" baseline="0"/>
            <a:t>Merger of RIRA and several smaller dissident republican groups.</a:t>
          </a:r>
          <a:endParaRPr lang="en-US"/>
        </a:p>
      </dgm:t>
    </dgm:pt>
    <dgm:pt modelId="{C6A400C8-7058-481E-862A-7AF3A0609327}" type="parTrans" cxnId="{85DA4BDC-E047-46F9-A91F-544722197A24}">
      <dgm:prSet/>
      <dgm:spPr/>
      <dgm:t>
        <a:bodyPr/>
        <a:lstStyle/>
        <a:p>
          <a:endParaRPr lang="en-US"/>
        </a:p>
      </dgm:t>
    </dgm:pt>
    <dgm:pt modelId="{6A73F8D9-F236-41A8-862D-79C1A303CE8E}" type="sibTrans" cxnId="{85DA4BDC-E047-46F9-A91F-544722197A24}">
      <dgm:prSet/>
      <dgm:spPr/>
      <dgm:t>
        <a:bodyPr/>
        <a:lstStyle/>
        <a:p>
          <a:endParaRPr lang="en-US"/>
        </a:p>
      </dgm:t>
    </dgm:pt>
    <dgm:pt modelId="{2216EEC5-23E1-41E7-9075-1F1183AD8509}">
      <dgm:prSet/>
      <dgm:spPr/>
      <dgm:t>
        <a:bodyPr/>
        <a:lstStyle/>
        <a:p>
          <a:r>
            <a:rPr lang="en-GB" baseline="0"/>
            <a:t>Goals – oppose the non-violent peace process and put end to British occupation.</a:t>
          </a:r>
          <a:endParaRPr lang="en-US"/>
        </a:p>
      </dgm:t>
    </dgm:pt>
    <dgm:pt modelId="{80182905-D6D0-4EBC-BF0B-79D773344F8D}" type="parTrans" cxnId="{DF14D400-FE44-4D36-B3E7-1FD8E5296FB4}">
      <dgm:prSet/>
      <dgm:spPr/>
      <dgm:t>
        <a:bodyPr/>
        <a:lstStyle/>
        <a:p>
          <a:endParaRPr lang="en-US"/>
        </a:p>
      </dgm:t>
    </dgm:pt>
    <dgm:pt modelId="{F991A834-1A57-4C43-A159-8F8524494046}" type="sibTrans" cxnId="{DF14D400-FE44-4D36-B3E7-1FD8E5296FB4}">
      <dgm:prSet/>
      <dgm:spPr/>
      <dgm:t>
        <a:bodyPr/>
        <a:lstStyle/>
        <a:p>
          <a:endParaRPr lang="en-US"/>
        </a:p>
      </dgm:t>
    </dgm:pt>
    <dgm:pt modelId="{6C12A769-C261-4C52-935D-660A37936554}">
      <dgm:prSet/>
      <dgm:spPr/>
      <dgm:t>
        <a:bodyPr/>
        <a:lstStyle/>
        <a:p>
          <a:r>
            <a:rPr lang="en-GB" baseline="0"/>
            <a:t>Primary targets – police officers when it attacks.</a:t>
          </a:r>
          <a:endParaRPr lang="en-US"/>
        </a:p>
      </dgm:t>
    </dgm:pt>
    <dgm:pt modelId="{45F41CC8-D3CA-42F2-9D20-333D84D471E3}" type="parTrans" cxnId="{3E8DF4BF-586D-4CDA-AB3A-C14229FF2B63}">
      <dgm:prSet/>
      <dgm:spPr/>
      <dgm:t>
        <a:bodyPr/>
        <a:lstStyle/>
        <a:p>
          <a:endParaRPr lang="en-US"/>
        </a:p>
      </dgm:t>
    </dgm:pt>
    <dgm:pt modelId="{E6289DE0-E1E8-4085-83B7-FF6E787F4DE7}" type="sibTrans" cxnId="{3E8DF4BF-586D-4CDA-AB3A-C14229FF2B63}">
      <dgm:prSet/>
      <dgm:spPr/>
      <dgm:t>
        <a:bodyPr/>
        <a:lstStyle/>
        <a:p>
          <a:endParaRPr lang="en-US"/>
        </a:p>
      </dgm:t>
    </dgm:pt>
    <dgm:pt modelId="{A0884D9B-65A2-4C05-A8DC-A580B188767D}">
      <dgm:prSet/>
      <dgm:spPr/>
      <dgm:t>
        <a:bodyPr/>
        <a:lstStyle/>
        <a:p>
          <a:r>
            <a:rPr lang="en-GB" baseline="0"/>
            <a:t>Attract younger dissidents.</a:t>
          </a:r>
          <a:endParaRPr lang="en-US"/>
        </a:p>
      </dgm:t>
    </dgm:pt>
    <dgm:pt modelId="{CAB1A5EE-60A2-4373-999C-660930760E0D}" type="parTrans" cxnId="{A4527B1C-DB66-467C-B9AE-3B28E746137D}">
      <dgm:prSet/>
      <dgm:spPr/>
      <dgm:t>
        <a:bodyPr/>
        <a:lstStyle/>
        <a:p>
          <a:endParaRPr lang="en-US"/>
        </a:p>
      </dgm:t>
    </dgm:pt>
    <dgm:pt modelId="{C79B10C9-B3BB-4727-88E0-BDC6C0E90071}" type="sibTrans" cxnId="{A4527B1C-DB66-467C-B9AE-3B28E746137D}">
      <dgm:prSet/>
      <dgm:spPr/>
      <dgm:t>
        <a:bodyPr/>
        <a:lstStyle/>
        <a:p>
          <a:endParaRPr lang="en-US"/>
        </a:p>
      </dgm:t>
    </dgm:pt>
    <dgm:pt modelId="{DDB143F7-4A27-4722-BCA2-272313549401}">
      <dgm:prSet/>
      <dgm:spPr/>
      <dgm:t>
        <a:bodyPr/>
        <a:lstStyle/>
        <a:p>
          <a:r>
            <a:rPr lang="en-GB" baseline="0"/>
            <a:t>Remained active in 2019.</a:t>
          </a:r>
          <a:endParaRPr lang="en-US"/>
        </a:p>
      </dgm:t>
    </dgm:pt>
    <dgm:pt modelId="{C81E28BF-5AEE-4ECE-B268-1DB58EBE6034}" type="parTrans" cxnId="{6D59ABDF-FB64-4F17-84CE-A9D939EE8B6E}">
      <dgm:prSet/>
      <dgm:spPr/>
      <dgm:t>
        <a:bodyPr/>
        <a:lstStyle/>
        <a:p>
          <a:endParaRPr lang="en-US"/>
        </a:p>
      </dgm:t>
    </dgm:pt>
    <dgm:pt modelId="{8FF18676-C4BF-4AAD-B6AD-460C4113A2F5}" type="sibTrans" cxnId="{6D59ABDF-FB64-4F17-84CE-A9D939EE8B6E}">
      <dgm:prSet/>
      <dgm:spPr/>
      <dgm:t>
        <a:bodyPr/>
        <a:lstStyle/>
        <a:p>
          <a:endParaRPr lang="en-US"/>
        </a:p>
      </dgm:t>
    </dgm:pt>
    <dgm:pt modelId="{8D5DB97E-6CC0-4EED-B41F-6D6992E4B271}">
      <dgm:prSet/>
      <dgm:spPr/>
      <dgm:t>
        <a:bodyPr/>
        <a:lstStyle/>
        <a:p>
          <a:r>
            <a:rPr lang="en-GB" baseline="0"/>
            <a:t>As of August 2019 the new IRA was the strongest it has ever been.</a:t>
          </a:r>
          <a:endParaRPr lang="en-US"/>
        </a:p>
      </dgm:t>
    </dgm:pt>
    <dgm:pt modelId="{979DCBF7-C8D4-4D43-AA22-53E022209968}" type="parTrans" cxnId="{955E93F3-3915-4D0D-A967-D709DE1DBCBA}">
      <dgm:prSet/>
      <dgm:spPr/>
      <dgm:t>
        <a:bodyPr/>
        <a:lstStyle/>
        <a:p>
          <a:endParaRPr lang="en-US"/>
        </a:p>
      </dgm:t>
    </dgm:pt>
    <dgm:pt modelId="{F8157001-F6B0-46CE-BEBC-2325F5E34C75}" type="sibTrans" cxnId="{955E93F3-3915-4D0D-A967-D709DE1DBCBA}">
      <dgm:prSet/>
      <dgm:spPr/>
      <dgm:t>
        <a:bodyPr/>
        <a:lstStyle/>
        <a:p>
          <a:endParaRPr lang="en-US"/>
        </a:p>
      </dgm:t>
    </dgm:pt>
    <dgm:pt modelId="{E607A20A-DC61-2442-8CAF-B6921EA8A211}" type="pres">
      <dgm:prSet presAssocID="{7005D48D-B597-46DF-B8E2-89163946522D}" presName="vert0" presStyleCnt="0">
        <dgm:presLayoutVars>
          <dgm:dir/>
          <dgm:animOne val="branch"/>
          <dgm:animLvl val="lvl"/>
        </dgm:presLayoutVars>
      </dgm:prSet>
      <dgm:spPr/>
    </dgm:pt>
    <dgm:pt modelId="{5093A157-4137-7746-9F42-58757BEBEBFF}" type="pres">
      <dgm:prSet presAssocID="{34F3D116-74C9-4B06-AAF2-7EB620BAB1D6}" presName="thickLine" presStyleLbl="alignNode1" presStyleIdx="0" presStyleCnt="7"/>
      <dgm:spPr/>
    </dgm:pt>
    <dgm:pt modelId="{482CA5D7-1E15-914D-BFBC-AFD1F135C042}" type="pres">
      <dgm:prSet presAssocID="{34F3D116-74C9-4B06-AAF2-7EB620BAB1D6}" presName="horz1" presStyleCnt="0"/>
      <dgm:spPr/>
    </dgm:pt>
    <dgm:pt modelId="{902AAEDF-426B-DD43-85FA-A086FDAF68C0}" type="pres">
      <dgm:prSet presAssocID="{34F3D116-74C9-4B06-AAF2-7EB620BAB1D6}" presName="tx1" presStyleLbl="revTx" presStyleIdx="0" presStyleCnt="7"/>
      <dgm:spPr/>
    </dgm:pt>
    <dgm:pt modelId="{668A99BD-A9A9-0A46-B970-C479D8BFE6B3}" type="pres">
      <dgm:prSet presAssocID="{34F3D116-74C9-4B06-AAF2-7EB620BAB1D6}" presName="vert1" presStyleCnt="0"/>
      <dgm:spPr/>
    </dgm:pt>
    <dgm:pt modelId="{5A875603-E6BC-AA46-81E8-E14CDFC69A49}" type="pres">
      <dgm:prSet presAssocID="{F64779AF-5DE3-4C5B-86E0-55937EEABE47}" presName="thickLine" presStyleLbl="alignNode1" presStyleIdx="1" presStyleCnt="7"/>
      <dgm:spPr/>
    </dgm:pt>
    <dgm:pt modelId="{82C7C7E7-BCC2-524B-8E36-6791EC7B19B7}" type="pres">
      <dgm:prSet presAssocID="{F64779AF-5DE3-4C5B-86E0-55937EEABE47}" presName="horz1" presStyleCnt="0"/>
      <dgm:spPr/>
    </dgm:pt>
    <dgm:pt modelId="{EC3B45A9-951B-0749-AE76-19FFE6C15081}" type="pres">
      <dgm:prSet presAssocID="{F64779AF-5DE3-4C5B-86E0-55937EEABE47}" presName="tx1" presStyleLbl="revTx" presStyleIdx="1" presStyleCnt="7"/>
      <dgm:spPr/>
    </dgm:pt>
    <dgm:pt modelId="{E4E7717F-2C87-0844-9975-58773236568C}" type="pres">
      <dgm:prSet presAssocID="{F64779AF-5DE3-4C5B-86E0-55937EEABE47}" presName="vert1" presStyleCnt="0"/>
      <dgm:spPr/>
    </dgm:pt>
    <dgm:pt modelId="{852065F0-C03A-544D-B7D7-EEDC68398CB9}" type="pres">
      <dgm:prSet presAssocID="{2216EEC5-23E1-41E7-9075-1F1183AD8509}" presName="thickLine" presStyleLbl="alignNode1" presStyleIdx="2" presStyleCnt="7"/>
      <dgm:spPr/>
    </dgm:pt>
    <dgm:pt modelId="{CB66EAAA-5041-4C40-8130-AEB62453E2DF}" type="pres">
      <dgm:prSet presAssocID="{2216EEC5-23E1-41E7-9075-1F1183AD8509}" presName="horz1" presStyleCnt="0"/>
      <dgm:spPr/>
    </dgm:pt>
    <dgm:pt modelId="{91CB1560-05BB-C04A-B303-F7EDA05E21D4}" type="pres">
      <dgm:prSet presAssocID="{2216EEC5-23E1-41E7-9075-1F1183AD8509}" presName="tx1" presStyleLbl="revTx" presStyleIdx="2" presStyleCnt="7"/>
      <dgm:spPr/>
    </dgm:pt>
    <dgm:pt modelId="{E992C650-7FC0-5C46-8058-2B5D58C6419C}" type="pres">
      <dgm:prSet presAssocID="{2216EEC5-23E1-41E7-9075-1F1183AD8509}" presName="vert1" presStyleCnt="0"/>
      <dgm:spPr/>
    </dgm:pt>
    <dgm:pt modelId="{FC3D3ABD-A4A4-8F4D-AD60-3CF2E8C53045}" type="pres">
      <dgm:prSet presAssocID="{6C12A769-C261-4C52-935D-660A37936554}" presName="thickLine" presStyleLbl="alignNode1" presStyleIdx="3" presStyleCnt="7"/>
      <dgm:spPr/>
    </dgm:pt>
    <dgm:pt modelId="{92B659B9-5CE6-CB47-9418-222207198A5E}" type="pres">
      <dgm:prSet presAssocID="{6C12A769-C261-4C52-935D-660A37936554}" presName="horz1" presStyleCnt="0"/>
      <dgm:spPr/>
    </dgm:pt>
    <dgm:pt modelId="{D9124C0A-0158-ED4E-9860-D70D4477D259}" type="pres">
      <dgm:prSet presAssocID="{6C12A769-C261-4C52-935D-660A37936554}" presName="tx1" presStyleLbl="revTx" presStyleIdx="3" presStyleCnt="7"/>
      <dgm:spPr/>
    </dgm:pt>
    <dgm:pt modelId="{E29943D9-DF0E-6847-9324-488C3265F705}" type="pres">
      <dgm:prSet presAssocID="{6C12A769-C261-4C52-935D-660A37936554}" presName="vert1" presStyleCnt="0"/>
      <dgm:spPr/>
    </dgm:pt>
    <dgm:pt modelId="{3B2DED55-0786-6249-8707-A43485C65FA6}" type="pres">
      <dgm:prSet presAssocID="{A0884D9B-65A2-4C05-A8DC-A580B188767D}" presName="thickLine" presStyleLbl="alignNode1" presStyleIdx="4" presStyleCnt="7"/>
      <dgm:spPr/>
    </dgm:pt>
    <dgm:pt modelId="{2C4921E2-98C5-A14F-9586-8FB70F401B89}" type="pres">
      <dgm:prSet presAssocID="{A0884D9B-65A2-4C05-A8DC-A580B188767D}" presName="horz1" presStyleCnt="0"/>
      <dgm:spPr/>
    </dgm:pt>
    <dgm:pt modelId="{2B344C92-70CB-714E-B716-EB671F99E492}" type="pres">
      <dgm:prSet presAssocID="{A0884D9B-65A2-4C05-A8DC-A580B188767D}" presName="tx1" presStyleLbl="revTx" presStyleIdx="4" presStyleCnt="7"/>
      <dgm:spPr/>
    </dgm:pt>
    <dgm:pt modelId="{D6AAC786-0696-9F40-88D6-0660AD5015A3}" type="pres">
      <dgm:prSet presAssocID="{A0884D9B-65A2-4C05-A8DC-A580B188767D}" presName="vert1" presStyleCnt="0"/>
      <dgm:spPr/>
    </dgm:pt>
    <dgm:pt modelId="{678CA9AC-7EF5-4445-A4BF-F913C622D4DC}" type="pres">
      <dgm:prSet presAssocID="{DDB143F7-4A27-4722-BCA2-272313549401}" presName="thickLine" presStyleLbl="alignNode1" presStyleIdx="5" presStyleCnt="7"/>
      <dgm:spPr/>
    </dgm:pt>
    <dgm:pt modelId="{30A9D09F-AB10-E843-8B4B-049C0321D39A}" type="pres">
      <dgm:prSet presAssocID="{DDB143F7-4A27-4722-BCA2-272313549401}" presName="horz1" presStyleCnt="0"/>
      <dgm:spPr/>
    </dgm:pt>
    <dgm:pt modelId="{739483B2-0C45-E440-9AF2-BAE944D0D992}" type="pres">
      <dgm:prSet presAssocID="{DDB143F7-4A27-4722-BCA2-272313549401}" presName="tx1" presStyleLbl="revTx" presStyleIdx="5" presStyleCnt="7"/>
      <dgm:spPr/>
    </dgm:pt>
    <dgm:pt modelId="{B31ED4DB-B868-F74B-BDB9-CE18D953CA69}" type="pres">
      <dgm:prSet presAssocID="{DDB143F7-4A27-4722-BCA2-272313549401}" presName="vert1" presStyleCnt="0"/>
      <dgm:spPr/>
    </dgm:pt>
    <dgm:pt modelId="{23EEEEE5-A0B8-174A-B2D0-8F2202F4FBC4}" type="pres">
      <dgm:prSet presAssocID="{8D5DB97E-6CC0-4EED-B41F-6D6992E4B271}" presName="thickLine" presStyleLbl="alignNode1" presStyleIdx="6" presStyleCnt="7"/>
      <dgm:spPr/>
    </dgm:pt>
    <dgm:pt modelId="{63F0CF76-8703-5C4C-8F2E-B7D0C40E45F6}" type="pres">
      <dgm:prSet presAssocID="{8D5DB97E-6CC0-4EED-B41F-6D6992E4B271}" presName="horz1" presStyleCnt="0"/>
      <dgm:spPr/>
    </dgm:pt>
    <dgm:pt modelId="{E5D30060-1038-0343-A667-E7DD012BBCFD}" type="pres">
      <dgm:prSet presAssocID="{8D5DB97E-6CC0-4EED-B41F-6D6992E4B271}" presName="tx1" presStyleLbl="revTx" presStyleIdx="6" presStyleCnt="7"/>
      <dgm:spPr/>
    </dgm:pt>
    <dgm:pt modelId="{85BE4969-A3AE-2E46-A49B-B5004D444E09}" type="pres">
      <dgm:prSet presAssocID="{8D5DB97E-6CC0-4EED-B41F-6D6992E4B271}" presName="vert1" presStyleCnt="0"/>
      <dgm:spPr/>
    </dgm:pt>
  </dgm:ptLst>
  <dgm:cxnLst>
    <dgm:cxn modelId="{DF14D400-FE44-4D36-B3E7-1FD8E5296FB4}" srcId="{7005D48D-B597-46DF-B8E2-89163946522D}" destId="{2216EEC5-23E1-41E7-9075-1F1183AD8509}" srcOrd="2" destOrd="0" parTransId="{80182905-D6D0-4EBC-BF0B-79D773344F8D}" sibTransId="{F991A834-1A57-4C43-A159-8F8524494046}"/>
    <dgm:cxn modelId="{A4527B1C-DB66-467C-B9AE-3B28E746137D}" srcId="{7005D48D-B597-46DF-B8E2-89163946522D}" destId="{A0884D9B-65A2-4C05-A8DC-A580B188767D}" srcOrd="4" destOrd="0" parTransId="{CAB1A5EE-60A2-4373-999C-660930760E0D}" sibTransId="{C79B10C9-B3BB-4727-88E0-BDC6C0E90071}"/>
    <dgm:cxn modelId="{72471524-9386-F743-93B3-3BB69D1463D4}" type="presOf" srcId="{7005D48D-B597-46DF-B8E2-89163946522D}" destId="{E607A20A-DC61-2442-8CAF-B6921EA8A211}" srcOrd="0" destOrd="0" presId="urn:microsoft.com/office/officeart/2008/layout/LinedList"/>
    <dgm:cxn modelId="{17BF6775-0EE9-224B-9F29-2C199B20DC3F}" type="presOf" srcId="{DDB143F7-4A27-4722-BCA2-272313549401}" destId="{739483B2-0C45-E440-9AF2-BAE944D0D992}" srcOrd="0" destOrd="0" presId="urn:microsoft.com/office/officeart/2008/layout/LinedList"/>
    <dgm:cxn modelId="{A0C35C86-B175-4A41-80E8-8973D53765C3}" type="presOf" srcId="{34F3D116-74C9-4B06-AAF2-7EB620BAB1D6}" destId="{902AAEDF-426B-DD43-85FA-A086FDAF68C0}" srcOrd="0" destOrd="0" presId="urn:microsoft.com/office/officeart/2008/layout/LinedList"/>
    <dgm:cxn modelId="{4F59519E-8218-C248-80F7-AA043DD06FEC}" type="presOf" srcId="{2216EEC5-23E1-41E7-9075-1F1183AD8509}" destId="{91CB1560-05BB-C04A-B303-F7EDA05E21D4}" srcOrd="0" destOrd="0" presId="urn:microsoft.com/office/officeart/2008/layout/LinedList"/>
    <dgm:cxn modelId="{A61B61A0-4F3A-0C4E-8B63-F4B59FB6558D}" type="presOf" srcId="{6C12A769-C261-4C52-935D-660A37936554}" destId="{D9124C0A-0158-ED4E-9860-D70D4477D259}" srcOrd="0" destOrd="0" presId="urn:microsoft.com/office/officeart/2008/layout/LinedList"/>
    <dgm:cxn modelId="{7E3EADA1-59E7-6347-BB19-79D25A3BA958}" type="presOf" srcId="{F64779AF-5DE3-4C5B-86E0-55937EEABE47}" destId="{EC3B45A9-951B-0749-AE76-19FFE6C15081}" srcOrd="0" destOrd="0" presId="urn:microsoft.com/office/officeart/2008/layout/LinedList"/>
    <dgm:cxn modelId="{1B272AB1-E7FF-CC44-BC7E-195D4DC92F0B}" type="presOf" srcId="{A0884D9B-65A2-4C05-A8DC-A580B188767D}" destId="{2B344C92-70CB-714E-B716-EB671F99E492}" srcOrd="0" destOrd="0" presId="urn:microsoft.com/office/officeart/2008/layout/LinedList"/>
    <dgm:cxn modelId="{3E8DF4BF-586D-4CDA-AB3A-C14229FF2B63}" srcId="{7005D48D-B597-46DF-B8E2-89163946522D}" destId="{6C12A769-C261-4C52-935D-660A37936554}" srcOrd="3" destOrd="0" parTransId="{45F41CC8-D3CA-42F2-9D20-333D84D471E3}" sibTransId="{E6289DE0-E1E8-4085-83B7-FF6E787F4DE7}"/>
    <dgm:cxn modelId="{19EE2CC3-6EF4-0747-94E8-5A73D21382A5}" type="presOf" srcId="{8D5DB97E-6CC0-4EED-B41F-6D6992E4B271}" destId="{E5D30060-1038-0343-A667-E7DD012BBCFD}" srcOrd="0" destOrd="0" presId="urn:microsoft.com/office/officeart/2008/layout/LinedList"/>
    <dgm:cxn modelId="{04FA02CE-C9D8-4BAF-BF0A-0469E5E09D6B}" srcId="{7005D48D-B597-46DF-B8E2-89163946522D}" destId="{34F3D116-74C9-4B06-AAF2-7EB620BAB1D6}" srcOrd="0" destOrd="0" parTransId="{9F84C583-BFB3-46F2-B9BA-5B3B3A455DAC}" sibTransId="{B1DBD9BC-36C5-46DA-90F1-D88E5ABA13C0}"/>
    <dgm:cxn modelId="{85DA4BDC-E047-46F9-A91F-544722197A24}" srcId="{7005D48D-B597-46DF-B8E2-89163946522D}" destId="{F64779AF-5DE3-4C5B-86E0-55937EEABE47}" srcOrd="1" destOrd="0" parTransId="{C6A400C8-7058-481E-862A-7AF3A0609327}" sibTransId="{6A73F8D9-F236-41A8-862D-79C1A303CE8E}"/>
    <dgm:cxn modelId="{6D59ABDF-FB64-4F17-84CE-A9D939EE8B6E}" srcId="{7005D48D-B597-46DF-B8E2-89163946522D}" destId="{DDB143F7-4A27-4722-BCA2-272313549401}" srcOrd="5" destOrd="0" parTransId="{C81E28BF-5AEE-4ECE-B268-1DB58EBE6034}" sibTransId="{8FF18676-C4BF-4AAD-B6AD-460C4113A2F5}"/>
    <dgm:cxn modelId="{955E93F3-3915-4D0D-A967-D709DE1DBCBA}" srcId="{7005D48D-B597-46DF-B8E2-89163946522D}" destId="{8D5DB97E-6CC0-4EED-B41F-6D6992E4B271}" srcOrd="6" destOrd="0" parTransId="{979DCBF7-C8D4-4D43-AA22-53E022209968}" sibTransId="{F8157001-F6B0-46CE-BEBC-2325F5E34C75}"/>
    <dgm:cxn modelId="{2711BF1D-B65A-FC4D-A1CA-8A5E6D91C912}" type="presParOf" srcId="{E607A20A-DC61-2442-8CAF-B6921EA8A211}" destId="{5093A157-4137-7746-9F42-58757BEBEBFF}" srcOrd="0" destOrd="0" presId="urn:microsoft.com/office/officeart/2008/layout/LinedList"/>
    <dgm:cxn modelId="{600C7760-2928-3B4D-BC9E-7E54795F6047}" type="presParOf" srcId="{E607A20A-DC61-2442-8CAF-B6921EA8A211}" destId="{482CA5D7-1E15-914D-BFBC-AFD1F135C042}" srcOrd="1" destOrd="0" presId="urn:microsoft.com/office/officeart/2008/layout/LinedList"/>
    <dgm:cxn modelId="{324A1FBE-1439-C143-84B9-1B7E95EBB33B}" type="presParOf" srcId="{482CA5D7-1E15-914D-BFBC-AFD1F135C042}" destId="{902AAEDF-426B-DD43-85FA-A086FDAF68C0}" srcOrd="0" destOrd="0" presId="urn:microsoft.com/office/officeart/2008/layout/LinedList"/>
    <dgm:cxn modelId="{5AAF27C8-EE60-EA48-A80C-D49E79844639}" type="presParOf" srcId="{482CA5D7-1E15-914D-BFBC-AFD1F135C042}" destId="{668A99BD-A9A9-0A46-B970-C479D8BFE6B3}" srcOrd="1" destOrd="0" presId="urn:microsoft.com/office/officeart/2008/layout/LinedList"/>
    <dgm:cxn modelId="{FD9B889D-9CE6-1C46-9334-A0F90E7413C3}" type="presParOf" srcId="{E607A20A-DC61-2442-8CAF-B6921EA8A211}" destId="{5A875603-E6BC-AA46-81E8-E14CDFC69A49}" srcOrd="2" destOrd="0" presId="urn:microsoft.com/office/officeart/2008/layout/LinedList"/>
    <dgm:cxn modelId="{C8C733DF-3BD5-A34F-B483-A30CCEFAF187}" type="presParOf" srcId="{E607A20A-DC61-2442-8CAF-B6921EA8A211}" destId="{82C7C7E7-BCC2-524B-8E36-6791EC7B19B7}" srcOrd="3" destOrd="0" presId="urn:microsoft.com/office/officeart/2008/layout/LinedList"/>
    <dgm:cxn modelId="{065FF2F0-0603-6447-B7CB-2EAAA90C7A64}" type="presParOf" srcId="{82C7C7E7-BCC2-524B-8E36-6791EC7B19B7}" destId="{EC3B45A9-951B-0749-AE76-19FFE6C15081}" srcOrd="0" destOrd="0" presId="urn:microsoft.com/office/officeart/2008/layout/LinedList"/>
    <dgm:cxn modelId="{56D249D3-9ABD-AD49-8972-8E7CE2AD379A}" type="presParOf" srcId="{82C7C7E7-BCC2-524B-8E36-6791EC7B19B7}" destId="{E4E7717F-2C87-0844-9975-58773236568C}" srcOrd="1" destOrd="0" presId="urn:microsoft.com/office/officeart/2008/layout/LinedList"/>
    <dgm:cxn modelId="{13816902-7B4A-E740-B1CF-15013C0E9E74}" type="presParOf" srcId="{E607A20A-DC61-2442-8CAF-B6921EA8A211}" destId="{852065F0-C03A-544D-B7D7-EEDC68398CB9}" srcOrd="4" destOrd="0" presId="urn:microsoft.com/office/officeart/2008/layout/LinedList"/>
    <dgm:cxn modelId="{F748EA99-2B3E-4242-8575-129ED65B8F1F}" type="presParOf" srcId="{E607A20A-DC61-2442-8CAF-B6921EA8A211}" destId="{CB66EAAA-5041-4C40-8130-AEB62453E2DF}" srcOrd="5" destOrd="0" presId="urn:microsoft.com/office/officeart/2008/layout/LinedList"/>
    <dgm:cxn modelId="{6A83C0B6-30AB-C24B-BA1B-39A8B7AE7820}" type="presParOf" srcId="{CB66EAAA-5041-4C40-8130-AEB62453E2DF}" destId="{91CB1560-05BB-C04A-B303-F7EDA05E21D4}" srcOrd="0" destOrd="0" presId="urn:microsoft.com/office/officeart/2008/layout/LinedList"/>
    <dgm:cxn modelId="{BEDCF6A1-2DFC-584A-B98E-A655331F4CA3}" type="presParOf" srcId="{CB66EAAA-5041-4C40-8130-AEB62453E2DF}" destId="{E992C650-7FC0-5C46-8058-2B5D58C6419C}" srcOrd="1" destOrd="0" presId="urn:microsoft.com/office/officeart/2008/layout/LinedList"/>
    <dgm:cxn modelId="{A31FE5A1-6513-064E-BB18-78384CAFC445}" type="presParOf" srcId="{E607A20A-DC61-2442-8CAF-B6921EA8A211}" destId="{FC3D3ABD-A4A4-8F4D-AD60-3CF2E8C53045}" srcOrd="6" destOrd="0" presId="urn:microsoft.com/office/officeart/2008/layout/LinedList"/>
    <dgm:cxn modelId="{B642EC94-17F0-764F-A044-7283A024B708}" type="presParOf" srcId="{E607A20A-DC61-2442-8CAF-B6921EA8A211}" destId="{92B659B9-5CE6-CB47-9418-222207198A5E}" srcOrd="7" destOrd="0" presId="urn:microsoft.com/office/officeart/2008/layout/LinedList"/>
    <dgm:cxn modelId="{EA72C136-3DB5-9B49-840E-BEAC11D9D4E8}" type="presParOf" srcId="{92B659B9-5CE6-CB47-9418-222207198A5E}" destId="{D9124C0A-0158-ED4E-9860-D70D4477D259}" srcOrd="0" destOrd="0" presId="urn:microsoft.com/office/officeart/2008/layout/LinedList"/>
    <dgm:cxn modelId="{E9E1B552-5E93-A64A-A395-C42FD0F1C13A}" type="presParOf" srcId="{92B659B9-5CE6-CB47-9418-222207198A5E}" destId="{E29943D9-DF0E-6847-9324-488C3265F705}" srcOrd="1" destOrd="0" presId="urn:microsoft.com/office/officeart/2008/layout/LinedList"/>
    <dgm:cxn modelId="{D3CADFDB-06D5-D842-A16B-E0AAF75156EF}" type="presParOf" srcId="{E607A20A-DC61-2442-8CAF-B6921EA8A211}" destId="{3B2DED55-0786-6249-8707-A43485C65FA6}" srcOrd="8" destOrd="0" presId="urn:microsoft.com/office/officeart/2008/layout/LinedList"/>
    <dgm:cxn modelId="{5A583041-3653-4F44-9239-E02ED1E81A1E}" type="presParOf" srcId="{E607A20A-DC61-2442-8CAF-B6921EA8A211}" destId="{2C4921E2-98C5-A14F-9586-8FB70F401B89}" srcOrd="9" destOrd="0" presId="urn:microsoft.com/office/officeart/2008/layout/LinedList"/>
    <dgm:cxn modelId="{0EBB0899-E7A2-914A-98CB-83937C73B4A8}" type="presParOf" srcId="{2C4921E2-98C5-A14F-9586-8FB70F401B89}" destId="{2B344C92-70CB-714E-B716-EB671F99E492}" srcOrd="0" destOrd="0" presId="urn:microsoft.com/office/officeart/2008/layout/LinedList"/>
    <dgm:cxn modelId="{8F29781A-0B0B-0D47-BAD9-9D20AB60C0EF}" type="presParOf" srcId="{2C4921E2-98C5-A14F-9586-8FB70F401B89}" destId="{D6AAC786-0696-9F40-88D6-0660AD5015A3}" srcOrd="1" destOrd="0" presId="urn:microsoft.com/office/officeart/2008/layout/LinedList"/>
    <dgm:cxn modelId="{294A9C7B-6287-B64A-A509-8539A2508348}" type="presParOf" srcId="{E607A20A-DC61-2442-8CAF-B6921EA8A211}" destId="{678CA9AC-7EF5-4445-A4BF-F913C622D4DC}" srcOrd="10" destOrd="0" presId="urn:microsoft.com/office/officeart/2008/layout/LinedList"/>
    <dgm:cxn modelId="{342ED1AF-A7DE-B64F-B634-3A3BC5C0FCDB}" type="presParOf" srcId="{E607A20A-DC61-2442-8CAF-B6921EA8A211}" destId="{30A9D09F-AB10-E843-8B4B-049C0321D39A}" srcOrd="11" destOrd="0" presId="urn:microsoft.com/office/officeart/2008/layout/LinedList"/>
    <dgm:cxn modelId="{C38C05D1-DA81-4247-884D-D57485EBDCFD}" type="presParOf" srcId="{30A9D09F-AB10-E843-8B4B-049C0321D39A}" destId="{739483B2-0C45-E440-9AF2-BAE944D0D992}" srcOrd="0" destOrd="0" presId="urn:microsoft.com/office/officeart/2008/layout/LinedList"/>
    <dgm:cxn modelId="{1D9E68E9-01DA-6346-A840-1E84DA95F4CF}" type="presParOf" srcId="{30A9D09F-AB10-E843-8B4B-049C0321D39A}" destId="{B31ED4DB-B868-F74B-BDB9-CE18D953CA69}" srcOrd="1" destOrd="0" presId="urn:microsoft.com/office/officeart/2008/layout/LinedList"/>
    <dgm:cxn modelId="{DA4E087E-B5E4-7B4C-9A8E-FA04CFFA7B41}" type="presParOf" srcId="{E607A20A-DC61-2442-8CAF-B6921EA8A211}" destId="{23EEEEE5-A0B8-174A-B2D0-8F2202F4FBC4}" srcOrd="12" destOrd="0" presId="urn:microsoft.com/office/officeart/2008/layout/LinedList"/>
    <dgm:cxn modelId="{F4D830EA-22C6-C94C-8EB5-B7BEE5BEC2BD}" type="presParOf" srcId="{E607A20A-DC61-2442-8CAF-B6921EA8A211}" destId="{63F0CF76-8703-5C4C-8F2E-B7D0C40E45F6}" srcOrd="13" destOrd="0" presId="urn:microsoft.com/office/officeart/2008/layout/LinedList"/>
    <dgm:cxn modelId="{14C3CA13-E89F-E646-A28F-80DF6A8D85D4}" type="presParOf" srcId="{63F0CF76-8703-5C4C-8F2E-B7D0C40E45F6}" destId="{E5D30060-1038-0343-A667-E7DD012BBCFD}" srcOrd="0" destOrd="0" presId="urn:microsoft.com/office/officeart/2008/layout/LinedList"/>
    <dgm:cxn modelId="{14683D73-9B5E-9A4D-8F3F-A3083B205A77}" type="presParOf" srcId="{63F0CF76-8703-5C4C-8F2E-B7D0C40E45F6}" destId="{85BE4969-A3AE-2E46-A49B-B5004D444E0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57DD28C4-BA9C-44D1-A419-FFE28E1EE588}" type="doc">
      <dgm:prSet loTypeId="urn:microsoft.com/office/officeart/2005/8/layout/default" loCatId="list" qsTypeId="urn:microsoft.com/office/officeart/2005/8/quickstyle/simple1" qsCatId="simple" csTypeId="urn:microsoft.com/office/officeart/2005/8/colors/accent0_3" csCatId="mainScheme"/>
      <dgm:spPr/>
      <dgm:t>
        <a:bodyPr/>
        <a:lstStyle/>
        <a:p>
          <a:endParaRPr lang="en-US"/>
        </a:p>
      </dgm:t>
    </dgm:pt>
    <dgm:pt modelId="{FA417310-478A-42E2-9D7E-52522C1CC2B4}">
      <dgm:prSet/>
      <dgm:spPr/>
      <dgm:t>
        <a:bodyPr/>
        <a:lstStyle/>
        <a:p>
          <a:r>
            <a:rPr lang="en-GB" baseline="0"/>
            <a:t>Explored the history, origins, ideology, motives and goals of the IRA.</a:t>
          </a:r>
          <a:endParaRPr lang="en-US"/>
        </a:p>
      </dgm:t>
    </dgm:pt>
    <dgm:pt modelId="{9F4DE9A5-F74E-4FD6-87E3-C7DE6156FDCC}" type="parTrans" cxnId="{FE72B32C-7851-4ED0-8C14-52750623BAB7}">
      <dgm:prSet/>
      <dgm:spPr/>
      <dgm:t>
        <a:bodyPr/>
        <a:lstStyle/>
        <a:p>
          <a:endParaRPr lang="en-US"/>
        </a:p>
      </dgm:t>
    </dgm:pt>
    <dgm:pt modelId="{390C4946-06CE-46F2-9377-636FAAFD2821}" type="sibTrans" cxnId="{FE72B32C-7851-4ED0-8C14-52750623BAB7}">
      <dgm:prSet/>
      <dgm:spPr/>
      <dgm:t>
        <a:bodyPr/>
        <a:lstStyle/>
        <a:p>
          <a:endParaRPr lang="en-US"/>
        </a:p>
      </dgm:t>
    </dgm:pt>
    <dgm:pt modelId="{D91D4AF5-5308-48EF-A02C-163DD0047E1A}">
      <dgm:prSet/>
      <dgm:spPr/>
      <dgm:t>
        <a:bodyPr/>
        <a:lstStyle/>
        <a:p>
          <a:r>
            <a:rPr lang="en-GB" baseline="0"/>
            <a:t>Established how the Provisional and Official IRA differ.</a:t>
          </a:r>
          <a:endParaRPr lang="en-US"/>
        </a:p>
      </dgm:t>
    </dgm:pt>
    <dgm:pt modelId="{E7007089-9998-45E6-A35B-B3D2D33522A8}" type="parTrans" cxnId="{3C93D2F3-30F1-47C6-9080-4820953B505A}">
      <dgm:prSet/>
      <dgm:spPr/>
      <dgm:t>
        <a:bodyPr/>
        <a:lstStyle/>
        <a:p>
          <a:endParaRPr lang="en-US"/>
        </a:p>
      </dgm:t>
    </dgm:pt>
    <dgm:pt modelId="{B0B9EFE7-9CC7-48A0-9A7F-8BBD13E7CFAD}" type="sibTrans" cxnId="{3C93D2F3-30F1-47C6-9080-4820953B505A}">
      <dgm:prSet/>
      <dgm:spPr/>
      <dgm:t>
        <a:bodyPr/>
        <a:lstStyle/>
        <a:p>
          <a:endParaRPr lang="en-US"/>
        </a:p>
      </dgm:t>
    </dgm:pt>
    <dgm:pt modelId="{4697B3D1-4642-4167-B0B9-28586D4F2EE4}">
      <dgm:prSet/>
      <dgm:spPr/>
      <dgm:t>
        <a:bodyPr/>
        <a:lstStyle/>
        <a:p>
          <a:r>
            <a:rPr lang="en-GB" baseline="0"/>
            <a:t>Summarised the troubles.</a:t>
          </a:r>
          <a:endParaRPr lang="en-US"/>
        </a:p>
      </dgm:t>
    </dgm:pt>
    <dgm:pt modelId="{F6B50D17-1795-40AC-9858-1C69FA691DC6}" type="parTrans" cxnId="{CF3F71E2-F5CD-4151-B9D7-C9EA7099D91E}">
      <dgm:prSet/>
      <dgm:spPr/>
      <dgm:t>
        <a:bodyPr/>
        <a:lstStyle/>
        <a:p>
          <a:endParaRPr lang="en-US"/>
        </a:p>
      </dgm:t>
    </dgm:pt>
    <dgm:pt modelId="{AA191E03-E65D-4146-9E36-E0100751288A}" type="sibTrans" cxnId="{CF3F71E2-F5CD-4151-B9D7-C9EA7099D91E}">
      <dgm:prSet/>
      <dgm:spPr/>
      <dgm:t>
        <a:bodyPr/>
        <a:lstStyle/>
        <a:p>
          <a:endParaRPr lang="en-US"/>
        </a:p>
      </dgm:t>
    </dgm:pt>
    <dgm:pt modelId="{F75B5A37-4F1B-43F0-848F-79F21C97D9D5}">
      <dgm:prSet/>
      <dgm:spPr/>
      <dgm:t>
        <a:bodyPr/>
        <a:lstStyle/>
        <a:p>
          <a:r>
            <a:rPr lang="en-GB" baseline="0"/>
            <a:t>Looked at the non-violent and violent strategies of the IRA.</a:t>
          </a:r>
          <a:endParaRPr lang="en-US"/>
        </a:p>
      </dgm:t>
    </dgm:pt>
    <dgm:pt modelId="{15CD58BB-1211-4F43-9F15-09B673D2C52C}" type="parTrans" cxnId="{CEA9EDCA-1C5E-4F4D-B0F5-566ECD89FF0E}">
      <dgm:prSet/>
      <dgm:spPr/>
      <dgm:t>
        <a:bodyPr/>
        <a:lstStyle/>
        <a:p>
          <a:endParaRPr lang="en-US"/>
        </a:p>
      </dgm:t>
    </dgm:pt>
    <dgm:pt modelId="{38A0110E-9149-4E03-97E2-D7A04843A431}" type="sibTrans" cxnId="{CEA9EDCA-1C5E-4F4D-B0F5-566ECD89FF0E}">
      <dgm:prSet/>
      <dgm:spPr/>
      <dgm:t>
        <a:bodyPr/>
        <a:lstStyle/>
        <a:p>
          <a:endParaRPr lang="en-US"/>
        </a:p>
      </dgm:t>
    </dgm:pt>
    <dgm:pt modelId="{7F299188-7B81-466A-8DD6-AC43310BA0F3}">
      <dgm:prSet/>
      <dgm:spPr/>
      <dgm:t>
        <a:bodyPr/>
        <a:lstStyle/>
        <a:p>
          <a:r>
            <a:rPr lang="en-GB" baseline="0"/>
            <a:t>Examined the response to the IRA.</a:t>
          </a:r>
          <a:endParaRPr lang="en-US"/>
        </a:p>
      </dgm:t>
    </dgm:pt>
    <dgm:pt modelId="{40BC237E-97C3-404C-8B9C-F8169404340D}" type="parTrans" cxnId="{D7B00151-0F13-4F40-B402-4C057EF9A3D6}">
      <dgm:prSet/>
      <dgm:spPr/>
      <dgm:t>
        <a:bodyPr/>
        <a:lstStyle/>
        <a:p>
          <a:endParaRPr lang="en-US"/>
        </a:p>
      </dgm:t>
    </dgm:pt>
    <dgm:pt modelId="{FFA3D79B-29F2-4EA5-B118-9186B7C0E4E1}" type="sibTrans" cxnId="{D7B00151-0F13-4F40-B402-4C057EF9A3D6}">
      <dgm:prSet/>
      <dgm:spPr/>
      <dgm:t>
        <a:bodyPr/>
        <a:lstStyle/>
        <a:p>
          <a:endParaRPr lang="en-US"/>
        </a:p>
      </dgm:t>
    </dgm:pt>
    <dgm:pt modelId="{B257A63D-3C9A-4156-A4DA-956CD66E64C0}">
      <dgm:prSet/>
      <dgm:spPr/>
      <dgm:t>
        <a:bodyPr/>
        <a:lstStyle/>
        <a:p>
          <a:r>
            <a:rPr lang="en-GB" baseline="0"/>
            <a:t>Distinguished how peace was brought about.</a:t>
          </a:r>
          <a:endParaRPr lang="en-US"/>
        </a:p>
      </dgm:t>
    </dgm:pt>
    <dgm:pt modelId="{C6120FE2-D60F-4C27-8A3B-3FC941F4BAD5}" type="parTrans" cxnId="{FA4AFCF9-FBD1-45EC-AD0E-854084E0DC8F}">
      <dgm:prSet/>
      <dgm:spPr/>
      <dgm:t>
        <a:bodyPr/>
        <a:lstStyle/>
        <a:p>
          <a:endParaRPr lang="en-US"/>
        </a:p>
      </dgm:t>
    </dgm:pt>
    <dgm:pt modelId="{CF0568A7-0916-40EB-9056-D084EBAB9DB7}" type="sibTrans" cxnId="{FA4AFCF9-FBD1-45EC-AD0E-854084E0DC8F}">
      <dgm:prSet/>
      <dgm:spPr/>
      <dgm:t>
        <a:bodyPr/>
        <a:lstStyle/>
        <a:p>
          <a:endParaRPr lang="en-US"/>
        </a:p>
      </dgm:t>
    </dgm:pt>
    <dgm:pt modelId="{014F12E3-66B9-48FE-BC86-97F41FE41B98}">
      <dgm:prSet/>
      <dgm:spPr/>
      <dgm:t>
        <a:bodyPr/>
        <a:lstStyle/>
        <a:p>
          <a:r>
            <a:rPr lang="en-GB" baseline="0"/>
            <a:t>Analysed the threat of the IRA today.</a:t>
          </a:r>
          <a:endParaRPr lang="en-US"/>
        </a:p>
      </dgm:t>
    </dgm:pt>
    <dgm:pt modelId="{FC1A5710-FF19-414C-B4FF-3AD065722D40}" type="parTrans" cxnId="{48BBC660-1682-4EAB-BF32-4544D6080E6B}">
      <dgm:prSet/>
      <dgm:spPr/>
      <dgm:t>
        <a:bodyPr/>
        <a:lstStyle/>
        <a:p>
          <a:endParaRPr lang="en-US"/>
        </a:p>
      </dgm:t>
    </dgm:pt>
    <dgm:pt modelId="{D81C0D65-9278-4606-86C4-308B63BF4250}" type="sibTrans" cxnId="{48BBC660-1682-4EAB-BF32-4544D6080E6B}">
      <dgm:prSet/>
      <dgm:spPr/>
      <dgm:t>
        <a:bodyPr/>
        <a:lstStyle/>
        <a:p>
          <a:endParaRPr lang="en-US"/>
        </a:p>
      </dgm:t>
    </dgm:pt>
    <dgm:pt modelId="{FB2B1592-89D4-6543-BE7C-C05CDCEBDD9B}" type="pres">
      <dgm:prSet presAssocID="{57DD28C4-BA9C-44D1-A419-FFE28E1EE588}" presName="diagram" presStyleCnt="0">
        <dgm:presLayoutVars>
          <dgm:dir/>
          <dgm:resizeHandles val="exact"/>
        </dgm:presLayoutVars>
      </dgm:prSet>
      <dgm:spPr/>
    </dgm:pt>
    <dgm:pt modelId="{0EC5DBAE-B8FC-5641-9962-5CA42250E077}" type="pres">
      <dgm:prSet presAssocID="{FA417310-478A-42E2-9D7E-52522C1CC2B4}" presName="node" presStyleLbl="node1" presStyleIdx="0" presStyleCnt="7">
        <dgm:presLayoutVars>
          <dgm:bulletEnabled val="1"/>
        </dgm:presLayoutVars>
      </dgm:prSet>
      <dgm:spPr/>
    </dgm:pt>
    <dgm:pt modelId="{75B08AC7-65A1-C04E-940D-AB4B0A07A3EF}" type="pres">
      <dgm:prSet presAssocID="{390C4946-06CE-46F2-9377-636FAAFD2821}" presName="sibTrans" presStyleCnt="0"/>
      <dgm:spPr/>
    </dgm:pt>
    <dgm:pt modelId="{D60A4C07-4155-AE44-A9B6-FD8EF970E504}" type="pres">
      <dgm:prSet presAssocID="{D91D4AF5-5308-48EF-A02C-163DD0047E1A}" presName="node" presStyleLbl="node1" presStyleIdx="1" presStyleCnt="7">
        <dgm:presLayoutVars>
          <dgm:bulletEnabled val="1"/>
        </dgm:presLayoutVars>
      </dgm:prSet>
      <dgm:spPr/>
    </dgm:pt>
    <dgm:pt modelId="{1E174E6D-E0F8-3C4C-83EA-9D6F05D18355}" type="pres">
      <dgm:prSet presAssocID="{B0B9EFE7-9CC7-48A0-9A7F-8BBD13E7CFAD}" presName="sibTrans" presStyleCnt="0"/>
      <dgm:spPr/>
    </dgm:pt>
    <dgm:pt modelId="{489E3BFC-EA1B-AC4F-83E5-BD3C95CBAEC0}" type="pres">
      <dgm:prSet presAssocID="{4697B3D1-4642-4167-B0B9-28586D4F2EE4}" presName="node" presStyleLbl="node1" presStyleIdx="2" presStyleCnt="7">
        <dgm:presLayoutVars>
          <dgm:bulletEnabled val="1"/>
        </dgm:presLayoutVars>
      </dgm:prSet>
      <dgm:spPr/>
    </dgm:pt>
    <dgm:pt modelId="{EF4C15BB-D31E-7B46-BDEA-9F76D9DC6294}" type="pres">
      <dgm:prSet presAssocID="{AA191E03-E65D-4146-9E36-E0100751288A}" presName="sibTrans" presStyleCnt="0"/>
      <dgm:spPr/>
    </dgm:pt>
    <dgm:pt modelId="{137D6274-5213-3D4D-8CDC-625FEF27EC12}" type="pres">
      <dgm:prSet presAssocID="{F75B5A37-4F1B-43F0-848F-79F21C97D9D5}" presName="node" presStyleLbl="node1" presStyleIdx="3" presStyleCnt="7">
        <dgm:presLayoutVars>
          <dgm:bulletEnabled val="1"/>
        </dgm:presLayoutVars>
      </dgm:prSet>
      <dgm:spPr/>
    </dgm:pt>
    <dgm:pt modelId="{5F64957D-4AA2-A346-BB90-E50259D1BF05}" type="pres">
      <dgm:prSet presAssocID="{38A0110E-9149-4E03-97E2-D7A04843A431}" presName="sibTrans" presStyleCnt="0"/>
      <dgm:spPr/>
    </dgm:pt>
    <dgm:pt modelId="{016A02AB-1B5C-C541-9597-C0B5B2386420}" type="pres">
      <dgm:prSet presAssocID="{7F299188-7B81-466A-8DD6-AC43310BA0F3}" presName="node" presStyleLbl="node1" presStyleIdx="4" presStyleCnt="7">
        <dgm:presLayoutVars>
          <dgm:bulletEnabled val="1"/>
        </dgm:presLayoutVars>
      </dgm:prSet>
      <dgm:spPr/>
    </dgm:pt>
    <dgm:pt modelId="{B798D1C0-BF76-264B-91B8-687B27106119}" type="pres">
      <dgm:prSet presAssocID="{FFA3D79B-29F2-4EA5-B118-9186B7C0E4E1}" presName="sibTrans" presStyleCnt="0"/>
      <dgm:spPr/>
    </dgm:pt>
    <dgm:pt modelId="{05CFA311-D49D-2C4B-9EB2-6AF5ABEC4B76}" type="pres">
      <dgm:prSet presAssocID="{B257A63D-3C9A-4156-A4DA-956CD66E64C0}" presName="node" presStyleLbl="node1" presStyleIdx="5" presStyleCnt="7">
        <dgm:presLayoutVars>
          <dgm:bulletEnabled val="1"/>
        </dgm:presLayoutVars>
      </dgm:prSet>
      <dgm:spPr/>
    </dgm:pt>
    <dgm:pt modelId="{5DB93E28-3899-8F4F-B85E-790A1D114D8F}" type="pres">
      <dgm:prSet presAssocID="{CF0568A7-0916-40EB-9056-D084EBAB9DB7}" presName="sibTrans" presStyleCnt="0"/>
      <dgm:spPr/>
    </dgm:pt>
    <dgm:pt modelId="{E146CAA4-9A5C-D04D-852C-0DE263EEB0D5}" type="pres">
      <dgm:prSet presAssocID="{014F12E3-66B9-48FE-BC86-97F41FE41B98}" presName="node" presStyleLbl="node1" presStyleIdx="6" presStyleCnt="7">
        <dgm:presLayoutVars>
          <dgm:bulletEnabled val="1"/>
        </dgm:presLayoutVars>
      </dgm:prSet>
      <dgm:spPr/>
    </dgm:pt>
  </dgm:ptLst>
  <dgm:cxnLst>
    <dgm:cxn modelId="{1EF4D90D-F3FC-8C4B-9F13-6986AAEC96CC}" type="presOf" srcId="{57DD28C4-BA9C-44D1-A419-FFE28E1EE588}" destId="{FB2B1592-89D4-6543-BE7C-C05CDCEBDD9B}" srcOrd="0" destOrd="0" presId="urn:microsoft.com/office/officeart/2005/8/layout/default"/>
    <dgm:cxn modelId="{CF65302B-1C5E-5142-A7CD-28CC7F7B74F3}" type="presOf" srcId="{D91D4AF5-5308-48EF-A02C-163DD0047E1A}" destId="{D60A4C07-4155-AE44-A9B6-FD8EF970E504}" srcOrd="0" destOrd="0" presId="urn:microsoft.com/office/officeart/2005/8/layout/default"/>
    <dgm:cxn modelId="{FE72B32C-7851-4ED0-8C14-52750623BAB7}" srcId="{57DD28C4-BA9C-44D1-A419-FFE28E1EE588}" destId="{FA417310-478A-42E2-9D7E-52522C1CC2B4}" srcOrd="0" destOrd="0" parTransId="{9F4DE9A5-F74E-4FD6-87E3-C7DE6156FDCC}" sibTransId="{390C4946-06CE-46F2-9377-636FAAFD2821}"/>
    <dgm:cxn modelId="{D7B00151-0F13-4F40-B402-4C057EF9A3D6}" srcId="{57DD28C4-BA9C-44D1-A419-FFE28E1EE588}" destId="{7F299188-7B81-466A-8DD6-AC43310BA0F3}" srcOrd="4" destOrd="0" parTransId="{40BC237E-97C3-404C-8B9C-F8169404340D}" sibTransId="{FFA3D79B-29F2-4EA5-B118-9186B7C0E4E1}"/>
    <dgm:cxn modelId="{48BBC660-1682-4EAB-BF32-4544D6080E6B}" srcId="{57DD28C4-BA9C-44D1-A419-FFE28E1EE588}" destId="{014F12E3-66B9-48FE-BC86-97F41FE41B98}" srcOrd="6" destOrd="0" parTransId="{FC1A5710-FF19-414C-B4FF-3AD065722D40}" sibTransId="{D81C0D65-9278-4606-86C4-308B63BF4250}"/>
    <dgm:cxn modelId="{17668F66-217C-0146-B427-8A17F264F968}" type="presOf" srcId="{F75B5A37-4F1B-43F0-848F-79F21C97D9D5}" destId="{137D6274-5213-3D4D-8CDC-625FEF27EC12}" srcOrd="0" destOrd="0" presId="urn:microsoft.com/office/officeart/2005/8/layout/default"/>
    <dgm:cxn modelId="{F6DCBE72-962F-054E-8B2B-26A33BF6D509}" type="presOf" srcId="{7F299188-7B81-466A-8DD6-AC43310BA0F3}" destId="{016A02AB-1B5C-C541-9597-C0B5B2386420}" srcOrd="0" destOrd="0" presId="urn:microsoft.com/office/officeart/2005/8/layout/default"/>
    <dgm:cxn modelId="{B491157C-BDB8-D849-96B7-308A9B57D08C}" type="presOf" srcId="{B257A63D-3C9A-4156-A4DA-956CD66E64C0}" destId="{05CFA311-D49D-2C4B-9EB2-6AF5ABEC4B76}" srcOrd="0" destOrd="0" presId="urn:microsoft.com/office/officeart/2005/8/layout/default"/>
    <dgm:cxn modelId="{EA812CC9-B101-7C4B-A8A5-8B1A3603EF0E}" type="presOf" srcId="{4697B3D1-4642-4167-B0B9-28586D4F2EE4}" destId="{489E3BFC-EA1B-AC4F-83E5-BD3C95CBAEC0}" srcOrd="0" destOrd="0" presId="urn:microsoft.com/office/officeart/2005/8/layout/default"/>
    <dgm:cxn modelId="{CEA9EDCA-1C5E-4F4D-B0F5-566ECD89FF0E}" srcId="{57DD28C4-BA9C-44D1-A419-FFE28E1EE588}" destId="{F75B5A37-4F1B-43F0-848F-79F21C97D9D5}" srcOrd="3" destOrd="0" parTransId="{15CD58BB-1211-4F43-9F15-09B673D2C52C}" sibTransId="{38A0110E-9149-4E03-97E2-D7A04843A431}"/>
    <dgm:cxn modelId="{43B922CE-9C18-1C41-B827-D390776C4F2A}" type="presOf" srcId="{FA417310-478A-42E2-9D7E-52522C1CC2B4}" destId="{0EC5DBAE-B8FC-5641-9962-5CA42250E077}" srcOrd="0" destOrd="0" presId="urn:microsoft.com/office/officeart/2005/8/layout/default"/>
    <dgm:cxn modelId="{CF3F71E2-F5CD-4151-B9D7-C9EA7099D91E}" srcId="{57DD28C4-BA9C-44D1-A419-FFE28E1EE588}" destId="{4697B3D1-4642-4167-B0B9-28586D4F2EE4}" srcOrd="2" destOrd="0" parTransId="{F6B50D17-1795-40AC-9858-1C69FA691DC6}" sibTransId="{AA191E03-E65D-4146-9E36-E0100751288A}"/>
    <dgm:cxn modelId="{3C93D2F3-30F1-47C6-9080-4820953B505A}" srcId="{57DD28C4-BA9C-44D1-A419-FFE28E1EE588}" destId="{D91D4AF5-5308-48EF-A02C-163DD0047E1A}" srcOrd="1" destOrd="0" parTransId="{E7007089-9998-45E6-A35B-B3D2D33522A8}" sibTransId="{B0B9EFE7-9CC7-48A0-9A7F-8BBD13E7CFAD}"/>
    <dgm:cxn modelId="{FA4AFCF9-FBD1-45EC-AD0E-854084E0DC8F}" srcId="{57DD28C4-BA9C-44D1-A419-FFE28E1EE588}" destId="{B257A63D-3C9A-4156-A4DA-956CD66E64C0}" srcOrd="5" destOrd="0" parTransId="{C6120FE2-D60F-4C27-8A3B-3FC941F4BAD5}" sibTransId="{CF0568A7-0916-40EB-9056-D084EBAB9DB7}"/>
    <dgm:cxn modelId="{B71DC2FD-5020-F844-8D07-81599D7742B5}" type="presOf" srcId="{014F12E3-66B9-48FE-BC86-97F41FE41B98}" destId="{E146CAA4-9A5C-D04D-852C-0DE263EEB0D5}" srcOrd="0" destOrd="0" presId="urn:microsoft.com/office/officeart/2005/8/layout/default"/>
    <dgm:cxn modelId="{3175A52C-92EC-514A-BDC8-6C268B626FD7}" type="presParOf" srcId="{FB2B1592-89D4-6543-BE7C-C05CDCEBDD9B}" destId="{0EC5DBAE-B8FC-5641-9962-5CA42250E077}" srcOrd="0" destOrd="0" presId="urn:microsoft.com/office/officeart/2005/8/layout/default"/>
    <dgm:cxn modelId="{EF3D0DE0-4E03-D943-B521-AE862A617C34}" type="presParOf" srcId="{FB2B1592-89D4-6543-BE7C-C05CDCEBDD9B}" destId="{75B08AC7-65A1-C04E-940D-AB4B0A07A3EF}" srcOrd="1" destOrd="0" presId="urn:microsoft.com/office/officeart/2005/8/layout/default"/>
    <dgm:cxn modelId="{2D0CA0D0-48E2-6B44-8FA5-645AC4D3B0CB}" type="presParOf" srcId="{FB2B1592-89D4-6543-BE7C-C05CDCEBDD9B}" destId="{D60A4C07-4155-AE44-A9B6-FD8EF970E504}" srcOrd="2" destOrd="0" presId="urn:microsoft.com/office/officeart/2005/8/layout/default"/>
    <dgm:cxn modelId="{2B63A099-8080-8E46-8426-0846C640CF37}" type="presParOf" srcId="{FB2B1592-89D4-6543-BE7C-C05CDCEBDD9B}" destId="{1E174E6D-E0F8-3C4C-83EA-9D6F05D18355}" srcOrd="3" destOrd="0" presId="urn:microsoft.com/office/officeart/2005/8/layout/default"/>
    <dgm:cxn modelId="{F19EE7B0-1389-124B-804C-8D594E209DE7}" type="presParOf" srcId="{FB2B1592-89D4-6543-BE7C-C05CDCEBDD9B}" destId="{489E3BFC-EA1B-AC4F-83E5-BD3C95CBAEC0}" srcOrd="4" destOrd="0" presId="urn:microsoft.com/office/officeart/2005/8/layout/default"/>
    <dgm:cxn modelId="{91855117-BA3D-A343-822C-2539157CCA54}" type="presParOf" srcId="{FB2B1592-89D4-6543-BE7C-C05CDCEBDD9B}" destId="{EF4C15BB-D31E-7B46-BDEA-9F76D9DC6294}" srcOrd="5" destOrd="0" presId="urn:microsoft.com/office/officeart/2005/8/layout/default"/>
    <dgm:cxn modelId="{C56287EE-E10D-F848-B026-8CE6AE8457DA}" type="presParOf" srcId="{FB2B1592-89D4-6543-BE7C-C05CDCEBDD9B}" destId="{137D6274-5213-3D4D-8CDC-625FEF27EC12}" srcOrd="6" destOrd="0" presId="urn:microsoft.com/office/officeart/2005/8/layout/default"/>
    <dgm:cxn modelId="{A3088E04-3B10-EF47-92ED-6B2FD2D8149F}" type="presParOf" srcId="{FB2B1592-89D4-6543-BE7C-C05CDCEBDD9B}" destId="{5F64957D-4AA2-A346-BB90-E50259D1BF05}" srcOrd="7" destOrd="0" presId="urn:microsoft.com/office/officeart/2005/8/layout/default"/>
    <dgm:cxn modelId="{C12C2D50-A5C9-F745-9392-2DCC35A1F0CE}" type="presParOf" srcId="{FB2B1592-89D4-6543-BE7C-C05CDCEBDD9B}" destId="{016A02AB-1B5C-C541-9597-C0B5B2386420}" srcOrd="8" destOrd="0" presId="urn:microsoft.com/office/officeart/2005/8/layout/default"/>
    <dgm:cxn modelId="{038D7F92-7A89-604E-876E-389A65F82D0B}" type="presParOf" srcId="{FB2B1592-89D4-6543-BE7C-C05CDCEBDD9B}" destId="{B798D1C0-BF76-264B-91B8-687B27106119}" srcOrd="9" destOrd="0" presId="urn:microsoft.com/office/officeart/2005/8/layout/default"/>
    <dgm:cxn modelId="{75E4E2F3-AD3A-4145-9E9A-427680D745EE}" type="presParOf" srcId="{FB2B1592-89D4-6543-BE7C-C05CDCEBDD9B}" destId="{05CFA311-D49D-2C4B-9EB2-6AF5ABEC4B76}" srcOrd="10" destOrd="0" presId="urn:microsoft.com/office/officeart/2005/8/layout/default"/>
    <dgm:cxn modelId="{F98F5DFD-5217-2E40-86E5-D5D7E34F879D}" type="presParOf" srcId="{FB2B1592-89D4-6543-BE7C-C05CDCEBDD9B}" destId="{5DB93E28-3899-8F4F-B85E-790A1D114D8F}" srcOrd="11" destOrd="0" presId="urn:microsoft.com/office/officeart/2005/8/layout/default"/>
    <dgm:cxn modelId="{D8B1EEA3-65D3-7E4A-B99C-12DC6D8A3FD4}" type="presParOf" srcId="{FB2B1592-89D4-6543-BE7C-C05CDCEBDD9B}" destId="{E146CAA4-9A5C-D04D-852C-0DE263EEB0D5}" srcOrd="1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AA41BA-CA54-E347-9021-3D6AC4C8FAF6}">
      <dsp:nvSpPr>
        <dsp:cNvPr id="0" name=""/>
        <dsp:cNvSpPr/>
      </dsp:nvSpPr>
      <dsp:spPr>
        <a:xfrm>
          <a:off x="0" y="4510928"/>
          <a:ext cx="2689225" cy="592056"/>
        </a:xfrm>
        <a:prstGeom prst="rect">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1258" tIns="149352" rIns="191258" bIns="149352" numCol="1" spcCol="1270" anchor="ctr" anchorCtr="0">
          <a:noAutofit/>
        </a:bodyPr>
        <a:lstStyle/>
        <a:p>
          <a:pPr marL="0" lvl="0" indent="0" algn="ctr" defTabSz="933450">
            <a:lnSpc>
              <a:spcPct val="90000"/>
            </a:lnSpc>
            <a:spcBef>
              <a:spcPct val="0"/>
            </a:spcBef>
            <a:spcAft>
              <a:spcPct val="35000"/>
            </a:spcAft>
            <a:buNone/>
          </a:pPr>
          <a:r>
            <a:rPr lang="en-US" sz="2100" kern="1200"/>
            <a:t>Analyse</a:t>
          </a:r>
        </a:p>
      </dsp:txBody>
      <dsp:txXfrm>
        <a:off x="0" y="4510928"/>
        <a:ext cx="2689225" cy="592056"/>
      </dsp:txXfrm>
    </dsp:sp>
    <dsp:sp modelId="{8B7AEB92-B127-1A46-948A-286FD35D57B0}">
      <dsp:nvSpPr>
        <dsp:cNvPr id="0" name=""/>
        <dsp:cNvSpPr/>
      </dsp:nvSpPr>
      <dsp:spPr>
        <a:xfrm>
          <a:off x="2689225" y="4510928"/>
          <a:ext cx="8067675" cy="592056"/>
        </a:xfrm>
        <a:prstGeom prst="rect">
          <a:avLst/>
        </a:prstGeom>
        <a:solidFill>
          <a:schemeClr val="dk2">
            <a:alpha val="90000"/>
            <a:tint val="40000"/>
            <a:hueOff val="0"/>
            <a:satOff val="0"/>
            <a:lumOff val="0"/>
            <a:alphaOff val="0"/>
          </a:schemeClr>
        </a:solidFill>
        <a:ln w="34925" cap="flat" cmpd="sng" algn="in">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651" tIns="228600" rIns="163651" bIns="228600" numCol="1" spcCol="1270" anchor="ctr" anchorCtr="0">
          <a:noAutofit/>
        </a:bodyPr>
        <a:lstStyle/>
        <a:p>
          <a:pPr marL="0" lvl="0" indent="0" algn="l" defTabSz="800100">
            <a:lnSpc>
              <a:spcPct val="90000"/>
            </a:lnSpc>
            <a:spcBef>
              <a:spcPct val="0"/>
            </a:spcBef>
            <a:spcAft>
              <a:spcPct val="35000"/>
            </a:spcAft>
            <a:buNone/>
          </a:pPr>
          <a:r>
            <a:rPr lang="en-US" sz="1800" kern="1200" dirty="0"/>
            <a:t>The IRA’s threat today.</a:t>
          </a:r>
        </a:p>
      </dsp:txBody>
      <dsp:txXfrm>
        <a:off x="2689225" y="4510928"/>
        <a:ext cx="8067675" cy="592056"/>
      </dsp:txXfrm>
    </dsp:sp>
    <dsp:sp modelId="{C17427E6-669B-A94B-984B-59F6B326F972}">
      <dsp:nvSpPr>
        <dsp:cNvPr id="0" name=""/>
        <dsp:cNvSpPr/>
      </dsp:nvSpPr>
      <dsp:spPr>
        <a:xfrm rot="10800000">
          <a:off x="0" y="3609225"/>
          <a:ext cx="2689225" cy="910583"/>
        </a:xfrm>
        <a:prstGeom prst="upArrowCallout">
          <a:avLst>
            <a:gd name="adj1" fmla="val 5000"/>
            <a:gd name="adj2" fmla="val 10000"/>
            <a:gd name="adj3" fmla="val 15000"/>
            <a:gd name="adj4" fmla="val 64977"/>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1258" tIns="149352" rIns="191258" bIns="149352" numCol="1" spcCol="1270" anchor="ctr" anchorCtr="0">
          <a:noAutofit/>
        </a:bodyPr>
        <a:lstStyle/>
        <a:p>
          <a:pPr marL="0" lvl="0" indent="0" algn="ctr" defTabSz="933450">
            <a:lnSpc>
              <a:spcPct val="90000"/>
            </a:lnSpc>
            <a:spcBef>
              <a:spcPct val="0"/>
            </a:spcBef>
            <a:spcAft>
              <a:spcPct val="35000"/>
            </a:spcAft>
            <a:buNone/>
          </a:pPr>
          <a:r>
            <a:rPr lang="en-US" sz="2100" kern="1200"/>
            <a:t>Distinguish</a:t>
          </a:r>
        </a:p>
      </dsp:txBody>
      <dsp:txXfrm rot="-10800000">
        <a:off x="0" y="3609225"/>
        <a:ext cx="2689225" cy="591879"/>
      </dsp:txXfrm>
    </dsp:sp>
    <dsp:sp modelId="{02D966B5-A1A7-1C4A-84F4-B075474B9FF5}">
      <dsp:nvSpPr>
        <dsp:cNvPr id="0" name=""/>
        <dsp:cNvSpPr/>
      </dsp:nvSpPr>
      <dsp:spPr>
        <a:xfrm>
          <a:off x="2689225" y="3609225"/>
          <a:ext cx="8067675" cy="591879"/>
        </a:xfrm>
        <a:prstGeom prst="rect">
          <a:avLst/>
        </a:prstGeom>
        <a:solidFill>
          <a:schemeClr val="dk2">
            <a:alpha val="90000"/>
            <a:tint val="40000"/>
            <a:hueOff val="0"/>
            <a:satOff val="0"/>
            <a:lumOff val="0"/>
            <a:alphaOff val="0"/>
          </a:schemeClr>
        </a:solidFill>
        <a:ln w="34925" cap="flat" cmpd="sng" algn="in">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651" tIns="228600" rIns="163651" bIns="228600" numCol="1" spcCol="1270" anchor="ctr" anchorCtr="0">
          <a:noAutofit/>
        </a:bodyPr>
        <a:lstStyle/>
        <a:p>
          <a:pPr marL="0" lvl="0" indent="0" algn="l" defTabSz="800100">
            <a:lnSpc>
              <a:spcPct val="90000"/>
            </a:lnSpc>
            <a:spcBef>
              <a:spcPct val="0"/>
            </a:spcBef>
            <a:spcAft>
              <a:spcPct val="35000"/>
            </a:spcAft>
            <a:buNone/>
          </a:pPr>
          <a:r>
            <a:rPr lang="en-US" sz="1800" kern="1200" dirty="0"/>
            <a:t>How peace was brought about.</a:t>
          </a:r>
        </a:p>
      </dsp:txBody>
      <dsp:txXfrm>
        <a:off x="2689225" y="3609225"/>
        <a:ext cx="8067675" cy="591879"/>
      </dsp:txXfrm>
    </dsp:sp>
    <dsp:sp modelId="{DB4761B6-FE40-C74D-86BE-E2B65FCA1F2A}">
      <dsp:nvSpPr>
        <dsp:cNvPr id="0" name=""/>
        <dsp:cNvSpPr/>
      </dsp:nvSpPr>
      <dsp:spPr>
        <a:xfrm rot="10800000">
          <a:off x="0" y="2707522"/>
          <a:ext cx="2689225" cy="910583"/>
        </a:xfrm>
        <a:prstGeom prst="upArrowCallout">
          <a:avLst>
            <a:gd name="adj1" fmla="val 5000"/>
            <a:gd name="adj2" fmla="val 10000"/>
            <a:gd name="adj3" fmla="val 15000"/>
            <a:gd name="adj4" fmla="val 64977"/>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1258" tIns="149352" rIns="191258" bIns="149352" numCol="1" spcCol="1270" anchor="ctr" anchorCtr="0">
          <a:noAutofit/>
        </a:bodyPr>
        <a:lstStyle/>
        <a:p>
          <a:pPr marL="0" lvl="0" indent="0" algn="ctr" defTabSz="933450">
            <a:lnSpc>
              <a:spcPct val="90000"/>
            </a:lnSpc>
            <a:spcBef>
              <a:spcPct val="0"/>
            </a:spcBef>
            <a:spcAft>
              <a:spcPct val="35000"/>
            </a:spcAft>
            <a:buNone/>
          </a:pPr>
          <a:r>
            <a:rPr lang="en-US" sz="2100" kern="1200"/>
            <a:t>Examine</a:t>
          </a:r>
        </a:p>
      </dsp:txBody>
      <dsp:txXfrm rot="-10800000">
        <a:off x="0" y="2707522"/>
        <a:ext cx="2689225" cy="591879"/>
      </dsp:txXfrm>
    </dsp:sp>
    <dsp:sp modelId="{427D8EEA-67E4-EF46-B3C2-7A672E5E7E79}">
      <dsp:nvSpPr>
        <dsp:cNvPr id="0" name=""/>
        <dsp:cNvSpPr/>
      </dsp:nvSpPr>
      <dsp:spPr>
        <a:xfrm>
          <a:off x="2689225" y="2707522"/>
          <a:ext cx="8067675" cy="591879"/>
        </a:xfrm>
        <a:prstGeom prst="rect">
          <a:avLst/>
        </a:prstGeom>
        <a:solidFill>
          <a:schemeClr val="dk2">
            <a:alpha val="90000"/>
            <a:tint val="40000"/>
            <a:hueOff val="0"/>
            <a:satOff val="0"/>
            <a:lumOff val="0"/>
            <a:alphaOff val="0"/>
          </a:schemeClr>
        </a:solidFill>
        <a:ln w="34925" cap="flat" cmpd="sng" algn="in">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651" tIns="228600" rIns="163651" bIns="228600" numCol="1" spcCol="1270" anchor="ctr" anchorCtr="0">
          <a:noAutofit/>
        </a:bodyPr>
        <a:lstStyle/>
        <a:p>
          <a:pPr marL="0" lvl="0" indent="0" algn="l" defTabSz="800100">
            <a:lnSpc>
              <a:spcPct val="90000"/>
            </a:lnSpc>
            <a:spcBef>
              <a:spcPct val="0"/>
            </a:spcBef>
            <a:spcAft>
              <a:spcPct val="35000"/>
            </a:spcAft>
            <a:buNone/>
          </a:pPr>
          <a:r>
            <a:rPr lang="en-US" sz="1800" kern="1200" dirty="0"/>
            <a:t>The strategies of the IRA and the responses to the threat.</a:t>
          </a:r>
        </a:p>
      </dsp:txBody>
      <dsp:txXfrm>
        <a:off x="2689225" y="2707522"/>
        <a:ext cx="8067675" cy="591879"/>
      </dsp:txXfrm>
    </dsp:sp>
    <dsp:sp modelId="{4D8CC139-B96C-394F-84F1-2E059708B975}">
      <dsp:nvSpPr>
        <dsp:cNvPr id="0" name=""/>
        <dsp:cNvSpPr/>
      </dsp:nvSpPr>
      <dsp:spPr>
        <a:xfrm rot="10800000">
          <a:off x="0" y="1805820"/>
          <a:ext cx="2689225" cy="910583"/>
        </a:xfrm>
        <a:prstGeom prst="upArrowCallout">
          <a:avLst>
            <a:gd name="adj1" fmla="val 5000"/>
            <a:gd name="adj2" fmla="val 10000"/>
            <a:gd name="adj3" fmla="val 15000"/>
            <a:gd name="adj4" fmla="val 64977"/>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1258" tIns="149352" rIns="191258" bIns="149352" numCol="1" spcCol="1270" anchor="ctr" anchorCtr="0">
          <a:noAutofit/>
        </a:bodyPr>
        <a:lstStyle/>
        <a:p>
          <a:pPr marL="0" lvl="0" indent="0" algn="ctr" defTabSz="933450">
            <a:lnSpc>
              <a:spcPct val="90000"/>
            </a:lnSpc>
            <a:spcBef>
              <a:spcPct val="0"/>
            </a:spcBef>
            <a:spcAft>
              <a:spcPct val="35000"/>
            </a:spcAft>
            <a:buNone/>
          </a:pPr>
          <a:r>
            <a:rPr lang="en-US" sz="2100" kern="1200"/>
            <a:t>Summarise</a:t>
          </a:r>
        </a:p>
      </dsp:txBody>
      <dsp:txXfrm rot="-10800000">
        <a:off x="0" y="1805820"/>
        <a:ext cx="2689225" cy="591879"/>
      </dsp:txXfrm>
    </dsp:sp>
    <dsp:sp modelId="{10E99DD7-EEEB-454F-857A-ED93DA225F0A}">
      <dsp:nvSpPr>
        <dsp:cNvPr id="0" name=""/>
        <dsp:cNvSpPr/>
      </dsp:nvSpPr>
      <dsp:spPr>
        <a:xfrm>
          <a:off x="2689225" y="1805820"/>
          <a:ext cx="8067675" cy="591879"/>
        </a:xfrm>
        <a:prstGeom prst="rect">
          <a:avLst/>
        </a:prstGeom>
        <a:solidFill>
          <a:schemeClr val="dk2">
            <a:alpha val="90000"/>
            <a:tint val="40000"/>
            <a:hueOff val="0"/>
            <a:satOff val="0"/>
            <a:lumOff val="0"/>
            <a:alphaOff val="0"/>
          </a:schemeClr>
        </a:solidFill>
        <a:ln w="34925" cap="flat" cmpd="sng" algn="in">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651" tIns="228600" rIns="163651" bIns="228600" numCol="1" spcCol="1270" anchor="ctr" anchorCtr="0">
          <a:noAutofit/>
        </a:bodyPr>
        <a:lstStyle/>
        <a:p>
          <a:pPr marL="0" lvl="0" indent="0" algn="l" defTabSz="800100">
            <a:lnSpc>
              <a:spcPct val="90000"/>
            </a:lnSpc>
            <a:spcBef>
              <a:spcPct val="0"/>
            </a:spcBef>
            <a:spcAft>
              <a:spcPct val="35000"/>
            </a:spcAft>
            <a:buNone/>
          </a:pPr>
          <a:r>
            <a:rPr lang="en-US" sz="1800" kern="1200" dirty="0"/>
            <a:t>The troubles.</a:t>
          </a:r>
        </a:p>
      </dsp:txBody>
      <dsp:txXfrm>
        <a:off x="2689225" y="1805820"/>
        <a:ext cx="8067675" cy="591879"/>
      </dsp:txXfrm>
    </dsp:sp>
    <dsp:sp modelId="{42E40424-F578-274A-A411-D7BF2D36EF8F}">
      <dsp:nvSpPr>
        <dsp:cNvPr id="0" name=""/>
        <dsp:cNvSpPr/>
      </dsp:nvSpPr>
      <dsp:spPr>
        <a:xfrm rot="10800000">
          <a:off x="0" y="904117"/>
          <a:ext cx="2689225" cy="910583"/>
        </a:xfrm>
        <a:prstGeom prst="upArrowCallout">
          <a:avLst>
            <a:gd name="adj1" fmla="val 5000"/>
            <a:gd name="adj2" fmla="val 10000"/>
            <a:gd name="adj3" fmla="val 15000"/>
            <a:gd name="adj4" fmla="val 64977"/>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1258" tIns="149352" rIns="191258" bIns="149352" numCol="1" spcCol="1270" anchor="ctr" anchorCtr="0">
          <a:noAutofit/>
        </a:bodyPr>
        <a:lstStyle/>
        <a:p>
          <a:pPr marL="0" lvl="0" indent="0" algn="ctr" defTabSz="933450">
            <a:lnSpc>
              <a:spcPct val="90000"/>
            </a:lnSpc>
            <a:spcBef>
              <a:spcPct val="0"/>
            </a:spcBef>
            <a:spcAft>
              <a:spcPct val="35000"/>
            </a:spcAft>
            <a:buNone/>
          </a:pPr>
          <a:r>
            <a:rPr lang="en-US" sz="2100" kern="1200"/>
            <a:t>Establish</a:t>
          </a:r>
        </a:p>
      </dsp:txBody>
      <dsp:txXfrm rot="-10800000">
        <a:off x="0" y="904117"/>
        <a:ext cx="2689225" cy="591879"/>
      </dsp:txXfrm>
    </dsp:sp>
    <dsp:sp modelId="{1CC9E8FD-F570-4749-AC77-9625B0CFF008}">
      <dsp:nvSpPr>
        <dsp:cNvPr id="0" name=""/>
        <dsp:cNvSpPr/>
      </dsp:nvSpPr>
      <dsp:spPr>
        <a:xfrm>
          <a:off x="2676558" y="904117"/>
          <a:ext cx="8067675" cy="591879"/>
        </a:xfrm>
        <a:prstGeom prst="rect">
          <a:avLst/>
        </a:prstGeom>
        <a:solidFill>
          <a:schemeClr val="dk2">
            <a:alpha val="90000"/>
            <a:tint val="40000"/>
            <a:hueOff val="0"/>
            <a:satOff val="0"/>
            <a:lumOff val="0"/>
            <a:alphaOff val="0"/>
          </a:schemeClr>
        </a:solidFill>
        <a:ln w="34925" cap="flat" cmpd="sng" algn="in">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651" tIns="228600" rIns="163651" bIns="228600" numCol="1" spcCol="1270" anchor="ctr" anchorCtr="0">
          <a:noAutofit/>
        </a:bodyPr>
        <a:lstStyle/>
        <a:p>
          <a:pPr marL="0" lvl="0" indent="0" algn="l" defTabSz="800100">
            <a:lnSpc>
              <a:spcPct val="90000"/>
            </a:lnSpc>
            <a:spcBef>
              <a:spcPct val="0"/>
            </a:spcBef>
            <a:spcAft>
              <a:spcPct val="35000"/>
            </a:spcAft>
            <a:buNone/>
          </a:pPr>
          <a:r>
            <a:rPr lang="en-US" sz="1800" kern="1200" dirty="0"/>
            <a:t>How the Provisional IRA and Official IRA different.</a:t>
          </a:r>
        </a:p>
      </dsp:txBody>
      <dsp:txXfrm>
        <a:off x="2676558" y="904117"/>
        <a:ext cx="8067675" cy="591879"/>
      </dsp:txXfrm>
    </dsp:sp>
    <dsp:sp modelId="{4F8B336F-10C4-CC4F-844B-AF6A6DBF7740}">
      <dsp:nvSpPr>
        <dsp:cNvPr id="0" name=""/>
        <dsp:cNvSpPr/>
      </dsp:nvSpPr>
      <dsp:spPr>
        <a:xfrm rot="10800000">
          <a:off x="0" y="2414"/>
          <a:ext cx="2689225" cy="910583"/>
        </a:xfrm>
        <a:prstGeom prst="upArrowCallout">
          <a:avLst>
            <a:gd name="adj1" fmla="val 5000"/>
            <a:gd name="adj2" fmla="val 10000"/>
            <a:gd name="adj3" fmla="val 15000"/>
            <a:gd name="adj4" fmla="val 64977"/>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1258" tIns="149352" rIns="191258" bIns="149352" numCol="1" spcCol="1270" anchor="ctr" anchorCtr="0">
          <a:noAutofit/>
        </a:bodyPr>
        <a:lstStyle/>
        <a:p>
          <a:pPr marL="0" lvl="0" indent="0" algn="ctr" defTabSz="933450">
            <a:lnSpc>
              <a:spcPct val="90000"/>
            </a:lnSpc>
            <a:spcBef>
              <a:spcPct val="0"/>
            </a:spcBef>
            <a:spcAft>
              <a:spcPct val="35000"/>
            </a:spcAft>
            <a:buNone/>
          </a:pPr>
          <a:r>
            <a:rPr lang="en-US" sz="2100" kern="1200"/>
            <a:t>Explore</a:t>
          </a:r>
        </a:p>
      </dsp:txBody>
      <dsp:txXfrm rot="-10800000">
        <a:off x="0" y="2414"/>
        <a:ext cx="2689225" cy="591879"/>
      </dsp:txXfrm>
    </dsp:sp>
    <dsp:sp modelId="{C0EE6035-35AD-8F41-99D5-FA2D0438E448}">
      <dsp:nvSpPr>
        <dsp:cNvPr id="0" name=""/>
        <dsp:cNvSpPr/>
      </dsp:nvSpPr>
      <dsp:spPr>
        <a:xfrm>
          <a:off x="2689225" y="2414"/>
          <a:ext cx="8067675" cy="591879"/>
        </a:xfrm>
        <a:prstGeom prst="rect">
          <a:avLst/>
        </a:prstGeom>
        <a:solidFill>
          <a:schemeClr val="dk2">
            <a:alpha val="90000"/>
            <a:tint val="40000"/>
            <a:hueOff val="0"/>
            <a:satOff val="0"/>
            <a:lumOff val="0"/>
            <a:alphaOff val="0"/>
          </a:schemeClr>
        </a:solidFill>
        <a:ln w="34925" cap="flat" cmpd="sng" algn="in">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651" tIns="228600" rIns="163651" bIns="228600" numCol="1" spcCol="1270" anchor="ctr" anchorCtr="0">
          <a:noAutofit/>
        </a:bodyPr>
        <a:lstStyle/>
        <a:p>
          <a:pPr marL="0" lvl="0" indent="0" algn="l" defTabSz="800100">
            <a:lnSpc>
              <a:spcPct val="90000"/>
            </a:lnSpc>
            <a:spcBef>
              <a:spcPct val="0"/>
            </a:spcBef>
            <a:spcAft>
              <a:spcPct val="35000"/>
            </a:spcAft>
            <a:buNone/>
          </a:pPr>
          <a:r>
            <a:rPr lang="en-US" sz="1800" kern="1200" dirty="0"/>
            <a:t> The history/origins, ideology and motives/goals of the IRA</a:t>
          </a:r>
        </a:p>
      </dsp:txBody>
      <dsp:txXfrm>
        <a:off x="2689225" y="2414"/>
        <a:ext cx="8067675" cy="5918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B8D044-BB2A-AD43-84EE-D552EDBD14D0}">
      <dsp:nvSpPr>
        <dsp:cNvPr id="0" name=""/>
        <dsp:cNvSpPr/>
      </dsp:nvSpPr>
      <dsp:spPr>
        <a:xfrm>
          <a:off x="0" y="0"/>
          <a:ext cx="3282694" cy="0"/>
        </a:xfrm>
        <a:prstGeom prst="line">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D134188-C476-D541-9880-2BEE8530C98E}">
      <dsp:nvSpPr>
        <dsp:cNvPr id="0" name=""/>
        <dsp:cNvSpPr/>
      </dsp:nvSpPr>
      <dsp:spPr>
        <a:xfrm>
          <a:off x="0" y="0"/>
          <a:ext cx="3282694" cy="895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Created in 1919. </a:t>
          </a:r>
          <a:endParaRPr lang="en-US" sz="2300" kern="1200"/>
        </a:p>
      </dsp:txBody>
      <dsp:txXfrm>
        <a:off x="0" y="0"/>
        <a:ext cx="3282694" cy="895350"/>
      </dsp:txXfrm>
    </dsp:sp>
    <dsp:sp modelId="{50E460B8-2628-FA41-962D-04F9A99142C5}">
      <dsp:nvSpPr>
        <dsp:cNvPr id="0" name=""/>
        <dsp:cNvSpPr/>
      </dsp:nvSpPr>
      <dsp:spPr>
        <a:xfrm>
          <a:off x="0" y="895350"/>
          <a:ext cx="3282694" cy="0"/>
        </a:xfrm>
        <a:prstGeom prst="line">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38C2A93F-7373-B043-AEB7-A7EB33B72090}">
      <dsp:nvSpPr>
        <dsp:cNvPr id="0" name=""/>
        <dsp:cNvSpPr/>
      </dsp:nvSpPr>
      <dsp:spPr>
        <a:xfrm>
          <a:off x="0" y="895350"/>
          <a:ext cx="3282694" cy="895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Split into numerous factions:</a:t>
          </a:r>
          <a:endParaRPr lang="en-US" sz="2300" kern="1200"/>
        </a:p>
      </dsp:txBody>
      <dsp:txXfrm>
        <a:off x="0" y="895350"/>
        <a:ext cx="3282694" cy="895350"/>
      </dsp:txXfrm>
    </dsp:sp>
    <dsp:sp modelId="{7645CD8F-552D-224D-B5BB-DFE0B99B4B3F}">
      <dsp:nvSpPr>
        <dsp:cNvPr id="0" name=""/>
        <dsp:cNvSpPr/>
      </dsp:nvSpPr>
      <dsp:spPr>
        <a:xfrm>
          <a:off x="0" y="1790700"/>
          <a:ext cx="3282694" cy="0"/>
        </a:xfrm>
        <a:prstGeom prst="line">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0AE65F3-39E2-2E45-9DF0-14852FCDDB37}">
      <dsp:nvSpPr>
        <dsp:cNvPr id="0" name=""/>
        <dsp:cNvSpPr/>
      </dsp:nvSpPr>
      <dsp:spPr>
        <a:xfrm>
          <a:off x="0" y="1790700"/>
          <a:ext cx="3282694" cy="895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1921 split into Pro-Treaty IRA and Anti-Treaty IRA. </a:t>
          </a:r>
          <a:endParaRPr lang="en-US" sz="2300" kern="1200"/>
        </a:p>
      </dsp:txBody>
      <dsp:txXfrm>
        <a:off x="0" y="1790700"/>
        <a:ext cx="3282694" cy="895350"/>
      </dsp:txXfrm>
    </dsp:sp>
    <dsp:sp modelId="{AA6E28B0-2C9E-8F47-AD00-EA377FC90092}">
      <dsp:nvSpPr>
        <dsp:cNvPr id="0" name=""/>
        <dsp:cNvSpPr/>
      </dsp:nvSpPr>
      <dsp:spPr>
        <a:xfrm>
          <a:off x="0" y="2686050"/>
          <a:ext cx="3282694" cy="0"/>
        </a:xfrm>
        <a:prstGeom prst="line">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A68B488-459A-264B-B630-E750FD0FCE8E}">
      <dsp:nvSpPr>
        <dsp:cNvPr id="0" name=""/>
        <dsp:cNvSpPr/>
      </dsp:nvSpPr>
      <dsp:spPr>
        <a:xfrm>
          <a:off x="0" y="2686050"/>
          <a:ext cx="3282694" cy="895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1969 – Official IRA &amp; Provisional IRA.</a:t>
          </a:r>
          <a:endParaRPr lang="en-US" sz="2300" kern="1200"/>
        </a:p>
      </dsp:txBody>
      <dsp:txXfrm>
        <a:off x="0" y="2686050"/>
        <a:ext cx="3282694" cy="8953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E3E242-315E-1E49-9290-ED86382E5F58}">
      <dsp:nvSpPr>
        <dsp:cNvPr id="0" name=""/>
        <dsp:cNvSpPr/>
      </dsp:nvSpPr>
      <dsp:spPr>
        <a:xfrm>
          <a:off x="0" y="42450"/>
          <a:ext cx="9601200" cy="798524"/>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baseline="0"/>
            <a:t>Religion.</a:t>
          </a:r>
          <a:endParaRPr lang="en-US" sz="3500" kern="1200"/>
        </a:p>
      </dsp:txBody>
      <dsp:txXfrm>
        <a:off x="38981" y="81431"/>
        <a:ext cx="9523238" cy="720562"/>
      </dsp:txXfrm>
    </dsp:sp>
    <dsp:sp modelId="{EAA90ED1-80DE-FD4C-80CB-56CA03B92DC2}">
      <dsp:nvSpPr>
        <dsp:cNvPr id="0" name=""/>
        <dsp:cNvSpPr/>
      </dsp:nvSpPr>
      <dsp:spPr>
        <a:xfrm>
          <a:off x="0" y="941775"/>
          <a:ext cx="9601200" cy="798524"/>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baseline="0"/>
            <a:t>Nationalism</a:t>
          </a:r>
          <a:endParaRPr lang="en-US" sz="3500" kern="1200"/>
        </a:p>
      </dsp:txBody>
      <dsp:txXfrm>
        <a:off x="38981" y="980756"/>
        <a:ext cx="9523238" cy="720562"/>
      </dsp:txXfrm>
    </dsp:sp>
    <dsp:sp modelId="{4E8B6166-A39D-584D-81A9-F4F961921FD7}">
      <dsp:nvSpPr>
        <dsp:cNvPr id="0" name=""/>
        <dsp:cNvSpPr/>
      </dsp:nvSpPr>
      <dsp:spPr>
        <a:xfrm>
          <a:off x="0" y="1841100"/>
          <a:ext cx="9601200" cy="798524"/>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baseline="0"/>
            <a:t>Socialism </a:t>
          </a:r>
          <a:endParaRPr lang="en-US" sz="3500" kern="1200"/>
        </a:p>
      </dsp:txBody>
      <dsp:txXfrm>
        <a:off x="38981" y="1880081"/>
        <a:ext cx="9523238" cy="720562"/>
      </dsp:txXfrm>
    </dsp:sp>
    <dsp:sp modelId="{AD2A2DD9-870A-A54B-A7AB-29215BAFC26E}">
      <dsp:nvSpPr>
        <dsp:cNvPr id="0" name=""/>
        <dsp:cNvSpPr/>
      </dsp:nvSpPr>
      <dsp:spPr>
        <a:xfrm>
          <a:off x="0" y="2740425"/>
          <a:ext cx="9601200" cy="798524"/>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baseline="0"/>
            <a:t>Marxism</a:t>
          </a:r>
          <a:endParaRPr lang="en-US" sz="3500" kern="1200"/>
        </a:p>
      </dsp:txBody>
      <dsp:txXfrm>
        <a:off x="38981" y="2779406"/>
        <a:ext cx="9523238" cy="7205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FB16DF-98B3-C84D-9188-528A9330D39B}">
      <dsp:nvSpPr>
        <dsp:cNvPr id="0" name=""/>
        <dsp:cNvSpPr/>
      </dsp:nvSpPr>
      <dsp:spPr>
        <a:xfrm>
          <a:off x="0" y="21916"/>
          <a:ext cx="9601200" cy="1003860"/>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dirty="0"/>
            <a:t>End British Rule of Northern Ireland</a:t>
          </a:r>
          <a:endParaRPr lang="en-US" sz="4400" kern="1200" dirty="0"/>
        </a:p>
      </dsp:txBody>
      <dsp:txXfrm>
        <a:off x="49004" y="70920"/>
        <a:ext cx="9503192" cy="905852"/>
      </dsp:txXfrm>
    </dsp:sp>
    <dsp:sp modelId="{86E1036D-12C5-9B43-8238-F81D33CDA6D9}">
      <dsp:nvSpPr>
        <dsp:cNvPr id="0" name=""/>
        <dsp:cNvSpPr/>
      </dsp:nvSpPr>
      <dsp:spPr>
        <a:xfrm>
          <a:off x="0" y="1152496"/>
          <a:ext cx="9601200" cy="1003860"/>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Independent republic</a:t>
          </a:r>
          <a:endParaRPr lang="en-US" sz="4400" kern="1200"/>
        </a:p>
      </dsp:txBody>
      <dsp:txXfrm>
        <a:off x="49004" y="1201500"/>
        <a:ext cx="9503192" cy="905852"/>
      </dsp:txXfrm>
    </dsp:sp>
    <dsp:sp modelId="{C1AC3C63-8835-A647-A29A-271823136758}">
      <dsp:nvSpPr>
        <dsp:cNvPr id="0" name=""/>
        <dsp:cNvSpPr/>
      </dsp:nvSpPr>
      <dsp:spPr>
        <a:xfrm>
          <a:off x="0" y="2283076"/>
          <a:ext cx="9601200" cy="1003860"/>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OIRA – political activism</a:t>
          </a:r>
          <a:endParaRPr lang="en-US" sz="4400" kern="1200"/>
        </a:p>
      </dsp:txBody>
      <dsp:txXfrm>
        <a:off x="49004" y="2332080"/>
        <a:ext cx="9503192" cy="905852"/>
      </dsp:txXfrm>
    </dsp:sp>
    <dsp:sp modelId="{DF89DE32-EA66-4E4A-AC3E-EC6F1242BD32}">
      <dsp:nvSpPr>
        <dsp:cNvPr id="0" name=""/>
        <dsp:cNvSpPr/>
      </dsp:nvSpPr>
      <dsp:spPr>
        <a:xfrm>
          <a:off x="0" y="3413656"/>
          <a:ext cx="9601200" cy="1003860"/>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PIRA – paramilitary efforts.</a:t>
          </a:r>
          <a:endParaRPr lang="en-US" sz="4400" kern="1200"/>
        </a:p>
      </dsp:txBody>
      <dsp:txXfrm>
        <a:off x="49004" y="3462660"/>
        <a:ext cx="9503192" cy="9058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D163DE-63C1-8741-9FD3-EFE05E18381F}">
      <dsp:nvSpPr>
        <dsp:cNvPr id="0" name=""/>
        <dsp:cNvSpPr/>
      </dsp:nvSpPr>
      <dsp:spPr>
        <a:xfrm>
          <a:off x="397549" y="1960"/>
          <a:ext cx="2751906" cy="1651143"/>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Political party regarded as a political wing of the IRA.</a:t>
          </a:r>
          <a:endParaRPr lang="en-US" sz="2200" kern="1200"/>
        </a:p>
      </dsp:txBody>
      <dsp:txXfrm>
        <a:off x="397549" y="1960"/>
        <a:ext cx="2751906" cy="1651143"/>
      </dsp:txXfrm>
    </dsp:sp>
    <dsp:sp modelId="{9584F97D-0B34-5B4E-A9F9-93AA79F4B180}">
      <dsp:nvSpPr>
        <dsp:cNvPr id="0" name=""/>
        <dsp:cNvSpPr/>
      </dsp:nvSpPr>
      <dsp:spPr>
        <a:xfrm>
          <a:off x="3424646" y="1960"/>
          <a:ext cx="2751906" cy="1651143"/>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Banned in the UK until 1974.</a:t>
          </a:r>
          <a:endParaRPr lang="en-US" sz="2200" kern="1200"/>
        </a:p>
      </dsp:txBody>
      <dsp:txXfrm>
        <a:off x="3424646" y="1960"/>
        <a:ext cx="2751906" cy="1651143"/>
      </dsp:txXfrm>
    </dsp:sp>
    <dsp:sp modelId="{6C12BA95-5F1B-3C4C-8724-DAC895B7B8D7}">
      <dsp:nvSpPr>
        <dsp:cNvPr id="0" name=""/>
        <dsp:cNvSpPr/>
      </dsp:nvSpPr>
      <dsp:spPr>
        <a:xfrm>
          <a:off x="6451743" y="1960"/>
          <a:ext cx="2751906" cy="1651143"/>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Many leaders thought its members to be part of the IRA</a:t>
          </a:r>
          <a:endParaRPr lang="en-US" sz="2200" kern="1200"/>
        </a:p>
      </dsp:txBody>
      <dsp:txXfrm>
        <a:off x="6451743" y="1960"/>
        <a:ext cx="2751906" cy="1651143"/>
      </dsp:txXfrm>
    </dsp:sp>
    <dsp:sp modelId="{DCB298D2-E611-044E-8923-B87DEC8B45F1}">
      <dsp:nvSpPr>
        <dsp:cNvPr id="0" name=""/>
        <dsp:cNvSpPr/>
      </dsp:nvSpPr>
      <dsp:spPr>
        <a:xfrm>
          <a:off x="3424646" y="1928295"/>
          <a:ext cx="2751906" cy="1651143"/>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Subject to expulsion orders and broadcasting bans in both the UK and Northern Ireland.</a:t>
          </a:r>
          <a:endParaRPr lang="en-US" sz="2200" kern="1200"/>
        </a:p>
      </dsp:txBody>
      <dsp:txXfrm>
        <a:off x="3424646" y="1928295"/>
        <a:ext cx="2751906" cy="16511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6BF6D5-9361-8847-A383-B540EF14971D}">
      <dsp:nvSpPr>
        <dsp:cNvPr id="0" name=""/>
        <dsp:cNvSpPr/>
      </dsp:nvSpPr>
      <dsp:spPr>
        <a:xfrm>
          <a:off x="0" y="1748"/>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7BDF3B-F221-8E4F-A39C-69D0F453A5C4}">
      <dsp:nvSpPr>
        <dsp:cNvPr id="0" name=""/>
        <dsp:cNvSpPr/>
      </dsp:nvSpPr>
      <dsp:spPr>
        <a:xfrm>
          <a:off x="0" y="1748"/>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Committed to the removal of British forces.</a:t>
          </a:r>
          <a:endParaRPr lang="en-US" sz="2800" kern="1200" dirty="0"/>
        </a:p>
      </dsp:txBody>
      <dsp:txXfrm>
        <a:off x="0" y="1748"/>
        <a:ext cx="9601200" cy="1192634"/>
      </dsp:txXfrm>
    </dsp:sp>
    <dsp:sp modelId="{87BCF91B-639A-2B44-964F-BB4C9C813CCF}">
      <dsp:nvSpPr>
        <dsp:cNvPr id="0" name=""/>
        <dsp:cNvSpPr/>
      </dsp:nvSpPr>
      <dsp:spPr>
        <a:xfrm>
          <a:off x="0" y="119438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B7626E-6537-4440-9E73-8CE9C0014707}">
      <dsp:nvSpPr>
        <dsp:cNvPr id="0" name=""/>
        <dsp:cNvSpPr/>
      </dsp:nvSpPr>
      <dsp:spPr>
        <a:xfrm>
          <a:off x="0" y="1194382"/>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Tactics, threefold: Disruption of economic and civil life, attacks on military and police,  protection of Catholic Community.</a:t>
          </a:r>
          <a:endParaRPr lang="en-US" sz="2800" kern="1200" dirty="0"/>
        </a:p>
      </dsp:txBody>
      <dsp:txXfrm>
        <a:off x="0" y="1194382"/>
        <a:ext cx="9601200" cy="1192634"/>
      </dsp:txXfrm>
    </dsp:sp>
    <dsp:sp modelId="{212BAF07-D78A-864A-A081-714B57906534}">
      <dsp:nvSpPr>
        <dsp:cNvPr id="0" name=""/>
        <dsp:cNvSpPr/>
      </dsp:nvSpPr>
      <dsp:spPr>
        <a:xfrm>
          <a:off x="0" y="238701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02789E-5FDE-9649-95BD-A4DC5068F66E}">
      <dsp:nvSpPr>
        <dsp:cNvPr id="0" name=""/>
        <dsp:cNvSpPr/>
      </dsp:nvSpPr>
      <dsp:spPr>
        <a:xfrm>
          <a:off x="0" y="2387017"/>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Sean Mac Stiofain – first PIRA Chief</a:t>
          </a:r>
          <a:endParaRPr lang="en-US" sz="2800" kern="1200"/>
        </a:p>
      </dsp:txBody>
      <dsp:txXfrm>
        <a:off x="0" y="2387017"/>
        <a:ext cx="9601200" cy="11926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6BF6D5-9361-8847-A383-B540EF14971D}">
      <dsp:nvSpPr>
        <dsp:cNvPr id="0" name=""/>
        <dsp:cNvSpPr/>
      </dsp:nvSpPr>
      <dsp:spPr>
        <a:xfrm>
          <a:off x="0" y="1748"/>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7BDF3B-F221-8E4F-A39C-69D0F453A5C4}">
      <dsp:nvSpPr>
        <dsp:cNvPr id="0" name=""/>
        <dsp:cNvSpPr/>
      </dsp:nvSpPr>
      <dsp:spPr>
        <a:xfrm>
          <a:off x="0" y="1748"/>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Finances – donations funnelled through groups that posed as charities.</a:t>
          </a:r>
        </a:p>
        <a:p>
          <a:pPr marL="0" lvl="0" indent="0" algn="l" defTabSz="933450">
            <a:lnSpc>
              <a:spcPct val="90000"/>
            </a:lnSpc>
            <a:spcBef>
              <a:spcPct val="0"/>
            </a:spcBef>
            <a:spcAft>
              <a:spcPct val="35000"/>
            </a:spcAft>
            <a:buNone/>
          </a:pPr>
          <a:endParaRPr lang="en-GB" sz="2100" kern="1200" dirty="0"/>
        </a:p>
        <a:p>
          <a:pPr marL="0" lvl="0" indent="0" algn="l" defTabSz="933450">
            <a:lnSpc>
              <a:spcPct val="90000"/>
            </a:lnSpc>
            <a:spcBef>
              <a:spcPct val="0"/>
            </a:spcBef>
            <a:spcAft>
              <a:spcPct val="35000"/>
            </a:spcAft>
            <a:buNone/>
          </a:pPr>
          <a:endParaRPr lang="en-US" sz="2100" kern="1200" dirty="0"/>
        </a:p>
      </dsp:txBody>
      <dsp:txXfrm>
        <a:off x="0" y="1748"/>
        <a:ext cx="9601200" cy="1192634"/>
      </dsp:txXfrm>
    </dsp:sp>
    <dsp:sp modelId="{87BCF91B-639A-2B44-964F-BB4C9C813CCF}">
      <dsp:nvSpPr>
        <dsp:cNvPr id="0" name=""/>
        <dsp:cNvSpPr/>
      </dsp:nvSpPr>
      <dsp:spPr>
        <a:xfrm>
          <a:off x="0" y="119438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B7626E-6537-4440-9E73-8CE9C0014707}">
      <dsp:nvSpPr>
        <dsp:cNvPr id="0" name=""/>
        <dsp:cNvSpPr/>
      </dsp:nvSpPr>
      <dsp:spPr>
        <a:xfrm>
          <a:off x="0" y="1194382"/>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Propaganda – development of a propaganda unit.</a:t>
          </a:r>
          <a:endParaRPr lang="en-US" sz="2100" kern="1200" dirty="0"/>
        </a:p>
      </dsp:txBody>
      <dsp:txXfrm>
        <a:off x="0" y="1194382"/>
        <a:ext cx="9601200" cy="1192634"/>
      </dsp:txXfrm>
    </dsp:sp>
    <dsp:sp modelId="{212BAF07-D78A-864A-A081-714B57906534}">
      <dsp:nvSpPr>
        <dsp:cNvPr id="0" name=""/>
        <dsp:cNvSpPr/>
      </dsp:nvSpPr>
      <dsp:spPr>
        <a:xfrm>
          <a:off x="0" y="238701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02789E-5FDE-9649-95BD-A4DC5068F66E}">
      <dsp:nvSpPr>
        <dsp:cNvPr id="0" name=""/>
        <dsp:cNvSpPr/>
      </dsp:nvSpPr>
      <dsp:spPr>
        <a:xfrm>
          <a:off x="0" y="2387017"/>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Recruitment – between 1970-1972 expansion by 1,000.</a:t>
          </a:r>
          <a:endParaRPr lang="en-US" sz="2100" kern="1200" dirty="0"/>
        </a:p>
      </dsp:txBody>
      <dsp:txXfrm>
        <a:off x="0" y="2387017"/>
        <a:ext cx="9601200" cy="11926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BE6CE-6F4F-6942-A562-386A39431983}">
      <dsp:nvSpPr>
        <dsp:cNvPr id="0" name=""/>
        <dsp:cNvSpPr/>
      </dsp:nvSpPr>
      <dsp:spPr>
        <a:xfrm>
          <a:off x="0" y="9780"/>
          <a:ext cx="9601200" cy="1095119"/>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Breakaway from militant PIRA</a:t>
          </a:r>
          <a:endParaRPr lang="en-US" sz="4800" kern="1200"/>
        </a:p>
      </dsp:txBody>
      <dsp:txXfrm>
        <a:off x="53459" y="63239"/>
        <a:ext cx="9494282" cy="988201"/>
      </dsp:txXfrm>
    </dsp:sp>
    <dsp:sp modelId="{C6F4EC2D-4401-1742-9327-5362429270D3}">
      <dsp:nvSpPr>
        <dsp:cNvPr id="0" name=""/>
        <dsp:cNvSpPr/>
      </dsp:nvSpPr>
      <dsp:spPr>
        <a:xfrm>
          <a:off x="0" y="1243140"/>
          <a:ext cx="9601200" cy="1095119"/>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Socialist Political Activism</a:t>
          </a:r>
          <a:endParaRPr lang="en-US" sz="4800" kern="1200"/>
        </a:p>
      </dsp:txBody>
      <dsp:txXfrm>
        <a:off x="53459" y="1296599"/>
        <a:ext cx="9494282" cy="988201"/>
      </dsp:txXfrm>
    </dsp:sp>
    <dsp:sp modelId="{5EAD6F08-6B33-864B-9981-438127F45122}">
      <dsp:nvSpPr>
        <dsp:cNvPr id="0" name=""/>
        <dsp:cNvSpPr/>
      </dsp:nvSpPr>
      <dsp:spPr>
        <a:xfrm>
          <a:off x="0" y="2476499"/>
          <a:ext cx="9601200" cy="1095119"/>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Marxism &amp; Cathal Goulding</a:t>
          </a:r>
          <a:endParaRPr lang="en-US" sz="4800" kern="1200"/>
        </a:p>
      </dsp:txBody>
      <dsp:txXfrm>
        <a:off x="53459" y="2529958"/>
        <a:ext cx="9494282" cy="98820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721952-4678-FA46-99AB-2CCFD941E1E5}">
      <dsp:nvSpPr>
        <dsp:cNvPr id="0" name=""/>
        <dsp:cNvSpPr/>
      </dsp:nvSpPr>
      <dsp:spPr>
        <a:xfrm>
          <a:off x="0" y="2219"/>
          <a:ext cx="9601200" cy="1722240"/>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t>Protestants and Catholics workers should unite</a:t>
          </a:r>
          <a:endParaRPr lang="en-US" sz="4600" kern="1200" dirty="0"/>
        </a:p>
      </dsp:txBody>
      <dsp:txXfrm>
        <a:off x="84073" y="86292"/>
        <a:ext cx="9433054" cy="1554094"/>
      </dsp:txXfrm>
    </dsp:sp>
    <dsp:sp modelId="{DBB49880-5727-764D-993C-B5652740ED90}">
      <dsp:nvSpPr>
        <dsp:cNvPr id="0" name=""/>
        <dsp:cNvSpPr/>
      </dsp:nvSpPr>
      <dsp:spPr>
        <a:xfrm>
          <a:off x="0" y="1856940"/>
          <a:ext cx="9601200" cy="1722240"/>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Violence</a:t>
          </a:r>
          <a:endParaRPr lang="en-US" sz="4600" kern="1200"/>
        </a:p>
      </dsp:txBody>
      <dsp:txXfrm>
        <a:off x="84073" y="1941013"/>
        <a:ext cx="9433054" cy="155409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C8394F-824D-8F49-A23D-DDC1E004774B}">
      <dsp:nvSpPr>
        <dsp:cNvPr id="0" name=""/>
        <dsp:cNvSpPr/>
      </dsp:nvSpPr>
      <dsp:spPr>
        <a:xfrm>
          <a:off x="0" y="1748"/>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4496DF-9808-4A4D-BFF1-0B45F976FF68}">
      <dsp:nvSpPr>
        <dsp:cNvPr id="0" name=""/>
        <dsp:cNvSpPr/>
      </dsp:nvSpPr>
      <dsp:spPr>
        <a:xfrm>
          <a:off x="0" y="1748"/>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Trouble had been brewing in Northern Ireland for decades. </a:t>
          </a:r>
          <a:endParaRPr lang="en-US" sz="3500" kern="1200"/>
        </a:p>
      </dsp:txBody>
      <dsp:txXfrm>
        <a:off x="0" y="1748"/>
        <a:ext cx="9601200" cy="1192634"/>
      </dsp:txXfrm>
    </dsp:sp>
    <dsp:sp modelId="{6E2FBA52-ACBF-264C-B3D5-297869498DA1}">
      <dsp:nvSpPr>
        <dsp:cNvPr id="0" name=""/>
        <dsp:cNvSpPr/>
      </dsp:nvSpPr>
      <dsp:spPr>
        <a:xfrm>
          <a:off x="0" y="119438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24669E-B8B5-F241-8F62-670894E833F0}">
      <dsp:nvSpPr>
        <dsp:cNvPr id="0" name=""/>
        <dsp:cNvSpPr/>
      </dsp:nvSpPr>
      <dsp:spPr>
        <a:xfrm>
          <a:off x="0" y="1194382"/>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Unionists (Protestants), Republicans (Catholics) and the British. </a:t>
          </a:r>
          <a:endParaRPr lang="en-US" sz="3500" kern="1200"/>
        </a:p>
      </dsp:txBody>
      <dsp:txXfrm>
        <a:off x="0" y="1194382"/>
        <a:ext cx="9601200" cy="1192634"/>
      </dsp:txXfrm>
    </dsp:sp>
    <dsp:sp modelId="{CB4B0C97-6395-AD4F-8270-B496026713FD}">
      <dsp:nvSpPr>
        <dsp:cNvPr id="0" name=""/>
        <dsp:cNvSpPr/>
      </dsp:nvSpPr>
      <dsp:spPr>
        <a:xfrm>
          <a:off x="0" y="238701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B8BA9C-E9FA-6843-8655-C524F7FA4239}">
      <dsp:nvSpPr>
        <dsp:cNvPr id="0" name=""/>
        <dsp:cNvSpPr/>
      </dsp:nvSpPr>
      <dsp:spPr>
        <a:xfrm>
          <a:off x="0" y="2387017"/>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Catholic struggle.</a:t>
          </a:r>
          <a:endParaRPr lang="en-US" sz="3500" kern="1200"/>
        </a:p>
      </dsp:txBody>
      <dsp:txXfrm>
        <a:off x="0" y="2387017"/>
        <a:ext cx="9601200" cy="11926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FC91D6-44B1-954A-9B9C-84E30B7B2F86}">
      <dsp:nvSpPr>
        <dsp:cNvPr id="0" name=""/>
        <dsp:cNvSpPr/>
      </dsp:nvSpPr>
      <dsp:spPr>
        <a:xfrm>
          <a:off x="0" y="1748"/>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2F0C46-D4A4-4F42-88C9-A7908D7851AD}">
      <dsp:nvSpPr>
        <dsp:cNvPr id="0" name=""/>
        <dsp:cNvSpPr/>
      </dsp:nvSpPr>
      <dsp:spPr>
        <a:xfrm>
          <a:off x="0" y="1748"/>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Civil Rights Protests – Catholic protest, against discriminatory housing allocations, employment conditions and voting restrictions.</a:t>
          </a:r>
          <a:endParaRPr lang="en-US" sz="2600" kern="1200" dirty="0"/>
        </a:p>
      </dsp:txBody>
      <dsp:txXfrm>
        <a:off x="0" y="1748"/>
        <a:ext cx="9601200" cy="1192634"/>
      </dsp:txXfrm>
    </dsp:sp>
    <dsp:sp modelId="{BCF2E372-C774-BD4D-9077-68A66294BCA0}">
      <dsp:nvSpPr>
        <dsp:cNvPr id="0" name=""/>
        <dsp:cNvSpPr/>
      </dsp:nvSpPr>
      <dsp:spPr>
        <a:xfrm>
          <a:off x="0" y="119438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3481D9-2FBB-DB46-AC85-30685332F2B7}">
      <dsp:nvSpPr>
        <dsp:cNvPr id="0" name=""/>
        <dsp:cNvSpPr/>
      </dsp:nvSpPr>
      <dsp:spPr>
        <a:xfrm>
          <a:off x="0" y="1194382"/>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Violence - Unionist saw this as a threat to their heritage, privileged position and political dominance.</a:t>
          </a:r>
          <a:endParaRPr lang="en-US" sz="2600" kern="1200"/>
        </a:p>
      </dsp:txBody>
      <dsp:txXfrm>
        <a:off x="0" y="1194382"/>
        <a:ext cx="9601200" cy="1192634"/>
      </dsp:txXfrm>
    </dsp:sp>
    <dsp:sp modelId="{C770F818-E19E-B047-9B4F-D9B41E09AF15}">
      <dsp:nvSpPr>
        <dsp:cNvPr id="0" name=""/>
        <dsp:cNvSpPr/>
      </dsp:nvSpPr>
      <dsp:spPr>
        <a:xfrm>
          <a:off x="0" y="238701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1522CE-54D1-1844-8120-6242127D1054}">
      <dsp:nvSpPr>
        <dsp:cNvPr id="0" name=""/>
        <dsp:cNvSpPr/>
      </dsp:nvSpPr>
      <dsp:spPr>
        <a:xfrm>
          <a:off x="0" y="2387017"/>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Bloody Sunday - British paratroopers.</a:t>
          </a:r>
          <a:endParaRPr lang="en-US" sz="2600" kern="1200"/>
        </a:p>
      </dsp:txBody>
      <dsp:txXfrm>
        <a:off x="0" y="2387017"/>
        <a:ext cx="9601200" cy="119263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192514-11F6-DB48-A6A4-FC3C5113ECFF}">
      <dsp:nvSpPr>
        <dsp:cNvPr id="0" name=""/>
        <dsp:cNvSpPr/>
      </dsp:nvSpPr>
      <dsp:spPr>
        <a:xfrm>
          <a:off x="516921" y="2344864"/>
          <a:ext cx="2630900" cy="639508"/>
        </a:xfrm>
        <a:prstGeom prst="homePlate">
          <a:avLst>
            <a:gd name="adj" fmla="val 40000"/>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755650">
            <a:lnSpc>
              <a:spcPct val="90000"/>
            </a:lnSpc>
            <a:spcBef>
              <a:spcPct val="0"/>
            </a:spcBef>
            <a:spcAft>
              <a:spcPct val="35000"/>
            </a:spcAft>
            <a:buNone/>
          </a:pPr>
          <a:r>
            <a:rPr lang="en-US" sz="1700" kern="1200"/>
            <a:t>21 June 1972</a:t>
          </a:r>
        </a:p>
      </dsp:txBody>
      <dsp:txXfrm>
        <a:off x="516921" y="2344864"/>
        <a:ext cx="2502998" cy="639508"/>
      </dsp:txXfrm>
    </dsp:sp>
    <dsp:sp modelId="{BFF5D93C-5254-CD4B-8170-A4DB1D9E24DB}">
      <dsp:nvSpPr>
        <dsp:cNvPr id="0" name=""/>
        <dsp:cNvSpPr/>
      </dsp:nvSpPr>
      <dsp:spPr>
        <a:xfrm>
          <a:off x="5357" y="0"/>
          <a:ext cx="3654028" cy="1705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1130" rIns="0" bIns="151130" numCol="1" spcCol="1270" anchor="b" anchorCtr="1">
          <a:noAutofit/>
        </a:bodyPr>
        <a:lstStyle/>
        <a:p>
          <a:pPr marL="0" lvl="0" indent="0" algn="ctr" defTabSz="755650">
            <a:lnSpc>
              <a:spcPct val="90000"/>
            </a:lnSpc>
            <a:spcBef>
              <a:spcPct val="0"/>
            </a:spcBef>
            <a:spcAft>
              <a:spcPct val="35000"/>
            </a:spcAft>
            <a:buNone/>
          </a:pPr>
          <a:r>
            <a:rPr lang="en-US" sz="1700" kern="1200"/>
            <a:t>Bloody Friday</a:t>
          </a:r>
        </a:p>
      </dsp:txBody>
      <dsp:txXfrm>
        <a:off x="5357" y="0"/>
        <a:ext cx="3654028" cy="1705356"/>
      </dsp:txXfrm>
    </dsp:sp>
    <dsp:sp modelId="{66AEBEE6-E397-864E-9FE1-8A3FEAE8A85F}">
      <dsp:nvSpPr>
        <dsp:cNvPr id="0" name=""/>
        <dsp:cNvSpPr/>
      </dsp:nvSpPr>
      <dsp:spPr>
        <a:xfrm>
          <a:off x="3147822" y="2664619"/>
          <a:ext cx="1023127" cy="0"/>
        </a:xfrm>
        <a:custGeom>
          <a:avLst/>
          <a:gdLst/>
          <a:ahLst/>
          <a:cxnLst/>
          <a:rect l="0" t="0" r="0" b="0"/>
          <a:pathLst>
            <a:path>
              <a:moveTo>
                <a:pt x="0" y="0"/>
              </a:moveTo>
              <a:lnTo>
                <a:pt x="1023127" y="0"/>
              </a:lnTo>
            </a:path>
          </a:pathLst>
        </a:custGeom>
        <a:no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CD06C5-FD9B-BA44-AEB7-C23E8C7F7E80}">
      <dsp:nvSpPr>
        <dsp:cNvPr id="0" name=""/>
        <dsp:cNvSpPr/>
      </dsp:nvSpPr>
      <dsp:spPr>
        <a:xfrm>
          <a:off x="1832371" y="1811940"/>
          <a:ext cx="0" cy="532923"/>
        </a:xfrm>
        <a:prstGeom prst="line">
          <a:avLst/>
        </a:prstGeom>
        <a:noFill/>
        <a:ln w="1270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8E9E517D-57AB-E84B-ABC2-7A0D3BCEAA06}">
      <dsp:nvSpPr>
        <dsp:cNvPr id="0" name=""/>
        <dsp:cNvSpPr/>
      </dsp:nvSpPr>
      <dsp:spPr>
        <a:xfrm>
          <a:off x="1779079" y="1705356"/>
          <a:ext cx="106584" cy="106584"/>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DB0C84-BAD3-5347-A90A-1D8D7B0A487F}">
      <dsp:nvSpPr>
        <dsp:cNvPr id="0" name=""/>
        <dsp:cNvSpPr/>
      </dsp:nvSpPr>
      <dsp:spPr>
        <a:xfrm>
          <a:off x="4170949" y="2344864"/>
          <a:ext cx="2630900" cy="639508"/>
        </a:xfrm>
        <a:prstGeom prst="hexagon">
          <a:avLst>
            <a:gd name="adj" fmla="val 40000"/>
            <a:gd name="vf" fmla="val 115470"/>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755650">
            <a:lnSpc>
              <a:spcPct val="90000"/>
            </a:lnSpc>
            <a:spcBef>
              <a:spcPct val="0"/>
            </a:spcBef>
            <a:spcAft>
              <a:spcPct val="35000"/>
            </a:spcAft>
            <a:buNone/>
          </a:pPr>
          <a:r>
            <a:rPr lang="en-US" sz="1700" kern="1200"/>
            <a:t>21 Nov. 1974</a:t>
          </a:r>
        </a:p>
      </dsp:txBody>
      <dsp:txXfrm>
        <a:off x="4475458" y="2418883"/>
        <a:ext cx="2021882" cy="491470"/>
      </dsp:txXfrm>
    </dsp:sp>
    <dsp:sp modelId="{E430C02D-DDA0-084E-8615-9362B9C48EA4}">
      <dsp:nvSpPr>
        <dsp:cNvPr id="0" name=""/>
        <dsp:cNvSpPr/>
      </dsp:nvSpPr>
      <dsp:spPr>
        <a:xfrm>
          <a:off x="3659385" y="3623881"/>
          <a:ext cx="3654028" cy="1705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1130" rIns="0" bIns="151130" numCol="1" spcCol="1270" anchor="t" anchorCtr="1">
          <a:noAutofit/>
        </a:bodyPr>
        <a:lstStyle/>
        <a:p>
          <a:pPr marL="0" lvl="0" indent="0" algn="ctr" defTabSz="755650">
            <a:lnSpc>
              <a:spcPct val="90000"/>
            </a:lnSpc>
            <a:spcBef>
              <a:spcPct val="0"/>
            </a:spcBef>
            <a:spcAft>
              <a:spcPct val="35000"/>
            </a:spcAft>
            <a:buNone/>
          </a:pPr>
          <a:r>
            <a:rPr lang="en-US" sz="1700" kern="1200"/>
            <a:t>Two pubs in Birmingham.</a:t>
          </a:r>
        </a:p>
      </dsp:txBody>
      <dsp:txXfrm>
        <a:off x="3659385" y="3623881"/>
        <a:ext cx="3654028" cy="1705356"/>
      </dsp:txXfrm>
    </dsp:sp>
    <dsp:sp modelId="{9D6F4D00-F946-334E-9DD6-4D2C358E67DC}">
      <dsp:nvSpPr>
        <dsp:cNvPr id="0" name=""/>
        <dsp:cNvSpPr/>
      </dsp:nvSpPr>
      <dsp:spPr>
        <a:xfrm>
          <a:off x="6801850" y="2664619"/>
          <a:ext cx="1023127" cy="0"/>
        </a:xfrm>
        <a:custGeom>
          <a:avLst/>
          <a:gdLst/>
          <a:ahLst/>
          <a:cxnLst/>
          <a:rect l="0" t="0" r="0" b="0"/>
          <a:pathLst>
            <a:path>
              <a:moveTo>
                <a:pt x="0" y="0"/>
              </a:moveTo>
              <a:lnTo>
                <a:pt x="1023127" y="0"/>
              </a:lnTo>
            </a:path>
          </a:pathLst>
        </a:custGeom>
        <a:no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90D0B97-52EF-7048-BAF1-1DFD9A25875C}">
      <dsp:nvSpPr>
        <dsp:cNvPr id="0" name=""/>
        <dsp:cNvSpPr/>
      </dsp:nvSpPr>
      <dsp:spPr>
        <a:xfrm>
          <a:off x="5486400" y="2984373"/>
          <a:ext cx="0" cy="532923"/>
        </a:xfrm>
        <a:prstGeom prst="line">
          <a:avLst/>
        </a:prstGeom>
        <a:noFill/>
        <a:ln w="1270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256E982C-C199-C542-A640-5DB567C7F02F}">
      <dsp:nvSpPr>
        <dsp:cNvPr id="0" name=""/>
        <dsp:cNvSpPr/>
      </dsp:nvSpPr>
      <dsp:spPr>
        <a:xfrm>
          <a:off x="5433107" y="3517297"/>
          <a:ext cx="106584" cy="106584"/>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E5B5EB-D899-EC4D-96C1-4F6510BF6A66}">
      <dsp:nvSpPr>
        <dsp:cNvPr id="0" name=""/>
        <dsp:cNvSpPr/>
      </dsp:nvSpPr>
      <dsp:spPr>
        <a:xfrm rot="10800000">
          <a:off x="7824978" y="2344864"/>
          <a:ext cx="2630900" cy="639508"/>
        </a:xfrm>
        <a:prstGeom prst="homePlate">
          <a:avLst>
            <a:gd name="adj" fmla="val 40000"/>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755650">
            <a:lnSpc>
              <a:spcPct val="90000"/>
            </a:lnSpc>
            <a:spcBef>
              <a:spcPct val="0"/>
            </a:spcBef>
            <a:spcAft>
              <a:spcPct val="35000"/>
            </a:spcAft>
            <a:buNone/>
          </a:pPr>
          <a:r>
            <a:rPr lang="en-US" sz="1700" kern="1200"/>
            <a:t>27 Aug. 1979</a:t>
          </a:r>
        </a:p>
      </dsp:txBody>
      <dsp:txXfrm rot="10800000">
        <a:off x="7952880" y="2344864"/>
        <a:ext cx="2502998" cy="639508"/>
      </dsp:txXfrm>
    </dsp:sp>
    <dsp:sp modelId="{8FEDBF29-53F4-D64C-A9AC-01DB8314B8B8}">
      <dsp:nvSpPr>
        <dsp:cNvPr id="0" name=""/>
        <dsp:cNvSpPr/>
      </dsp:nvSpPr>
      <dsp:spPr>
        <a:xfrm>
          <a:off x="7313414" y="0"/>
          <a:ext cx="3654028" cy="1705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1130" rIns="0" bIns="151130" numCol="1" spcCol="1270" anchor="b" anchorCtr="1">
          <a:noAutofit/>
        </a:bodyPr>
        <a:lstStyle/>
        <a:p>
          <a:pPr marL="0" lvl="0" indent="0" algn="ctr" defTabSz="755650">
            <a:lnSpc>
              <a:spcPct val="90000"/>
            </a:lnSpc>
            <a:spcBef>
              <a:spcPct val="0"/>
            </a:spcBef>
            <a:spcAft>
              <a:spcPct val="35000"/>
            </a:spcAft>
            <a:buNone/>
          </a:pPr>
          <a:r>
            <a:rPr lang="en-US" sz="1700" kern="1200"/>
            <a:t>Bomb kills four</a:t>
          </a:r>
        </a:p>
      </dsp:txBody>
      <dsp:txXfrm>
        <a:off x="7313414" y="0"/>
        <a:ext cx="3654028" cy="1705356"/>
      </dsp:txXfrm>
    </dsp:sp>
    <dsp:sp modelId="{C28E2A98-1D07-1947-B10F-1A31806804E9}">
      <dsp:nvSpPr>
        <dsp:cNvPr id="0" name=""/>
        <dsp:cNvSpPr/>
      </dsp:nvSpPr>
      <dsp:spPr>
        <a:xfrm>
          <a:off x="9140428" y="1811940"/>
          <a:ext cx="0" cy="532923"/>
        </a:xfrm>
        <a:prstGeom prst="line">
          <a:avLst/>
        </a:prstGeom>
        <a:noFill/>
        <a:ln w="1270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67EAC45C-F314-2D49-9578-01F99A7EEAFF}">
      <dsp:nvSpPr>
        <dsp:cNvPr id="0" name=""/>
        <dsp:cNvSpPr/>
      </dsp:nvSpPr>
      <dsp:spPr>
        <a:xfrm>
          <a:off x="9087135" y="1705356"/>
          <a:ext cx="106584" cy="106584"/>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13FAB8-792C-2440-8D5A-FDC4F12199CD}">
      <dsp:nvSpPr>
        <dsp:cNvPr id="0" name=""/>
        <dsp:cNvSpPr/>
      </dsp:nvSpPr>
      <dsp:spPr>
        <a:xfrm>
          <a:off x="510864" y="2319718"/>
          <a:ext cx="2600069" cy="632650"/>
        </a:xfrm>
        <a:prstGeom prst="homePlate">
          <a:avLst>
            <a:gd name="adj" fmla="val 40000"/>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755650">
            <a:lnSpc>
              <a:spcPct val="90000"/>
            </a:lnSpc>
            <a:spcBef>
              <a:spcPct val="0"/>
            </a:spcBef>
            <a:spcAft>
              <a:spcPct val="35000"/>
            </a:spcAft>
            <a:buNone/>
          </a:pPr>
          <a:r>
            <a:rPr lang="en-US" sz="1700" kern="1200"/>
            <a:t>8 Nov. 1987</a:t>
          </a:r>
        </a:p>
      </dsp:txBody>
      <dsp:txXfrm>
        <a:off x="510864" y="2319718"/>
        <a:ext cx="2473539" cy="632650"/>
      </dsp:txXfrm>
    </dsp:sp>
    <dsp:sp modelId="{69843E07-C918-434C-BDD3-D3F1AEC93BCB}">
      <dsp:nvSpPr>
        <dsp:cNvPr id="0" name=""/>
        <dsp:cNvSpPr/>
      </dsp:nvSpPr>
      <dsp:spPr>
        <a:xfrm>
          <a:off x="5295" y="0"/>
          <a:ext cx="3611206" cy="16870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1130" rIns="0" bIns="151130" numCol="1" spcCol="1270" anchor="b" anchorCtr="1">
          <a:noAutofit/>
        </a:bodyPr>
        <a:lstStyle/>
        <a:p>
          <a:pPr marL="0" lvl="0" indent="0" algn="ctr" defTabSz="755650">
            <a:lnSpc>
              <a:spcPct val="90000"/>
            </a:lnSpc>
            <a:spcBef>
              <a:spcPct val="0"/>
            </a:spcBef>
            <a:spcAft>
              <a:spcPct val="35000"/>
            </a:spcAft>
            <a:buNone/>
          </a:pPr>
          <a:r>
            <a:rPr lang="en-US" sz="1700" kern="1200"/>
            <a:t>IRA bombing</a:t>
          </a:r>
        </a:p>
      </dsp:txBody>
      <dsp:txXfrm>
        <a:off x="5295" y="0"/>
        <a:ext cx="3611206" cy="1687067"/>
      </dsp:txXfrm>
    </dsp:sp>
    <dsp:sp modelId="{794ECB91-7BFF-2A4F-9AA1-B433849D2482}">
      <dsp:nvSpPr>
        <dsp:cNvPr id="0" name=""/>
        <dsp:cNvSpPr/>
      </dsp:nvSpPr>
      <dsp:spPr>
        <a:xfrm>
          <a:off x="3110933" y="2636043"/>
          <a:ext cx="1011137" cy="0"/>
        </a:xfrm>
        <a:custGeom>
          <a:avLst/>
          <a:gdLst/>
          <a:ahLst/>
          <a:cxnLst/>
          <a:rect l="0" t="0" r="0" b="0"/>
          <a:pathLst>
            <a:path>
              <a:moveTo>
                <a:pt x="0" y="0"/>
              </a:moveTo>
              <a:lnTo>
                <a:pt x="1011137" y="0"/>
              </a:lnTo>
            </a:path>
          </a:pathLst>
        </a:custGeom>
        <a:no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9736759-C2DD-D541-8563-FF0F80CA5762}">
      <dsp:nvSpPr>
        <dsp:cNvPr id="0" name=""/>
        <dsp:cNvSpPr/>
      </dsp:nvSpPr>
      <dsp:spPr>
        <a:xfrm>
          <a:off x="1810898" y="1792509"/>
          <a:ext cx="0" cy="527208"/>
        </a:xfrm>
        <a:prstGeom prst="line">
          <a:avLst/>
        </a:prstGeom>
        <a:noFill/>
        <a:ln w="1270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FE386412-B901-2040-A4BD-EB0DEE244E35}">
      <dsp:nvSpPr>
        <dsp:cNvPr id="0" name=""/>
        <dsp:cNvSpPr/>
      </dsp:nvSpPr>
      <dsp:spPr>
        <a:xfrm>
          <a:off x="1758177" y="1687067"/>
          <a:ext cx="105441" cy="105441"/>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CD7774-C89E-8747-870F-B7919A54B47C}">
      <dsp:nvSpPr>
        <dsp:cNvPr id="0" name=""/>
        <dsp:cNvSpPr/>
      </dsp:nvSpPr>
      <dsp:spPr>
        <a:xfrm>
          <a:off x="4122070" y="2319718"/>
          <a:ext cx="2600069" cy="632650"/>
        </a:xfrm>
        <a:prstGeom prst="hexagon">
          <a:avLst>
            <a:gd name="adj" fmla="val 40000"/>
            <a:gd name="vf" fmla="val 115470"/>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755650">
            <a:lnSpc>
              <a:spcPct val="90000"/>
            </a:lnSpc>
            <a:spcBef>
              <a:spcPct val="0"/>
            </a:spcBef>
            <a:spcAft>
              <a:spcPct val="35000"/>
            </a:spcAft>
            <a:buNone/>
          </a:pPr>
          <a:r>
            <a:rPr lang="en-US" sz="1700" kern="1200"/>
            <a:t>20 Mar. 1993</a:t>
          </a:r>
        </a:p>
      </dsp:txBody>
      <dsp:txXfrm>
        <a:off x="4423096" y="2392964"/>
        <a:ext cx="1998017" cy="486158"/>
      </dsp:txXfrm>
    </dsp:sp>
    <dsp:sp modelId="{8C1C3600-682F-EE4C-A57A-432A76E77C83}">
      <dsp:nvSpPr>
        <dsp:cNvPr id="0" name=""/>
        <dsp:cNvSpPr/>
      </dsp:nvSpPr>
      <dsp:spPr>
        <a:xfrm>
          <a:off x="3616502" y="3585019"/>
          <a:ext cx="3611206" cy="16870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1130" rIns="0" bIns="151130" numCol="1" spcCol="1270" anchor="t" anchorCtr="1">
          <a:noAutofit/>
        </a:bodyPr>
        <a:lstStyle/>
        <a:p>
          <a:pPr marL="0" lvl="0" indent="0" algn="ctr" defTabSz="755650">
            <a:lnSpc>
              <a:spcPct val="90000"/>
            </a:lnSpc>
            <a:spcBef>
              <a:spcPct val="0"/>
            </a:spcBef>
            <a:spcAft>
              <a:spcPct val="35000"/>
            </a:spcAft>
            <a:buNone/>
          </a:pPr>
          <a:r>
            <a:rPr lang="en-US" sz="1700" kern="1200"/>
            <a:t>Warrington Bombing</a:t>
          </a:r>
        </a:p>
      </dsp:txBody>
      <dsp:txXfrm>
        <a:off x="3616502" y="3585019"/>
        <a:ext cx="3611206" cy="1687067"/>
      </dsp:txXfrm>
    </dsp:sp>
    <dsp:sp modelId="{73CA8764-C52D-3845-9BAF-64F5D9E8C145}">
      <dsp:nvSpPr>
        <dsp:cNvPr id="0" name=""/>
        <dsp:cNvSpPr/>
      </dsp:nvSpPr>
      <dsp:spPr>
        <a:xfrm>
          <a:off x="6722140" y="2636043"/>
          <a:ext cx="1011137" cy="0"/>
        </a:xfrm>
        <a:custGeom>
          <a:avLst/>
          <a:gdLst/>
          <a:ahLst/>
          <a:cxnLst/>
          <a:rect l="0" t="0" r="0" b="0"/>
          <a:pathLst>
            <a:path>
              <a:moveTo>
                <a:pt x="0" y="0"/>
              </a:moveTo>
              <a:lnTo>
                <a:pt x="1011137" y="0"/>
              </a:lnTo>
            </a:path>
          </a:pathLst>
        </a:custGeom>
        <a:no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5A5A05E-F747-444C-81C5-B59FCEDE3480}">
      <dsp:nvSpPr>
        <dsp:cNvPr id="0" name=""/>
        <dsp:cNvSpPr/>
      </dsp:nvSpPr>
      <dsp:spPr>
        <a:xfrm>
          <a:off x="5422105" y="2952368"/>
          <a:ext cx="0" cy="527208"/>
        </a:xfrm>
        <a:prstGeom prst="line">
          <a:avLst/>
        </a:prstGeom>
        <a:noFill/>
        <a:ln w="1270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D1691FEA-4028-BE4D-ADEB-A20F6317F71C}">
      <dsp:nvSpPr>
        <dsp:cNvPr id="0" name=""/>
        <dsp:cNvSpPr/>
      </dsp:nvSpPr>
      <dsp:spPr>
        <a:xfrm>
          <a:off x="5369384" y="3479577"/>
          <a:ext cx="105441" cy="105441"/>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71AA69-CCFB-F544-B20E-ECC72D770102}">
      <dsp:nvSpPr>
        <dsp:cNvPr id="0" name=""/>
        <dsp:cNvSpPr/>
      </dsp:nvSpPr>
      <dsp:spPr>
        <a:xfrm rot="10800000">
          <a:off x="7733277" y="2319718"/>
          <a:ext cx="2600069" cy="632650"/>
        </a:xfrm>
        <a:prstGeom prst="homePlate">
          <a:avLst>
            <a:gd name="adj" fmla="val 40000"/>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755650">
            <a:lnSpc>
              <a:spcPct val="90000"/>
            </a:lnSpc>
            <a:spcBef>
              <a:spcPct val="0"/>
            </a:spcBef>
            <a:spcAft>
              <a:spcPct val="35000"/>
            </a:spcAft>
            <a:buNone/>
          </a:pPr>
          <a:r>
            <a:rPr lang="en-US" sz="1700" kern="1200"/>
            <a:t>9 Feb. 1996</a:t>
          </a:r>
        </a:p>
      </dsp:txBody>
      <dsp:txXfrm rot="10800000">
        <a:off x="7859807" y="2319718"/>
        <a:ext cx="2473539" cy="632650"/>
      </dsp:txXfrm>
    </dsp:sp>
    <dsp:sp modelId="{C0F02030-2149-C74E-A46B-958B06184604}">
      <dsp:nvSpPr>
        <dsp:cNvPr id="0" name=""/>
        <dsp:cNvSpPr/>
      </dsp:nvSpPr>
      <dsp:spPr>
        <a:xfrm>
          <a:off x="7227708" y="0"/>
          <a:ext cx="3611206" cy="16870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1130" rIns="0" bIns="151130" numCol="1" spcCol="1270" anchor="b" anchorCtr="1">
          <a:noAutofit/>
        </a:bodyPr>
        <a:lstStyle/>
        <a:p>
          <a:pPr marL="0" lvl="0" indent="0" algn="ctr" defTabSz="755650">
            <a:lnSpc>
              <a:spcPct val="90000"/>
            </a:lnSpc>
            <a:spcBef>
              <a:spcPct val="0"/>
            </a:spcBef>
            <a:spcAft>
              <a:spcPct val="35000"/>
            </a:spcAft>
            <a:buNone/>
          </a:pPr>
          <a:r>
            <a:rPr lang="en-US" sz="1700" kern="1200" dirty="0"/>
            <a:t>IRA ends ceasefire</a:t>
          </a:r>
        </a:p>
      </dsp:txBody>
      <dsp:txXfrm>
        <a:off x="7227708" y="0"/>
        <a:ext cx="3611206" cy="1687067"/>
      </dsp:txXfrm>
    </dsp:sp>
    <dsp:sp modelId="{2B885853-5AB7-0D41-910E-10F111E0B40B}">
      <dsp:nvSpPr>
        <dsp:cNvPr id="0" name=""/>
        <dsp:cNvSpPr/>
      </dsp:nvSpPr>
      <dsp:spPr>
        <a:xfrm>
          <a:off x="9033312" y="1792509"/>
          <a:ext cx="0" cy="527208"/>
        </a:xfrm>
        <a:prstGeom prst="line">
          <a:avLst/>
        </a:prstGeom>
        <a:noFill/>
        <a:ln w="1270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8BCE66E2-E1F9-094C-A387-99BDAC2EEC5E}">
      <dsp:nvSpPr>
        <dsp:cNvPr id="0" name=""/>
        <dsp:cNvSpPr/>
      </dsp:nvSpPr>
      <dsp:spPr>
        <a:xfrm>
          <a:off x="8980591" y="1687067"/>
          <a:ext cx="105441" cy="105441"/>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D30D98-588C-5045-9A1F-D6247C898DFD}">
      <dsp:nvSpPr>
        <dsp:cNvPr id="0" name=""/>
        <dsp:cNvSpPr/>
      </dsp:nvSpPr>
      <dsp:spPr>
        <a:xfrm rot="16200000">
          <a:off x="760945" y="1890876"/>
          <a:ext cx="498868" cy="1206934"/>
        </a:xfrm>
        <a:prstGeom prst="round2Same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US" sz="1500" kern="1200"/>
            <a:t>1 Mar. 1981</a:t>
          </a:r>
        </a:p>
      </dsp:txBody>
      <dsp:txXfrm rot="5400000">
        <a:off x="431266" y="2269262"/>
        <a:ext cx="1182581" cy="450162"/>
      </dsp:txXfrm>
    </dsp:sp>
    <dsp:sp modelId="{5749F473-3BDD-DC47-8141-2DA90E0C506F}">
      <dsp:nvSpPr>
        <dsp:cNvPr id="0" name=""/>
        <dsp:cNvSpPr/>
      </dsp:nvSpPr>
      <dsp:spPr>
        <a:xfrm>
          <a:off x="4600" y="0"/>
          <a:ext cx="2011557" cy="1746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14300" numCol="1" spcCol="1270" anchor="b" anchorCtr="1">
          <a:noAutofit/>
        </a:bodyPr>
        <a:lstStyle/>
        <a:p>
          <a:pPr marL="0" lvl="0" indent="0" algn="ctr" defTabSz="666750">
            <a:lnSpc>
              <a:spcPct val="90000"/>
            </a:lnSpc>
            <a:spcBef>
              <a:spcPct val="0"/>
            </a:spcBef>
            <a:spcAft>
              <a:spcPct val="35000"/>
            </a:spcAft>
            <a:buNone/>
          </a:pPr>
          <a:r>
            <a:rPr lang="en-US" sz="1500" kern="1200" dirty="0"/>
            <a:t>Bobby Sands began a new hunger strike.</a:t>
          </a:r>
        </a:p>
      </dsp:txBody>
      <dsp:txXfrm>
        <a:off x="4600" y="0"/>
        <a:ext cx="2011557" cy="1746040"/>
      </dsp:txXfrm>
    </dsp:sp>
    <dsp:sp modelId="{E68EB346-0DFF-3043-AECD-5729DBAAC9C4}">
      <dsp:nvSpPr>
        <dsp:cNvPr id="0" name=""/>
        <dsp:cNvSpPr/>
      </dsp:nvSpPr>
      <dsp:spPr>
        <a:xfrm>
          <a:off x="1010379" y="1845814"/>
          <a:ext cx="0" cy="399095"/>
        </a:xfrm>
        <a:prstGeom prst="line">
          <a:avLst/>
        </a:prstGeom>
        <a:noFill/>
        <a:ln w="635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69CF7E0A-5214-E445-A373-3A25E857DB2E}">
      <dsp:nvSpPr>
        <dsp:cNvPr id="0" name=""/>
        <dsp:cNvSpPr/>
      </dsp:nvSpPr>
      <dsp:spPr>
        <a:xfrm>
          <a:off x="960492" y="1746040"/>
          <a:ext cx="99773" cy="99773"/>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 modelId="{D00DE865-5F49-AB42-915C-0624D1BFD05A}">
      <dsp:nvSpPr>
        <dsp:cNvPr id="0" name=""/>
        <dsp:cNvSpPr/>
      </dsp:nvSpPr>
      <dsp:spPr>
        <a:xfrm>
          <a:off x="1613846" y="2244909"/>
          <a:ext cx="1206934" cy="498868"/>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US" sz="1500" kern="1200"/>
            <a:t>15 Mar. 1981</a:t>
          </a:r>
        </a:p>
      </dsp:txBody>
      <dsp:txXfrm>
        <a:off x="1613846" y="2244909"/>
        <a:ext cx="1206934" cy="498868"/>
      </dsp:txXfrm>
    </dsp:sp>
    <dsp:sp modelId="{AB99591D-BE9D-6149-AB8C-E11F54035A33}">
      <dsp:nvSpPr>
        <dsp:cNvPr id="0" name=""/>
        <dsp:cNvSpPr/>
      </dsp:nvSpPr>
      <dsp:spPr>
        <a:xfrm>
          <a:off x="1211535" y="3242647"/>
          <a:ext cx="2011557" cy="1746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0" bIns="0" numCol="1" spcCol="1270" anchor="t" anchorCtr="1">
          <a:noAutofit/>
        </a:bodyPr>
        <a:lstStyle/>
        <a:p>
          <a:pPr marL="0" lvl="0" indent="0" algn="ctr" defTabSz="666750">
            <a:lnSpc>
              <a:spcPct val="90000"/>
            </a:lnSpc>
            <a:spcBef>
              <a:spcPct val="0"/>
            </a:spcBef>
            <a:spcAft>
              <a:spcPct val="35000"/>
            </a:spcAft>
            <a:buNone/>
          </a:pPr>
          <a:r>
            <a:rPr lang="en-US" sz="1500" kern="1200"/>
            <a:t>Francis Hughes joined hunger strike.</a:t>
          </a:r>
        </a:p>
      </dsp:txBody>
      <dsp:txXfrm>
        <a:off x="1211535" y="3242647"/>
        <a:ext cx="2011557" cy="1746040"/>
      </dsp:txXfrm>
    </dsp:sp>
    <dsp:sp modelId="{9A3EC275-08BD-434F-AF88-C4574BB11CA6}">
      <dsp:nvSpPr>
        <dsp:cNvPr id="0" name=""/>
        <dsp:cNvSpPr/>
      </dsp:nvSpPr>
      <dsp:spPr>
        <a:xfrm>
          <a:off x="2217314" y="2743778"/>
          <a:ext cx="0" cy="399095"/>
        </a:xfrm>
        <a:prstGeom prst="line">
          <a:avLst/>
        </a:prstGeom>
        <a:noFill/>
        <a:ln w="635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881990B2-D0B9-004C-BDA4-F157B2B59C6A}">
      <dsp:nvSpPr>
        <dsp:cNvPr id="0" name=""/>
        <dsp:cNvSpPr/>
      </dsp:nvSpPr>
      <dsp:spPr>
        <a:xfrm>
          <a:off x="2167427" y="3142873"/>
          <a:ext cx="99773" cy="99773"/>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 modelId="{686F0952-1D55-FF4E-AAFE-95FD5DB81155}">
      <dsp:nvSpPr>
        <dsp:cNvPr id="0" name=""/>
        <dsp:cNvSpPr/>
      </dsp:nvSpPr>
      <dsp:spPr>
        <a:xfrm>
          <a:off x="2820781" y="2244909"/>
          <a:ext cx="1206934" cy="498868"/>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US" sz="1500" kern="1200"/>
            <a:t>22 Mar. 1981</a:t>
          </a:r>
        </a:p>
      </dsp:txBody>
      <dsp:txXfrm>
        <a:off x="2820781" y="2244909"/>
        <a:ext cx="1206934" cy="498868"/>
      </dsp:txXfrm>
    </dsp:sp>
    <dsp:sp modelId="{5B2A51D4-CFFC-8D4F-9AB9-7605E0407070}">
      <dsp:nvSpPr>
        <dsp:cNvPr id="0" name=""/>
        <dsp:cNvSpPr/>
      </dsp:nvSpPr>
      <dsp:spPr>
        <a:xfrm>
          <a:off x="2418469" y="0"/>
          <a:ext cx="2011557" cy="1746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14300" numCol="1" spcCol="1270" anchor="b" anchorCtr="1">
          <a:noAutofit/>
        </a:bodyPr>
        <a:lstStyle/>
        <a:p>
          <a:pPr marL="0" lvl="0" indent="0" algn="ctr" defTabSz="666750">
            <a:lnSpc>
              <a:spcPct val="90000"/>
            </a:lnSpc>
            <a:spcBef>
              <a:spcPct val="0"/>
            </a:spcBef>
            <a:spcAft>
              <a:spcPct val="35000"/>
            </a:spcAft>
            <a:buNone/>
          </a:pPr>
          <a:r>
            <a:rPr lang="en-US" sz="1500" kern="1200"/>
            <a:t>Raymond McCreesh and Patsy O’Hara joined hunger strike.</a:t>
          </a:r>
        </a:p>
      </dsp:txBody>
      <dsp:txXfrm>
        <a:off x="2418469" y="0"/>
        <a:ext cx="2011557" cy="1746040"/>
      </dsp:txXfrm>
    </dsp:sp>
    <dsp:sp modelId="{737BB7C8-C863-4A49-A663-E3CB52ABD56D}">
      <dsp:nvSpPr>
        <dsp:cNvPr id="0" name=""/>
        <dsp:cNvSpPr/>
      </dsp:nvSpPr>
      <dsp:spPr>
        <a:xfrm>
          <a:off x="3424248" y="1845814"/>
          <a:ext cx="0" cy="399095"/>
        </a:xfrm>
        <a:prstGeom prst="line">
          <a:avLst/>
        </a:prstGeom>
        <a:noFill/>
        <a:ln w="635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3815FD8E-D174-D043-B152-06F2E65920AF}">
      <dsp:nvSpPr>
        <dsp:cNvPr id="0" name=""/>
        <dsp:cNvSpPr/>
      </dsp:nvSpPr>
      <dsp:spPr>
        <a:xfrm>
          <a:off x="3374361" y="1746040"/>
          <a:ext cx="99773" cy="99773"/>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 modelId="{F7E69B1A-5851-B649-890F-1CF0D16E17D9}">
      <dsp:nvSpPr>
        <dsp:cNvPr id="0" name=""/>
        <dsp:cNvSpPr/>
      </dsp:nvSpPr>
      <dsp:spPr>
        <a:xfrm>
          <a:off x="4027715" y="2244909"/>
          <a:ext cx="1206934" cy="498868"/>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US" sz="1500" kern="1200"/>
            <a:t>5 May 1981</a:t>
          </a:r>
        </a:p>
      </dsp:txBody>
      <dsp:txXfrm>
        <a:off x="4027715" y="2244909"/>
        <a:ext cx="1206934" cy="498868"/>
      </dsp:txXfrm>
    </dsp:sp>
    <dsp:sp modelId="{3A9A5D34-6C36-2240-AF15-68D0089215BF}">
      <dsp:nvSpPr>
        <dsp:cNvPr id="0" name=""/>
        <dsp:cNvSpPr/>
      </dsp:nvSpPr>
      <dsp:spPr>
        <a:xfrm>
          <a:off x="3625404" y="3242647"/>
          <a:ext cx="2011557" cy="1746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0" bIns="0" numCol="1" spcCol="1270" anchor="t" anchorCtr="1">
          <a:noAutofit/>
        </a:bodyPr>
        <a:lstStyle/>
        <a:p>
          <a:pPr marL="0" lvl="0" indent="0" algn="ctr" defTabSz="666750">
            <a:lnSpc>
              <a:spcPct val="90000"/>
            </a:lnSpc>
            <a:spcBef>
              <a:spcPct val="0"/>
            </a:spcBef>
            <a:spcAft>
              <a:spcPct val="35000"/>
            </a:spcAft>
            <a:buNone/>
          </a:pPr>
          <a:r>
            <a:rPr lang="en-US" sz="1500" kern="1200"/>
            <a:t>Bobby Sands dies.</a:t>
          </a:r>
        </a:p>
      </dsp:txBody>
      <dsp:txXfrm>
        <a:off x="3625404" y="3242647"/>
        <a:ext cx="2011557" cy="1746040"/>
      </dsp:txXfrm>
    </dsp:sp>
    <dsp:sp modelId="{BCFD6C0A-6261-3140-BDF7-BBC4FB5040E9}">
      <dsp:nvSpPr>
        <dsp:cNvPr id="0" name=""/>
        <dsp:cNvSpPr/>
      </dsp:nvSpPr>
      <dsp:spPr>
        <a:xfrm>
          <a:off x="4631183" y="2743778"/>
          <a:ext cx="0" cy="399095"/>
        </a:xfrm>
        <a:prstGeom prst="line">
          <a:avLst/>
        </a:prstGeom>
        <a:noFill/>
        <a:ln w="635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25C2D38E-5988-E04D-9478-A487864002F3}">
      <dsp:nvSpPr>
        <dsp:cNvPr id="0" name=""/>
        <dsp:cNvSpPr/>
      </dsp:nvSpPr>
      <dsp:spPr>
        <a:xfrm>
          <a:off x="4581296" y="3142873"/>
          <a:ext cx="99773" cy="99773"/>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 modelId="{1B98E77F-4AFE-C146-9D04-1A68DA86A0A8}">
      <dsp:nvSpPr>
        <dsp:cNvPr id="0" name=""/>
        <dsp:cNvSpPr/>
      </dsp:nvSpPr>
      <dsp:spPr>
        <a:xfrm>
          <a:off x="5234650" y="2244909"/>
          <a:ext cx="1206934" cy="498868"/>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US" sz="1500" kern="1200"/>
            <a:t>8 May 1981</a:t>
          </a:r>
        </a:p>
      </dsp:txBody>
      <dsp:txXfrm>
        <a:off x="5234650" y="2244909"/>
        <a:ext cx="1206934" cy="498868"/>
      </dsp:txXfrm>
    </dsp:sp>
    <dsp:sp modelId="{50E6DC4A-28A7-9E4A-AE78-C0DC2D77015F}">
      <dsp:nvSpPr>
        <dsp:cNvPr id="0" name=""/>
        <dsp:cNvSpPr/>
      </dsp:nvSpPr>
      <dsp:spPr>
        <a:xfrm>
          <a:off x="4832338" y="0"/>
          <a:ext cx="2011557" cy="1746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14300" numCol="1" spcCol="1270" anchor="b" anchorCtr="1">
          <a:noAutofit/>
        </a:bodyPr>
        <a:lstStyle/>
        <a:p>
          <a:pPr marL="0" lvl="0" indent="0" algn="ctr" defTabSz="666750">
            <a:lnSpc>
              <a:spcPct val="90000"/>
            </a:lnSpc>
            <a:spcBef>
              <a:spcPct val="0"/>
            </a:spcBef>
            <a:spcAft>
              <a:spcPct val="35000"/>
            </a:spcAft>
            <a:buNone/>
          </a:pPr>
          <a:r>
            <a:rPr lang="en-US" sz="1500" kern="1200"/>
            <a:t>Joe McDonnel joins hunger strike to take the place of Bobby.</a:t>
          </a:r>
        </a:p>
      </dsp:txBody>
      <dsp:txXfrm>
        <a:off x="4832338" y="0"/>
        <a:ext cx="2011557" cy="1746040"/>
      </dsp:txXfrm>
    </dsp:sp>
    <dsp:sp modelId="{5E384AC1-660E-0741-B09A-9FF32D6D8AE6}">
      <dsp:nvSpPr>
        <dsp:cNvPr id="0" name=""/>
        <dsp:cNvSpPr/>
      </dsp:nvSpPr>
      <dsp:spPr>
        <a:xfrm>
          <a:off x="5838117" y="1845814"/>
          <a:ext cx="0" cy="399095"/>
        </a:xfrm>
        <a:prstGeom prst="line">
          <a:avLst/>
        </a:prstGeom>
        <a:noFill/>
        <a:ln w="635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31F20599-B904-E643-B17D-AF28DD1C7BBD}">
      <dsp:nvSpPr>
        <dsp:cNvPr id="0" name=""/>
        <dsp:cNvSpPr/>
      </dsp:nvSpPr>
      <dsp:spPr>
        <a:xfrm>
          <a:off x="5788230" y="1746040"/>
          <a:ext cx="99773" cy="99773"/>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 modelId="{C19F2120-29FB-774C-8AE3-5CBE0CADB41A}">
      <dsp:nvSpPr>
        <dsp:cNvPr id="0" name=""/>
        <dsp:cNvSpPr/>
      </dsp:nvSpPr>
      <dsp:spPr>
        <a:xfrm>
          <a:off x="6441585" y="2244909"/>
          <a:ext cx="1206934" cy="498868"/>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US" sz="1500" kern="1200"/>
            <a:t>12 May 1981</a:t>
          </a:r>
        </a:p>
      </dsp:txBody>
      <dsp:txXfrm>
        <a:off x="6441585" y="2244909"/>
        <a:ext cx="1206934" cy="498868"/>
      </dsp:txXfrm>
    </dsp:sp>
    <dsp:sp modelId="{64D080DA-4037-B142-BB35-A33DECCA46F6}">
      <dsp:nvSpPr>
        <dsp:cNvPr id="0" name=""/>
        <dsp:cNvSpPr/>
      </dsp:nvSpPr>
      <dsp:spPr>
        <a:xfrm>
          <a:off x="6039273" y="3242647"/>
          <a:ext cx="2011557" cy="1746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0" bIns="0" numCol="1" spcCol="1270" anchor="t" anchorCtr="1">
          <a:noAutofit/>
        </a:bodyPr>
        <a:lstStyle/>
        <a:p>
          <a:pPr marL="0" lvl="0" indent="0" algn="ctr" defTabSz="666750">
            <a:lnSpc>
              <a:spcPct val="90000"/>
            </a:lnSpc>
            <a:spcBef>
              <a:spcPct val="0"/>
            </a:spcBef>
            <a:spcAft>
              <a:spcPct val="35000"/>
            </a:spcAft>
            <a:buNone/>
          </a:pPr>
          <a:r>
            <a:rPr lang="en-US" sz="1500" kern="1200"/>
            <a:t>Francis Hughes dies.</a:t>
          </a:r>
        </a:p>
      </dsp:txBody>
      <dsp:txXfrm>
        <a:off x="6039273" y="3242647"/>
        <a:ext cx="2011557" cy="1746040"/>
      </dsp:txXfrm>
    </dsp:sp>
    <dsp:sp modelId="{FEBDDFA6-AC7D-F243-8815-6C82586B5661}">
      <dsp:nvSpPr>
        <dsp:cNvPr id="0" name=""/>
        <dsp:cNvSpPr/>
      </dsp:nvSpPr>
      <dsp:spPr>
        <a:xfrm>
          <a:off x="7045052" y="2743778"/>
          <a:ext cx="0" cy="399095"/>
        </a:xfrm>
        <a:prstGeom prst="line">
          <a:avLst/>
        </a:prstGeom>
        <a:noFill/>
        <a:ln w="635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C3019BAF-A507-704E-8582-3D4C0976B9E3}">
      <dsp:nvSpPr>
        <dsp:cNvPr id="0" name=""/>
        <dsp:cNvSpPr/>
      </dsp:nvSpPr>
      <dsp:spPr>
        <a:xfrm>
          <a:off x="6995165" y="3142873"/>
          <a:ext cx="99773" cy="99773"/>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 modelId="{D5585B76-FD38-EE42-A951-94E36868BF0B}">
      <dsp:nvSpPr>
        <dsp:cNvPr id="0" name=""/>
        <dsp:cNvSpPr/>
      </dsp:nvSpPr>
      <dsp:spPr>
        <a:xfrm>
          <a:off x="7648519" y="2244909"/>
          <a:ext cx="1206934" cy="498868"/>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US" sz="1500" kern="1200" dirty="0"/>
            <a:t>14 May 1981</a:t>
          </a:r>
        </a:p>
      </dsp:txBody>
      <dsp:txXfrm>
        <a:off x="7648519" y="2244909"/>
        <a:ext cx="1206934" cy="498868"/>
      </dsp:txXfrm>
    </dsp:sp>
    <dsp:sp modelId="{C15BEB61-1852-4F46-B9D9-07EEC125F993}">
      <dsp:nvSpPr>
        <dsp:cNvPr id="0" name=""/>
        <dsp:cNvSpPr/>
      </dsp:nvSpPr>
      <dsp:spPr>
        <a:xfrm>
          <a:off x="7246208" y="0"/>
          <a:ext cx="2011557" cy="1746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14300" numCol="1" spcCol="1270" anchor="b" anchorCtr="1">
          <a:noAutofit/>
        </a:bodyPr>
        <a:lstStyle/>
        <a:p>
          <a:pPr marL="0" lvl="0" indent="0" algn="ctr" defTabSz="666750">
            <a:lnSpc>
              <a:spcPct val="90000"/>
            </a:lnSpc>
            <a:spcBef>
              <a:spcPct val="0"/>
            </a:spcBef>
            <a:spcAft>
              <a:spcPct val="35000"/>
            </a:spcAft>
            <a:buNone/>
          </a:pPr>
          <a:r>
            <a:rPr lang="en-US" sz="1500" kern="1200" dirty="0"/>
            <a:t> Brendan McLaughlin joins hunger strike.</a:t>
          </a:r>
        </a:p>
      </dsp:txBody>
      <dsp:txXfrm>
        <a:off x="7246208" y="0"/>
        <a:ext cx="2011557" cy="1746040"/>
      </dsp:txXfrm>
    </dsp:sp>
    <dsp:sp modelId="{6B63EEB5-7433-504D-A872-711AB8C74D07}">
      <dsp:nvSpPr>
        <dsp:cNvPr id="0" name=""/>
        <dsp:cNvSpPr/>
      </dsp:nvSpPr>
      <dsp:spPr>
        <a:xfrm>
          <a:off x="8251986" y="1845814"/>
          <a:ext cx="0" cy="399095"/>
        </a:xfrm>
        <a:prstGeom prst="line">
          <a:avLst/>
        </a:prstGeom>
        <a:noFill/>
        <a:ln w="635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645B2C4-6667-2E40-BB66-6CF995556A61}">
      <dsp:nvSpPr>
        <dsp:cNvPr id="0" name=""/>
        <dsp:cNvSpPr/>
      </dsp:nvSpPr>
      <dsp:spPr>
        <a:xfrm>
          <a:off x="8202100" y="1746040"/>
          <a:ext cx="99773" cy="99773"/>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 modelId="{79EDC9D5-207A-774E-A967-1010F84E8B58}">
      <dsp:nvSpPr>
        <dsp:cNvPr id="0" name=""/>
        <dsp:cNvSpPr/>
      </dsp:nvSpPr>
      <dsp:spPr>
        <a:xfrm rot="5400000">
          <a:off x="9209487" y="1890876"/>
          <a:ext cx="498868" cy="1206934"/>
        </a:xfrm>
        <a:prstGeom prst="round2Same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US" sz="1500" kern="1200"/>
            <a:t>21 May 1981</a:t>
          </a:r>
        </a:p>
      </dsp:txBody>
      <dsp:txXfrm rot="-5400000">
        <a:off x="8855455" y="2269262"/>
        <a:ext cx="1182581" cy="450162"/>
      </dsp:txXfrm>
    </dsp:sp>
    <dsp:sp modelId="{0E0D949B-33AB-1549-B44F-3A75261E1831}">
      <dsp:nvSpPr>
        <dsp:cNvPr id="0" name=""/>
        <dsp:cNvSpPr/>
      </dsp:nvSpPr>
      <dsp:spPr>
        <a:xfrm>
          <a:off x="8453142" y="3242647"/>
          <a:ext cx="2011557" cy="1746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0" bIns="0" numCol="1" spcCol="1270" anchor="t" anchorCtr="1">
          <a:noAutofit/>
        </a:bodyPr>
        <a:lstStyle/>
        <a:p>
          <a:pPr marL="0" lvl="0" indent="0" algn="ctr" defTabSz="666750">
            <a:lnSpc>
              <a:spcPct val="90000"/>
            </a:lnSpc>
            <a:spcBef>
              <a:spcPct val="0"/>
            </a:spcBef>
            <a:spcAft>
              <a:spcPct val="35000"/>
            </a:spcAft>
            <a:buNone/>
          </a:pPr>
          <a:r>
            <a:rPr lang="en-US" sz="1500" kern="1200"/>
            <a:t>McCreesh and O’Hara die.</a:t>
          </a:r>
        </a:p>
      </dsp:txBody>
      <dsp:txXfrm>
        <a:off x="8453142" y="3242647"/>
        <a:ext cx="2011557" cy="1746040"/>
      </dsp:txXfrm>
    </dsp:sp>
    <dsp:sp modelId="{7C1092B0-FA56-2844-BB85-EC1E9C096D47}">
      <dsp:nvSpPr>
        <dsp:cNvPr id="0" name=""/>
        <dsp:cNvSpPr/>
      </dsp:nvSpPr>
      <dsp:spPr>
        <a:xfrm>
          <a:off x="9458921" y="2743778"/>
          <a:ext cx="0" cy="399095"/>
        </a:xfrm>
        <a:prstGeom prst="line">
          <a:avLst/>
        </a:prstGeom>
        <a:noFill/>
        <a:ln w="635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BDB80F03-837A-414D-844B-DC2FFEBF6E0A}">
      <dsp:nvSpPr>
        <dsp:cNvPr id="0" name=""/>
        <dsp:cNvSpPr/>
      </dsp:nvSpPr>
      <dsp:spPr>
        <a:xfrm>
          <a:off x="9409034" y="3142873"/>
          <a:ext cx="99773" cy="99773"/>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D655BA-8D92-6346-BAD0-2E14343E319E}">
      <dsp:nvSpPr>
        <dsp:cNvPr id="0" name=""/>
        <dsp:cNvSpPr/>
      </dsp:nvSpPr>
      <dsp:spPr>
        <a:xfrm rot="16200000">
          <a:off x="676915" y="2089096"/>
          <a:ext cx="530699" cy="1128799"/>
        </a:xfrm>
        <a:prstGeom prst="round2Same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US" sz="1500" kern="1200"/>
            <a:t>22 May 1981</a:t>
          </a:r>
        </a:p>
      </dsp:txBody>
      <dsp:txXfrm rot="5400000">
        <a:off x="403773" y="2414053"/>
        <a:ext cx="1102892" cy="478885"/>
      </dsp:txXfrm>
    </dsp:sp>
    <dsp:sp modelId="{CDF98F40-9A1F-ED4A-BE51-AA808019AD13}">
      <dsp:nvSpPr>
        <dsp:cNvPr id="0" name=""/>
        <dsp:cNvSpPr/>
      </dsp:nvSpPr>
      <dsp:spPr>
        <a:xfrm>
          <a:off x="1598" y="0"/>
          <a:ext cx="1881332" cy="1857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14300" numCol="1" spcCol="1270" anchor="b" anchorCtr="1">
          <a:noAutofit/>
        </a:bodyPr>
        <a:lstStyle/>
        <a:p>
          <a:pPr marL="0" lvl="0" indent="0" algn="ctr" defTabSz="666750">
            <a:lnSpc>
              <a:spcPct val="90000"/>
            </a:lnSpc>
            <a:spcBef>
              <a:spcPct val="0"/>
            </a:spcBef>
            <a:spcAft>
              <a:spcPct val="35000"/>
            </a:spcAft>
            <a:buNone/>
          </a:pPr>
          <a:r>
            <a:rPr lang="en-US" sz="1500" kern="1200"/>
            <a:t>Kieran Doherty joins hunger strike.</a:t>
          </a:r>
        </a:p>
      </dsp:txBody>
      <dsp:txXfrm>
        <a:off x="1598" y="0"/>
        <a:ext cx="1881332" cy="1857447"/>
      </dsp:txXfrm>
    </dsp:sp>
    <dsp:sp modelId="{0F1F1E51-FA25-6249-89CD-1369EB815416}">
      <dsp:nvSpPr>
        <dsp:cNvPr id="0" name=""/>
        <dsp:cNvSpPr/>
      </dsp:nvSpPr>
      <dsp:spPr>
        <a:xfrm>
          <a:off x="942265" y="1963587"/>
          <a:ext cx="0" cy="424559"/>
        </a:xfrm>
        <a:prstGeom prst="line">
          <a:avLst/>
        </a:prstGeom>
        <a:noFill/>
        <a:ln w="635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762A9556-A3E4-D849-BB3E-5A960D767786}">
      <dsp:nvSpPr>
        <dsp:cNvPr id="0" name=""/>
        <dsp:cNvSpPr/>
      </dsp:nvSpPr>
      <dsp:spPr>
        <a:xfrm>
          <a:off x="889195" y="1857447"/>
          <a:ext cx="106139" cy="106139"/>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 modelId="{6D80519E-BC43-C148-9BBC-DA8B61D7B18D}">
      <dsp:nvSpPr>
        <dsp:cNvPr id="0" name=""/>
        <dsp:cNvSpPr/>
      </dsp:nvSpPr>
      <dsp:spPr>
        <a:xfrm>
          <a:off x="1506664" y="2388146"/>
          <a:ext cx="1128799" cy="530699"/>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US" sz="1500" kern="1200" dirty="0"/>
            <a:t>26 May 1981</a:t>
          </a:r>
        </a:p>
      </dsp:txBody>
      <dsp:txXfrm>
        <a:off x="1506664" y="2388146"/>
        <a:ext cx="1128799" cy="530699"/>
      </dsp:txXfrm>
    </dsp:sp>
    <dsp:sp modelId="{DEF99F26-1633-384B-A7D5-59F6F602C697}">
      <dsp:nvSpPr>
        <dsp:cNvPr id="0" name=""/>
        <dsp:cNvSpPr/>
      </dsp:nvSpPr>
      <dsp:spPr>
        <a:xfrm>
          <a:off x="1130398" y="3449545"/>
          <a:ext cx="1881332" cy="1857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0" bIns="0" numCol="1" spcCol="1270" anchor="t" anchorCtr="1">
          <a:noAutofit/>
        </a:bodyPr>
        <a:lstStyle/>
        <a:p>
          <a:pPr marL="0" lvl="0" indent="0" algn="ctr" defTabSz="666750">
            <a:lnSpc>
              <a:spcPct val="90000"/>
            </a:lnSpc>
            <a:spcBef>
              <a:spcPct val="0"/>
            </a:spcBef>
            <a:spcAft>
              <a:spcPct val="35000"/>
            </a:spcAft>
            <a:buNone/>
          </a:pPr>
          <a:r>
            <a:rPr lang="en-US" sz="1500" kern="1200"/>
            <a:t>McLaughlin was taken off hunger strike due to ulcer.</a:t>
          </a:r>
        </a:p>
      </dsp:txBody>
      <dsp:txXfrm>
        <a:off x="1130398" y="3449545"/>
        <a:ext cx="1881332" cy="1857447"/>
      </dsp:txXfrm>
    </dsp:sp>
    <dsp:sp modelId="{179694E2-9B56-904F-90AC-AE9CE5527DDB}">
      <dsp:nvSpPr>
        <dsp:cNvPr id="0" name=""/>
        <dsp:cNvSpPr/>
      </dsp:nvSpPr>
      <dsp:spPr>
        <a:xfrm>
          <a:off x="2071064" y="2918846"/>
          <a:ext cx="0" cy="424559"/>
        </a:xfrm>
        <a:prstGeom prst="line">
          <a:avLst/>
        </a:prstGeom>
        <a:noFill/>
        <a:ln w="635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AC1B3D4A-42D9-B34B-9F27-742C8807BBB8}">
      <dsp:nvSpPr>
        <dsp:cNvPr id="0" name=""/>
        <dsp:cNvSpPr/>
      </dsp:nvSpPr>
      <dsp:spPr>
        <a:xfrm>
          <a:off x="2017994" y="3343405"/>
          <a:ext cx="106139" cy="106139"/>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 modelId="{9DA72563-D551-2A48-AF9D-D77437058FAB}">
      <dsp:nvSpPr>
        <dsp:cNvPr id="0" name=""/>
        <dsp:cNvSpPr/>
      </dsp:nvSpPr>
      <dsp:spPr>
        <a:xfrm>
          <a:off x="2635464" y="2388146"/>
          <a:ext cx="1128799" cy="530699"/>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US" sz="1500" kern="1200"/>
            <a:t>28 May 1981</a:t>
          </a:r>
        </a:p>
      </dsp:txBody>
      <dsp:txXfrm>
        <a:off x="2635464" y="2388146"/>
        <a:ext cx="1128799" cy="530699"/>
      </dsp:txXfrm>
    </dsp:sp>
    <dsp:sp modelId="{7873C227-C70F-064B-B551-0B6EA0FD1CD6}">
      <dsp:nvSpPr>
        <dsp:cNvPr id="0" name=""/>
        <dsp:cNvSpPr/>
      </dsp:nvSpPr>
      <dsp:spPr>
        <a:xfrm>
          <a:off x="2259197" y="0"/>
          <a:ext cx="1881332" cy="1857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14300" numCol="1" spcCol="1270" anchor="b" anchorCtr="1">
          <a:noAutofit/>
        </a:bodyPr>
        <a:lstStyle/>
        <a:p>
          <a:pPr marL="0" lvl="0" indent="0" algn="ctr" defTabSz="666750">
            <a:lnSpc>
              <a:spcPct val="90000"/>
            </a:lnSpc>
            <a:spcBef>
              <a:spcPct val="0"/>
            </a:spcBef>
            <a:spcAft>
              <a:spcPct val="35000"/>
            </a:spcAft>
            <a:buNone/>
          </a:pPr>
          <a:r>
            <a:rPr lang="en-US" sz="1500" kern="1200" dirty="0"/>
            <a:t>Martin </a:t>
          </a:r>
          <a:r>
            <a:rPr lang="en-US" sz="1500" kern="1200" dirty="0" err="1"/>
            <a:t>Hurson</a:t>
          </a:r>
          <a:r>
            <a:rPr lang="en-US" sz="1500" kern="1200" dirty="0"/>
            <a:t> joined hunger strikes.</a:t>
          </a:r>
        </a:p>
      </dsp:txBody>
      <dsp:txXfrm>
        <a:off x="2259197" y="0"/>
        <a:ext cx="1881332" cy="1857447"/>
      </dsp:txXfrm>
    </dsp:sp>
    <dsp:sp modelId="{2193558C-10CA-044D-B6C4-8AFEC940360D}">
      <dsp:nvSpPr>
        <dsp:cNvPr id="0" name=""/>
        <dsp:cNvSpPr/>
      </dsp:nvSpPr>
      <dsp:spPr>
        <a:xfrm>
          <a:off x="3199864" y="1963587"/>
          <a:ext cx="0" cy="424559"/>
        </a:xfrm>
        <a:prstGeom prst="line">
          <a:avLst/>
        </a:prstGeom>
        <a:noFill/>
        <a:ln w="635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DA706CDD-8E2E-E340-83F1-D3691883A09D}">
      <dsp:nvSpPr>
        <dsp:cNvPr id="0" name=""/>
        <dsp:cNvSpPr/>
      </dsp:nvSpPr>
      <dsp:spPr>
        <a:xfrm>
          <a:off x="3146794" y="1857447"/>
          <a:ext cx="106139" cy="106139"/>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 modelId="{B17128DE-140B-0F4F-95EF-59F14A64F3DA}">
      <dsp:nvSpPr>
        <dsp:cNvPr id="0" name=""/>
        <dsp:cNvSpPr/>
      </dsp:nvSpPr>
      <dsp:spPr>
        <a:xfrm>
          <a:off x="3764263" y="2388146"/>
          <a:ext cx="1128799" cy="530699"/>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US" sz="1500" kern="1200"/>
            <a:t>8 June 1981</a:t>
          </a:r>
        </a:p>
      </dsp:txBody>
      <dsp:txXfrm>
        <a:off x="3764263" y="2388146"/>
        <a:ext cx="1128799" cy="530699"/>
      </dsp:txXfrm>
    </dsp:sp>
    <dsp:sp modelId="{153A7893-5767-6949-80F7-260D631AE51F}">
      <dsp:nvSpPr>
        <dsp:cNvPr id="0" name=""/>
        <dsp:cNvSpPr/>
      </dsp:nvSpPr>
      <dsp:spPr>
        <a:xfrm>
          <a:off x="3387997" y="3449545"/>
          <a:ext cx="1881332" cy="1857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0" bIns="0" numCol="1" spcCol="1270" anchor="t" anchorCtr="1">
          <a:noAutofit/>
        </a:bodyPr>
        <a:lstStyle/>
        <a:p>
          <a:pPr marL="0" lvl="0" indent="0" algn="ctr" defTabSz="666750">
            <a:lnSpc>
              <a:spcPct val="90000"/>
            </a:lnSpc>
            <a:spcBef>
              <a:spcPct val="0"/>
            </a:spcBef>
            <a:spcAft>
              <a:spcPct val="35000"/>
            </a:spcAft>
            <a:buNone/>
          </a:pPr>
          <a:r>
            <a:rPr lang="en-US" sz="1500" kern="1200"/>
            <a:t>Tom McElwee joins hunger strike.</a:t>
          </a:r>
        </a:p>
      </dsp:txBody>
      <dsp:txXfrm>
        <a:off x="3387997" y="3449545"/>
        <a:ext cx="1881332" cy="1857447"/>
      </dsp:txXfrm>
    </dsp:sp>
    <dsp:sp modelId="{6F6AC7B3-37F8-AB47-81AD-19F40D547012}">
      <dsp:nvSpPr>
        <dsp:cNvPr id="0" name=""/>
        <dsp:cNvSpPr/>
      </dsp:nvSpPr>
      <dsp:spPr>
        <a:xfrm>
          <a:off x="4328663" y="2918846"/>
          <a:ext cx="0" cy="424559"/>
        </a:xfrm>
        <a:prstGeom prst="line">
          <a:avLst/>
        </a:prstGeom>
        <a:noFill/>
        <a:ln w="635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7D163D47-0358-0444-8B4D-D14A50CBC0A8}">
      <dsp:nvSpPr>
        <dsp:cNvPr id="0" name=""/>
        <dsp:cNvSpPr/>
      </dsp:nvSpPr>
      <dsp:spPr>
        <a:xfrm>
          <a:off x="4275593" y="3343405"/>
          <a:ext cx="106139" cy="106139"/>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 modelId="{6F196712-EE3D-E949-AADA-3D7FC8400E06}">
      <dsp:nvSpPr>
        <dsp:cNvPr id="0" name=""/>
        <dsp:cNvSpPr/>
      </dsp:nvSpPr>
      <dsp:spPr>
        <a:xfrm>
          <a:off x="4893063" y="2388146"/>
          <a:ext cx="1128799" cy="530699"/>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US" sz="1500" kern="1200" dirty="0"/>
            <a:t>22–29 June 1981</a:t>
          </a:r>
        </a:p>
      </dsp:txBody>
      <dsp:txXfrm>
        <a:off x="4893063" y="2388146"/>
        <a:ext cx="1128799" cy="530699"/>
      </dsp:txXfrm>
    </dsp:sp>
    <dsp:sp modelId="{3D2A9AD5-CB9F-0347-BE5A-AACBCD769FB8}">
      <dsp:nvSpPr>
        <dsp:cNvPr id="0" name=""/>
        <dsp:cNvSpPr/>
      </dsp:nvSpPr>
      <dsp:spPr>
        <a:xfrm>
          <a:off x="4516796" y="0"/>
          <a:ext cx="1881332" cy="1857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14300" numCol="1" spcCol="1270" anchor="b" anchorCtr="1">
          <a:noAutofit/>
        </a:bodyPr>
        <a:lstStyle/>
        <a:p>
          <a:pPr marL="0" lvl="0" indent="0" algn="ctr" defTabSz="666750">
            <a:lnSpc>
              <a:spcPct val="90000"/>
            </a:lnSpc>
            <a:spcBef>
              <a:spcPct val="0"/>
            </a:spcBef>
            <a:spcAft>
              <a:spcPct val="35000"/>
            </a:spcAft>
            <a:buNone/>
          </a:pPr>
          <a:r>
            <a:rPr lang="en-US" sz="1500" kern="1200"/>
            <a:t>Micheal Devine and Laurence McKeown join the strike.</a:t>
          </a:r>
        </a:p>
      </dsp:txBody>
      <dsp:txXfrm>
        <a:off x="4516796" y="0"/>
        <a:ext cx="1881332" cy="1857447"/>
      </dsp:txXfrm>
    </dsp:sp>
    <dsp:sp modelId="{3C4AA2CC-201B-1E4A-8235-96DFBB05D22C}">
      <dsp:nvSpPr>
        <dsp:cNvPr id="0" name=""/>
        <dsp:cNvSpPr/>
      </dsp:nvSpPr>
      <dsp:spPr>
        <a:xfrm>
          <a:off x="5457463" y="1963587"/>
          <a:ext cx="0" cy="424559"/>
        </a:xfrm>
        <a:prstGeom prst="line">
          <a:avLst/>
        </a:prstGeom>
        <a:noFill/>
        <a:ln w="635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A7BC254-5194-C443-A4D9-5E3FCD5B379D}">
      <dsp:nvSpPr>
        <dsp:cNvPr id="0" name=""/>
        <dsp:cNvSpPr/>
      </dsp:nvSpPr>
      <dsp:spPr>
        <a:xfrm>
          <a:off x="5404393" y="1857447"/>
          <a:ext cx="106139" cy="106139"/>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 modelId="{277EC072-F2A8-2348-BBE9-B5395FFF1461}">
      <dsp:nvSpPr>
        <dsp:cNvPr id="0" name=""/>
        <dsp:cNvSpPr/>
      </dsp:nvSpPr>
      <dsp:spPr>
        <a:xfrm>
          <a:off x="6021862" y="2388146"/>
          <a:ext cx="1128799" cy="530699"/>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US" sz="1500" kern="1200"/>
            <a:t>8 July 1981</a:t>
          </a:r>
        </a:p>
      </dsp:txBody>
      <dsp:txXfrm>
        <a:off x="6021862" y="2388146"/>
        <a:ext cx="1128799" cy="530699"/>
      </dsp:txXfrm>
    </dsp:sp>
    <dsp:sp modelId="{86E574D5-0C15-4048-A5CF-6E7C59114736}">
      <dsp:nvSpPr>
        <dsp:cNvPr id="0" name=""/>
        <dsp:cNvSpPr/>
      </dsp:nvSpPr>
      <dsp:spPr>
        <a:xfrm>
          <a:off x="5645596" y="3449545"/>
          <a:ext cx="1881332" cy="1857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0" bIns="0" numCol="1" spcCol="1270" anchor="t" anchorCtr="1">
          <a:noAutofit/>
        </a:bodyPr>
        <a:lstStyle/>
        <a:p>
          <a:pPr marL="0" lvl="0" indent="0" algn="ctr" defTabSz="666750">
            <a:lnSpc>
              <a:spcPct val="90000"/>
            </a:lnSpc>
            <a:spcBef>
              <a:spcPct val="0"/>
            </a:spcBef>
            <a:spcAft>
              <a:spcPct val="35000"/>
            </a:spcAft>
            <a:buNone/>
          </a:pPr>
          <a:r>
            <a:rPr lang="en-US" sz="1500" kern="1200"/>
            <a:t>Joel McDonnel dies.</a:t>
          </a:r>
        </a:p>
      </dsp:txBody>
      <dsp:txXfrm>
        <a:off x="5645596" y="3449545"/>
        <a:ext cx="1881332" cy="1857447"/>
      </dsp:txXfrm>
    </dsp:sp>
    <dsp:sp modelId="{61CDCBC4-9024-0843-92B3-F74C84BC56E7}">
      <dsp:nvSpPr>
        <dsp:cNvPr id="0" name=""/>
        <dsp:cNvSpPr/>
      </dsp:nvSpPr>
      <dsp:spPr>
        <a:xfrm>
          <a:off x="6586262" y="2918846"/>
          <a:ext cx="0" cy="424559"/>
        </a:xfrm>
        <a:prstGeom prst="line">
          <a:avLst/>
        </a:prstGeom>
        <a:noFill/>
        <a:ln w="635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653A636A-22E9-344D-AF13-7279964FEB75}">
      <dsp:nvSpPr>
        <dsp:cNvPr id="0" name=""/>
        <dsp:cNvSpPr/>
      </dsp:nvSpPr>
      <dsp:spPr>
        <a:xfrm>
          <a:off x="6533192" y="3343405"/>
          <a:ext cx="106139" cy="106139"/>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 modelId="{36236C60-C40A-9248-B4D3-C84A94D823BB}">
      <dsp:nvSpPr>
        <dsp:cNvPr id="0" name=""/>
        <dsp:cNvSpPr/>
      </dsp:nvSpPr>
      <dsp:spPr>
        <a:xfrm>
          <a:off x="7150662" y="2388146"/>
          <a:ext cx="1128799" cy="530699"/>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US" sz="1500" kern="1200"/>
            <a:t>9 July 1981</a:t>
          </a:r>
        </a:p>
      </dsp:txBody>
      <dsp:txXfrm>
        <a:off x="7150662" y="2388146"/>
        <a:ext cx="1128799" cy="530699"/>
      </dsp:txXfrm>
    </dsp:sp>
    <dsp:sp modelId="{EFBFD167-5C14-A242-93D9-912A528327BB}">
      <dsp:nvSpPr>
        <dsp:cNvPr id="0" name=""/>
        <dsp:cNvSpPr/>
      </dsp:nvSpPr>
      <dsp:spPr>
        <a:xfrm>
          <a:off x="6774395" y="0"/>
          <a:ext cx="1881332" cy="1857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14300" numCol="1" spcCol="1270" anchor="b" anchorCtr="1">
          <a:noAutofit/>
        </a:bodyPr>
        <a:lstStyle/>
        <a:p>
          <a:pPr marL="0" lvl="0" indent="0" algn="ctr" defTabSz="666750">
            <a:lnSpc>
              <a:spcPct val="90000"/>
            </a:lnSpc>
            <a:spcBef>
              <a:spcPct val="0"/>
            </a:spcBef>
            <a:spcAft>
              <a:spcPct val="35000"/>
            </a:spcAft>
            <a:buNone/>
          </a:pPr>
          <a:r>
            <a:rPr lang="en-US" sz="1500" kern="1200"/>
            <a:t>Patrick McGeown joins hunger strike.</a:t>
          </a:r>
        </a:p>
      </dsp:txBody>
      <dsp:txXfrm>
        <a:off x="6774395" y="0"/>
        <a:ext cx="1881332" cy="1857447"/>
      </dsp:txXfrm>
    </dsp:sp>
    <dsp:sp modelId="{2E2790DD-D5AA-3448-95F4-0BECCDA30A93}">
      <dsp:nvSpPr>
        <dsp:cNvPr id="0" name=""/>
        <dsp:cNvSpPr/>
      </dsp:nvSpPr>
      <dsp:spPr>
        <a:xfrm>
          <a:off x="7715061" y="1963587"/>
          <a:ext cx="0" cy="424559"/>
        </a:xfrm>
        <a:prstGeom prst="line">
          <a:avLst/>
        </a:prstGeom>
        <a:noFill/>
        <a:ln w="635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C8409B4-32E6-4746-9131-9D4DA3084891}">
      <dsp:nvSpPr>
        <dsp:cNvPr id="0" name=""/>
        <dsp:cNvSpPr/>
      </dsp:nvSpPr>
      <dsp:spPr>
        <a:xfrm>
          <a:off x="7661992" y="1857447"/>
          <a:ext cx="106139" cy="106139"/>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 modelId="{FFF61C1E-EE57-AE4D-9F82-9DF307B50C01}">
      <dsp:nvSpPr>
        <dsp:cNvPr id="0" name=""/>
        <dsp:cNvSpPr/>
      </dsp:nvSpPr>
      <dsp:spPr>
        <a:xfrm>
          <a:off x="8279461" y="2388146"/>
          <a:ext cx="1128799" cy="530699"/>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US" sz="1500" kern="1200"/>
            <a:t>13 July 1981</a:t>
          </a:r>
        </a:p>
      </dsp:txBody>
      <dsp:txXfrm>
        <a:off x="8279461" y="2388146"/>
        <a:ext cx="1128799" cy="530699"/>
      </dsp:txXfrm>
    </dsp:sp>
    <dsp:sp modelId="{D6529BAD-3499-A549-B895-A52F13C63CF3}">
      <dsp:nvSpPr>
        <dsp:cNvPr id="0" name=""/>
        <dsp:cNvSpPr/>
      </dsp:nvSpPr>
      <dsp:spPr>
        <a:xfrm>
          <a:off x="7903195" y="3449545"/>
          <a:ext cx="1881332" cy="1857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0" bIns="0" numCol="1" spcCol="1270" anchor="t" anchorCtr="1">
          <a:noAutofit/>
        </a:bodyPr>
        <a:lstStyle/>
        <a:p>
          <a:pPr marL="0" lvl="0" indent="0" algn="ctr" defTabSz="666750">
            <a:lnSpc>
              <a:spcPct val="90000"/>
            </a:lnSpc>
            <a:spcBef>
              <a:spcPct val="0"/>
            </a:spcBef>
            <a:spcAft>
              <a:spcPct val="35000"/>
            </a:spcAft>
            <a:buNone/>
          </a:pPr>
          <a:r>
            <a:rPr lang="en-US" sz="1500" kern="1200"/>
            <a:t>Martin Hurson dies.</a:t>
          </a:r>
        </a:p>
      </dsp:txBody>
      <dsp:txXfrm>
        <a:off x="7903195" y="3449545"/>
        <a:ext cx="1881332" cy="1857447"/>
      </dsp:txXfrm>
    </dsp:sp>
    <dsp:sp modelId="{76B1966A-B858-4E4F-9E53-2E98D656786A}">
      <dsp:nvSpPr>
        <dsp:cNvPr id="0" name=""/>
        <dsp:cNvSpPr/>
      </dsp:nvSpPr>
      <dsp:spPr>
        <a:xfrm>
          <a:off x="8843861" y="2918846"/>
          <a:ext cx="0" cy="424559"/>
        </a:xfrm>
        <a:prstGeom prst="line">
          <a:avLst/>
        </a:prstGeom>
        <a:noFill/>
        <a:ln w="635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C774C9A8-11A1-B34D-A0A7-342F68AE666A}">
      <dsp:nvSpPr>
        <dsp:cNvPr id="0" name=""/>
        <dsp:cNvSpPr/>
      </dsp:nvSpPr>
      <dsp:spPr>
        <a:xfrm>
          <a:off x="8790791" y="3343405"/>
          <a:ext cx="106139" cy="106139"/>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 modelId="{65F27098-8DC2-9B40-9083-210E20F0A0BB}">
      <dsp:nvSpPr>
        <dsp:cNvPr id="0" name=""/>
        <dsp:cNvSpPr/>
      </dsp:nvSpPr>
      <dsp:spPr>
        <a:xfrm rot="5400000">
          <a:off x="9707311" y="2089096"/>
          <a:ext cx="530699" cy="1128799"/>
        </a:xfrm>
        <a:prstGeom prst="round2Same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US" sz="1500" kern="1200"/>
            <a:t>3 Oct. 1981</a:t>
          </a:r>
        </a:p>
      </dsp:txBody>
      <dsp:txXfrm rot="-5400000">
        <a:off x="9408262" y="2414053"/>
        <a:ext cx="1102892" cy="478885"/>
      </dsp:txXfrm>
    </dsp:sp>
    <dsp:sp modelId="{39BDACCE-0690-894F-B4C6-2BD20A1C16DF}">
      <dsp:nvSpPr>
        <dsp:cNvPr id="0" name=""/>
        <dsp:cNvSpPr/>
      </dsp:nvSpPr>
      <dsp:spPr>
        <a:xfrm>
          <a:off x="9031994" y="0"/>
          <a:ext cx="1881332" cy="1857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14300" numCol="1" spcCol="1270" anchor="b" anchorCtr="1">
          <a:noAutofit/>
        </a:bodyPr>
        <a:lstStyle/>
        <a:p>
          <a:pPr marL="0" lvl="0" indent="0" algn="ctr" defTabSz="666750">
            <a:lnSpc>
              <a:spcPct val="90000"/>
            </a:lnSpc>
            <a:spcBef>
              <a:spcPct val="0"/>
            </a:spcBef>
            <a:spcAft>
              <a:spcPct val="35000"/>
            </a:spcAft>
            <a:buNone/>
          </a:pPr>
          <a:r>
            <a:rPr lang="en-US" sz="1500" kern="1200"/>
            <a:t>Hunger strikes end.</a:t>
          </a:r>
        </a:p>
      </dsp:txBody>
      <dsp:txXfrm>
        <a:off x="9031994" y="0"/>
        <a:ext cx="1881332" cy="1857447"/>
      </dsp:txXfrm>
    </dsp:sp>
    <dsp:sp modelId="{6D7F0B3B-7128-7744-8224-3D72FA4373EE}">
      <dsp:nvSpPr>
        <dsp:cNvPr id="0" name=""/>
        <dsp:cNvSpPr/>
      </dsp:nvSpPr>
      <dsp:spPr>
        <a:xfrm>
          <a:off x="9972660" y="1963587"/>
          <a:ext cx="0" cy="424559"/>
        </a:xfrm>
        <a:prstGeom prst="line">
          <a:avLst/>
        </a:prstGeom>
        <a:noFill/>
        <a:ln w="635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6E28B74D-323A-E642-BC7C-A37BAC729BCE}">
      <dsp:nvSpPr>
        <dsp:cNvPr id="0" name=""/>
        <dsp:cNvSpPr/>
      </dsp:nvSpPr>
      <dsp:spPr>
        <a:xfrm>
          <a:off x="9919590" y="1857447"/>
          <a:ext cx="106139" cy="106139"/>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9C7349-CCEC-6544-877C-4C2EB4EFBD6A}">
      <dsp:nvSpPr>
        <dsp:cNvPr id="0" name=""/>
        <dsp:cNvSpPr/>
      </dsp:nvSpPr>
      <dsp:spPr>
        <a:xfrm>
          <a:off x="0" y="33016"/>
          <a:ext cx="9601200" cy="831321"/>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August 1969 – Britain deployed troops in NI</a:t>
          </a:r>
          <a:endParaRPr lang="en-US" sz="2200" kern="1200"/>
        </a:p>
      </dsp:txBody>
      <dsp:txXfrm>
        <a:off x="40582" y="73598"/>
        <a:ext cx="9520036" cy="750157"/>
      </dsp:txXfrm>
    </dsp:sp>
    <dsp:sp modelId="{1BCD2EC8-CB1C-E74B-B53E-64D869329553}">
      <dsp:nvSpPr>
        <dsp:cNvPr id="0" name=""/>
        <dsp:cNvSpPr/>
      </dsp:nvSpPr>
      <dsp:spPr>
        <a:xfrm>
          <a:off x="0" y="927698"/>
          <a:ext cx="9601200" cy="831321"/>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Jan 30, 1972 – Bloody Sunday. British paratroopers kill 13 during a civil rights march in Derry.</a:t>
          </a:r>
          <a:endParaRPr lang="en-US" sz="2200" kern="1200"/>
        </a:p>
      </dsp:txBody>
      <dsp:txXfrm>
        <a:off x="40582" y="968280"/>
        <a:ext cx="9520036" cy="750157"/>
      </dsp:txXfrm>
    </dsp:sp>
    <dsp:sp modelId="{54AAFD06-C495-7A46-8ADA-C522C39625BF}">
      <dsp:nvSpPr>
        <dsp:cNvPr id="0" name=""/>
        <dsp:cNvSpPr/>
      </dsp:nvSpPr>
      <dsp:spPr>
        <a:xfrm>
          <a:off x="0" y="1822380"/>
          <a:ext cx="9601200" cy="831321"/>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July, 1972 – Operation Motorman.</a:t>
          </a:r>
          <a:endParaRPr lang="en-US" sz="2200" kern="1200"/>
        </a:p>
      </dsp:txBody>
      <dsp:txXfrm>
        <a:off x="40582" y="1862962"/>
        <a:ext cx="9520036" cy="750157"/>
      </dsp:txXfrm>
    </dsp:sp>
    <dsp:sp modelId="{CDF65C4E-27F7-0742-9B9A-258EBA12FC1C}">
      <dsp:nvSpPr>
        <dsp:cNvPr id="0" name=""/>
        <dsp:cNvSpPr/>
      </dsp:nvSpPr>
      <dsp:spPr>
        <a:xfrm>
          <a:off x="0" y="2717061"/>
          <a:ext cx="9601200" cy="831321"/>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1971-1975 – British Army ‘P-Test’ </a:t>
          </a:r>
          <a:endParaRPr lang="en-US" sz="2200" kern="1200"/>
        </a:p>
      </dsp:txBody>
      <dsp:txXfrm>
        <a:off x="40582" y="2757643"/>
        <a:ext cx="9520036" cy="75015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C2F5FE-2463-CA48-AA79-885DE5832644}">
      <dsp:nvSpPr>
        <dsp:cNvPr id="0" name=""/>
        <dsp:cNvSpPr/>
      </dsp:nvSpPr>
      <dsp:spPr>
        <a:xfrm>
          <a:off x="0" y="2586037"/>
          <a:ext cx="10644188" cy="0"/>
        </a:xfrm>
        <a:prstGeom prst="line">
          <a:avLst/>
        </a:prstGeom>
        <a:solidFill>
          <a:schemeClr val="lt2">
            <a:alpha val="90000"/>
            <a:hueOff val="0"/>
            <a:satOff val="0"/>
            <a:lumOff val="0"/>
            <a:alphaOff val="0"/>
          </a:schemeClr>
        </a:solidFill>
        <a:ln w="6350" cap="flat" cmpd="sng" algn="in">
          <a:solidFill>
            <a:schemeClr val="dk2">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DBADEE4C-DACE-9547-97B7-F6298BFBECC4}">
      <dsp:nvSpPr>
        <dsp:cNvPr id="0" name=""/>
        <dsp:cNvSpPr/>
      </dsp:nvSpPr>
      <dsp:spPr>
        <a:xfrm>
          <a:off x="183726" y="1603343"/>
          <a:ext cx="2675599" cy="620649"/>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7 July 1972</a:t>
          </a:r>
        </a:p>
      </dsp:txBody>
      <dsp:txXfrm>
        <a:off x="183726" y="1603343"/>
        <a:ext cx="2675599" cy="620649"/>
      </dsp:txXfrm>
    </dsp:sp>
    <dsp:sp modelId="{2E4C4C39-68A9-1447-B97A-99C232380B42}">
      <dsp:nvSpPr>
        <dsp:cNvPr id="0" name=""/>
        <dsp:cNvSpPr/>
      </dsp:nvSpPr>
      <dsp:spPr>
        <a:xfrm>
          <a:off x="183726" y="821713"/>
          <a:ext cx="2675599" cy="781629"/>
        </a:xfrm>
        <a:prstGeom prst="rect">
          <a:avLst/>
        </a:prstGeom>
        <a:solidFill>
          <a:schemeClr val="dk2">
            <a:alpha val="90000"/>
            <a:tint val="40000"/>
            <a:hueOff val="0"/>
            <a:satOff val="0"/>
            <a:lumOff val="0"/>
            <a:alphaOff val="0"/>
          </a:schemeClr>
        </a:solidFill>
        <a:ln w="6350" cap="flat" cmpd="sng" algn="in">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Unsuccessful peace talks.</a:t>
          </a:r>
        </a:p>
      </dsp:txBody>
      <dsp:txXfrm>
        <a:off x="183726" y="821713"/>
        <a:ext cx="2675599" cy="781629"/>
      </dsp:txXfrm>
    </dsp:sp>
    <dsp:sp modelId="{45ADBD31-9F23-ED43-8376-9D6CDD6AAF21}">
      <dsp:nvSpPr>
        <dsp:cNvPr id="0" name=""/>
        <dsp:cNvSpPr/>
      </dsp:nvSpPr>
      <dsp:spPr>
        <a:xfrm>
          <a:off x="1521526" y="2223992"/>
          <a:ext cx="0" cy="362045"/>
        </a:xfrm>
        <a:prstGeom prst="line">
          <a:avLst/>
        </a:prstGeom>
        <a:noFill/>
        <a:ln w="6350" cap="flat" cmpd="sng" algn="in">
          <a:solidFill>
            <a:schemeClr val="dk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E50FD79-0EE8-0F45-9412-559C13E4D18D}">
      <dsp:nvSpPr>
        <dsp:cNvPr id="0" name=""/>
        <dsp:cNvSpPr/>
      </dsp:nvSpPr>
      <dsp:spPr>
        <a:xfrm>
          <a:off x="1703953" y="2948082"/>
          <a:ext cx="2675599" cy="620649"/>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22 Dec. 1974</a:t>
          </a:r>
        </a:p>
      </dsp:txBody>
      <dsp:txXfrm>
        <a:off x="1703953" y="2948082"/>
        <a:ext cx="2675599" cy="620649"/>
      </dsp:txXfrm>
    </dsp:sp>
    <dsp:sp modelId="{0372B695-9434-6245-8375-463BACEC8766}">
      <dsp:nvSpPr>
        <dsp:cNvPr id="0" name=""/>
        <dsp:cNvSpPr/>
      </dsp:nvSpPr>
      <dsp:spPr>
        <a:xfrm>
          <a:off x="1703953" y="3568731"/>
          <a:ext cx="2675599" cy="625303"/>
        </a:xfrm>
        <a:prstGeom prst="rect">
          <a:avLst/>
        </a:prstGeom>
        <a:solidFill>
          <a:schemeClr val="dk2">
            <a:alpha val="90000"/>
            <a:tint val="40000"/>
            <a:hueOff val="0"/>
            <a:satOff val="0"/>
            <a:lumOff val="0"/>
            <a:alphaOff val="0"/>
          </a:schemeClr>
        </a:solidFill>
        <a:ln w="6350" cap="flat" cmpd="sng" algn="in">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Christmas ceasefire.</a:t>
          </a:r>
        </a:p>
      </dsp:txBody>
      <dsp:txXfrm>
        <a:off x="1703953" y="3568731"/>
        <a:ext cx="2675599" cy="625303"/>
      </dsp:txXfrm>
    </dsp:sp>
    <dsp:sp modelId="{F91694DC-B6D4-FF43-8CB6-3ECD9B8E9684}">
      <dsp:nvSpPr>
        <dsp:cNvPr id="0" name=""/>
        <dsp:cNvSpPr/>
      </dsp:nvSpPr>
      <dsp:spPr>
        <a:xfrm>
          <a:off x="3041753" y="2586037"/>
          <a:ext cx="0" cy="362045"/>
        </a:xfrm>
        <a:prstGeom prst="line">
          <a:avLst/>
        </a:prstGeom>
        <a:noFill/>
        <a:ln w="6350" cap="flat" cmpd="sng" algn="in">
          <a:solidFill>
            <a:schemeClr val="dk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0AA8234-52D4-0745-A19D-FEF1F477D455}">
      <dsp:nvSpPr>
        <dsp:cNvPr id="0" name=""/>
        <dsp:cNvSpPr/>
      </dsp:nvSpPr>
      <dsp:spPr>
        <a:xfrm rot="2700000">
          <a:off x="1481297" y="2545808"/>
          <a:ext cx="80458" cy="80458"/>
        </a:xfrm>
        <a:prstGeom prst="rect">
          <a:avLst/>
        </a:prstGeom>
        <a:gradFill rotWithShape="0">
          <a:gsLst>
            <a:gs pos="0">
              <a:schemeClr val="dk2">
                <a:tint val="94000"/>
                <a:satMod val="103000"/>
                <a:lumMod val="102000"/>
              </a:schemeClr>
            </a:gs>
            <a:gs pos="50000">
              <a:schemeClr val="dk2">
                <a:shade val="100000"/>
                <a:satMod val="110000"/>
                <a:lumMod val="100000"/>
              </a:schemeClr>
            </a:gs>
            <a:gs pos="100000">
              <a:schemeClr val="dk2">
                <a:shade val="78000"/>
                <a:satMod val="120000"/>
                <a:lumMod val="99000"/>
              </a:schemeClr>
            </a:gs>
          </a:gsLst>
          <a:lin ang="5400000" scaled="0"/>
        </a:gradFill>
        <a:ln w="6350">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 modelId="{7BE30E3E-25F4-5F4B-9E3B-F18547FB9EC4}">
      <dsp:nvSpPr>
        <dsp:cNvPr id="0" name=""/>
        <dsp:cNvSpPr/>
      </dsp:nvSpPr>
      <dsp:spPr>
        <a:xfrm rot="2700000">
          <a:off x="3001524" y="2545808"/>
          <a:ext cx="80458" cy="80458"/>
        </a:xfrm>
        <a:prstGeom prst="rect">
          <a:avLst/>
        </a:prstGeom>
        <a:gradFill rotWithShape="0">
          <a:gsLst>
            <a:gs pos="0">
              <a:schemeClr val="dk2">
                <a:tint val="94000"/>
                <a:satMod val="103000"/>
                <a:lumMod val="102000"/>
              </a:schemeClr>
            </a:gs>
            <a:gs pos="50000">
              <a:schemeClr val="dk2">
                <a:shade val="100000"/>
                <a:satMod val="110000"/>
                <a:lumMod val="100000"/>
              </a:schemeClr>
            </a:gs>
            <a:gs pos="100000">
              <a:schemeClr val="dk2">
                <a:shade val="78000"/>
                <a:satMod val="120000"/>
                <a:lumMod val="99000"/>
              </a:schemeClr>
            </a:gs>
          </a:gsLst>
          <a:lin ang="5400000" scaled="0"/>
        </a:gradFill>
        <a:ln w="6350">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 modelId="{44AB447F-6C2F-D443-9BEB-CB737CB472B0}">
      <dsp:nvSpPr>
        <dsp:cNvPr id="0" name=""/>
        <dsp:cNvSpPr/>
      </dsp:nvSpPr>
      <dsp:spPr>
        <a:xfrm>
          <a:off x="3224180" y="1603343"/>
          <a:ext cx="2675599" cy="620649"/>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15 Nov. 1985</a:t>
          </a:r>
        </a:p>
      </dsp:txBody>
      <dsp:txXfrm>
        <a:off x="3224180" y="1603343"/>
        <a:ext cx="2675599" cy="620649"/>
      </dsp:txXfrm>
    </dsp:sp>
    <dsp:sp modelId="{E4DA6B1F-D401-614B-89D1-E6A048455159}">
      <dsp:nvSpPr>
        <dsp:cNvPr id="0" name=""/>
        <dsp:cNvSpPr/>
      </dsp:nvSpPr>
      <dsp:spPr>
        <a:xfrm>
          <a:off x="3224180" y="978039"/>
          <a:ext cx="2675599" cy="625303"/>
        </a:xfrm>
        <a:prstGeom prst="rect">
          <a:avLst/>
        </a:prstGeom>
        <a:solidFill>
          <a:schemeClr val="dk2">
            <a:alpha val="90000"/>
            <a:tint val="40000"/>
            <a:hueOff val="0"/>
            <a:satOff val="0"/>
            <a:lumOff val="0"/>
            <a:alphaOff val="0"/>
          </a:schemeClr>
        </a:solidFill>
        <a:ln w="6350" cap="flat" cmpd="sng" algn="in">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Anglo-Irish Agreement.</a:t>
          </a:r>
        </a:p>
      </dsp:txBody>
      <dsp:txXfrm>
        <a:off x="3224180" y="978039"/>
        <a:ext cx="2675599" cy="625303"/>
      </dsp:txXfrm>
    </dsp:sp>
    <dsp:sp modelId="{CF6A483B-4D33-5341-8226-1C895B774869}">
      <dsp:nvSpPr>
        <dsp:cNvPr id="0" name=""/>
        <dsp:cNvSpPr/>
      </dsp:nvSpPr>
      <dsp:spPr>
        <a:xfrm>
          <a:off x="4561980" y="2223992"/>
          <a:ext cx="0" cy="362045"/>
        </a:xfrm>
        <a:prstGeom prst="line">
          <a:avLst/>
        </a:prstGeom>
        <a:noFill/>
        <a:ln w="6350" cap="flat" cmpd="sng" algn="in">
          <a:solidFill>
            <a:schemeClr val="dk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BBF8772-5D46-6F40-84D8-F4FF24C896AE}">
      <dsp:nvSpPr>
        <dsp:cNvPr id="0" name=""/>
        <dsp:cNvSpPr/>
      </dsp:nvSpPr>
      <dsp:spPr>
        <a:xfrm>
          <a:off x="4744407" y="2948082"/>
          <a:ext cx="2675599" cy="620649"/>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9 Dec. 1994</a:t>
          </a:r>
        </a:p>
      </dsp:txBody>
      <dsp:txXfrm>
        <a:off x="4744407" y="2948082"/>
        <a:ext cx="2675599" cy="620649"/>
      </dsp:txXfrm>
    </dsp:sp>
    <dsp:sp modelId="{D9D21ED9-401D-E248-AC51-CAE717ED852D}">
      <dsp:nvSpPr>
        <dsp:cNvPr id="0" name=""/>
        <dsp:cNvSpPr/>
      </dsp:nvSpPr>
      <dsp:spPr>
        <a:xfrm>
          <a:off x="4744407" y="3568731"/>
          <a:ext cx="2675599" cy="996578"/>
        </a:xfrm>
        <a:prstGeom prst="rect">
          <a:avLst/>
        </a:prstGeom>
        <a:solidFill>
          <a:schemeClr val="dk2">
            <a:alpha val="90000"/>
            <a:tint val="40000"/>
            <a:hueOff val="0"/>
            <a:satOff val="0"/>
            <a:lumOff val="0"/>
            <a:alphaOff val="0"/>
          </a:schemeClr>
        </a:solidFill>
        <a:ln w="6350" cap="flat" cmpd="sng" algn="in">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Sinn Fein publicly announces talks with Britain.</a:t>
          </a:r>
        </a:p>
      </dsp:txBody>
      <dsp:txXfrm>
        <a:off x="4744407" y="3568731"/>
        <a:ext cx="2675599" cy="996578"/>
      </dsp:txXfrm>
    </dsp:sp>
    <dsp:sp modelId="{59F89A01-DFA0-9546-8CB6-ACCED04080BE}">
      <dsp:nvSpPr>
        <dsp:cNvPr id="0" name=""/>
        <dsp:cNvSpPr/>
      </dsp:nvSpPr>
      <dsp:spPr>
        <a:xfrm>
          <a:off x="6082207" y="2586037"/>
          <a:ext cx="0" cy="362045"/>
        </a:xfrm>
        <a:prstGeom prst="line">
          <a:avLst/>
        </a:prstGeom>
        <a:noFill/>
        <a:ln w="6350" cap="flat" cmpd="sng" algn="in">
          <a:solidFill>
            <a:schemeClr val="dk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D306F50-F24F-E74F-9EE8-BBEDE83EA2D9}">
      <dsp:nvSpPr>
        <dsp:cNvPr id="0" name=""/>
        <dsp:cNvSpPr/>
      </dsp:nvSpPr>
      <dsp:spPr>
        <a:xfrm rot="2700000">
          <a:off x="4521751" y="2545808"/>
          <a:ext cx="80458" cy="80458"/>
        </a:xfrm>
        <a:prstGeom prst="rect">
          <a:avLst/>
        </a:prstGeom>
        <a:gradFill rotWithShape="0">
          <a:gsLst>
            <a:gs pos="0">
              <a:schemeClr val="dk2">
                <a:tint val="94000"/>
                <a:satMod val="103000"/>
                <a:lumMod val="102000"/>
              </a:schemeClr>
            </a:gs>
            <a:gs pos="50000">
              <a:schemeClr val="dk2">
                <a:shade val="100000"/>
                <a:satMod val="110000"/>
                <a:lumMod val="100000"/>
              </a:schemeClr>
            </a:gs>
            <a:gs pos="100000">
              <a:schemeClr val="dk2">
                <a:shade val="78000"/>
                <a:satMod val="120000"/>
                <a:lumMod val="99000"/>
              </a:schemeClr>
            </a:gs>
          </a:gsLst>
          <a:lin ang="5400000" scaled="0"/>
        </a:gradFill>
        <a:ln w="6350">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 modelId="{15541AEC-22D2-FC41-89FC-5279C8E43334}">
      <dsp:nvSpPr>
        <dsp:cNvPr id="0" name=""/>
        <dsp:cNvSpPr/>
      </dsp:nvSpPr>
      <dsp:spPr>
        <a:xfrm rot="2700000">
          <a:off x="6041978" y="2545808"/>
          <a:ext cx="80458" cy="80458"/>
        </a:xfrm>
        <a:prstGeom prst="rect">
          <a:avLst/>
        </a:prstGeom>
        <a:gradFill rotWithShape="0">
          <a:gsLst>
            <a:gs pos="0">
              <a:schemeClr val="dk2">
                <a:tint val="94000"/>
                <a:satMod val="103000"/>
                <a:lumMod val="102000"/>
              </a:schemeClr>
            </a:gs>
            <a:gs pos="50000">
              <a:schemeClr val="dk2">
                <a:shade val="100000"/>
                <a:satMod val="110000"/>
                <a:lumMod val="100000"/>
              </a:schemeClr>
            </a:gs>
            <a:gs pos="100000">
              <a:schemeClr val="dk2">
                <a:shade val="78000"/>
                <a:satMod val="120000"/>
                <a:lumMod val="99000"/>
              </a:schemeClr>
            </a:gs>
          </a:gsLst>
          <a:lin ang="5400000" scaled="0"/>
        </a:gradFill>
        <a:ln w="6350">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 modelId="{9E40E3AC-3E27-2349-BFBB-95D79132D18E}">
      <dsp:nvSpPr>
        <dsp:cNvPr id="0" name=""/>
        <dsp:cNvSpPr/>
      </dsp:nvSpPr>
      <dsp:spPr>
        <a:xfrm>
          <a:off x="6264634" y="1603343"/>
          <a:ext cx="2675599" cy="620649"/>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Feb. 1995</a:t>
          </a:r>
        </a:p>
      </dsp:txBody>
      <dsp:txXfrm>
        <a:off x="6264634" y="1603343"/>
        <a:ext cx="2675599" cy="620649"/>
      </dsp:txXfrm>
    </dsp:sp>
    <dsp:sp modelId="{B9AC3A34-DCFE-BE41-A528-BEC238791DC3}">
      <dsp:nvSpPr>
        <dsp:cNvPr id="0" name=""/>
        <dsp:cNvSpPr/>
      </dsp:nvSpPr>
      <dsp:spPr>
        <a:xfrm>
          <a:off x="6264634" y="821713"/>
          <a:ext cx="2675599" cy="781629"/>
        </a:xfrm>
        <a:prstGeom prst="rect">
          <a:avLst/>
        </a:prstGeom>
        <a:solidFill>
          <a:schemeClr val="dk2">
            <a:alpha val="90000"/>
            <a:tint val="40000"/>
            <a:hueOff val="0"/>
            <a:satOff val="0"/>
            <a:lumOff val="0"/>
            <a:alphaOff val="0"/>
          </a:schemeClr>
        </a:solidFill>
        <a:ln w="6350" cap="flat" cmpd="sng" algn="in">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Anglo-Irish Proposal for Peace.</a:t>
          </a:r>
        </a:p>
      </dsp:txBody>
      <dsp:txXfrm>
        <a:off x="6264634" y="821713"/>
        <a:ext cx="2675599" cy="781629"/>
      </dsp:txXfrm>
    </dsp:sp>
    <dsp:sp modelId="{EB96C5E9-0CE9-A642-9ADD-6CE7D4EC8EE4}">
      <dsp:nvSpPr>
        <dsp:cNvPr id="0" name=""/>
        <dsp:cNvSpPr/>
      </dsp:nvSpPr>
      <dsp:spPr>
        <a:xfrm>
          <a:off x="7602434" y="2223992"/>
          <a:ext cx="0" cy="362045"/>
        </a:xfrm>
        <a:prstGeom prst="line">
          <a:avLst/>
        </a:prstGeom>
        <a:noFill/>
        <a:ln w="6350" cap="flat" cmpd="sng" algn="in">
          <a:solidFill>
            <a:schemeClr val="dk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1746403-1FA3-5342-B038-4282F928FB63}">
      <dsp:nvSpPr>
        <dsp:cNvPr id="0" name=""/>
        <dsp:cNvSpPr/>
      </dsp:nvSpPr>
      <dsp:spPr>
        <a:xfrm>
          <a:off x="7784861" y="2948082"/>
          <a:ext cx="2675599" cy="620649"/>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w="6350" cap="flat" cmpd="sng" algn="in">
          <a:solidFill>
            <a:schemeClr val="dk2">
              <a:hueOff val="0"/>
              <a:satOff val="0"/>
              <a:lumOff val="0"/>
              <a:alphaOff val="0"/>
            </a:schemeClr>
          </a:solidFill>
          <a:prstDash val="solid"/>
        </a:ln>
        <a:effectLst>
          <a:outerShdw blurRad="57150" dist="19050" dir="5400000" algn="ctr" rotWithShape="0">
            <a:srgbClr val="000000">
              <a:alpha val="35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15 Sep. 1997</a:t>
          </a:r>
        </a:p>
      </dsp:txBody>
      <dsp:txXfrm>
        <a:off x="7784861" y="2948082"/>
        <a:ext cx="2675599" cy="620649"/>
      </dsp:txXfrm>
    </dsp:sp>
    <dsp:sp modelId="{8AFA8D5C-8BDA-5C4B-9D2B-9BEEA33A8A8E}">
      <dsp:nvSpPr>
        <dsp:cNvPr id="0" name=""/>
        <dsp:cNvSpPr/>
      </dsp:nvSpPr>
      <dsp:spPr>
        <a:xfrm>
          <a:off x="7784861" y="3568731"/>
          <a:ext cx="2675599" cy="781629"/>
        </a:xfrm>
        <a:prstGeom prst="rect">
          <a:avLst/>
        </a:prstGeom>
        <a:solidFill>
          <a:schemeClr val="dk2">
            <a:alpha val="90000"/>
            <a:tint val="40000"/>
            <a:hueOff val="0"/>
            <a:satOff val="0"/>
            <a:lumOff val="0"/>
            <a:alphaOff val="0"/>
          </a:schemeClr>
        </a:solidFill>
        <a:ln w="6350" cap="flat" cmpd="sng" algn="in">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Negotiation of formal peace talks.</a:t>
          </a:r>
        </a:p>
      </dsp:txBody>
      <dsp:txXfrm>
        <a:off x="7784861" y="3568731"/>
        <a:ext cx="2675599" cy="781629"/>
      </dsp:txXfrm>
    </dsp:sp>
    <dsp:sp modelId="{48CE9DC2-1BDF-E941-B778-0030BC32E6B6}">
      <dsp:nvSpPr>
        <dsp:cNvPr id="0" name=""/>
        <dsp:cNvSpPr/>
      </dsp:nvSpPr>
      <dsp:spPr>
        <a:xfrm>
          <a:off x="9122661" y="2586037"/>
          <a:ext cx="0" cy="362045"/>
        </a:xfrm>
        <a:prstGeom prst="line">
          <a:avLst/>
        </a:prstGeom>
        <a:noFill/>
        <a:ln w="6350" cap="flat" cmpd="sng" algn="in">
          <a:solidFill>
            <a:schemeClr val="dk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11B6C22-8F80-884B-B2F8-897E81B5D603}">
      <dsp:nvSpPr>
        <dsp:cNvPr id="0" name=""/>
        <dsp:cNvSpPr/>
      </dsp:nvSpPr>
      <dsp:spPr>
        <a:xfrm rot="2700000">
          <a:off x="7562205" y="2545808"/>
          <a:ext cx="80458" cy="80458"/>
        </a:xfrm>
        <a:prstGeom prst="rect">
          <a:avLst/>
        </a:prstGeom>
        <a:gradFill rotWithShape="0">
          <a:gsLst>
            <a:gs pos="0">
              <a:schemeClr val="dk2">
                <a:tint val="94000"/>
                <a:satMod val="103000"/>
                <a:lumMod val="102000"/>
              </a:schemeClr>
            </a:gs>
            <a:gs pos="50000">
              <a:schemeClr val="dk2">
                <a:shade val="100000"/>
                <a:satMod val="110000"/>
                <a:lumMod val="100000"/>
              </a:schemeClr>
            </a:gs>
            <a:gs pos="100000">
              <a:schemeClr val="dk2">
                <a:shade val="78000"/>
                <a:satMod val="120000"/>
                <a:lumMod val="99000"/>
              </a:schemeClr>
            </a:gs>
          </a:gsLst>
          <a:lin ang="5400000" scaled="0"/>
        </a:gradFill>
        <a:ln w="6350">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 modelId="{9029A0BB-C9C1-A44A-978E-34D01A4287E4}">
      <dsp:nvSpPr>
        <dsp:cNvPr id="0" name=""/>
        <dsp:cNvSpPr/>
      </dsp:nvSpPr>
      <dsp:spPr>
        <a:xfrm rot="2700000">
          <a:off x="9082432" y="2545808"/>
          <a:ext cx="80458" cy="80458"/>
        </a:xfrm>
        <a:prstGeom prst="rect">
          <a:avLst/>
        </a:prstGeom>
        <a:gradFill rotWithShape="0">
          <a:gsLst>
            <a:gs pos="0">
              <a:schemeClr val="dk2">
                <a:tint val="94000"/>
                <a:satMod val="103000"/>
                <a:lumMod val="102000"/>
              </a:schemeClr>
            </a:gs>
            <a:gs pos="50000">
              <a:schemeClr val="dk2">
                <a:shade val="100000"/>
                <a:satMod val="110000"/>
                <a:lumMod val="100000"/>
              </a:schemeClr>
            </a:gs>
            <a:gs pos="100000">
              <a:schemeClr val="dk2">
                <a:shade val="78000"/>
                <a:satMod val="120000"/>
                <a:lumMod val="99000"/>
              </a:schemeClr>
            </a:gs>
          </a:gsLst>
          <a:lin ang="5400000" scaled="0"/>
        </a:gradFill>
        <a:ln w="6350">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EED5E2-3A32-3B44-A2AE-D38FCFA4EC14}">
      <dsp:nvSpPr>
        <dsp:cNvPr id="0" name=""/>
        <dsp:cNvSpPr/>
      </dsp:nvSpPr>
      <dsp:spPr>
        <a:xfrm>
          <a:off x="397549" y="1960"/>
          <a:ext cx="2751906" cy="1651143"/>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Also known as the Belfast Agreement – signed on April 10, 1998.</a:t>
          </a:r>
          <a:endParaRPr lang="en-US" sz="2200" kern="1200"/>
        </a:p>
      </dsp:txBody>
      <dsp:txXfrm>
        <a:off x="397549" y="1960"/>
        <a:ext cx="2751906" cy="1651143"/>
      </dsp:txXfrm>
    </dsp:sp>
    <dsp:sp modelId="{2A760232-BCC6-2C46-ABE5-4D5C7CB04097}">
      <dsp:nvSpPr>
        <dsp:cNvPr id="0" name=""/>
        <dsp:cNvSpPr/>
      </dsp:nvSpPr>
      <dsp:spPr>
        <a:xfrm>
          <a:off x="3424646" y="1960"/>
          <a:ext cx="2751906" cy="1651143"/>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Result of open and secret negotiations.</a:t>
          </a:r>
          <a:endParaRPr lang="en-US" sz="2200" kern="1200"/>
        </a:p>
      </dsp:txBody>
      <dsp:txXfrm>
        <a:off x="3424646" y="1960"/>
        <a:ext cx="2751906" cy="1651143"/>
      </dsp:txXfrm>
    </dsp:sp>
    <dsp:sp modelId="{45FF4531-E555-8947-BFCB-3E060A70E024}">
      <dsp:nvSpPr>
        <dsp:cNvPr id="0" name=""/>
        <dsp:cNvSpPr/>
      </dsp:nvSpPr>
      <dsp:spPr>
        <a:xfrm>
          <a:off x="6451743" y="1960"/>
          <a:ext cx="2751906" cy="1651143"/>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Consists of two agreements: British-Irish Agreement and the Multi-Party Agreement.</a:t>
          </a:r>
          <a:endParaRPr lang="en-US" sz="2200" kern="1200" dirty="0"/>
        </a:p>
      </dsp:txBody>
      <dsp:txXfrm>
        <a:off x="6451743" y="1960"/>
        <a:ext cx="2751906" cy="1651143"/>
      </dsp:txXfrm>
    </dsp:sp>
    <dsp:sp modelId="{7F319D3E-75D1-2E4E-9FE5-04D052F7978F}">
      <dsp:nvSpPr>
        <dsp:cNvPr id="0" name=""/>
        <dsp:cNvSpPr/>
      </dsp:nvSpPr>
      <dsp:spPr>
        <a:xfrm>
          <a:off x="1911098" y="1928295"/>
          <a:ext cx="2751906" cy="1651143"/>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Establishment of a system of devolved government in Northern Ireland</a:t>
          </a:r>
          <a:endParaRPr lang="en-US" sz="2200" kern="1200"/>
        </a:p>
      </dsp:txBody>
      <dsp:txXfrm>
        <a:off x="1911098" y="1928295"/>
        <a:ext cx="2751906" cy="1651143"/>
      </dsp:txXfrm>
    </dsp:sp>
    <dsp:sp modelId="{EF49EA14-F96F-C94F-8614-7E879978A600}">
      <dsp:nvSpPr>
        <dsp:cNvPr id="0" name=""/>
        <dsp:cNvSpPr/>
      </dsp:nvSpPr>
      <dsp:spPr>
        <a:xfrm>
          <a:off x="4938195" y="1928295"/>
          <a:ext cx="2751906" cy="1651143"/>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Approved by referendums held in Ireland and Northern Ireland on May 22, 1998.</a:t>
          </a:r>
          <a:endParaRPr lang="en-US" sz="2200" kern="1200"/>
        </a:p>
      </dsp:txBody>
      <dsp:txXfrm>
        <a:off x="4938195" y="1928295"/>
        <a:ext cx="2751906" cy="165114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F1E12A-F8F1-CF4F-89F6-AF11144F3E3C}">
      <dsp:nvSpPr>
        <dsp:cNvPr id="0" name=""/>
        <dsp:cNvSpPr/>
      </dsp:nvSpPr>
      <dsp:spPr>
        <a:xfrm>
          <a:off x="0" y="43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46DDEE-FC42-9048-8918-141D43D92EF6}">
      <dsp:nvSpPr>
        <dsp:cNvPr id="0" name=""/>
        <dsp:cNvSpPr/>
      </dsp:nvSpPr>
      <dsp:spPr>
        <a:xfrm>
          <a:off x="0" y="437"/>
          <a:ext cx="9601200" cy="51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The Real IRA: formed in 1997.</a:t>
          </a:r>
          <a:endParaRPr lang="en-US" sz="2300" kern="1200"/>
        </a:p>
      </dsp:txBody>
      <dsp:txXfrm>
        <a:off x="0" y="437"/>
        <a:ext cx="9601200" cy="511503"/>
      </dsp:txXfrm>
    </dsp:sp>
    <dsp:sp modelId="{A26D98B4-9FE3-DA48-AF80-E36C2B89F0A8}">
      <dsp:nvSpPr>
        <dsp:cNvPr id="0" name=""/>
        <dsp:cNvSpPr/>
      </dsp:nvSpPr>
      <dsp:spPr>
        <a:xfrm>
          <a:off x="0" y="511940"/>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499118-D29E-EF48-9686-44A639EED6C1}">
      <dsp:nvSpPr>
        <dsp:cNvPr id="0" name=""/>
        <dsp:cNvSpPr/>
      </dsp:nvSpPr>
      <dsp:spPr>
        <a:xfrm>
          <a:off x="0" y="511940"/>
          <a:ext cx="9601200" cy="51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Splinter group from the Provisional IRA.</a:t>
          </a:r>
          <a:endParaRPr lang="en-US" sz="2300" kern="1200"/>
        </a:p>
      </dsp:txBody>
      <dsp:txXfrm>
        <a:off x="0" y="511940"/>
        <a:ext cx="9601200" cy="511503"/>
      </dsp:txXfrm>
    </dsp:sp>
    <dsp:sp modelId="{D756DCAD-6A2D-2448-AF66-96DE76CCC869}">
      <dsp:nvSpPr>
        <dsp:cNvPr id="0" name=""/>
        <dsp:cNvSpPr/>
      </dsp:nvSpPr>
      <dsp:spPr>
        <a:xfrm>
          <a:off x="0" y="1023444"/>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19A994-35D5-9545-B261-1FE2E357EBEB}">
      <dsp:nvSpPr>
        <dsp:cNvPr id="0" name=""/>
        <dsp:cNvSpPr/>
      </dsp:nvSpPr>
      <dsp:spPr>
        <a:xfrm>
          <a:off x="0" y="1023444"/>
          <a:ext cx="9601200" cy="51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Did not agree with the Good Friday Agreement.</a:t>
          </a:r>
          <a:endParaRPr lang="en-US" sz="2300" kern="1200"/>
        </a:p>
      </dsp:txBody>
      <dsp:txXfrm>
        <a:off x="0" y="1023444"/>
        <a:ext cx="9601200" cy="511503"/>
      </dsp:txXfrm>
    </dsp:sp>
    <dsp:sp modelId="{4DB4DCCF-66BA-E340-A2EE-01B88F3221A3}">
      <dsp:nvSpPr>
        <dsp:cNvPr id="0" name=""/>
        <dsp:cNvSpPr/>
      </dsp:nvSpPr>
      <dsp:spPr>
        <a:xfrm>
          <a:off x="0" y="1534948"/>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B30C85-6300-4248-977B-45AAAD6656FA}">
      <dsp:nvSpPr>
        <dsp:cNvPr id="0" name=""/>
        <dsp:cNvSpPr/>
      </dsp:nvSpPr>
      <dsp:spPr>
        <a:xfrm>
          <a:off x="0" y="1534948"/>
          <a:ext cx="9601200" cy="51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Carried out bombings in 1998.</a:t>
          </a:r>
          <a:endParaRPr lang="en-US" sz="2300" kern="1200"/>
        </a:p>
      </dsp:txBody>
      <dsp:txXfrm>
        <a:off x="0" y="1534948"/>
        <a:ext cx="9601200" cy="511503"/>
      </dsp:txXfrm>
    </dsp:sp>
    <dsp:sp modelId="{BC3C307D-50C7-B54C-946B-CE57E5B1A754}">
      <dsp:nvSpPr>
        <dsp:cNvPr id="0" name=""/>
        <dsp:cNvSpPr/>
      </dsp:nvSpPr>
      <dsp:spPr>
        <a:xfrm>
          <a:off x="0" y="2046451"/>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4B3331-EF10-4A47-B9CB-E57A77EE053A}">
      <dsp:nvSpPr>
        <dsp:cNvPr id="0" name=""/>
        <dsp:cNvSpPr/>
      </dsp:nvSpPr>
      <dsp:spPr>
        <a:xfrm>
          <a:off x="0" y="2046451"/>
          <a:ext cx="9601200" cy="51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Leader guilty of directing terrorism in 2003.</a:t>
          </a:r>
          <a:endParaRPr lang="en-US" sz="2300" kern="1200"/>
        </a:p>
      </dsp:txBody>
      <dsp:txXfrm>
        <a:off x="0" y="2046451"/>
        <a:ext cx="9601200" cy="511503"/>
      </dsp:txXfrm>
    </dsp:sp>
    <dsp:sp modelId="{FE11038A-AB06-DD4C-BAC7-6AEC7AB9A504}">
      <dsp:nvSpPr>
        <dsp:cNvPr id="0" name=""/>
        <dsp:cNvSpPr/>
      </dsp:nvSpPr>
      <dsp:spPr>
        <a:xfrm>
          <a:off x="0" y="2557955"/>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99B513-A83C-0A45-985D-9E0764E461C8}">
      <dsp:nvSpPr>
        <dsp:cNvPr id="0" name=""/>
        <dsp:cNvSpPr/>
      </dsp:nvSpPr>
      <dsp:spPr>
        <a:xfrm>
          <a:off x="0" y="2557955"/>
          <a:ext cx="9601200" cy="51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Targeted Police Service of NI in 2007.</a:t>
          </a:r>
          <a:endParaRPr lang="en-US" sz="2300" kern="1200"/>
        </a:p>
      </dsp:txBody>
      <dsp:txXfrm>
        <a:off x="0" y="2557955"/>
        <a:ext cx="9601200" cy="511503"/>
      </dsp:txXfrm>
    </dsp:sp>
    <dsp:sp modelId="{2829433A-0BE6-FA4B-ACC7-E9DA4A47EC45}">
      <dsp:nvSpPr>
        <dsp:cNvPr id="0" name=""/>
        <dsp:cNvSpPr/>
      </dsp:nvSpPr>
      <dsp:spPr>
        <a:xfrm>
          <a:off x="0" y="3069459"/>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9F7991-C457-0240-AEE7-1CDC09258BFE}">
      <dsp:nvSpPr>
        <dsp:cNvPr id="0" name=""/>
        <dsp:cNvSpPr/>
      </dsp:nvSpPr>
      <dsp:spPr>
        <a:xfrm>
          <a:off x="0" y="3069459"/>
          <a:ext cx="9601200" cy="51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2010-2012 struggle to organise any major attacks but engaged in shootings. </a:t>
          </a:r>
          <a:endParaRPr lang="en-US" sz="2300" kern="1200"/>
        </a:p>
      </dsp:txBody>
      <dsp:txXfrm>
        <a:off x="0" y="3069459"/>
        <a:ext cx="9601200" cy="511503"/>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93A157-4137-7746-9F42-58757BEBEBFF}">
      <dsp:nvSpPr>
        <dsp:cNvPr id="0" name=""/>
        <dsp:cNvSpPr/>
      </dsp:nvSpPr>
      <dsp:spPr>
        <a:xfrm>
          <a:off x="0" y="43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2AAEDF-426B-DD43-85FA-A086FDAF68C0}">
      <dsp:nvSpPr>
        <dsp:cNvPr id="0" name=""/>
        <dsp:cNvSpPr/>
      </dsp:nvSpPr>
      <dsp:spPr>
        <a:xfrm>
          <a:off x="0" y="437"/>
          <a:ext cx="9601200" cy="51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dirty="0"/>
            <a:t>The New IRA: formed in 2012.</a:t>
          </a:r>
          <a:endParaRPr lang="en-US" sz="2100" kern="1200" dirty="0"/>
        </a:p>
      </dsp:txBody>
      <dsp:txXfrm>
        <a:off x="0" y="437"/>
        <a:ext cx="9601200" cy="511503"/>
      </dsp:txXfrm>
    </dsp:sp>
    <dsp:sp modelId="{5A875603-E6BC-AA46-81E8-E14CDFC69A49}">
      <dsp:nvSpPr>
        <dsp:cNvPr id="0" name=""/>
        <dsp:cNvSpPr/>
      </dsp:nvSpPr>
      <dsp:spPr>
        <a:xfrm>
          <a:off x="0" y="511940"/>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3B45A9-951B-0749-AE76-19FFE6C15081}">
      <dsp:nvSpPr>
        <dsp:cNvPr id="0" name=""/>
        <dsp:cNvSpPr/>
      </dsp:nvSpPr>
      <dsp:spPr>
        <a:xfrm>
          <a:off x="0" y="511940"/>
          <a:ext cx="9601200" cy="51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Merger of RIRA and several smaller dissident republican groups.</a:t>
          </a:r>
          <a:endParaRPr lang="en-US" sz="2100" kern="1200"/>
        </a:p>
      </dsp:txBody>
      <dsp:txXfrm>
        <a:off x="0" y="511940"/>
        <a:ext cx="9601200" cy="511503"/>
      </dsp:txXfrm>
    </dsp:sp>
    <dsp:sp modelId="{852065F0-C03A-544D-B7D7-EEDC68398CB9}">
      <dsp:nvSpPr>
        <dsp:cNvPr id="0" name=""/>
        <dsp:cNvSpPr/>
      </dsp:nvSpPr>
      <dsp:spPr>
        <a:xfrm>
          <a:off x="0" y="1023444"/>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CB1560-05BB-C04A-B303-F7EDA05E21D4}">
      <dsp:nvSpPr>
        <dsp:cNvPr id="0" name=""/>
        <dsp:cNvSpPr/>
      </dsp:nvSpPr>
      <dsp:spPr>
        <a:xfrm>
          <a:off x="0" y="1023444"/>
          <a:ext cx="9601200" cy="51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Goals – oppose the non-violent peace process and put end to British occupation.</a:t>
          </a:r>
          <a:endParaRPr lang="en-US" sz="2100" kern="1200"/>
        </a:p>
      </dsp:txBody>
      <dsp:txXfrm>
        <a:off x="0" y="1023444"/>
        <a:ext cx="9601200" cy="511503"/>
      </dsp:txXfrm>
    </dsp:sp>
    <dsp:sp modelId="{FC3D3ABD-A4A4-8F4D-AD60-3CF2E8C53045}">
      <dsp:nvSpPr>
        <dsp:cNvPr id="0" name=""/>
        <dsp:cNvSpPr/>
      </dsp:nvSpPr>
      <dsp:spPr>
        <a:xfrm>
          <a:off x="0" y="1534948"/>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124C0A-0158-ED4E-9860-D70D4477D259}">
      <dsp:nvSpPr>
        <dsp:cNvPr id="0" name=""/>
        <dsp:cNvSpPr/>
      </dsp:nvSpPr>
      <dsp:spPr>
        <a:xfrm>
          <a:off x="0" y="1534948"/>
          <a:ext cx="9601200" cy="51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Primary targets – police officers when it attacks.</a:t>
          </a:r>
          <a:endParaRPr lang="en-US" sz="2100" kern="1200"/>
        </a:p>
      </dsp:txBody>
      <dsp:txXfrm>
        <a:off x="0" y="1534948"/>
        <a:ext cx="9601200" cy="511503"/>
      </dsp:txXfrm>
    </dsp:sp>
    <dsp:sp modelId="{3B2DED55-0786-6249-8707-A43485C65FA6}">
      <dsp:nvSpPr>
        <dsp:cNvPr id="0" name=""/>
        <dsp:cNvSpPr/>
      </dsp:nvSpPr>
      <dsp:spPr>
        <a:xfrm>
          <a:off x="0" y="2046451"/>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344C92-70CB-714E-B716-EB671F99E492}">
      <dsp:nvSpPr>
        <dsp:cNvPr id="0" name=""/>
        <dsp:cNvSpPr/>
      </dsp:nvSpPr>
      <dsp:spPr>
        <a:xfrm>
          <a:off x="0" y="2046451"/>
          <a:ext cx="9601200" cy="51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Attract younger dissidents.</a:t>
          </a:r>
          <a:endParaRPr lang="en-US" sz="2100" kern="1200"/>
        </a:p>
      </dsp:txBody>
      <dsp:txXfrm>
        <a:off x="0" y="2046451"/>
        <a:ext cx="9601200" cy="511503"/>
      </dsp:txXfrm>
    </dsp:sp>
    <dsp:sp modelId="{678CA9AC-7EF5-4445-A4BF-F913C622D4DC}">
      <dsp:nvSpPr>
        <dsp:cNvPr id="0" name=""/>
        <dsp:cNvSpPr/>
      </dsp:nvSpPr>
      <dsp:spPr>
        <a:xfrm>
          <a:off x="0" y="2557955"/>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9483B2-0C45-E440-9AF2-BAE944D0D992}">
      <dsp:nvSpPr>
        <dsp:cNvPr id="0" name=""/>
        <dsp:cNvSpPr/>
      </dsp:nvSpPr>
      <dsp:spPr>
        <a:xfrm>
          <a:off x="0" y="2557955"/>
          <a:ext cx="9601200" cy="51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Remained active in 2019.</a:t>
          </a:r>
          <a:endParaRPr lang="en-US" sz="2100" kern="1200"/>
        </a:p>
      </dsp:txBody>
      <dsp:txXfrm>
        <a:off x="0" y="2557955"/>
        <a:ext cx="9601200" cy="511503"/>
      </dsp:txXfrm>
    </dsp:sp>
    <dsp:sp modelId="{23EEEEE5-A0B8-174A-B2D0-8F2202F4FBC4}">
      <dsp:nvSpPr>
        <dsp:cNvPr id="0" name=""/>
        <dsp:cNvSpPr/>
      </dsp:nvSpPr>
      <dsp:spPr>
        <a:xfrm>
          <a:off x="0" y="3069459"/>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D30060-1038-0343-A667-E7DD012BBCFD}">
      <dsp:nvSpPr>
        <dsp:cNvPr id="0" name=""/>
        <dsp:cNvSpPr/>
      </dsp:nvSpPr>
      <dsp:spPr>
        <a:xfrm>
          <a:off x="0" y="3069459"/>
          <a:ext cx="9601200" cy="51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As of August 2019 the new IRA was the strongest it has ever been.</a:t>
          </a:r>
          <a:endParaRPr lang="en-US" sz="2100" kern="1200"/>
        </a:p>
      </dsp:txBody>
      <dsp:txXfrm>
        <a:off x="0" y="3069459"/>
        <a:ext cx="9601200" cy="51150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C5DBAE-B8FC-5641-9962-5CA42250E077}">
      <dsp:nvSpPr>
        <dsp:cNvPr id="0" name=""/>
        <dsp:cNvSpPr/>
      </dsp:nvSpPr>
      <dsp:spPr>
        <a:xfrm>
          <a:off x="2812" y="340206"/>
          <a:ext cx="2231528" cy="1338917"/>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Explored the history, origins, ideology, motives and goals of the IRA.</a:t>
          </a:r>
          <a:endParaRPr lang="en-US" sz="1900" kern="1200"/>
        </a:p>
      </dsp:txBody>
      <dsp:txXfrm>
        <a:off x="2812" y="340206"/>
        <a:ext cx="2231528" cy="1338917"/>
      </dsp:txXfrm>
    </dsp:sp>
    <dsp:sp modelId="{D60A4C07-4155-AE44-A9B6-FD8EF970E504}">
      <dsp:nvSpPr>
        <dsp:cNvPr id="0" name=""/>
        <dsp:cNvSpPr/>
      </dsp:nvSpPr>
      <dsp:spPr>
        <a:xfrm>
          <a:off x="2457494" y="340206"/>
          <a:ext cx="2231528" cy="1338917"/>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Established how the Provisional and Official IRA differ.</a:t>
          </a:r>
          <a:endParaRPr lang="en-US" sz="1900" kern="1200"/>
        </a:p>
      </dsp:txBody>
      <dsp:txXfrm>
        <a:off x="2457494" y="340206"/>
        <a:ext cx="2231528" cy="1338917"/>
      </dsp:txXfrm>
    </dsp:sp>
    <dsp:sp modelId="{489E3BFC-EA1B-AC4F-83E5-BD3C95CBAEC0}">
      <dsp:nvSpPr>
        <dsp:cNvPr id="0" name=""/>
        <dsp:cNvSpPr/>
      </dsp:nvSpPr>
      <dsp:spPr>
        <a:xfrm>
          <a:off x="4912176" y="340206"/>
          <a:ext cx="2231528" cy="1338917"/>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Summarised the troubles.</a:t>
          </a:r>
          <a:endParaRPr lang="en-US" sz="1900" kern="1200"/>
        </a:p>
      </dsp:txBody>
      <dsp:txXfrm>
        <a:off x="4912176" y="340206"/>
        <a:ext cx="2231528" cy="1338917"/>
      </dsp:txXfrm>
    </dsp:sp>
    <dsp:sp modelId="{137D6274-5213-3D4D-8CDC-625FEF27EC12}">
      <dsp:nvSpPr>
        <dsp:cNvPr id="0" name=""/>
        <dsp:cNvSpPr/>
      </dsp:nvSpPr>
      <dsp:spPr>
        <a:xfrm>
          <a:off x="7366858" y="340206"/>
          <a:ext cx="2231528" cy="1338917"/>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Looked at the non-violent and violent strategies of the IRA.</a:t>
          </a:r>
          <a:endParaRPr lang="en-US" sz="1900" kern="1200"/>
        </a:p>
      </dsp:txBody>
      <dsp:txXfrm>
        <a:off x="7366858" y="340206"/>
        <a:ext cx="2231528" cy="1338917"/>
      </dsp:txXfrm>
    </dsp:sp>
    <dsp:sp modelId="{016A02AB-1B5C-C541-9597-C0B5B2386420}">
      <dsp:nvSpPr>
        <dsp:cNvPr id="0" name=""/>
        <dsp:cNvSpPr/>
      </dsp:nvSpPr>
      <dsp:spPr>
        <a:xfrm>
          <a:off x="1230153" y="1902276"/>
          <a:ext cx="2231528" cy="1338917"/>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Examined the response to the IRA.</a:t>
          </a:r>
          <a:endParaRPr lang="en-US" sz="1900" kern="1200"/>
        </a:p>
      </dsp:txBody>
      <dsp:txXfrm>
        <a:off x="1230153" y="1902276"/>
        <a:ext cx="2231528" cy="1338917"/>
      </dsp:txXfrm>
    </dsp:sp>
    <dsp:sp modelId="{05CFA311-D49D-2C4B-9EB2-6AF5ABEC4B76}">
      <dsp:nvSpPr>
        <dsp:cNvPr id="0" name=""/>
        <dsp:cNvSpPr/>
      </dsp:nvSpPr>
      <dsp:spPr>
        <a:xfrm>
          <a:off x="3684835" y="1902276"/>
          <a:ext cx="2231528" cy="1338917"/>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Distinguished how peace was brought about.</a:t>
          </a:r>
          <a:endParaRPr lang="en-US" sz="1900" kern="1200"/>
        </a:p>
      </dsp:txBody>
      <dsp:txXfrm>
        <a:off x="3684835" y="1902276"/>
        <a:ext cx="2231528" cy="1338917"/>
      </dsp:txXfrm>
    </dsp:sp>
    <dsp:sp modelId="{E146CAA4-9A5C-D04D-852C-0DE263EEB0D5}">
      <dsp:nvSpPr>
        <dsp:cNvPr id="0" name=""/>
        <dsp:cNvSpPr/>
      </dsp:nvSpPr>
      <dsp:spPr>
        <a:xfrm>
          <a:off x="6139517" y="1902276"/>
          <a:ext cx="2231528" cy="1338917"/>
        </a:xfrm>
        <a:prstGeom prst="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Analysed the threat of the IRA today.</a:t>
          </a:r>
          <a:endParaRPr lang="en-US" sz="1900" kern="1200"/>
        </a:p>
      </dsp:txBody>
      <dsp:txXfrm>
        <a:off x="6139517" y="1902276"/>
        <a:ext cx="2231528" cy="1338917"/>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layout15.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3BB721-8469-F846-867A-A5ED67C6D0D9}" type="datetimeFigureOut">
              <a:rPr lang="en-GB" smtClean="0"/>
              <a:t>13/10/2021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97C284-1970-4540-840A-359343ACCF05}" type="slidenum">
              <a:rPr lang="en-GB" smtClean="0"/>
              <a:t>‹#›</a:t>
            </a:fld>
            <a:endParaRPr lang="en-GB"/>
          </a:p>
        </p:txBody>
      </p:sp>
    </p:spTree>
    <p:extLst>
      <p:ext uri="{BB962C8B-B14F-4D97-AF65-F5344CB8AC3E}">
        <p14:creationId xmlns:p14="http://schemas.microsoft.com/office/powerpoint/2010/main" val="5632533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97C284-1970-4540-840A-359343ACCF05}" type="slidenum">
              <a:rPr lang="en-GB" smtClean="0"/>
              <a:t>1</a:t>
            </a:fld>
            <a:endParaRPr lang="en-GB"/>
          </a:p>
        </p:txBody>
      </p:sp>
    </p:spTree>
    <p:extLst>
      <p:ext uri="{BB962C8B-B14F-4D97-AF65-F5344CB8AC3E}">
        <p14:creationId xmlns:p14="http://schemas.microsoft.com/office/powerpoint/2010/main" val="266195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97C284-1970-4540-840A-359343ACCF05}" type="slidenum">
              <a:rPr lang="en-GB" smtClean="0"/>
              <a:t>2</a:t>
            </a:fld>
            <a:endParaRPr lang="en-GB"/>
          </a:p>
        </p:txBody>
      </p:sp>
    </p:spTree>
    <p:extLst>
      <p:ext uri="{BB962C8B-B14F-4D97-AF65-F5344CB8AC3E}">
        <p14:creationId xmlns:p14="http://schemas.microsoft.com/office/powerpoint/2010/main" val="22275695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97C284-1970-4540-840A-359343ACCF05}" type="slidenum">
              <a:rPr lang="en-GB" smtClean="0"/>
              <a:t>3</a:t>
            </a:fld>
            <a:endParaRPr lang="en-GB"/>
          </a:p>
        </p:txBody>
      </p:sp>
    </p:spTree>
    <p:extLst>
      <p:ext uri="{BB962C8B-B14F-4D97-AF65-F5344CB8AC3E}">
        <p14:creationId xmlns:p14="http://schemas.microsoft.com/office/powerpoint/2010/main" val="30929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original IRA was formed out of the Irish Republic Brotherhood and Irish Volunteers during the Irish War of Independence during 1918 and 1921. The IRA was created in 1919 as a successor to the Irish Volunteers who were a militant nationalist organisation founded in 1913.</a:t>
            </a:r>
          </a:p>
          <a:p>
            <a:endParaRPr lang="en-GB" dirty="0"/>
          </a:p>
          <a:p>
            <a:r>
              <a:rPr lang="en-GB" dirty="0"/>
              <a:t>The purpose of the IRA was stop British rule in Northern Ireland using armed forces and fight for independence and a unified republic.</a:t>
            </a:r>
          </a:p>
          <a:p>
            <a:endParaRPr lang="en-GB" dirty="0"/>
          </a:p>
          <a:p>
            <a:r>
              <a:rPr lang="en-GB" dirty="0"/>
              <a:t>The original IRA was then split into two factions following the signing of the Anglo-Irish Treaty in 1921 which led to the development of the Pro-Treaty and Anti-Treaty IRA. The Pro-Treaty IRA were prepared to accept a self-governing IRA under British sovereignty (which means that they were to accept British authority and laws), however, the Anti-Treaty IRA were determined to remove all components of British rule.  </a:t>
            </a:r>
          </a:p>
          <a:p>
            <a:endParaRPr lang="en-GB" dirty="0"/>
          </a:p>
          <a:p>
            <a:r>
              <a:rPr lang="en-GB" dirty="0"/>
              <a:t>The two factions clashed during the Bloody Irish Civil War during 1922 and 1923 with the Pro-Treaty being victorious which gave strength to the newly formed Irish Free State. However, many members of the Anti-Treaty IRA went underground following the civil war due to their opposition to the Free State and vowed to continue the struggle for Irish Republicanism.</a:t>
            </a:r>
          </a:p>
          <a:p>
            <a:endParaRPr lang="en-GB" dirty="0"/>
          </a:p>
          <a:p>
            <a:r>
              <a:rPr lang="en-GB" dirty="0"/>
              <a:t>The anti-treaty IRA subsequently split in 1969 into the Provisional and Official IRA – with the Provisional IRA developing a moderate left-wing political agenda and the Official IRA having a Marxist Orientation. </a:t>
            </a:r>
          </a:p>
          <a:p>
            <a:endParaRPr lang="en-GB" dirty="0"/>
          </a:p>
          <a:p>
            <a:endParaRPr lang="en-GB" dirty="0"/>
          </a:p>
        </p:txBody>
      </p:sp>
      <p:sp>
        <p:nvSpPr>
          <p:cNvPr id="4" name="Slide Number Placeholder 3"/>
          <p:cNvSpPr>
            <a:spLocks noGrp="1"/>
          </p:cNvSpPr>
          <p:nvPr>
            <p:ph type="sldNum" sz="quarter" idx="5"/>
          </p:nvPr>
        </p:nvSpPr>
        <p:spPr/>
        <p:txBody>
          <a:bodyPr/>
          <a:lstStyle/>
          <a:p>
            <a:fld id="{E497C284-1970-4540-840A-359343ACCF05}" type="slidenum">
              <a:rPr lang="en-GB" smtClean="0"/>
              <a:t>4</a:t>
            </a:fld>
            <a:endParaRPr lang="en-GB"/>
          </a:p>
        </p:txBody>
      </p:sp>
    </p:spTree>
    <p:extLst>
      <p:ext uri="{BB962C8B-B14F-4D97-AF65-F5344CB8AC3E}">
        <p14:creationId xmlns:p14="http://schemas.microsoft.com/office/powerpoint/2010/main" val="570159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lot of the IRA members were Catholic – In 1922 approximately 1 million people were protestant and 500,000 people were Catholics. The Catholics were opposed to socio-economic deprivation due to the fact Catholic households used to be larger but more likely to include unemployed adults. Catholics were largely considered as republican so the IRA defended the inequality against the Catholics.</a:t>
            </a:r>
          </a:p>
          <a:p>
            <a:endParaRPr lang="en-GB" dirty="0"/>
          </a:p>
          <a:p>
            <a:r>
              <a:rPr lang="en-GB" dirty="0"/>
              <a:t>The ideologies of the IRA were based on its preference for the Republicans doctrines. The members believed in the promotion of political and cultural nationalism. Nationalism can be defined as an emotional identification with fellow subjects of a state on the basis of shared language, customs, values, religion or culture. The IRA wanted to be separate from British rule by making its own laws and maintain its Gaelic language. </a:t>
            </a:r>
          </a:p>
          <a:p>
            <a:endParaRPr lang="en-GB" dirty="0"/>
          </a:p>
          <a:p>
            <a:r>
              <a:rPr lang="en-GB" dirty="0"/>
              <a:t>The IRA leaders embraced aspects of socialism considering its truly revolutionary ideology that allowed connection with Irelands working classes. Socialism is heavily rooted in left-wing ideology and is a populist economic and political system based on public ownership. Proponents of socialism believe that it leads to a more equal distribution of goods and services to create a more fair society. </a:t>
            </a:r>
          </a:p>
          <a:p>
            <a:endParaRPr lang="en-GB" dirty="0"/>
          </a:p>
          <a:p>
            <a:r>
              <a:rPr lang="en-GB" dirty="0"/>
              <a:t>When the IRA split in 1969 the OIRA became openly Marxist. Marxism refers to class struggles and the removal of classes to create equality.</a:t>
            </a:r>
          </a:p>
        </p:txBody>
      </p:sp>
      <p:sp>
        <p:nvSpPr>
          <p:cNvPr id="4" name="Slide Number Placeholder 3"/>
          <p:cNvSpPr>
            <a:spLocks noGrp="1"/>
          </p:cNvSpPr>
          <p:nvPr>
            <p:ph type="sldNum" sz="quarter" idx="5"/>
          </p:nvPr>
        </p:nvSpPr>
        <p:spPr/>
        <p:txBody>
          <a:bodyPr/>
          <a:lstStyle/>
          <a:p>
            <a:fld id="{E497C284-1970-4540-840A-359343ACCF05}" type="slidenum">
              <a:rPr lang="en-GB" smtClean="0"/>
              <a:t>5</a:t>
            </a:fld>
            <a:endParaRPr lang="en-GB"/>
          </a:p>
        </p:txBody>
      </p:sp>
    </p:spTree>
    <p:extLst>
      <p:ext uri="{BB962C8B-B14F-4D97-AF65-F5344CB8AC3E}">
        <p14:creationId xmlns:p14="http://schemas.microsoft.com/office/powerpoint/2010/main" val="37882682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IRA is a paramilitary organisation that seeks to consolidate an Irish republic through political violence, end the British rule in Northern Ireland and reunify Ireland. Specifically the IRA sought to use armed forces to undermine British Rule in Ireland and achieve the strategic objective of an independent republic with the political assistance of Sinn Fein. </a:t>
            </a:r>
          </a:p>
          <a:p>
            <a:endParaRPr lang="en-GB" dirty="0"/>
          </a:p>
          <a:p>
            <a:r>
              <a:rPr lang="en-GB" dirty="0"/>
              <a:t>However, when the IRA split in 1969 their motives and goals also split.</a:t>
            </a:r>
          </a:p>
          <a:p>
            <a:r>
              <a:rPr lang="en-GB" dirty="0"/>
              <a:t>The OIRA favoured political activism over paramilitary efforts. Although, the PIRA still continued their paramilitary efforts during their struggles.</a:t>
            </a:r>
          </a:p>
          <a:p>
            <a:endParaRPr lang="en-GB" dirty="0"/>
          </a:p>
        </p:txBody>
      </p:sp>
      <p:sp>
        <p:nvSpPr>
          <p:cNvPr id="4" name="Slide Number Placeholder 3"/>
          <p:cNvSpPr>
            <a:spLocks noGrp="1"/>
          </p:cNvSpPr>
          <p:nvPr>
            <p:ph type="sldNum" sz="quarter" idx="5"/>
          </p:nvPr>
        </p:nvSpPr>
        <p:spPr/>
        <p:txBody>
          <a:bodyPr/>
          <a:lstStyle/>
          <a:p>
            <a:fld id="{E497C284-1970-4540-840A-359343ACCF05}" type="slidenum">
              <a:rPr lang="en-GB" smtClean="0"/>
              <a:t>6</a:t>
            </a:fld>
            <a:endParaRPr lang="en-GB"/>
          </a:p>
        </p:txBody>
      </p:sp>
    </p:spTree>
    <p:extLst>
      <p:ext uri="{BB962C8B-B14F-4D97-AF65-F5344CB8AC3E}">
        <p14:creationId xmlns:p14="http://schemas.microsoft.com/office/powerpoint/2010/main" val="39429021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Sinn Fein was formed at the beginning of the 1900s – Sinn Fein means ‘’ourselves alone’’ – they want to achieve their own freedom. The relationship between the IRA has been symbiotic and an auxiliary of the IRA. They were there for propaganda purposes, raise funds and speak on behalf of the IRA. </a:t>
            </a:r>
          </a:p>
          <a:p>
            <a:endParaRPr lang="en-GB" dirty="0"/>
          </a:p>
          <a:p>
            <a:r>
              <a:rPr lang="en-GB" dirty="0"/>
              <a:t>The political party, IRA was banned in the UK until 1974 because many of its leaders were thought to be members of the IRA. Sinn Fein was subject to expulsion orders and broadcasting bans in both the UK and NI.</a:t>
            </a:r>
          </a:p>
          <a:p>
            <a:endParaRPr lang="en-GB" dirty="0"/>
          </a:p>
        </p:txBody>
      </p:sp>
      <p:sp>
        <p:nvSpPr>
          <p:cNvPr id="4" name="Slide Number Placeholder 3"/>
          <p:cNvSpPr>
            <a:spLocks noGrp="1"/>
          </p:cNvSpPr>
          <p:nvPr>
            <p:ph type="sldNum" sz="quarter" idx="5"/>
          </p:nvPr>
        </p:nvSpPr>
        <p:spPr/>
        <p:txBody>
          <a:bodyPr/>
          <a:lstStyle/>
          <a:p>
            <a:fld id="{E497C284-1970-4540-840A-359343ACCF05}" type="slidenum">
              <a:rPr lang="en-GB" smtClean="0"/>
              <a:t>7</a:t>
            </a:fld>
            <a:endParaRPr lang="en-GB"/>
          </a:p>
        </p:txBody>
      </p:sp>
    </p:spTree>
    <p:extLst>
      <p:ext uri="{BB962C8B-B14F-4D97-AF65-F5344CB8AC3E}">
        <p14:creationId xmlns:p14="http://schemas.microsoft.com/office/powerpoint/2010/main" val="11761594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PIRA is committed to the removal of British forces in Norther Ireland and the creation of a united Ireland. </a:t>
            </a:r>
          </a:p>
          <a:p>
            <a:endParaRPr lang="en-GB" dirty="0"/>
          </a:p>
          <a:p>
            <a:r>
              <a:rPr lang="en-GB" dirty="0"/>
              <a:t>The tactics were initially threefold: disrupting the economic and civil life in NI by targeting bombing, attacks on the military and police bases to undermine the British presence and the protection of Ulster’s in Catholic communities.</a:t>
            </a:r>
          </a:p>
          <a:p>
            <a:r>
              <a:rPr lang="en-GB" dirty="0"/>
              <a:t>However, a forth strand emerged in 1974 with the attacks on British mainland that were designed to test the political will of Britons and the readiness of the government to hold on to territory.</a:t>
            </a:r>
          </a:p>
          <a:p>
            <a:endParaRPr lang="en-GB" dirty="0"/>
          </a:p>
          <a:p>
            <a:r>
              <a:rPr lang="en-GB" dirty="0"/>
              <a:t>Sean Mac </a:t>
            </a:r>
            <a:r>
              <a:rPr lang="en-GB" dirty="0" err="1"/>
              <a:t>Stiofain</a:t>
            </a:r>
            <a:r>
              <a:rPr lang="en-GB" dirty="0"/>
              <a:t> has an unusual background for an Irish Republican paramilitary as he was born as John Stephenson in London the son of protestant parents. He then later converted to Catholicism after school and joined the IRA in 1949. </a:t>
            </a:r>
            <a:r>
              <a:rPr lang="en-GB" dirty="0" err="1"/>
              <a:t>Stiofain</a:t>
            </a:r>
            <a:r>
              <a:rPr lang="en-GB" dirty="0"/>
              <a:t> spent 8 years in prison where he utilised this time to learn Gaelic. During the outbreak of the troubles in 1969 – </a:t>
            </a:r>
            <a:r>
              <a:rPr lang="en-GB" dirty="0" err="1"/>
              <a:t>Stiofain</a:t>
            </a:r>
            <a:r>
              <a:rPr lang="en-GB" dirty="0"/>
              <a:t> became the first chief of staff to the PIRA and remained in charge until a controversial interview on TV led to his arrest. </a:t>
            </a:r>
          </a:p>
        </p:txBody>
      </p:sp>
      <p:sp>
        <p:nvSpPr>
          <p:cNvPr id="4" name="Slide Number Placeholder 3"/>
          <p:cNvSpPr>
            <a:spLocks noGrp="1"/>
          </p:cNvSpPr>
          <p:nvPr>
            <p:ph type="sldNum" sz="quarter" idx="5"/>
          </p:nvPr>
        </p:nvSpPr>
        <p:spPr/>
        <p:txBody>
          <a:bodyPr/>
          <a:lstStyle/>
          <a:p>
            <a:fld id="{E497C284-1970-4540-840A-359343ACCF05}" type="slidenum">
              <a:rPr lang="en-GB" smtClean="0"/>
              <a:t>8</a:t>
            </a:fld>
            <a:endParaRPr lang="en-GB"/>
          </a:p>
        </p:txBody>
      </p:sp>
    </p:spTree>
    <p:extLst>
      <p:ext uri="{BB962C8B-B14F-4D97-AF65-F5344CB8AC3E}">
        <p14:creationId xmlns:p14="http://schemas.microsoft.com/office/powerpoint/2010/main" val="24624315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formative months, the PIRA was blunted by one critical problem; the lack of weapons. This is because a lot of the weapons were controlled by the OIRA. Therefore PIRA operatives targeted sympathisers abroad in the Republic of Ireland and the US. This led to number of donations. </a:t>
            </a:r>
          </a:p>
          <a:p>
            <a:endParaRPr lang="en-GB" dirty="0"/>
          </a:p>
          <a:p>
            <a:r>
              <a:rPr lang="en-GB" dirty="0"/>
              <a:t>IRA propaganda chides developed material, specifically for American audiences – playing on anti-British sentiments and Republican political ideas while avoiding the IRA’s link to socialism. </a:t>
            </a:r>
          </a:p>
          <a:p>
            <a:endParaRPr lang="en-GB" dirty="0"/>
          </a:p>
          <a:p>
            <a:r>
              <a:rPr lang="en-GB" dirty="0"/>
              <a:t>Recruitment was another agenda for the PIRA – but proved to be less difficult. This is due to the fact that rising tensions of the early 1970s drove many young people to the PIRA. The PIRA exploited worsening attitudes to the British by forming a special propaganda unit; producing slogans, posters and press releases that depicted the presence of British soldiers in NI as hostile occupation. </a:t>
            </a:r>
          </a:p>
        </p:txBody>
      </p:sp>
      <p:sp>
        <p:nvSpPr>
          <p:cNvPr id="4" name="Slide Number Placeholder 3"/>
          <p:cNvSpPr>
            <a:spLocks noGrp="1"/>
          </p:cNvSpPr>
          <p:nvPr>
            <p:ph type="sldNum" sz="quarter" idx="5"/>
          </p:nvPr>
        </p:nvSpPr>
        <p:spPr/>
        <p:txBody>
          <a:bodyPr/>
          <a:lstStyle/>
          <a:p>
            <a:fld id="{E497C284-1970-4540-840A-359343ACCF05}" type="slidenum">
              <a:rPr lang="en-GB" smtClean="0"/>
              <a:t>9</a:t>
            </a:fld>
            <a:endParaRPr lang="en-GB"/>
          </a:p>
        </p:txBody>
      </p:sp>
    </p:spTree>
    <p:extLst>
      <p:ext uri="{BB962C8B-B14F-4D97-AF65-F5344CB8AC3E}">
        <p14:creationId xmlns:p14="http://schemas.microsoft.com/office/powerpoint/2010/main" val="30539704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the late 1969, the IRA was best by internal divisions – a growing number of IRA volunteers were dissatisfied with the organisations leaders and strategy. </a:t>
            </a:r>
          </a:p>
          <a:p>
            <a:endParaRPr lang="en-GB" dirty="0"/>
          </a:p>
          <a:p>
            <a:r>
              <a:rPr lang="en-GB" dirty="0"/>
              <a:t>These divisions over strategy were intensified during the August 1969 Derry unrest, when the IRA were unable to deploy volunteers and arms to defend Catholics from Loyalist gangs. Resulting in many young radicals being appalled by the groups inability to defend Catholics.</a:t>
            </a:r>
          </a:p>
          <a:p>
            <a:endParaRPr lang="en-GB" dirty="0"/>
          </a:p>
          <a:p>
            <a:r>
              <a:rPr lang="en-GB" dirty="0"/>
              <a:t>The group became more focused on political activism and less concerned with paramilitary action. They became a smaller and less violent group in comparison to the PIRA.</a:t>
            </a:r>
          </a:p>
          <a:p>
            <a:endParaRPr lang="en-GB" dirty="0"/>
          </a:p>
          <a:p>
            <a:r>
              <a:rPr lang="en-GB" dirty="0"/>
              <a:t>Goulding became the leader of the OIRA – he was raised in a catholic family and joined the IRA after his 16</a:t>
            </a:r>
            <a:r>
              <a:rPr lang="en-GB" baseline="30000" dirty="0"/>
              <a:t>th</a:t>
            </a:r>
            <a:r>
              <a:rPr lang="en-GB" dirty="0"/>
              <a:t> birthday. He was arrested alongside Sean Mac </a:t>
            </a:r>
            <a:r>
              <a:rPr lang="en-GB" dirty="0" err="1"/>
              <a:t>Stiofain</a:t>
            </a:r>
            <a:r>
              <a:rPr lang="en-GB" dirty="0"/>
              <a:t> but split to form the two factions. Following his 8 years in prison, he became the IRA’s </a:t>
            </a:r>
            <a:r>
              <a:rPr lang="en-GB" dirty="0" err="1"/>
              <a:t>quatermaster</a:t>
            </a:r>
            <a:r>
              <a:rPr lang="en-GB" dirty="0"/>
              <a:t> general and chief staff. Goulding studied left-wing politics and Marxist revolutions and came to embrace a socialist interpretation of the problems in NI. He believed the divisions were encouraged by the capitalist elite to control the working class.</a:t>
            </a:r>
          </a:p>
        </p:txBody>
      </p:sp>
      <p:sp>
        <p:nvSpPr>
          <p:cNvPr id="4" name="Slide Number Placeholder 3"/>
          <p:cNvSpPr>
            <a:spLocks noGrp="1"/>
          </p:cNvSpPr>
          <p:nvPr>
            <p:ph type="sldNum" sz="quarter" idx="5"/>
          </p:nvPr>
        </p:nvSpPr>
        <p:spPr/>
        <p:txBody>
          <a:bodyPr/>
          <a:lstStyle/>
          <a:p>
            <a:fld id="{E497C284-1970-4540-840A-359343ACCF05}" type="slidenum">
              <a:rPr lang="en-GB" smtClean="0"/>
              <a:t>10</a:t>
            </a:fld>
            <a:endParaRPr lang="en-GB"/>
          </a:p>
        </p:txBody>
      </p:sp>
    </p:spTree>
    <p:extLst>
      <p:ext uri="{BB962C8B-B14F-4D97-AF65-F5344CB8AC3E}">
        <p14:creationId xmlns:p14="http://schemas.microsoft.com/office/powerpoint/2010/main" val="31425030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 his Marxist ideas, Goulding believed that Catholic and Protestant workers should unite against the British struggle rather than be fighting against each other.</a:t>
            </a:r>
          </a:p>
          <a:p>
            <a:endParaRPr lang="en-GB" dirty="0"/>
          </a:p>
          <a:p>
            <a:r>
              <a:rPr lang="en-GB" dirty="0"/>
              <a:t>Despite the fact under Goulding’s leadership the OIRA prioritised political activism over military action the OIRA did engage in some violence. Its volunteers increased military activities in the 1970s though their priority was the defence of Catholic civilians rather than on British forces. Its commanders also sought out, accumulated and stored weapons. By 1971 the OIRA was prepared enough to escalate military operations. </a:t>
            </a:r>
          </a:p>
          <a:p>
            <a:endParaRPr lang="en-GB" dirty="0"/>
          </a:p>
          <a:p>
            <a:r>
              <a:rPr lang="en-GB" dirty="0"/>
              <a:t>The ORIA carried out their most significant operation in February 1972 when they detonated a large car bomb in England Army Base as a retaliation to Bloody Sunday. Though not as prominent as the PIRA the OIRA were responsible for hundreds of deaths during the troubles and many of these were civilians or Republicans from other groups.</a:t>
            </a:r>
          </a:p>
        </p:txBody>
      </p:sp>
      <p:sp>
        <p:nvSpPr>
          <p:cNvPr id="4" name="Slide Number Placeholder 3"/>
          <p:cNvSpPr>
            <a:spLocks noGrp="1"/>
          </p:cNvSpPr>
          <p:nvPr>
            <p:ph type="sldNum" sz="quarter" idx="5"/>
          </p:nvPr>
        </p:nvSpPr>
        <p:spPr/>
        <p:txBody>
          <a:bodyPr/>
          <a:lstStyle/>
          <a:p>
            <a:fld id="{E497C284-1970-4540-840A-359343ACCF05}" type="slidenum">
              <a:rPr lang="en-GB" smtClean="0"/>
              <a:t>11</a:t>
            </a:fld>
            <a:endParaRPr lang="en-GB"/>
          </a:p>
        </p:txBody>
      </p:sp>
    </p:spTree>
    <p:extLst>
      <p:ext uri="{BB962C8B-B14F-4D97-AF65-F5344CB8AC3E}">
        <p14:creationId xmlns:p14="http://schemas.microsoft.com/office/powerpoint/2010/main" val="18643056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Trouble had been brewing in NI for decades due to tension and division. One side of the divide stood the Unionists, the other Catholics and then caught in the middle was the British Government. Paramilitary groups on both sides such as the IRA and Ulster Volunteer force operated outside the law utilising violence to impose their political will. </a:t>
            </a:r>
          </a:p>
          <a:p>
            <a:endParaRPr lang="en-GB" dirty="0"/>
          </a:p>
          <a:p>
            <a:r>
              <a:rPr lang="en-GB" dirty="0"/>
              <a:t>To understand the troubles, the political and religious lines that run through Irelands history must be understood. The majority of Irish people are Catholic but English occupation left a sizeable Protestant population. By the late 1600s the majority of land in Ireland was owned by Protestants Anglo-Irish who became the ruling class and most of the nations Catholics live as poor tenant-farmers who faced repression and discrimination through laws that kept Catholics out of education, prestigious occupations and government. </a:t>
            </a:r>
          </a:p>
          <a:p>
            <a:r>
              <a:rPr lang="en-GB" dirty="0"/>
              <a:t>By the 19</a:t>
            </a:r>
            <a:r>
              <a:rPr lang="en-GB" baseline="30000" dirty="0"/>
              <a:t>th</a:t>
            </a:r>
            <a:r>
              <a:rPr lang="en-GB" dirty="0"/>
              <a:t> Century, Irish Catholics fought to regain their rights.</a:t>
            </a:r>
          </a:p>
          <a:p>
            <a:endParaRPr lang="en-GB" dirty="0"/>
          </a:p>
          <a:p>
            <a:r>
              <a:rPr lang="en-GB" dirty="0"/>
              <a:t>The lack of common ground and connection between Catholics and Protestants continued to cause problems as decades of segregation caused Protestants and Catholics to live in separate areas where they were educated in different schools, employed in different work places and drank in different pubs. </a:t>
            </a:r>
          </a:p>
        </p:txBody>
      </p:sp>
      <p:sp>
        <p:nvSpPr>
          <p:cNvPr id="4" name="Slide Number Placeholder 3"/>
          <p:cNvSpPr>
            <a:spLocks noGrp="1"/>
          </p:cNvSpPr>
          <p:nvPr>
            <p:ph type="sldNum" sz="quarter" idx="5"/>
          </p:nvPr>
        </p:nvSpPr>
        <p:spPr/>
        <p:txBody>
          <a:bodyPr/>
          <a:lstStyle/>
          <a:p>
            <a:fld id="{E497C284-1970-4540-840A-359343ACCF05}" type="slidenum">
              <a:rPr lang="en-GB" smtClean="0"/>
              <a:t>12</a:t>
            </a:fld>
            <a:endParaRPr lang="en-GB"/>
          </a:p>
        </p:txBody>
      </p:sp>
    </p:spTree>
    <p:extLst>
      <p:ext uri="{BB962C8B-B14F-4D97-AF65-F5344CB8AC3E}">
        <p14:creationId xmlns:p14="http://schemas.microsoft.com/office/powerpoint/2010/main" val="14687125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Inspired by other Western Countries where racial and religious were crying out for rights and equality, NI Catholics initiated their own struggle for civil rights protesting against discriminatory housing allocations, unfair employment conditions, voting restrictions and electoral gerrymandering. However the Unionists saw this as a threat to their heritage, privileged position and political dominance. </a:t>
            </a:r>
          </a:p>
          <a:p>
            <a:endParaRPr lang="en-GB" dirty="0"/>
          </a:p>
          <a:p>
            <a:r>
              <a:rPr lang="en-GB" dirty="0"/>
              <a:t>This led to an eruption of violence in 1969. Firstly in Bogside Derry, rioting turned into a street war which is now labelled as the ‘Battle of the Bogside’ between Nationalists, Loyalists and the Royal Ulster Constabulary. Violence continued for two years following leading to the rise of paramilitary groups and the deployment of British soldiers.</a:t>
            </a:r>
          </a:p>
          <a:p>
            <a:endParaRPr lang="en-GB" dirty="0"/>
          </a:p>
          <a:p>
            <a:r>
              <a:rPr lang="en-GB" dirty="0"/>
              <a:t>January 30</a:t>
            </a:r>
            <a:r>
              <a:rPr lang="en-GB" baseline="30000" dirty="0"/>
              <a:t>th</a:t>
            </a:r>
            <a:r>
              <a:rPr lang="en-GB" dirty="0"/>
              <a:t> 1972, British paratroopers opened fire on civilian protestors in Derry killing 14 people which caused outrage across Ireland. This event was called Bloody Sunday.</a:t>
            </a:r>
          </a:p>
        </p:txBody>
      </p:sp>
      <p:sp>
        <p:nvSpPr>
          <p:cNvPr id="4" name="Slide Number Placeholder 3"/>
          <p:cNvSpPr>
            <a:spLocks noGrp="1"/>
          </p:cNvSpPr>
          <p:nvPr>
            <p:ph type="sldNum" sz="quarter" idx="5"/>
          </p:nvPr>
        </p:nvSpPr>
        <p:spPr/>
        <p:txBody>
          <a:bodyPr/>
          <a:lstStyle/>
          <a:p>
            <a:fld id="{E497C284-1970-4540-840A-359343ACCF05}" type="slidenum">
              <a:rPr lang="en-GB" smtClean="0"/>
              <a:t>13</a:t>
            </a:fld>
            <a:endParaRPr lang="en-GB"/>
          </a:p>
        </p:txBody>
      </p:sp>
    </p:spTree>
    <p:extLst>
      <p:ext uri="{BB962C8B-B14F-4D97-AF65-F5344CB8AC3E}">
        <p14:creationId xmlns:p14="http://schemas.microsoft.com/office/powerpoint/2010/main" val="38113505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97C284-1970-4540-840A-359343ACCF05}" type="slidenum">
              <a:rPr lang="en-GB" smtClean="0"/>
              <a:t>14</a:t>
            </a:fld>
            <a:endParaRPr lang="en-GB"/>
          </a:p>
        </p:txBody>
      </p:sp>
    </p:spTree>
    <p:extLst>
      <p:ext uri="{BB962C8B-B14F-4D97-AF65-F5344CB8AC3E}">
        <p14:creationId xmlns:p14="http://schemas.microsoft.com/office/powerpoint/2010/main" val="31183107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unsuccessful secret peace talks between the IRA and British Government, on the 21</a:t>
            </a:r>
            <a:r>
              <a:rPr lang="en-GB" baseline="30000" dirty="0"/>
              <a:t>st</a:t>
            </a:r>
            <a:r>
              <a:rPr lang="en-GB" dirty="0"/>
              <a:t> June 1972 twenty plus IRA bombs explode in Belfast leaving 9 dead and 130 injured on a day that became called Bloody Friday.</a:t>
            </a:r>
          </a:p>
          <a:p>
            <a:endParaRPr lang="en-GB" dirty="0"/>
          </a:p>
          <a:p>
            <a:r>
              <a:rPr lang="en-GB" dirty="0"/>
              <a:t>On the 21</a:t>
            </a:r>
            <a:r>
              <a:rPr lang="en-GB" baseline="30000" dirty="0"/>
              <a:t>st</a:t>
            </a:r>
            <a:r>
              <a:rPr lang="en-GB" dirty="0"/>
              <a:t> November 1974 the IRA targeted two pubs in Birmingham – known to be popular by off duty law enforcement. The IRA detonated a bomb that killed 21 people and injured 182</a:t>
            </a:r>
          </a:p>
          <a:p>
            <a:endParaRPr lang="en-GB" dirty="0"/>
          </a:p>
          <a:p>
            <a:r>
              <a:rPr lang="en-GB" dirty="0"/>
              <a:t>The IRA committed an attack using a bomb on the 27</a:t>
            </a:r>
            <a:r>
              <a:rPr lang="en-GB" baseline="30000" dirty="0"/>
              <a:t>th</a:t>
            </a:r>
            <a:r>
              <a:rPr lang="en-GB" dirty="0"/>
              <a:t> August 1979 that kills four including the cousin of the Queen – Lord Mountbatten. The assassination of Mountbatten was the first blow struck against the Royals by the IRA during its long campaign.</a:t>
            </a:r>
          </a:p>
          <a:p>
            <a:endParaRPr lang="en-GB" dirty="0"/>
          </a:p>
        </p:txBody>
      </p:sp>
      <p:sp>
        <p:nvSpPr>
          <p:cNvPr id="4" name="Slide Number Placeholder 3"/>
          <p:cNvSpPr>
            <a:spLocks noGrp="1"/>
          </p:cNvSpPr>
          <p:nvPr>
            <p:ph type="sldNum" sz="quarter" idx="5"/>
          </p:nvPr>
        </p:nvSpPr>
        <p:spPr/>
        <p:txBody>
          <a:bodyPr/>
          <a:lstStyle/>
          <a:p>
            <a:fld id="{E497C284-1970-4540-840A-359343ACCF05}" type="slidenum">
              <a:rPr lang="en-GB" smtClean="0"/>
              <a:t>15</a:t>
            </a:fld>
            <a:endParaRPr lang="en-GB"/>
          </a:p>
        </p:txBody>
      </p:sp>
    </p:spTree>
    <p:extLst>
      <p:ext uri="{BB962C8B-B14F-4D97-AF65-F5344CB8AC3E}">
        <p14:creationId xmlns:p14="http://schemas.microsoft.com/office/powerpoint/2010/main" val="14405353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8th November 1987 - An IRA bombing intending to hit police and security prior to a remembrance Sunday war memorial service in Enniskillen kills 11. All these people are civilians and 63 people are also injured. </a:t>
            </a:r>
          </a:p>
          <a:p>
            <a:endParaRPr lang="en-GB" dirty="0"/>
          </a:p>
          <a:p>
            <a:r>
              <a:rPr lang="en-GB" dirty="0"/>
              <a:t>On the 20</a:t>
            </a:r>
            <a:r>
              <a:rPr lang="en-GB" baseline="30000" dirty="0"/>
              <a:t>th</a:t>
            </a:r>
            <a:r>
              <a:rPr lang="en-GB" dirty="0"/>
              <a:t> Mach 1993 in a shopping area in Warrington the IRA detonates a bomb that called for peace and gained global outrage due to the face it killed two boys ages 3 and 12 and injured approximately 50 people.</a:t>
            </a:r>
          </a:p>
          <a:p>
            <a:endParaRPr lang="en-GB" dirty="0"/>
          </a:p>
          <a:p>
            <a:r>
              <a:rPr lang="en-GB" dirty="0"/>
              <a:t>The IRA ends the ceasefire on the 9</a:t>
            </a:r>
            <a:r>
              <a:rPr lang="en-GB" baseline="30000" dirty="0"/>
              <a:t>th</a:t>
            </a:r>
            <a:r>
              <a:rPr lang="en-GB" dirty="0"/>
              <a:t> February 1996 when it bombs London Docklands area. This attack killed two people and injured more than a 100 people and caused an estimated £150 million worth of damage.</a:t>
            </a:r>
          </a:p>
        </p:txBody>
      </p:sp>
      <p:sp>
        <p:nvSpPr>
          <p:cNvPr id="4" name="Slide Number Placeholder 3"/>
          <p:cNvSpPr>
            <a:spLocks noGrp="1"/>
          </p:cNvSpPr>
          <p:nvPr>
            <p:ph type="sldNum" sz="quarter" idx="5"/>
          </p:nvPr>
        </p:nvSpPr>
        <p:spPr/>
        <p:txBody>
          <a:bodyPr/>
          <a:lstStyle/>
          <a:p>
            <a:fld id="{E497C284-1970-4540-840A-359343ACCF05}" type="slidenum">
              <a:rPr lang="en-GB" smtClean="0"/>
              <a:t>16</a:t>
            </a:fld>
            <a:endParaRPr lang="en-GB"/>
          </a:p>
        </p:txBody>
      </p:sp>
    </p:spTree>
    <p:extLst>
      <p:ext uri="{BB962C8B-B14F-4D97-AF65-F5344CB8AC3E}">
        <p14:creationId xmlns:p14="http://schemas.microsoft.com/office/powerpoint/2010/main" val="37821114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strategy of hunger strikes began in 1976 where Frank Stagg died after 61 days after being on hunger strike in Wakefield prison. </a:t>
            </a:r>
          </a:p>
          <a:p>
            <a:endParaRPr lang="en-GB" dirty="0"/>
          </a:p>
          <a:p>
            <a:r>
              <a:rPr lang="en-GB" dirty="0"/>
              <a:t>More people engaged in hunger strikes again in 1980 when 7 Republican prisoners began a hunger strike. A further 23 Republican prisoners joined the hunger strike. Two months later the hunger strike ended in December.</a:t>
            </a:r>
          </a:p>
          <a:p>
            <a:endParaRPr lang="en-GB" dirty="0"/>
          </a:p>
          <a:p>
            <a:r>
              <a:rPr lang="en-GB" dirty="0"/>
              <a:t>However, the hunger strike campaign escalated and began again on the 1</a:t>
            </a:r>
            <a:r>
              <a:rPr lang="en-GB" baseline="30000" dirty="0"/>
              <a:t>st</a:t>
            </a:r>
            <a:r>
              <a:rPr lang="en-GB" dirty="0"/>
              <a:t> March 1981 when Bobby Sands in Maze prison refused food beginning a new hunger strike. The main aim of the new strike was to achieve the reintroduction of political status for Republican prisoners. </a:t>
            </a:r>
          </a:p>
          <a:p>
            <a:endParaRPr lang="en-GB" dirty="0"/>
          </a:p>
          <a:p>
            <a:r>
              <a:rPr lang="en-GB" dirty="0"/>
              <a:t>Between March 15</a:t>
            </a:r>
            <a:r>
              <a:rPr lang="en-GB" baseline="30000" dirty="0"/>
              <a:t>th</a:t>
            </a:r>
            <a:r>
              <a:rPr lang="en-GB" dirty="0"/>
              <a:t> and March 22</a:t>
            </a:r>
            <a:r>
              <a:rPr lang="en-GB" baseline="30000" dirty="0"/>
              <a:t>nd</a:t>
            </a:r>
            <a:r>
              <a:rPr lang="en-GB" dirty="0"/>
              <a:t> three IRA prisoners joined the hunger strikes in Maze prison – Raymond </a:t>
            </a:r>
            <a:r>
              <a:rPr lang="en-GB" dirty="0" err="1"/>
              <a:t>McCreesh</a:t>
            </a:r>
            <a:r>
              <a:rPr lang="en-GB" dirty="0"/>
              <a:t>, Pasty O’Hara and Francis Hughes. </a:t>
            </a:r>
          </a:p>
          <a:p>
            <a:endParaRPr lang="en-GB" dirty="0"/>
          </a:p>
          <a:p>
            <a:r>
              <a:rPr lang="en-GB" dirty="0"/>
              <a:t>On May 5</a:t>
            </a:r>
            <a:r>
              <a:rPr lang="en-GB" baseline="30000" dirty="0"/>
              <a:t>th</a:t>
            </a:r>
            <a:r>
              <a:rPr lang="en-GB" dirty="0"/>
              <a:t> Bobby Sands dies after being on hunger strike for 66 days and on May 7</a:t>
            </a:r>
            <a:r>
              <a:rPr lang="en-GB" baseline="30000" dirty="0"/>
              <a:t>th</a:t>
            </a:r>
            <a:r>
              <a:rPr lang="en-GB" dirty="0"/>
              <a:t> his funeral was held with an estimated 100,000 attending the funeral in Belfast. The size of the attendees reflected the impact the hunger strike was having on the Nationalist community in NI.</a:t>
            </a:r>
          </a:p>
          <a:p>
            <a:endParaRPr lang="en-GB" dirty="0"/>
          </a:p>
          <a:p>
            <a:r>
              <a:rPr lang="en-GB" dirty="0"/>
              <a:t>May 8</a:t>
            </a:r>
            <a:r>
              <a:rPr lang="en-GB" baseline="30000" dirty="0"/>
              <a:t>th</a:t>
            </a:r>
            <a:r>
              <a:rPr lang="en-GB" dirty="0"/>
              <a:t>, Joe McDonnel joins the hunger strike in Maze prison to take the place of Sands.</a:t>
            </a:r>
          </a:p>
          <a:p>
            <a:r>
              <a:rPr lang="en-GB" dirty="0"/>
              <a:t>Four days later the second hunger striker dies, Francis Hughes  after 59 days refusing to eat. His death led to a surge of rioting in the Nationalist areas of NI.</a:t>
            </a:r>
          </a:p>
          <a:p>
            <a:endParaRPr lang="en-GB" dirty="0"/>
          </a:p>
          <a:p>
            <a:r>
              <a:rPr lang="en-GB" dirty="0"/>
              <a:t>May 14</a:t>
            </a:r>
            <a:r>
              <a:rPr lang="en-GB" baseline="30000" dirty="0"/>
              <a:t>th</a:t>
            </a:r>
            <a:r>
              <a:rPr lang="en-GB" dirty="0"/>
              <a:t>, Brendan McLaughlin joins the hunger strike in Maze prison in replacement of Hughes, however, he was later taken off the strike on the 26</a:t>
            </a:r>
            <a:r>
              <a:rPr lang="en-GB" baseline="30000" dirty="0"/>
              <a:t>th</a:t>
            </a:r>
            <a:r>
              <a:rPr lang="en-GB" dirty="0"/>
              <a:t> May due to a perforated ulcer and internal bleeding.</a:t>
            </a:r>
          </a:p>
          <a:p>
            <a:endParaRPr lang="en-GB" dirty="0"/>
          </a:p>
          <a:p>
            <a:r>
              <a:rPr lang="en-GB" dirty="0"/>
              <a:t>The third and forth hunger strikers, </a:t>
            </a:r>
            <a:r>
              <a:rPr lang="en-GB" dirty="0" err="1"/>
              <a:t>McCreesh</a:t>
            </a:r>
            <a:r>
              <a:rPr lang="en-GB" dirty="0"/>
              <a:t> and O’Hara die after 61 days. </a:t>
            </a:r>
          </a:p>
        </p:txBody>
      </p:sp>
      <p:sp>
        <p:nvSpPr>
          <p:cNvPr id="4" name="Slide Number Placeholder 3"/>
          <p:cNvSpPr>
            <a:spLocks noGrp="1"/>
          </p:cNvSpPr>
          <p:nvPr>
            <p:ph type="sldNum" sz="quarter" idx="5"/>
          </p:nvPr>
        </p:nvSpPr>
        <p:spPr/>
        <p:txBody>
          <a:bodyPr/>
          <a:lstStyle/>
          <a:p>
            <a:fld id="{E497C284-1970-4540-840A-359343ACCF05}" type="slidenum">
              <a:rPr lang="en-GB" smtClean="0"/>
              <a:t>17</a:t>
            </a:fld>
            <a:endParaRPr lang="en-GB"/>
          </a:p>
        </p:txBody>
      </p:sp>
    </p:spTree>
    <p:extLst>
      <p:ext uri="{BB962C8B-B14F-4D97-AF65-F5344CB8AC3E}">
        <p14:creationId xmlns:p14="http://schemas.microsoft.com/office/powerpoint/2010/main" val="37984160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Between the 22</a:t>
            </a:r>
            <a:r>
              <a:rPr lang="en-GB" baseline="30000" dirty="0"/>
              <a:t>nd</a:t>
            </a:r>
            <a:r>
              <a:rPr lang="en-GB" dirty="0"/>
              <a:t> May and 8</a:t>
            </a:r>
            <a:r>
              <a:rPr lang="en-GB" baseline="30000" dirty="0"/>
              <a:t>th</a:t>
            </a:r>
            <a:r>
              <a:rPr lang="en-GB" dirty="0"/>
              <a:t> June four more people join the hunger strikes – Martin </a:t>
            </a:r>
            <a:r>
              <a:rPr lang="en-GB" dirty="0" err="1"/>
              <a:t>Hurson</a:t>
            </a:r>
            <a:r>
              <a:rPr lang="en-GB" dirty="0"/>
              <a:t>, Tom McElwee, Michael Devine and Laurence McKeown.</a:t>
            </a:r>
          </a:p>
          <a:p>
            <a:endParaRPr lang="en-GB" dirty="0"/>
          </a:p>
          <a:p>
            <a:r>
              <a:rPr lang="en-GB" dirty="0"/>
              <a:t>On the 8</a:t>
            </a:r>
            <a:r>
              <a:rPr lang="en-GB" baseline="30000" dirty="0"/>
              <a:t>th</a:t>
            </a:r>
            <a:r>
              <a:rPr lang="en-GB" dirty="0"/>
              <a:t> July the fifth hunger striker dies, Joe McDonnell after 61 days on the hunger strike. On the 9</a:t>
            </a:r>
            <a:r>
              <a:rPr lang="en-GB" baseline="30000" dirty="0"/>
              <a:t>th</a:t>
            </a:r>
            <a:r>
              <a:rPr lang="en-GB" dirty="0"/>
              <a:t> July Patrick McGeown joins the hunger strike. </a:t>
            </a:r>
          </a:p>
          <a:p>
            <a:endParaRPr lang="en-GB" dirty="0"/>
          </a:p>
          <a:p>
            <a:r>
              <a:rPr lang="en-GB" dirty="0"/>
              <a:t>Four days later, on the 13</a:t>
            </a:r>
            <a:r>
              <a:rPr lang="en-GB" baseline="30000" dirty="0"/>
              <a:t>th</a:t>
            </a:r>
            <a:r>
              <a:rPr lang="en-GB" dirty="0"/>
              <a:t> July Martin </a:t>
            </a:r>
            <a:r>
              <a:rPr lang="en-GB" dirty="0" err="1"/>
              <a:t>Hurson</a:t>
            </a:r>
            <a:r>
              <a:rPr lang="en-GB" dirty="0"/>
              <a:t> dies becoming the sixth striker to die as a result of the hunger strikes. </a:t>
            </a:r>
          </a:p>
          <a:p>
            <a:endParaRPr lang="en-GB" dirty="0"/>
          </a:p>
          <a:p>
            <a:r>
              <a:rPr lang="en-GB" dirty="0"/>
              <a:t>Between the 14</a:t>
            </a:r>
            <a:r>
              <a:rPr lang="en-GB" baseline="30000" dirty="0"/>
              <a:t>th</a:t>
            </a:r>
            <a:r>
              <a:rPr lang="en-GB" dirty="0"/>
              <a:t> July and the 14</a:t>
            </a:r>
            <a:r>
              <a:rPr lang="en-GB" baseline="30000" dirty="0"/>
              <a:t>th</a:t>
            </a:r>
            <a:r>
              <a:rPr lang="en-GB" dirty="0"/>
              <a:t> September, 14 IRA prisoners join the hunger strike and a following four more people died as a result of the hunger strikes.</a:t>
            </a:r>
          </a:p>
          <a:p>
            <a:endParaRPr lang="en-GB" dirty="0"/>
          </a:p>
          <a:p>
            <a:r>
              <a:rPr lang="en-GB" dirty="0"/>
              <a:t>On the 3</a:t>
            </a:r>
            <a:r>
              <a:rPr lang="en-GB" baseline="30000" dirty="0"/>
              <a:t>rd</a:t>
            </a:r>
            <a:r>
              <a:rPr lang="en-GB" dirty="0"/>
              <a:t> October those Republicans who had still been refusing food decided to end their hunger strike. At this stage there were still six prisoners still on hunger strikes ranging from 14 days to 55 days. </a:t>
            </a:r>
          </a:p>
          <a:p>
            <a:endParaRPr lang="en-GB" dirty="0"/>
          </a:p>
          <a:p>
            <a:r>
              <a:rPr lang="en-GB" dirty="0"/>
              <a:t>The hunger strike 1981 had very important and far reaching consequences for NI and proved to be a key turning points of the Troubles. In addition to the 10 Republican prisoners who had died inside the Maze prison, there had been an upsurge in violence outside prison that had resulted in 62 people dying.</a:t>
            </a:r>
          </a:p>
          <a:p>
            <a:endParaRPr lang="en-GB" dirty="0"/>
          </a:p>
          <a:p>
            <a:r>
              <a:rPr lang="en-GB" dirty="0"/>
              <a:t>For the workshop I want you to think about the purpose and impact of the hunger strikes ready to discuss in the workshop. It may be beneficial to do further reading on the hunger strikes. Also research other non-violent strategies utilised by the IRA when in prison – aka; ‘Blanket Protest’ and ‘Dirty Protest’.</a:t>
            </a:r>
          </a:p>
          <a:p>
            <a:endParaRPr lang="en-GB" dirty="0"/>
          </a:p>
        </p:txBody>
      </p:sp>
      <p:sp>
        <p:nvSpPr>
          <p:cNvPr id="4" name="Slide Number Placeholder 3"/>
          <p:cNvSpPr>
            <a:spLocks noGrp="1"/>
          </p:cNvSpPr>
          <p:nvPr>
            <p:ph type="sldNum" sz="quarter" idx="5"/>
          </p:nvPr>
        </p:nvSpPr>
        <p:spPr/>
        <p:txBody>
          <a:bodyPr/>
          <a:lstStyle/>
          <a:p>
            <a:fld id="{E497C284-1970-4540-840A-359343ACCF05}" type="slidenum">
              <a:rPr lang="en-GB" smtClean="0"/>
              <a:t>18</a:t>
            </a:fld>
            <a:endParaRPr lang="en-GB"/>
          </a:p>
        </p:txBody>
      </p:sp>
    </p:spTree>
    <p:extLst>
      <p:ext uri="{BB962C8B-B14F-4D97-AF65-F5344CB8AC3E}">
        <p14:creationId xmlns:p14="http://schemas.microsoft.com/office/powerpoint/2010/main" val="19628757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British Army was deployed in 1969 during the battle of Bogside, to avert the clashes in the streets amongst Irish Catholics, Protestant Unionists however, this escalated into somewhat of a civil war. Police intervened and many civil rights supporters were baton-charged by the police and chased into Bogside – which was later sealed off. The British Army was called to act as a peace-keeping force between the two communities and they created no-go areas to prevent Loyalists accessing Republican areas and vice versa.</a:t>
            </a:r>
          </a:p>
          <a:p>
            <a:endParaRPr lang="en-GB" dirty="0"/>
          </a:p>
          <a:p>
            <a:endParaRPr lang="en-GB" dirty="0"/>
          </a:p>
          <a:p>
            <a:r>
              <a:rPr lang="en-GB" dirty="0"/>
              <a:t>Following the Derry riots – increasingly radicalised civil right protesters would often attack police stations and vehicles during demonstrations. This led to the British Military trying to stop the conflict and violence. British paratroopers opened fire and killed 13 unarmed Catholics during their efforts. Bloody Sunday led to further radicalisation, made recruitment easier and increased support for the IRA’s activities.</a:t>
            </a:r>
          </a:p>
          <a:p>
            <a:endParaRPr lang="en-GB" dirty="0"/>
          </a:p>
          <a:p>
            <a:r>
              <a:rPr lang="en-GB" dirty="0"/>
              <a:t>The 31st July 1972 the British Army initiated Operation Motorman in response to Bloody Friday (which was an attack by the IRA in response to Bloody Sunday). Their goal was to retake control on no go areas in Irish nationalist communities and dismantle the barricades. Operation Motorman involved approximately 21,000 troops. British troops started preparations to enter no go areas of Belfast, Derry Newry, Armagh, Lurgan and Coalisland. The aim was to dismantle the IRA in the largest no go areas of Bogside and </a:t>
            </a:r>
            <a:r>
              <a:rPr lang="en-GB" dirty="0" err="1"/>
              <a:t>Creggan</a:t>
            </a:r>
            <a:r>
              <a:rPr lang="en-GB" dirty="0"/>
              <a:t>.</a:t>
            </a:r>
          </a:p>
          <a:p>
            <a:endParaRPr lang="en-GB" dirty="0"/>
          </a:p>
          <a:p>
            <a:r>
              <a:rPr lang="en-GB" dirty="0"/>
              <a:t>Between 1971-1975 the British Army employed ‘P-Tests’ which involved stopping civilians at random to ask for personal information; including family profile, social life and employment.</a:t>
            </a:r>
          </a:p>
          <a:p>
            <a:endParaRPr lang="en-GB" dirty="0"/>
          </a:p>
        </p:txBody>
      </p:sp>
      <p:sp>
        <p:nvSpPr>
          <p:cNvPr id="4" name="Slide Number Placeholder 3"/>
          <p:cNvSpPr>
            <a:spLocks noGrp="1"/>
          </p:cNvSpPr>
          <p:nvPr>
            <p:ph type="sldNum" sz="quarter" idx="5"/>
          </p:nvPr>
        </p:nvSpPr>
        <p:spPr/>
        <p:txBody>
          <a:bodyPr/>
          <a:lstStyle/>
          <a:p>
            <a:fld id="{E497C284-1970-4540-840A-359343ACCF05}" type="slidenum">
              <a:rPr lang="en-GB" smtClean="0"/>
              <a:t>19</a:t>
            </a:fld>
            <a:endParaRPr lang="en-GB"/>
          </a:p>
        </p:txBody>
      </p:sp>
    </p:spTree>
    <p:extLst>
      <p:ext uri="{BB962C8B-B14F-4D97-AF65-F5344CB8AC3E}">
        <p14:creationId xmlns:p14="http://schemas.microsoft.com/office/powerpoint/2010/main" val="31374860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IRA and British government meet for the first time since 1921, on July 7</a:t>
            </a:r>
            <a:r>
              <a:rPr lang="en-GB" baseline="30000" dirty="0"/>
              <a:t>th</a:t>
            </a:r>
            <a:r>
              <a:rPr lang="en-GB" dirty="0"/>
              <a:t> 1972 – however these peace talks were unsuccessful. </a:t>
            </a:r>
          </a:p>
          <a:p>
            <a:endParaRPr lang="en-GB" dirty="0"/>
          </a:p>
          <a:p>
            <a:r>
              <a:rPr lang="en-GB" dirty="0"/>
              <a:t>On the 22 December the IRA announces a Christmas season ceasefire until the 2</a:t>
            </a:r>
            <a:r>
              <a:rPr lang="en-GB" baseline="30000" dirty="0"/>
              <a:t>nd</a:t>
            </a:r>
            <a:r>
              <a:rPr lang="en-GB" dirty="0"/>
              <a:t> January 1975 following secret talks with the British. The ceasefire was extended on February 8</a:t>
            </a:r>
            <a:r>
              <a:rPr lang="en-GB" baseline="30000" dirty="0"/>
              <a:t>th</a:t>
            </a:r>
            <a:r>
              <a:rPr lang="en-GB" dirty="0"/>
              <a:t> 1975 but the truce ended a month later due to the IRA saying that they achieved more during wartime than in peacetime. </a:t>
            </a:r>
          </a:p>
          <a:p>
            <a:endParaRPr lang="en-GB" dirty="0"/>
          </a:p>
          <a:p>
            <a:r>
              <a:rPr lang="en-GB" dirty="0"/>
              <a:t>With hopes of dampening Sinn Fein support – Margret Thatcher and Garret FitzGerald sign the Anglo-Irish Agreement an accord stating that both governments would consult on NI allowing for the possibility of a united nation. The Anglo-Irish Agreement was negotiated as a move to easing the long standing tension between Britain and Ireland on the subject of NI.</a:t>
            </a:r>
          </a:p>
          <a:p>
            <a:endParaRPr lang="en-GB" dirty="0"/>
          </a:p>
          <a:p>
            <a:r>
              <a:rPr lang="en-GB" dirty="0"/>
              <a:t>On the 9</a:t>
            </a:r>
            <a:r>
              <a:rPr lang="en-GB" baseline="30000" dirty="0"/>
              <a:t>th</a:t>
            </a:r>
            <a:r>
              <a:rPr lang="en-GB" dirty="0"/>
              <a:t> December 1994 Sinn Fein participates in official talks where negotiators in Sinn Fein pushed for a British withdrawal from NI. However, Britain countered that the IRA must give up its weapons before Sinn Fein would be allowed to negotiate on the same basis as other parties.</a:t>
            </a:r>
          </a:p>
          <a:p>
            <a:endParaRPr lang="en-GB" dirty="0"/>
          </a:p>
          <a:p>
            <a:r>
              <a:rPr lang="en-GB" dirty="0"/>
              <a:t>In February 1995 the British and Irish governments released their joint proposal for talks on the future of NI – talks were held in 3 phases involving the political parties of NI, the Irish government and the British government. </a:t>
            </a:r>
          </a:p>
          <a:p>
            <a:endParaRPr lang="en-GB" dirty="0"/>
          </a:p>
          <a:p>
            <a:r>
              <a:rPr lang="en-GB" dirty="0"/>
              <a:t>On the 15</a:t>
            </a:r>
            <a:r>
              <a:rPr lang="en-GB" baseline="30000" dirty="0"/>
              <a:t>th</a:t>
            </a:r>
            <a:r>
              <a:rPr lang="en-GB" dirty="0"/>
              <a:t> September 1997 Britain meet with Sinn Fein to negotiate in formal peace talks. For the first time since Ireland’s split in 1922.</a:t>
            </a:r>
          </a:p>
        </p:txBody>
      </p:sp>
      <p:sp>
        <p:nvSpPr>
          <p:cNvPr id="4" name="Slide Number Placeholder 3"/>
          <p:cNvSpPr>
            <a:spLocks noGrp="1"/>
          </p:cNvSpPr>
          <p:nvPr>
            <p:ph type="sldNum" sz="quarter" idx="5"/>
          </p:nvPr>
        </p:nvSpPr>
        <p:spPr/>
        <p:txBody>
          <a:bodyPr/>
          <a:lstStyle/>
          <a:p>
            <a:fld id="{E497C284-1970-4540-840A-359343ACCF05}" type="slidenum">
              <a:rPr lang="en-GB" smtClean="0"/>
              <a:t>20</a:t>
            </a:fld>
            <a:endParaRPr lang="en-GB"/>
          </a:p>
        </p:txBody>
      </p:sp>
    </p:spTree>
    <p:extLst>
      <p:ext uri="{BB962C8B-B14F-4D97-AF65-F5344CB8AC3E}">
        <p14:creationId xmlns:p14="http://schemas.microsoft.com/office/powerpoint/2010/main" val="27063374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97C284-1970-4540-840A-359343ACCF05}" type="slidenum">
              <a:rPr lang="en-GB" smtClean="0"/>
              <a:t>21</a:t>
            </a:fld>
            <a:endParaRPr lang="en-GB"/>
          </a:p>
        </p:txBody>
      </p:sp>
    </p:spTree>
    <p:extLst>
      <p:ext uri="{BB962C8B-B14F-4D97-AF65-F5344CB8AC3E}">
        <p14:creationId xmlns:p14="http://schemas.microsoft.com/office/powerpoint/2010/main" val="4762619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Real IRA was formed in 1997 after militant opposing the peace negotiations split from the PIRA. The Real IRA followed an extremist republican ideology justifying violence. The Real IRA believes that NI should be united with the Republic of Ireland and considered the British government to be an illegal occupying force. </a:t>
            </a:r>
          </a:p>
          <a:p>
            <a:endParaRPr lang="en-GB" dirty="0"/>
          </a:p>
          <a:p>
            <a:r>
              <a:rPr lang="en-GB" dirty="0"/>
              <a:t>The real IRA objected to the partition of Ireland into NI and the Republic of Ireland.</a:t>
            </a:r>
          </a:p>
          <a:p>
            <a:endParaRPr lang="en-GB" dirty="0"/>
          </a:p>
          <a:p>
            <a:r>
              <a:rPr lang="en-GB" dirty="0"/>
              <a:t>The RIRA carried out smaller bombings in the first half of 1998, non resulting in casualties. On August 15, 1998 the RIRA carried out the Omagh Bombing which resulted in the greatest single loss of life of the troubles by setting off a 500-pound car bomb in Omagh NI killing 29 civilians. The RIRA claimed that the death of civilians were accidental and maintained that there were supposed to have warnings sent to authorities to clear the streets. </a:t>
            </a:r>
          </a:p>
          <a:p>
            <a:endParaRPr lang="en-GB" dirty="0"/>
          </a:p>
          <a:p>
            <a:r>
              <a:rPr lang="en-GB" dirty="0"/>
              <a:t>In 2003, the RIRA leader Michael </a:t>
            </a:r>
            <a:r>
              <a:rPr lang="en-GB" dirty="0" err="1"/>
              <a:t>McKevitt</a:t>
            </a:r>
            <a:r>
              <a:rPr lang="en-GB" dirty="0"/>
              <a:t> was tried and found guilty of directing terrorism and membership in an illegal organisation and sentenced to 20 years in prison. The arrest of the RIRA’s leader caused disarray and it lacked leadership and structure.</a:t>
            </a:r>
          </a:p>
          <a:p>
            <a:endParaRPr lang="en-GB" dirty="0"/>
          </a:p>
          <a:p>
            <a:r>
              <a:rPr lang="en-GB" dirty="0"/>
              <a:t>However, in 2007 the RIRA announced that it would start targeting police services in NI and carried out two separate attacks against them that year.</a:t>
            </a:r>
          </a:p>
          <a:p>
            <a:endParaRPr lang="en-GB" dirty="0"/>
          </a:p>
          <a:p>
            <a:r>
              <a:rPr lang="en-GB" dirty="0"/>
              <a:t>From 2010-2012 the RIRA struggled to carry out major attacks but it carried out occasional punishment shootings. </a:t>
            </a:r>
          </a:p>
        </p:txBody>
      </p:sp>
      <p:sp>
        <p:nvSpPr>
          <p:cNvPr id="4" name="Slide Number Placeholder 3"/>
          <p:cNvSpPr>
            <a:spLocks noGrp="1"/>
          </p:cNvSpPr>
          <p:nvPr>
            <p:ph type="sldNum" sz="quarter" idx="5"/>
          </p:nvPr>
        </p:nvSpPr>
        <p:spPr/>
        <p:txBody>
          <a:bodyPr/>
          <a:lstStyle/>
          <a:p>
            <a:fld id="{E497C284-1970-4540-840A-359343ACCF05}" type="slidenum">
              <a:rPr lang="en-GB" smtClean="0"/>
              <a:t>22</a:t>
            </a:fld>
            <a:endParaRPr lang="en-GB"/>
          </a:p>
        </p:txBody>
      </p:sp>
    </p:spTree>
    <p:extLst>
      <p:ext uri="{BB962C8B-B14F-4D97-AF65-F5344CB8AC3E}">
        <p14:creationId xmlns:p14="http://schemas.microsoft.com/office/powerpoint/2010/main" val="34632947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2012, the RIRA merged with three other dissident republican groups and formed the New IRA.</a:t>
            </a:r>
          </a:p>
          <a:p>
            <a:endParaRPr lang="en-GB" dirty="0"/>
          </a:p>
          <a:p>
            <a:r>
              <a:rPr lang="en-GB" dirty="0"/>
              <a:t>The New IRA’s primary goals are to oppose the non-violent peace process in NI and put an end to the British Occupation of the region. The group primarily targets and kills police officers with its attacks.</a:t>
            </a:r>
          </a:p>
          <a:p>
            <a:endParaRPr lang="en-GB" dirty="0"/>
          </a:p>
          <a:p>
            <a:r>
              <a:rPr lang="en-GB" dirty="0"/>
              <a:t>The New IRA began to attract younger dissidents – coming from both sides of the Irish border. </a:t>
            </a:r>
          </a:p>
          <a:p>
            <a:endParaRPr lang="en-GB" dirty="0"/>
          </a:p>
          <a:p>
            <a:r>
              <a:rPr lang="en-GB" dirty="0"/>
              <a:t>In 2016, militant activity heightened to mark the centennial anniversary of the 1916 Easter Rebellion. On March 4, 2016 New IRA militants planted a bomb under a police van in Belfast – it exploded and injured officer Adam </a:t>
            </a:r>
            <a:r>
              <a:rPr lang="en-GB" dirty="0" err="1"/>
              <a:t>Ismay</a:t>
            </a:r>
            <a:r>
              <a:rPr lang="en-GB" dirty="0"/>
              <a:t> who died eleven days later from sustained injuries. The MI5 elevated the terror risk in NI following the event.</a:t>
            </a:r>
          </a:p>
          <a:p>
            <a:endParaRPr lang="en-GB" dirty="0"/>
          </a:p>
          <a:p>
            <a:r>
              <a:rPr lang="en-GB" dirty="0"/>
              <a:t>Brexit heightened the level of terror activity. In 2018 there was a riot for 6 days straight – the new IRAA dissidents led the crowd of hundred in hurling bricks, bottles and petrol bombs at police officers. </a:t>
            </a:r>
          </a:p>
          <a:p>
            <a:endParaRPr lang="en-GB" dirty="0"/>
          </a:p>
          <a:p>
            <a:r>
              <a:rPr lang="en-GB" dirty="0"/>
              <a:t>The New IRA remained very active in 2019 and continued to focus its efforts on border towns and cities. In April 2019 the New IRA gained attention internationally after they accidentally killed protestant journalist Lyra McKee – she was shot by an New IRA member. </a:t>
            </a:r>
          </a:p>
          <a:p>
            <a:endParaRPr lang="en-GB" dirty="0"/>
          </a:p>
          <a:p>
            <a:r>
              <a:rPr lang="en-GB" dirty="0"/>
              <a:t>However, the New IRA refused to call a ceasefire after McKees killing despite much backlash and continued to launch bomb attacks, punishment shootings, perform hoax car bomb campaigns directed at police forces. As of August 2019 the New IRA appears to be the strongest it has ever been capitalising on increasing members and wider name recognition.</a:t>
            </a:r>
          </a:p>
          <a:p>
            <a:endParaRPr lang="en-GB" dirty="0"/>
          </a:p>
          <a:p>
            <a:endParaRPr lang="en-GB" dirty="0"/>
          </a:p>
        </p:txBody>
      </p:sp>
      <p:sp>
        <p:nvSpPr>
          <p:cNvPr id="4" name="Slide Number Placeholder 3"/>
          <p:cNvSpPr>
            <a:spLocks noGrp="1"/>
          </p:cNvSpPr>
          <p:nvPr>
            <p:ph type="sldNum" sz="quarter" idx="5"/>
          </p:nvPr>
        </p:nvSpPr>
        <p:spPr/>
        <p:txBody>
          <a:bodyPr/>
          <a:lstStyle/>
          <a:p>
            <a:fld id="{E497C284-1970-4540-840A-359343ACCF05}" type="slidenum">
              <a:rPr lang="en-GB" smtClean="0"/>
              <a:t>23</a:t>
            </a:fld>
            <a:endParaRPr lang="en-GB"/>
          </a:p>
        </p:txBody>
      </p:sp>
    </p:spTree>
    <p:extLst>
      <p:ext uri="{BB962C8B-B14F-4D97-AF65-F5344CB8AC3E}">
        <p14:creationId xmlns:p14="http://schemas.microsoft.com/office/powerpoint/2010/main" val="25718275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97C284-1970-4540-840A-359343ACCF05}" type="slidenum">
              <a:rPr lang="en-GB" smtClean="0"/>
              <a:t>24</a:t>
            </a:fld>
            <a:endParaRPr lang="en-GB"/>
          </a:p>
        </p:txBody>
      </p:sp>
    </p:spTree>
    <p:extLst>
      <p:ext uri="{BB962C8B-B14F-4D97-AF65-F5344CB8AC3E}">
        <p14:creationId xmlns:p14="http://schemas.microsoft.com/office/powerpoint/2010/main" val="37042266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97C284-1970-4540-840A-359343ACCF05}" type="slidenum">
              <a:rPr lang="en-GB" smtClean="0"/>
              <a:t>25</a:t>
            </a:fld>
            <a:endParaRPr lang="en-GB"/>
          </a:p>
        </p:txBody>
      </p:sp>
    </p:spTree>
    <p:extLst>
      <p:ext uri="{BB962C8B-B14F-4D97-AF65-F5344CB8AC3E}">
        <p14:creationId xmlns:p14="http://schemas.microsoft.com/office/powerpoint/2010/main" val="9982202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97C284-1970-4540-840A-359343ACCF05}" type="slidenum">
              <a:rPr lang="en-GB" smtClean="0"/>
              <a:t>26</a:t>
            </a:fld>
            <a:endParaRPr lang="en-GB"/>
          </a:p>
        </p:txBody>
      </p:sp>
    </p:spTree>
    <p:extLst>
      <p:ext uri="{BB962C8B-B14F-4D97-AF65-F5344CB8AC3E}">
        <p14:creationId xmlns:p14="http://schemas.microsoft.com/office/powerpoint/2010/main" val="36120057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97C284-1970-4540-840A-359343ACCF05}" type="slidenum">
              <a:rPr lang="en-GB" smtClean="0"/>
              <a:t>27</a:t>
            </a:fld>
            <a:endParaRPr lang="en-GB"/>
          </a:p>
        </p:txBody>
      </p:sp>
    </p:spTree>
    <p:extLst>
      <p:ext uri="{BB962C8B-B14F-4D97-AF65-F5344CB8AC3E}">
        <p14:creationId xmlns:p14="http://schemas.microsoft.com/office/powerpoint/2010/main" val="1150491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CC12D6B6-6D80-9A49-A831-782CD9DA7A8C}" type="datetimeFigureOut">
              <a:rPr lang="en-GB" smtClean="0"/>
              <a:t>13/10/2021</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493EB2DC-C978-6A4C-BC43-27B9AD309789}" type="slidenum">
              <a:rPr lang="en-GB" smtClean="0"/>
              <a:t>‹#›</a:t>
            </a:fld>
            <a:endParaRPr lang="en-GB"/>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8505588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C12D6B6-6D80-9A49-A831-782CD9DA7A8C}"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EB2DC-C978-6A4C-BC43-27B9AD309789}" type="slidenum">
              <a:rPr lang="en-GB" smtClean="0"/>
              <a:t>‹#›</a:t>
            </a:fld>
            <a:endParaRPr lang="en-GB"/>
          </a:p>
        </p:txBody>
      </p:sp>
    </p:spTree>
    <p:extLst>
      <p:ext uri="{BB962C8B-B14F-4D97-AF65-F5344CB8AC3E}">
        <p14:creationId xmlns:p14="http://schemas.microsoft.com/office/powerpoint/2010/main" val="2996862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CC12D6B6-6D80-9A49-A831-782CD9DA7A8C}" type="datetimeFigureOut">
              <a:rPr lang="en-GB" smtClean="0"/>
              <a:t>13/10/2021</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493EB2DC-C978-6A4C-BC43-27B9AD309789}"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89880699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C12D6B6-6D80-9A49-A831-782CD9DA7A8C}" type="datetimeFigureOut">
              <a:rPr lang="en-GB" smtClean="0"/>
              <a:t>13/10/2021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3EB2DC-C978-6A4C-BC43-27B9AD309789}" type="slidenum">
              <a:rPr lang="en-GB" smtClean="0"/>
              <a:t>‹#›</a:t>
            </a:fld>
            <a:endParaRPr lang="en-GB"/>
          </a:p>
        </p:txBody>
      </p:sp>
    </p:spTree>
    <p:extLst>
      <p:ext uri="{BB962C8B-B14F-4D97-AF65-F5344CB8AC3E}">
        <p14:creationId xmlns:p14="http://schemas.microsoft.com/office/powerpoint/2010/main" val="2216239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C12D6B6-6D80-9A49-A831-782CD9DA7A8C}" type="datetimeFigureOut">
              <a:rPr lang="en-GB" smtClean="0"/>
              <a:t>13/10/2021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3EB2DC-C978-6A4C-BC43-27B9AD309789}" type="slidenum">
              <a:rPr lang="en-GB" smtClean="0"/>
              <a:t>‹#›</a:t>
            </a:fld>
            <a:endParaRPr lang="en-GB"/>
          </a:p>
        </p:txBody>
      </p:sp>
    </p:spTree>
    <p:extLst>
      <p:ext uri="{BB962C8B-B14F-4D97-AF65-F5344CB8AC3E}">
        <p14:creationId xmlns:p14="http://schemas.microsoft.com/office/powerpoint/2010/main" val="3432889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C12D6B6-6D80-9A49-A831-782CD9DA7A8C}" type="datetimeFigureOut">
              <a:rPr lang="en-GB" smtClean="0"/>
              <a:t>13/10/2021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3EB2DC-C978-6A4C-BC43-27B9AD309789}" type="slidenum">
              <a:rPr lang="en-GB" smtClean="0"/>
              <a:t>‹#›</a:t>
            </a:fld>
            <a:endParaRPr lang="en-GB"/>
          </a:p>
        </p:txBody>
      </p:sp>
    </p:spTree>
    <p:extLst>
      <p:ext uri="{BB962C8B-B14F-4D97-AF65-F5344CB8AC3E}">
        <p14:creationId xmlns:p14="http://schemas.microsoft.com/office/powerpoint/2010/main" val="2487984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12D6B6-6D80-9A49-A831-782CD9DA7A8C}" type="datetimeFigureOut">
              <a:rPr lang="en-GB" smtClean="0"/>
              <a:t>13/10/2021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3EB2DC-C978-6A4C-BC43-27B9AD309789}" type="slidenum">
              <a:rPr lang="en-GB" smtClean="0"/>
              <a:t>‹#›</a:t>
            </a:fld>
            <a:endParaRPr lang="en-GB"/>
          </a:p>
        </p:txBody>
      </p:sp>
    </p:spTree>
    <p:extLst>
      <p:ext uri="{BB962C8B-B14F-4D97-AF65-F5344CB8AC3E}">
        <p14:creationId xmlns:p14="http://schemas.microsoft.com/office/powerpoint/2010/main" val="1397602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CC12D6B6-6D80-9A49-A831-782CD9DA7A8C}" type="datetimeFigureOut">
              <a:rPr lang="en-GB" smtClean="0"/>
              <a:t>13/10/2021</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493EB2DC-C978-6A4C-BC43-27B9AD309789}"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56156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CC12D6B6-6D80-9A49-A831-782CD9DA7A8C}" type="datetimeFigureOut">
              <a:rPr lang="en-GB" smtClean="0"/>
              <a:t>13/10/2021</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493EB2DC-C978-6A4C-BC43-27B9AD309789}"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01196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C12D6B6-6D80-9A49-A831-782CD9DA7A8C}"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EB2DC-C978-6A4C-BC43-27B9AD309789}" type="slidenum">
              <a:rPr lang="en-GB" smtClean="0"/>
              <a:t>‹#›</a:t>
            </a:fld>
            <a:endParaRPr lang="en-GB"/>
          </a:p>
        </p:txBody>
      </p:sp>
    </p:spTree>
    <p:extLst>
      <p:ext uri="{BB962C8B-B14F-4D97-AF65-F5344CB8AC3E}">
        <p14:creationId xmlns:p14="http://schemas.microsoft.com/office/powerpoint/2010/main" val="1809003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C12D6B6-6D80-9A49-A831-782CD9DA7A8C}"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EB2DC-C978-6A4C-BC43-27B9AD309789}" type="slidenum">
              <a:rPr lang="en-GB" smtClean="0"/>
              <a:t>‹#›</a:t>
            </a:fld>
            <a:endParaRPr lang="en-GB"/>
          </a:p>
        </p:txBody>
      </p:sp>
    </p:spTree>
    <p:extLst>
      <p:ext uri="{BB962C8B-B14F-4D97-AF65-F5344CB8AC3E}">
        <p14:creationId xmlns:p14="http://schemas.microsoft.com/office/powerpoint/2010/main" val="2664332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CC12D6B6-6D80-9A49-A831-782CD9DA7A8C}" type="datetimeFigureOut">
              <a:rPr lang="en-GB" smtClean="0"/>
              <a:t>13/10/2021</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493EB2DC-C978-6A4C-BC43-27B9AD309789}"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5277417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creativecommons.org/licenses/by-nc/3.0/"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www.pngall.com/aim-png" TargetMode="External"/><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11" Type="http://schemas.openxmlformats.org/officeDocument/2006/relationships/image" Target="../media/image2.png"/><Relationship Id="rId5" Type="http://schemas.openxmlformats.org/officeDocument/2006/relationships/diagramData" Target="../diagrams/data2.xml"/><Relationship Id="rId10" Type="http://schemas.openxmlformats.org/officeDocument/2006/relationships/image" Target="../media/image4.gif"/><Relationship Id="rId4" Type="http://schemas.openxmlformats.org/officeDocument/2006/relationships/notesSlide" Target="../notesSlides/notesSlide4.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4.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5.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notesSlide" Target="../notesSlides/notesSlide8.xml"/><Relationship Id="rId9" Type="http://schemas.microsoft.com/office/2007/relationships/diagramDrawing" Target="../diagrams/drawing6.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2.png"/><Relationship Id="rId4" Type="http://schemas.openxmlformats.org/officeDocument/2006/relationships/notesSlide" Target="../notesSlides/notesSlide9.xml"/><Relationship Id="rId9" Type="http://schemas.microsoft.com/office/2007/relationships/diagramDrawing" Target="../diagrams/drawing7.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2.png"/><Relationship Id="rId4" Type="http://schemas.openxmlformats.org/officeDocument/2006/relationships/notesSlide" Target="../notesSlides/notesSlide10.xml"/><Relationship Id="rId9" Type="http://schemas.microsoft.com/office/2007/relationships/diagramDrawing" Target="../diagrams/drawing8.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2.png"/><Relationship Id="rId4" Type="http://schemas.openxmlformats.org/officeDocument/2006/relationships/notesSlide" Target="../notesSlides/notesSlide11.xml"/><Relationship Id="rId9" Type="http://schemas.microsoft.com/office/2007/relationships/diagramDrawing" Target="../diagrams/drawing9.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2.xml"/><Relationship Id="rId7" Type="http://schemas.openxmlformats.org/officeDocument/2006/relationships/diagramQuickStyle" Target="../diagrams/quickStyle10.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2.png"/><Relationship Id="rId4" Type="http://schemas.openxmlformats.org/officeDocument/2006/relationships/notesSlide" Target="../notesSlides/notesSlide12.xml"/><Relationship Id="rId9" Type="http://schemas.microsoft.com/office/2007/relationships/diagramDrawing" Target="../diagrams/drawing10.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2.xml"/><Relationship Id="rId7" Type="http://schemas.openxmlformats.org/officeDocument/2006/relationships/diagramQuickStyle" Target="../diagrams/quickStyle1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11.xml"/><Relationship Id="rId5" Type="http://schemas.openxmlformats.org/officeDocument/2006/relationships/diagramData" Target="../diagrams/data11.xml"/><Relationship Id="rId10" Type="http://schemas.openxmlformats.org/officeDocument/2006/relationships/image" Target="../media/image2.png"/><Relationship Id="rId4" Type="http://schemas.openxmlformats.org/officeDocument/2006/relationships/notesSlide" Target="../notesSlides/notesSlide13.xml"/><Relationship Id="rId9" Type="http://schemas.microsoft.com/office/2007/relationships/diagramDrawing" Target="../diagrams/drawing1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slideLayout" Target="../slideLayouts/slideLayout2.xml"/><Relationship Id="rId7" Type="http://schemas.openxmlformats.org/officeDocument/2006/relationships/diagramQuickStyle" Target="../diagrams/quickStyle1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12.xml"/><Relationship Id="rId5" Type="http://schemas.openxmlformats.org/officeDocument/2006/relationships/diagramData" Target="../diagrams/data12.xml"/><Relationship Id="rId10" Type="http://schemas.openxmlformats.org/officeDocument/2006/relationships/image" Target="../media/image2.png"/><Relationship Id="rId4" Type="http://schemas.openxmlformats.org/officeDocument/2006/relationships/notesSlide" Target="../notesSlides/notesSlide15.xml"/><Relationship Id="rId9" Type="http://schemas.microsoft.com/office/2007/relationships/diagramDrawing" Target="../diagrams/drawing12.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slideLayout" Target="../slideLayouts/slideLayout2.xml"/><Relationship Id="rId7" Type="http://schemas.openxmlformats.org/officeDocument/2006/relationships/diagramQuickStyle" Target="../diagrams/quickStyle13.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Layout" Target="../diagrams/layout13.xml"/><Relationship Id="rId5" Type="http://schemas.openxmlformats.org/officeDocument/2006/relationships/diagramData" Target="../diagrams/data13.xml"/><Relationship Id="rId10" Type="http://schemas.openxmlformats.org/officeDocument/2006/relationships/image" Target="../media/image2.png"/><Relationship Id="rId4" Type="http://schemas.openxmlformats.org/officeDocument/2006/relationships/notesSlide" Target="../notesSlides/notesSlide16.xml"/><Relationship Id="rId9" Type="http://schemas.microsoft.com/office/2007/relationships/diagramDrawing" Target="../diagrams/drawing13.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slideLayout" Target="../slideLayouts/slideLayout2.xml"/><Relationship Id="rId7" Type="http://schemas.openxmlformats.org/officeDocument/2006/relationships/diagramQuickStyle" Target="../diagrams/quickStyle14.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Layout" Target="../diagrams/layout14.xml"/><Relationship Id="rId5" Type="http://schemas.openxmlformats.org/officeDocument/2006/relationships/diagramData" Target="../diagrams/data14.xml"/><Relationship Id="rId10" Type="http://schemas.openxmlformats.org/officeDocument/2006/relationships/image" Target="../media/image2.png"/><Relationship Id="rId4" Type="http://schemas.openxmlformats.org/officeDocument/2006/relationships/notesSlide" Target="../notesSlides/notesSlide17.xml"/><Relationship Id="rId9" Type="http://schemas.microsoft.com/office/2007/relationships/diagramDrawing" Target="../diagrams/drawing14.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15.xml"/><Relationship Id="rId3" Type="http://schemas.openxmlformats.org/officeDocument/2006/relationships/slideLayout" Target="../slideLayouts/slideLayout2.xml"/><Relationship Id="rId7" Type="http://schemas.openxmlformats.org/officeDocument/2006/relationships/diagramQuickStyle" Target="../diagrams/quickStyle15.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Layout" Target="../diagrams/layout15.xml"/><Relationship Id="rId5" Type="http://schemas.openxmlformats.org/officeDocument/2006/relationships/diagramData" Target="../diagrams/data15.xml"/><Relationship Id="rId10" Type="http://schemas.openxmlformats.org/officeDocument/2006/relationships/image" Target="../media/image2.png"/><Relationship Id="rId4" Type="http://schemas.openxmlformats.org/officeDocument/2006/relationships/notesSlide" Target="../notesSlides/notesSlide18.xml"/><Relationship Id="rId9" Type="http://schemas.microsoft.com/office/2007/relationships/diagramDrawing" Target="../diagrams/drawing15.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6.xml"/><Relationship Id="rId3" Type="http://schemas.openxmlformats.org/officeDocument/2006/relationships/slideLayout" Target="../slideLayouts/slideLayout2.xml"/><Relationship Id="rId7" Type="http://schemas.openxmlformats.org/officeDocument/2006/relationships/diagramQuickStyle" Target="../diagrams/quickStyle16.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Layout" Target="../diagrams/layout16.xml"/><Relationship Id="rId5" Type="http://schemas.openxmlformats.org/officeDocument/2006/relationships/diagramData" Target="../diagrams/data16.xml"/><Relationship Id="rId10" Type="http://schemas.openxmlformats.org/officeDocument/2006/relationships/image" Target="../media/image2.png"/><Relationship Id="rId4" Type="http://schemas.openxmlformats.org/officeDocument/2006/relationships/notesSlide" Target="../notesSlides/notesSlide19.xml"/><Relationship Id="rId9" Type="http://schemas.microsoft.com/office/2007/relationships/diagramDrawing" Target="../diagrams/drawing16.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17.xml"/><Relationship Id="rId3" Type="http://schemas.openxmlformats.org/officeDocument/2006/relationships/slideLayout" Target="../slideLayouts/slideLayout2.xml"/><Relationship Id="rId7" Type="http://schemas.openxmlformats.org/officeDocument/2006/relationships/diagramQuickStyle" Target="../diagrams/quickStyle17.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Layout" Target="../diagrams/layout17.xml"/><Relationship Id="rId5" Type="http://schemas.openxmlformats.org/officeDocument/2006/relationships/diagramData" Target="../diagrams/data17.xml"/><Relationship Id="rId10" Type="http://schemas.openxmlformats.org/officeDocument/2006/relationships/image" Target="../media/image2.png"/><Relationship Id="rId4" Type="http://schemas.openxmlformats.org/officeDocument/2006/relationships/notesSlide" Target="../notesSlides/notesSlide20.xml"/><Relationship Id="rId9" Type="http://schemas.microsoft.com/office/2007/relationships/diagramDrawing" Target="../diagrams/drawing17.xml"/></Relationships>
</file>

<file path=ppt/slides/_rels/slide21.xml.rels><?xml version="1.0" encoding="UTF-8" standalone="yes"?>
<Relationships xmlns="http://schemas.openxmlformats.org/package/2006/relationships"><Relationship Id="rId8" Type="http://schemas.openxmlformats.org/officeDocument/2006/relationships/diagramColors" Target="../diagrams/colors18.xml"/><Relationship Id="rId3" Type="http://schemas.openxmlformats.org/officeDocument/2006/relationships/slideLayout" Target="../slideLayouts/slideLayout2.xml"/><Relationship Id="rId7" Type="http://schemas.openxmlformats.org/officeDocument/2006/relationships/diagramQuickStyle" Target="../diagrams/quickStyle18.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diagramLayout" Target="../diagrams/layout18.xml"/><Relationship Id="rId5" Type="http://schemas.openxmlformats.org/officeDocument/2006/relationships/diagramData" Target="../diagrams/data18.xml"/><Relationship Id="rId10" Type="http://schemas.openxmlformats.org/officeDocument/2006/relationships/image" Target="../media/image2.png"/><Relationship Id="rId4" Type="http://schemas.openxmlformats.org/officeDocument/2006/relationships/notesSlide" Target="../notesSlides/notesSlide21.xml"/><Relationship Id="rId9" Type="http://schemas.microsoft.com/office/2007/relationships/diagramDrawing" Target="../diagrams/drawing18.xml"/></Relationships>
</file>

<file path=ppt/slides/_rels/slide22.xml.rels><?xml version="1.0" encoding="UTF-8" standalone="yes"?>
<Relationships xmlns="http://schemas.openxmlformats.org/package/2006/relationships"><Relationship Id="rId8" Type="http://schemas.openxmlformats.org/officeDocument/2006/relationships/diagramColors" Target="../diagrams/colors19.xml"/><Relationship Id="rId3" Type="http://schemas.openxmlformats.org/officeDocument/2006/relationships/slideLayout" Target="../slideLayouts/slideLayout2.xml"/><Relationship Id="rId7" Type="http://schemas.openxmlformats.org/officeDocument/2006/relationships/diagramQuickStyle" Target="../diagrams/quickStyle19.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diagramLayout" Target="../diagrams/layout19.xml"/><Relationship Id="rId5" Type="http://schemas.openxmlformats.org/officeDocument/2006/relationships/diagramData" Target="../diagrams/data19.xml"/><Relationship Id="rId10" Type="http://schemas.openxmlformats.org/officeDocument/2006/relationships/image" Target="../media/image2.png"/><Relationship Id="rId4" Type="http://schemas.openxmlformats.org/officeDocument/2006/relationships/notesSlide" Target="../notesSlides/notesSlide22.xml"/><Relationship Id="rId9" Type="http://schemas.microsoft.com/office/2007/relationships/diagramDrawing" Target="../diagrams/drawing19.xml"/></Relationships>
</file>

<file path=ppt/slides/_rels/slide23.xml.rels><?xml version="1.0" encoding="UTF-8" standalone="yes"?>
<Relationships xmlns="http://schemas.openxmlformats.org/package/2006/relationships"><Relationship Id="rId8" Type="http://schemas.openxmlformats.org/officeDocument/2006/relationships/diagramColors" Target="../diagrams/colors20.xml"/><Relationship Id="rId3" Type="http://schemas.openxmlformats.org/officeDocument/2006/relationships/slideLayout" Target="../slideLayouts/slideLayout2.xml"/><Relationship Id="rId7" Type="http://schemas.openxmlformats.org/officeDocument/2006/relationships/diagramQuickStyle" Target="../diagrams/quickStyle20.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diagramLayout" Target="../diagrams/layout20.xml"/><Relationship Id="rId5" Type="http://schemas.openxmlformats.org/officeDocument/2006/relationships/diagramData" Target="../diagrams/data20.xml"/><Relationship Id="rId10" Type="http://schemas.openxmlformats.org/officeDocument/2006/relationships/image" Target="../media/image2.png"/><Relationship Id="rId4" Type="http://schemas.openxmlformats.org/officeDocument/2006/relationships/notesSlide" Target="../notesSlides/notesSlide23.xml"/><Relationship Id="rId9" Type="http://schemas.microsoft.com/office/2007/relationships/diagramDrawing" Target="../diagrams/drawing20.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21.xml"/><Relationship Id="rId3" Type="http://schemas.openxmlformats.org/officeDocument/2006/relationships/slideLayout" Target="../slideLayouts/slideLayout2.xml"/><Relationship Id="rId7" Type="http://schemas.openxmlformats.org/officeDocument/2006/relationships/diagramQuickStyle" Target="../diagrams/quickStyle21.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diagramLayout" Target="../diagrams/layout21.xml"/><Relationship Id="rId5" Type="http://schemas.openxmlformats.org/officeDocument/2006/relationships/diagramData" Target="../diagrams/data21.xml"/><Relationship Id="rId10" Type="http://schemas.openxmlformats.org/officeDocument/2006/relationships/image" Target="../media/image2.png"/><Relationship Id="rId4" Type="http://schemas.openxmlformats.org/officeDocument/2006/relationships/notesSlide" Target="../notesSlides/notesSlide24.xml"/><Relationship Id="rId9" Type="http://schemas.microsoft.com/office/2007/relationships/diagramDrawing" Target="../diagrams/drawing21.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png"/><Relationship Id="rId5" Type="http://schemas.openxmlformats.org/officeDocument/2006/relationships/hyperlink" Target="https://www-tandfonline-com.ezproxy.uwtsd.ac.uk/doi/full/10.1080/09546553.2016.1155941" TargetMode="External"/><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8" Type="http://schemas.openxmlformats.org/officeDocument/2006/relationships/hyperlink" Target="https://alphahistory.com/northernireland/provisional-ira/" TargetMode="External"/><Relationship Id="rId13" Type="http://schemas.openxmlformats.org/officeDocument/2006/relationships/hyperlink" Target="https://alphahistory.com/northernireland/cathal-goulding/" TargetMode="External"/><Relationship Id="rId3" Type="http://schemas.openxmlformats.org/officeDocument/2006/relationships/hyperlink" Target="https://alphahistory.com/northernireland/ira-1919-1968/" TargetMode="External"/><Relationship Id="rId7" Type="http://schemas.openxmlformats.org/officeDocument/2006/relationships/hyperlink" Target="https://studycorgi.com/terrorism-irish-republican-army-history-and-ideologies/" TargetMode="External"/><Relationship Id="rId12" Type="http://schemas.openxmlformats.org/officeDocument/2006/relationships/hyperlink" Target="https://alphahistory.com/northernireland/official-ira/"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mackenzieinstitute.com/2016/01/irish-republican-army-ira/" TargetMode="External"/><Relationship Id="rId11" Type="http://schemas.openxmlformats.org/officeDocument/2006/relationships/hyperlink" Target="https://world101.cfr.org/how-world-works-and-sometimes-doesnt/conflict/understanding-northern-irelands-troubles" TargetMode="External"/><Relationship Id="rId5" Type="http://schemas.openxmlformats.org/officeDocument/2006/relationships/hyperlink" Target="https://www.britannica.com/topic/Irish-Republican-Army" TargetMode="External"/><Relationship Id="rId10" Type="http://schemas.openxmlformats.org/officeDocument/2006/relationships/hyperlink" Target="https://alphahistory.com/northernireland/summary-troubles-northern-ireland/" TargetMode="External"/><Relationship Id="rId4" Type="http://schemas.openxmlformats.org/officeDocument/2006/relationships/hyperlink" Target="https://www.irishhistorycompressed.com/the-various-iras/" TargetMode="External"/><Relationship Id="rId9" Type="http://schemas.openxmlformats.org/officeDocument/2006/relationships/hyperlink" Target="https://www.encyclopedia.com/politics/legal-and-political-magazines/provisional-irish-republican-army"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yourirish.com/history/20th-century/operation-motorman" TargetMode="External"/><Relationship Id="rId13" Type="http://schemas.openxmlformats.org/officeDocument/2006/relationships/hyperlink" Target="https://www.pbs.org/wgbh/pages/frontline/shows/ira/conflict/gasf.html" TargetMode="External"/><Relationship Id="rId3" Type="http://schemas.openxmlformats.org/officeDocument/2006/relationships/hyperlink" Target="https://alphahistory.com/northernireland/sean-mac-stiofain/" TargetMode="External"/><Relationship Id="rId7" Type="http://schemas.openxmlformats.org/officeDocument/2006/relationships/hyperlink" Target="https://www.tandfonline.com/doi/epub/10.1080/09546553.2018.1500366?needAccess=true" TargetMode="External"/><Relationship Id="rId12" Type="http://schemas.openxmlformats.org/officeDocument/2006/relationships/hyperlink" Target="https://www.citizensinformation.ie/en/government_in_ireland/ireland_and_the_uk/good_friday_agreement.html"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hyperlink" Target="https://www.nam.ac.uk/explore/troubles-1969-2007" TargetMode="External"/><Relationship Id="rId11" Type="http://schemas.openxmlformats.org/officeDocument/2006/relationships/hyperlink" Target="https://www.infoplease.com/history/world/the-northern-irish-conflict-a-chronology" TargetMode="External"/><Relationship Id="rId5" Type="http://schemas.openxmlformats.org/officeDocument/2006/relationships/hyperlink" Target="https://cain.ulster.ac.uk/events/hstrike/chronology.htm" TargetMode="External"/><Relationship Id="rId15" Type="http://schemas.openxmlformats.org/officeDocument/2006/relationships/hyperlink" Target="https://cisac.fsi.stanford.edu/mappingmilitants/profiles/new-irish-republican-army" TargetMode="External"/><Relationship Id="rId10" Type="http://schemas.openxmlformats.org/officeDocument/2006/relationships/hyperlink" Target="https://www.britannica.com/event/Anglo-Irish-Agreement" TargetMode="External"/><Relationship Id="rId4" Type="http://schemas.openxmlformats.org/officeDocument/2006/relationships/hyperlink" Target="https://www.history.com/topics/21st-century/irish-republican-army" TargetMode="External"/><Relationship Id="rId9" Type="http://schemas.openxmlformats.org/officeDocument/2006/relationships/hyperlink" Target="https://www.jstor.org/stable/pdf/10.7249/j.ctt5hhsjk.38.pdf?refreqid=excelsior%3Acca2ecba69d2c85f7eeff30d7119d7f0" TargetMode="External"/><Relationship Id="rId14" Type="http://schemas.openxmlformats.org/officeDocument/2006/relationships/hyperlink" Target="https://cisac.fsi.stanford.edu/mappingmilitants/profiles/real-irish-republican-arm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85328-9683-4140-9392-784D630E8993}"/>
              </a:ext>
            </a:extLst>
          </p:cNvPr>
          <p:cNvSpPr>
            <a:spLocks noGrp="1"/>
          </p:cNvSpPr>
          <p:nvPr>
            <p:ph type="ctrTitle"/>
          </p:nvPr>
        </p:nvSpPr>
        <p:spPr>
          <a:xfrm>
            <a:off x="7290586" y="555120"/>
            <a:ext cx="3355942" cy="3732835"/>
          </a:xfrm>
        </p:spPr>
        <p:txBody>
          <a:bodyPr>
            <a:normAutofit/>
          </a:bodyPr>
          <a:lstStyle/>
          <a:p>
            <a:r>
              <a:rPr lang="en-GB" sz="3300" dirty="0"/>
              <a:t>Terrorist Groups and Organisations</a:t>
            </a:r>
          </a:p>
        </p:txBody>
      </p:sp>
      <p:sp>
        <p:nvSpPr>
          <p:cNvPr id="3" name="Subtitle 2">
            <a:extLst>
              <a:ext uri="{FF2B5EF4-FFF2-40B4-BE49-F238E27FC236}">
                <a16:creationId xmlns:a16="http://schemas.microsoft.com/office/drawing/2014/main" id="{98E1266A-A3BF-0B4B-A6CC-D908186EC074}"/>
              </a:ext>
            </a:extLst>
          </p:cNvPr>
          <p:cNvSpPr>
            <a:spLocks noGrp="1"/>
          </p:cNvSpPr>
          <p:nvPr>
            <p:ph type="subTitle" idx="1"/>
          </p:nvPr>
        </p:nvSpPr>
        <p:spPr>
          <a:xfrm>
            <a:off x="7542927" y="4287955"/>
            <a:ext cx="3355942" cy="1794656"/>
          </a:xfrm>
        </p:spPr>
        <p:txBody>
          <a:bodyPr>
            <a:normAutofit/>
          </a:bodyPr>
          <a:lstStyle/>
          <a:p>
            <a:pPr>
              <a:spcAft>
                <a:spcPts val="600"/>
              </a:spcAft>
            </a:pPr>
            <a:r>
              <a:rPr lang="en-GB" dirty="0">
                <a:solidFill>
                  <a:schemeClr val="tx2">
                    <a:lumMod val="75000"/>
                    <a:lumOff val="25000"/>
                  </a:schemeClr>
                </a:solidFill>
              </a:rPr>
              <a:t>The Irish Republican Army - IRA</a:t>
            </a:r>
          </a:p>
        </p:txBody>
      </p:sp>
      <p:pic>
        <p:nvPicPr>
          <p:cNvPr id="1026" name="Picture 2" descr="Irish Court Rules Against Former IRA Member – Pace International Law Review">
            <a:extLst>
              <a:ext uri="{FF2B5EF4-FFF2-40B4-BE49-F238E27FC236}">
                <a16:creationId xmlns:a16="http://schemas.microsoft.com/office/drawing/2014/main" id="{8D49E2B8-9744-134F-B526-717DDF085CE3}"/>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379023" y="1504809"/>
            <a:ext cx="5659222" cy="4047573"/>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41591EDF-9D51-904C-A44B-415FFB4145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898869" y="368989"/>
            <a:ext cx="812800" cy="812800"/>
          </a:xfrm>
          <a:prstGeom prst="rect">
            <a:avLst/>
          </a:prstGeom>
        </p:spPr>
      </p:pic>
    </p:spTree>
    <p:extLst>
      <p:ext uri="{BB962C8B-B14F-4D97-AF65-F5344CB8AC3E}">
        <p14:creationId xmlns:p14="http://schemas.microsoft.com/office/powerpoint/2010/main" val="3733844390"/>
      </p:ext>
    </p:extLst>
  </p:cSld>
  <p:clrMapOvr>
    <a:masterClrMapping/>
  </p:clrMapOvr>
  <mc:AlternateContent xmlns:mc="http://schemas.openxmlformats.org/markup-compatibility/2006">
    <mc:Choice xmlns:p14="http://schemas.microsoft.com/office/powerpoint/2010/main" Requires="p14">
      <p:transition spd="med" p14:dur="700" advTm="11126">
        <p:fade/>
      </p:transition>
    </mc:Choice>
    <mc:Fallback>
      <p:transition spd="med" advTm="1112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82F6E-035F-5B4A-9896-C53FA8CBD74A}"/>
              </a:ext>
            </a:extLst>
          </p:cNvPr>
          <p:cNvSpPr>
            <a:spLocks noGrp="1"/>
          </p:cNvSpPr>
          <p:nvPr>
            <p:ph type="title"/>
          </p:nvPr>
        </p:nvSpPr>
        <p:spPr>
          <a:xfrm>
            <a:off x="1371600" y="685800"/>
            <a:ext cx="3282695" cy="1485900"/>
          </a:xfrm>
        </p:spPr>
        <p:txBody>
          <a:bodyPr>
            <a:normAutofit/>
          </a:bodyPr>
          <a:lstStyle/>
          <a:p>
            <a:r>
              <a:rPr lang="en-GB" dirty="0"/>
              <a:t>Aims</a:t>
            </a:r>
          </a:p>
        </p:txBody>
      </p:sp>
      <p:sp>
        <p:nvSpPr>
          <p:cNvPr id="3" name="Content Placeholder 2">
            <a:extLst>
              <a:ext uri="{FF2B5EF4-FFF2-40B4-BE49-F238E27FC236}">
                <a16:creationId xmlns:a16="http://schemas.microsoft.com/office/drawing/2014/main" id="{C898F42B-0BC6-8748-9C84-0E1B91DA903A}"/>
              </a:ext>
            </a:extLst>
          </p:cNvPr>
          <p:cNvSpPr>
            <a:spLocks noGrp="1"/>
          </p:cNvSpPr>
          <p:nvPr>
            <p:ph idx="1"/>
          </p:nvPr>
        </p:nvSpPr>
        <p:spPr>
          <a:xfrm>
            <a:off x="1371600" y="2286000"/>
            <a:ext cx="3282694" cy="3581400"/>
          </a:xfrm>
        </p:spPr>
        <p:txBody>
          <a:bodyPr>
            <a:normAutofit/>
          </a:bodyPr>
          <a:lstStyle/>
          <a:p>
            <a:r>
              <a:rPr lang="en-GB" dirty="0"/>
              <a:t>To introduce the Irish Republican Army.</a:t>
            </a:r>
            <a:br>
              <a:rPr lang="en-GB" dirty="0"/>
            </a:br>
            <a:br>
              <a:rPr lang="en-GB" dirty="0"/>
            </a:br>
            <a:br>
              <a:rPr lang="en-GB" dirty="0"/>
            </a:br>
            <a:br>
              <a:rPr lang="en-GB" dirty="0"/>
            </a:br>
            <a:endParaRPr lang="en-GB" dirty="0"/>
          </a:p>
          <a:p>
            <a:r>
              <a:rPr lang="en-GB" dirty="0"/>
              <a:t>Establish whether the IRA fits into the definition of terrorism.</a:t>
            </a:r>
          </a:p>
        </p:txBody>
      </p:sp>
      <p:pic>
        <p:nvPicPr>
          <p:cNvPr id="5" name="Picture 4" descr="Shape&#10;&#10;Description automatically generated with low confidence">
            <a:extLst>
              <a:ext uri="{FF2B5EF4-FFF2-40B4-BE49-F238E27FC236}">
                <a16:creationId xmlns:a16="http://schemas.microsoft.com/office/drawing/2014/main" id="{C1EE8E5E-F161-3243-A8EB-D1714ED270F4}"/>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666126" y="645106"/>
            <a:ext cx="5247747" cy="5247747"/>
          </a:xfrm>
          <a:prstGeom prst="rect">
            <a:avLst/>
          </a:prstGeom>
        </p:spPr>
      </p:pic>
      <p:sp>
        <p:nvSpPr>
          <p:cNvPr id="6" name="TextBox 5">
            <a:extLst>
              <a:ext uri="{FF2B5EF4-FFF2-40B4-BE49-F238E27FC236}">
                <a16:creationId xmlns:a16="http://schemas.microsoft.com/office/drawing/2014/main" id="{B7F6DACB-A410-2848-ABB4-0473EC8CE84D}"/>
              </a:ext>
            </a:extLst>
          </p:cNvPr>
          <p:cNvSpPr txBox="1"/>
          <p:nvPr/>
        </p:nvSpPr>
        <p:spPr>
          <a:xfrm>
            <a:off x="8541109" y="5692798"/>
            <a:ext cx="237276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www.pngall.com/aim-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pic>
        <p:nvPicPr>
          <p:cNvPr id="4" name="Audio 3">
            <a:hlinkClick r:id="" action="ppaction://media"/>
            <a:extLst>
              <a:ext uri="{FF2B5EF4-FFF2-40B4-BE49-F238E27FC236}">
                <a16:creationId xmlns:a16="http://schemas.microsoft.com/office/drawing/2014/main" id="{E0644AFA-AEC4-F545-AAA5-E7D6C14F91D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913873" y="426028"/>
            <a:ext cx="812800" cy="812800"/>
          </a:xfrm>
          <a:prstGeom prst="rect">
            <a:avLst/>
          </a:prstGeom>
        </p:spPr>
      </p:pic>
    </p:spTree>
    <p:extLst>
      <p:ext uri="{BB962C8B-B14F-4D97-AF65-F5344CB8AC3E}">
        <p14:creationId xmlns:p14="http://schemas.microsoft.com/office/powerpoint/2010/main" val="4199021424"/>
      </p:ext>
    </p:extLst>
  </p:cSld>
  <p:clrMapOvr>
    <a:masterClrMapping/>
  </p:clrMapOvr>
  <mc:AlternateContent xmlns:mc="http://schemas.openxmlformats.org/markup-compatibility/2006">
    <mc:Choice xmlns:p14="http://schemas.microsoft.com/office/powerpoint/2010/main" Requires="p14">
      <p:transition spd="slow" p14:dur="2000" advTm="11743"/>
    </mc:Choice>
    <mc:Fallback>
      <p:transition spd="slow" advTm="11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F0805-0AF1-5147-83B1-2BB0E06016AF}"/>
              </a:ext>
            </a:extLst>
          </p:cNvPr>
          <p:cNvSpPr>
            <a:spLocks noGrp="1"/>
          </p:cNvSpPr>
          <p:nvPr>
            <p:ph type="title"/>
          </p:nvPr>
        </p:nvSpPr>
        <p:spPr/>
        <p:txBody>
          <a:bodyPr/>
          <a:lstStyle/>
          <a:p>
            <a:r>
              <a:rPr lang="en-GB"/>
              <a:t>Objectives</a:t>
            </a:r>
            <a:endParaRPr lang="en-GB" dirty="0"/>
          </a:p>
        </p:txBody>
      </p:sp>
      <p:graphicFrame>
        <p:nvGraphicFramePr>
          <p:cNvPr id="5" name="Content Placeholder 2">
            <a:extLst>
              <a:ext uri="{FF2B5EF4-FFF2-40B4-BE49-F238E27FC236}">
                <a16:creationId xmlns:a16="http://schemas.microsoft.com/office/drawing/2014/main" id="{A4A7764D-4A39-4EC3-91D5-F96E285DD654}"/>
              </a:ext>
            </a:extLst>
          </p:cNvPr>
          <p:cNvGraphicFramePr>
            <a:graphicFrameLocks noGrp="1"/>
          </p:cNvGraphicFramePr>
          <p:nvPr>
            <p:ph idx="1"/>
            <p:extLst>
              <p:ext uri="{D42A27DB-BD31-4B8C-83A1-F6EECF244321}">
                <p14:modId xmlns:p14="http://schemas.microsoft.com/office/powerpoint/2010/main" val="2469549094"/>
              </p:ext>
            </p:extLst>
          </p:nvPr>
        </p:nvGraphicFramePr>
        <p:xfrm>
          <a:off x="1079500" y="1460500"/>
          <a:ext cx="10756900" cy="5105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D84FA91C-9737-F548-B616-7065E252583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023600" y="390402"/>
            <a:ext cx="812800" cy="812800"/>
          </a:xfrm>
          <a:prstGeom prst="rect">
            <a:avLst/>
          </a:prstGeom>
        </p:spPr>
      </p:pic>
    </p:spTree>
    <p:extLst>
      <p:ext uri="{BB962C8B-B14F-4D97-AF65-F5344CB8AC3E}">
        <p14:creationId xmlns:p14="http://schemas.microsoft.com/office/powerpoint/2010/main" val="3660517260"/>
      </p:ext>
    </p:extLst>
  </p:cSld>
  <p:clrMapOvr>
    <a:masterClrMapping/>
  </p:clrMapOvr>
  <mc:AlternateContent xmlns:mc="http://schemas.openxmlformats.org/markup-compatibility/2006">
    <mc:Choice xmlns:p14="http://schemas.microsoft.com/office/powerpoint/2010/main" Requires="p14">
      <p:transition spd="slow" p14:dur="2000" advTm="41144"/>
    </mc:Choice>
    <mc:Fallback>
      <p:transition spd="slow" advTm="41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33635-F601-0240-B378-954CCA9807F7}"/>
              </a:ext>
            </a:extLst>
          </p:cNvPr>
          <p:cNvSpPr>
            <a:spLocks noGrp="1"/>
          </p:cNvSpPr>
          <p:nvPr>
            <p:ph type="title"/>
          </p:nvPr>
        </p:nvSpPr>
        <p:spPr>
          <a:xfrm>
            <a:off x="1371600" y="685800"/>
            <a:ext cx="3282695" cy="1485900"/>
          </a:xfrm>
        </p:spPr>
        <p:txBody>
          <a:bodyPr>
            <a:normAutofit/>
          </a:bodyPr>
          <a:lstStyle/>
          <a:p>
            <a:r>
              <a:rPr lang="en-GB"/>
              <a:t>History &amp; Origins</a:t>
            </a:r>
            <a:endParaRPr lang="en-GB" dirty="0"/>
          </a:p>
        </p:txBody>
      </p:sp>
      <p:graphicFrame>
        <p:nvGraphicFramePr>
          <p:cNvPr id="1030" name="Content Placeholder 2">
            <a:extLst>
              <a:ext uri="{FF2B5EF4-FFF2-40B4-BE49-F238E27FC236}">
                <a16:creationId xmlns:a16="http://schemas.microsoft.com/office/drawing/2014/main" id="{6F56905C-3856-43C7-A35E-4770B4AB0C59}"/>
              </a:ext>
            </a:extLst>
          </p:cNvPr>
          <p:cNvGraphicFramePr>
            <a:graphicFrameLocks noGrp="1"/>
          </p:cNvGraphicFramePr>
          <p:nvPr>
            <p:ph idx="1"/>
            <p:extLst>
              <p:ext uri="{D42A27DB-BD31-4B8C-83A1-F6EECF244321}">
                <p14:modId xmlns:p14="http://schemas.microsoft.com/office/powerpoint/2010/main" val="2413170226"/>
              </p:ext>
            </p:extLst>
          </p:nvPr>
        </p:nvGraphicFramePr>
        <p:xfrm>
          <a:off x="1371600" y="2286000"/>
          <a:ext cx="3282694"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26" name="Picture 2" descr="Diagram&#10;&#10;Description automatically generated">
            <a:extLst>
              <a:ext uri="{FF2B5EF4-FFF2-40B4-BE49-F238E27FC236}">
                <a16:creationId xmlns:a16="http://schemas.microsoft.com/office/drawing/2014/main" id="{D654BECF-719C-4648-A6D1-3676363205C9}"/>
              </a:ext>
            </a:extLst>
          </p:cNvPr>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5052500" y="162232"/>
            <a:ext cx="6996931" cy="6394299"/>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05AF4DEA-84DD-B145-9E9C-90E643C7342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4040597" y="279400"/>
            <a:ext cx="812800" cy="812800"/>
          </a:xfrm>
          <a:prstGeom prst="rect">
            <a:avLst/>
          </a:prstGeom>
        </p:spPr>
      </p:pic>
    </p:spTree>
    <p:extLst>
      <p:ext uri="{BB962C8B-B14F-4D97-AF65-F5344CB8AC3E}">
        <p14:creationId xmlns:p14="http://schemas.microsoft.com/office/powerpoint/2010/main" val="315630399"/>
      </p:ext>
    </p:extLst>
  </p:cSld>
  <p:clrMapOvr>
    <a:masterClrMapping/>
  </p:clrMapOvr>
  <mc:AlternateContent xmlns:mc="http://schemas.openxmlformats.org/markup-compatibility/2006">
    <mc:Choice xmlns:p14="http://schemas.microsoft.com/office/powerpoint/2010/main" Requires="p14">
      <p:transition spd="med" p14:dur="700" advTm="118830">
        <p:fade/>
      </p:transition>
    </mc:Choice>
    <mc:Fallback>
      <p:transition spd="med" advTm="11883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6CA29-9DF5-9247-A3DB-40EF48B520A9}"/>
              </a:ext>
            </a:extLst>
          </p:cNvPr>
          <p:cNvSpPr>
            <a:spLocks noGrp="1"/>
          </p:cNvSpPr>
          <p:nvPr>
            <p:ph type="title"/>
          </p:nvPr>
        </p:nvSpPr>
        <p:spPr/>
        <p:txBody>
          <a:bodyPr/>
          <a:lstStyle/>
          <a:p>
            <a:r>
              <a:rPr lang="en-GB" dirty="0"/>
              <a:t>Ideology</a:t>
            </a:r>
          </a:p>
        </p:txBody>
      </p:sp>
      <p:graphicFrame>
        <p:nvGraphicFramePr>
          <p:cNvPr id="5" name="Content Placeholder 2">
            <a:extLst>
              <a:ext uri="{FF2B5EF4-FFF2-40B4-BE49-F238E27FC236}">
                <a16:creationId xmlns:a16="http://schemas.microsoft.com/office/drawing/2014/main" id="{84E67CC0-18D2-408E-9097-FA12A6486918}"/>
              </a:ext>
            </a:extLst>
          </p:cNvPr>
          <p:cNvGraphicFramePr>
            <a:graphicFrameLocks noGrp="1"/>
          </p:cNvGraphicFramePr>
          <p:nvPr>
            <p:ph idx="1"/>
            <p:extLst>
              <p:ext uri="{D42A27DB-BD31-4B8C-83A1-F6EECF244321}">
                <p14:modId xmlns:p14="http://schemas.microsoft.com/office/powerpoint/2010/main" val="1929140137"/>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19C75282-0F53-134B-A2CF-BE707F3AC6D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51425" y="279400"/>
            <a:ext cx="812800" cy="812800"/>
          </a:xfrm>
          <a:prstGeom prst="rect">
            <a:avLst/>
          </a:prstGeom>
        </p:spPr>
      </p:pic>
    </p:spTree>
    <p:extLst>
      <p:ext uri="{BB962C8B-B14F-4D97-AF65-F5344CB8AC3E}">
        <p14:creationId xmlns:p14="http://schemas.microsoft.com/office/powerpoint/2010/main" val="1880682123"/>
      </p:ext>
    </p:extLst>
  </p:cSld>
  <p:clrMapOvr>
    <a:masterClrMapping/>
  </p:clrMapOvr>
  <mc:AlternateContent xmlns:mc="http://schemas.openxmlformats.org/markup-compatibility/2006">
    <mc:Choice xmlns:p14="http://schemas.microsoft.com/office/powerpoint/2010/main" Requires="p14">
      <p:transition spd="med" p14:dur="700" advTm="115823">
        <p:fade/>
      </p:transition>
    </mc:Choice>
    <mc:Fallback>
      <p:transition spd="med" advTm="11582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B09BA-DBEA-7D46-B016-359AC0ED9AD5}"/>
              </a:ext>
            </a:extLst>
          </p:cNvPr>
          <p:cNvSpPr>
            <a:spLocks noGrp="1"/>
          </p:cNvSpPr>
          <p:nvPr>
            <p:ph type="title"/>
          </p:nvPr>
        </p:nvSpPr>
        <p:spPr/>
        <p:txBody>
          <a:bodyPr/>
          <a:lstStyle/>
          <a:p>
            <a:r>
              <a:rPr lang="en-GB" dirty="0"/>
              <a:t>Motives &amp; Goals</a:t>
            </a:r>
          </a:p>
        </p:txBody>
      </p:sp>
      <p:graphicFrame>
        <p:nvGraphicFramePr>
          <p:cNvPr id="5" name="Content Placeholder 2">
            <a:extLst>
              <a:ext uri="{FF2B5EF4-FFF2-40B4-BE49-F238E27FC236}">
                <a16:creationId xmlns:a16="http://schemas.microsoft.com/office/drawing/2014/main" id="{FDD37867-60D1-49EE-8A30-571E9F92CD4E}"/>
              </a:ext>
            </a:extLst>
          </p:cNvPr>
          <p:cNvGraphicFramePr>
            <a:graphicFrameLocks noGrp="1"/>
          </p:cNvGraphicFramePr>
          <p:nvPr>
            <p:ph idx="1"/>
            <p:extLst>
              <p:ext uri="{D42A27DB-BD31-4B8C-83A1-F6EECF244321}">
                <p14:modId xmlns:p14="http://schemas.microsoft.com/office/powerpoint/2010/main" val="114835566"/>
              </p:ext>
            </p:extLst>
          </p:nvPr>
        </p:nvGraphicFramePr>
        <p:xfrm>
          <a:off x="1219200" y="2041742"/>
          <a:ext cx="9601200" cy="443943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D302A9F2-CCBA-9447-9C60-055C847FECC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25200" y="366651"/>
            <a:ext cx="812800" cy="812800"/>
          </a:xfrm>
          <a:prstGeom prst="rect">
            <a:avLst/>
          </a:prstGeom>
        </p:spPr>
      </p:pic>
    </p:spTree>
    <p:extLst>
      <p:ext uri="{BB962C8B-B14F-4D97-AF65-F5344CB8AC3E}">
        <p14:creationId xmlns:p14="http://schemas.microsoft.com/office/powerpoint/2010/main" val="4115963360"/>
      </p:ext>
    </p:extLst>
  </p:cSld>
  <p:clrMapOvr>
    <a:masterClrMapping/>
  </p:clrMapOvr>
  <mc:AlternateContent xmlns:mc="http://schemas.openxmlformats.org/markup-compatibility/2006">
    <mc:Choice xmlns:p14="http://schemas.microsoft.com/office/powerpoint/2010/main" Requires="p14">
      <p:transition spd="med" p14:dur="700" advTm="55568">
        <p:fade/>
      </p:transition>
    </mc:Choice>
    <mc:Fallback>
      <p:transition spd="med" advTm="555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C5695-2DBF-FB46-93FB-A25AD1F960D7}"/>
              </a:ext>
            </a:extLst>
          </p:cNvPr>
          <p:cNvSpPr>
            <a:spLocks noGrp="1"/>
          </p:cNvSpPr>
          <p:nvPr>
            <p:ph type="title"/>
          </p:nvPr>
        </p:nvSpPr>
        <p:spPr/>
        <p:txBody>
          <a:bodyPr/>
          <a:lstStyle/>
          <a:p>
            <a:r>
              <a:rPr lang="en-GB" dirty="0"/>
              <a:t>Sinn Fein</a:t>
            </a:r>
          </a:p>
        </p:txBody>
      </p:sp>
      <p:graphicFrame>
        <p:nvGraphicFramePr>
          <p:cNvPr id="5" name="Content Placeholder 2">
            <a:extLst>
              <a:ext uri="{FF2B5EF4-FFF2-40B4-BE49-F238E27FC236}">
                <a16:creationId xmlns:a16="http://schemas.microsoft.com/office/drawing/2014/main" id="{E566815A-955A-4036-AE6F-C88950614310}"/>
              </a:ext>
            </a:extLst>
          </p:cNvPr>
          <p:cNvGraphicFramePr>
            <a:graphicFrameLocks noGrp="1"/>
          </p:cNvGraphicFramePr>
          <p:nvPr>
            <p:ph idx="1"/>
            <p:extLst>
              <p:ext uri="{D42A27DB-BD31-4B8C-83A1-F6EECF244321}">
                <p14:modId xmlns:p14="http://schemas.microsoft.com/office/powerpoint/2010/main" val="1133886427"/>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4D08BF6F-88BC-6746-84A0-F152F3D5C5F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068297" y="279400"/>
            <a:ext cx="812800" cy="812800"/>
          </a:xfrm>
          <a:prstGeom prst="rect">
            <a:avLst/>
          </a:prstGeom>
        </p:spPr>
      </p:pic>
    </p:spTree>
    <p:extLst>
      <p:ext uri="{BB962C8B-B14F-4D97-AF65-F5344CB8AC3E}">
        <p14:creationId xmlns:p14="http://schemas.microsoft.com/office/powerpoint/2010/main" val="215416607"/>
      </p:ext>
    </p:extLst>
  </p:cSld>
  <p:clrMapOvr>
    <a:masterClrMapping/>
  </p:clrMapOvr>
  <mc:AlternateContent xmlns:mc="http://schemas.openxmlformats.org/markup-compatibility/2006">
    <mc:Choice xmlns:p14="http://schemas.microsoft.com/office/powerpoint/2010/main" Requires="p14">
      <p:transition spd="slow" p14:dur="2000" advTm="44001"/>
    </mc:Choice>
    <mc:Fallback>
      <p:transition spd="slow" advTm="440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30AC9-D150-384F-B73D-D81B38F207B9}"/>
              </a:ext>
            </a:extLst>
          </p:cNvPr>
          <p:cNvSpPr>
            <a:spLocks noGrp="1"/>
          </p:cNvSpPr>
          <p:nvPr>
            <p:ph type="title"/>
          </p:nvPr>
        </p:nvSpPr>
        <p:spPr/>
        <p:txBody>
          <a:bodyPr/>
          <a:lstStyle/>
          <a:p>
            <a:r>
              <a:rPr lang="en-GB" dirty="0"/>
              <a:t>Provisional IRA</a:t>
            </a:r>
          </a:p>
        </p:txBody>
      </p:sp>
      <p:graphicFrame>
        <p:nvGraphicFramePr>
          <p:cNvPr id="5" name="Content Placeholder 2">
            <a:extLst>
              <a:ext uri="{FF2B5EF4-FFF2-40B4-BE49-F238E27FC236}">
                <a16:creationId xmlns:a16="http://schemas.microsoft.com/office/drawing/2014/main" id="{9506355F-8424-43D9-B1D3-CCBD122705BC}"/>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ED4EF372-A056-9443-91EB-4D34BAFC9E5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27674" y="437903"/>
            <a:ext cx="812800" cy="812800"/>
          </a:xfrm>
          <a:prstGeom prst="rect">
            <a:avLst/>
          </a:prstGeom>
        </p:spPr>
      </p:pic>
    </p:spTree>
    <p:extLst>
      <p:ext uri="{BB962C8B-B14F-4D97-AF65-F5344CB8AC3E}">
        <p14:creationId xmlns:p14="http://schemas.microsoft.com/office/powerpoint/2010/main" val="2821986519"/>
      </p:ext>
    </p:extLst>
  </p:cSld>
  <p:clrMapOvr>
    <a:masterClrMapping/>
  </p:clrMapOvr>
  <mc:AlternateContent xmlns:mc="http://schemas.openxmlformats.org/markup-compatibility/2006">
    <mc:Choice xmlns:p14="http://schemas.microsoft.com/office/powerpoint/2010/main" Requires="p14">
      <p:transition spd="med" p14:dur="700" advTm="96067">
        <p:fade/>
      </p:transition>
    </mc:Choice>
    <mc:Fallback>
      <p:transition spd="med" advTm="9606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7C1CD-0E4F-AB4F-BC6A-B4BEBD6AB575}"/>
              </a:ext>
            </a:extLst>
          </p:cNvPr>
          <p:cNvSpPr>
            <a:spLocks noGrp="1"/>
          </p:cNvSpPr>
          <p:nvPr>
            <p:ph type="title"/>
          </p:nvPr>
        </p:nvSpPr>
        <p:spPr/>
        <p:txBody>
          <a:bodyPr/>
          <a:lstStyle/>
          <a:p>
            <a:r>
              <a:rPr lang="en-GB" dirty="0"/>
              <a:t>PIRA Cont.…</a:t>
            </a:r>
          </a:p>
        </p:txBody>
      </p:sp>
      <p:graphicFrame>
        <p:nvGraphicFramePr>
          <p:cNvPr id="5" name="Content Placeholder 2">
            <a:extLst>
              <a:ext uri="{FF2B5EF4-FFF2-40B4-BE49-F238E27FC236}">
                <a16:creationId xmlns:a16="http://schemas.microsoft.com/office/drawing/2014/main" id="{CC9F5BE8-5F3B-8842-80C6-7FC98527D983}"/>
              </a:ext>
            </a:extLst>
          </p:cNvPr>
          <p:cNvGraphicFramePr>
            <a:graphicFrameLocks/>
          </p:cNvGraphicFramePr>
          <p:nvPr>
            <p:extLst>
              <p:ext uri="{D42A27DB-BD31-4B8C-83A1-F6EECF244321}">
                <p14:modId xmlns:p14="http://schemas.microsoft.com/office/powerpoint/2010/main" val="3253551182"/>
              </p:ext>
            </p:extLst>
          </p:nvPr>
        </p:nvGraphicFramePr>
        <p:xfrm>
          <a:off x="1524000" y="24384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9B164104-A653-654E-B496-B54FA6911EA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25200" y="279400"/>
            <a:ext cx="812800" cy="812800"/>
          </a:xfrm>
          <a:prstGeom prst="rect">
            <a:avLst/>
          </a:prstGeom>
        </p:spPr>
      </p:pic>
    </p:spTree>
    <p:extLst>
      <p:ext uri="{BB962C8B-B14F-4D97-AF65-F5344CB8AC3E}">
        <p14:creationId xmlns:p14="http://schemas.microsoft.com/office/powerpoint/2010/main" val="1847347316"/>
      </p:ext>
    </p:extLst>
  </p:cSld>
  <p:clrMapOvr>
    <a:masterClrMapping/>
  </p:clrMapOvr>
  <mc:AlternateContent xmlns:mc="http://schemas.openxmlformats.org/markup-compatibility/2006">
    <mc:Choice xmlns:p14="http://schemas.microsoft.com/office/powerpoint/2010/main" Requires="p14">
      <p:transition spd="med" p14:dur="700" advTm="86799">
        <p:fade/>
      </p:transition>
    </mc:Choice>
    <mc:Fallback>
      <p:transition spd="med" advTm="8679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729F1-0E7C-6442-B990-C63102476C55}"/>
              </a:ext>
            </a:extLst>
          </p:cNvPr>
          <p:cNvSpPr>
            <a:spLocks noGrp="1"/>
          </p:cNvSpPr>
          <p:nvPr>
            <p:ph type="title"/>
          </p:nvPr>
        </p:nvSpPr>
        <p:spPr/>
        <p:txBody>
          <a:bodyPr>
            <a:normAutofit/>
          </a:bodyPr>
          <a:lstStyle/>
          <a:p>
            <a:r>
              <a:rPr lang="en-GB" dirty="0"/>
              <a:t>Official IRA</a:t>
            </a:r>
          </a:p>
        </p:txBody>
      </p:sp>
      <p:graphicFrame>
        <p:nvGraphicFramePr>
          <p:cNvPr id="5" name="Content Placeholder 2">
            <a:extLst>
              <a:ext uri="{FF2B5EF4-FFF2-40B4-BE49-F238E27FC236}">
                <a16:creationId xmlns:a16="http://schemas.microsoft.com/office/drawing/2014/main" id="{85D20492-628A-410A-BBB2-1B96705A8C14}"/>
              </a:ext>
            </a:extLst>
          </p:cNvPr>
          <p:cNvGraphicFramePr>
            <a:graphicFrameLocks noGrp="1"/>
          </p:cNvGraphicFramePr>
          <p:nvPr>
            <p:ph idx="1"/>
            <p:extLst>
              <p:ext uri="{D42A27DB-BD31-4B8C-83A1-F6EECF244321}">
                <p14:modId xmlns:p14="http://schemas.microsoft.com/office/powerpoint/2010/main" val="2387968451"/>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ECDEBD9B-53C0-5746-9B04-206B246508F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27674" y="279400"/>
            <a:ext cx="812800" cy="812800"/>
          </a:xfrm>
          <a:prstGeom prst="rect">
            <a:avLst/>
          </a:prstGeom>
        </p:spPr>
      </p:pic>
    </p:spTree>
    <p:extLst>
      <p:ext uri="{BB962C8B-B14F-4D97-AF65-F5344CB8AC3E}">
        <p14:creationId xmlns:p14="http://schemas.microsoft.com/office/powerpoint/2010/main" val="970666613"/>
      </p:ext>
    </p:extLst>
  </p:cSld>
  <p:clrMapOvr>
    <a:masterClrMapping/>
  </p:clrMapOvr>
  <mc:AlternateContent xmlns:mc="http://schemas.openxmlformats.org/markup-compatibility/2006">
    <mc:Choice xmlns:p14="http://schemas.microsoft.com/office/powerpoint/2010/main" Requires="p14">
      <p:transition spd="med" p14:dur="700" advTm="98427">
        <p:fade/>
      </p:transition>
    </mc:Choice>
    <mc:Fallback>
      <p:transition spd="med" advTm="9842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92F4C-B817-8B4D-903C-020D6BBC237C}"/>
              </a:ext>
            </a:extLst>
          </p:cNvPr>
          <p:cNvSpPr>
            <a:spLocks noGrp="1"/>
          </p:cNvSpPr>
          <p:nvPr>
            <p:ph type="title"/>
          </p:nvPr>
        </p:nvSpPr>
        <p:spPr/>
        <p:txBody>
          <a:bodyPr/>
          <a:lstStyle/>
          <a:p>
            <a:r>
              <a:rPr lang="en-GB" dirty="0"/>
              <a:t>OIRA Cont.…</a:t>
            </a:r>
          </a:p>
        </p:txBody>
      </p:sp>
      <p:graphicFrame>
        <p:nvGraphicFramePr>
          <p:cNvPr id="5" name="Content Placeholder 2">
            <a:extLst>
              <a:ext uri="{FF2B5EF4-FFF2-40B4-BE49-F238E27FC236}">
                <a16:creationId xmlns:a16="http://schemas.microsoft.com/office/drawing/2014/main" id="{F3FDB728-66E7-4FAA-ACE4-A339D0F0B58B}"/>
              </a:ext>
            </a:extLst>
          </p:cNvPr>
          <p:cNvGraphicFramePr>
            <a:graphicFrameLocks noGrp="1"/>
          </p:cNvGraphicFramePr>
          <p:nvPr>
            <p:ph idx="1"/>
            <p:extLst>
              <p:ext uri="{D42A27DB-BD31-4B8C-83A1-F6EECF244321}">
                <p14:modId xmlns:p14="http://schemas.microsoft.com/office/powerpoint/2010/main" val="3348267710"/>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4B9B2CAA-18FE-3E41-BFCD-6F840A907D6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972800" y="279400"/>
            <a:ext cx="812800" cy="812800"/>
          </a:xfrm>
          <a:prstGeom prst="rect">
            <a:avLst/>
          </a:prstGeom>
        </p:spPr>
      </p:pic>
    </p:spTree>
    <p:extLst>
      <p:ext uri="{BB962C8B-B14F-4D97-AF65-F5344CB8AC3E}">
        <p14:creationId xmlns:p14="http://schemas.microsoft.com/office/powerpoint/2010/main" val="3078093754"/>
      </p:ext>
    </p:extLst>
  </p:cSld>
  <p:clrMapOvr>
    <a:masterClrMapping/>
  </p:clrMapOvr>
  <mc:AlternateContent xmlns:mc="http://schemas.openxmlformats.org/markup-compatibility/2006">
    <mc:Choice xmlns:p14="http://schemas.microsoft.com/office/powerpoint/2010/main" Requires="p14">
      <p:transition spd="med" p14:dur="700" advTm="86785">
        <p:fade/>
      </p:transition>
    </mc:Choice>
    <mc:Fallback>
      <p:transition spd="med" advTm="8678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27546-AADB-E248-98AE-6ABDDF7406DA}"/>
              </a:ext>
            </a:extLst>
          </p:cNvPr>
          <p:cNvSpPr>
            <a:spLocks noGrp="1"/>
          </p:cNvSpPr>
          <p:nvPr>
            <p:ph type="title"/>
          </p:nvPr>
        </p:nvSpPr>
        <p:spPr/>
        <p:txBody>
          <a:bodyPr/>
          <a:lstStyle/>
          <a:p>
            <a:r>
              <a:rPr lang="en-GB" dirty="0"/>
              <a:t>The troubles</a:t>
            </a:r>
          </a:p>
        </p:txBody>
      </p:sp>
      <p:graphicFrame>
        <p:nvGraphicFramePr>
          <p:cNvPr id="5" name="Content Placeholder 2">
            <a:extLst>
              <a:ext uri="{FF2B5EF4-FFF2-40B4-BE49-F238E27FC236}">
                <a16:creationId xmlns:a16="http://schemas.microsoft.com/office/drawing/2014/main" id="{C171A909-B728-4039-BBC7-802A972C99FB}"/>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537AA800-89B3-5846-8109-9DE2497A42A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972800" y="461653"/>
            <a:ext cx="812800" cy="812800"/>
          </a:xfrm>
          <a:prstGeom prst="rect">
            <a:avLst/>
          </a:prstGeom>
        </p:spPr>
      </p:pic>
    </p:spTree>
    <p:extLst>
      <p:ext uri="{BB962C8B-B14F-4D97-AF65-F5344CB8AC3E}">
        <p14:creationId xmlns:p14="http://schemas.microsoft.com/office/powerpoint/2010/main" val="3928892098"/>
      </p:ext>
    </p:extLst>
  </p:cSld>
  <p:clrMapOvr>
    <a:masterClrMapping/>
  </p:clrMapOvr>
  <mc:AlternateContent xmlns:mc="http://schemas.openxmlformats.org/markup-compatibility/2006">
    <mc:Choice xmlns:p14="http://schemas.microsoft.com/office/powerpoint/2010/main" Requires="p14">
      <p:transition spd="med" p14:dur="700" advTm="100378">
        <p:fade/>
      </p:transition>
    </mc:Choice>
    <mc:Fallback>
      <p:transition spd="med" advTm="10037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FEE43-ADC9-CC43-A297-AF5A63989DB4}"/>
              </a:ext>
            </a:extLst>
          </p:cNvPr>
          <p:cNvSpPr>
            <a:spLocks noGrp="1"/>
          </p:cNvSpPr>
          <p:nvPr>
            <p:ph type="title"/>
          </p:nvPr>
        </p:nvSpPr>
        <p:spPr/>
        <p:txBody>
          <a:bodyPr/>
          <a:lstStyle/>
          <a:p>
            <a:r>
              <a:rPr lang="en-GB" dirty="0"/>
              <a:t>Troubles Cont.…</a:t>
            </a:r>
          </a:p>
        </p:txBody>
      </p:sp>
      <p:graphicFrame>
        <p:nvGraphicFramePr>
          <p:cNvPr id="5" name="Content Placeholder 2">
            <a:extLst>
              <a:ext uri="{FF2B5EF4-FFF2-40B4-BE49-F238E27FC236}">
                <a16:creationId xmlns:a16="http://schemas.microsoft.com/office/drawing/2014/main" id="{87D294C7-D28F-4AA8-9100-3B054AD553D9}"/>
              </a:ext>
            </a:extLst>
          </p:cNvPr>
          <p:cNvGraphicFramePr>
            <a:graphicFrameLocks noGrp="1"/>
          </p:cNvGraphicFramePr>
          <p:nvPr>
            <p:ph idx="1"/>
            <p:extLst>
              <p:ext uri="{D42A27DB-BD31-4B8C-83A1-F6EECF244321}">
                <p14:modId xmlns:p14="http://schemas.microsoft.com/office/powerpoint/2010/main" val="3586591577"/>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D99A386F-90ED-234B-A4F4-5C360A2EC57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972800" y="238166"/>
            <a:ext cx="812800" cy="812800"/>
          </a:xfrm>
          <a:prstGeom prst="rect">
            <a:avLst/>
          </a:prstGeom>
        </p:spPr>
      </p:pic>
    </p:spTree>
    <p:extLst>
      <p:ext uri="{BB962C8B-B14F-4D97-AF65-F5344CB8AC3E}">
        <p14:creationId xmlns:p14="http://schemas.microsoft.com/office/powerpoint/2010/main" val="2113149111"/>
      </p:ext>
    </p:extLst>
  </p:cSld>
  <p:clrMapOvr>
    <a:masterClrMapping/>
  </p:clrMapOvr>
  <mc:AlternateContent xmlns:mc="http://schemas.openxmlformats.org/markup-compatibility/2006">
    <mc:Choice xmlns:p14="http://schemas.microsoft.com/office/powerpoint/2010/main" Requires="p14">
      <p:transition spd="med" p14:dur="700" advTm="80455">
        <p:fade/>
      </p:transition>
    </mc:Choice>
    <mc:Fallback>
      <p:transition spd="med" advTm="8045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B5943-BC49-2F4C-8548-3E64CFC1F7C4}"/>
              </a:ext>
            </a:extLst>
          </p:cNvPr>
          <p:cNvSpPr>
            <a:spLocks noGrp="1"/>
          </p:cNvSpPr>
          <p:nvPr>
            <p:ph type="title"/>
          </p:nvPr>
        </p:nvSpPr>
        <p:spPr>
          <a:xfrm>
            <a:off x="6138004" y="1480929"/>
            <a:ext cx="5607908" cy="3254321"/>
          </a:xfrm>
        </p:spPr>
        <p:txBody>
          <a:bodyPr vert="horz" lIns="91440" tIns="45720" rIns="91440" bIns="45720" rtlCol="0" anchor="b">
            <a:normAutofit/>
          </a:bodyPr>
          <a:lstStyle/>
          <a:p>
            <a:r>
              <a:rPr lang="en-US" sz="2800" cap="all"/>
              <a:t>Strategy of the IRA</a:t>
            </a:r>
            <a:br>
              <a:rPr lang="en-US" sz="2800" cap="all"/>
            </a:br>
            <a:br>
              <a:rPr lang="en-US" sz="2800" cap="all"/>
            </a:br>
            <a:br>
              <a:rPr lang="en-US" sz="2800" cap="all"/>
            </a:br>
            <a:br>
              <a:rPr lang="en-US" sz="2800" cap="all"/>
            </a:br>
            <a:br>
              <a:rPr lang="en-US" sz="2800" cap="all"/>
            </a:br>
            <a:br>
              <a:rPr lang="en-US" sz="2800" cap="all"/>
            </a:br>
            <a:br>
              <a:rPr lang="en-US" sz="2800" cap="all"/>
            </a:br>
            <a:r>
              <a:rPr lang="en-US" sz="2800" cap="all"/>
              <a:t>Violent and Non- Violent</a:t>
            </a:r>
          </a:p>
        </p:txBody>
      </p:sp>
      <p:pic>
        <p:nvPicPr>
          <p:cNvPr id="2052" name="Picture 4" descr="Omagh bombing | Details &amp;amp; Aftermath | Britannica">
            <a:extLst>
              <a:ext uri="{FF2B5EF4-FFF2-40B4-BE49-F238E27FC236}">
                <a16:creationId xmlns:a16="http://schemas.microsoft.com/office/drawing/2014/main" id="{0221E68D-C188-A74D-BE39-37394DA34159}"/>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318065" y="1290218"/>
            <a:ext cx="3009293" cy="205384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Bobby Sands: 66 Days | Times2 | The Times">
            <a:extLst>
              <a:ext uri="{FF2B5EF4-FFF2-40B4-BE49-F238E27FC236}">
                <a16:creationId xmlns:a16="http://schemas.microsoft.com/office/drawing/2014/main" id="{CDC7470A-2EE3-D94E-995C-46575339D871}"/>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1832355" y="3504928"/>
            <a:ext cx="3076921" cy="2053845"/>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A992CE9B-1A42-0949-9F08-06E632B0925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056422" y="283523"/>
            <a:ext cx="812800" cy="812800"/>
          </a:xfrm>
          <a:prstGeom prst="rect">
            <a:avLst/>
          </a:prstGeom>
        </p:spPr>
      </p:pic>
    </p:spTree>
    <p:extLst>
      <p:ext uri="{BB962C8B-B14F-4D97-AF65-F5344CB8AC3E}">
        <p14:creationId xmlns:p14="http://schemas.microsoft.com/office/powerpoint/2010/main" val="2210815679"/>
      </p:ext>
    </p:extLst>
  </p:cSld>
  <p:clrMapOvr>
    <a:masterClrMapping/>
  </p:clrMapOvr>
  <mc:AlternateContent xmlns:mc="http://schemas.openxmlformats.org/markup-compatibility/2006">
    <mc:Choice xmlns:p14="http://schemas.microsoft.com/office/powerpoint/2010/main" Requires="p14">
      <p:transition spd="med" p14:dur="700" advTm="20871">
        <p:fade/>
      </p:transition>
    </mc:Choice>
    <mc:Fallback>
      <p:transition spd="med" advTm="2087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C4875-8EA7-8642-9C01-D85BECE870A9}"/>
              </a:ext>
            </a:extLst>
          </p:cNvPr>
          <p:cNvSpPr>
            <a:spLocks noGrp="1"/>
          </p:cNvSpPr>
          <p:nvPr>
            <p:ph type="title"/>
          </p:nvPr>
        </p:nvSpPr>
        <p:spPr/>
        <p:txBody>
          <a:bodyPr>
            <a:normAutofit/>
          </a:bodyPr>
          <a:lstStyle/>
          <a:p>
            <a:r>
              <a:rPr lang="en-GB"/>
              <a:t>Attacks</a:t>
            </a:r>
            <a:endParaRPr lang="en-GB" dirty="0"/>
          </a:p>
        </p:txBody>
      </p:sp>
      <p:graphicFrame>
        <p:nvGraphicFramePr>
          <p:cNvPr id="9" name="Content Placeholder 2">
            <a:extLst>
              <a:ext uri="{FF2B5EF4-FFF2-40B4-BE49-F238E27FC236}">
                <a16:creationId xmlns:a16="http://schemas.microsoft.com/office/drawing/2014/main" id="{7144EBB9-4571-46D9-B693-9B32A6D85071}"/>
              </a:ext>
            </a:extLst>
          </p:cNvPr>
          <p:cNvGraphicFramePr/>
          <p:nvPr>
            <p:extLst>
              <p:ext uri="{D42A27DB-BD31-4B8C-83A1-F6EECF244321}">
                <p14:modId xmlns:p14="http://schemas.microsoft.com/office/powerpoint/2010/main" val="298654167"/>
              </p:ext>
            </p:extLst>
          </p:nvPr>
        </p:nvGraphicFramePr>
        <p:xfrm>
          <a:off x="971550" y="1371600"/>
          <a:ext cx="10972800" cy="53292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5B76128C-2F0A-A045-B898-00BECF5BF42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31550" y="378526"/>
            <a:ext cx="812800" cy="812800"/>
          </a:xfrm>
          <a:prstGeom prst="rect">
            <a:avLst/>
          </a:prstGeom>
        </p:spPr>
      </p:pic>
    </p:spTree>
    <p:extLst>
      <p:ext uri="{BB962C8B-B14F-4D97-AF65-F5344CB8AC3E}">
        <p14:creationId xmlns:p14="http://schemas.microsoft.com/office/powerpoint/2010/main" val="1880617307"/>
      </p:ext>
    </p:extLst>
  </p:cSld>
  <p:clrMapOvr>
    <a:masterClrMapping/>
  </p:clrMapOvr>
  <mc:AlternateContent xmlns:mc="http://schemas.openxmlformats.org/markup-compatibility/2006">
    <mc:Choice xmlns:p14="http://schemas.microsoft.com/office/powerpoint/2010/main" Requires="p14">
      <p:transition spd="med" p14:dur="700" advTm="68032">
        <p:fade/>
      </p:transition>
    </mc:Choice>
    <mc:Fallback>
      <p:transition spd="med" advTm="6803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3FA2F-866F-F745-9215-7E31ADBCB3AA}"/>
              </a:ext>
            </a:extLst>
          </p:cNvPr>
          <p:cNvSpPr>
            <a:spLocks noGrp="1"/>
          </p:cNvSpPr>
          <p:nvPr>
            <p:ph type="title"/>
          </p:nvPr>
        </p:nvSpPr>
        <p:spPr/>
        <p:txBody>
          <a:bodyPr>
            <a:normAutofit/>
          </a:bodyPr>
          <a:lstStyle/>
          <a:p>
            <a:r>
              <a:rPr lang="en-GB" dirty="0"/>
              <a:t>Attacks Cont.…</a:t>
            </a:r>
          </a:p>
        </p:txBody>
      </p:sp>
      <p:graphicFrame>
        <p:nvGraphicFramePr>
          <p:cNvPr id="7" name="Content Placeholder 2">
            <a:extLst>
              <a:ext uri="{FF2B5EF4-FFF2-40B4-BE49-F238E27FC236}">
                <a16:creationId xmlns:a16="http://schemas.microsoft.com/office/drawing/2014/main" id="{24D64BC1-E3CF-46CE-B717-2E5CDF6008DB}"/>
              </a:ext>
            </a:extLst>
          </p:cNvPr>
          <p:cNvGraphicFramePr/>
          <p:nvPr>
            <p:extLst>
              <p:ext uri="{D42A27DB-BD31-4B8C-83A1-F6EECF244321}">
                <p14:modId xmlns:p14="http://schemas.microsoft.com/office/powerpoint/2010/main" val="4230454807"/>
              </p:ext>
            </p:extLst>
          </p:nvPr>
        </p:nvGraphicFramePr>
        <p:xfrm>
          <a:off x="957263" y="1328737"/>
          <a:ext cx="10844211" cy="52720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62FCCAFA-4FED-DA47-8A36-74DCE52D5D71}"/>
              </a:ext>
            </a:extLst>
          </p:cNvPr>
          <p:cNvSpPr txBox="1"/>
          <p:nvPr/>
        </p:nvSpPr>
        <p:spPr>
          <a:xfrm>
            <a:off x="8216899" y="5243036"/>
            <a:ext cx="3975101" cy="1477328"/>
          </a:xfrm>
          <a:prstGeom prst="rect">
            <a:avLst/>
          </a:prstGeom>
          <a:noFill/>
        </p:spPr>
        <p:txBody>
          <a:bodyPr wrap="square" rtlCol="0">
            <a:spAutoFit/>
          </a:bodyPr>
          <a:lstStyle/>
          <a:p>
            <a:r>
              <a:rPr lang="en-GB" dirty="0"/>
              <a:t>These are not all the attacks by the IRA!</a:t>
            </a:r>
          </a:p>
          <a:p>
            <a:r>
              <a:rPr lang="en-GB" b="1" u="sng" dirty="0"/>
              <a:t>TASK </a:t>
            </a:r>
            <a:r>
              <a:rPr lang="en-GB" dirty="0"/>
              <a:t>- For the workshop research attacks by the IRA &amp; be able to provide overview of the attack. </a:t>
            </a:r>
          </a:p>
        </p:txBody>
      </p:sp>
      <p:pic>
        <p:nvPicPr>
          <p:cNvPr id="3" name="Audio 2">
            <a:hlinkClick r:id="" action="ppaction://media"/>
            <a:extLst>
              <a:ext uri="{FF2B5EF4-FFF2-40B4-BE49-F238E27FC236}">
                <a16:creationId xmlns:a16="http://schemas.microsoft.com/office/drawing/2014/main" id="{74988826-0049-3A49-850E-8EE558C2272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988674" y="396397"/>
            <a:ext cx="812800" cy="812800"/>
          </a:xfrm>
          <a:prstGeom prst="rect">
            <a:avLst/>
          </a:prstGeom>
        </p:spPr>
      </p:pic>
    </p:spTree>
    <p:extLst>
      <p:ext uri="{BB962C8B-B14F-4D97-AF65-F5344CB8AC3E}">
        <p14:creationId xmlns:p14="http://schemas.microsoft.com/office/powerpoint/2010/main" val="1547469931"/>
      </p:ext>
    </p:extLst>
  </p:cSld>
  <p:clrMapOvr>
    <a:masterClrMapping/>
  </p:clrMapOvr>
  <mc:AlternateContent xmlns:mc="http://schemas.openxmlformats.org/markup-compatibility/2006">
    <mc:Choice xmlns:p14="http://schemas.microsoft.com/office/powerpoint/2010/main" Requires="p14">
      <p:transition spd="med" p14:dur="700" advTm="84711">
        <p:fade/>
      </p:transition>
    </mc:Choice>
    <mc:Fallback>
      <p:transition spd="med" advTm="8471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FB9B5-8561-F347-A0ED-8FEBE6B15808}"/>
              </a:ext>
            </a:extLst>
          </p:cNvPr>
          <p:cNvSpPr>
            <a:spLocks noGrp="1"/>
          </p:cNvSpPr>
          <p:nvPr>
            <p:ph type="title"/>
          </p:nvPr>
        </p:nvSpPr>
        <p:spPr>
          <a:xfrm>
            <a:off x="1371600" y="685800"/>
            <a:ext cx="9601200" cy="1485900"/>
          </a:xfrm>
        </p:spPr>
        <p:txBody>
          <a:bodyPr>
            <a:normAutofit/>
          </a:bodyPr>
          <a:lstStyle/>
          <a:p>
            <a:r>
              <a:rPr lang="en-GB" dirty="0"/>
              <a:t>Hunger Strikes</a:t>
            </a:r>
            <a:endParaRPr lang="en-GB"/>
          </a:p>
        </p:txBody>
      </p:sp>
      <p:graphicFrame>
        <p:nvGraphicFramePr>
          <p:cNvPr id="7" name="Content Placeholder 2">
            <a:extLst>
              <a:ext uri="{FF2B5EF4-FFF2-40B4-BE49-F238E27FC236}">
                <a16:creationId xmlns:a16="http://schemas.microsoft.com/office/drawing/2014/main" id="{35E91E83-B8F1-4C02-B9B0-416EB682E592}"/>
              </a:ext>
            </a:extLst>
          </p:cNvPr>
          <p:cNvGraphicFramePr/>
          <p:nvPr>
            <p:extLst>
              <p:ext uri="{D42A27DB-BD31-4B8C-83A1-F6EECF244321}">
                <p14:modId xmlns:p14="http://schemas.microsoft.com/office/powerpoint/2010/main" val="1243706737"/>
              </p:ext>
            </p:extLst>
          </p:nvPr>
        </p:nvGraphicFramePr>
        <p:xfrm>
          <a:off x="1371599" y="1435261"/>
          <a:ext cx="10469301" cy="49886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7AFF524D-A75D-A74F-8B6F-9057044E61F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51424" y="434051"/>
            <a:ext cx="812800" cy="812800"/>
          </a:xfrm>
          <a:prstGeom prst="rect">
            <a:avLst/>
          </a:prstGeom>
        </p:spPr>
      </p:pic>
    </p:spTree>
    <p:extLst>
      <p:ext uri="{BB962C8B-B14F-4D97-AF65-F5344CB8AC3E}">
        <p14:creationId xmlns:p14="http://schemas.microsoft.com/office/powerpoint/2010/main" val="1368915955"/>
      </p:ext>
    </p:extLst>
  </p:cSld>
  <p:clrMapOvr>
    <a:masterClrMapping/>
  </p:clrMapOvr>
  <mc:AlternateContent xmlns:mc="http://schemas.openxmlformats.org/markup-compatibility/2006">
    <mc:Choice xmlns:p14="http://schemas.microsoft.com/office/powerpoint/2010/main" Requires="p14">
      <p:transition spd="med" p14:dur="700" advTm="166853">
        <p:fade/>
      </p:transition>
    </mc:Choice>
    <mc:Fallback>
      <p:transition spd="med" advTm="1668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684D4-6874-3D46-A115-B17E6302B934}"/>
              </a:ext>
            </a:extLst>
          </p:cNvPr>
          <p:cNvSpPr>
            <a:spLocks noGrp="1"/>
          </p:cNvSpPr>
          <p:nvPr>
            <p:ph type="title"/>
          </p:nvPr>
        </p:nvSpPr>
        <p:spPr>
          <a:xfrm>
            <a:off x="1371600" y="685800"/>
            <a:ext cx="9601200" cy="1485900"/>
          </a:xfrm>
        </p:spPr>
        <p:txBody>
          <a:bodyPr>
            <a:normAutofit/>
          </a:bodyPr>
          <a:lstStyle/>
          <a:p>
            <a:r>
              <a:rPr lang="en-GB" dirty="0"/>
              <a:t>Hunger Strikes Cont.…</a:t>
            </a:r>
          </a:p>
        </p:txBody>
      </p:sp>
      <p:graphicFrame>
        <p:nvGraphicFramePr>
          <p:cNvPr id="7" name="Content Placeholder 2">
            <a:extLst>
              <a:ext uri="{FF2B5EF4-FFF2-40B4-BE49-F238E27FC236}">
                <a16:creationId xmlns:a16="http://schemas.microsoft.com/office/drawing/2014/main" id="{26E70A04-ADB1-4A43-B576-9CD3FC745B92}"/>
              </a:ext>
            </a:extLst>
          </p:cNvPr>
          <p:cNvGraphicFramePr/>
          <p:nvPr>
            <p:extLst>
              <p:ext uri="{D42A27DB-BD31-4B8C-83A1-F6EECF244321}">
                <p14:modId xmlns:p14="http://schemas.microsoft.com/office/powerpoint/2010/main" val="3464463913"/>
              </p:ext>
            </p:extLst>
          </p:nvPr>
        </p:nvGraphicFramePr>
        <p:xfrm>
          <a:off x="947273" y="865207"/>
          <a:ext cx="10914926" cy="530699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DBB1D058-2E95-CD4E-AB9C-39B17D0CEF58}"/>
              </a:ext>
            </a:extLst>
          </p:cNvPr>
          <p:cNvSpPr txBox="1"/>
          <p:nvPr/>
        </p:nvSpPr>
        <p:spPr>
          <a:xfrm>
            <a:off x="4503739" y="5115630"/>
            <a:ext cx="8955085" cy="1754326"/>
          </a:xfrm>
          <a:prstGeom prst="rect">
            <a:avLst/>
          </a:prstGeom>
          <a:noFill/>
        </p:spPr>
        <p:txBody>
          <a:bodyPr wrap="square" rtlCol="0">
            <a:spAutoFit/>
          </a:bodyPr>
          <a:lstStyle/>
          <a:p>
            <a:r>
              <a:rPr lang="en-GB" b="1" u="sng" dirty="0"/>
              <a:t>TASK -</a:t>
            </a:r>
            <a:r>
              <a:rPr lang="en-GB" b="1" dirty="0"/>
              <a:t> think about</a:t>
            </a:r>
          </a:p>
          <a:p>
            <a:pPr marL="342900" indent="-342900">
              <a:buAutoNum type="arabicPeriod"/>
            </a:pPr>
            <a:r>
              <a:rPr lang="en-GB" dirty="0"/>
              <a:t>The purpose of the hunger strikes.  2. The impact of the hunger strikes.</a:t>
            </a:r>
          </a:p>
          <a:p>
            <a:pPr marL="342900" indent="-342900">
              <a:buAutoNum type="arabicPeriod"/>
            </a:pPr>
            <a:endParaRPr lang="en-GB" dirty="0"/>
          </a:p>
          <a:p>
            <a:r>
              <a:rPr lang="en-GB" dirty="0"/>
              <a:t>ALSO – research other non violent strategies utilised by the IRA when in prison.</a:t>
            </a:r>
          </a:p>
          <a:p>
            <a:pPr marL="342900" indent="-342900">
              <a:buAutoNum type="arabicPeriod"/>
            </a:pPr>
            <a:endParaRPr lang="en-GB" dirty="0"/>
          </a:p>
          <a:p>
            <a:r>
              <a:rPr lang="en-GB" dirty="0"/>
              <a:t>Ready to discuss in the workshop…</a:t>
            </a:r>
          </a:p>
        </p:txBody>
      </p:sp>
      <p:pic>
        <p:nvPicPr>
          <p:cNvPr id="3" name="Audio 2">
            <a:hlinkClick r:id="" action="ppaction://media"/>
            <a:extLst>
              <a:ext uri="{FF2B5EF4-FFF2-40B4-BE49-F238E27FC236}">
                <a16:creationId xmlns:a16="http://schemas.microsoft.com/office/drawing/2014/main" id="{BB1142A5-5723-484B-9D39-F469D5904A2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990727" y="279400"/>
            <a:ext cx="812800" cy="812800"/>
          </a:xfrm>
          <a:prstGeom prst="rect">
            <a:avLst/>
          </a:prstGeom>
        </p:spPr>
      </p:pic>
    </p:spTree>
    <p:extLst>
      <p:ext uri="{BB962C8B-B14F-4D97-AF65-F5344CB8AC3E}">
        <p14:creationId xmlns:p14="http://schemas.microsoft.com/office/powerpoint/2010/main" val="396645219"/>
      </p:ext>
    </p:extLst>
  </p:cSld>
  <p:clrMapOvr>
    <a:masterClrMapping/>
  </p:clrMapOvr>
  <mc:AlternateContent xmlns:mc="http://schemas.openxmlformats.org/markup-compatibility/2006">
    <mc:Choice xmlns:p14="http://schemas.microsoft.com/office/powerpoint/2010/main" Requires="p14">
      <p:transition spd="med" p14:dur="700" advTm="136828">
        <p:fade/>
      </p:transition>
    </mc:Choice>
    <mc:Fallback>
      <p:transition spd="med" advTm="13682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0AF60-2A19-F442-B224-7ABB36E89C92}"/>
              </a:ext>
            </a:extLst>
          </p:cNvPr>
          <p:cNvSpPr>
            <a:spLocks noGrp="1"/>
          </p:cNvSpPr>
          <p:nvPr>
            <p:ph type="title"/>
          </p:nvPr>
        </p:nvSpPr>
        <p:spPr/>
        <p:txBody>
          <a:bodyPr/>
          <a:lstStyle/>
          <a:p>
            <a:r>
              <a:rPr lang="en-GB" dirty="0"/>
              <a:t>Responses</a:t>
            </a:r>
          </a:p>
        </p:txBody>
      </p:sp>
      <p:graphicFrame>
        <p:nvGraphicFramePr>
          <p:cNvPr id="5" name="Content Placeholder 2">
            <a:extLst>
              <a:ext uri="{FF2B5EF4-FFF2-40B4-BE49-F238E27FC236}">
                <a16:creationId xmlns:a16="http://schemas.microsoft.com/office/drawing/2014/main" id="{43A023CE-5482-4E8A-A293-2D66866E9CDE}"/>
              </a:ext>
            </a:extLst>
          </p:cNvPr>
          <p:cNvGraphicFramePr>
            <a:graphicFrameLocks noGrp="1"/>
          </p:cNvGraphicFramePr>
          <p:nvPr>
            <p:ph idx="1"/>
            <p:extLst>
              <p:ext uri="{D42A27DB-BD31-4B8C-83A1-F6EECF244321}">
                <p14:modId xmlns:p14="http://schemas.microsoft.com/office/powerpoint/2010/main" val="3400083371"/>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874598EC-1E57-9840-AC49-973B23B6A83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056422" y="402277"/>
            <a:ext cx="812800" cy="812800"/>
          </a:xfrm>
          <a:prstGeom prst="rect">
            <a:avLst/>
          </a:prstGeom>
        </p:spPr>
      </p:pic>
    </p:spTree>
    <p:extLst>
      <p:ext uri="{BB962C8B-B14F-4D97-AF65-F5344CB8AC3E}">
        <p14:creationId xmlns:p14="http://schemas.microsoft.com/office/powerpoint/2010/main" val="1657638453"/>
      </p:ext>
    </p:extLst>
  </p:cSld>
  <p:clrMapOvr>
    <a:masterClrMapping/>
  </p:clrMapOvr>
  <mc:AlternateContent xmlns:mc="http://schemas.openxmlformats.org/markup-compatibility/2006">
    <mc:Choice xmlns:p14="http://schemas.microsoft.com/office/powerpoint/2010/main" Requires="p14">
      <p:transition spd="med" p14:dur="700" advTm="142659">
        <p:fade/>
      </p:transition>
    </mc:Choice>
    <mc:Fallback>
      <p:transition spd="med" advTm="1426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30BC7-DC40-454E-B8F0-1D319392C952}"/>
              </a:ext>
            </a:extLst>
          </p:cNvPr>
          <p:cNvSpPr>
            <a:spLocks noGrp="1"/>
          </p:cNvSpPr>
          <p:nvPr>
            <p:ph type="title"/>
          </p:nvPr>
        </p:nvSpPr>
        <p:spPr>
          <a:xfrm>
            <a:off x="1371600" y="685800"/>
            <a:ext cx="9601200" cy="1485900"/>
          </a:xfrm>
        </p:spPr>
        <p:txBody>
          <a:bodyPr>
            <a:normAutofit/>
          </a:bodyPr>
          <a:lstStyle/>
          <a:p>
            <a:r>
              <a:rPr lang="en-GB" dirty="0"/>
              <a:t>Peace</a:t>
            </a:r>
          </a:p>
        </p:txBody>
      </p:sp>
      <p:graphicFrame>
        <p:nvGraphicFramePr>
          <p:cNvPr id="7" name="Content Placeholder 2">
            <a:extLst>
              <a:ext uri="{FF2B5EF4-FFF2-40B4-BE49-F238E27FC236}">
                <a16:creationId xmlns:a16="http://schemas.microsoft.com/office/drawing/2014/main" id="{EE81D2E7-BE5F-45A0-8B5D-F35D37FAF61C}"/>
              </a:ext>
            </a:extLst>
          </p:cNvPr>
          <p:cNvGraphicFramePr/>
          <p:nvPr>
            <p:extLst>
              <p:ext uri="{D42A27DB-BD31-4B8C-83A1-F6EECF244321}">
                <p14:modId xmlns:p14="http://schemas.microsoft.com/office/powerpoint/2010/main" val="3531180614"/>
              </p:ext>
            </p:extLst>
          </p:nvPr>
        </p:nvGraphicFramePr>
        <p:xfrm>
          <a:off x="1371600" y="1300163"/>
          <a:ext cx="10644188" cy="51720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BFFE751A-A349-0E4F-B9E1-C7980C1C925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02988" y="385762"/>
            <a:ext cx="812800" cy="812800"/>
          </a:xfrm>
          <a:prstGeom prst="rect">
            <a:avLst/>
          </a:prstGeom>
        </p:spPr>
      </p:pic>
    </p:spTree>
    <p:extLst>
      <p:ext uri="{BB962C8B-B14F-4D97-AF65-F5344CB8AC3E}">
        <p14:creationId xmlns:p14="http://schemas.microsoft.com/office/powerpoint/2010/main" val="562299048"/>
      </p:ext>
    </p:extLst>
  </p:cSld>
  <p:clrMapOvr>
    <a:masterClrMapping/>
  </p:clrMapOvr>
  <mc:AlternateContent xmlns:mc="http://schemas.openxmlformats.org/markup-compatibility/2006">
    <mc:Choice xmlns:p14="http://schemas.microsoft.com/office/powerpoint/2010/main" Requires="p14">
      <p:transition spd="med" p14:dur="700" advTm="158533">
        <p:fade/>
      </p:transition>
    </mc:Choice>
    <mc:Fallback>
      <p:transition spd="med" advTm="1585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8474B-B63B-A349-808A-2C94B0DA3A86}"/>
              </a:ext>
            </a:extLst>
          </p:cNvPr>
          <p:cNvSpPr>
            <a:spLocks noGrp="1"/>
          </p:cNvSpPr>
          <p:nvPr>
            <p:ph type="title"/>
          </p:nvPr>
        </p:nvSpPr>
        <p:spPr/>
        <p:txBody>
          <a:bodyPr/>
          <a:lstStyle/>
          <a:p>
            <a:r>
              <a:rPr lang="en-GB" dirty="0"/>
              <a:t>The Good Friday Agreement</a:t>
            </a:r>
          </a:p>
        </p:txBody>
      </p:sp>
      <p:graphicFrame>
        <p:nvGraphicFramePr>
          <p:cNvPr id="5" name="Content Placeholder 2">
            <a:extLst>
              <a:ext uri="{FF2B5EF4-FFF2-40B4-BE49-F238E27FC236}">
                <a16:creationId xmlns:a16="http://schemas.microsoft.com/office/drawing/2014/main" id="{859F843E-A055-43CA-A484-DEA548E3CC46}"/>
              </a:ext>
            </a:extLst>
          </p:cNvPr>
          <p:cNvGraphicFramePr>
            <a:graphicFrameLocks noGrp="1"/>
          </p:cNvGraphicFramePr>
          <p:nvPr>
            <p:ph idx="1"/>
            <p:extLst>
              <p:ext uri="{D42A27DB-BD31-4B8C-83A1-F6EECF244321}">
                <p14:modId xmlns:p14="http://schemas.microsoft.com/office/powerpoint/2010/main" val="1528934763"/>
              </p:ext>
            </p:extLst>
          </p:nvPr>
        </p:nvGraphicFramePr>
        <p:xfrm>
          <a:off x="1371600" y="2434856"/>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81003311-1E06-844F-BA19-52FEBD7DDD5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566400" y="435344"/>
            <a:ext cx="812800" cy="812800"/>
          </a:xfrm>
          <a:prstGeom prst="rect">
            <a:avLst/>
          </a:prstGeom>
        </p:spPr>
      </p:pic>
    </p:spTree>
    <p:extLst>
      <p:ext uri="{BB962C8B-B14F-4D97-AF65-F5344CB8AC3E}">
        <p14:creationId xmlns:p14="http://schemas.microsoft.com/office/powerpoint/2010/main" val="3319521907"/>
      </p:ext>
    </p:extLst>
  </p:cSld>
  <p:clrMapOvr>
    <a:masterClrMapping/>
  </p:clrMapOvr>
  <mc:AlternateContent xmlns:mc="http://schemas.openxmlformats.org/markup-compatibility/2006">
    <mc:Choice xmlns:p14="http://schemas.microsoft.com/office/powerpoint/2010/main" Requires="p14">
      <p:transition spd="med" p14:dur="700" advTm="42249">
        <p:fade/>
      </p:transition>
    </mc:Choice>
    <mc:Fallback>
      <p:transition spd="med" advTm="4224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C4C7-EAF8-4B4F-AB49-2472144A7103}"/>
              </a:ext>
            </a:extLst>
          </p:cNvPr>
          <p:cNvSpPr>
            <a:spLocks noGrp="1"/>
          </p:cNvSpPr>
          <p:nvPr>
            <p:ph type="title"/>
          </p:nvPr>
        </p:nvSpPr>
        <p:spPr/>
        <p:txBody>
          <a:bodyPr/>
          <a:lstStyle/>
          <a:p>
            <a:r>
              <a:rPr lang="en-GB" dirty="0"/>
              <a:t>Threat today</a:t>
            </a:r>
          </a:p>
        </p:txBody>
      </p:sp>
      <p:graphicFrame>
        <p:nvGraphicFramePr>
          <p:cNvPr id="5" name="Content Placeholder 2">
            <a:extLst>
              <a:ext uri="{FF2B5EF4-FFF2-40B4-BE49-F238E27FC236}">
                <a16:creationId xmlns:a16="http://schemas.microsoft.com/office/drawing/2014/main" id="{D52C4EC9-70F2-4117-BAB3-7F6CED8E4E63}"/>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6C3AE9BF-1881-0545-9200-00C22F253AC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51425" y="279400"/>
            <a:ext cx="812800" cy="812800"/>
          </a:xfrm>
          <a:prstGeom prst="rect">
            <a:avLst/>
          </a:prstGeom>
        </p:spPr>
      </p:pic>
    </p:spTree>
    <p:extLst>
      <p:ext uri="{BB962C8B-B14F-4D97-AF65-F5344CB8AC3E}">
        <p14:creationId xmlns:p14="http://schemas.microsoft.com/office/powerpoint/2010/main" val="2949951944"/>
      </p:ext>
    </p:extLst>
  </p:cSld>
  <p:clrMapOvr>
    <a:masterClrMapping/>
  </p:clrMapOvr>
  <mc:AlternateContent xmlns:mc="http://schemas.openxmlformats.org/markup-compatibility/2006">
    <mc:Choice xmlns:p14="http://schemas.microsoft.com/office/powerpoint/2010/main" Requires="p14">
      <p:transition spd="med" p14:dur="700" advTm="148932">
        <p:fade/>
      </p:transition>
    </mc:Choice>
    <mc:Fallback>
      <p:transition spd="med" advTm="14893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012BC-276D-D440-9EBE-F072B4058E44}"/>
              </a:ext>
            </a:extLst>
          </p:cNvPr>
          <p:cNvSpPr>
            <a:spLocks noGrp="1"/>
          </p:cNvSpPr>
          <p:nvPr>
            <p:ph type="title"/>
          </p:nvPr>
        </p:nvSpPr>
        <p:spPr/>
        <p:txBody>
          <a:bodyPr/>
          <a:lstStyle/>
          <a:p>
            <a:r>
              <a:rPr lang="en-GB" dirty="0"/>
              <a:t>Threat today, cont.…</a:t>
            </a:r>
          </a:p>
        </p:txBody>
      </p:sp>
      <p:graphicFrame>
        <p:nvGraphicFramePr>
          <p:cNvPr id="5" name="Content Placeholder 2">
            <a:extLst>
              <a:ext uri="{FF2B5EF4-FFF2-40B4-BE49-F238E27FC236}">
                <a16:creationId xmlns:a16="http://schemas.microsoft.com/office/drawing/2014/main" id="{2CE70E2D-A123-45F2-9F83-63190578FC38}"/>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1F197795-04F0-B44B-8B2A-8A93BED2798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03923" y="279400"/>
            <a:ext cx="812800" cy="812800"/>
          </a:xfrm>
          <a:prstGeom prst="rect">
            <a:avLst/>
          </a:prstGeom>
        </p:spPr>
      </p:pic>
    </p:spTree>
    <p:extLst>
      <p:ext uri="{BB962C8B-B14F-4D97-AF65-F5344CB8AC3E}">
        <p14:creationId xmlns:p14="http://schemas.microsoft.com/office/powerpoint/2010/main" val="138301353"/>
      </p:ext>
    </p:extLst>
  </p:cSld>
  <p:clrMapOvr>
    <a:masterClrMapping/>
  </p:clrMapOvr>
  <mc:AlternateContent xmlns:mc="http://schemas.openxmlformats.org/markup-compatibility/2006">
    <mc:Choice xmlns:p14="http://schemas.microsoft.com/office/powerpoint/2010/main" Requires="p14">
      <p:transition spd="slow" p14:dur="2000" advTm="161235"/>
    </mc:Choice>
    <mc:Fallback>
      <p:transition spd="slow" advTm="161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A5251-F4D5-6B4F-9DD8-42430C4736B5}"/>
              </a:ext>
            </a:extLst>
          </p:cNvPr>
          <p:cNvSpPr>
            <a:spLocks noGrp="1"/>
          </p:cNvSpPr>
          <p:nvPr>
            <p:ph type="title"/>
          </p:nvPr>
        </p:nvSpPr>
        <p:spPr/>
        <p:txBody>
          <a:bodyPr/>
          <a:lstStyle/>
          <a:p>
            <a:r>
              <a:rPr lang="en-GB" dirty="0"/>
              <a:t>Conclusions</a:t>
            </a:r>
          </a:p>
        </p:txBody>
      </p:sp>
      <p:graphicFrame>
        <p:nvGraphicFramePr>
          <p:cNvPr id="5" name="Content Placeholder 2">
            <a:extLst>
              <a:ext uri="{FF2B5EF4-FFF2-40B4-BE49-F238E27FC236}">
                <a16:creationId xmlns:a16="http://schemas.microsoft.com/office/drawing/2014/main" id="{A6F3710F-AFA5-4201-B05F-49C0F098157C}"/>
              </a:ext>
            </a:extLst>
          </p:cNvPr>
          <p:cNvGraphicFramePr>
            <a:graphicFrameLocks noGrp="1"/>
          </p:cNvGraphicFramePr>
          <p:nvPr>
            <p:ph idx="1"/>
            <p:extLst>
              <p:ext uri="{D42A27DB-BD31-4B8C-83A1-F6EECF244321}">
                <p14:modId xmlns:p14="http://schemas.microsoft.com/office/powerpoint/2010/main" val="3156792458"/>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4FB15373-B8A2-AF4F-B48F-A5C4346850F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15799" y="279400"/>
            <a:ext cx="812800" cy="812800"/>
          </a:xfrm>
          <a:prstGeom prst="rect">
            <a:avLst/>
          </a:prstGeom>
        </p:spPr>
      </p:pic>
    </p:spTree>
    <p:extLst>
      <p:ext uri="{BB962C8B-B14F-4D97-AF65-F5344CB8AC3E}">
        <p14:creationId xmlns:p14="http://schemas.microsoft.com/office/powerpoint/2010/main" val="163563997"/>
      </p:ext>
    </p:extLst>
  </p:cSld>
  <p:clrMapOvr>
    <a:masterClrMapping/>
  </p:clrMapOvr>
  <mc:AlternateContent xmlns:mc="http://schemas.openxmlformats.org/markup-compatibility/2006">
    <mc:Choice xmlns:p14="http://schemas.microsoft.com/office/powerpoint/2010/main" Requires="p14">
      <p:transition spd="med" p14:dur="700" advTm="34719">
        <p:fade/>
      </p:transition>
    </mc:Choice>
    <mc:Fallback>
      <p:transition spd="med" advTm="3471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70952-739E-0B40-B892-DB44A8861FD0}"/>
              </a:ext>
            </a:extLst>
          </p:cNvPr>
          <p:cNvSpPr>
            <a:spLocks noGrp="1"/>
          </p:cNvSpPr>
          <p:nvPr>
            <p:ph type="title"/>
          </p:nvPr>
        </p:nvSpPr>
        <p:spPr/>
        <p:txBody>
          <a:bodyPr/>
          <a:lstStyle/>
          <a:p>
            <a:r>
              <a:rPr lang="en-GB" dirty="0"/>
              <a:t>Task for Workshop!!</a:t>
            </a:r>
          </a:p>
        </p:txBody>
      </p:sp>
      <p:sp>
        <p:nvSpPr>
          <p:cNvPr id="3" name="Content Placeholder 2">
            <a:extLst>
              <a:ext uri="{FF2B5EF4-FFF2-40B4-BE49-F238E27FC236}">
                <a16:creationId xmlns:a16="http://schemas.microsoft.com/office/drawing/2014/main" id="{15653A97-DF54-7E4C-BEB0-F74B641C7E68}"/>
              </a:ext>
            </a:extLst>
          </p:cNvPr>
          <p:cNvSpPr>
            <a:spLocks noGrp="1"/>
          </p:cNvSpPr>
          <p:nvPr>
            <p:ph idx="1"/>
          </p:nvPr>
        </p:nvSpPr>
        <p:spPr/>
        <p:txBody>
          <a:bodyPr>
            <a:normAutofit lnSpcReduction="10000"/>
          </a:bodyPr>
          <a:lstStyle/>
          <a:p>
            <a:r>
              <a:rPr lang="en-GB" b="1" u="sng" dirty="0"/>
              <a:t>READ</a:t>
            </a:r>
            <a:r>
              <a:rPr lang="en-GB" b="1" u="sng" dirty="0">
                <a:sym typeface="Wingdings" pitchFamily="2" charset="2"/>
              </a:rPr>
              <a:t>:</a:t>
            </a:r>
          </a:p>
          <a:p>
            <a:pPr marL="0" indent="0">
              <a:buNone/>
            </a:pPr>
            <a:r>
              <a:rPr lang="en-GB" b="1" dirty="0"/>
              <a:t>‘’Fighting Talk: The Statements of “The IRA/New IRA” (Can be accessed via library page but here is the direct link):</a:t>
            </a:r>
            <a:br>
              <a:rPr lang="en-GB" dirty="0">
                <a:sym typeface="Wingdings" pitchFamily="2" charset="2"/>
              </a:rPr>
            </a:br>
            <a:r>
              <a:rPr lang="en-GB" dirty="0">
                <a:sym typeface="Wingdings" pitchFamily="2" charset="2"/>
                <a:hlinkClick r:id="rId5"/>
              </a:rPr>
              <a:t>https://www-tandfonline-com.ezproxy.uwtsd.ac.uk/doi/full/10.1080/09546553.2016.1155941</a:t>
            </a:r>
            <a:endParaRPr lang="en-GB" dirty="0">
              <a:sym typeface="Wingdings" pitchFamily="2" charset="2"/>
            </a:endParaRPr>
          </a:p>
          <a:p>
            <a:pPr marL="0" indent="0">
              <a:buNone/>
            </a:pPr>
            <a:r>
              <a:rPr lang="en-GB" b="1" u="sng" dirty="0">
                <a:sym typeface="Wingdings" pitchFamily="2" charset="2"/>
              </a:rPr>
              <a:t>ANSWER:</a:t>
            </a:r>
          </a:p>
          <a:p>
            <a:r>
              <a:rPr lang="en-GB" dirty="0"/>
              <a:t>How does the New IRA legitimise their violence? </a:t>
            </a:r>
          </a:p>
          <a:p>
            <a:r>
              <a:rPr lang="en-GB" dirty="0"/>
              <a:t>Do you think ideology, motives and goals of the New IRA differs much to the ideology of the PIRA or the OIRA?</a:t>
            </a:r>
          </a:p>
          <a:p>
            <a:r>
              <a:rPr lang="en-GB" dirty="0"/>
              <a:t>How does the IRA gain trust amongst </a:t>
            </a:r>
            <a:r>
              <a:rPr lang="en-GB"/>
              <a:t>their supporters?</a:t>
            </a:r>
            <a:endParaRPr lang="en-GB" dirty="0"/>
          </a:p>
        </p:txBody>
      </p:sp>
      <p:pic>
        <p:nvPicPr>
          <p:cNvPr id="4" name="Audio 3">
            <a:hlinkClick r:id="" action="ppaction://media"/>
            <a:extLst>
              <a:ext uri="{FF2B5EF4-FFF2-40B4-BE49-F238E27FC236}">
                <a16:creationId xmlns:a16="http://schemas.microsoft.com/office/drawing/2014/main" id="{D0B85DE5-0602-C84A-888A-4FFACECB8FB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72800" y="378526"/>
            <a:ext cx="812800" cy="812800"/>
          </a:xfrm>
          <a:prstGeom prst="rect">
            <a:avLst/>
          </a:prstGeom>
        </p:spPr>
      </p:pic>
    </p:spTree>
    <p:extLst>
      <p:ext uri="{BB962C8B-B14F-4D97-AF65-F5344CB8AC3E}">
        <p14:creationId xmlns:p14="http://schemas.microsoft.com/office/powerpoint/2010/main" val="3615649157"/>
      </p:ext>
    </p:extLst>
  </p:cSld>
  <p:clrMapOvr>
    <a:masterClrMapping/>
  </p:clrMapOvr>
  <mc:AlternateContent xmlns:mc="http://schemas.openxmlformats.org/markup-compatibility/2006">
    <mc:Choice xmlns:p14="http://schemas.microsoft.com/office/powerpoint/2010/main" Requires="p14">
      <p:transition spd="med" p14:dur="700" advTm="43482">
        <p:fade/>
      </p:transition>
    </mc:Choice>
    <mc:Fallback>
      <p:transition spd="med" advTm="4348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50481-7A6D-BD4B-B117-A8046E74EFF8}"/>
              </a:ext>
            </a:extLst>
          </p:cNvPr>
          <p:cNvSpPr>
            <a:spLocks noGrp="1"/>
          </p:cNvSpPr>
          <p:nvPr>
            <p:ph type="title"/>
          </p:nvPr>
        </p:nvSpPr>
        <p:spPr>
          <a:xfrm>
            <a:off x="1295400" y="0"/>
            <a:ext cx="9601200" cy="1485900"/>
          </a:xfrm>
        </p:spPr>
        <p:txBody>
          <a:bodyPr/>
          <a:lstStyle/>
          <a:p>
            <a:r>
              <a:rPr lang="en-GB" dirty="0"/>
              <a:t>Bibliography</a:t>
            </a:r>
          </a:p>
        </p:txBody>
      </p:sp>
      <p:sp>
        <p:nvSpPr>
          <p:cNvPr id="3" name="Content Placeholder 2">
            <a:extLst>
              <a:ext uri="{FF2B5EF4-FFF2-40B4-BE49-F238E27FC236}">
                <a16:creationId xmlns:a16="http://schemas.microsoft.com/office/drawing/2014/main" id="{7408FB8E-EB27-1E4B-8E40-13F691D85FD3}"/>
              </a:ext>
            </a:extLst>
          </p:cNvPr>
          <p:cNvSpPr>
            <a:spLocks noGrp="1"/>
          </p:cNvSpPr>
          <p:nvPr>
            <p:ph idx="1"/>
          </p:nvPr>
        </p:nvSpPr>
        <p:spPr>
          <a:xfrm>
            <a:off x="695739" y="1254643"/>
            <a:ext cx="11496261" cy="5603357"/>
          </a:xfrm>
        </p:spPr>
        <p:txBody>
          <a:bodyPr>
            <a:normAutofit/>
          </a:bodyPr>
          <a:lstStyle/>
          <a:p>
            <a:r>
              <a:rPr lang="en-GB" u="sng" dirty="0">
                <a:hlinkClick r:id="rId3"/>
              </a:rPr>
              <a:t>https://alphahistory.com/northernireland/ira-1919-1968/</a:t>
            </a:r>
            <a:r>
              <a:rPr lang="en-GB" dirty="0"/>
              <a:t> </a:t>
            </a:r>
          </a:p>
          <a:p>
            <a:r>
              <a:rPr lang="en-GB" u="sng" dirty="0">
                <a:hlinkClick r:id="rId4"/>
              </a:rPr>
              <a:t>https://www.irishhistorycompressed.com/the-various-iras/</a:t>
            </a:r>
            <a:endParaRPr lang="en-GB" dirty="0"/>
          </a:p>
          <a:p>
            <a:r>
              <a:rPr lang="en-GB" u="sng" dirty="0">
                <a:hlinkClick r:id="rId5"/>
              </a:rPr>
              <a:t>https://www.britannica.com/topic/Irish-Republican-Army</a:t>
            </a:r>
            <a:endParaRPr lang="en-GB" u="sng" dirty="0"/>
          </a:p>
          <a:p>
            <a:r>
              <a:rPr lang="en-GB" u="sng" dirty="0">
                <a:hlinkClick r:id="rId6"/>
              </a:rPr>
              <a:t>https://mackenzieinstitute.com/2016/01/irish-republican-army-ira/</a:t>
            </a:r>
            <a:endParaRPr lang="en-GB" dirty="0"/>
          </a:p>
          <a:p>
            <a:r>
              <a:rPr lang="en-GB" dirty="0"/>
              <a:t> </a:t>
            </a:r>
            <a:r>
              <a:rPr lang="en-GB" u="sng" dirty="0">
                <a:hlinkClick r:id="rId7"/>
              </a:rPr>
              <a:t>https://studycorgi.com/terrorism-irish-republican-army-history-and-ideologies/</a:t>
            </a:r>
            <a:endParaRPr lang="en-GB" u="sng" dirty="0"/>
          </a:p>
          <a:p>
            <a:r>
              <a:rPr lang="en-GB" u="sng" dirty="0">
                <a:hlinkClick r:id="rId8"/>
              </a:rPr>
              <a:t>https://alphahistory.com/northernireland/provisional-ira/</a:t>
            </a:r>
            <a:r>
              <a:rPr lang="en-GB" dirty="0"/>
              <a:t> </a:t>
            </a:r>
          </a:p>
          <a:p>
            <a:r>
              <a:rPr lang="en-GB" u="sng" dirty="0">
                <a:hlinkClick r:id="rId9"/>
              </a:rPr>
              <a:t>https://www.encyclopedia.com/politics/legal-and-political-magazines/provisional-irish-republican-army</a:t>
            </a:r>
            <a:r>
              <a:rPr lang="en-GB" dirty="0"/>
              <a:t> </a:t>
            </a:r>
          </a:p>
          <a:p>
            <a:r>
              <a:rPr lang="en-GB" u="sng" dirty="0">
                <a:hlinkClick r:id="rId10"/>
              </a:rPr>
              <a:t>https://alphahistory.com/northernireland/summary-troubles-northern-ireland/</a:t>
            </a:r>
            <a:r>
              <a:rPr lang="en-GB" dirty="0"/>
              <a:t> </a:t>
            </a:r>
          </a:p>
          <a:p>
            <a:r>
              <a:rPr lang="en-GB" u="sng" dirty="0">
                <a:hlinkClick r:id="rId11"/>
              </a:rPr>
              <a:t>https://world101.cfr.org/how-world-works-and-sometimes-doesnt/conflict/understanding-northern-irelands-troubles</a:t>
            </a:r>
            <a:r>
              <a:rPr lang="en-GB" dirty="0"/>
              <a:t> </a:t>
            </a:r>
          </a:p>
          <a:p>
            <a:r>
              <a:rPr lang="en-GB" u="sng" dirty="0">
                <a:hlinkClick r:id="rId12"/>
              </a:rPr>
              <a:t>https://alphahistory.com/northernireland/official-ira/</a:t>
            </a:r>
            <a:r>
              <a:rPr lang="en-GB" dirty="0"/>
              <a:t> </a:t>
            </a:r>
          </a:p>
          <a:p>
            <a:r>
              <a:rPr lang="en-GB" u="sng" dirty="0">
                <a:hlinkClick r:id="rId13"/>
              </a:rPr>
              <a:t>https://alphahistory.com/northernireland/cathal-goulding/</a:t>
            </a:r>
            <a:r>
              <a:rPr lang="en-GB" dirty="0"/>
              <a:t> </a:t>
            </a:r>
          </a:p>
          <a:p>
            <a:endParaRPr lang="en-GB" u="sng" dirty="0"/>
          </a:p>
        </p:txBody>
      </p:sp>
    </p:spTree>
    <p:extLst>
      <p:ext uri="{BB962C8B-B14F-4D97-AF65-F5344CB8AC3E}">
        <p14:creationId xmlns:p14="http://schemas.microsoft.com/office/powerpoint/2010/main" val="675524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33D5D-34A8-0C45-BAB5-E1A2DEC31908}"/>
              </a:ext>
            </a:extLst>
          </p:cNvPr>
          <p:cNvSpPr>
            <a:spLocks noGrp="1"/>
          </p:cNvSpPr>
          <p:nvPr>
            <p:ph type="title"/>
          </p:nvPr>
        </p:nvSpPr>
        <p:spPr>
          <a:xfrm>
            <a:off x="1185862" y="100013"/>
            <a:ext cx="9601200" cy="1485900"/>
          </a:xfrm>
        </p:spPr>
        <p:txBody>
          <a:bodyPr/>
          <a:lstStyle/>
          <a:p>
            <a:r>
              <a:rPr lang="en-GB" dirty="0"/>
              <a:t>Bibliography</a:t>
            </a:r>
          </a:p>
        </p:txBody>
      </p:sp>
      <p:sp>
        <p:nvSpPr>
          <p:cNvPr id="3" name="Content Placeholder 2">
            <a:extLst>
              <a:ext uri="{FF2B5EF4-FFF2-40B4-BE49-F238E27FC236}">
                <a16:creationId xmlns:a16="http://schemas.microsoft.com/office/drawing/2014/main" id="{60F6E4B3-27BC-8F4C-BDC4-A80E513CCE0D}"/>
              </a:ext>
            </a:extLst>
          </p:cNvPr>
          <p:cNvSpPr>
            <a:spLocks noGrp="1"/>
          </p:cNvSpPr>
          <p:nvPr>
            <p:ph idx="1"/>
          </p:nvPr>
        </p:nvSpPr>
        <p:spPr>
          <a:xfrm>
            <a:off x="808074" y="1254642"/>
            <a:ext cx="11383925" cy="5603358"/>
          </a:xfrm>
        </p:spPr>
        <p:txBody>
          <a:bodyPr>
            <a:normAutofit fontScale="92500" lnSpcReduction="10000"/>
          </a:bodyPr>
          <a:lstStyle/>
          <a:p>
            <a:r>
              <a:rPr lang="en-GB" dirty="0">
                <a:hlinkClick r:id="rId3"/>
              </a:rPr>
              <a:t>https://alphahistory.com/northernireland/sean-mac-stiofain/</a:t>
            </a:r>
            <a:endParaRPr lang="en-GB" dirty="0"/>
          </a:p>
          <a:p>
            <a:r>
              <a:rPr lang="en-GB" dirty="0">
                <a:hlinkClick r:id="rId4"/>
              </a:rPr>
              <a:t>https://www.history.com/topics/21st-century/irish-republican-army</a:t>
            </a:r>
            <a:endParaRPr lang="en-GB" dirty="0"/>
          </a:p>
          <a:p>
            <a:r>
              <a:rPr lang="en-GB" dirty="0">
                <a:hlinkClick r:id="rId5"/>
              </a:rPr>
              <a:t>https://cain.ulster.ac.uk/events/hstrike/chronology.htm</a:t>
            </a:r>
            <a:endParaRPr lang="en-GB" dirty="0"/>
          </a:p>
          <a:p>
            <a:r>
              <a:rPr lang="en-GB" dirty="0">
                <a:hlinkClick r:id="rId6"/>
              </a:rPr>
              <a:t>https://www.nam.ac.uk/explore/troubles-1969-2007</a:t>
            </a:r>
            <a:endParaRPr lang="en-GB" dirty="0"/>
          </a:p>
          <a:p>
            <a:r>
              <a:rPr lang="en-GB" dirty="0">
                <a:hlinkClick r:id="rId7"/>
              </a:rPr>
              <a:t>https://www.tandfonline.com/doi/epub/10.1080/09546553.2018.1500366?needAccess=true</a:t>
            </a:r>
            <a:endParaRPr lang="en-GB" dirty="0"/>
          </a:p>
          <a:p>
            <a:r>
              <a:rPr lang="en-GB" dirty="0">
                <a:hlinkClick r:id="rId8"/>
              </a:rPr>
              <a:t>https://www.yourirish.com/history/20th-century/operation-motorman</a:t>
            </a:r>
            <a:endParaRPr lang="en-GB" dirty="0"/>
          </a:p>
          <a:p>
            <a:r>
              <a:rPr lang="en-GB" dirty="0">
                <a:hlinkClick r:id="rId9"/>
              </a:rPr>
              <a:t>https://www.jstor.org/stable/pdf/10.7249/j.ctt5hhsjk.38.pdf?refreqid=excelsior%3Acca2ecba69d2c85f7eeff30d7119d7f0</a:t>
            </a:r>
            <a:endParaRPr lang="en-GB" dirty="0"/>
          </a:p>
          <a:p>
            <a:r>
              <a:rPr lang="en-GB" dirty="0">
                <a:hlinkClick r:id="rId10"/>
              </a:rPr>
              <a:t>https://www.britannica.com/event/Anglo-Irish-Agreement</a:t>
            </a:r>
            <a:endParaRPr lang="en-GB" dirty="0"/>
          </a:p>
          <a:p>
            <a:r>
              <a:rPr lang="en-GB" dirty="0">
                <a:hlinkClick r:id="rId11"/>
              </a:rPr>
              <a:t>https://www.infoplease.com/history/world/the-northern-irish-conflict-a-chronology</a:t>
            </a:r>
            <a:endParaRPr lang="en-GB" dirty="0"/>
          </a:p>
          <a:p>
            <a:r>
              <a:rPr lang="en-GB" dirty="0">
                <a:hlinkClick r:id="rId12"/>
              </a:rPr>
              <a:t>https://www.citizensinformation.ie/en/government_in_ireland/ireland_and_the_uk/good_friday_agreement.html#</a:t>
            </a:r>
            <a:r>
              <a:rPr lang="en-GB" dirty="0"/>
              <a:t> </a:t>
            </a:r>
          </a:p>
          <a:p>
            <a:r>
              <a:rPr lang="en-GB" dirty="0">
                <a:hlinkClick r:id="rId13"/>
              </a:rPr>
              <a:t>https://www.pbs.org/wgbh/pages/frontline/shows/ira/conflict/gasf.html</a:t>
            </a:r>
            <a:r>
              <a:rPr lang="en-GB" dirty="0"/>
              <a:t> </a:t>
            </a:r>
          </a:p>
          <a:p>
            <a:r>
              <a:rPr lang="en-GB" dirty="0">
                <a:hlinkClick r:id="rId14"/>
              </a:rPr>
              <a:t>https://cisac.fsi.stanford.edu/mappingmilitants/profiles/real-irish-republican-army</a:t>
            </a:r>
            <a:r>
              <a:rPr lang="en-GB" dirty="0"/>
              <a:t> </a:t>
            </a:r>
          </a:p>
          <a:p>
            <a:r>
              <a:rPr lang="en-GB" dirty="0">
                <a:hlinkClick r:id="rId15"/>
              </a:rPr>
              <a:t>https://cisac.fsi.stanford.edu/mappingmilitants/profiles/new-irish-republican-army</a:t>
            </a:r>
            <a:r>
              <a:rPr lang="en-GB" dirty="0"/>
              <a:t> </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00173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rop">
  <a:themeElements>
    <a:clrScheme name="Crop">
      <a:dk1>
        <a:sysClr val="windowText" lastClr="000000"/>
      </a:dk1>
      <a:lt1>
        <a:sysClr val="window" lastClr="FFFFFF"/>
      </a:lt1>
      <a:dk2>
        <a:srgbClr val="1A2E40"/>
      </a:dk2>
      <a:lt2>
        <a:srgbClr val="EBE7DD"/>
      </a:lt2>
      <a:accent1>
        <a:srgbClr val="69A1AB"/>
      </a:accent1>
      <a:accent2>
        <a:srgbClr val="F2C418"/>
      </a:accent2>
      <a:accent3>
        <a:srgbClr val="87492C"/>
      </a:accent3>
      <a:accent4>
        <a:srgbClr val="4A845E"/>
      </a:accent4>
      <a:accent5>
        <a:srgbClr val="DC9528"/>
      </a:accent5>
      <a:accent6>
        <a:srgbClr val="9A5D78"/>
      </a:accent6>
      <a:hlink>
        <a:srgbClr val="66C8E3"/>
      </a:hlink>
      <a:folHlink>
        <a:srgbClr val="B162A1"/>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17F9D331-421E-442F-B033-AF5B21A4485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{4E4FC012-541A-2D4B-B08C-33DC8B71821E}tf10001072</Template>
  <TotalTime>4688</TotalTime>
  <Words>5057</Words>
  <Application>Microsoft Macintosh PowerPoint</Application>
  <PresentationFormat>Widescreen</PresentationFormat>
  <Paragraphs>371</Paragraphs>
  <Slides>27</Slides>
  <Notes>27</Notes>
  <HiddenSlides>0</HiddenSlides>
  <MMClips>25</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Calibri</vt:lpstr>
      <vt:lpstr>Franklin Gothic Book</vt:lpstr>
      <vt:lpstr>Crop</vt:lpstr>
      <vt:lpstr>Terrorist Groups and Organisations</vt:lpstr>
      <vt:lpstr>Aims</vt:lpstr>
      <vt:lpstr>Objectives</vt:lpstr>
      <vt:lpstr>History &amp; Origins</vt:lpstr>
      <vt:lpstr>Ideology</vt:lpstr>
      <vt:lpstr>Motives &amp; Goals</vt:lpstr>
      <vt:lpstr>Sinn Fein</vt:lpstr>
      <vt:lpstr>Provisional IRA</vt:lpstr>
      <vt:lpstr>PIRA Cont.…</vt:lpstr>
      <vt:lpstr>Official IRA</vt:lpstr>
      <vt:lpstr>OIRA Cont.…</vt:lpstr>
      <vt:lpstr>The troubles</vt:lpstr>
      <vt:lpstr>Troubles Cont.…</vt:lpstr>
      <vt:lpstr>Strategy of the IRA       Violent and Non- Violent</vt:lpstr>
      <vt:lpstr>Attacks</vt:lpstr>
      <vt:lpstr>Attacks Cont.…</vt:lpstr>
      <vt:lpstr>Hunger Strikes</vt:lpstr>
      <vt:lpstr>Hunger Strikes Cont.…</vt:lpstr>
      <vt:lpstr>Responses</vt:lpstr>
      <vt:lpstr>Peace</vt:lpstr>
      <vt:lpstr>The Good Friday Agreement</vt:lpstr>
      <vt:lpstr>Threat today</vt:lpstr>
      <vt:lpstr>Threat today, cont.…</vt:lpstr>
      <vt:lpstr>Conclusions</vt:lpstr>
      <vt:lpstr>Task for Workshop!!</vt:lpstr>
      <vt:lpstr>Bibliography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Terrorist Groups and Organisations</dc:title>
  <dc:creator>Sian Clare Wall (2110786)</dc:creator>
  <cp:lastModifiedBy>Sian Clare Wall (2110786)</cp:lastModifiedBy>
  <cp:revision>14</cp:revision>
  <cp:lastPrinted>2021-10-12T11:16:13Z</cp:lastPrinted>
  <dcterms:created xsi:type="dcterms:W3CDTF">2021-10-09T10:02:27Z</dcterms:created>
  <dcterms:modified xsi:type="dcterms:W3CDTF">2021-10-13T12:05:23Z</dcterms:modified>
</cp:coreProperties>
</file>