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20.jpg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20.jp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DB9075-0301-4D11-8F52-36E9BAAA8B2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D2D2D6-65C9-4C6A-8DF6-6C91EE235AF2}">
      <dgm:prSet custT="1"/>
      <dgm:spPr/>
      <dgm:t>
        <a:bodyPr/>
        <a:lstStyle/>
        <a:p>
          <a:r>
            <a:rPr lang="en-US" sz="3200" dirty="0">
              <a:solidFill>
                <a:srgbClr val="FFFF00"/>
              </a:solidFill>
              <a:latin typeface="Arial Black" panose="020B0A04020102020204" pitchFamily="34" charset="0"/>
            </a:rPr>
            <a:t>Tik Tok for Business: Benefits and drawbacks </a:t>
          </a:r>
          <a:endParaRPr lang="en-GB" sz="32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F4244BC2-86F4-44FC-B9C1-5074F1660E8A}" type="parTrans" cxnId="{63B8C857-18E2-4CA8-8A89-400FCAD2380B}">
      <dgm:prSet/>
      <dgm:spPr/>
      <dgm:t>
        <a:bodyPr/>
        <a:lstStyle/>
        <a:p>
          <a:endParaRPr lang="en-GB"/>
        </a:p>
      </dgm:t>
    </dgm:pt>
    <dgm:pt modelId="{F82EC9CE-D708-4C0A-9616-E69A5C09E320}" type="sibTrans" cxnId="{63B8C857-18E2-4CA8-8A89-400FCAD2380B}">
      <dgm:prSet/>
      <dgm:spPr/>
      <dgm:t>
        <a:bodyPr/>
        <a:lstStyle/>
        <a:p>
          <a:endParaRPr lang="en-GB"/>
        </a:p>
      </dgm:t>
    </dgm:pt>
    <dgm:pt modelId="{E7865476-4306-4CA9-BDDB-C7E6F6FC7750}" type="pres">
      <dgm:prSet presAssocID="{B0DB9075-0301-4D11-8F52-36E9BAAA8B20}" presName="linearFlow" presStyleCnt="0">
        <dgm:presLayoutVars>
          <dgm:dir/>
          <dgm:resizeHandles val="exact"/>
        </dgm:presLayoutVars>
      </dgm:prSet>
      <dgm:spPr/>
    </dgm:pt>
    <dgm:pt modelId="{B5757B19-5623-43ED-9FF3-2BBB659B51D6}" type="pres">
      <dgm:prSet presAssocID="{A4D2D2D6-65C9-4C6A-8DF6-6C91EE235AF2}" presName="composite" presStyleCnt="0"/>
      <dgm:spPr/>
    </dgm:pt>
    <dgm:pt modelId="{D1D57EE3-36E9-472F-9EC1-E6154776212A}" type="pres">
      <dgm:prSet presAssocID="{A4D2D2D6-65C9-4C6A-8DF6-6C91EE235AF2}" presName="imgShp" presStyleLbl="fgImgPlace1" presStyleIdx="0" presStyleCnt="1" custLinFactNeighborX="-37754" custLinFactNeighborY="-9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F3577949-8984-4F86-8E0C-BD261ECDB34C}" type="pres">
      <dgm:prSet presAssocID="{A4D2D2D6-65C9-4C6A-8DF6-6C91EE235AF2}" presName="txShp" presStyleLbl="node1" presStyleIdx="0" presStyleCnt="1" custScaleX="105660" custLinFactNeighborX="514" custLinFactNeighborY="0">
        <dgm:presLayoutVars>
          <dgm:bulletEnabled val="1"/>
        </dgm:presLayoutVars>
      </dgm:prSet>
      <dgm:spPr/>
    </dgm:pt>
  </dgm:ptLst>
  <dgm:cxnLst>
    <dgm:cxn modelId="{24E28D38-6809-44CC-886A-FEB0F610DD13}" type="presOf" srcId="{A4D2D2D6-65C9-4C6A-8DF6-6C91EE235AF2}" destId="{F3577949-8984-4F86-8E0C-BD261ECDB34C}" srcOrd="0" destOrd="0" presId="urn:microsoft.com/office/officeart/2005/8/layout/vList3"/>
    <dgm:cxn modelId="{63B8C857-18E2-4CA8-8A89-400FCAD2380B}" srcId="{B0DB9075-0301-4D11-8F52-36E9BAAA8B20}" destId="{A4D2D2D6-65C9-4C6A-8DF6-6C91EE235AF2}" srcOrd="0" destOrd="0" parTransId="{F4244BC2-86F4-44FC-B9C1-5074F1660E8A}" sibTransId="{F82EC9CE-D708-4C0A-9616-E69A5C09E320}"/>
    <dgm:cxn modelId="{8EC24BDD-3947-4299-8993-967D50A40D7B}" type="presOf" srcId="{B0DB9075-0301-4D11-8F52-36E9BAAA8B20}" destId="{E7865476-4306-4CA9-BDDB-C7E6F6FC7750}" srcOrd="0" destOrd="0" presId="urn:microsoft.com/office/officeart/2005/8/layout/vList3"/>
    <dgm:cxn modelId="{F465FE6D-13FA-49F0-9D58-471AF6699504}" type="presParOf" srcId="{E7865476-4306-4CA9-BDDB-C7E6F6FC7750}" destId="{B5757B19-5623-43ED-9FF3-2BBB659B51D6}" srcOrd="0" destOrd="0" presId="urn:microsoft.com/office/officeart/2005/8/layout/vList3"/>
    <dgm:cxn modelId="{D4B7B3A8-F7C5-4B45-9631-E2A2094EEC42}" type="presParOf" srcId="{B5757B19-5623-43ED-9FF3-2BBB659B51D6}" destId="{D1D57EE3-36E9-472F-9EC1-E6154776212A}" srcOrd="0" destOrd="0" presId="urn:microsoft.com/office/officeart/2005/8/layout/vList3"/>
    <dgm:cxn modelId="{04FE0728-C759-4304-AA96-36954A63AE43}" type="presParOf" srcId="{B5757B19-5623-43ED-9FF3-2BBB659B51D6}" destId="{F3577949-8984-4F86-8E0C-BD261ECDB34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AD8EF4-C46B-4981-91DC-B52CF628C7F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07CBF9-4C59-4A52-9970-11151B15D78F}">
      <dgm:prSet custT="1"/>
      <dgm:spPr/>
      <dgm:t>
        <a:bodyPr/>
        <a:lstStyle/>
        <a:p>
          <a:r>
            <a:rPr lang="en-US" sz="1600" dirty="0">
              <a:solidFill>
                <a:srgbClr val="FFFF00"/>
              </a:solidFill>
              <a:latin typeface="Arial Black" panose="020B0A04020102020204" pitchFamily="34" charset="0"/>
            </a:rPr>
            <a:t>Student name: Teodora Zenaida Goleanu    	</a:t>
          </a:r>
          <a:endParaRPr lang="en-GB" sz="16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DA834628-1424-48BD-975A-6D5FAA288A90}" type="parTrans" cxnId="{216687D9-CFB3-4ECC-BB7C-D4A2C46BE53D}">
      <dgm:prSet/>
      <dgm:spPr/>
      <dgm:t>
        <a:bodyPr/>
        <a:lstStyle/>
        <a:p>
          <a:endParaRPr lang="en-GB"/>
        </a:p>
      </dgm:t>
    </dgm:pt>
    <dgm:pt modelId="{4170D58B-0293-4C9E-BA8D-466CD99ABEA5}" type="sibTrans" cxnId="{216687D9-CFB3-4ECC-BB7C-D4A2C46BE53D}">
      <dgm:prSet/>
      <dgm:spPr/>
      <dgm:t>
        <a:bodyPr/>
        <a:lstStyle/>
        <a:p>
          <a:endParaRPr lang="en-GB"/>
        </a:p>
      </dgm:t>
    </dgm:pt>
    <dgm:pt modelId="{4577B881-1C96-4AD9-B981-88527882E958}">
      <dgm:prSet custT="1"/>
      <dgm:spPr/>
      <dgm:t>
        <a:bodyPr/>
        <a:lstStyle/>
        <a:p>
          <a:r>
            <a:rPr lang="en-US" sz="1600" dirty="0">
              <a:solidFill>
                <a:srgbClr val="FFFF00"/>
              </a:solidFill>
              <a:latin typeface="Arial Black" panose="020B0A04020102020204" pitchFamily="34" charset="0"/>
            </a:rPr>
            <a:t>Programme: CertHE Sustainable Enterprise (Rural)</a:t>
          </a:r>
          <a:endParaRPr lang="en-GB" sz="16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4D6A7091-1720-4CCC-8EDB-B053C0BABF85}" type="parTrans" cxnId="{6C6AA609-4761-4AEC-B201-BE8480CDA7B0}">
      <dgm:prSet/>
      <dgm:spPr/>
      <dgm:t>
        <a:bodyPr/>
        <a:lstStyle/>
        <a:p>
          <a:endParaRPr lang="en-GB"/>
        </a:p>
      </dgm:t>
    </dgm:pt>
    <dgm:pt modelId="{08F539B6-DEBB-4D7D-9D6B-FD2A1FB832DA}" type="sibTrans" cxnId="{6C6AA609-4761-4AEC-B201-BE8480CDA7B0}">
      <dgm:prSet/>
      <dgm:spPr/>
      <dgm:t>
        <a:bodyPr/>
        <a:lstStyle/>
        <a:p>
          <a:endParaRPr lang="en-GB"/>
        </a:p>
      </dgm:t>
    </dgm:pt>
    <dgm:pt modelId="{7DBF38D3-8F45-4C9D-A2C2-F7CA0C06C7B9}">
      <dgm:prSet custT="1"/>
      <dgm:spPr/>
      <dgm:t>
        <a:bodyPr/>
        <a:lstStyle/>
        <a:p>
          <a:r>
            <a:rPr lang="en-US" sz="1600" dirty="0">
              <a:solidFill>
                <a:srgbClr val="FFFF00"/>
              </a:solidFill>
              <a:latin typeface="Arial Black" panose="020B0A04020102020204" pitchFamily="34" charset="0"/>
            </a:rPr>
            <a:t>Module: Digital Marketing</a:t>
          </a:r>
          <a:endParaRPr lang="en-GB" sz="16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CE77CC7C-C7EE-4CC5-8EF2-33B5C090A2CB}" type="parTrans" cxnId="{AE3639F9-958E-4DBF-BB51-08253733CFFF}">
      <dgm:prSet/>
      <dgm:spPr/>
      <dgm:t>
        <a:bodyPr/>
        <a:lstStyle/>
        <a:p>
          <a:endParaRPr lang="en-GB"/>
        </a:p>
      </dgm:t>
    </dgm:pt>
    <dgm:pt modelId="{1C8B2D75-0AE2-4D24-9BE7-0CEC488DA511}" type="sibTrans" cxnId="{AE3639F9-958E-4DBF-BB51-08253733CFFF}">
      <dgm:prSet/>
      <dgm:spPr/>
      <dgm:t>
        <a:bodyPr/>
        <a:lstStyle/>
        <a:p>
          <a:endParaRPr lang="en-GB"/>
        </a:p>
      </dgm:t>
    </dgm:pt>
    <dgm:pt modelId="{4BB94186-4AFB-4BFE-8E19-83CE109F2C49}" type="pres">
      <dgm:prSet presAssocID="{CFAD8EF4-C46B-4981-91DC-B52CF628C7F6}" presName="linear" presStyleCnt="0">
        <dgm:presLayoutVars>
          <dgm:animLvl val="lvl"/>
          <dgm:resizeHandles val="exact"/>
        </dgm:presLayoutVars>
      </dgm:prSet>
      <dgm:spPr/>
    </dgm:pt>
    <dgm:pt modelId="{8F574547-44EB-464E-BF45-AA8C0960534E}" type="pres">
      <dgm:prSet presAssocID="{9007CBF9-4C59-4A52-9970-11151B15D7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E9BB9C-E612-4451-9E5E-3290D96D03FD}" type="pres">
      <dgm:prSet presAssocID="{4170D58B-0293-4C9E-BA8D-466CD99ABEA5}" presName="spacer" presStyleCnt="0"/>
      <dgm:spPr/>
    </dgm:pt>
    <dgm:pt modelId="{86D001FA-C06B-49BB-B601-B1DB2B2C9838}" type="pres">
      <dgm:prSet presAssocID="{4577B881-1C96-4AD9-B981-88527882E9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193C8D-06F5-4442-A785-D1B42DC4BCED}" type="pres">
      <dgm:prSet presAssocID="{08F539B6-DEBB-4D7D-9D6B-FD2A1FB832DA}" presName="spacer" presStyleCnt="0"/>
      <dgm:spPr/>
    </dgm:pt>
    <dgm:pt modelId="{2ECAB171-D269-42CE-A3DA-AE6471D0D286}" type="pres">
      <dgm:prSet presAssocID="{7DBF38D3-8F45-4C9D-A2C2-F7CA0C06C7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C6AA609-4761-4AEC-B201-BE8480CDA7B0}" srcId="{CFAD8EF4-C46B-4981-91DC-B52CF628C7F6}" destId="{4577B881-1C96-4AD9-B981-88527882E958}" srcOrd="1" destOrd="0" parTransId="{4D6A7091-1720-4CCC-8EDB-B053C0BABF85}" sibTransId="{08F539B6-DEBB-4D7D-9D6B-FD2A1FB832DA}"/>
    <dgm:cxn modelId="{98372211-87A7-4695-A927-6293FCAE39B5}" type="presOf" srcId="{7DBF38D3-8F45-4C9D-A2C2-F7CA0C06C7B9}" destId="{2ECAB171-D269-42CE-A3DA-AE6471D0D286}" srcOrd="0" destOrd="0" presId="urn:microsoft.com/office/officeart/2005/8/layout/vList2"/>
    <dgm:cxn modelId="{DD03832D-7A83-45B5-BC4A-8DA7447EC87E}" type="presOf" srcId="{4577B881-1C96-4AD9-B981-88527882E958}" destId="{86D001FA-C06B-49BB-B601-B1DB2B2C9838}" srcOrd="0" destOrd="0" presId="urn:microsoft.com/office/officeart/2005/8/layout/vList2"/>
    <dgm:cxn modelId="{E54B5D71-F092-409A-9A52-A82E405DA469}" type="presOf" srcId="{9007CBF9-4C59-4A52-9970-11151B15D78F}" destId="{8F574547-44EB-464E-BF45-AA8C0960534E}" srcOrd="0" destOrd="0" presId="urn:microsoft.com/office/officeart/2005/8/layout/vList2"/>
    <dgm:cxn modelId="{16747A8A-C4D0-4FE3-AB69-FF60E6795A7A}" type="presOf" srcId="{CFAD8EF4-C46B-4981-91DC-B52CF628C7F6}" destId="{4BB94186-4AFB-4BFE-8E19-83CE109F2C49}" srcOrd="0" destOrd="0" presId="urn:microsoft.com/office/officeart/2005/8/layout/vList2"/>
    <dgm:cxn modelId="{216687D9-CFB3-4ECC-BB7C-D4A2C46BE53D}" srcId="{CFAD8EF4-C46B-4981-91DC-B52CF628C7F6}" destId="{9007CBF9-4C59-4A52-9970-11151B15D78F}" srcOrd="0" destOrd="0" parTransId="{DA834628-1424-48BD-975A-6D5FAA288A90}" sibTransId="{4170D58B-0293-4C9E-BA8D-466CD99ABEA5}"/>
    <dgm:cxn modelId="{AE3639F9-958E-4DBF-BB51-08253733CFFF}" srcId="{CFAD8EF4-C46B-4981-91DC-B52CF628C7F6}" destId="{7DBF38D3-8F45-4C9D-A2C2-F7CA0C06C7B9}" srcOrd="2" destOrd="0" parTransId="{CE77CC7C-C7EE-4CC5-8EF2-33B5C090A2CB}" sibTransId="{1C8B2D75-0AE2-4D24-9BE7-0CEC488DA511}"/>
    <dgm:cxn modelId="{DD23A0E2-1B1C-4FB1-AAC6-5EB2FF0CBFA9}" type="presParOf" srcId="{4BB94186-4AFB-4BFE-8E19-83CE109F2C49}" destId="{8F574547-44EB-464E-BF45-AA8C0960534E}" srcOrd="0" destOrd="0" presId="urn:microsoft.com/office/officeart/2005/8/layout/vList2"/>
    <dgm:cxn modelId="{A53DF81E-F5C6-41AF-84B9-B4AEDB0FF173}" type="presParOf" srcId="{4BB94186-4AFB-4BFE-8E19-83CE109F2C49}" destId="{F0E9BB9C-E612-4451-9E5E-3290D96D03FD}" srcOrd="1" destOrd="0" presId="urn:microsoft.com/office/officeart/2005/8/layout/vList2"/>
    <dgm:cxn modelId="{FCB6B191-B767-4AB6-9EB4-F1F9C528F90B}" type="presParOf" srcId="{4BB94186-4AFB-4BFE-8E19-83CE109F2C49}" destId="{86D001FA-C06B-49BB-B601-B1DB2B2C9838}" srcOrd="2" destOrd="0" presId="urn:microsoft.com/office/officeart/2005/8/layout/vList2"/>
    <dgm:cxn modelId="{54A01045-D627-4575-BB65-4AD2F4103EE0}" type="presParOf" srcId="{4BB94186-4AFB-4BFE-8E19-83CE109F2C49}" destId="{9D193C8D-06F5-4442-A785-D1B42DC4BCED}" srcOrd="3" destOrd="0" presId="urn:microsoft.com/office/officeart/2005/8/layout/vList2"/>
    <dgm:cxn modelId="{E78B3FE0-39D9-47C4-AA9E-B812FB81B8A2}" type="presParOf" srcId="{4BB94186-4AFB-4BFE-8E19-83CE109F2C49}" destId="{2ECAB171-D269-42CE-A3DA-AE6471D0D28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32A37F-2823-4902-AC0E-A2DC76E4CDDC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0CD1E43-F10D-450F-BA44-1C3A02555D2F}">
      <dgm:prSet/>
      <dgm:spPr/>
      <dgm:t>
        <a:bodyPr/>
        <a:lstStyle/>
        <a:p>
          <a:r>
            <a:rPr lang="en-US" dirty="0">
              <a:solidFill>
                <a:srgbClr val="FFFF00"/>
              </a:solidFill>
              <a:latin typeface="Arial Black" panose="020B0A04020102020204" pitchFamily="34" charset="0"/>
            </a:rPr>
            <a:t>Introduction on tik </a:t>
          </a:r>
          <a:r>
            <a:rPr lang="en-US" dirty="0" err="1">
              <a:solidFill>
                <a:srgbClr val="FFFF00"/>
              </a:solidFill>
              <a:latin typeface="Arial Black" panose="020B0A04020102020204" pitchFamily="34" charset="0"/>
            </a:rPr>
            <a:t>tok</a:t>
          </a:r>
          <a:r>
            <a:rPr lang="en-US" dirty="0">
              <a:solidFill>
                <a:srgbClr val="FFFF00"/>
              </a:solidFill>
              <a:latin typeface="Arial Black" panose="020B0A04020102020204" pitchFamily="34" charset="0"/>
            </a:rPr>
            <a:t> for business</a:t>
          </a:r>
          <a:endParaRPr lang="en-GB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E9CE026A-7940-437F-BA5A-035CBE7069FB}" type="parTrans" cxnId="{12B02133-B24F-4BBD-AF08-D5382B582E2C}">
      <dgm:prSet/>
      <dgm:spPr/>
      <dgm:t>
        <a:bodyPr/>
        <a:lstStyle/>
        <a:p>
          <a:endParaRPr lang="en-GB"/>
        </a:p>
      </dgm:t>
    </dgm:pt>
    <dgm:pt modelId="{AA0E67C5-3BE0-45EB-91E2-EEA36313FEE6}" type="sibTrans" cxnId="{12B02133-B24F-4BBD-AF08-D5382B582E2C}">
      <dgm:prSet/>
      <dgm:spPr/>
      <dgm:t>
        <a:bodyPr/>
        <a:lstStyle/>
        <a:p>
          <a:endParaRPr lang="en-GB"/>
        </a:p>
      </dgm:t>
    </dgm:pt>
    <dgm:pt modelId="{054B1026-D3C4-4E26-A2B3-07F1DF3D433A}" type="pres">
      <dgm:prSet presAssocID="{2632A37F-2823-4902-AC0E-A2DC76E4CDDC}" presName="CompostProcess" presStyleCnt="0">
        <dgm:presLayoutVars>
          <dgm:dir/>
          <dgm:resizeHandles val="exact"/>
        </dgm:presLayoutVars>
      </dgm:prSet>
      <dgm:spPr/>
    </dgm:pt>
    <dgm:pt modelId="{4E76AEE5-B8C2-4AB1-A8DA-B5D4C872A3A0}" type="pres">
      <dgm:prSet presAssocID="{2632A37F-2823-4902-AC0E-A2DC76E4CDDC}" presName="arrow" presStyleLbl="bgShp" presStyleIdx="0" presStyleCnt="1"/>
      <dgm:spPr/>
    </dgm:pt>
    <dgm:pt modelId="{708E05E0-984B-48AC-AF27-67371D8CB390}" type="pres">
      <dgm:prSet presAssocID="{2632A37F-2823-4902-AC0E-A2DC76E4CDDC}" presName="linearProcess" presStyleCnt="0"/>
      <dgm:spPr/>
    </dgm:pt>
    <dgm:pt modelId="{4BC88D2F-2D19-4CBE-A894-42ECCA5FF579}" type="pres">
      <dgm:prSet presAssocID="{10CD1E43-F10D-450F-BA44-1C3A02555D2F}" presName="textNode" presStyleLbl="node1" presStyleIdx="0" presStyleCnt="1">
        <dgm:presLayoutVars>
          <dgm:bulletEnabled val="1"/>
        </dgm:presLayoutVars>
      </dgm:prSet>
      <dgm:spPr/>
    </dgm:pt>
  </dgm:ptLst>
  <dgm:cxnLst>
    <dgm:cxn modelId="{12B02133-B24F-4BBD-AF08-D5382B582E2C}" srcId="{2632A37F-2823-4902-AC0E-A2DC76E4CDDC}" destId="{10CD1E43-F10D-450F-BA44-1C3A02555D2F}" srcOrd="0" destOrd="0" parTransId="{E9CE026A-7940-437F-BA5A-035CBE7069FB}" sibTransId="{AA0E67C5-3BE0-45EB-91E2-EEA36313FEE6}"/>
    <dgm:cxn modelId="{07914D7D-FC1C-463B-9949-31C58724405A}" type="presOf" srcId="{10CD1E43-F10D-450F-BA44-1C3A02555D2F}" destId="{4BC88D2F-2D19-4CBE-A894-42ECCA5FF579}" srcOrd="0" destOrd="0" presId="urn:microsoft.com/office/officeart/2005/8/layout/hProcess9"/>
    <dgm:cxn modelId="{668E4BA4-A9ED-4ACA-96F5-BF6B7CAAFE58}" type="presOf" srcId="{2632A37F-2823-4902-AC0E-A2DC76E4CDDC}" destId="{054B1026-D3C4-4E26-A2B3-07F1DF3D433A}" srcOrd="0" destOrd="0" presId="urn:microsoft.com/office/officeart/2005/8/layout/hProcess9"/>
    <dgm:cxn modelId="{B0E4E94A-E8C6-43B0-98B8-EE137B937E59}" type="presParOf" srcId="{054B1026-D3C4-4E26-A2B3-07F1DF3D433A}" destId="{4E76AEE5-B8C2-4AB1-A8DA-B5D4C872A3A0}" srcOrd="0" destOrd="0" presId="urn:microsoft.com/office/officeart/2005/8/layout/hProcess9"/>
    <dgm:cxn modelId="{51402F5A-52C8-40A3-929E-1314BC0803FB}" type="presParOf" srcId="{054B1026-D3C4-4E26-A2B3-07F1DF3D433A}" destId="{708E05E0-984B-48AC-AF27-67371D8CB390}" srcOrd="1" destOrd="0" presId="urn:microsoft.com/office/officeart/2005/8/layout/hProcess9"/>
    <dgm:cxn modelId="{A8F06172-8CCB-4CBE-9109-ABAD30A3E5E5}" type="presParOf" srcId="{708E05E0-984B-48AC-AF27-67371D8CB390}" destId="{4BC88D2F-2D19-4CBE-A894-42ECCA5FF579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182B16-D670-435A-AFDE-AF861A4A48F0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B5F6A41-8330-4EC2-9FD5-A841832440D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platform offers a global reach, engaging short-form video content, an algorithmic discovery engine, creative tools, and in-app commerce features, catering to Gen Z and Millennial demographics, with low entry costs (Influencer Marketing Hub, 2022).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CF7A7B-07DE-43A5-929B-E9A7A6F3088B}" type="parTrans" cxnId="{584196E9-277A-484F-85AB-1F1FF2FC61E3}">
      <dgm:prSet/>
      <dgm:spPr/>
      <dgm:t>
        <a:bodyPr/>
        <a:lstStyle/>
        <a:p>
          <a:endParaRPr lang="en-GB"/>
        </a:p>
      </dgm:t>
    </dgm:pt>
    <dgm:pt modelId="{EBA1A95D-8F62-4A9D-8FFA-A0CD4B1BAA84}" type="sibTrans" cxnId="{584196E9-277A-484F-85AB-1F1FF2FC61E3}">
      <dgm:prSet/>
      <dgm:spPr/>
      <dgm:t>
        <a:bodyPr/>
        <a:lstStyle/>
        <a:p>
          <a:endParaRPr lang="en-GB"/>
        </a:p>
      </dgm:t>
    </dgm:pt>
    <dgm:pt modelId="{21284B9E-728C-4448-8707-74B39506CC5A}" type="pres">
      <dgm:prSet presAssocID="{AC182B16-D670-435A-AFDE-AF861A4A48F0}" presName="compositeShape" presStyleCnt="0">
        <dgm:presLayoutVars>
          <dgm:dir/>
          <dgm:resizeHandles/>
        </dgm:presLayoutVars>
      </dgm:prSet>
      <dgm:spPr/>
    </dgm:pt>
    <dgm:pt modelId="{F3B60DCA-F158-4656-B9DE-26058B3FD80A}" type="pres">
      <dgm:prSet presAssocID="{AC182B16-D670-435A-AFDE-AF861A4A48F0}" presName="pyramid" presStyleLbl="node1" presStyleIdx="0" presStyleCnt="1"/>
      <dgm:spPr/>
    </dgm:pt>
    <dgm:pt modelId="{EBAE8F72-7924-4E95-B084-C6F1B852B4C4}" type="pres">
      <dgm:prSet presAssocID="{AC182B16-D670-435A-AFDE-AF861A4A48F0}" presName="theList" presStyleCnt="0"/>
      <dgm:spPr/>
    </dgm:pt>
    <dgm:pt modelId="{8D0A3B86-34A5-4D7C-A035-EE6221A664F6}" type="pres">
      <dgm:prSet presAssocID="{EB5F6A41-8330-4EC2-9FD5-A841832440D7}" presName="aNode" presStyleLbl="fgAcc1" presStyleIdx="0" presStyleCnt="1">
        <dgm:presLayoutVars>
          <dgm:bulletEnabled val="1"/>
        </dgm:presLayoutVars>
      </dgm:prSet>
      <dgm:spPr/>
    </dgm:pt>
    <dgm:pt modelId="{1B4D6F76-6A7D-4B2E-BC12-60BE5FFF0554}" type="pres">
      <dgm:prSet presAssocID="{EB5F6A41-8330-4EC2-9FD5-A841832440D7}" presName="aSpace" presStyleCnt="0"/>
      <dgm:spPr/>
    </dgm:pt>
  </dgm:ptLst>
  <dgm:cxnLst>
    <dgm:cxn modelId="{4E633927-5AB3-4C63-8061-C652B361CD92}" type="presOf" srcId="{AC182B16-D670-435A-AFDE-AF861A4A48F0}" destId="{21284B9E-728C-4448-8707-74B39506CC5A}" srcOrd="0" destOrd="0" presId="urn:microsoft.com/office/officeart/2005/8/layout/pyramid2"/>
    <dgm:cxn modelId="{D92B8193-9186-48E1-8E3C-C1CE0AEB18E1}" type="presOf" srcId="{EB5F6A41-8330-4EC2-9FD5-A841832440D7}" destId="{8D0A3B86-34A5-4D7C-A035-EE6221A664F6}" srcOrd="0" destOrd="0" presId="urn:microsoft.com/office/officeart/2005/8/layout/pyramid2"/>
    <dgm:cxn modelId="{584196E9-277A-484F-85AB-1F1FF2FC61E3}" srcId="{AC182B16-D670-435A-AFDE-AF861A4A48F0}" destId="{EB5F6A41-8330-4EC2-9FD5-A841832440D7}" srcOrd="0" destOrd="0" parTransId="{1CCF7A7B-07DE-43A5-929B-E9A7A6F3088B}" sibTransId="{EBA1A95D-8F62-4A9D-8FFA-A0CD4B1BAA84}"/>
    <dgm:cxn modelId="{8D86EB21-3808-46E9-BF44-D9E5EFAFEBC1}" type="presParOf" srcId="{21284B9E-728C-4448-8707-74B39506CC5A}" destId="{F3B60DCA-F158-4656-B9DE-26058B3FD80A}" srcOrd="0" destOrd="0" presId="urn:microsoft.com/office/officeart/2005/8/layout/pyramid2"/>
    <dgm:cxn modelId="{28AD7321-F27E-4B7C-B443-ED729E9090B2}" type="presParOf" srcId="{21284B9E-728C-4448-8707-74B39506CC5A}" destId="{EBAE8F72-7924-4E95-B084-C6F1B852B4C4}" srcOrd="1" destOrd="0" presId="urn:microsoft.com/office/officeart/2005/8/layout/pyramid2"/>
    <dgm:cxn modelId="{9E62C97E-68C2-4C4A-83AB-585C6FBA91D0}" type="presParOf" srcId="{EBAE8F72-7924-4E95-B084-C6F1B852B4C4}" destId="{8D0A3B86-34A5-4D7C-A035-EE6221A664F6}" srcOrd="0" destOrd="0" presId="urn:microsoft.com/office/officeart/2005/8/layout/pyramid2"/>
    <dgm:cxn modelId="{AC31F15C-E2F1-433E-AE12-A2A8123F52DD}" type="presParOf" srcId="{EBAE8F72-7924-4E95-B084-C6F1B852B4C4}" destId="{1B4D6F76-6A7D-4B2E-BC12-60BE5FFF0554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00DF79-5880-468A-8831-D0809ECC43EC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9A17548-67A5-406B-B3E0-C3AFB77DC7E2}">
      <dgm:prSet custT="1"/>
      <dgm:spPr/>
      <dgm:t>
        <a:bodyPr/>
        <a:lstStyle/>
        <a:p>
          <a:r>
            <a:rPr lang="en-US" sz="2800" dirty="0">
              <a:solidFill>
                <a:srgbClr val="FFFF00"/>
              </a:solidFill>
              <a:latin typeface="Arial Black" panose="020B0A04020102020204" pitchFamily="34" charset="0"/>
            </a:rPr>
            <a:t>Benefits of Using TikTok for Business</a:t>
          </a:r>
          <a:endParaRPr lang="en-GB" sz="28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60DA9B77-46B3-466E-B16A-08458E690390}" type="parTrans" cxnId="{DD084518-0659-4186-AF0F-3E311F04CC65}">
      <dgm:prSet/>
      <dgm:spPr/>
      <dgm:t>
        <a:bodyPr/>
        <a:lstStyle/>
        <a:p>
          <a:endParaRPr lang="en-GB"/>
        </a:p>
      </dgm:t>
    </dgm:pt>
    <dgm:pt modelId="{7DA42E73-E1B1-46DE-B8AD-C843B0C35E98}" type="sibTrans" cxnId="{DD084518-0659-4186-AF0F-3E311F04CC65}">
      <dgm:prSet/>
      <dgm:spPr/>
      <dgm:t>
        <a:bodyPr/>
        <a:lstStyle/>
        <a:p>
          <a:endParaRPr lang="en-GB"/>
        </a:p>
      </dgm:t>
    </dgm:pt>
    <dgm:pt modelId="{9A130149-EFE8-4F3D-94C8-2878EC486EBB}" type="pres">
      <dgm:prSet presAssocID="{A300DF79-5880-468A-8831-D0809ECC43EC}" presName="CompostProcess" presStyleCnt="0">
        <dgm:presLayoutVars>
          <dgm:dir/>
          <dgm:resizeHandles val="exact"/>
        </dgm:presLayoutVars>
      </dgm:prSet>
      <dgm:spPr/>
    </dgm:pt>
    <dgm:pt modelId="{5DB3F4AC-9765-44AF-8F3B-D818B89DF191}" type="pres">
      <dgm:prSet presAssocID="{A300DF79-5880-468A-8831-D0809ECC43EC}" presName="arrow" presStyleLbl="bgShp" presStyleIdx="0" presStyleCnt="1"/>
      <dgm:spPr/>
    </dgm:pt>
    <dgm:pt modelId="{13506EE5-758D-4877-9AAB-466D9ECA8896}" type="pres">
      <dgm:prSet presAssocID="{A300DF79-5880-468A-8831-D0809ECC43EC}" presName="linearProcess" presStyleCnt="0"/>
      <dgm:spPr/>
    </dgm:pt>
    <dgm:pt modelId="{64F67CC8-7E34-4932-978E-10AE19404EE4}" type="pres">
      <dgm:prSet presAssocID="{09A17548-67A5-406B-B3E0-C3AFB77DC7E2}" presName="textNode" presStyleLbl="node1" presStyleIdx="0" presStyleCnt="1">
        <dgm:presLayoutVars>
          <dgm:bulletEnabled val="1"/>
        </dgm:presLayoutVars>
      </dgm:prSet>
      <dgm:spPr/>
    </dgm:pt>
  </dgm:ptLst>
  <dgm:cxnLst>
    <dgm:cxn modelId="{DD084518-0659-4186-AF0F-3E311F04CC65}" srcId="{A300DF79-5880-468A-8831-D0809ECC43EC}" destId="{09A17548-67A5-406B-B3E0-C3AFB77DC7E2}" srcOrd="0" destOrd="0" parTransId="{60DA9B77-46B3-466E-B16A-08458E690390}" sibTransId="{7DA42E73-E1B1-46DE-B8AD-C843B0C35E98}"/>
    <dgm:cxn modelId="{8FFFDE44-CF76-46A3-9332-6460F600853B}" type="presOf" srcId="{09A17548-67A5-406B-B3E0-C3AFB77DC7E2}" destId="{64F67CC8-7E34-4932-978E-10AE19404EE4}" srcOrd="0" destOrd="0" presId="urn:microsoft.com/office/officeart/2005/8/layout/hProcess9"/>
    <dgm:cxn modelId="{C959B88A-221F-4E8B-A783-D5FB5EFF1595}" type="presOf" srcId="{A300DF79-5880-468A-8831-D0809ECC43EC}" destId="{9A130149-EFE8-4F3D-94C8-2878EC486EBB}" srcOrd="0" destOrd="0" presId="urn:microsoft.com/office/officeart/2005/8/layout/hProcess9"/>
    <dgm:cxn modelId="{26F02D15-3A7D-47A0-ADC0-994174B2F30C}" type="presParOf" srcId="{9A130149-EFE8-4F3D-94C8-2878EC486EBB}" destId="{5DB3F4AC-9765-44AF-8F3B-D818B89DF191}" srcOrd="0" destOrd="0" presId="urn:microsoft.com/office/officeart/2005/8/layout/hProcess9"/>
    <dgm:cxn modelId="{5CB04004-BBF8-413F-B647-7E5343313D59}" type="presParOf" srcId="{9A130149-EFE8-4F3D-94C8-2878EC486EBB}" destId="{13506EE5-758D-4877-9AAB-466D9ECA8896}" srcOrd="1" destOrd="0" presId="urn:microsoft.com/office/officeart/2005/8/layout/hProcess9"/>
    <dgm:cxn modelId="{73C55FC9-F8B4-4F09-85E0-00F180E6271F}" type="presParOf" srcId="{13506EE5-758D-4877-9AAB-466D9ECA8896}" destId="{64F67CC8-7E34-4932-978E-10AE19404EE4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031C800-4B4C-4570-AC48-BB568D5CF3C9}" type="doc">
      <dgm:prSet loTypeId="urn:microsoft.com/office/officeart/2018/2/layout/IconVerticalSolidList" loCatId="icon" qsTypeId="urn:microsoft.com/office/officeart/2005/8/quickstyle/3d3" qsCatId="3D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AD5D4A84-18B5-4558-B3DB-C76B3DC3CA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Viral challenges enhance brand awareness, strengthen emotional connections with relatable content, increase reach with algorithm-driven content, and provide influencer partnerships in niche communities.</a:t>
          </a:r>
        </a:p>
      </dgm:t>
    </dgm:pt>
    <dgm:pt modelId="{DEFECC29-F323-4273-9162-F4FD1F81FA6A}" type="parTrans" cxnId="{F0C2F111-3351-4D0D-8557-34B8B3B8EDBA}">
      <dgm:prSet/>
      <dgm:spPr/>
      <dgm:t>
        <a:bodyPr/>
        <a:lstStyle/>
        <a:p>
          <a:endParaRPr lang="en-US"/>
        </a:p>
      </dgm:t>
    </dgm:pt>
    <dgm:pt modelId="{94FCBD23-362C-4A10-BA1A-20ABC053F228}" type="sibTrans" cxnId="{F0C2F111-3351-4D0D-8557-34B8B3B8EDBA}">
      <dgm:prSet/>
      <dgm:spPr/>
      <dgm:t>
        <a:bodyPr/>
        <a:lstStyle/>
        <a:p>
          <a:endParaRPr lang="en-US"/>
        </a:p>
      </dgm:t>
    </dgm:pt>
    <dgm:pt modelId="{193A80A2-DAF3-42EA-AEB4-283286AB8FD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The platform offers cost-effective advertising options, in-app analytics tools for consumer insights, and rapid feedback loops for agile content optimization.</a:t>
          </a:r>
        </a:p>
      </dgm:t>
    </dgm:pt>
    <dgm:pt modelId="{C636B70F-6AD4-400D-9C37-928CA30B4AD4}" type="parTrans" cxnId="{0585674E-2E0D-44F4-A220-F6F55BE3236D}">
      <dgm:prSet/>
      <dgm:spPr/>
      <dgm:t>
        <a:bodyPr/>
        <a:lstStyle/>
        <a:p>
          <a:endParaRPr lang="en-US"/>
        </a:p>
      </dgm:t>
    </dgm:pt>
    <dgm:pt modelId="{5AEF45A0-5C48-41E6-BE1F-A67018B34319}" type="sibTrans" cxnId="{0585674E-2E0D-44F4-A220-F6F55BE3236D}">
      <dgm:prSet/>
      <dgm:spPr/>
      <dgm:t>
        <a:bodyPr/>
        <a:lstStyle/>
        <a:p>
          <a:endParaRPr lang="en-US"/>
        </a:p>
      </dgm:t>
    </dgm:pt>
    <dgm:pt modelId="{0F13DEA7-BDE8-4F59-8E89-145BBAF63EEB}" type="pres">
      <dgm:prSet presAssocID="{9031C800-4B4C-4570-AC48-BB568D5CF3C9}" presName="root" presStyleCnt="0">
        <dgm:presLayoutVars>
          <dgm:dir/>
          <dgm:resizeHandles val="exact"/>
        </dgm:presLayoutVars>
      </dgm:prSet>
      <dgm:spPr/>
    </dgm:pt>
    <dgm:pt modelId="{020BF58C-3C1C-475A-8144-20304247A472}" type="pres">
      <dgm:prSet presAssocID="{AD5D4A84-18B5-4558-B3DB-C76B3DC3CAAB}" presName="compNode" presStyleCnt="0"/>
      <dgm:spPr/>
    </dgm:pt>
    <dgm:pt modelId="{16D8DA80-2943-48E3-99EE-4D1531EC4906}" type="pres">
      <dgm:prSet presAssocID="{AD5D4A84-18B5-4558-B3DB-C76B3DC3CAAB}" presName="bgRect" presStyleLbl="bgShp" presStyleIdx="0" presStyleCnt="2"/>
      <dgm:spPr/>
    </dgm:pt>
    <dgm:pt modelId="{04B9F5E4-C505-455D-A0B7-7EBD6AAE74F2}" type="pres">
      <dgm:prSet presAssocID="{AD5D4A84-18B5-4558-B3DB-C76B3DC3CAA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9C2611E-5128-4A94-A93D-DF7EC2CC8969}" type="pres">
      <dgm:prSet presAssocID="{AD5D4A84-18B5-4558-B3DB-C76B3DC3CAAB}" presName="spaceRect" presStyleCnt="0"/>
      <dgm:spPr/>
    </dgm:pt>
    <dgm:pt modelId="{6AA14AC7-35DC-4B4A-B792-7B3D927DA098}" type="pres">
      <dgm:prSet presAssocID="{AD5D4A84-18B5-4558-B3DB-C76B3DC3CAAB}" presName="parTx" presStyleLbl="revTx" presStyleIdx="0" presStyleCnt="2">
        <dgm:presLayoutVars>
          <dgm:chMax val="0"/>
          <dgm:chPref val="0"/>
        </dgm:presLayoutVars>
      </dgm:prSet>
      <dgm:spPr/>
    </dgm:pt>
    <dgm:pt modelId="{E9AEAE0F-149E-4BBF-A259-01490775B41B}" type="pres">
      <dgm:prSet presAssocID="{94FCBD23-362C-4A10-BA1A-20ABC053F228}" presName="sibTrans" presStyleCnt="0"/>
      <dgm:spPr/>
    </dgm:pt>
    <dgm:pt modelId="{36BD0A01-FAFA-4824-B94E-6428EFAE0E89}" type="pres">
      <dgm:prSet presAssocID="{193A80A2-DAF3-42EA-AEB4-283286AB8FD0}" presName="compNode" presStyleCnt="0"/>
      <dgm:spPr/>
    </dgm:pt>
    <dgm:pt modelId="{4AA56C58-B0D7-4BF7-A265-F5960BA437E5}" type="pres">
      <dgm:prSet presAssocID="{193A80A2-DAF3-42EA-AEB4-283286AB8FD0}" presName="bgRect" presStyleLbl="bgShp" presStyleIdx="1" presStyleCnt="2"/>
      <dgm:spPr/>
    </dgm:pt>
    <dgm:pt modelId="{AFE7D326-19FD-4C0B-BE33-A0C1FA954FF1}" type="pres">
      <dgm:prSet presAssocID="{193A80A2-DAF3-42EA-AEB4-283286AB8FD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8A1B6A3E-AE1A-490E-BB5D-29D0AE1F258B}" type="pres">
      <dgm:prSet presAssocID="{193A80A2-DAF3-42EA-AEB4-283286AB8FD0}" presName="spaceRect" presStyleCnt="0"/>
      <dgm:spPr/>
    </dgm:pt>
    <dgm:pt modelId="{4DFAEEFF-FC68-44FA-AF9A-91E0FC678122}" type="pres">
      <dgm:prSet presAssocID="{193A80A2-DAF3-42EA-AEB4-283286AB8FD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0C2F111-3351-4D0D-8557-34B8B3B8EDBA}" srcId="{9031C800-4B4C-4570-AC48-BB568D5CF3C9}" destId="{AD5D4A84-18B5-4558-B3DB-C76B3DC3CAAB}" srcOrd="0" destOrd="0" parTransId="{DEFECC29-F323-4273-9162-F4FD1F81FA6A}" sibTransId="{94FCBD23-362C-4A10-BA1A-20ABC053F228}"/>
    <dgm:cxn modelId="{EC31864D-F805-4F7D-B962-D58682393C20}" type="presOf" srcId="{193A80A2-DAF3-42EA-AEB4-283286AB8FD0}" destId="{4DFAEEFF-FC68-44FA-AF9A-91E0FC678122}" srcOrd="0" destOrd="0" presId="urn:microsoft.com/office/officeart/2018/2/layout/IconVerticalSolidList"/>
    <dgm:cxn modelId="{0585674E-2E0D-44F4-A220-F6F55BE3236D}" srcId="{9031C800-4B4C-4570-AC48-BB568D5CF3C9}" destId="{193A80A2-DAF3-42EA-AEB4-283286AB8FD0}" srcOrd="1" destOrd="0" parTransId="{C636B70F-6AD4-400D-9C37-928CA30B4AD4}" sibTransId="{5AEF45A0-5C48-41E6-BE1F-A67018B34319}"/>
    <dgm:cxn modelId="{CAA9065A-E857-4C2B-BF81-20B6371AA77D}" type="presOf" srcId="{AD5D4A84-18B5-4558-B3DB-C76B3DC3CAAB}" destId="{6AA14AC7-35DC-4B4A-B792-7B3D927DA098}" srcOrd="0" destOrd="0" presId="urn:microsoft.com/office/officeart/2018/2/layout/IconVerticalSolidList"/>
    <dgm:cxn modelId="{CFFBA4BC-7BE3-4441-8C30-E24CA5C694FB}" type="presOf" srcId="{9031C800-4B4C-4570-AC48-BB568D5CF3C9}" destId="{0F13DEA7-BDE8-4F59-8E89-145BBAF63EEB}" srcOrd="0" destOrd="0" presId="urn:microsoft.com/office/officeart/2018/2/layout/IconVerticalSolidList"/>
    <dgm:cxn modelId="{D71F182C-A116-4884-8DA2-7A1FE76B5F23}" type="presParOf" srcId="{0F13DEA7-BDE8-4F59-8E89-145BBAF63EEB}" destId="{020BF58C-3C1C-475A-8144-20304247A472}" srcOrd="0" destOrd="0" presId="urn:microsoft.com/office/officeart/2018/2/layout/IconVerticalSolidList"/>
    <dgm:cxn modelId="{DFE36093-6B9D-4E69-B122-4F0152E68584}" type="presParOf" srcId="{020BF58C-3C1C-475A-8144-20304247A472}" destId="{16D8DA80-2943-48E3-99EE-4D1531EC4906}" srcOrd="0" destOrd="0" presId="urn:microsoft.com/office/officeart/2018/2/layout/IconVerticalSolidList"/>
    <dgm:cxn modelId="{F84EA9D6-BF55-49F9-AA46-001DA78983F6}" type="presParOf" srcId="{020BF58C-3C1C-475A-8144-20304247A472}" destId="{04B9F5E4-C505-455D-A0B7-7EBD6AAE74F2}" srcOrd="1" destOrd="0" presId="urn:microsoft.com/office/officeart/2018/2/layout/IconVerticalSolidList"/>
    <dgm:cxn modelId="{88983CC4-F8EB-4967-9990-C2504B98A889}" type="presParOf" srcId="{020BF58C-3C1C-475A-8144-20304247A472}" destId="{79C2611E-5128-4A94-A93D-DF7EC2CC8969}" srcOrd="2" destOrd="0" presId="urn:microsoft.com/office/officeart/2018/2/layout/IconVerticalSolidList"/>
    <dgm:cxn modelId="{F8E658E4-59A6-49C7-B698-AD1F3C51547B}" type="presParOf" srcId="{020BF58C-3C1C-475A-8144-20304247A472}" destId="{6AA14AC7-35DC-4B4A-B792-7B3D927DA098}" srcOrd="3" destOrd="0" presId="urn:microsoft.com/office/officeart/2018/2/layout/IconVerticalSolidList"/>
    <dgm:cxn modelId="{CB17AB29-F912-4E9E-837E-618062CCAD18}" type="presParOf" srcId="{0F13DEA7-BDE8-4F59-8E89-145BBAF63EEB}" destId="{E9AEAE0F-149E-4BBF-A259-01490775B41B}" srcOrd="1" destOrd="0" presId="urn:microsoft.com/office/officeart/2018/2/layout/IconVerticalSolidList"/>
    <dgm:cxn modelId="{2D5B0714-4D5B-4B55-9166-ECDA92E66F7C}" type="presParOf" srcId="{0F13DEA7-BDE8-4F59-8E89-145BBAF63EEB}" destId="{36BD0A01-FAFA-4824-B94E-6428EFAE0E89}" srcOrd="2" destOrd="0" presId="urn:microsoft.com/office/officeart/2018/2/layout/IconVerticalSolidList"/>
    <dgm:cxn modelId="{0BB41ABE-CC8A-42B4-82E6-D63F91BF2D0B}" type="presParOf" srcId="{36BD0A01-FAFA-4824-B94E-6428EFAE0E89}" destId="{4AA56C58-B0D7-4BF7-A265-F5960BA437E5}" srcOrd="0" destOrd="0" presId="urn:microsoft.com/office/officeart/2018/2/layout/IconVerticalSolidList"/>
    <dgm:cxn modelId="{56980827-BB72-419E-A3A9-EBCC5918C8EB}" type="presParOf" srcId="{36BD0A01-FAFA-4824-B94E-6428EFAE0E89}" destId="{AFE7D326-19FD-4C0B-BE33-A0C1FA954FF1}" srcOrd="1" destOrd="0" presId="urn:microsoft.com/office/officeart/2018/2/layout/IconVerticalSolidList"/>
    <dgm:cxn modelId="{12BC4C05-76D3-4A90-A3EC-0C611EAFDE3A}" type="presParOf" srcId="{36BD0A01-FAFA-4824-B94E-6428EFAE0E89}" destId="{8A1B6A3E-AE1A-490E-BB5D-29D0AE1F258B}" srcOrd="2" destOrd="0" presId="urn:microsoft.com/office/officeart/2018/2/layout/IconVerticalSolidList"/>
    <dgm:cxn modelId="{6421F1F1-11A8-4CBC-8FC2-BEB71893F93F}" type="presParOf" srcId="{36BD0A01-FAFA-4824-B94E-6428EFAE0E89}" destId="{4DFAEEFF-FC68-44FA-AF9A-91E0FC6781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4CA8476-BB68-4A09-B0F2-377E4717201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DBEF0E2-1328-478D-95D6-E1692F72964E}">
      <dgm:prSet custT="1"/>
      <dgm:spPr/>
      <dgm:t>
        <a:bodyPr/>
        <a:lstStyle/>
        <a:p>
          <a:r>
            <a:rPr lang="en-US" sz="2800" dirty="0">
              <a:solidFill>
                <a:srgbClr val="FFFF00"/>
              </a:solidFill>
              <a:latin typeface="Arial Black" panose="020B0A04020102020204" pitchFamily="34" charset="0"/>
            </a:rPr>
            <a:t>Potential Drawbacks of TikTok for Business</a:t>
          </a:r>
          <a:endParaRPr lang="en-GB" sz="28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B31820EE-1F74-4A21-8889-37E19ECCD77F}" type="parTrans" cxnId="{5812F42F-56EC-46DC-9A8B-ED37AECAB3BA}">
      <dgm:prSet/>
      <dgm:spPr/>
      <dgm:t>
        <a:bodyPr/>
        <a:lstStyle/>
        <a:p>
          <a:endParaRPr lang="en-GB"/>
        </a:p>
      </dgm:t>
    </dgm:pt>
    <dgm:pt modelId="{265D369E-E073-47B9-825B-E9052E3ED344}" type="sibTrans" cxnId="{5812F42F-56EC-46DC-9A8B-ED37AECAB3BA}">
      <dgm:prSet/>
      <dgm:spPr/>
      <dgm:t>
        <a:bodyPr/>
        <a:lstStyle/>
        <a:p>
          <a:endParaRPr lang="en-GB"/>
        </a:p>
      </dgm:t>
    </dgm:pt>
    <dgm:pt modelId="{811A8FBD-750C-4A9D-A3BC-561E16C490E2}" type="pres">
      <dgm:prSet presAssocID="{04CA8476-BB68-4A09-B0F2-377E47172017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A53D5311-C832-4A12-A55B-60A78FC1F0C5}" type="pres">
      <dgm:prSet presAssocID="{0DBEF0E2-1328-478D-95D6-E1692F72964E}" presName="horFlow" presStyleCnt="0"/>
      <dgm:spPr/>
    </dgm:pt>
    <dgm:pt modelId="{2CC6A064-A7F3-4D37-A6D1-D6187C3F08FC}" type="pres">
      <dgm:prSet presAssocID="{0DBEF0E2-1328-478D-95D6-E1692F72964E}" presName="bigChev" presStyleLbl="node1" presStyleIdx="0" presStyleCnt="1" custScaleX="192120" custLinFactNeighborX="14227" custLinFactNeighborY="-4771"/>
      <dgm:spPr/>
    </dgm:pt>
  </dgm:ptLst>
  <dgm:cxnLst>
    <dgm:cxn modelId="{5812F42F-56EC-46DC-9A8B-ED37AECAB3BA}" srcId="{04CA8476-BB68-4A09-B0F2-377E47172017}" destId="{0DBEF0E2-1328-478D-95D6-E1692F72964E}" srcOrd="0" destOrd="0" parTransId="{B31820EE-1F74-4A21-8889-37E19ECCD77F}" sibTransId="{265D369E-E073-47B9-825B-E9052E3ED344}"/>
    <dgm:cxn modelId="{22416C73-4D61-4906-8090-639CDC89B10F}" type="presOf" srcId="{04CA8476-BB68-4A09-B0F2-377E47172017}" destId="{811A8FBD-750C-4A9D-A3BC-561E16C490E2}" srcOrd="0" destOrd="0" presId="urn:microsoft.com/office/officeart/2005/8/layout/lProcess3"/>
    <dgm:cxn modelId="{120D2254-0AD0-44DF-B7FF-99FDAF09348B}" type="presOf" srcId="{0DBEF0E2-1328-478D-95D6-E1692F72964E}" destId="{2CC6A064-A7F3-4D37-A6D1-D6187C3F08FC}" srcOrd="0" destOrd="0" presId="urn:microsoft.com/office/officeart/2005/8/layout/lProcess3"/>
    <dgm:cxn modelId="{5E14849C-041F-4E35-9995-7B2155243397}" type="presParOf" srcId="{811A8FBD-750C-4A9D-A3BC-561E16C490E2}" destId="{A53D5311-C832-4A12-A55B-60A78FC1F0C5}" srcOrd="0" destOrd="0" presId="urn:microsoft.com/office/officeart/2005/8/layout/lProcess3"/>
    <dgm:cxn modelId="{8885C831-E8AC-45CF-BBC9-4D8005DE1D06}" type="presParOf" srcId="{A53D5311-C832-4A12-A55B-60A78FC1F0C5}" destId="{2CC6A064-A7F3-4D37-A6D1-D6187C3F08FC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31D6F9-D7AE-4D63-98BA-9FE4C61E1E4C}" type="doc">
      <dgm:prSet loTypeId="urn:microsoft.com/office/officeart/2018/2/layout/IconVerticalSolidList" loCatId="icon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0440080-1750-4CA2-8A29-39722E26448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Rapid content turnover, maintaining consistent brand messaging in short videos, data privacy concerns, and constant content innovation are challenges in the competitive environment.</a:t>
          </a:r>
        </a:p>
      </dgm:t>
    </dgm:pt>
    <dgm:pt modelId="{E8B7586D-3A5E-413B-B890-C8EE5455DBA1}" type="parTrans" cxnId="{02A9DE30-F618-4F91-9466-2ED5C4654320}">
      <dgm:prSet/>
      <dgm:spPr/>
      <dgm:t>
        <a:bodyPr/>
        <a:lstStyle/>
        <a:p>
          <a:endParaRPr lang="en-US"/>
        </a:p>
      </dgm:t>
    </dgm:pt>
    <dgm:pt modelId="{7C065BAB-4CF1-43D6-91C7-0CAA28EB1279}" type="sibTrans" cxnId="{02A9DE30-F618-4F91-9466-2ED5C4654320}">
      <dgm:prSet/>
      <dgm:spPr/>
      <dgm:t>
        <a:bodyPr/>
        <a:lstStyle/>
        <a:p>
          <a:endParaRPr lang="en-US"/>
        </a:p>
      </dgm:t>
    </dgm:pt>
    <dgm:pt modelId="{BE39D708-C5A5-46E3-A2B5-880579531B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The advertising ecosystem is new and evolving, posing challenges in targeting older demographics, ensuring brand alignment, and navigating evolving best practices.</a:t>
          </a:r>
        </a:p>
      </dgm:t>
    </dgm:pt>
    <dgm:pt modelId="{023E0BDA-9953-4072-9761-1175F7D5E27F}" type="parTrans" cxnId="{5BCB8395-9B20-4CE7-A351-D3838EADFAEC}">
      <dgm:prSet/>
      <dgm:spPr/>
      <dgm:t>
        <a:bodyPr/>
        <a:lstStyle/>
        <a:p>
          <a:endParaRPr lang="en-US"/>
        </a:p>
      </dgm:t>
    </dgm:pt>
    <dgm:pt modelId="{C3CA25C0-96E5-43D0-9E09-A5DE51619522}" type="sibTrans" cxnId="{5BCB8395-9B20-4CE7-A351-D3838EADFAEC}">
      <dgm:prSet/>
      <dgm:spPr/>
      <dgm:t>
        <a:bodyPr/>
        <a:lstStyle/>
        <a:p>
          <a:endParaRPr lang="en-US"/>
        </a:p>
      </dgm:t>
    </dgm:pt>
    <dgm:pt modelId="{755AFAC5-7788-44F9-9AFE-77069F123421}" type="pres">
      <dgm:prSet presAssocID="{A831D6F9-D7AE-4D63-98BA-9FE4C61E1E4C}" presName="root" presStyleCnt="0">
        <dgm:presLayoutVars>
          <dgm:dir/>
          <dgm:resizeHandles val="exact"/>
        </dgm:presLayoutVars>
      </dgm:prSet>
      <dgm:spPr/>
    </dgm:pt>
    <dgm:pt modelId="{F26E839A-E36F-4238-9249-ED01E851962B}" type="pres">
      <dgm:prSet presAssocID="{E0440080-1750-4CA2-8A29-39722E264486}" presName="compNode" presStyleCnt="0"/>
      <dgm:spPr/>
    </dgm:pt>
    <dgm:pt modelId="{383EE2C1-450E-4AF1-BA17-45660CD07420}" type="pres">
      <dgm:prSet presAssocID="{E0440080-1750-4CA2-8A29-39722E264486}" presName="bgRect" presStyleLbl="bgShp" presStyleIdx="0" presStyleCnt="2"/>
      <dgm:spPr/>
    </dgm:pt>
    <dgm:pt modelId="{8B392B22-C68A-4794-A8DE-DBBF172CF3CA}" type="pres">
      <dgm:prSet presAssocID="{E0440080-1750-4CA2-8A29-39722E26448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77FC4F5-6A12-4C59-8CED-7BF6E63A3A28}" type="pres">
      <dgm:prSet presAssocID="{E0440080-1750-4CA2-8A29-39722E264486}" presName="spaceRect" presStyleCnt="0"/>
      <dgm:spPr/>
    </dgm:pt>
    <dgm:pt modelId="{743B079B-195A-453B-8877-8128D4983B13}" type="pres">
      <dgm:prSet presAssocID="{E0440080-1750-4CA2-8A29-39722E264486}" presName="parTx" presStyleLbl="revTx" presStyleIdx="0" presStyleCnt="2">
        <dgm:presLayoutVars>
          <dgm:chMax val="0"/>
          <dgm:chPref val="0"/>
        </dgm:presLayoutVars>
      </dgm:prSet>
      <dgm:spPr/>
    </dgm:pt>
    <dgm:pt modelId="{7B0373B7-4E3C-4644-98CF-3921F8773A10}" type="pres">
      <dgm:prSet presAssocID="{7C065BAB-4CF1-43D6-91C7-0CAA28EB1279}" presName="sibTrans" presStyleCnt="0"/>
      <dgm:spPr/>
    </dgm:pt>
    <dgm:pt modelId="{EC95987B-DB92-4DF0-A046-61C0E1F7439F}" type="pres">
      <dgm:prSet presAssocID="{BE39D708-C5A5-46E3-A2B5-880579531B1B}" presName="compNode" presStyleCnt="0"/>
      <dgm:spPr/>
    </dgm:pt>
    <dgm:pt modelId="{0AF23B62-C7F4-4EA6-BE69-1E7248DC8E68}" type="pres">
      <dgm:prSet presAssocID="{BE39D708-C5A5-46E3-A2B5-880579531B1B}" presName="bgRect" presStyleLbl="bgShp" presStyleIdx="1" presStyleCnt="2"/>
      <dgm:spPr/>
    </dgm:pt>
    <dgm:pt modelId="{69F11F37-3B9E-4248-A7D1-0229EE68A30D}" type="pres">
      <dgm:prSet presAssocID="{BE39D708-C5A5-46E3-A2B5-880579531B1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FC33B501-3237-4F6A-9FA2-94580E47D83A}" type="pres">
      <dgm:prSet presAssocID="{BE39D708-C5A5-46E3-A2B5-880579531B1B}" presName="spaceRect" presStyleCnt="0"/>
      <dgm:spPr/>
    </dgm:pt>
    <dgm:pt modelId="{06D1CC13-62AE-4FB4-9727-AF114E99C79F}" type="pres">
      <dgm:prSet presAssocID="{BE39D708-C5A5-46E3-A2B5-880579531B1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D0AF008-EFF1-4AEF-B4B6-8AFCF1753F09}" type="presOf" srcId="{A831D6F9-D7AE-4D63-98BA-9FE4C61E1E4C}" destId="{755AFAC5-7788-44F9-9AFE-77069F123421}" srcOrd="0" destOrd="0" presId="urn:microsoft.com/office/officeart/2018/2/layout/IconVerticalSolidList"/>
    <dgm:cxn modelId="{02A9DE30-F618-4F91-9466-2ED5C4654320}" srcId="{A831D6F9-D7AE-4D63-98BA-9FE4C61E1E4C}" destId="{E0440080-1750-4CA2-8A29-39722E264486}" srcOrd="0" destOrd="0" parTransId="{E8B7586D-3A5E-413B-B890-C8EE5455DBA1}" sibTransId="{7C065BAB-4CF1-43D6-91C7-0CAA28EB1279}"/>
    <dgm:cxn modelId="{61D53344-FC84-4EA5-8AAB-8C97E6B9C770}" type="presOf" srcId="{BE39D708-C5A5-46E3-A2B5-880579531B1B}" destId="{06D1CC13-62AE-4FB4-9727-AF114E99C79F}" srcOrd="0" destOrd="0" presId="urn:microsoft.com/office/officeart/2018/2/layout/IconVerticalSolidList"/>
    <dgm:cxn modelId="{5BCB8395-9B20-4CE7-A351-D3838EADFAEC}" srcId="{A831D6F9-D7AE-4D63-98BA-9FE4C61E1E4C}" destId="{BE39D708-C5A5-46E3-A2B5-880579531B1B}" srcOrd="1" destOrd="0" parTransId="{023E0BDA-9953-4072-9761-1175F7D5E27F}" sibTransId="{C3CA25C0-96E5-43D0-9E09-A5DE51619522}"/>
    <dgm:cxn modelId="{F729ACD8-B826-4543-A35C-E7EBE93E7FDD}" type="presOf" srcId="{E0440080-1750-4CA2-8A29-39722E264486}" destId="{743B079B-195A-453B-8877-8128D4983B13}" srcOrd="0" destOrd="0" presId="urn:microsoft.com/office/officeart/2018/2/layout/IconVerticalSolidList"/>
    <dgm:cxn modelId="{67A16A00-C7C8-4C3C-9197-B156C3D9C49E}" type="presParOf" srcId="{755AFAC5-7788-44F9-9AFE-77069F123421}" destId="{F26E839A-E36F-4238-9249-ED01E851962B}" srcOrd="0" destOrd="0" presId="urn:microsoft.com/office/officeart/2018/2/layout/IconVerticalSolidList"/>
    <dgm:cxn modelId="{C06D8109-E09B-425E-9D33-8302F15F22DB}" type="presParOf" srcId="{F26E839A-E36F-4238-9249-ED01E851962B}" destId="{383EE2C1-450E-4AF1-BA17-45660CD07420}" srcOrd="0" destOrd="0" presId="urn:microsoft.com/office/officeart/2018/2/layout/IconVerticalSolidList"/>
    <dgm:cxn modelId="{AD83D751-5A0F-4F07-B4B8-4447318141C0}" type="presParOf" srcId="{F26E839A-E36F-4238-9249-ED01E851962B}" destId="{8B392B22-C68A-4794-A8DE-DBBF172CF3CA}" srcOrd="1" destOrd="0" presId="urn:microsoft.com/office/officeart/2018/2/layout/IconVerticalSolidList"/>
    <dgm:cxn modelId="{D6A1CCB2-6D09-4780-9E91-F681B104449A}" type="presParOf" srcId="{F26E839A-E36F-4238-9249-ED01E851962B}" destId="{377FC4F5-6A12-4C59-8CED-7BF6E63A3A28}" srcOrd="2" destOrd="0" presId="urn:microsoft.com/office/officeart/2018/2/layout/IconVerticalSolidList"/>
    <dgm:cxn modelId="{F1DD9033-670B-4468-9345-DD3DE4240491}" type="presParOf" srcId="{F26E839A-E36F-4238-9249-ED01E851962B}" destId="{743B079B-195A-453B-8877-8128D4983B13}" srcOrd="3" destOrd="0" presId="urn:microsoft.com/office/officeart/2018/2/layout/IconVerticalSolidList"/>
    <dgm:cxn modelId="{3D0C03B3-DE87-4F9E-9706-6B1E38BA8961}" type="presParOf" srcId="{755AFAC5-7788-44F9-9AFE-77069F123421}" destId="{7B0373B7-4E3C-4644-98CF-3921F8773A10}" srcOrd="1" destOrd="0" presId="urn:microsoft.com/office/officeart/2018/2/layout/IconVerticalSolidList"/>
    <dgm:cxn modelId="{D66F4325-8C98-4498-A19E-9A2FF8073C27}" type="presParOf" srcId="{755AFAC5-7788-44F9-9AFE-77069F123421}" destId="{EC95987B-DB92-4DF0-A046-61C0E1F7439F}" srcOrd="2" destOrd="0" presId="urn:microsoft.com/office/officeart/2018/2/layout/IconVerticalSolidList"/>
    <dgm:cxn modelId="{D0336B9C-EDBB-43E4-852E-1F7BBD07CEDF}" type="presParOf" srcId="{EC95987B-DB92-4DF0-A046-61C0E1F7439F}" destId="{0AF23B62-C7F4-4EA6-BE69-1E7248DC8E68}" srcOrd="0" destOrd="0" presId="urn:microsoft.com/office/officeart/2018/2/layout/IconVerticalSolidList"/>
    <dgm:cxn modelId="{B742979C-9AB0-466F-A3C4-24C49AFD27D4}" type="presParOf" srcId="{EC95987B-DB92-4DF0-A046-61C0E1F7439F}" destId="{69F11F37-3B9E-4248-A7D1-0229EE68A30D}" srcOrd="1" destOrd="0" presId="urn:microsoft.com/office/officeart/2018/2/layout/IconVerticalSolidList"/>
    <dgm:cxn modelId="{55020735-EC22-4210-A4B1-B658F71D7289}" type="presParOf" srcId="{EC95987B-DB92-4DF0-A046-61C0E1F7439F}" destId="{FC33B501-3237-4F6A-9FA2-94580E47D83A}" srcOrd="2" destOrd="0" presId="urn:microsoft.com/office/officeart/2018/2/layout/IconVerticalSolidList"/>
    <dgm:cxn modelId="{B959C576-ABBC-4884-B94A-4F6A67C386FF}" type="presParOf" srcId="{EC95987B-DB92-4DF0-A046-61C0E1F7439F}" destId="{06D1CC13-62AE-4FB4-9727-AF114E99C7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D5080FF-DFC8-445D-B4E7-B0862A07EF7F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348E3E-A46A-489B-A010-D344A18F5F80}">
      <dgm:prSet custT="1"/>
      <dgm:spPr/>
      <dgm:t>
        <a:bodyPr/>
        <a:lstStyle/>
        <a:p>
          <a:r>
            <a:rPr lang="en-GB" sz="2800" dirty="0">
              <a:solidFill>
                <a:srgbClr val="FFFF00"/>
              </a:solidFill>
              <a:latin typeface="Arial Black" panose="020B0A04020102020204" pitchFamily="34" charset="0"/>
            </a:rPr>
            <a:t>Ethical Implications</a:t>
          </a:r>
        </a:p>
      </dgm:t>
    </dgm:pt>
    <dgm:pt modelId="{765F5EC2-F7C8-41F0-AEAD-0C6C900D5F1E}" type="parTrans" cxnId="{5AE22C24-4018-457D-9CEA-912F617C63E1}">
      <dgm:prSet/>
      <dgm:spPr/>
      <dgm:t>
        <a:bodyPr/>
        <a:lstStyle/>
        <a:p>
          <a:endParaRPr lang="en-GB"/>
        </a:p>
      </dgm:t>
    </dgm:pt>
    <dgm:pt modelId="{CB793897-1308-414C-A480-C52469BFF1F7}" type="sibTrans" cxnId="{5AE22C24-4018-457D-9CEA-912F617C63E1}">
      <dgm:prSet/>
      <dgm:spPr/>
      <dgm:t>
        <a:bodyPr/>
        <a:lstStyle/>
        <a:p>
          <a:endParaRPr lang="en-GB"/>
        </a:p>
      </dgm:t>
    </dgm:pt>
    <dgm:pt modelId="{508DEA4D-8DB0-4535-A6FE-5AC40F576D81}" type="pres">
      <dgm:prSet presAssocID="{0D5080FF-DFC8-445D-B4E7-B0862A07EF7F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EA6A273C-A856-4074-B091-B8E843E23BE4}" type="pres">
      <dgm:prSet presAssocID="{5B348E3E-A46A-489B-A010-D344A18F5F80}" presName="horFlow" presStyleCnt="0"/>
      <dgm:spPr/>
    </dgm:pt>
    <dgm:pt modelId="{08F7413A-8728-4E50-8CCE-C58A12437757}" type="pres">
      <dgm:prSet presAssocID="{5B348E3E-A46A-489B-A010-D344A18F5F80}" presName="bigChev" presStyleLbl="node1" presStyleIdx="0" presStyleCnt="1" custScaleX="111308" custLinFactNeighborX="-23928" custLinFactNeighborY="-1628"/>
      <dgm:spPr/>
    </dgm:pt>
  </dgm:ptLst>
  <dgm:cxnLst>
    <dgm:cxn modelId="{ADEEB00F-1498-4DC0-B0C8-215928996DAD}" type="presOf" srcId="{0D5080FF-DFC8-445D-B4E7-B0862A07EF7F}" destId="{508DEA4D-8DB0-4535-A6FE-5AC40F576D81}" srcOrd="0" destOrd="0" presId="urn:microsoft.com/office/officeart/2005/8/layout/lProcess3"/>
    <dgm:cxn modelId="{5AE22C24-4018-457D-9CEA-912F617C63E1}" srcId="{0D5080FF-DFC8-445D-B4E7-B0862A07EF7F}" destId="{5B348E3E-A46A-489B-A010-D344A18F5F80}" srcOrd="0" destOrd="0" parTransId="{765F5EC2-F7C8-41F0-AEAD-0C6C900D5F1E}" sibTransId="{CB793897-1308-414C-A480-C52469BFF1F7}"/>
    <dgm:cxn modelId="{4FAE18A0-3950-4EC5-B88C-01F168396B4C}" type="presOf" srcId="{5B348E3E-A46A-489B-A010-D344A18F5F80}" destId="{08F7413A-8728-4E50-8CCE-C58A12437757}" srcOrd="0" destOrd="0" presId="urn:microsoft.com/office/officeart/2005/8/layout/lProcess3"/>
    <dgm:cxn modelId="{A5E01D4F-2A9C-473D-B1E2-F2D9BA29FAC4}" type="presParOf" srcId="{508DEA4D-8DB0-4535-A6FE-5AC40F576D81}" destId="{EA6A273C-A856-4074-B091-B8E843E23BE4}" srcOrd="0" destOrd="0" presId="urn:microsoft.com/office/officeart/2005/8/layout/lProcess3"/>
    <dgm:cxn modelId="{998764F0-8612-412C-8A56-8F433F06F5DA}" type="presParOf" srcId="{EA6A273C-A856-4074-B091-B8E843E23BE4}" destId="{08F7413A-8728-4E50-8CCE-C58A1243775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128ACDA-0094-4559-A885-49C448B921C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413824E1-09A9-402E-8021-E0F8D442D9DA}">
      <dgm:prSet custT="1"/>
      <dgm:spPr/>
      <dgm:t>
        <a:bodyPr/>
        <a:lstStyle/>
        <a:p>
          <a:r>
            <a:rPr lang="en-GB" sz="1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Consumer data collection, privacy concerns, harmful stereotype reinforcement, cultural exploitation for profit, and algorithmic biases impact content visibility and inclusivity.</a:t>
          </a:r>
          <a:endParaRPr lang="en-US" sz="1400" dirty="0">
            <a:solidFill>
              <a:srgbClr val="00B05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910466-5120-4DED-BE78-CFF453766FCC}" type="parTrans" cxnId="{EAD37637-CB30-48D7-BDAC-DC81D8F8557C}">
      <dgm:prSet/>
      <dgm:spPr/>
      <dgm:t>
        <a:bodyPr/>
        <a:lstStyle/>
        <a:p>
          <a:endParaRPr lang="en-US"/>
        </a:p>
      </dgm:t>
    </dgm:pt>
    <dgm:pt modelId="{2EC59391-38C0-4F02-B820-513A7CB00B24}" type="sibTrans" cxnId="{EAD37637-CB30-48D7-BDAC-DC81D8F8557C}">
      <dgm:prSet/>
      <dgm:spPr/>
      <dgm:t>
        <a:bodyPr/>
        <a:lstStyle/>
        <a:p>
          <a:endParaRPr lang="en-US"/>
        </a:p>
      </dgm:t>
    </dgm:pt>
    <dgm:pt modelId="{9255C292-47E1-48C6-943B-9B50DBAC10C3}">
      <dgm:prSet custT="1"/>
      <dgm:spPr/>
      <dgm:t>
        <a:bodyPr/>
        <a:lstStyle/>
        <a:p>
          <a:r>
            <a:rPr lang="en-US" sz="1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Influencer Marketing Hub(2022), highlights the growing concern of manipulative marketing strategies, corporate social responsibility concerns, and pressure on creators to produce sensational content.</a:t>
          </a:r>
        </a:p>
      </dgm:t>
    </dgm:pt>
    <dgm:pt modelId="{A79EDA7C-3346-4FDB-8BD3-F06C631D2F0D}" type="parTrans" cxnId="{C53E4D98-2556-4B43-8408-EBDEA05F5AA7}">
      <dgm:prSet/>
      <dgm:spPr/>
      <dgm:t>
        <a:bodyPr/>
        <a:lstStyle/>
        <a:p>
          <a:endParaRPr lang="en-US"/>
        </a:p>
      </dgm:t>
    </dgm:pt>
    <dgm:pt modelId="{B645BEC8-5F6B-45BD-9D02-3092483B695A}" type="sibTrans" cxnId="{C53E4D98-2556-4B43-8408-EBDEA05F5AA7}">
      <dgm:prSet/>
      <dgm:spPr/>
      <dgm:t>
        <a:bodyPr/>
        <a:lstStyle/>
        <a:p>
          <a:endParaRPr lang="en-US"/>
        </a:p>
      </dgm:t>
    </dgm:pt>
    <dgm:pt modelId="{7BF773C2-EC94-45BD-B972-7B4FE0123FF7}" type="pres">
      <dgm:prSet presAssocID="{9128ACDA-0094-4559-A885-49C448B921C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13E388-1BA7-4AD9-9B06-DB3C6A7FDBE1}" type="pres">
      <dgm:prSet presAssocID="{413824E1-09A9-402E-8021-E0F8D442D9DA}" presName="hierRoot1" presStyleCnt="0"/>
      <dgm:spPr/>
    </dgm:pt>
    <dgm:pt modelId="{1735CB1A-2763-4739-B535-D4731ED8DE40}" type="pres">
      <dgm:prSet presAssocID="{413824E1-09A9-402E-8021-E0F8D442D9DA}" presName="composite" presStyleCnt="0"/>
      <dgm:spPr/>
    </dgm:pt>
    <dgm:pt modelId="{7AC75127-9565-4A13-A722-F2CDD2C0EDAD}" type="pres">
      <dgm:prSet presAssocID="{413824E1-09A9-402E-8021-E0F8D442D9DA}" presName="background" presStyleLbl="node0" presStyleIdx="0" presStyleCnt="2"/>
      <dgm:spPr/>
    </dgm:pt>
    <dgm:pt modelId="{0F70F1F0-FFDA-4174-A712-4AB70CA3AAA7}" type="pres">
      <dgm:prSet presAssocID="{413824E1-09A9-402E-8021-E0F8D442D9DA}" presName="text" presStyleLbl="fgAcc0" presStyleIdx="0" presStyleCnt="2">
        <dgm:presLayoutVars>
          <dgm:chPref val="3"/>
        </dgm:presLayoutVars>
      </dgm:prSet>
      <dgm:spPr/>
    </dgm:pt>
    <dgm:pt modelId="{E16D7690-4222-47A5-8FDF-7ED7FD949872}" type="pres">
      <dgm:prSet presAssocID="{413824E1-09A9-402E-8021-E0F8D442D9DA}" presName="hierChild2" presStyleCnt="0"/>
      <dgm:spPr/>
    </dgm:pt>
    <dgm:pt modelId="{CCD6830F-0D4A-455B-A274-CABD1CAA5E27}" type="pres">
      <dgm:prSet presAssocID="{9255C292-47E1-48C6-943B-9B50DBAC10C3}" presName="hierRoot1" presStyleCnt="0"/>
      <dgm:spPr/>
    </dgm:pt>
    <dgm:pt modelId="{11CA6C15-69F3-44F7-B468-5FF26E13FBE9}" type="pres">
      <dgm:prSet presAssocID="{9255C292-47E1-48C6-943B-9B50DBAC10C3}" presName="composite" presStyleCnt="0"/>
      <dgm:spPr/>
    </dgm:pt>
    <dgm:pt modelId="{C635A6BB-267D-46DE-9C1D-168BB517359E}" type="pres">
      <dgm:prSet presAssocID="{9255C292-47E1-48C6-943B-9B50DBAC10C3}" presName="background" presStyleLbl="node0" presStyleIdx="1" presStyleCnt="2"/>
      <dgm:spPr/>
    </dgm:pt>
    <dgm:pt modelId="{5F672895-31AA-4E21-A955-88076C4321D3}" type="pres">
      <dgm:prSet presAssocID="{9255C292-47E1-48C6-943B-9B50DBAC10C3}" presName="text" presStyleLbl="fgAcc0" presStyleIdx="1" presStyleCnt="2">
        <dgm:presLayoutVars>
          <dgm:chPref val="3"/>
        </dgm:presLayoutVars>
      </dgm:prSet>
      <dgm:spPr/>
    </dgm:pt>
    <dgm:pt modelId="{4A16955B-86F2-413B-AA74-184CE410A101}" type="pres">
      <dgm:prSet presAssocID="{9255C292-47E1-48C6-943B-9B50DBAC10C3}" presName="hierChild2" presStyleCnt="0"/>
      <dgm:spPr/>
    </dgm:pt>
  </dgm:ptLst>
  <dgm:cxnLst>
    <dgm:cxn modelId="{EAD37637-CB30-48D7-BDAC-DC81D8F8557C}" srcId="{9128ACDA-0094-4559-A885-49C448B921CE}" destId="{413824E1-09A9-402E-8021-E0F8D442D9DA}" srcOrd="0" destOrd="0" parTransId="{5F910466-5120-4DED-BE78-CFF453766FCC}" sibTransId="{2EC59391-38C0-4F02-B820-513A7CB00B24}"/>
    <dgm:cxn modelId="{C05C3A3D-E216-4DF4-87F9-FFD8D543B22D}" type="presOf" srcId="{9255C292-47E1-48C6-943B-9B50DBAC10C3}" destId="{5F672895-31AA-4E21-A955-88076C4321D3}" srcOrd="0" destOrd="0" presId="urn:microsoft.com/office/officeart/2005/8/layout/hierarchy1"/>
    <dgm:cxn modelId="{CF2CEB6C-433E-4B59-BF49-E133B944B111}" type="presOf" srcId="{413824E1-09A9-402E-8021-E0F8D442D9DA}" destId="{0F70F1F0-FFDA-4174-A712-4AB70CA3AAA7}" srcOrd="0" destOrd="0" presId="urn:microsoft.com/office/officeart/2005/8/layout/hierarchy1"/>
    <dgm:cxn modelId="{8C8DA994-0E35-4FAF-A372-B0DCF77318E5}" type="presOf" srcId="{9128ACDA-0094-4559-A885-49C448B921CE}" destId="{7BF773C2-EC94-45BD-B972-7B4FE0123FF7}" srcOrd="0" destOrd="0" presId="urn:microsoft.com/office/officeart/2005/8/layout/hierarchy1"/>
    <dgm:cxn modelId="{C53E4D98-2556-4B43-8408-EBDEA05F5AA7}" srcId="{9128ACDA-0094-4559-A885-49C448B921CE}" destId="{9255C292-47E1-48C6-943B-9B50DBAC10C3}" srcOrd="1" destOrd="0" parTransId="{A79EDA7C-3346-4FDB-8BD3-F06C631D2F0D}" sibTransId="{B645BEC8-5F6B-45BD-9D02-3092483B695A}"/>
    <dgm:cxn modelId="{CBED672B-E81B-452E-9D58-8FF56149F4CA}" type="presParOf" srcId="{7BF773C2-EC94-45BD-B972-7B4FE0123FF7}" destId="{1C13E388-1BA7-4AD9-9B06-DB3C6A7FDBE1}" srcOrd="0" destOrd="0" presId="urn:microsoft.com/office/officeart/2005/8/layout/hierarchy1"/>
    <dgm:cxn modelId="{F8932C7A-F166-428D-98EB-EC2F7D35E9E0}" type="presParOf" srcId="{1C13E388-1BA7-4AD9-9B06-DB3C6A7FDBE1}" destId="{1735CB1A-2763-4739-B535-D4731ED8DE40}" srcOrd="0" destOrd="0" presId="urn:microsoft.com/office/officeart/2005/8/layout/hierarchy1"/>
    <dgm:cxn modelId="{6D6CBB67-1A71-471A-8E5A-F7D46FF15CBA}" type="presParOf" srcId="{1735CB1A-2763-4739-B535-D4731ED8DE40}" destId="{7AC75127-9565-4A13-A722-F2CDD2C0EDAD}" srcOrd="0" destOrd="0" presId="urn:microsoft.com/office/officeart/2005/8/layout/hierarchy1"/>
    <dgm:cxn modelId="{B9708350-B9EA-48ED-BFDE-72825C8760B2}" type="presParOf" srcId="{1735CB1A-2763-4739-B535-D4731ED8DE40}" destId="{0F70F1F0-FFDA-4174-A712-4AB70CA3AAA7}" srcOrd="1" destOrd="0" presId="urn:microsoft.com/office/officeart/2005/8/layout/hierarchy1"/>
    <dgm:cxn modelId="{3DC07B85-33B1-4673-80E5-6E33879865E2}" type="presParOf" srcId="{1C13E388-1BA7-4AD9-9B06-DB3C6A7FDBE1}" destId="{E16D7690-4222-47A5-8FDF-7ED7FD949872}" srcOrd="1" destOrd="0" presId="urn:microsoft.com/office/officeart/2005/8/layout/hierarchy1"/>
    <dgm:cxn modelId="{3B759BC5-47E4-47C9-85AA-31572F7CD984}" type="presParOf" srcId="{7BF773C2-EC94-45BD-B972-7B4FE0123FF7}" destId="{CCD6830F-0D4A-455B-A274-CABD1CAA5E27}" srcOrd="1" destOrd="0" presId="urn:microsoft.com/office/officeart/2005/8/layout/hierarchy1"/>
    <dgm:cxn modelId="{08804A2B-38A1-468B-B8B3-50AE06EC20AE}" type="presParOf" srcId="{CCD6830F-0D4A-455B-A274-CABD1CAA5E27}" destId="{11CA6C15-69F3-44F7-B468-5FF26E13FBE9}" srcOrd="0" destOrd="0" presId="urn:microsoft.com/office/officeart/2005/8/layout/hierarchy1"/>
    <dgm:cxn modelId="{1E02FFA0-DE7C-46C3-BADA-F5B391E8BC72}" type="presParOf" srcId="{11CA6C15-69F3-44F7-B468-5FF26E13FBE9}" destId="{C635A6BB-267D-46DE-9C1D-168BB517359E}" srcOrd="0" destOrd="0" presId="urn:microsoft.com/office/officeart/2005/8/layout/hierarchy1"/>
    <dgm:cxn modelId="{A5FF55F0-E8AE-4B3A-B596-38967B1F9494}" type="presParOf" srcId="{11CA6C15-69F3-44F7-B468-5FF26E13FBE9}" destId="{5F672895-31AA-4E21-A955-88076C4321D3}" srcOrd="1" destOrd="0" presId="urn:microsoft.com/office/officeart/2005/8/layout/hierarchy1"/>
    <dgm:cxn modelId="{D4053898-E6DA-4CAA-9AF5-A3742398CA92}" type="presParOf" srcId="{CCD6830F-0D4A-455B-A274-CABD1CAA5E27}" destId="{4A16955B-86F2-413B-AA74-184CE410A10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F72CD25-EA61-4EAD-8CEF-50081BCF92A7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5DDC8E3-6AC7-4656-9C4B-1494A7696775}">
      <dgm:prSet custT="1"/>
      <dgm:spPr/>
      <dgm:t>
        <a:bodyPr/>
        <a:lstStyle/>
        <a:p>
          <a:r>
            <a:rPr lang="en-US" sz="2800" dirty="0">
              <a:solidFill>
                <a:srgbClr val="FFFF00"/>
              </a:solidFill>
              <a:latin typeface="Arial Black" panose="020B0A04020102020204" pitchFamily="34" charset="0"/>
            </a:rPr>
            <a:t>Conclusion and recommendation </a:t>
          </a:r>
          <a:endParaRPr lang="en-GB" sz="28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B60EE3C3-1753-4763-9B24-46BECF25BD30}" type="parTrans" cxnId="{2C5739C5-293B-45F4-967C-6006F9E2E864}">
      <dgm:prSet/>
      <dgm:spPr/>
      <dgm:t>
        <a:bodyPr/>
        <a:lstStyle/>
        <a:p>
          <a:endParaRPr lang="en-GB"/>
        </a:p>
      </dgm:t>
    </dgm:pt>
    <dgm:pt modelId="{9C005681-013B-44FB-AE21-E442D6CE875C}" type="sibTrans" cxnId="{2C5739C5-293B-45F4-967C-6006F9E2E864}">
      <dgm:prSet/>
      <dgm:spPr/>
      <dgm:t>
        <a:bodyPr/>
        <a:lstStyle/>
        <a:p>
          <a:endParaRPr lang="en-GB"/>
        </a:p>
      </dgm:t>
    </dgm:pt>
    <dgm:pt modelId="{C3DCD69C-9671-402F-970C-BDC6D045176A}" type="pres">
      <dgm:prSet presAssocID="{FF72CD25-EA61-4EAD-8CEF-50081BCF92A7}" presName="CompostProcess" presStyleCnt="0">
        <dgm:presLayoutVars>
          <dgm:dir/>
          <dgm:resizeHandles val="exact"/>
        </dgm:presLayoutVars>
      </dgm:prSet>
      <dgm:spPr/>
    </dgm:pt>
    <dgm:pt modelId="{83FB017B-BFFF-41A9-AAA4-168D01470650}" type="pres">
      <dgm:prSet presAssocID="{FF72CD25-EA61-4EAD-8CEF-50081BCF92A7}" presName="arrow" presStyleLbl="bgShp" presStyleIdx="0" presStyleCnt="1"/>
      <dgm:spPr/>
    </dgm:pt>
    <dgm:pt modelId="{674B5E16-27C5-41E8-874B-12332A7959C3}" type="pres">
      <dgm:prSet presAssocID="{FF72CD25-EA61-4EAD-8CEF-50081BCF92A7}" presName="linearProcess" presStyleCnt="0"/>
      <dgm:spPr/>
    </dgm:pt>
    <dgm:pt modelId="{6DCD6744-83E1-4C0C-AB4F-490CBF44B79C}" type="pres">
      <dgm:prSet presAssocID="{25DDC8E3-6AC7-4656-9C4B-1494A7696775}" presName="textNode" presStyleLbl="node1" presStyleIdx="0" presStyleCnt="1" custLinFactNeighborY="3488">
        <dgm:presLayoutVars>
          <dgm:bulletEnabled val="1"/>
        </dgm:presLayoutVars>
      </dgm:prSet>
      <dgm:spPr/>
    </dgm:pt>
  </dgm:ptLst>
  <dgm:cxnLst>
    <dgm:cxn modelId="{018F8623-9AEE-45C3-AA9C-E54271F518B3}" type="presOf" srcId="{25DDC8E3-6AC7-4656-9C4B-1494A7696775}" destId="{6DCD6744-83E1-4C0C-AB4F-490CBF44B79C}" srcOrd="0" destOrd="0" presId="urn:microsoft.com/office/officeart/2005/8/layout/hProcess9"/>
    <dgm:cxn modelId="{D29F6552-08C1-4581-BDE9-3EBE71459320}" type="presOf" srcId="{FF72CD25-EA61-4EAD-8CEF-50081BCF92A7}" destId="{C3DCD69C-9671-402F-970C-BDC6D045176A}" srcOrd="0" destOrd="0" presId="urn:microsoft.com/office/officeart/2005/8/layout/hProcess9"/>
    <dgm:cxn modelId="{2C5739C5-293B-45F4-967C-6006F9E2E864}" srcId="{FF72CD25-EA61-4EAD-8CEF-50081BCF92A7}" destId="{25DDC8E3-6AC7-4656-9C4B-1494A7696775}" srcOrd="0" destOrd="0" parTransId="{B60EE3C3-1753-4763-9B24-46BECF25BD30}" sibTransId="{9C005681-013B-44FB-AE21-E442D6CE875C}"/>
    <dgm:cxn modelId="{44E951B2-7892-4427-B502-D92451BF5859}" type="presParOf" srcId="{C3DCD69C-9671-402F-970C-BDC6D045176A}" destId="{83FB017B-BFFF-41A9-AAA4-168D01470650}" srcOrd="0" destOrd="0" presId="urn:microsoft.com/office/officeart/2005/8/layout/hProcess9"/>
    <dgm:cxn modelId="{686B87BB-972D-48AC-A0C2-94E4CE2E4A92}" type="presParOf" srcId="{C3DCD69C-9671-402F-970C-BDC6D045176A}" destId="{674B5E16-27C5-41E8-874B-12332A7959C3}" srcOrd="1" destOrd="0" presId="urn:microsoft.com/office/officeart/2005/8/layout/hProcess9"/>
    <dgm:cxn modelId="{8DEB8B0E-A54C-4876-B8FC-CCE4F3326212}" type="presParOf" srcId="{674B5E16-27C5-41E8-874B-12332A7959C3}" destId="{6DCD6744-83E1-4C0C-AB4F-490CBF44B79C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9D67700-3124-4206-9BE4-93D52DA9665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4EB90F5-17FD-4FE3-A62F-3C18A8FCE3A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To maintain brand authenticity, TikTok should be utilized for awareness, content strategies should balance entertainment and messaging, ethical data practices should be employed, and credible influencers should be partnered.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56EBE5-0B8D-4F3D-993B-497053486F62}" type="parTrans" cxnId="{5E4DDF40-8678-4A1B-AD24-E0E266E679EA}">
      <dgm:prSet/>
      <dgm:spPr/>
      <dgm:t>
        <a:bodyPr/>
        <a:lstStyle/>
        <a:p>
          <a:endParaRPr lang="en-GB"/>
        </a:p>
      </dgm:t>
    </dgm:pt>
    <dgm:pt modelId="{F3D106DE-86BA-411F-ADFE-AA137B8C7361}" type="sibTrans" cxnId="{5E4DDF40-8678-4A1B-AD24-E0E266E679EA}">
      <dgm:prSet/>
      <dgm:spPr/>
      <dgm:t>
        <a:bodyPr/>
        <a:lstStyle/>
        <a:p>
          <a:endParaRPr lang="en-GB"/>
        </a:p>
      </dgm:t>
    </dgm:pt>
    <dgm:pt modelId="{78FDBF9B-8063-4D12-B89F-D1268974063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Transparency is crucial in quickly adapting to user preferences, ensuring they are up-to-date with the latest trends and performance evaluations.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700397-C9AA-450A-9C79-2E755B408225}" type="parTrans" cxnId="{77F3764D-3F7E-4A97-B378-5180D82C9DBE}">
      <dgm:prSet/>
      <dgm:spPr/>
      <dgm:t>
        <a:bodyPr/>
        <a:lstStyle/>
        <a:p>
          <a:endParaRPr lang="en-GB"/>
        </a:p>
      </dgm:t>
    </dgm:pt>
    <dgm:pt modelId="{FCEE336A-C4A3-4B81-BCFC-4609731BFC4C}" type="sibTrans" cxnId="{77F3764D-3F7E-4A97-B378-5180D82C9DBE}">
      <dgm:prSet/>
      <dgm:spPr/>
      <dgm:t>
        <a:bodyPr/>
        <a:lstStyle/>
        <a:p>
          <a:endParaRPr lang="en-GB"/>
        </a:p>
      </dgm:t>
    </dgm:pt>
    <dgm:pt modelId="{2219BE31-40AA-48A7-9F8D-CCB08D4DD75F}" type="pres">
      <dgm:prSet presAssocID="{D9D67700-3124-4206-9BE4-93D52DA9665C}" presName="linearFlow" presStyleCnt="0">
        <dgm:presLayoutVars>
          <dgm:dir/>
          <dgm:resizeHandles val="exact"/>
        </dgm:presLayoutVars>
      </dgm:prSet>
      <dgm:spPr/>
    </dgm:pt>
    <dgm:pt modelId="{4E7E0354-E12B-4537-9488-20B790EA8874}" type="pres">
      <dgm:prSet presAssocID="{54EB90F5-17FD-4FE3-A62F-3C18A8FCE3AA}" presName="composite" presStyleCnt="0"/>
      <dgm:spPr/>
    </dgm:pt>
    <dgm:pt modelId="{4BA93397-E244-4C91-BF98-CAF375A63B59}" type="pres">
      <dgm:prSet presAssocID="{54EB90F5-17FD-4FE3-A62F-3C18A8FCE3AA}" presName="imgShp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355A8154-1B05-4891-8E64-045BE09373C9}" type="pres">
      <dgm:prSet presAssocID="{54EB90F5-17FD-4FE3-A62F-3C18A8FCE3AA}" presName="txShp" presStyleLbl="node1" presStyleIdx="0" presStyleCnt="2">
        <dgm:presLayoutVars>
          <dgm:bulletEnabled val="1"/>
        </dgm:presLayoutVars>
      </dgm:prSet>
      <dgm:spPr/>
    </dgm:pt>
    <dgm:pt modelId="{1DC83E87-3F41-49CF-807C-F89F4E01B812}" type="pres">
      <dgm:prSet presAssocID="{F3D106DE-86BA-411F-ADFE-AA137B8C7361}" presName="spacing" presStyleCnt="0"/>
      <dgm:spPr/>
    </dgm:pt>
    <dgm:pt modelId="{71DCB60D-8EA5-46F8-B191-DE402D1B358C}" type="pres">
      <dgm:prSet presAssocID="{78FDBF9B-8063-4D12-B89F-D1268974063F}" presName="composite" presStyleCnt="0"/>
      <dgm:spPr/>
    </dgm:pt>
    <dgm:pt modelId="{DF6425E4-F7EF-4BB4-A473-40E7A45BFAD2}" type="pres">
      <dgm:prSet presAssocID="{78FDBF9B-8063-4D12-B89F-D1268974063F}" presName="imgShp" presStyleLbl="fgImgPlace1" presStyleIdx="1" presStyleCnt="2"/>
      <dgm:spPr>
        <a:blipFill rotWithShape="1">
          <a:blip xmlns:r="http://schemas.openxmlformats.org/officeDocument/2006/relationships" r:embed="rId2"/>
          <a:srcRect/>
          <a:stretch>
            <a:fillRect l="-40000" r="-40000"/>
          </a:stretch>
        </a:blipFill>
      </dgm:spPr>
    </dgm:pt>
    <dgm:pt modelId="{37B9CAC9-1C67-4CBF-9BE9-EA5E65BCA7CF}" type="pres">
      <dgm:prSet presAssocID="{78FDBF9B-8063-4D12-B89F-D1268974063F}" presName="txShp" presStyleLbl="node1" presStyleIdx="1" presStyleCnt="2">
        <dgm:presLayoutVars>
          <dgm:bulletEnabled val="1"/>
        </dgm:presLayoutVars>
      </dgm:prSet>
      <dgm:spPr/>
    </dgm:pt>
  </dgm:ptLst>
  <dgm:cxnLst>
    <dgm:cxn modelId="{8D4D7202-6F7A-475A-8F5C-ADD1520E492A}" type="presOf" srcId="{D9D67700-3124-4206-9BE4-93D52DA9665C}" destId="{2219BE31-40AA-48A7-9F8D-CCB08D4DD75F}" srcOrd="0" destOrd="0" presId="urn:microsoft.com/office/officeart/2005/8/layout/vList3"/>
    <dgm:cxn modelId="{D257B42B-DF21-42F8-82FF-C56767DDD66E}" type="presOf" srcId="{78FDBF9B-8063-4D12-B89F-D1268974063F}" destId="{37B9CAC9-1C67-4CBF-9BE9-EA5E65BCA7CF}" srcOrd="0" destOrd="0" presId="urn:microsoft.com/office/officeart/2005/8/layout/vList3"/>
    <dgm:cxn modelId="{5E4DDF40-8678-4A1B-AD24-E0E266E679EA}" srcId="{D9D67700-3124-4206-9BE4-93D52DA9665C}" destId="{54EB90F5-17FD-4FE3-A62F-3C18A8FCE3AA}" srcOrd="0" destOrd="0" parTransId="{D956EBE5-0B8D-4F3D-993B-497053486F62}" sibTransId="{F3D106DE-86BA-411F-ADFE-AA137B8C7361}"/>
    <dgm:cxn modelId="{77F3764D-3F7E-4A97-B378-5180D82C9DBE}" srcId="{D9D67700-3124-4206-9BE4-93D52DA9665C}" destId="{78FDBF9B-8063-4D12-B89F-D1268974063F}" srcOrd="1" destOrd="0" parTransId="{20700397-C9AA-450A-9C79-2E755B408225}" sibTransId="{FCEE336A-C4A3-4B81-BCFC-4609731BFC4C}"/>
    <dgm:cxn modelId="{DBB7237B-3847-4969-9588-C56F206A1A13}" type="presOf" srcId="{54EB90F5-17FD-4FE3-A62F-3C18A8FCE3AA}" destId="{355A8154-1B05-4891-8E64-045BE09373C9}" srcOrd="0" destOrd="0" presId="urn:microsoft.com/office/officeart/2005/8/layout/vList3"/>
    <dgm:cxn modelId="{EA7D7E91-ABCB-4ADA-AAE4-E43BF6AE2303}" type="presParOf" srcId="{2219BE31-40AA-48A7-9F8D-CCB08D4DD75F}" destId="{4E7E0354-E12B-4537-9488-20B790EA8874}" srcOrd="0" destOrd="0" presId="urn:microsoft.com/office/officeart/2005/8/layout/vList3"/>
    <dgm:cxn modelId="{2F4CEB64-6F60-47BE-8EB3-1A31B24F0C66}" type="presParOf" srcId="{4E7E0354-E12B-4537-9488-20B790EA8874}" destId="{4BA93397-E244-4C91-BF98-CAF375A63B59}" srcOrd="0" destOrd="0" presId="urn:microsoft.com/office/officeart/2005/8/layout/vList3"/>
    <dgm:cxn modelId="{D9FCFB96-EF94-4F7E-8569-D1A32E4D2B2A}" type="presParOf" srcId="{4E7E0354-E12B-4537-9488-20B790EA8874}" destId="{355A8154-1B05-4891-8E64-045BE09373C9}" srcOrd="1" destOrd="0" presId="urn:microsoft.com/office/officeart/2005/8/layout/vList3"/>
    <dgm:cxn modelId="{367514A3-5CE5-495A-97DB-F3C1B4835C26}" type="presParOf" srcId="{2219BE31-40AA-48A7-9F8D-CCB08D4DD75F}" destId="{1DC83E87-3F41-49CF-807C-F89F4E01B812}" srcOrd="1" destOrd="0" presId="urn:microsoft.com/office/officeart/2005/8/layout/vList3"/>
    <dgm:cxn modelId="{D8E3125D-A4CD-457B-A021-21D5C12580DA}" type="presParOf" srcId="{2219BE31-40AA-48A7-9F8D-CCB08D4DD75F}" destId="{71DCB60D-8EA5-46F8-B191-DE402D1B358C}" srcOrd="2" destOrd="0" presId="urn:microsoft.com/office/officeart/2005/8/layout/vList3"/>
    <dgm:cxn modelId="{CB082C73-9BE6-4170-AC13-CDD8D1F5872C}" type="presParOf" srcId="{71DCB60D-8EA5-46F8-B191-DE402D1B358C}" destId="{DF6425E4-F7EF-4BB4-A473-40E7A45BFAD2}" srcOrd="0" destOrd="0" presId="urn:microsoft.com/office/officeart/2005/8/layout/vList3"/>
    <dgm:cxn modelId="{ABB49D5D-5FD8-4A74-A6E7-A31806214C85}" type="presParOf" srcId="{71DCB60D-8EA5-46F8-B191-DE402D1B358C}" destId="{37B9CAC9-1C67-4CBF-9BE9-EA5E65BCA7C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EA3DD8-89BF-4297-97DA-AA140C83A361}" type="doc">
      <dgm:prSet loTypeId="urn:microsoft.com/office/officeart/2005/8/layout/vList3" loCatId="list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A1E804C2-23CC-4AFD-8ACF-0C88FDD54BD3}">
      <dgm:prSet custT="1"/>
      <dgm:spPr/>
      <dgm:t>
        <a:bodyPr/>
        <a:lstStyle/>
        <a:p>
          <a:r>
            <a:rPr lang="en-US" sz="3600" dirty="0">
              <a:solidFill>
                <a:srgbClr val="FFFF00"/>
              </a:solidFill>
              <a:latin typeface="Arial Black" panose="020B0A04020102020204" pitchFamily="34" charset="0"/>
            </a:rPr>
            <a:t>References </a:t>
          </a:r>
          <a:endParaRPr lang="en-GB" sz="3600" dirty="0">
            <a:solidFill>
              <a:srgbClr val="FFFF00"/>
            </a:solidFill>
            <a:latin typeface="Arial Black" panose="020B0A04020102020204" pitchFamily="34" charset="0"/>
          </a:endParaRPr>
        </a:p>
      </dgm:t>
    </dgm:pt>
    <dgm:pt modelId="{1CBE5174-5891-42FD-9E1C-27993D3AC816}" type="parTrans" cxnId="{69414927-7890-4B55-8F12-220D7FBDDDAB}">
      <dgm:prSet/>
      <dgm:spPr/>
      <dgm:t>
        <a:bodyPr/>
        <a:lstStyle/>
        <a:p>
          <a:endParaRPr lang="en-GB" sz="1400"/>
        </a:p>
      </dgm:t>
    </dgm:pt>
    <dgm:pt modelId="{A494D532-468F-428B-BDCB-7FBE5B523F27}" type="sibTrans" cxnId="{69414927-7890-4B55-8F12-220D7FBDDDAB}">
      <dgm:prSet/>
      <dgm:spPr/>
      <dgm:t>
        <a:bodyPr/>
        <a:lstStyle/>
        <a:p>
          <a:endParaRPr lang="en-GB" sz="1400"/>
        </a:p>
      </dgm:t>
    </dgm:pt>
    <dgm:pt modelId="{2D21B48D-7AE3-43ED-AEF8-7FDFAA6636CD}" type="pres">
      <dgm:prSet presAssocID="{18EA3DD8-89BF-4297-97DA-AA140C83A361}" presName="linearFlow" presStyleCnt="0">
        <dgm:presLayoutVars>
          <dgm:dir/>
          <dgm:resizeHandles val="exact"/>
        </dgm:presLayoutVars>
      </dgm:prSet>
      <dgm:spPr/>
    </dgm:pt>
    <dgm:pt modelId="{F8E2C951-A5B3-4968-9926-639C66A78376}" type="pres">
      <dgm:prSet presAssocID="{A1E804C2-23CC-4AFD-8ACF-0C88FDD54BD3}" presName="composite" presStyleCnt="0"/>
      <dgm:spPr/>
    </dgm:pt>
    <dgm:pt modelId="{F15EE9F0-AE96-472E-BC64-0BF446DF8E44}" type="pres">
      <dgm:prSet presAssocID="{A1E804C2-23CC-4AFD-8ACF-0C88FDD54BD3}" presName="imgShp" presStyleLbl="fgImgPlac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B8208E72-A45A-48DD-B275-3A1CE7CC9331}" type="pres">
      <dgm:prSet presAssocID="{A1E804C2-23CC-4AFD-8ACF-0C88FDD54BD3}" presName="txShp" presStyleLbl="node1" presStyleIdx="0" presStyleCnt="1">
        <dgm:presLayoutVars>
          <dgm:bulletEnabled val="1"/>
        </dgm:presLayoutVars>
      </dgm:prSet>
      <dgm:spPr/>
    </dgm:pt>
  </dgm:ptLst>
  <dgm:cxnLst>
    <dgm:cxn modelId="{69414927-7890-4B55-8F12-220D7FBDDDAB}" srcId="{18EA3DD8-89BF-4297-97DA-AA140C83A361}" destId="{A1E804C2-23CC-4AFD-8ACF-0C88FDD54BD3}" srcOrd="0" destOrd="0" parTransId="{1CBE5174-5891-42FD-9E1C-27993D3AC816}" sibTransId="{A494D532-468F-428B-BDCB-7FBE5B523F27}"/>
    <dgm:cxn modelId="{8015D47D-9280-440D-A753-2641FE55E908}" type="presOf" srcId="{18EA3DD8-89BF-4297-97DA-AA140C83A361}" destId="{2D21B48D-7AE3-43ED-AEF8-7FDFAA6636CD}" srcOrd="0" destOrd="0" presId="urn:microsoft.com/office/officeart/2005/8/layout/vList3"/>
    <dgm:cxn modelId="{9F309CAF-5EF6-4C90-A2FF-DE6F03813BE7}" type="presOf" srcId="{A1E804C2-23CC-4AFD-8ACF-0C88FDD54BD3}" destId="{B8208E72-A45A-48DD-B275-3A1CE7CC9331}" srcOrd="0" destOrd="0" presId="urn:microsoft.com/office/officeart/2005/8/layout/vList3"/>
    <dgm:cxn modelId="{AC4B7966-CC3B-4DB8-9DA1-CF11E2B22F59}" type="presParOf" srcId="{2D21B48D-7AE3-43ED-AEF8-7FDFAA6636CD}" destId="{F8E2C951-A5B3-4968-9926-639C66A78376}" srcOrd="0" destOrd="0" presId="urn:microsoft.com/office/officeart/2005/8/layout/vList3"/>
    <dgm:cxn modelId="{C4BE4F14-E631-4EAE-81B7-85D956D2DC1A}" type="presParOf" srcId="{F8E2C951-A5B3-4968-9926-639C66A78376}" destId="{F15EE9F0-AE96-472E-BC64-0BF446DF8E44}" srcOrd="0" destOrd="0" presId="urn:microsoft.com/office/officeart/2005/8/layout/vList3"/>
    <dgm:cxn modelId="{20AF186A-BD58-4ABD-A112-348FCC1B54A8}" type="presParOf" srcId="{F8E2C951-A5B3-4968-9926-639C66A78376}" destId="{B8208E72-A45A-48DD-B275-3A1CE7CC933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577949-8984-4F86-8E0C-BD261ECDB34C}">
      <dsp:nvSpPr>
        <dsp:cNvPr id="0" name=""/>
        <dsp:cNvSpPr/>
      </dsp:nvSpPr>
      <dsp:spPr>
        <a:xfrm rot="10800000">
          <a:off x="1629727" y="711"/>
          <a:ext cx="6234211" cy="14548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1546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FFFF00"/>
              </a:solidFill>
              <a:latin typeface="Arial Black" panose="020B0A04020102020204" pitchFamily="34" charset="0"/>
            </a:rPr>
            <a:t>Tik Tok for Business: Benefits and drawbacks </a:t>
          </a:r>
          <a:endParaRPr lang="en-GB" sz="32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 rot="10800000">
        <a:off x="1993438" y="711"/>
        <a:ext cx="5870500" cy="1454844"/>
      </dsp:txXfrm>
    </dsp:sp>
    <dsp:sp modelId="{D1D57EE3-36E9-472F-9EC1-E6154776212A}">
      <dsp:nvSpPr>
        <dsp:cNvPr id="0" name=""/>
        <dsp:cNvSpPr/>
      </dsp:nvSpPr>
      <dsp:spPr>
        <a:xfrm>
          <a:off x="489692" y="0"/>
          <a:ext cx="1454844" cy="145484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74547-44EB-464E-BF45-AA8C0960534E}">
      <dsp:nvSpPr>
        <dsp:cNvPr id="0" name=""/>
        <dsp:cNvSpPr/>
      </dsp:nvSpPr>
      <dsp:spPr>
        <a:xfrm>
          <a:off x="0" y="29925"/>
          <a:ext cx="60799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FFFF00"/>
              </a:solidFill>
              <a:latin typeface="Arial Black" panose="020B0A04020102020204" pitchFamily="34" charset="0"/>
            </a:rPr>
            <a:t>Student name: Teodora Zenaida Goleanu    	</a:t>
          </a:r>
          <a:endParaRPr lang="en-GB" sz="16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31070" y="60995"/>
        <a:ext cx="6017845" cy="574340"/>
      </dsp:txXfrm>
    </dsp:sp>
    <dsp:sp modelId="{86D001FA-C06B-49BB-B601-B1DB2B2C9838}">
      <dsp:nvSpPr>
        <dsp:cNvPr id="0" name=""/>
        <dsp:cNvSpPr/>
      </dsp:nvSpPr>
      <dsp:spPr>
        <a:xfrm>
          <a:off x="0" y="764325"/>
          <a:ext cx="60799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FFFF00"/>
              </a:solidFill>
              <a:latin typeface="Arial Black" panose="020B0A04020102020204" pitchFamily="34" charset="0"/>
            </a:rPr>
            <a:t>Programme: CertHE Sustainable Enterprise (Rural)</a:t>
          </a:r>
          <a:endParaRPr lang="en-GB" sz="16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31070" y="795395"/>
        <a:ext cx="6017845" cy="574340"/>
      </dsp:txXfrm>
    </dsp:sp>
    <dsp:sp modelId="{2ECAB171-D269-42CE-A3DA-AE6471D0D286}">
      <dsp:nvSpPr>
        <dsp:cNvPr id="0" name=""/>
        <dsp:cNvSpPr/>
      </dsp:nvSpPr>
      <dsp:spPr>
        <a:xfrm>
          <a:off x="0" y="1498725"/>
          <a:ext cx="6079985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rgbClr val="FFFF00"/>
              </a:solidFill>
              <a:latin typeface="Arial Black" panose="020B0A04020102020204" pitchFamily="34" charset="0"/>
            </a:rPr>
            <a:t>Module: Digital Marketing</a:t>
          </a:r>
          <a:endParaRPr lang="en-GB" sz="16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31070" y="1529795"/>
        <a:ext cx="6017845" cy="574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6AEE5-B8C2-4AB1-A8DA-B5D4C872A3A0}">
      <dsp:nvSpPr>
        <dsp:cNvPr id="0" name=""/>
        <dsp:cNvSpPr/>
      </dsp:nvSpPr>
      <dsp:spPr>
        <a:xfrm>
          <a:off x="391477" y="0"/>
          <a:ext cx="4436744" cy="14562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88D2F-2D19-4CBE-A894-42ECCA5FF579}">
      <dsp:nvSpPr>
        <dsp:cNvPr id="0" name=""/>
        <dsp:cNvSpPr/>
      </dsp:nvSpPr>
      <dsp:spPr>
        <a:xfrm>
          <a:off x="0" y="436880"/>
          <a:ext cx="5219699" cy="5825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FF00"/>
              </a:solidFill>
              <a:latin typeface="Arial Black" panose="020B0A04020102020204" pitchFamily="34" charset="0"/>
            </a:rPr>
            <a:t>Introduction on tik </a:t>
          </a:r>
          <a:r>
            <a:rPr lang="en-US" sz="2000" kern="1200" dirty="0" err="1">
              <a:solidFill>
                <a:srgbClr val="FFFF00"/>
              </a:solidFill>
              <a:latin typeface="Arial Black" panose="020B0A04020102020204" pitchFamily="34" charset="0"/>
            </a:rPr>
            <a:t>tok</a:t>
          </a:r>
          <a:r>
            <a:rPr lang="en-US" sz="2000" kern="1200" dirty="0">
              <a:solidFill>
                <a:srgbClr val="FFFF00"/>
              </a:solidFill>
              <a:latin typeface="Arial Black" panose="020B0A04020102020204" pitchFamily="34" charset="0"/>
            </a:rPr>
            <a:t> for business</a:t>
          </a:r>
          <a:endParaRPr lang="en-GB" sz="20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28436" y="465316"/>
        <a:ext cx="5162827" cy="5256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60DCA-F158-4656-B9DE-26058B3FD80A}">
      <dsp:nvSpPr>
        <dsp:cNvPr id="0" name=""/>
        <dsp:cNvSpPr/>
      </dsp:nvSpPr>
      <dsp:spPr>
        <a:xfrm>
          <a:off x="511598" y="0"/>
          <a:ext cx="3649133" cy="3649133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A3B86-34A5-4D7C-A035-EE6221A664F6}">
      <dsp:nvSpPr>
        <dsp:cNvPr id="0" name=""/>
        <dsp:cNvSpPr/>
      </dsp:nvSpPr>
      <dsp:spPr>
        <a:xfrm>
          <a:off x="2336164" y="365269"/>
          <a:ext cx="2371936" cy="259430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platform offers a global reach, engaging short-form video content, an algorithmic discovery engine, creative tools, and in-app commerce features, catering to Gen Z and Millennial demographics, with low entry costs (Influencer Marketing Hub, 2022).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1952" y="481057"/>
        <a:ext cx="2140360" cy="23627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B3F4AC-9765-44AF-8F3B-D818B89DF191}">
      <dsp:nvSpPr>
        <dsp:cNvPr id="0" name=""/>
        <dsp:cNvSpPr/>
      </dsp:nvSpPr>
      <dsp:spPr>
        <a:xfrm>
          <a:off x="593689" y="0"/>
          <a:ext cx="6728485" cy="14562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67CC8-7E34-4932-978E-10AE19404EE4}">
      <dsp:nvSpPr>
        <dsp:cNvPr id="0" name=""/>
        <dsp:cNvSpPr/>
      </dsp:nvSpPr>
      <dsp:spPr>
        <a:xfrm>
          <a:off x="86579" y="436880"/>
          <a:ext cx="7742705" cy="5825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FFFF00"/>
              </a:solidFill>
              <a:latin typeface="Arial Black" panose="020B0A04020102020204" pitchFamily="34" charset="0"/>
            </a:rPr>
            <a:t>Benefits of Using TikTok for Business</a:t>
          </a:r>
          <a:endParaRPr lang="en-GB" sz="28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115015" y="465316"/>
        <a:ext cx="7685833" cy="5256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8DA80-2943-48E3-99EE-4D1531EC4906}">
      <dsp:nvSpPr>
        <dsp:cNvPr id="0" name=""/>
        <dsp:cNvSpPr/>
      </dsp:nvSpPr>
      <dsp:spPr>
        <a:xfrm>
          <a:off x="0" y="592984"/>
          <a:ext cx="10131425" cy="1094739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9F5E4-C505-455D-A0B7-7EBD6AAE74F2}">
      <dsp:nvSpPr>
        <dsp:cNvPr id="0" name=""/>
        <dsp:cNvSpPr/>
      </dsp:nvSpPr>
      <dsp:spPr>
        <a:xfrm>
          <a:off x="331158" y="839300"/>
          <a:ext cx="602106" cy="602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A14AC7-35DC-4B4A-B792-7B3D927DA098}">
      <dsp:nvSpPr>
        <dsp:cNvPr id="0" name=""/>
        <dsp:cNvSpPr/>
      </dsp:nvSpPr>
      <dsp:spPr>
        <a:xfrm>
          <a:off x="1264424" y="592984"/>
          <a:ext cx="8867000" cy="1094739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60" tIns="115860" rIns="115860" bIns="1158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Viral challenges enhance brand awareness, strengthen emotional connections with relatable content, increase reach with algorithm-driven content, and provide influencer partnerships in niche communities.</a:t>
          </a:r>
        </a:p>
      </dsp:txBody>
      <dsp:txXfrm>
        <a:off x="1264424" y="592984"/>
        <a:ext cx="8867000" cy="1094739"/>
      </dsp:txXfrm>
    </dsp:sp>
    <dsp:sp modelId="{4AA56C58-B0D7-4BF7-A265-F5960BA437E5}">
      <dsp:nvSpPr>
        <dsp:cNvPr id="0" name=""/>
        <dsp:cNvSpPr/>
      </dsp:nvSpPr>
      <dsp:spPr>
        <a:xfrm>
          <a:off x="0" y="1961408"/>
          <a:ext cx="10131425" cy="1094739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7D326-19FD-4C0B-BE33-A0C1FA954FF1}">
      <dsp:nvSpPr>
        <dsp:cNvPr id="0" name=""/>
        <dsp:cNvSpPr/>
      </dsp:nvSpPr>
      <dsp:spPr>
        <a:xfrm>
          <a:off x="331158" y="2207725"/>
          <a:ext cx="602106" cy="602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FAEEFF-FC68-44FA-AF9A-91E0FC678122}">
      <dsp:nvSpPr>
        <dsp:cNvPr id="0" name=""/>
        <dsp:cNvSpPr/>
      </dsp:nvSpPr>
      <dsp:spPr>
        <a:xfrm>
          <a:off x="1264424" y="1961408"/>
          <a:ext cx="8867000" cy="1094739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60" tIns="115860" rIns="115860" bIns="1158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The platform offers cost-effective advertising options, in-app analytics tools for consumer insights, and rapid feedback loops for agile content optimization.</a:t>
          </a:r>
        </a:p>
      </dsp:txBody>
      <dsp:txXfrm>
        <a:off x="1264424" y="1961408"/>
        <a:ext cx="8867000" cy="10947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6A064-A7F3-4D37-A6D1-D6187C3F08FC}">
      <dsp:nvSpPr>
        <dsp:cNvPr id="0" name=""/>
        <dsp:cNvSpPr/>
      </dsp:nvSpPr>
      <dsp:spPr>
        <a:xfrm>
          <a:off x="2" y="0"/>
          <a:ext cx="6982862" cy="14538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FFFF00"/>
              </a:solidFill>
              <a:latin typeface="Arial Black" panose="020B0A04020102020204" pitchFamily="34" charset="0"/>
            </a:rPr>
            <a:t>Potential Drawbacks of TikTok for Business</a:t>
          </a:r>
          <a:endParaRPr lang="en-GB" sz="28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726929" y="0"/>
        <a:ext cx="5529008" cy="14538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EE2C1-450E-4AF1-BA17-45660CD07420}">
      <dsp:nvSpPr>
        <dsp:cNvPr id="0" name=""/>
        <dsp:cNvSpPr/>
      </dsp:nvSpPr>
      <dsp:spPr>
        <a:xfrm>
          <a:off x="0" y="592984"/>
          <a:ext cx="10131425" cy="109473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92B22-C68A-4794-A8DE-DBBF172CF3CA}">
      <dsp:nvSpPr>
        <dsp:cNvPr id="0" name=""/>
        <dsp:cNvSpPr/>
      </dsp:nvSpPr>
      <dsp:spPr>
        <a:xfrm>
          <a:off x="331158" y="839300"/>
          <a:ext cx="602106" cy="602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3B079B-195A-453B-8877-8128D4983B13}">
      <dsp:nvSpPr>
        <dsp:cNvPr id="0" name=""/>
        <dsp:cNvSpPr/>
      </dsp:nvSpPr>
      <dsp:spPr>
        <a:xfrm>
          <a:off x="1264424" y="592984"/>
          <a:ext cx="8867000" cy="1094739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60" tIns="115860" rIns="115860" bIns="1158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Rapid content turnover, maintaining consistent brand messaging in short videos, data privacy concerns, and constant content innovation are challenges in the competitive environment.</a:t>
          </a:r>
        </a:p>
      </dsp:txBody>
      <dsp:txXfrm>
        <a:off x="1264424" y="592984"/>
        <a:ext cx="8867000" cy="1094739"/>
      </dsp:txXfrm>
    </dsp:sp>
    <dsp:sp modelId="{0AF23B62-C7F4-4EA6-BE69-1E7248DC8E68}">
      <dsp:nvSpPr>
        <dsp:cNvPr id="0" name=""/>
        <dsp:cNvSpPr/>
      </dsp:nvSpPr>
      <dsp:spPr>
        <a:xfrm>
          <a:off x="0" y="1961408"/>
          <a:ext cx="10131425" cy="109473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11F37-3B9E-4248-A7D1-0229EE68A30D}">
      <dsp:nvSpPr>
        <dsp:cNvPr id="0" name=""/>
        <dsp:cNvSpPr/>
      </dsp:nvSpPr>
      <dsp:spPr>
        <a:xfrm>
          <a:off x="331158" y="2207725"/>
          <a:ext cx="602106" cy="602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D1CC13-62AE-4FB4-9727-AF114E99C79F}">
      <dsp:nvSpPr>
        <dsp:cNvPr id="0" name=""/>
        <dsp:cNvSpPr/>
      </dsp:nvSpPr>
      <dsp:spPr>
        <a:xfrm>
          <a:off x="1264424" y="1961408"/>
          <a:ext cx="8867000" cy="1094739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60" tIns="115860" rIns="115860" bIns="1158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The advertising ecosystem is new and evolving, posing challenges in targeting older demographics, ensuring brand alignment, and navigating evolving best practices.</a:t>
          </a:r>
        </a:p>
      </dsp:txBody>
      <dsp:txXfrm>
        <a:off x="1264424" y="1961408"/>
        <a:ext cx="8867000" cy="10947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7413A-8728-4E50-8CCE-C58A12437757}">
      <dsp:nvSpPr>
        <dsp:cNvPr id="0" name=""/>
        <dsp:cNvSpPr/>
      </dsp:nvSpPr>
      <dsp:spPr>
        <a:xfrm>
          <a:off x="973242" y="0"/>
          <a:ext cx="4312232" cy="154965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FF00"/>
              </a:solidFill>
              <a:latin typeface="Arial Black" panose="020B0A04020102020204" pitchFamily="34" charset="0"/>
            </a:rPr>
            <a:t>Ethical Implications</a:t>
          </a:r>
        </a:p>
      </dsp:txBody>
      <dsp:txXfrm>
        <a:off x="1748071" y="0"/>
        <a:ext cx="2762575" cy="154965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75127-9565-4A13-A722-F2CDD2C0EDAD}">
      <dsp:nvSpPr>
        <dsp:cNvPr id="0" name=""/>
        <dsp:cNvSpPr/>
      </dsp:nvSpPr>
      <dsp:spPr>
        <a:xfrm>
          <a:off x="1236" y="217198"/>
          <a:ext cx="4340979" cy="27565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0F1F0-FFDA-4174-A712-4AB70CA3AAA7}">
      <dsp:nvSpPr>
        <dsp:cNvPr id="0" name=""/>
        <dsp:cNvSpPr/>
      </dsp:nvSpPr>
      <dsp:spPr>
        <a:xfrm>
          <a:off x="483567" y="675412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Consumer data collection, privacy concerns, harmful stereotype reinforcement, cultural exploitation for profit, and algorithmic biases impact content visibility and inclusivity.</a:t>
          </a:r>
          <a:endParaRPr lang="en-US" sz="1400" kern="1200" dirty="0">
            <a:solidFill>
              <a:srgbClr val="00B05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4303" y="756148"/>
        <a:ext cx="4179507" cy="2595049"/>
      </dsp:txXfrm>
    </dsp:sp>
    <dsp:sp modelId="{C635A6BB-267D-46DE-9C1D-168BB517359E}">
      <dsp:nvSpPr>
        <dsp:cNvPr id="0" name=""/>
        <dsp:cNvSpPr/>
      </dsp:nvSpPr>
      <dsp:spPr>
        <a:xfrm>
          <a:off x="5306878" y="217198"/>
          <a:ext cx="4340979" cy="27565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72895-31AA-4E21-A955-88076C4321D3}">
      <dsp:nvSpPr>
        <dsp:cNvPr id="0" name=""/>
        <dsp:cNvSpPr/>
      </dsp:nvSpPr>
      <dsp:spPr>
        <a:xfrm>
          <a:off x="5789209" y="675412"/>
          <a:ext cx="4340979" cy="275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Influencer Marketing Hub(2022), highlights the growing concern of manipulative marketing strategies, corporate social responsibility concerns, and pressure on creators to produce sensational content.</a:t>
          </a:r>
        </a:p>
      </dsp:txBody>
      <dsp:txXfrm>
        <a:off x="5869945" y="756148"/>
        <a:ext cx="4179507" cy="25950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B017B-BFFF-41A9-AAA4-168D01470650}">
      <dsp:nvSpPr>
        <dsp:cNvPr id="0" name=""/>
        <dsp:cNvSpPr/>
      </dsp:nvSpPr>
      <dsp:spPr>
        <a:xfrm>
          <a:off x="759856" y="0"/>
          <a:ext cx="8611711" cy="14562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CD6744-83E1-4C0C-AB4F-490CBF44B79C}">
      <dsp:nvSpPr>
        <dsp:cNvPr id="0" name=""/>
        <dsp:cNvSpPr/>
      </dsp:nvSpPr>
      <dsp:spPr>
        <a:xfrm>
          <a:off x="1662186" y="457197"/>
          <a:ext cx="6807051" cy="5825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FFFF00"/>
              </a:solidFill>
              <a:latin typeface="Arial Black" panose="020B0A04020102020204" pitchFamily="34" charset="0"/>
            </a:rPr>
            <a:t>Conclusion and recommendation </a:t>
          </a:r>
          <a:endParaRPr lang="en-GB" sz="28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>
        <a:off x="1690622" y="485633"/>
        <a:ext cx="6750179" cy="52563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A8154-1B05-4891-8E64-045BE09373C9}">
      <dsp:nvSpPr>
        <dsp:cNvPr id="0" name=""/>
        <dsp:cNvSpPr/>
      </dsp:nvSpPr>
      <dsp:spPr>
        <a:xfrm rot="10800000">
          <a:off x="2098894" y="1000"/>
          <a:ext cx="6737397" cy="16075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873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To maintain brand authenticity, TikTok should be utilized for awareness, content strategies should balance entertainment and messaging, ethical data practices should be employed, and credible influencers should be partnered.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500774" y="1000"/>
        <a:ext cx="6335517" cy="1607522"/>
      </dsp:txXfrm>
    </dsp:sp>
    <dsp:sp modelId="{4BA93397-E244-4C91-BF98-CAF375A63B59}">
      <dsp:nvSpPr>
        <dsp:cNvPr id="0" name=""/>
        <dsp:cNvSpPr/>
      </dsp:nvSpPr>
      <dsp:spPr>
        <a:xfrm>
          <a:off x="1295133" y="1000"/>
          <a:ext cx="1607522" cy="160752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9CAC9-1C67-4CBF-9BE9-EA5E65BCA7CF}">
      <dsp:nvSpPr>
        <dsp:cNvPr id="0" name=""/>
        <dsp:cNvSpPr/>
      </dsp:nvSpPr>
      <dsp:spPr>
        <a:xfrm rot="10800000">
          <a:off x="2098894" y="2040610"/>
          <a:ext cx="6737397" cy="160752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8873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Transparency is crucial in quickly adapting to user preferences, ensuring they are up-to-date with the latest trends and performance evaluations.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500774" y="2040610"/>
        <a:ext cx="6335517" cy="1607522"/>
      </dsp:txXfrm>
    </dsp:sp>
    <dsp:sp modelId="{DF6425E4-F7EF-4BB4-A473-40E7A45BFAD2}">
      <dsp:nvSpPr>
        <dsp:cNvPr id="0" name=""/>
        <dsp:cNvSpPr/>
      </dsp:nvSpPr>
      <dsp:spPr>
        <a:xfrm>
          <a:off x="1295133" y="2040610"/>
          <a:ext cx="1607522" cy="1607522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40000" r="-40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08E72-A45A-48DD-B275-3A1CE7CC9331}">
      <dsp:nvSpPr>
        <dsp:cNvPr id="0" name=""/>
        <dsp:cNvSpPr/>
      </dsp:nvSpPr>
      <dsp:spPr>
        <a:xfrm rot="10800000">
          <a:off x="2061080" y="0"/>
          <a:ext cx="6737397" cy="1456267"/>
        </a:xfrm>
        <a:prstGeom prst="homePlate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2173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solidFill>
                <a:srgbClr val="FFFF00"/>
              </a:solidFill>
              <a:latin typeface="Arial Black" panose="020B0A04020102020204" pitchFamily="34" charset="0"/>
            </a:rPr>
            <a:t>References </a:t>
          </a:r>
          <a:endParaRPr lang="en-GB" sz="3600" kern="1200" dirty="0">
            <a:solidFill>
              <a:srgbClr val="FFFF00"/>
            </a:solidFill>
            <a:latin typeface="Arial Black" panose="020B0A04020102020204" pitchFamily="34" charset="0"/>
          </a:endParaRPr>
        </a:p>
      </dsp:txBody>
      <dsp:txXfrm rot="10800000">
        <a:off x="2425147" y="0"/>
        <a:ext cx="6373330" cy="1456267"/>
      </dsp:txXfrm>
    </dsp:sp>
    <dsp:sp modelId="{F15EE9F0-AE96-472E-BC64-0BF446DF8E44}">
      <dsp:nvSpPr>
        <dsp:cNvPr id="0" name=""/>
        <dsp:cNvSpPr/>
      </dsp:nvSpPr>
      <dsp:spPr>
        <a:xfrm>
          <a:off x="1332946" y="0"/>
          <a:ext cx="1456267" cy="145626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26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45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61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75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82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72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969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35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48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04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30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991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034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57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3671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716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55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36E6DFA-6B38-49C3-A85C-3D7167648754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830062D-A3EB-4BDD-9A14-E4B3B0C08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41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image" Target="../media/image6.png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image" Target="../media/image1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image" Target="../media/image17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image" Target="../media/image19.png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image" Target="../media/image18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ofapps.com/data/tik-tok-statistics/" TargetMode="External"/><Relationship Id="rId3" Type="http://schemas.openxmlformats.org/officeDocument/2006/relationships/diagramLayout" Target="../diagrams/layout13.xml"/><Relationship Id="rId7" Type="http://schemas.openxmlformats.org/officeDocument/2006/relationships/hyperlink" Target="https://doi.org/10.47191/ijcsrr/V4-i12-04" TargetMode="Externa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Relationship Id="rId9" Type="http://schemas.openxmlformats.org/officeDocument/2006/relationships/hyperlink" Target="https://www.businessofapps.com/data/tik-tok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5CA4548-4CA7-4A6E-B8CF-811ED8792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BB01DC9-61D1-E186-4AC3-0515829D73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368311"/>
              </p:ext>
            </p:extLst>
          </p:nvPr>
        </p:nvGraphicFramePr>
        <p:xfrm>
          <a:off x="-299871" y="1059945"/>
          <a:ext cx="8872567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C4B7F87-EF83-6889-EE8F-8EB5037B31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2988616"/>
              </p:ext>
            </p:extLst>
          </p:nvPr>
        </p:nvGraphicFramePr>
        <p:xfrm>
          <a:off x="189814" y="4620420"/>
          <a:ext cx="6079985" cy="2165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2927694-604F-F5AF-9AC8-1FA786CABB5F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19111" r="2" b="3"/>
          <a:stretch/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3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95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C6FB64C-C3AA-CF22-85C1-B92F65142727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19204" r="14255" b="-2"/>
          <a:stretch/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59635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A4D7A95-A211-DA63-2F33-31A4320E98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4177744"/>
              </p:ext>
            </p:extLst>
          </p:nvPr>
        </p:nvGraphicFramePr>
        <p:xfrm>
          <a:off x="685801" y="609600"/>
          <a:ext cx="5219699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98F23C5-CBF1-087B-C740-D30B5C935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514303"/>
              </p:ext>
            </p:extLst>
          </p:nvPr>
        </p:nvGraphicFramePr>
        <p:xfrm>
          <a:off x="685801" y="2142067"/>
          <a:ext cx="5219699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76C01E4-23BD-2648-287B-2476BA45FDF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21461" r="20443" b="2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60229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B467EAC-2BEF-EAD1-0C8A-A439716034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2413532"/>
              </p:ext>
            </p:extLst>
          </p:nvPr>
        </p:nvGraphicFramePr>
        <p:xfrm>
          <a:off x="685801" y="609600"/>
          <a:ext cx="7915865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2520BF7-3A71-FDA0-43E0-8A8E72C116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898844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5368474-585B-967F-1E98-7D180E16D3E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15212" y="143715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554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CB56084-2B36-18C9-975C-B5D4F93D2D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8003254"/>
              </p:ext>
            </p:extLst>
          </p:nvPr>
        </p:nvGraphicFramePr>
        <p:xfrm>
          <a:off x="685801" y="609600"/>
          <a:ext cx="6982865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44FF2EA-411D-9CB1-3F84-8611D4A1D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099742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765E398-2736-5CEF-2403-2DD3C33139E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25390" y="152481"/>
            <a:ext cx="2962275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212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0BB2291-759A-B77B-E8C8-56DACE637A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6171400"/>
              </p:ext>
            </p:extLst>
          </p:nvPr>
        </p:nvGraphicFramePr>
        <p:xfrm>
          <a:off x="137873" y="244700"/>
          <a:ext cx="8112727" cy="1550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A9FF727-46CC-0938-680D-4EE180260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8572497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F9E3F8E-4EA5-6D87-9BED-ED09C2A29BF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12171" y="99573"/>
            <a:ext cx="2857500" cy="1600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C896C0-D382-D746-D9D7-4232B6348EC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187102" y="99573"/>
            <a:ext cx="286702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865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2D2B61B-83B7-2F76-E191-4B64D34BC7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6224134"/>
              </p:ext>
            </p:extLst>
          </p:nvPr>
        </p:nvGraphicFramePr>
        <p:xfrm>
          <a:off x="1108317" y="338666"/>
          <a:ext cx="10131425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43E052C-1098-CCC8-3E4F-7149B034E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525457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40507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26E03E8-D312-ABD7-5DDF-DD8B3B5EB0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0504871"/>
              </p:ext>
            </p:extLst>
          </p:nvPr>
        </p:nvGraphicFramePr>
        <p:xfrm>
          <a:off x="685800" y="256452"/>
          <a:ext cx="10131425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87558-EF8C-D04D-82EE-79CEA60D5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Dilon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C. (2020). TikTok influences on teenagers and young adult students: The common usages of the application TikTok.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American Scientific Research Journal for Engineering, Technology, and Sciences, 68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132–142.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Eginli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T., &amp; Tas, N. O. (2018). Interpersonal communication in social networking sites: An investigation in the framework of uses and gratification theory.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Online Journal of Communication and Media Technologies, 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81–104.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Fan, R. (2023).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TikTok short videos on anxiety level of juveniles: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motivation for using the social media platform TikTok from the perspective of ... in Shenzhen, China. In Z. Zhan et al. (Eds.), SEAA 2022, ASSEHR 675 (pp. 535–542).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Frăţilă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C. O. (2021). Motivation of TikTok users. International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Current Science Research and Review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https://doi.org/10.47191/ijcsrr/V4-i12-04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https://www.businessofapps.com/data/tik-tok-statistics/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https://www.businessofapps.com/data/tik-tok-statistics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4555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49</TotalTime>
  <Words>508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2024-12-14T22:42:12Z</dcterms:created>
  <dcterms:modified xsi:type="dcterms:W3CDTF">2024-12-14T23:31:55Z</dcterms:modified>
</cp:coreProperties>
</file>