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9"/>
  </p:notesMasterIdLst>
  <p:sldIdLst>
    <p:sldId id="256" r:id="rId2"/>
    <p:sldId id="257" r:id="rId3"/>
    <p:sldId id="258" r:id="rId4"/>
    <p:sldId id="259"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32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ishana Drummonds" userId="f3211fe0a42f5fbd" providerId="LiveId" clId="{0A115117-AD97-4D15-AE17-652A9FDAA509}"/>
    <pc:docChg chg="custSel addSld delSld modSld sldOrd">
      <pc:chgData name="Trishana Drummonds" userId="f3211fe0a42f5fbd" providerId="LiveId" clId="{0A115117-AD97-4D15-AE17-652A9FDAA509}" dt="2022-03-13T14:58:54.328" v="2515" actId="20577"/>
      <pc:docMkLst>
        <pc:docMk/>
      </pc:docMkLst>
      <pc:sldChg chg="addSp delSp modSp mod">
        <pc:chgData name="Trishana Drummonds" userId="f3211fe0a42f5fbd" providerId="LiveId" clId="{0A115117-AD97-4D15-AE17-652A9FDAA509}" dt="2022-03-13T14:58:54.328" v="2515" actId="20577"/>
        <pc:sldMkLst>
          <pc:docMk/>
          <pc:sldMk cId="627820600" sldId="256"/>
        </pc:sldMkLst>
        <pc:spChg chg="mod">
          <ac:chgData name="Trishana Drummonds" userId="f3211fe0a42f5fbd" providerId="LiveId" clId="{0A115117-AD97-4D15-AE17-652A9FDAA509}" dt="2022-03-13T14:57:09.010" v="2405" actId="14100"/>
          <ac:spMkLst>
            <pc:docMk/>
            <pc:sldMk cId="627820600" sldId="256"/>
            <ac:spMk id="2" creationId="{F7E65C3F-274B-4927-9E4C-5175058AAE62}"/>
          </ac:spMkLst>
        </pc:spChg>
        <pc:spChg chg="add del mod">
          <ac:chgData name="Trishana Drummonds" userId="f3211fe0a42f5fbd" providerId="LiveId" clId="{0A115117-AD97-4D15-AE17-652A9FDAA509}" dt="2022-03-13T14:57:02.707" v="2404"/>
          <ac:spMkLst>
            <pc:docMk/>
            <pc:sldMk cId="627820600" sldId="256"/>
            <ac:spMk id="3" creationId="{A9F05B0D-3DDC-4C99-9257-B8D99424CC62}"/>
          </ac:spMkLst>
        </pc:spChg>
        <pc:spChg chg="add mod">
          <ac:chgData name="Trishana Drummonds" userId="f3211fe0a42f5fbd" providerId="LiveId" clId="{0A115117-AD97-4D15-AE17-652A9FDAA509}" dt="2022-03-13T14:58:54.328" v="2515" actId="20577"/>
          <ac:spMkLst>
            <pc:docMk/>
            <pc:sldMk cId="627820600" sldId="256"/>
            <ac:spMk id="4" creationId="{1F891095-E697-4512-80CC-0564BD30CD8C}"/>
          </ac:spMkLst>
        </pc:spChg>
      </pc:sldChg>
      <pc:sldChg chg="modSp">
        <pc:chgData name="Trishana Drummonds" userId="f3211fe0a42f5fbd" providerId="LiveId" clId="{0A115117-AD97-4D15-AE17-652A9FDAA509}" dt="2022-03-13T13:56:43.213" v="136"/>
        <pc:sldMkLst>
          <pc:docMk/>
          <pc:sldMk cId="2173759097" sldId="257"/>
        </pc:sldMkLst>
        <pc:spChg chg="mod">
          <ac:chgData name="Trishana Drummonds" userId="f3211fe0a42f5fbd" providerId="LiveId" clId="{0A115117-AD97-4D15-AE17-652A9FDAA509}" dt="2022-03-13T13:56:43.213" v="136"/>
          <ac:spMkLst>
            <pc:docMk/>
            <pc:sldMk cId="2173759097" sldId="257"/>
            <ac:spMk id="2" creationId="{65F61F11-F161-4A3F-B440-5EB2983E40C9}"/>
          </ac:spMkLst>
        </pc:spChg>
        <pc:spChg chg="mod">
          <ac:chgData name="Trishana Drummonds" userId="f3211fe0a42f5fbd" providerId="LiveId" clId="{0A115117-AD97-4D15-AE17-652A9FDAA509}" dt="2022-03-13T13:56:43.213" v="136"/>
          <ac:spMkLst>
            <pc:docMk/>
            <pc:sldMk cId="2173759097" sldId="257"/>
            <ac:spMk id="3" creationId="{E4DB550B-2B12-4168-AD05-059F1F257576}"/>
          </ac:spMkLst>
        </pc:spChg>
      </pc:sldChg>
      <pc:sldChg chg="modSp mod">
        <pc:chgData name="Trishana Drummonds" userId="f3211fe0a42f5fbd" providerId="LiveId" clId="{0A115117-AD97-4D15-AE17-652A9FDAA509}" dt="2022-03-13T14:54:32.723" v="2369" actId="20577"/>
        <pc:sldMkLst>
          <pc:docMk/>
          <pc:sldMk cId="1602235173" sldId="259"/>
        </pc:sldMkLst>
        <pc:spChg chg="mod">
          <ac:chgData name="Trishana Drummonds" userId="f3211fe0a42f5fbd" providerId="LiveId" clId="{0A115117-AD97-4D15-AE17-652A9FDAA509}" dt="2022-03-13T13:56:43.213" v="136"/>
          <ac:spMkLst>
            <pc:docMk/>
            <pc:sldMk cId="1602235173" sldId="259"/>
            <ac:spMk id="2" creationId="{B3839186-0A7C-48F9-86C3-69D1BA2CE93C}"/>
          </ac:spMkLst>
        </pc:spChg>
        <pc:spChg chg="mod">
          <ac:chgData name="Trishana Drummonds" userId="f3211fe0a42f5fbd" providerId="LiveId" clId="{0A115117-AD97-4D15-AE17-652A9FDAA509}" dt="2022-03-13T14:54:32.723" v="2369" actId="20577"/>
          <ac:spMkLst>
            <pc:docMk/>
            <pc:sldMk cId="1602235173" sldId="259"/>
            <ac:spMk id="3" creationId="{8EC086DE-9C89-4A9B-9A97-72D2F0F862C9}"/>
          </ac:spMkLst>
        </pc:spChg>
      </pc:sldChg>
      <pc:sldChg chg="addSp delSp modSp new del mod">
        <pc:chgData name="Trishana Drummonds" userId="f3211fe0a42f5fbd" providerId="LiveId" clId="{0A115117-AD97-4D15-AE17-652A9FDAA509}" dt="2022-03-13T14:55:28.753" v="2370" actId="2696"/>
        <pc:sldMkLst>
          <pc:docMk/>
          <pc:sldMk cId="3734121944" sldId="260"/>
        </pc:sldMkLst>
        <pc:spChg chg="mod">
          <ac:chgData name="Trishana Drummonds" userId="f3211fe0a42f5fbd" providerId="LiveId" clId="{0A115117-AD97-4D15-AE17-652A9FDAA509}" dt="2022-03-13T13:56:43.213" v="136"/>
          <ac:spMkLst>
            <pc:docMk/>
            <pc:sldMk cId="3734121944" sldId="260"/>
            <ac:spMk id="2" creationId="{6AE6722B-F15B-488A-963E-7977A63993B4}"/>
          </ac:spMkLst>
        </pc:spChg>
        <pc:spChg chg="mod">
          <ac:chgData name="Trishana Drummonds" userId="f3211fe0a42f5fbd" providerId="LiveId" clId="{0A115117-AD97-4D15-AE17-652A9FDAA509}" dt="2022-03-13T14:17:32.483" v="406" actId="5793"/>
          <ac:spMkLst>
            <pc:docMk/>
            <pc:sldMk cId="3734121944" sldId="260"/>
            <ac:spMk id="3" creationId="{657B17B0-53A4-4F84-ADEF-E96446AD7B8F}"/>
          </ac:spMkLst>
        </pc:spChg>
        <pc:graphicFrameChg chg="add del mod modGraphic">
          <ac:chgData name="Trishana Drummonds" userId="f3211fe0a42f5fbd" providerId="LiveId" clId="{0A115117-AD97-4D15-AE17-652A9FDAA509}" dt="2022-03-13T14:13:35.899" v="280" actId="478"/>
          <ac:graphicFrameMkLst>
            <pc:docMk/>
            <pc:sldMk cId="3734121944" sldId="260"/>
            <ac:graphicFrameMk id="4" creationId="{A7400C98-F966-4C57-BD91-C0290210988E}"/>
          </ac:graphicFrameMkLst>
        </pc:graphicFrameChg>
        <pc:graphicFrameChg chg="add mod modGraphic">
          <ac:chgData name="Trishana Drummonds" userId="f3211fe0a42f5fbd" providerId="LiveId" clId="{0A115117-AD97-4D15-AE17-652A9FDAA509}" dt="2022-03-13T14:54:02.203" v="2368" actId="14100"/>
          <ac:graphicFrameMkLst>
            <pc:docMk/>
            <pc:sldMk cId="3734121944" sldId="260"/>
            <ac:graphicFrameMk id="5" creationId="{B8D32303-69E4-497F-88E0-B0412F110557}"/>
          </ac:graphicFrameMkLst>
        </pc:graphicFrameChg>
      </pc:sldChg>
      <pc:sldChg chg="addSp delSp modSp new mod ord">
        <pc:chgData name="Trishana Drummonds" userId="f3211fe0a42f5fbd" providerId="LiveId" clId="{0A115117-AD97-4D15-AE17-652A9FDAA509}" dt="2022-03-13T14:47:30.316" v="1662"/>
        <pc:sldMkLst>
          <pc:docMk/>
          <pc:sldMk cId="3488159560" sldId="261"/>
        </pc:sldMkLst>
        <pc:spChg chg="mod">
          <ac:chgData name="Trishana Drummonds" userId="f3211fe0a42f5fbd" providerId="LiveId" clId="{0A115117-AD97-4D15-AE17-652A9FDAA509}" dt="2022-03-13T13:56:43.213" v="136"/>
          <ac:spMkLst>
            <pc:docMk/>
            <pc:sldMk cId="3488159560" sldId="261"/>
            <ac:spMk id="2" creationId="{4DD3BACC-1C81-429B-8485-3904C50C6B40}"/>
          </ac:spMkLst>
        </pc:spChg>
        <pc:spChg chg="del mod">
          <ac:chgData name="Trishana Drummonds" userId="f3211fe0a42f5fbd" providerId="LiveId" clId="{0A115117-AD97-4D15-AE17-652A9FDAA509}" dt="2022-03-13T14:28:34.146" v="411" actId="478"/>
          <ac:spMkLst>
            <pc:docMk/>
            <pc:sldMk cId="3488159560" sldId="261"/>
            <ac:spMk id="3" creationId="{10FDF28E-77C2-4311-9F52-68457AFD1C86}"/>
          </ac:spMkLst>
        </pc:spChg>
        <pc:spChg chg="add mod">
          <ac:chgData name="Trishana Drummonds" userId="f3211fe0a42f5fbd" providerId="LiveId" clId="{0A115117-AD97-4D15-AE17-652A9FDAA509}" dt="2022-03-13T14:28:54.913" v="416" actId="1076"/>
          <ac:spMkLst>
            <pc:docMk/>
            <pc:sldMk cId="3488159560" sldId="261"/>
            <ac:spMk id="7" creationId="{AC0A6628-D0E4-41E3-993B-E3062F5CE790}"/>
          </ac:spMkLst>
        </pc:spChg>
        <pc:spChg chg="add mod">
          <ac:chgData name="Trishana Drummonds" userId="f3211fe0a42f5fbd" providerId="LiveId" clId="{0A115117-AD97-4D15-AE17-652A9FDAA509}" dt="2022-03-13T14:33:40.611" v="599" actId="20577"/>
          <ac:spMkLst>
            <pc:docMk/>
            <pc:sldMk cId="3488159560" sldId="261"/>
            <ac:spMk id="16" creationId="{150B1919-B072-4934-9399-DEE413D5FDB1}"/>
          </ac:spMkLst>
        </pc:spChg>
        <pc:spChg chg="add del mod">
          <ac:chgData name="Trishana Drummonds" userId="f3211fe0a42f5fbd" providerId="LiveId" clId="{0A115117-AD97-4D15-AE17-652A9FDAA509}" dt="2022-03-13T14:31:42.703" v="442"/>
          <ac:spMkLst>
            <pc:docMk/>
            <pc:sldMk cId="3488159560" sldId="261"/>
            <ac:spMk id="17" creationId="{E6668571-8195-4D6C-94C8-6F4DD70A9028}"/>
          </ac:spMkLst>
        </pc:spChg>
        <pc:spChg chg="add mod">
          <ac:chgData name="Trishana Drummonds" userId="f3211fe0a42f5fbd" providerId="LiveId" clId="{0A115117-AD97-4D15-AE17-652A9FDAA509}" dt="2022-03-13T14:33:50.372" v="600" actId="313"/>
          <ac:spMkLst>
            <pc:docMk/>
            <pc:sldMk cId="3488159560" sldId="261"/>
            <ac:spMk id="22" creationId="{F49CBF20-0DBE-493C-B9EA-EAAA8EE028CC}"/>
          </ac:spMkLst>
        </pc:spChg>
        <pc:spChg chg="add mod">
          <ac:chgData name="Trishana Drummonds" userId="f3211fe0a42f5fbd" providerId="LiveId" clId="{0A115117-AD97-4D15-AE17-652A9FDAA509}" dt="2022-03-13T14:34:10.304" v="612" actId="313"/>
          <ac:spMkLst>
            <pc:docMk/>
            <pc:sldMk cId="3488159560" sldId="261"/>
            <ac:spMk id="23" creationId="{B5D68AA3-DE33-4D1E-8871-E1BFA8D9E84F}"/>
          </ac:spMkLst>
        </pc:spChg>
        <pc:spChg chg="add mod">
          <ac:chgData name="Trishana Drummonds" userId="f3211fe0a42f5fbd" providerId="LiveId" clId="{0A115117-AD97-4D15-AE17-652A9FDAA509}" dt="2022-03-13T14:34:21.929" v="619" actId="20577"/>
          <ac:spMkLst>
            <pc:docMk/>
            <pc:sldMk cId="3488159560" sldId="261"/>
            <ac:spMk id="24" creationId="{1DB8646C-DE57-4B50-9804-CF913AC55689}"/>
          </ac:spMkLst>
        </pc:spChg>
        <pc:spChg chg="add mod">
          <ac:chgData name="Trishana Drummonds" userId="f3211fe0a42f5fbd" providerId="LiveId" clId="{0A115117-AD97-4D15-AE17-652A9FDAA509}" dt="2022-03-13T14:36:44.141" v="731" actId="1076"/>
          <ac:spMkLst>
            <pc:docMk/>
            <pc:sldMk cId="3488159560" sldId="261"/>
            <ac:spMk id="30" creationId="{7D103DFE-739B-4610-B348-62A2EAFFDE15}"/>
          </ac:spMkLst>
        </pc:spChg>
        <pc:spChg chg="add del">
          <ac:chgData name="Trishana Drummonds" userId="f3211fe0a42f5fbd" providerId="LiveId" clId="{0A115117-AD97-4D15-AE17-652A9FDAA509}" dt="2022-03-13T14:35:59.714" v="695" actId="478"/>
          <ac:spMkLst>
            <pc:docMk/>
            <pc:sldMk cId="3488159560" sldId="261"/>
            <ac:spMk id="33" creationId="{41DCDF5A-5B8B-40F9-8A88-F21271C56B51}"/>
          </ac:spMkLst>
        </pc:spChg>
        <pc:spChg chg="add mod">
          <ac:chgData name="Trishana Drummonds" userId="f3211fe0a42f5fbd" providerId="LiveId" clId="{0A115117-AD97-4D15-AE17-652A9FDAA509}" dt="2022-03-13T14:36:33.958" v="729" actId="1076"/>
          <ac:spMkLst>
            <pc:docMk/>
            <pc:sldMk cId="3488159560" sldId="261"/>
            <ac:spMk id="34" creationId="{5217928B-8B0F-4634-85D4-F557AB8674DC}"/>
          </ac:spMkLst>
        </pc:spChg>
        <pc:spChg chg="add mod">
          <ac:chgData name="Trishana Drummonds" userId="f3211fe0a42f5fbd" providerId="LiveId" clId="{0A115117-AD97-4D15-AE17-652A9FDAA509}" dt="2022-03-13T14:37:37.092" v="817" actId="1076"/>
          <ac:spMkLst>
            <pc:docMk/>
            <pc:sldMk cId="3488159560" sldId="261"/>
            <ac:spMk id="35" creationId="{4F6CC6E5-F91D-4C63-85C1-992F3720BD6F}"/>
          </ac:spMkLst>
        </pc:spChg>
        <pc:spChg chg="add mod">
          <ac:chgData name="Trishana Drummonds" userId="f3211fe0a42f5fbd" providerId="LiveId" clId="{0A115117-AD97-4D15-AE17-652A9FDAA509}" dt="2022-03-13T14:38:18.937" v="884" actId="1076"/>
          <ac:spMkLst>
            <pc:docMk/>
            <pc:sldMk cId="3488159560" sldId="261"/>
            <ac:spMk id="38" creationId="{1939C939-6986-462C-BB21-D4798EACAC7C}"/>
          </ac:spMkLst>
        </pc:spChg>
        <pc:cxnChg chg="add mod">
          <ac:chgData name="Trishana Drummonds" userId="f3211fe0a42f5fbd" providerId="LiveId" clId="{0A115117-AD97-4D15-AE17-652A9FDAA509}" dt="2022-03-13T14:28:42.035" v="413" actId="14100"/>
          <ac:cxnSpMkLst>
            <pc:docMk/>
            <pc:sldMk cId="3488159560" sldId="261"/>
            <ac:cxnSpMk id="5" creationId="{12E06AD3-0026-40DE-B58D-6DAF9ED6838F}"/>
          </ac:cxnSpMkLst>
        </pc:cxnChg>
        <pc:cxnChg chg="add">
          <ac:chgData name="Trishana Drummonds" userId="f3211fe0a42f5fbd" providerId="LiveId" clId="{0A115117-AD97-4D15-AE17-652A9FDAA509}" dt="2022-03-13T14:29:03.239" v="417" actId="11529"/>
          <ac:cxnSpMkLst>
            <pc:docMk/>
            <pc:sldMk cId="3488159560" sldId="261"/>
            <ac:cxnSpMk id="9" creationId="{B78A173A-67D9-40D2-A020-D4AA043F159C}"/>
          </ac:cxnSpMkLst>
        </pc:cxnChg>
        <pc:cxnChg chg="add">
          <ac:chgData name="Trishana Drummonds" userId="f3211fe0a42f5fbd" providerId="LiveId" clId="{0A115117-AD97-4D15-AE17-652A9FDAA509}" dt="2022-03-13T14:29:14.218" v="418" actId="11529"/>
          <ac:cxnSpMkLst>
            <pc:docMk/>
            <pc:sldMk cId="3488159560" sldId="261"/>
            <ac:cxnSpMk id="11" creationId="{F65C4DC4-4582-4AFD-9D04-2E866E85CE7F}"/>
          </ac:cxnSpMkLst>
        </pc:cxnChg>
        <pc:cxnChg chg="add">
          <ac:chgData name="Trishana Drummonds" userId="f3211fe0a42f5fbd" providerId="LiveId" clId="{0A115117-AD97-4D15-AE17-652A9FDAA509}" dt="2022-03-13T14:29:20.162" v="419" actId="11529"/>
          <ac:cxnSpMkLst>
            <pc:docMk/>
            <pc:sldMk cId="3488159560" sldId="261"/>
            <ac:cxnSpMk id="13" creationId="{958EFBD5-B1F0-41B6-811A-8EF01AFDA7A5}"/>
          </ac:cxnSpMkLst>
        </pc:cxnChg>
        <pc:cxnChg chg="add mod">
          <ac:chgData name="Trishana Drummonds" userId="f3211fe0a42f5fbd" providerId="LiveId" clId="{0A115117-AD97-4D15-AE17-652A9FDAA509}" dt="2022-03-13T14:34:38.613" v="624" actId="1076"/>
          <ac:cxnSpMkLst>
            <pc:docMk/>
            <pc:sldMk cId="3488159560" sldId="261"/>
            <ac:cxnSpMk id="15" creationId="{59312C09-D57C-4A35-9DC7-1395695BAE71}"/>
          </ac:cxnSpMkLst>
        </pc:cxnChg>
        <pc:cxnChg chg="add">
          <ac:chgData name="Trishana Drummonds" userId="f3211fe0a42f5fbd" providerId="LiveId" clId="{0A115117-AD97-4D15-AE17-652A9FDAA509}" dt="2022-03-13T14:31:34.464" v="438" actId="11529"/>
          <ac:cxnSpMkLst>
            <pc:docMk/>
            <pc:sldMk cId="3488159560" sldId="261"/>
            <ac:cxnSpMk id="19" creationId="{252E3487-79E9-42E7-8B80-1A0D4E98813C}"/>
          </ac:cxnSpMkLst>
        </pc:cxnChg>
        <pc:cxnChg chg="add del">
          <ac:chgData name="Trishana Drummonds" userId="f3211fe0a42f5fbd" providerId="LiveId" clId="{0A115117-AD97-4D15-AE17-652A9FDAA509}" dt="2022-03-13T14:31:42.703" v="440" actId="478"/>
          <ac:cxnSpMkLst>
            <pc:docMk/>
            <pc:sldMk cId="3488159560" sldId="261"/>
            <ac:cxnSpMk id="21" creationId="{871F6386-8559-4876-8DEC-F4A88FFFB5AF}"/>
          </ac:cxnSpMkLst>
        </pc:cxnChg>
        <pc:cxnChg chg="add del">
          <ac:chgData name="Trishana Drummonds" userId="f3211fe0a42f5fbd" providerId="LiveId" clId="{0A115117-AD97-4D15-AE17-652A9FDAA509}" dt="2022-03-13T14:34:29.196" v="621" actId="478"/>
          <ac:cxnSpMkLst>
            <pc:docMk/>
            <pc:sldMk cId="3488159560" sldId="261"/>
            <ac:cxnSpMk id="26" creationId="{002B0D4A-A7B0-43F0-894B-A88A92F2477A}"/>
          </ac:cxnSpMkLst>
        </pc:cxnChg>
        <pc:cxnChg chg="add">
          <ac:chgData name="Trishana Drummonds" userId="f3211fe0a42f5fbd" providerId="LiveId" clId="{0A115117-AD97-4D15-AE17-652A9FDAA509}" dt="2022-03-13T14:34:44.957" v="625" actId="11529"/>
          <ac:cxnSpMkLst>
            <pc:docMk/>
            <pc:sldMk cId="3488159560" sldId="261"/>
            <ac:cxnSpMk id="29" creationId="{5666899F-4A5E-461A-8110-310415859D55}"/>
          </ac:cxnSpMkLst>
        </pc:cxnChg>
        <pc:cxnChg chg="add">
          <ac:chgData name="Trishana Drummonds" userId="f3211fe0a42f5fbd" providerId="LiveId" clId="{0A115117-AD97-4D15-AE17-652A9FDAA509}" dt="2022-03-13T14:35:50.001" v="693" actId="11529"/>
          <ac:cxnSpMkLst>
            <pc:docMk/>
            <pc:sldMk cId="3488159560" sldId="261"/>
            <ac:cxnSpMk id="32" creationId="{323A86DB-33DE-447A-AAF7-DD3F0FFDF9CE}"/>
          </ac:cxnSpMkLst>
        </pc:cxnChg>
        <pc:cxnChg chg="add">
          <ac:chgData name="Trishana Drummonds" userId="f3211fe0a42f5fbd" providerId="LiveId" clId="{0A115117-AD97-4D15-AE17-652A9FDAA509}" dt="2022-03-13T14:37:42.416" v="818" actId="11529"/>
          <ac:cxnSpMkLst>
            <pc:docMk/>
            <pc:sldMk cId="3488159560" sldId="261"/>
            <ac:cxnSpMk id="37" creationId="{FFD6F887-08AC-454F-BCB1-3BE38E14FA22}"/>
          </ac:cxnSpMkLst>
        </pc:cxnChg>
      </pc:sldChg>
      <pc:sldChg chg="addSp delSp modSp new mod">
        <pc:chgData name="Trishana Drummonds" userId="f3211fe0a42f5fbd" providerId="LiveId" clId="{0A115117-AD97-4D15-AE17-652A9FDAA509}" dt="2022-03-13T14:48:01.132" v="1754" actId="20577"/>
        <pc:sldMkLst>
          <pc:docMk/>
          <pc:sldMk cId="3066264037" sldId="262"/>
        </pc:sldMkLst>
        <pc:spChg chg="mod">
          <ac:chgData name="Trishana Drummonds" userId="f3211fe0a42f5fbd" providerId="LiveId" clId="{0A115117-AD97-4D15-AE17-652A9FDAA509}" dt="2022-03-13T14:39:19.837" v="920" actId="20577"/>
          <ac:spMkLst>
            <pc:docMk/>
            <pc:sldMk cId="3066264037" sldId="262"/>
            <ac:spMk id="2" creationId="{9E99E4AE-6D8B-4129-8091-A7DBBE3DD819}"/>
          </ac:spMkLst>
        </pc:spChg>
        <pc:spChg chg="del mod">
          <ac:chgData name="Trishana Drummonds" userId="f3211fe0a42f5fbd" providerId="LiveId" clId="{0A115117-AD97-4D15-AE17-652A9FDAA509}" dt="2022-03-13T14:39:26.369" v="922" actId="478"/>
          <ac:spMkLst>
            <pc:docMk/>
            <pc:sldMk cId="3066264037" sldId="262"/>
            <ac:spMk id="3" creationId="{AAC81EB6-3A8D-451D-9B37-D7ADDA1503D8}"/>
          </ac:spMkLst>
        </pc:spChg>
        <pc:spChg chg="add mod">
          <ac:chgData name="Trishana Drummonds" userId="f3211fe0a42f5fbd" providerId="LiveId" clId="{0A115117-AD97-4D15-AE17-652A9FDAA509}" dt="2022-03-13T14:43:02.428" v="1164" actId="1076"/>
          <ac:spMkLst>
            <pc:docMk/>
            <pc:sldMk cId="3066264037" sldId="262"/>
            <ac:spMk id="4" creationId="{461A8371-54DE-4D1F-B09C-12CC178FB326}"/>
          </ac:spMkLst>
        </pc:spChg>
        <pc:spChg chg="add del mod">
          <ac:chgData name="Trishana Drummonds" userId="f3211fe0a42f5fbd" providerId="LiveId" clId="{0A115117-AD97-4D15-AE17-652A9FDAA509}" dt="2022-03-13T14:43:11.723" v="1167"/>
          <ac:spMkLst>
            <pc:docMk/>
            <pc:sldMk cId="3066264037" sldId="262"/>
            <ac:spMk id="5" creationId="{AFE12042-1B7B-4114-ADBF-73735A153585}"/>
          </ac:spMkLst>
        </pc:spChg>
        <pc:spChg chg="add mod">
          <ac:chgData name="Trishana Drummonds" userId="f3211fe0a42f5fbd" providerId="LiveId" clId="{0A115117-AD97-4D15-AE17-652A9FDAA509}" dt="2022-03-13T14:45:56.899" v="1478" actId="1076"/>
          <ac:spMkLst>
            <pc:docMk/>
            <pc:sldMk cId="3066264037" sldId="262"/>
            <ac:spMk id="6" creationId="{F408EACD-DA85-4214-85CF-C21BD2156823}"/>
          </ac:spMkLst>
        </pc:spChg>
        <pc:spChg chg="add mod">
          <ac:chgData name="Trishana Drummonds" userId="f3211fe0a42f5fbd" providerId="LiveId" clId="{0A115117-AD97-4D15-AE17-652A9FDAA509}" dt="2022-03-13T14:48:01.132" v="1754" actId="20577"/>
          <ac:spMkLst>
            <pc:docMk/>
            <pc:sldMk cId="3066264037" sldId="262"/>
            <ac:spMk id="7" creationId="{1B0098FE-8D0A-41CA-85C1-C7C2194F0DE9}"/>
          </ac:spMkLst>
        </pc:spChg>
      </pc:sldChg>
      <pc:sldChg chg="addSp delSp modSp new mod">
        <pc:chgData name="Trishana Drummonds" userId="f3211fe0a42f5fbd" providerId="LiveId" clId="{0A115117-AD97-4D15-AE17-652A9FDAA509}" dt="2022-03-13T14:56:06.378" v="2390" actId="20577"/>
        <pc:sldMkLst>
          <pc:docMk/>
          <pc:sldMk cId="667018086" sldId="263"/>
        </pc:sldMkLst>
        <pc:spChg chg="mod">
          <ac:chgData name="Trishana Drummonds" userId="f3211fe0a42f5fbd" providerId="LiveId" clId="{0A115117-AD97-4D15-AE17-652A9FDAA509}" dt="2022-03-13T14:48:35.922" v="1797" actId="20577"/>
          <ac:spMkLst>
            <pc:docMk/>
            <pc:sldMk cId="667018086" sldId="263"/>
            <ac:spMk id="2" creationId="{3B6E0707-91B7-4E27-810D-6F33F1021921}"/>
          </ac:spMkLst>
        </pc:spChg>
        <pc:spChg chg="del mod">
          <ac:chgData name="Trishana Drummonds" userId="f3211fe0a42f5fbd" providerId="LiveId" clId="{0A115117-AD97-4D15-AE17-652A9FDAA509}" dt="2022-03-13T14:48:41.429" v="1798" actId="478"/>
          <ac:spMkLst>
            <pc:docMk/>
            <pc:sldMk cId="667018086" sldId="263"/>
            <ac:spMk id="3" creationId="{8F531290-26F9-480F-B411-4D3833A8E1D0}"/>
          </ac:spMkLst>
        </pc:spChg>
        <pc:spChg chg="add mod">
          <ac:chgData name="Trishana Drummonds" userId="f3211fe0a42f5fbd" providerId="LiveId" clId="{0A115117-AD97-4D15-AE17-652A9FDAA509}" dt="2022-03-13T14:50:34.629" v="2127" actId="313"/>
          <ac:spMkLst>
            <pc:docMk/>
            <pc:sldMk cId="667018086" sldId="263"/>
            <ac:spMk id="4" creationId="{A9DEBF66-42C7-4BC2-A923-0CCC633E132D}"/>
          </ac:spMkLst>
        </pc:spChg>
        <pc:spChg chg="add mod">
          <ac:chgData name="Trishana Drummonds" userId="f3211fe0a42f5fbd" providerId="LiveId" clId="{0A115117-AD97-4D15-AE17-652A9FDAA509}" dt="2022-03-13T14:56:06.378" v="2390" actId="20577"/>
          <ac:spMkLst>
            <pc:docMk/>
            <pc:sldMk cId="667018086" sldId="263"/>
            <ac:spMk id="5" creationId="{4AF109B0-BCCB-4C08-83B7-816B651B8C0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BA4FB3-E77B-4AA8-819A-636F5D75F007}" type="datetimeFigureOut">
              <a:rPr lang="en-GB" smtClean="0"/>
              <a:t>13/03/2022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77EAD-5C9B-4F97-85E1-EB55E31CD37C}" type="slidenum">
              <a:rPr lang="en-GB" smtClean="0"/>
              <a:t>‹#›</a:t>
            </a:fld>
            <a:endParaRPr lang="en-GB"/>
          </a:p>
        </p:txBody>
      </p:sp>
    </p:spTree>
    <p:extLst>
      <p:ext uri="{BB962C8B-B14F-4D97-AF65-F5344CB8AC3E}">
        <p14:creationId xmlns:p14="http://schemas.microsoft.com/office/powerpoint/2010/main" val="2685668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77EAD-5C9B-4F97-85E1-EB55E31CD37C}" type="slidenum">
              <a:rPr lang="en-GB" smtClean="0"/>
              <a:t>2</a:t>
            </a:fld>
            <a:endParaRPr lang="en-GB"/>
          </a:p>
        </p:txBody>
      </p:sp>
    </p:spTree>
    <p:extLst>
      <p:ext uri="{BB962C8B-B14F-4D97-AF65-F5344CB8AC3E}">
        <p14:creationId xmlns:p14="http://schemas.microsoft.com/office/powerpoint/2010/main" val="251343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A2D56D-8CDB-48D3-9003-BD9FF63396E0}" type="datetimeFigureOut">
              <a:rPr lang="en-GB" smtClean="0"/>
              <a:t>13/03/2022</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3022341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2D56D-8CDB-48D3-9003-BD9FF63396E0}"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2559913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A2D56D-8CDB-48D3-9003-BD9FF63396E0}"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1706308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A2D56D-8CDB-48D3-9003-BD9FF63396E0}"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1739366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A2D56D-8CDB-48D3-9003-BD9FF63396E0}" type="datetimeFigureOut">
              <a:rPr lang="en-GB" smtClean="0"/>
              <a:t>13/03/2022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4265160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DA2D56D-8CDB-48D3-9003-BD9FF63396E0}" type="datetimeFigureOut">
              <a:rPr lang="en-GB" smtClean="0"/>
              <a:t>13/03/2022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2503246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A2D56D-8CDB-48D3-9003-BD9FF63396E0}" type="datetimeFigureOut">
              <a:rPr lang="en-GB" smtClean="0"/>
              <a:t>13/03/2022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430487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A2D56D-8CDB-48D3-9003-BD9FF63396E0}"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615084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DA2D56D-8CDB-48D3-9003-BD9FF63396E0}" type="datetimeFigureOut">
              <a:rPr lang="en-GB" smtClean="0"/>
              <a:t>13/03/2022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2290604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2D56D-8CDB-48D3-9003-BD9FF63396E0}"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470534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2D56D-8CDB-48D3-9003-BD9FF63396E0}"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9BCE0-0343-4C02-A93E-71D9FDEC0D86}" type="slidenum">
              <a:rPr lang="en-GB" smtClean="0"/>
              <a:t>‹#›</a:t>
            </a:fld>
            <a:endParaRPr lang="en-GB"/>
          </a:p>
        </p:txBody>
      </p:sp>
    </p:spTree>
    <p:extLst>
      <p:ext uri="{BB962C8B-B14F-4D97-AF65-F5344CB8AC3E}">
        <p14:creationId xmlns:p14="http://schemas.microsoft.com/office/powerpoint/2010/main" val="359229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DA2D56D-8CDB-48D3-9003-BD9FF63396E0}" type="datetimeFigureOut">
              <a:rPr lang="en-GB" smtClean="0"/>
              <a:t>13/03/2022</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509BCE0-0343-4C02-A93E-71D9FDEC0D86}"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510360"/>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65C3F-274B-4927-9E4C-5175058AAE62}"/>
              </a:ext>
            </a:extLst>
          </p:cNvPr>
          <p:cNvSpPr>
            <a:spLocks noGrp="1"/>
          </p:cNvSpPr>
          <p:nvPr>
            <p:ph type="ctrTitle"/>
          </p:nvPr>
        </p:nvSpPr>
        <p:spPr>
          <a:xfrm>
            <a:off x="905609" y="802298"/>
            <a:ext cx="8546122" cy="1589210"/>
          </a:xfrm>
        </p:spPr>
        <p:txBody>
          <a:bodyPr>
            <a:normAutofit/>
          </a:bodyPr>
          <a:lstStyle/>
          <a:p>
            <a:r>
              <a:rPr lang="en-GB" sz="2800" b="1" dirty="0"/>
              <a:t>Solving the complex problem of staff  absenteeism in Mid Cheshire Hospitals NHS Foundation Trust also known as (MCHT)</a:t>
            </a:r>
            <a:endParaRPr lang="en-GB" sz="2800" dirty="0"/>
          </a:p>
        </p:txBody>
      </p:sp>
      <p:sp>
        <p:nvSpPr>
          <p:cNvPr id="4" name="TextBox 3">
            <a:extLst>
              <a:ext uri="{FF2B5EF4-FFF2-40B4-BE49-F238E27FC236}">
                <a16:creationId xmlns:a16="http://schemas.microsoft.com/office/drawing/2014/main" id="{1F891095-E697-4512-80CC-0564BD30CD8C}"/>
              </a:ext>
            </a:extLst>
          </p:cNvPr>
          <p:cNvSpPr txBox="1"/>
          <p:nvPr/>
        </p:nvSpPr>
        <p:spPr>
          <a:xfrm>
            <a:off x="6989885" y="2828835"/>
            <a:ext cx="3868615" cy="2031325"/>
          </a:xfrm>
          <a:prstGeom prst="rect">
            <a:avLst/>
          </a:prstGeom>
          <a:noFill/>
        </p:spPr>
        <p:txBody>
          <a:bodyPr wrap="square" rtlCol="0">
            <a:spAutoFit/>
          </a:bodyPr>
          <a:lstStyle/>
          <a:p>
            <a:r>
              <a:rPr lang="en-GB" dirty="0"/>
              <a:t>Problem solving </a:t>
            </a:r>
            <a:r>
              <a:rPr lang="en-GB"/>
              <a:t>and decision making</a:t>
            </a:r>
            <a:endParaRPr lang="en-GB" dirty="0"/>
          </a:p>
          <a:p>
            <a:endParaRPr lang="en-GB" dirty="0"/>
          </a:p>
          <a:p>
            <a:r>
              <a:rPr lang="en-GB" dirty="0"/>
              <a:t>2107876</a:t>
            </a:r>
          </a:p>
          <a:p>
            <a:r>
              <a:rPr lang="en-GB" dirty="0"/>
              <a:t>Prince </a:t>
            </a:r>
            <a:r>
              <a:rPr lang="en-GB" dirty="0" err="1"/>
              <a:t>Acha</a:t>
            </a:r>
            <a:r>
              <a:rPr lang="en-GB" dirty="0"/>
              <a:t> </a:t>
            </a:r>
          </a:p>
          <a:p>
            <a:endParaRPr lang="en-GB" dirty="0"/>
          </a:p>
          <a:p>
            <a:r>
              <a:rPr lang="en-GB" dirty="0" err="1"/>
              <a:t>Chijioke</a:t>
            </a:r>
            <a:r>
              <a:rPr lang="en-GB" dirty="0"/>
              <a:t> Uba</a:t>
            </a:r>
          </a:p>
        </p:txBody>
      </p:sp>
    </p:spTree>
    <p:extLst>
      <p:ext uri="{BB962C8B-B14F-4D97-AF65-F5344CB8AC3E}">
        <p14:creationId xmlns:p14="http://schemas.microsoft.com/office/powerpoint/2010/main" val="627820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1F11-F161-4A3F-B440-5EB2983E40C9}"/>
              </a:ext>
            </a:extLst>
          </p:cNvPr>
          <p:cNvSpPr>
            <a:spLocks noGrp="1"/>
          </p:cNvSpPr>
          <p:nvPr>
            <p:ph type="title"/>
          </p:nvPr>
        </p:nvSpPr>
        <p:spPr/>
        <p:txBody>
          <a:bodyPr>
            <a:noAutofit/>
          </a:bodyPr>
          <a:lstStyle/>
          <a:p>
            <a:r>
              <a:rPr lang="en-GB" sz="3200" b="1" dirty="0"/>
              <a:t>Solving the complex problem of staff  absenteeism in Mid Cheshire Hospitals NHS Foundation Trust also known as (MCHT)</a:t>
            </a:r>
          </a:p>
        </p:txBody>
      </p:sp>
      <p:sp>
        <p:nvSpPr>
          <p:cNvPr id="3" name="Content Placeholder 2">
            <a:extLst>
              <a:ext uri="{FF2B5EF4-FFF2-40B4-BE49-F238E27FC236}">
                <a16:creationId xmlns:a16="http://schemas.microsoft.com/office/drawing/2014/main" id="{E4DB550B-2B12-4168-AD05-059F1F257576}"/>
              </a:ext>
            </a:extLst>
          </p:cNvPr>
          <p:cNvSpPr>
            <a:spLocks noGrp="1"/>
          </p:cNvSpPr>
          <p:nvPr>
            <p:ph idx="1"/>
          </p:nvPr>
        </p:nvSpPr>
        <p:spPr/>
        <p:txBody>
          <a:bodyPr>
            <a:normAutofit/>
          </a:bodyPr>
          <a:lstStyle/>
          <a:p>
            <a:pPr marL="0" indent="0">
              <a:buNone/>
            </a:pPr>
            <a:r>
              <a:rPr lang="en-GB" dirty="0"/>
              <a:t>Identify the problem of absenteeism.</a:t>
            </a:r>
          </a:p>
          <a:p>
            <a:r>
              <a:rPr lang="en-GB" dirty="0"/>
              <a:t>Being away with out a good reason in staying away from work.</a:t>
            </a:r>
          </a:p>
          <a:p>
            <a:r>
              <a:rPr lang="en-GB" dirty="0"/>
              <a:t>This can be typically a patter of absence from staff duty with out a reason.</a:t>
            </a:r>
          </a:p>
          <a:p>
            <a:r>
              <a:rPr lang="en-GB" b="0" i="0" dirty="0">
                <a:effectLst/>
                <a:latin typeface="arial" panose="020B0604020202020204" pitchFamily="34" charset="0"/>
              </a:rPr>
              <a:t>This is </a:t>
            </a:r>
            <a:r>
              <a:rPr lang="en-GB" dirty="0">
                <a:latin typeface="arial" panose="020B0604020202020204" pitchFamily="34" charset="0"/>
              </a:rPr>
              <a:t>because the absent is unplanned which is absenteeism.</a:t>
            </a:r>
          </a:p>
          <a:p>
            <a:r>
              <a:rPr lang="en-GB" dirty="0">
                <a:latin typeface="arial" panose="020B0604020202020204" pitchFamily="34" charset="0"/>
              </a:rPr>
              <a:t>Absenteeism is seen as poor individual presentation.</a:t>
            </a:r>
          </a:p>
          <a:p>
            <a:r>
              <a:rPr lang="en-GB" b="0" i="0" dirty="0">
                <a:effectLst/>
                <a:latin typeface="arial" panose="020B0604020202020204" pitchFamily="34" charset="0"/>
              </a:rPr>
              <a:t>Implicit meaning not being direct in the contract between the employer and employee</a:t>
            </a:r>
          </a:p>
        </p:txBody>
      </p:sp>
    </p:spTree>
    <p:extLst>
      <p:ext uri="{BB962C8B-B14F-4D97-AF65-F5344CB8AC3E}">
        <p14:creationId xmlns:p14="http://schemas.microsoft.com/office/powerpoint/2010/main" val="21737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8A871-C971-47A6-AD8A-0C163E1E1E18}"/>
              </a:ext>
            </a:extLst>
          </p:cNvPr>
          <p:cNvSpPr>
            <a:spLocks noGrp="1"/>
          </p:cNvSpPr>
          <p:nvPr>
            <p:ph type="title"/>
          </p:nvPr>
        </p:nvSpPr>
        <p:spPr>
          <a:xfrm>
            <a:off x="899160" y="365125"/>
            <a:ext cx="10454640" cy="1325563"/>
          </a:xfrm>
        </p:spPr>
        <p:txBody>
          <a:bodyPr/>
          <a:lstStyle/>
          <a:p>
            <a:r>
              <a:rPr lang="en-GB" dirty="0"/>
              <a:t>Impact of absenteeism in the MCHT </a:t>
            </a:r>
          </a:p>
        </p:txBody>
      </p:sp>
      <p:sp>
        <p:nvSpPr>
          <p:cNvPr id="3" name="Content Placeholder 2">
            <a:extLst>
              <a:ext uri="{FF2B5EF4-FFF2-40B4-BE49-F238E27FC236}">
                <a16:creationId xmlns:a16="http://schemas.microsoft.com/office/drawing/2014/main" id="{EB61750D-01AA-4C2E-AC61-78C4EDC17EEF}"/>
              </a:ext>
            </a:extLst>
          </p:cNvPr>
          <p:cNvSpPr>
            <a:spLocks noGrp="1"/>
          </p:cNvSpPr>
          <p:nvPr>
            <p:ph idx="1"/>
          </p:nvPr>
        </p:nvSpPr>
        <p:spPr>
          <a:xfrm>
            <a:off x="335280" y="1825625"/>
            <a:ext cx="11018520" cy="3157855"/>
          </a:xfrm>
        </p:spPr>
        <p:txBody>
          <a:bodyPr/>
          <a:lstStyle/>
          <a:p>
            <a:r>
              <a:rPr lang="en-GB" dirty="0"/>
              <a:t>Nurses neglecting their work at the hospital may cause :</a:t>
            </a:r>
          </a:p>
          <a:p>
            <a:r>
              <a:rPr lang="en-GB" dirty="0"/>
              <a:t>Impact to the patient state to get worse or become critical</a:t>
            </a:r>
          </a:p>
          <a:p>
            <a:r>
              <a:rPr lang="en-GB" dirty="0"/>
              <a:t>Lack of patient to have the care needed because of low staff being absent.</a:t>
            </a:r>
          </a:p>
          <a:p>
            <a:r>
              <a:rPr lang="en-GB" dirty="0"/>
              <a:t>Higher risk in rate in death and increase in savvier sickness. </a:t>
            </a:r>
          </a:p>
        </p:txBody>
      </p:sp>
    </p:spTree>
    <p:extLst>
      <p:ext uri="{BB962C8B-B14F-4D97-AF65-F5344CB8AC3E}">
        <p14:creationId xmlns:p14="http://schemas.microsoft.com/office/powerpoint/2010/main" val="3374136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39186-0A7C-48F9-86C3-69D1BA2CE93C}"/>
              </a:ext>
            </a:extLst>
          </p:cNvPr>
          <p:cNvSpPr>
            <a:spLocks noGrp="1"/>
          </p:cNvSpPr>
          <p:nvPr>
            <p:ph type="title"/>
          </p:nvPr>
        </p:nvSpPr>
        <p:spPr/>
        <p:txBody>
          <a:bodyPr>
            <a:normAutofit/>
          </a:bodyPr>
          <a:lstStyle/>
          <a:p>
            <a:r>
              <a:rPr lang="en-GB" dirty="0"/>
              <a:t>Identify the problem and how do you identify  the staff absenteeism.</a:t>
            </a:r>
          </a:p>
        </p:txBody>
      </p:sp>
      <p:sp>
        <p:nvSpPr>
          <p:cNvPr id="3" name="Content Placeholder 2">
            <a:extLst>
              <a:ext uri="{FF2B5EF4-FFF2-40B4-BE49-F238E27FC236}">
                <a16:creationId xmlns:a16="http://schemas.microsoft.com/office/drawing/2014/main" id="{8EC086DE-9C89-4A9B-9A97-72D2F0F862C9}"/>
              </a:ext>
            </a:extLst>
          </p:cNvPr>
          <p:cNvSpPr>
            <a:spLocks noGrp="1"/>
          </p:cNvSpPr>
          <p:nvPr>
            <p:ph idx="1"/>
          </p:nvPr>
        </p:nvSpPr>
        <p:spPr/>
        <p:txBody>
          <a:bodyPr/>
          <a:lstStyle/>
          <a:p>
            <a:pPr marL="0" indent="0">
              <a:buNone/>
            </a:pPr>
            <a:r>
              <a:rPr lang="en-GB" dirty="0"/>
              <a:t>To identify the problem:</a:t>
            </a:r>
          </a:p>
          <a:p>
            <a:r>
              <a:rPr lang="en-GB" dirty="0"/>
              <a:t>Logs to nurse not sign</a:t>
            </a:r>
          </a:p>
          <a:p>
            <a:r>
              <a:rPr lang="en-GB" dirty="0"/>
              <a:t>Surgery log being neglected </a:t>
            </a:r>
          </a:p>
          <a:p>
            <a:endParaRPr lang="en-GB" dirty="0"/>
          </a:p>
          <a:p>
            <a:endParaRPr lang="en-GB" dirty="0"/>
          </a:p>
        </p:txBody>
      </p:sp>
    </p:spTree>
    <p:extLst>
      <p:ext uri="{BB962C8B-B14F-4D97-AF65-F5344CB8AC3E}">
        <p14:creationId xmlns:p14="http://schemas.microsoft.com/office/powerpoint/2010/main" val="1602235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3BACC-1C81-429B-8485-3904C50C6B40}"/>
              </a:ext>
            </a:extLst>
          </p:cNvPr>
          <p:cNvSpPr>
            <a:spLocks noGrp="1"/>
          </p:cNvSpPr>
          <p:nvPr>
            <p:ph type="title"/>
          </p:nvPr>
        </p:nvSpPr>
        <p:spPr/>
        <p:txBody>
          <a:bodyPr/>
          <a:lstStyle/>
          <a:p>
            <a:r>
              <a:rPr lang="en-GB" dirty="0"/>
              <a:t>Fish diagram</a:t>
            </a:r>
          </a:p>
        </p:txBody>
      </p:sp>
      <p:cxnSp>
        <p:nvCxnSpPr>
          <p:cNvPr id="5" name="Straight Connector 4">
            <a:extLst>
              <a:ext uri="{FF2B5EF4-FFF2-40B4-BE49-F238E27FC236}">
                <a16:creationId xmlns:a16="http://schemas.microsoft.com/office/drawing/2014/main" id="{12E06AD3-0026-40DE-B58D-6DAF9ED6838F}"/>
              </a:ext>
            </a:extLst>
          </p:cNvPr>
          <p:cNvCxnSpPr>
            <a:cxnSpLocks/>
          </p:cNvCxnSpPr>
          <p:nvPr/>
        </p:nvCxnSpPr>
        <p:spPr>
          <a:xfrm>
            <a:off x="2831123" y="3568254"/>
            <a:ext cx="5855677" cy="62969"/>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C0A6628-D0E4-41E3-993B-E3062F5CE790}"/>
              </a:ext>
            </a:extLst>
          </p:cNvPr>
          <p:cNvSpPr txBox="1"/>
          <p:nvPr/>
        </p:nvSpPr>
        <p:spPr>
          <a:xfrm>
            <a:off x="8801100" y="3446585"/>
            <a:ext cx="1827394" cy="369276"/>
          </a:xfrm>
          <a:prstGeom prst="rect">
            <a:avLst/>
          </a:prstGeom>
          <a:noFill/>
        </p:spPr>
        <p:txBody>
          <a:bodyPr wrap="square" rtlCol="0">
            <a:spAutoFit/>
          </a:bodyPr>
          <a:lstStyle/>
          <a:p>
            <a:r>
              <a:rPr lang="en-GB" dirty="0"/>
              <a:t>absenteeism</a:t>
            </a:r>
          </a:p>
        </p:txBody>
      </p:sp>
      <p:cxnSp>
        <p:nvCxnSpPr>
          <p:cNvPr id="9" name="Straight Connector 8">
            <a:extLst>
              <a:ext uri="{FF2B5EF4-FFF2-40B4-BE49-F238E27FC236}">
                <a16:creationId xmlns:a16="http://schemas.microsoft.com/office/drawing/2014/main" id="{B78A173A-67D9-40D2-A020-D4AA043F159C}"/>
              </a:ext>
            </a:extLst>
          </p:cNvPr>
          <p:cNvCxnSpPr/>
          <p:nvPr/>
        </p:nvCxnSpPr>
        <p:spPr>
          <a:xfrm flipH="1" flipV="1">
            <a:off x="4229100" y="2734408"/>
            <a:ext cx="844062" cy="833846"/>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65C4DC4-4582-4AFD-9D04-2E866E85CE7F}"/>
              </a:ext>
            </a:extLst>
          </p:cNvPr>
          <p:cNvCxnSpPr/>
          <p:nvPr/>
        </p:nvCxnSpPr>
        <p:spPr>
          <a:xfrm flipH="1" flipV="1">
            <a:off x="6453554" y="2672862"/>
            <a:ext cx="738554" cy="95836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58EFBD5-B1F0-41B6-811A-8EF01AFDA7A5}"/>
              </a:ext>
            </a:extLst>
          </p:cNvPr>
          <p:cNvCxnSpPr/>
          <p:nvPr/>
        </p:nvCxnSpPr>
        <p:spPr>
          <a:xfrm flipH="1">
            <a:off x="4044462" y="3631223"/>
            <a:ext cx="1485900" cy="580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9312C09-D57C-4A35-9DC7-1395695BAE71}"/>
              </a:ext>
            </a:extLst>
          </p:cNvPr>
          <p:cNvCxnSpPr>
            <a:cxnSpLocks/>
          </p:cNvCxnSpPr>
          <p:nvPr/>
        </p:nvCxnSpPr>
        <p:spPr>
          <a:xfrm>
            <a:off x="5029201" y="3802989"/>
            <a:ext cx="501161" cy="743868"/>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50B1919-B072-4934-9399-DEE413D5FDB1}"/>
              </a:ext>
            </a:extLst>
          </p:cNvPr>
          <p:cNvSpPr txBox="1"/>
          <p:nvPr/>
        </p:nvSpPr>
        <p:spPr>
          <a:xfrm>
            <a:off x="6646985" y="2109415"/>
            <a:ext cx="1661746" cy="369332"/>
          </a:xfrm>
          <a:prstGeom prst="rect">
            <a:avLst/>
          </a:prstGeom>
          <a:noFill/>
        </p:spPr>
        <p:txBody>
          <a:bodyPr wrap="square" rtlCol="0">
            <a:spAutoFit/>
          </a:bodyPr>
          <a:lstStyle/>
          <a:p>
            <a:r>
              <a:rPr lang="en-GB" dirty="0" err="1"/>
              <a:t>Enveirment</a:t>
            </a:r>
            <a:endParaRPr lang="en-GB" dirty="0"/>
          </a:p>
        </p:txBody>
      </p:sp>
      <p:cxnSp>
        <p:nvCxnSpPr>
          <p:cNvPr id="19" name="Straight Connector 18">
            <a:extLst>
              <a:ext uri="{FF2B5EF4-FFF2-40B4-BE49-F238E27FC236}">
                <a16:creationId xmlns:a16="http://schemas.microsoft.com/office/drawing/2014/main" id="{252E3487-79E9-42E7-8B80-1A0D4E98813C}"/>
              </a:ext>
            </a:extLst>
          </p:cNvPr>
          <p:cNvCxnSpPr/>
          <p:nvPr/>
        </p:nvCxnSpPr>
        <p:spPr>
          <a:xfrm flipV="1">
            <a:off x="6822831" y="2456712"/>
            <a:ext cx="369277" cy="694619"/>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F49CBF20-0DBE-493C-B9EA-EAAA8EE028CC}"/>
              </a:ext>
            </a:extLst>
          </p:cNvPr>
          <p:cNvSpPr txBox="1"/>
          <p:nvPr/>
        </p:nvSpPr>
        <p:spPr>
          <a:xfrm>
            <a:off x="5688623" y="2294081"/>
            <a:ext cx="958362" cy="1015663"/>
          </a:xfrm>
          <a:prstGeom prst="rect">
            <a:avLst/>
          </a:prstGeom>
          <a:noFill/>
        </p:spPr>
        <p:txBody>
          <a:bodyPr wrap="square" rtlCol="0">
            <a:spAutoFit/>
          </a:bodyPr>
          <a:lstStyle/>
          <a:p>
            <a:r>
              <a:rPr lang="en-GB" sz="1200" dirty="0"/>
              <a:t>Cold work please, likely to cause stickiness</a:t>
            </a:r>
          </a:p>
        </p:txBody>
      </p:sp>
      <p:sp>
        <p:nvSpPr>
          <p:cNvPr id="23" name="TextBox 22">
            <a:extLst>
              <a:ext uri="{FF2B5EF4-FFF2-40B4-BE49-F238E27FC236}">
                <a16:creationId xmlns:a16="http://schemas.microsoft.com/office/drawing/2014/main" id="{B5D68AA3-DE33-4D1E-8871-E1BFA8D9E84F}"/>
              </a:ext>
            </a:extLst>
          </p:cNvPr>
          <p:cNvSpPr txBox="1"/>
          <p:nvPr/>
        </p:nvSpPr>
        <p:spPr>
          <a:xfrm>
            <a:off x="3613638" y="2294081"/>
            <a:ext cx="1661747" cy="369332"/>
          </a:xfrm>
          <a:prstGeom prst="rect">
            <a:avLst/>
          </a:prstGeom>
          <a:noFill/>
        </p:spPr>
        <p:txBody>
          <a:bodyPr wrap="square" rtlCol="0">
            <a:spAutoFit/>
          </a:bodyPr>
          <a:lstStyle/>
          <a:p>
            <a:r>
              <a:rPr lang="en-GB" dirty="0"/>
              <a:t>equipment's</a:t>
            </a:r>
          </a:p>
        </p:txBody>
      </p:sp>
      <p:sp>
        <p:nvSpPr>
          <p:cNvPr id="24" name="TextBox 23">
            <a:extLst>
              <a:ext uri="{FF2B5EF4-FFF2-40B4-BE49-F238E27FC236}">
                <a16:creationId xmlns:a16="http://schemas.microsoft.com/office/drawing/2014/main" id="{1DB8646C-DE57-4B50-9804-CF913AC55689}"/>
              </a:ext>
            </a:extLst>
          </p:cNvPr>
          <p:cNvSpPr txBox="1"/>
          <p:nvPr/>
        </p:nvSpPr>
        <p:spPr>
          <a:xfrm>
            <a:off x="3613638" y="4237892"/>
            <a:ext cx="1485900" cy="369332"/>
          </a:xfrm>
          <a:prstGeom prst="rect">
            <a:avLst/>
          </a:prstGeom>
          <a:noFill/>
        </p:spPr>
        <p:txBody>
          <a:bodyPr wrap="square" rtlCol="0">
            <a:spAutoFit/>
          </a:bodyPr>
          <a:lstStyle/>
          <a:p>
            <a:r>
              <a:rPr lang="en-GB" dirty="0"/>
              <a:t>people</a:t>
            </a:r>
          </a:p>
        </p:txBody>
      </p:sp>
      <p:cxnSp>
        <p:nvCxnSpPr>
          <p:cNvPr id="29" name="Straight Connector 28">
            <a:extLst>
              <a:ext uri="{FF2B5EF4-FFF2-40B4-BE49-F238E27FC236}">
                <a16:creationId xmlns:a16="http://schemas.microsoft.com/office/drawing/2014/main" id="{5666899F-4A5E-461A-8110-310415859D55}"/>
              </a:ext>
            </a:extLst>
          </p:cNvPr>
          <p:cNvCxnSpPr/>
          <p:nvPr/>
        </p:nvCxnSpPr>
        <p:spPr>
          <a:xfrm flipH="1" flipV="1">
            <a:off x="3552092" y="2921923"/>
            <a:ext cx="892419" cy="34032"/>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7D103DFE-739B-4610-B348-62A2EAFFDE15}"/>
              </a:ext>
            </a:extLst>
          </p:cNvPr>
          <p:cNvSpPr txBox="1"/>
          <p:nvPr/>
        </p:nvSpPr>
        <p:spPr>
          <a:xfrm>
            <a:off x="2132809" y="2573867"/>
            <a:ext cx="1988586" cy="646331"/>
          </a:xfrm>
          <a:prstGeom prst="rect">
            <a:avLst/>
          </a:prstGeom>
          <a:noFill/>
        </p:spPr>
        <p:txBody>
          <a:bodyPr wrap="square" rtlCol="0">
            <a:spAutoFit/>
          </a:bodyPr>
          <a:lstStyle/>
          <a:p>
            <a:r>
              <a:rPr lang="en-GB" sz="1200" dirty="0"/>
              <a:t>Not working, the autoclave sterilise equipment.</a:t>
            </a:r>
          </a:p>
        </p:txBody>
      </p:sp>
      <p:cxnSp>
        <p:nvCxnSpPr>
          <p:cNvPr id="32" name="Straight Connector 31">
            <a:extLst>
              <a:ext uri="{FF2B5EF4-FFF2-40B4-BE49-F238E27FC236}">
                <a16:creationId xmlns:a16="http://schemas.microsoft.com/office/drawing/2014/main" id="{323A86DB-33DE-447A-AAF7-DD3F0FFDF9CE}"/>
              </a:ext>
            </a:extLst>
          </p:cNvPr>
          <p:cNvCxnSpPr/>
          <p:nvPr/>
        </p:nvCxnSpPr>
        <p:spPr>
          <a:xfrm flipH="1">
            <a:off x="4444511" y="3151331"/>
            <a:ext cx="250581" cy="93031"/>
          </a:xfrm>
          <a:prstGeom prst="line">
            <a:avLst/>
          </a:prstGeom>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5217928B-8B0F-4634-85D4-F557AB8674DC}"/>
              </a:ext>
            </a:extLst>
          </p:cNvPr>
          <p:cNvSpPr txBox="1"/>
          <p:nvPr/>
        </p:nvSpPr>
        <p:spPr>
          <a:xfrm>
            <a:off x="3246558" y="3119777"/>
            <a:ext cx="1503485" cy="461665"/>
          </a:xfrm>
          <a:prstGeom prst="rect">
            <a:avLst/>
          </a:prstGeom>
          <a:noFill/>
        </p:spPr>
        <p:txBody>
          <a:bodyPr wrap="square" rtlCol="0">
            <a:spAutoFit/>
          </a:bodyPr>
          <a:lstStyle/>
          <a:p>
            <a:r>
              <a:rPr lang="en-GB" sz="1200" dirty="0"/>
              <a:t>Not having the right equipment</a:t>
            </a:r>
          </a:p>
        </p:txBody>
      </p:sp>
      <p:sp>
        <p:nvSpPr>
          <p:cNvPr id="35" name="TextBox 34">
            <a:extLst>
              <a:ext uri="{FF2B5EF4-FFF2-40B4-BE49-F238E27FC236}">
                <a16:creationId xmlns:a16="http://schemas.microsoft.com/office/drawing/2014/main" id="{4F6CC6E5-F91D-4C63-85C1-992F3720BD6F}"/>
              </a:ext>
            </a:extLst>
          </p:cNvPr>
          <p:cNvSpPr txBox="1"/>
          <p:nvPr/>
        </p:nvSpPr>
        <p:spPr>
          <a:xfrm>
            <a:off x="4734657" y="4510264"/>
            <a:ext cx="2457451" cy="461665"/>
          </a:xfrm>
          <a:prstGeom prst="rect">
            <a:avLst/>
          </a:prstGeom>
          <a:noFill/>
        </p:spPr>
        <p:txBody>
          <a:bodyPr wrap="square" rtlCol="0">
            <a:spAutoFit/>
          </a:bodyPr>
          <a:lstStyle/>
          <a:p>
            <a:r>
              <a:rPr lang="en-GB" sz="1200" dirty="0"/>
              <a:t>Bulling from other Pires cause stress not want to be at work</a:t>
            </a:r>
          </a:p>
        </p:txBody>
      </p:sp>
      <p:cxnSp>
        <p:nvCxnSpPr>
          <p:cNvPr id="37" name="Straight Connector 36">
            <a:extLst>
              <a:ext uri="{FF2B5EF4-FFF2-40B4-BE49-F238E27FC236}">
                <a16:creationId xmlns:a16="http://schemas.microsoft.com/office/drawing/2014/main" id="{FFD6F887-08AC-454F-BCB1-3BE38E14FA22}"/>
              </a:ext>
            </a:extLst>
          </p:cNvPr>
          <p:cNvCxnSpPr/>
          <p:nvPr/>
        </p:nvCxnSpPr>
        <p:spPr>
          <a:xfrm>
            <a:off x="5407269" y="3681004"/>
            <a:ext cx="1160585" cy="235306"/>
          </a:xfrm>
          <a:prstGeom prst="line">
            <a:avLst/>
          </a:prstGeom>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1939C939-6986-462C-BB21-D4798EACAC7C}"/>
              </a:ext>
            </a:extLst>
          </p:cNvPr>
          <p:cNvSpPr txBox="1"/>
          <p:nvPr/>
        </p:nvSpPr>
        <p:spPr>
          <a:xfrm>
            <a:off x="6542882" y="3715860"/>
            <a:ext cx="1827394" cy="830997"/>
          </a:xfrm>
          <a:prstGeom prst="rect">
            <a:avLst/>
          </a:prstGeom>
          <a:noFill/>
        </p:spPr>
        <p:txBody>
          <a:bodyPr wrap="square" rtlCol="0">
            <a:spAutoFit/>
          </a:bodyPr>
          <a:lstStyle/>
          <a:p>
            <a:r>
              <a:rPr lang="en-GB" sz="1200" dirty="0"/>
              <a:t>Emotional stress regarding person things in individual lives.</a:t>
            </a:r>
          </a:p>
        </p:txBody>
      </p:sp>
    </p:spTree>
    <p:extLst>
      <p:ext uri="{BB962C8B-B14F-4D97-AF65-F5344CB8AC3E}">
        <p14:creationId xmlns:p14="http://schemas.microsoft.com/office/powerpoint/2010/main" val="3488159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9E4AE-6D8B-4129-8091-A7DBBE3DD819}"/>
              </a:ext>
            </a:extLst>
          </p:cNvPr>
          <p:cNvSpPr>
            <a:spLocks noGrp="1"/>
          </p:cNvSpPr>
          <p:nvPr>
            <p:ph type="title"/>
          </p:nvPr>
        </p:nvSpPr>
        <p:spPr/>
        <p:txBody>
          <a:bodyPr/>
          <a:lstStyle/>
          <a:p>
            <a:r>
              <a:rPr lang="en-GB" dirty="0"/>
              <a:t>Finding possible solution </a:t>
            </a:r>
          </a:p>
        </p:txBody>
      </p:sp>
      <p:sp>
        <p:nvSpPr>
          <p:cNvPr id="4" name="TextBox 3">
            <a:extLst>
              <a:ext uri="{FF2B5EF4-FFF2-40B4-BE49-F238E27FC236}">
                <a16:creationId xmlns:a16="http://schemas.microsoft.com/office/drawing/2014/main" id="{461A8371-54DE-4D1F-B09C-12CC178FB326}"/>
              </a:ext>
            </a:extLst>
          </p:cNvPr>
          <p:cNvSpPr txBox="1"/>
          <p:nvPr/>
        </p:nvSpPr>
        <p:spPr>
          <a:xfrm>
            <a:off x="246185" y="1441938"/>
            <a:ext cx="8537330" cy="1477328"/>
          </a:xfrm>
          <a:prstGeom prst="rect">
            <a:avLst/>
          </a:prstGeom>
          <a:noFill/>
        </p:spPr>
        <p:txBody>
          <a:bodyPr wrap="square" rtlCol="0">
            <a:spAutoFit/>
          </a:bodyPr>
          <a:lstStyle/>
          <a:p>
            <a:r>
              <a:rPr lang="en-GB" dirty="0"/>
              <a:t>Environments </a:t>
            </a:r>
          </a:p>
          <a:p>
            <a:pPr marL="285750" indent="-285750">
              <a:buFont typeface="Arial" panose="020B0604020202020204" pitchFamily="34" charset="0"/>
              <a:buChar char="•"/>
            </a:pPr>
            <a:r>
              <a:rPr lang="en-GB" dirty="0"/>
              <a:t>Having regular check on the safety of the building, whether every weekly or monthly. Such as the boiler ensuring heat to the hospital ensuring that good work environment for staff and patient.</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F408EACD-DA85-4214-85CF-C21BD2156823}"/>
              </a:ext>
            </a:extLst>
          </p:cNvPr>
          <p:cNvSpPr txBox="1"/>
          <p:nvPr/>
        </p:nvSpPr>
        <p:spPr>
          <a:xfrm>
            <a:off x="246185" y="2760785"/>
            <a:ext cx="6954715" cy="1754326"/>
          </a:xfrm>
          <a:prstGeom prst="rect">
            <a:avLst/>
          </a:prstGeom>
          <a:noFill/>
        </p:spPr>
        <p:txBody>
          <a:bodyPr wrap="square" rtlCol="0">
            <a:spAutoFit/>
          </a:bodyPr>
          <a:lstStyle/>
          <a:p>
            <a:r>
              <a:rPr lang="en-GB" dirty="0"/>
              <a:t>Equipment</a:t>
            </a:r>
          </a:p>
          <a:p>
            <a:pPr marL="285750" indent="-285750">
              <a:buFont typeface="Arial" panose="020B0604020202020204" pitchFamily="34" charset="0"/>
              <a:buChar char="•"/>
            </a:pPr>
            <a:r>
              <a:rPr lang="en-GB" dirty="0"/>
              <a:t>Enduring a log of regular check to show that equipment is working to the function.  </a:t>
            </a:r>
          </a:p>
          <a:p>
            <a:pPr marL="285750" indent="-285750">
              <a:buFont typeface="Arial" panose="020B0604020202020204" pitchFamily="34" charset="0"/>
              <a:buChar char="•"/>
            </a:pPr>
            <a:r>
              <a:rPr lang="en-GB" dirty="0"/>
              <a:t>Ensuring that a things are ordered needed  for use of treatment and function of the work place to ensure that patient gets the right care.</a:t>
            </a:r>
          </a:p>
        </p:txBody>
      </p:sp>
      <p:sp>
        <p:nvSpPr>
          <p:cNvPr id="7" name="TextBox 6">
            <a:extLst>
              <a:ext uri="{FF2B5EF4-FFF2-40B4-BE49-F238E27FC236}">
                <a16:creationId xmlns:a16="http://schemas.microsoft.com/office/drawing/2014/main" id="{1B0098FE-8D0A-41CA-85C1-C7C2194F0DE9}"/>
              </a:ext>
            </a:extLst>
          </p:cNvPr>
          <p:cNvSpPr txBox="1"/>
          <p:nvPr/>
        </p:nvSpPr>
        <p:spPr>
          <a:xfrm>
            <a:off x="8097715" y="2760785"/>
            <a:ext cx="3965331" cy="2862322"/>
          </a:xfrm>
          <a:prstGeom prst="rect">
            <a:avLst/>
          </a:prstGeom>
          <a:noFill/>
        </p:spPr>
        <p:txBody>
          <a:bodyPr wrap="square" rtlCol="0">
            <a:spAutoFit/>
          </a:bodyPr>
          <a:lstStyle/>
          <a:p>
            <a:r>
              <a:rPr lang="en-GB" dirty="0"/>
              <a:t>People</a:t>
            </a:r>
          </a:p>
          <a:p>
            <a:pPr marL="285750" indent="-285750">
              <a:buFont typeface="Arial" panose="020B0604020202020204" pitchFamily="34" charset="0"/>
              <a:buChar char="•"/>
            </a:pPr>
            <a:r>
              <a:rPr lang="en-GB" dirty="0"/>
              <a:t>There may be conflict in work place, cause emotional stress to staff. Needed a person to talk to each staff to ensure that emotional problems can be solve. </a:t>
            </a:r>
          </a:p>
          <a:p>
            <a:pPr marL="285750" indent="-285750">
              <a:buFont typeface="Arial" panose="020B0604020202020204" pitchFamily="34" charset="0"/>
              <a:buChar char="•"/>
            </a:pPr>
            <a:r>
              <a:rPr lang="en-GB" dirty="0"/>
              <a:t>Personal stress to family relations which may also effect work.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66264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E0707-91B7-4E27-810D-6F33F1021921}"/>
              </a:ext>
            </a:extLst>
          </p:cNvPr>
          <p:cNvSpPr>
            <a:spLocks noGrp="1"/>
          </p:cNvSpPr>
          <p:nvPr>
            <p:ph type="title"/>
          </p:nvPr>
        </p:nvSpPr>
        <p:spPr/>
        <p:txBody>
          <a:bodyPr/>
          <a:lstStyle/>
          <a:p>
            <a:r>
              <a:rPr lang="en-GB" dirty="0"/>
              <a:t>PMI decision making</a:t>
            </a:r>
          </a:p>
        </p:txBody>
      </p:sp>
      <p:sp>
        <p:nvSpPr>
          <p:cNvPr id="4" name="TextBox 3">
            <a:extLst>
              <a:ext uri="{FF2B5EF4-FFF2-40B4-BE49-F238E27FC236}">
                <a16:creationId xmlns:a16="http://schemas.microsoft.com/office/drawing/2014/main" id="{A9DEBF66-42C7-4BC2-A923-0CCC633E132D}"/>
              </a:ext>
            </a:extLst>
          </p:cNvPr>
          <p:cNvSpPr txBox="1"/>
          <p:nvPr/>
        </p:nvSpPr>
        <p:spPr>
          <a:xfrm>
            <a:off x="914400" y="1688123"/>
            <a:ext cx="6893169" cy="2031325"/>
          </a:xfrm>
          <a:prstGeom prst="rect">
            <a:avLst/>
          </a:prstGeom>
          <a:noFill/>
        </p:spPr>
        <p:txBody>
          <a:bodyPr wrap="square" rtlCol="0">
            <a:spAutoFit/>
          </a:bodyPr>
          <a:lstStyle/>
          <a:p>
            <a:r>
              <a:rPr lang="en-GB" dirty="0"/>
              <a:t>Environment</a:t>
            </a:r>
          </a:p>
          <a:p>
            <a:r>
              <a:rPr lang="en-GB" dirty="0"/>
              <a:t>Advantages</a:t>
            </a:r>
          </a:p>
          <a:p>
            <a:pPr marL="285750" indent="-285750">
              <a:buFont typeface="Arial" panose="020B0604020202020204" pitchFamily="34" charset="0"/>
              <a:buChar char="•"/>
            </a:pPr>
            <a:r>
              <a:rPr lang="en-GB" dirty="0"/>
              <a:t>Checking that everything in the building functions well that people can work well.</a:t>
            </a:r>
          </a:p>
          <a:p>
            <a:r>
              <a:rPr lang="en-GB" dirty="0"/>
              <a:t>Disadvantage</a:t>
            </a:r>
          </a:p>
          <a:p>
            <a:pPr marL="285750" indent="-285750">
              <a:buFont typeface="Arial" panose="020B0604020202020204" pitchFamily="34" charset="0"/>
              <a:buChar char="•"/>
            </a:pPr>
            <a:r>
              <a:rPr lang="en-GB" dirty="0"/>
              <a:t>Things may happen that may cause problem even when it has been checked. </a:t>
            </a:r>
          </a:p>
        </p:txBody>
      </p:sp>
      <p:sp>
        <p:nvSpPr>
          <p:cNvPr id="5" name="TextBox 4">
            <a:extLst>
              <a:ext uri="{FF2B5EF4-FFF2-40B4-BE49-F238E27FC236}">
                <a16:creationId xmlns:a16="http://schemas.microsoft.com/office/drawing/2014/main" id="{4AF109B0-BCCB-4C08-83B7-816B651B8C06}"/>
              </a:ext>
            </a:extLst>
          </p:cNvPr>
          <p:cNvSpPr txBox="1"/>
          <p:nvPr/>
        </p:nvSpPr>
        <p:spPr>
          <a:xfrm>
            <a:off x="4430971" y="4191118"/>
            <a:ext cx="7130561" cy="1754326"/>
          </a:xfrm>
          <a:prstGeom prst="rect">
            <a:avLst/>
          </a:prstGeom>
          <a:noFill/>
        </p:spPr>
        <p:txBody>
          <a:bodyPr wrap="square" rtlCol="0">
            <a:spAutoFit/>
          </a:bodyPr>
          <a:lstStyle/>
          <a:p>
            <a:r>
              <a:rPr lang="en-GB" dirty="0"/>
              <a:t>People</a:t>
            </a:r>
          </a:p>
          <a:p>
            <a:r>
              <a:rPr lang="en-GB" dirty="0"/>
              <a:t>Advantages</a:t>
            </a:r>
          </a:p>
          <a:p>
            <a:r>
              <a:rPr lang="en-GB" dirty="0"/>
              <a:t> You can speak to your supervisor and get advise and help. </a:t>
            </a:r>
          </a:p>
          <a:p>
            <a:r>
              <a:rPr lang="en-GB" dirty="0"/>
              <a:t>Disadvantage </a:t>
            </a:r>
          </a:p>
          <a:p>
            <a:r>
              <a:rPr lang="en-GB" dirty="0"/>
              <a:t>It could back fire especially if the supervisor is the same one that being discriminative or bias. </a:t>
            </a:r>
          </a:p>
        </p:txBody>
      </p:sp>
    </p:spTree>
    <p:extLst>
      <p:ext uri="{BB962C8B-B14F-4D97-AF65-F5344CB8AC3E}">
        <p14:creationId xmlns:p14="http://schemas.microsoft.com/office/powerpoint/2010/main" val="66701808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236</TotalTime>
  <Words>439</Words>
  <Application>Microsoft Office PowerPoint</Application>
  <PresentationFormat>Widescreen</PresentationFormat>
  <Paragraphs>54</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vt:lpstr>
      <vt:lpstr>Calibri</vt:lpstr>
      <vt:lpstr>Rockwell</vt:lpstr>
      <vt:lpstr>Gallery</vt:lpstr>
      <vt:lpstr>Solving the complex problem of staff  absenteeism in Mid Cheshire Hospitals NHS Foundation Trust also known as (MCHT)</vt:lpstr>
      <vt:lpstr>Solving the complex problem of staff  absenteeism in Mid Cheshire Hospitals NHS Foundation Trust also known as (MCHT)</vt:lpstr>
      <vt:lpstr>Impact of absenteeism in the MCHT </vt:lpstr>
      <vt:lpstr>Identify the problem and how do you identify  the staff absenteeism.</vt:lpstr>
      <vt:lpstr>Fish diagram</vt:lpstr>
      <vt:lpstr>Finding possible solution </vt:lpstr>
      <vt:lpstr>PMI decision making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19.12.00</dc:title>
  <dc:creator>Trishana Drummonds</dc:creator>
  <cp:lastModifiedBy>Trishana Drummonds</cp:lastModifiedBy>
  <cp:revision>20</cp:revision>
  <dcterms:created xsi:type="dcterms:W3CDTF">2022-03-11T23:36:40Z</dcterms:created>
  <dcterms:modified xsi:type="dcterms:W3CDTF">2022-03-13T14:59:07Z</dcterms:modified>
</cp:coreProperties>
</file>