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80" r:id="rId3"/>
    <p:sldId id="258" r:id="rId4"/>
    <p:sldId id="257" r:id="rId5"/>
    <p:sldId id="262" r:id="rId6"/>
    <p:sldId id="261" r:id="rId7"/>
    <p:sldId id="275" r:id="rId8"/>
    <p:sldId id="263" r:id="rId9"/>
    <p:sldId id="264" r:id="rId10"/>
    <p:sldId id="276" r:id="rId11"/>
    <p:sldId id="266" r:id="rId12"/>
    <p:sldId id="273" r:id="rId13"/>
    <p:sldId id="268" r:id="rId14"/>
    <p:sldId id="270" r:id="rId15"/>
    <p:sldId id="269" r:id="rId16"/>
    <p:sldId id="274" r:id="rId17"/>
    <p:sldId id="272" r:id="rId18"/>
    <p:sldId id="260" r:id="rId19"/>
    <p:sldId id="259" r:id="rId20"/>
    <p:sldId id="277"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A44459-FCEE-1AC2-D807-BC79560A9AF4}" v="993" dt="2024-02-28T00:59:51.018"/>
    <p1510:client id="{5625BB53-5279-719B-47F4-21D1B538D4BB}" v="3" dt="2024-02-29T18:33:20.673"/>
    <p1510:client id="{AD972D24-FE0B-DB07-BC6C-703A36047A1D}" v="32" dt="2024-02-29T10:13:33.9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zia Razzaque (1711140)" userId="S::1711140@student.uwtsd.ac.uk::3b922d2c-0f83-4b1a-8cc3-98ea1ae0a50e" providerId="AD" clId="Web-{68458A09-AC1A-B3B1-B08E-91B4684ECA42}"/>
    <pc:docChg chg="addSld modSld">
      <pc:chgData name="Rezia Razzaque (1711140)" userId="S::1711140@student.uwtsd.ac.uk::3b922d2c-0f83-4b1a-8cc3-98ea1ae0a50e" providerId="AD" clId="Web-{68458A09-AC1A-B3B1-B08E-91B4684ECA42}" dt="2024-02-26T22:58:35.743" v="36" actId="20577"/>
      <pc:docMkLst>
        <pc:docMk/>
      </pc:docMkLst>
      <pc:sldChg chg="modSp">
        <pc:chgData name="Rezia Razzaque (1711140)" userId="S::1711140@student.uwtsd.ac.uk::3b922d2c-0f83-4b1a-8cc3-98ea1ae0a50e" providerId="AD" clId="Web-{68458A09-AC1A-B3B1-B08E-91B4684ECA42}" dt="2024-02-26T21:57:39.812" v="0" actId="20577"/>
        <pc:sldMkLst>
          <pc:docMk/>
          <pc:sldMk cId="1680344910" sldId="262"/>
        </pc:sldMkLst>
        <pc:spChg chg="mod">
          <ac:chgData name="Rezia Razzaque (1711140)" userId="S::1711140@student.uwtsd.ac.uk::3b922d2c-0f83-4b1a-8cc3-98ea1ae0a50e" providerId="AD" clId="Web-{68458A09-AC1A-B3B1-B08E-91B4684ECA42}" dt="2024-02-26T21:57:39.812" v="0" actId="20577"/>
          <ac:spMkLst>
            <pc:docMk/>
            <pc:sldMk cId="1680344910" sldId="262"/>
            <ac:spMk id="3" creationId="{E26323B2-21C0-C6EB-09D8-1408A002ACD9}"/>
          </ac:spMkLst>
        </pc:spChg>
      </pc:sldChg>
      <pc:sldChg chg="modSp">
        <pc:chgData name="Rezia Razzaque (1711140)" userId="S::1711140@student.uwtsd.ac.uk::3b922d2c-0f83-4b1a-8cc3-98ea1ae0a50e" providerId="AD" clId="Web-{68458A09-AC1A-B3B1-B08E-91B4684ECA42}" dt="2024-02-26T22:01:56.703" v="6" actId="20577"/>
        <pc:sldMkLst>
          <pc:docMk/>
          <pc:sldMk cId="1633169883" sldId="265"/>
        </pc:sldMkLst>
        <pc:spChg chg="mod">
          <ac:chgData name="Rezia Razzaque (1711140)" userId="S::1711140@student.uwtsd.ac.uk::3b922d2c-0f83-4b1a-8cc3-98ea1ae0a50e" providerId="AD" clId="Web-{68458A09-AC1A-B3B1-B08E-91B4684ECA42}" dt="2024-02-26T22:01:56.703" v="6" actId="20577"/>
          <ac:spMkLst>
            <pc:docMk/>
            <pc:sldMk cId="1633169883" sldId="265"/>
            <ac:spMk id="3" creationId="{B11B7EC1-8EBD-17C1-38B2-9180BA312D6F}"/>
          </ac:spMkLst>
        </pc:spChg>
      </pc:sldChg>
      <pc:sldChg chg="modSp">
        <pc:chgData name="Rezia Razzaque (1711140)" userId="S::1711140@student.uwtsd.ac.uk::3b922d2c-0f83-4b1a-8cc3-98ea1ae0a50e" providerId="AD" clId="Web-{68458A09-AC1A-B3B1-B08E-91B4684ECA42}" dt="2024-02-26T22:58:35.743" v="36" actId="20577"/>
        <pc:sldMkLst>
          <pc:docMk/>
          <pc:sldMk cId="3479384153" sldId="266"/>
        </pc:sldMkLst>
        <pc:spChg chg="mod">
          <ac:chgData name="Rezia Razzaque (1711140)" userId="S::1711140@student.uwtsd.ac.uk::3b922d2c-0f83-4b1a-8cc3-98ea1ae0a50e" providerId="AD" clId="Web-{68458A09-AC1A-B3B1-B08E-91B4684ECA42}" dt="2024-02-26T22:58:35.743" v="36" actId="20577"/>
          <ac:spMkLst>
            <pc:docMk/>
            <pc:sldMk cId="3479384153" sldId="266"/>
            <ac:spMk id="3" creationId="{FD330BD9-E915-98B9-2269-675FCC610591}"/>
          </ac:spMkLst>
        </pc:spChg>
      </pc:sldChg>
      <pc:sldChg chg="modSp">
        <pc:chgData name="Rezia Razzaque (1711140)" userId="S::1711140@student.uwtsd.ac.uk::3b922d2c-0f83-4b1a-8cc3-98ea1ae0a50e" providerId="AD" clId="Web-{68458A09-AC1A-B3B1-B08E-91B4684ECA42}" dt="2024-02-26T22:33:37.335" v="15" actId="20577"/>
        <pc:sldMkLst>
          <pc:docMk/>
          <pc:sldMk cId="939702602" sldId="270"/>
        </pc:sldMkLst>
        <pc:spChg chg="mod">
          <ac:chgData name="Rezia Razzaque (1711140)" userId="S::1711140@student.uwtsd.ac.uk::3b922d2c-0f83-4b1a-8cc3-98ea1ae0a50e" providerId="AD" clId="Web-{68458A09-AC1A-B3B1-B08E-91B4684ECA42}" dt="2024-02-26T22:33:37.335" v="15" actId="20577"/>
          <ac:spMkLst>
            <pc:docMk/>
            <pc:sldMk cId="939702602" sldId="270"/>
            <ac:spMk id="3" creationId="{DB119D6F-03D7-AE3B-C215-07F614F32D73}"/>
          </ac:spMkLst>
        </pc:spChg>
      </pc:sldChg>
      <pc:sldChg chg="modSp new">
        <pc:chgData name="Rezia Razzaque (1711140)" userId="S::1711140@student.uwtsd.ac.uk::3b922d2c-0f83-4b1a-8cc3-98ea1ae0a50e" providerId="AD" clId="Web-{68458A09-AC1A-B3B1-B08E-91B4684ECA42}" dt="2024-02-26T22:24:23.930" v="13" actId="14100"/>
        <pc:sldMkLst>
          <pc:docMk/>
          <pc:sldMk cId="607512554" sldId="273"/>
        </pc:sldMkLst>
        <pc:spChg chg="mod">
          <ac:chgData name="Rezia Razzaque (1711140)" userId="S::1711140@student.uwtsd.ac.uk::3b922d2c-0f83-4b1a-8cc3-98ea1ae0a50e" providerId="AD" clId="Web-{68458A09-AC1A-B3B1-B08E-91B4684ECA42}" dt="2024-02-26T22:24:15.305" v="12" actId="14100"/>
          <ac:spMkLst>
            <pc:docMk/>
            <pc:sldMk cId="607512554" sldId="273"/>
            <ac:spMk id="2" creationId="{9D10FCEA-AB6D-99BD-14B4-33920F002C2F}"/>
          </ac:spMkLst>
        </pc:spChg>
        <pc:spChg chg="mod">
          <ac:chgData name="Rezia Razzaque (1711140)" userId="S::1711140@student.uwtsd.ac.uk::3b922d2c-0f83-4b1a-8cc3-98ea1ae0a50e" providerId="AD" clId="Web-{68458A09-AC1A-B3B1-B08E-91B4684ECA42}" dt="2024-02-26T22:24:23.930" v="13" actId="14100"/>
          <ac:spMkLst>
            <pc:docMk/>
            <pc:sldMk cId="607512554" sldId="273"/>
            <ac:spMk id="3" creationId="{3DDC08DD-8707-6CE3-A236-728643DF8140}"/>
          </ac:spMkLst>
        </pc:spChg>
      </pc:sldChg>
    </pc:docChg>
  </pc:docChgLst>
  <pc:docChgLst>
    <pc:chgData name="Rezia Razzaque (1711140)" userId="S::1711140@student.uwtsd.ac.uk::3b922d2c-0f83-4b1a-8cc3-98ea1ae0a50e" providerId="AD" clId="Web-{5F32EDA3-4217-D25E-597F-7C9E09E808B8}"/>
    <pc:docChg chg="modSld">
      <pc:chgData name="Rezia Razzaque (1711140)" userId="S::1711140@student.uwtsd.ac.uk::3b922d2c-0f83-4b1a-8cc3-98ea1ae0a50e" providerId="AD" clId="Web-{5F32EDA3-4217-D25E-597F-7C9E09E808B8}" dt="2024-02-27T13:53:44.486" v="163" actId="1076"/>
      <pc:docMkLst>
        <pc:docMk/>
      </pc:docMkLst>
      <pc:sldChg chg="modSp">
        <pc:chgData name="Rezia Razzaque (1711140)" userId="S::1711140@student.uwtsd.ac.uk::3b922d2c-0f83-4b1a-8cc3-98ea1ae0a50e" providerId="AD" clId="Web-{5F32EDA3-4217-D25E-597F-7C9E09E808B8}" dt="2024-02-27T13:39:38.198" v="24" actId="20577"/>
        <pc:sldMkLst>
          <pc:docMk/>
          <pc:sldMk cId="1425130960" sldId="259"/>
        </pc:sldMkLst>
        <pc:spChg chg="mod">
          <ac:chgData name="Rezia Razzaque (1711140)" userId="S::1711140@student.uwtsd.ac.uk::3b922d2c-0f83-4b1a-8cc3-98ea1ae0a50e" providerId="AD" clId="Web-{5F32EDA3-4217-D25E-597F-7C9E09E808B8}" dt="2024-02-27T13:39:38.198" v="24" actId="20577"/>
          <ac:spMkLst>
            <pc:docMk/>
            <pc:sldMk cId="1425130960" sldId="259"/>
            <ac:spMk id="3" creationId="{F9AE4517-17B8-2F1E-9E2A-99ACDFA4D58B}"/>
          </ac:spMkLst>
        </pc:spChg>
      </pc:sldChg>
      <pc:sldChg chg="modSp">
        <pc:chgData name="Rezia Razzaque (1711140)" userId="S::1711140@student.uwtsd.ac.uk::3b922d2c-0f83-4b1a-8cc3-98ea1ae0a50e" providerId="AD" clId="Web-{5F32EDA3-4217-D25E-597F-7C9E09E808B8}" dt="2024-02-27T13:41:34.560" v="67" actId="20577"/>
        <pc:sldMkLst>
          <pc:docMk/>
          <pc:sldMk cId="1437013787" sldId="260"/>
        </pc:sldMkLst>
        <pc:spChg chg="mod">
          <ac:chgData name="Rezia Razzaque (1711140)" userId="S::1711140@student.uwtsd.ac.uk::3b922d2c-0f83-4b1a-8cc3-98ea1ae0a50e" providerId="AD" clId="Web-{5F32EDA3-4217-D25E-597F-7C9E09E808B8}" dt="2024-02-27T13:41:34.560" v="67" actId="20577"/>
          <ac:spMkLst>
            <pc:docMk/>
            <pc:sldMk cId="1437013787" sldId="260"/>
            <ac:spMk id="3" creationId="{3BF26527-1794-6B90-C286-9CAF87CD2E66}"/>
          </ac:spMkLst>
        </pc:spChg>
      </pc:sldChg>
      <pc:sldChg chg="modSp">
        <pc:chgData name="Rezia Razzaque (1711140)" userId="S::1711140@student.uwtsd.ac.uk::3b922d2c-0f83-4b1a-8cc3-98ea1ae0a50e" providerId="AD" clId="Web-{5F32EDA3-4217-D25E-597F-7C9E09E808B8}" dt="2024-02-27T13:36:26.802" v="3" actId="20577"/>
        <pc:sldMkLst>
          <pc:docMk/>
          <pc:sldMk cId="1450688153" sldId="264"/>
        </pc:sldMkLst>
        <pc:spChg chg="mod">
          <ac:chgData name="Rezia Razzaque (1711140)" userId="S::1711140@student.uwtsd.ac.uk::3b922d2c-0f83-4b1a-8cc3-98ea1ae0a50e" providerId="AD" clId="Web-{5F32EDA3-4217-D25E-597F-7C9E09E808B8}" dt="2024-02-27T13:36:26.802" v="3" actId="20577"/>
          <ac:spMkLst>
            <pc:docMk/>
            <pc:sldMk cId="1450688153" sldId="264"/>
            <ac:spMk id="3" creationId="{D60CE078-A621-D73A-863C-C9F35168B8E3}"/>
          </ac:spMkLst>
        </pc:spChg>
      </pc:sldChg>
      <pc:sldChg chg="modSp">
        <pc:chgData name="Rezia Razzaque (1711140)" userId="S::1711140@student.uwtsd.ac.uk::3b922d2c-0f83-4b1a-8cc3-98ea1ae0a50e" providerId="AD" clId="Web-{5F32EDA3-4217-D25E-597F-7C9E09E808B8}" dt="2024-02-27T13:36:39.209" v="7" actId="20577"/>
        <pc:sldMkLst>
          <pc:docMk/>
          <pc:sldMk cId="1633169883" sldId="265"/>
        </pc:sldMkLst>
        <pc:spChg chg="mod">
          <ac:chgData name="Rezia Razzaque (1711140)" userId="S::1711140@student.uwtsd.ac.uk::3b922d2c-0f83-4b1a-8cc3-98ea1ae0a50e" providerId="AD" clId="Web-{5F32EDA3-4217-D25E-597F-7C9E09E808B8}" dt="2024-02-27T13:36:39.209" v="7" actId="20577"/>
          <ac:spMkLst>
            <pc:docMk/>
            <pc:sldMk cId="1633169883" sldId="265"/>
            <ac:spMk id="3" creationId="{B11B7EC1-8EBD-17C1-38B2-9180BA312D6F}"/>
          </ac:spMkLst>
        </pc:spChg>
      </pc:sldChg>
      <pc:sldChg chg="modSp">
        <pc:chgData name="Rezia Razzaque (1711140)" userId="S::1711140@student.uwtsd.ac.uk::3b922d2c-0f83-4b1a-8cc3-98ea1ae0a50e" providerId="AD" clId="Web-{5F32EDA3-4217-D25E-597F-7C9E09E808B8}" dt="2024-02-27T13:36:55.147" v="10" actId="20577"/>
        <pc:sldMkLst>
          <pc:docMk/>
          <pc:sldMk cId="3479384153" sldId="266"/>
        </pc:sldMkLst>
        <pc:spChg chg="mod">
          <ac:chgData name="Rezia Razzaque (1711140)" userId="S::1711140@student.uwtsd.ac.uk::3b922d2c-0f83-4b1a-8cc3-98ea1ae0a50e" providerId="AD" clId="Web-{5F32EDA3-4217-D25E-597F-7C9E09E808B8}" dt="2024-02-27T13:36:55.147" v="10" actId="20577"/>
          <ac:spMkLst>
            <pc:docMk/>
            <pc:sldMk cId="3479384153" sldId="266"/>
            <ac:spMk id="3" creationId="{FD330BD9-E915-98B9-2269-675FCC610591}"/>
          </ac:spMkLst>
        </pc:spChg>
      </pc:sldChg>
      <pc:sldChg chg="modSp">
        <pc:chgData name="Rezia Razzaque (1711140)" userId="S::1711140@student.uwtsd.ac.uk::3b922d2c-0f83-4b1a-8cc3-98ea1ae0a50e" providerId="AD" clId="Web-{5F32EDA3-4217-D25E-597F-7C9E09E808B8}" dt="2024-02-27T13:46:03.224" v="75" actId="20577"/>
        <pc:sldMkLst>
          <pc:docMk/>
          <pc:sldMk cId="1571401263" sldId="268"/>
        </pc:sldMkLst>
        <pc:spChg chg="mod">
          <ac:chgData name="Rezia Razzaque (1711140)" userId="S::1711140@student.uwtsd.ac.uk::3b922d2c-0f83-4b1a-8cc3-98ea1ae0a50e" providerId="AD" clId="Web-{5F32EDA3-4217-D25E-597F-7C9E09E808B8}" dt="2024-02-27T13:46:03.224" v="75" actId="20577"/>
          <ac:spMkLst>
            <pc:docMk/>
            <pc:sldMk cId="1571401263" sldId="268"/>
            <ac:spMk id="3" creationId="{538A9C2B-4791-2E4F-0FF7-E7C012BC2DB7}"/>
          </ac:spMkLst>
        </pc:spChg>
      </pc:sldChg>
      <pc:sldChg chg="modSp">
        <pc:chgData name="Rezia Razzaque (1711140)" userId="S::1711140@student.uwtsd.ac.uk::3b922d2c-0f83-4b1a-8cc3-98ea1ae0a50e" providerId="AD" clId="Web-{5F32EDA3-4217-D25E-597F-7C9E09E808B8}" dt="2024-02-27T13:48:39.118" v="122" actId="20577"/>
        <pc:sldMkLst>
          <pc:docMk/>
          <pc:sldMk cId="4276719520" sldId="269"/>
        </pc:sldMkLst>
        <pc:spChg chg="mod">
          <ac:chgData name="Rezia Razzaque (1711140)" userId="S::1711140@student.uwtsd.ac.uk::3b922d2c-0f83-4b1a-8cc3-98ea1ae0a50e" providerId="AD" clId="Web-{5F32EDA3-4217-D25E-597F-7C9E09E808B8}" dt="2024-02-27T13:48:39.118" v="122" actId="20577"/>
          <ac:spMkLst>
            <pc:docMk/>
            <pc:sldMk cId="4276719520" sldId="269"/>
            <ac:spMk id="3" creationId="{51A22915-5E77-38ED-856E-19B074AB64F2}"/>
          </ac:spMkLst>
        </pc:spChg>
      </pc:sldChg>
      <pc:sldChg chg="modSp">
        <pc:chgData name="Rezia Razzaque (1711140)" userId="S::1711140@student.uwtsd.ac.uk::3b922d2c-0f83-4b1a-8cc3-98ea1ae0a50e" providerId="AD" clId="Web-{5F32EDA3-4217-D25E-597F-7C9E09E808B8}" dt="2024-02-27T13:37:08.397" v="13" actId="20577"/>
        <pc:sldMkLst>
          <pc:docMk/>
          <pc:sldMk cId="939702602" sldId="270"/>
        </pc:sldMkLst>
        <pc:spChg chg="mod">
          <ac:chgData name="Rezia Razzaque (1711140)" userId="S::1711140@student.uwtsd.ac.uk::3b922d2c-0f83-4b1a-8cc3-98ea1ae0a50e" providerId="AD" clId="Web-{5F32EDA3-4217-D25E-597F-7C9E09E808B8}" dt="2024-02-27T13:37:08.397" v="13" actId="20577"/>
          <ac:spMkLst>
            <pc:docMk/>
            <pc:sldMk cId="939702602" sldId="270"/>
            <ac:spMk id="3" creationId="{DB119D6F-03D7-AE3B-C215-07F614F32D73}"/>
          </ac:spMkLst>
        </pc:spChg>
      </pc:sldChg>
      <pc:sldChg chg="modSp">
        <pc:chgData name="Rezia Razzaque (1711140)" userId="S::1711140@student.uwtsd.ac.uk::3b922d2c-0f83-4b1a-8cc3-98ea1ae0a50e" providerId="AD" clId="Web-{5F32EDA3-4217-D25E-597F-7C9E09E808B8}" dt="2024-02-27T13:39:06.166" v="21" actId="20577"/>
        <pc:sldMkLst>
          <pc:docMk/>
          <pc:sldMk cId="1218352378" sldId="271"/>
        </pc:sldMkLst>
        <pc:spChg chg="mod">
          <ac:chgData name="Rezia Razzaque (1711140)" userId="S::1711140@student.uwtsd.ac.uk::3b922d2c-0f83-4b1a-8cc3-98ea1ae0a50e" providerId="AD" clId="Web-{5F32EDA3-4217-D25E-597F-7C9E09E808B8}" dt="2024-02-27T13:39:06.166" v="21" actId="20577"/>
          <ac:spMkLst>
            <pc:docMk/>
            <pc:sldMk cId="1218352378" sldId="271"/>
            <ac:spMk id="3" creationId="{6C5D8B48-09E0-3500-2251-796B9BE95347}"/>
          </ac:spMkLst>
        </pc:spChg>
      </pc:sldChg>
      <pc:sldChg chg="modSp">
        <pc:chgData name="Rezia Razzaque (1711140)" userId="S::1711140@student.uwtsd.ac.uk::3b922d2c-0f83-4b1a-8cc3-98ea1ae0a50e" providerId="AD" clId="Web-{5F32EDA3-4217-D25E-597F-7C9E09E808B8}" dt="2024-02-27T13:47:27.617" v="111" actId="20577"/>
        <pc:sldMkLst>
          <pc:docMk/>
          <pc:sldMk cId="2345142587" sldId="272"/>
        </pc:sldMkLst>
        <pc:spChg chg="mod">
          <ac:chgData name="Rezia Razzaque (1711140)" userId="S::1711140@student.uwtsd.ac.uk::3b922d2c-0f83-4b1a-8cc3-98ea1ae0a50e" providerId="AD" clId="Web-{5F32EDA3-4217-D25E-597F-7C9E09E808B8}" dt="2024-02-27T13:47:27.617" v="111" actId="20577"/>
          <ac:spMkLst>
            <pc:docMk/>
            <pc:sldMk cId="2345142587" sldId="272"/>
            <ac:spMk id="7" creationId="{A43629AC-A9B3-3581-34B1-41AD899D8BD4}"/>
          </ac:spMkLst>
        </pc:spChg>
      </pc:sldChg>
      <pc:sldChg chg="modSp">
        <pc:chgData name="Rezia Razzaque (1711140)" userId="S::1711140@student.uwtsd.ac.uk::3b922d2c-0f83-4b1a-8cc3-98ea1ae0a50e" providerId="AD" clId="Web-{5F32EDA3-4217-D25E-597F-7C9E09E808B8}" dt="2024-02-27T13:37:02.506" v="12" actId="20577"/>
        <pc:sldMkLst>
          <pc:docMk/>
          <pc:sldMk cId="607512554" sldId="273"/>
        </pc:sldMkLst>
        <pc:spChg chg="mod">
          <ac:chgData name="Rezia Razzaque (1711140)" userId="S::1711140@student.uwtsd.ac.uk::3b922d2c-0f83-4b1a-8cc3-98ea1ae0a50e" providerId="AD" clId="Web-{5F32EDA3-4217-D25E-597F-7C9E09E808B8}" dt="2024-02-27T13:37:02.506" v="12" actId="20577"/>
          <ac:spMkLst>
            <pc:docMk/>
            <pc:sldMk cId="607512554" sldId="273"/>
            <ac:spMk id="3" creationId="{3DDC08DD-8707-6CE3-A236-728643DF8140}"/>
          </ac:spMkLst>
        </pc:spChg>
      </pc:sldChg>
      <pc:sldChg chg="delSp modSp">
        <pc:chgData name="Rezia Razzaque (1711140)" userId="S::1711140@student.uwtsd.ac.uk::3b922d2c-0f83-4b1a-8cc3-98ea1ae0a50e" providerId="AD" clId="Web-{5F32EDA3-4217-D25E-597F-7C9E09E808B8}" dt="2024-02-27T13:53:44.486" v="163" actId="1076"/>
        <pc:sldMkLst>
          <pc:docMk/>
          <pc:sldMk cId="3144502011" sldId="274"/>
        </pc:sldMkLst>
        <pc:spChg chg="mod">
          <ac:chgData name="Rezia Razzaque (1711140)" userId="S::1711140@student.uwtsd.ac.uk::3b922d2c-0f83-4b1a-8cc3-98ea1ae0a50e" providerId="AD" clId="Web-{5F32EDA3-4217-D25E-597F-7C9E09E808B8}" dt="2024-02-27T13:53:44.486" v="163" actId="1076"/>
          <ac:spMkLst>
            <pc:docMk/>
            <pc:sldMk cId="3144502011" sldId="274"/>
            <ac:spMk id="10" creationId="{B864783D-2BAC-DD9F-1460-14350D7C7FD4}"/>
          </ac:spMkLst>
        </pc:spChg>
        <pc:spChg chg="mod">
          <ac:chgData name="Rezia Razzaque (1711140)" userId="S::1711140@student.uwtsd.ac.uk::3b922d2c-0f83-4b1a-8cc3-98ea1ae0a50e" providerId="AD" clId="Web-{5F32EDA3-4217-D25E-597F-7C9E09E808B8}" dt="2024-02-27T13:53:40.158" v="162" actId="1076"/>
          <ac:spMkLst>
            <pc:docMk/>
            <pc:sldMk cId="3144502011" sldId="274"/>
            <ac:spMk id="11" creationId="{167CC0F7-043D-E007-DCE6-705DFA6D4C92}"/>
          </ac:spMkLst>
        </pc:spChg>
        <pc:spChg chg="del mod">
          <ac:chgData name="Rezia Razzaque (1711140)" userId="S::1711140@student.uwtsd.ac.uk::3b922d2c-0f83-4b1a-8cc3-98ea1ae0a50e" providerId="AD" clId="Web-{5F32EDA3-4217-D25E-597F-7C9E09E808B8}" dt="2024-02-27T13:52:50.391" v="146"/>
          <ac:spMkLst>
            <pc:docMk/>
            <pc:sldMk cId="3144502011" sldId="274"/>
            <ac:spMk id="13" creationId="{52E9C970-A3D3-5D38-9CFF-116F6D31B5EB}"/>
          </ac:spMkLst>
        </pc:spChg>
        <pc:spChg chg="mod">
          <ac:chgData name="Rezia Razzaque (1711140)" userId="S::1711140@student.uwtsd.ac.uk::3b922d2c-0f83-4b1a-8cc3-98ea1ae0a50e" providerId="AD" clId="Web-{5F32EDA3-4217-D25E-597F-7C9E09E808B8}" dt="2024-02-27T13:53:38.017" v="161" actId="1076"/>
          <ac:spMkLst>
            <pc:docMk/>
            <pc:sldMk cId="3144502011" sldId="274"/>
            <ac:spMk id="14" creationId="{CBC61509-AB9C-2D12-7BDC-92903FBDEA9C}"/>
          </ac:spMkLst>
        </pc:spChg>
        <pc:spChg chg="mod">
          <ac:chgData name="Rezia Razzaque (1711140)" userId="S::1711140@student.uwtsd.ac.uk::3b922d2c-0f83-4b1a-8cc3-98ea1ae0a50e" providerId="AD" clId="Web-{5F32EDA3-4217-D25E-597F-7C9E09E808B8}" dt="2024-02-27T13:53:34.829" v="160" actId="1076"/>
          <ac:spMkLst>
            <pc:docMk/>
            <pc:sldMk cId="3144502011" sldId="274"/>
            <ac:spMk id="15" creationId="{60D923BC-1FA1-F875-7B7B-1EE29DC4A3CA}"/>
          </ac:spMkLst>
        </pc:spChg>
        <pc:spChg chg="mod">
          <ac:chgData name="Rezia Razzaque (1711140)" userId="S::1711140@student.uwtsd.ac.uk::3b922d2c-0f83-4b1a-8cc3-98ea1ae0a50e" providerId="AD" clId="Web-{5F32EDA3-4217-D25E-597F-7C9E09E808B8}" dt="2024-02-27T13:53:31.970" v="159" actId="1076"/>
          <ac:spMkLst>
            <pc:docMk/>
            <pc:sldMk cId="3144502011" sldId="274"/>
            <ac:spMk id="16" creationId="{5A6AF249-B8B4-2E11-8908-D0D5D04BE730}"/>
          </ac:spMkLst>
        </pc:spChg>
        <pc:spChg chg="mod">
          <ac:chgData name="Rezia Razzaque (1711140)" userId="S::1711140@student.uwtsd.ac.uk::3b922d2c-0f83-4b1a-8cc3-98ea1ae0a50e" providerId="AD" clId="Web-{5F32EDA3-4217-D25E-597F-7C9E09E808B8}" dt="2024-02-27T13:53:28.595" v="158" actId="1076"/>
          <ac:spMkLst>
            <pc:docMk/>
            <pc:sldMk cId="3144502011" sldId="274"/>
            <ac:spMk id="17" creationId="{3B59D697-7871-CAF4-A29B-FE9191090DC4}"/>
          </ac:spMkLst>
        </pc:spChg>
      </pc:sldChg>
    </pc:docChg>
  </pc:docChgLst>
  <pc:docChgLst>
    <pc:chgData name="Rezia Razzaque (1711140)" userId="S::1711140@student.uwtsd.ac.uk::3b922d2c-0f83-4b1a-8cc3-98ea1ae0a50e" providerId="AD" clId="Web-{AD972D24-FE0B-DB07-BC6C-703A36047A1D}"/>
    <pc:docChg chg="modSld">
      <pc:chgData name="Rezia Razzaque (1711140)" userId="S::1711140@student.uwtsd.ac.uk::3b922d2c-0f83-4b1a-8cc3-98ea1ae0a50e" providerId="AD" clId="Web-{AD972D24-FE0B-DB07-BC6C-703A36047A1D}" dt="2024-02-29T10:13:33.938" v="29" actId="20577"/>
      <pc:docMkLst>
        <pc:docMk/>
      </pc:docMkLst>
      <pc:sldChg chg="modSp">
        <pc:chgData name="Rezia Razzaque (1711140)" userId="S::1711140@student.uwtsd.ac.uk::3b922d2c-0f83-4b1a-8cc3-98ea1ae0a50e" providerId="AD" clId="Web-{AD972D24-FE0B-DB07-BC6C-703A36047A1D}" dt="2024-02-29T10:13:33.938" v="29" actId="20577"/>
        <pc:sldMkLst>
          <pc:docMk/>
          <pc:sldMk cId="607512554" sldId="273"/>
        </pc:sldMkLst>
        <pc:spChg chg="mod">
          <ac:chgData name="Rezia Razzaque (1711140)" userId="S::1711140@student.uwtsd.ac.uk::3b922d2c-0f83-4b1a-8cc3-98ea1ae0a50e" providerId="AD" clId="Web-{AD972D24-FE0B-DB07-BC6C-703A36047A1D}" dt="2024-02-29T10:13:33.938" v="29" actId="20577"/>
          <ac:spMkLst>
            <pc:docMk/>
            <pc:sldMk cId="607512554" sldId="273"/>
            <ac:spMk id="3" creationId="{3DDC08DD-8707-6CE3-A236-728643DF8140}"/>
          </ac:spMkLst>
        </pc:spChg>
      </pc:sldChg>
      <pc:sldChg chg="modSp">
        <pc:chgData name="Rezia Razzaque (1711140)" userId="S::1711140@student.uwtsd.ac.uk::3b922d2c-0f83-4b1a-8cc3-98ea1ae0a50e" providerId="AD" clId="Web-{AD972D24-FE0B-DB07-BC6C-703A36047A1D}" dt="2024-02-29T10:13:27.562" v="28" actId="20577"/>
        <pc:sldMkLst>
          <pc:docMk/>
          <pc:sldMk cId="1985023547" sldId="276"/>
        </pc:sldMkLst>
        <pc:spChg chg="mod">
          <ac:chgData name="Rezia Razzaque (1711140)" userId="S::1711140@student.uwtsd.ac.uk::3b922d2c-0f83-4b1a-8cc3-98ea1ae0a50e" providerId="AD" clId="Web-{AD972D24-FE0B-DB07-BC6C-703A36047A1D}" dt="2024-02-29T10:13:27.562" v="28" actId="20577"/>
          <ac:spMkLst>
            <pc:docMk/>
            <pc:sldMk cId="1985023547" sldId="276"/>
            <ac:spMk id="3" creationId="{07B347B2-840A-7F2A-5C36-EF477B0FDAF6}"/>
          </ac:spMkLst>
        </pc:spChg>
      </pc:sldChg>
      <pc:sldChg chg="modSp">
        <pc:chgData name="Rezia Razzaque (1711140)" userId="S::1711140@student.uwtsd.ac.uk::3b922d2c-0f83-4b1a-8cc3-98ea1ae0a50e" providerId="AD" clId="Web-{AD972D24-FE0B-DB07-BC6C-703A36047A1D}" dt="2024-02-29T10:13:07.842" v="26" actId="20577"/>
        <pc:sldMkLst>
          <pc:docMk/>
          <pc:sldMk cId="127557457" sldId="280"/>
        </pc:sldMkLst>
        <pc:spChg chg="mod">
          <ac:chgData name="Rezia Razzaque (1711140)" userId="S::1711140@student.uwtsd.ac.uk::3b922d2c-0f83-4b1a-8cc3-98ea1ae0a50e" providerId="AD" clId="Web-{AD972D24-FE0B-DB07-BC6C-703A36047A1D}" dt="2024-02-29T10:13:07.842" v="26" actId="20577"/>
          <ac:spMkLst>
            <pc:docMk/>
            <pc:sldMk cId="127557457" sldId="280"/>
            <ac:spMk id="3" creationId="{1B8E6C3D-BB59-068C-8A94-21A4CEABA1D6}"/>
          </ac:spMkLst>
        </pc:spChg>
      </pc:sldChg>
    </pc:docChg>
  </pc:docChgLst>
  <pc:docChgLst>
    <pc:chgData name="Rezia Razzaque (1711140)" userId="S::1711140@student.uwtsd.ac.uk::3b922d2c-0f83-4b1a-8cc3-98ea1ae0a50e" providerId="AD" clId="Web-{36B3FA6E-2C4C-1D4B-5F93-C2ACA04F8D53}"/>
    <pc:docChg chg="addSld modSld">
      <pc:chgData name="Rezia Razzaque (1711140)" userId="S::1711140@student.uwtsd.ac.uk::3b922d2c-0f83-4b1a-8cc3-98ea1ae0a50e" providerId="AD" clId="Web-{36B3FA6E-2C4C-1D4B-5F93-C2ACA04F8D53}" dt="2024-02-26T23:30:06.763" v="218" actId="20577"/>
      <pc:docMkLst>
        <pc:docMk/>
      </pc:docMkLst>
      <pc:sldChg chg="modSp">
        <pc:chgData name="Rezia Razzaque (1711140)" userId="S::1711140@student.uwtsd.ac.uk::3b922d2c-0f83-4b1a-8cc3-98ea1ae0a50e" providerId="AD" clId="Web-{36B3FA6E-2C4C-1D4B-5F93-C2ACA04F8D53}" dt="2024-02-26T23:16:46.853" v="107" actId="1076"/>
        <pc:sldMkLst>
          <pc:docMk/>
          <pc:sldMk cId="3245107582" sldId="258"/>
        </pc:sldMkLst>
        <pc:spChg chg="mod">
          <ac:chgData name="Rezia Razzaque (1711140)" userId="S::1711140@student.uwtsd.ac.uk::3b922d2c-0f83-4b1a-8cc3-98ea1ae0a50e" providerId="AD" clId="Web-{36B3FA6E-2C4C-1D4B-5F93-C2ACA04F8D53}" dt="2024-02-26T23:16:12.102" v="103" actId="1076"/>
          <ac:spMkLst>
            <pc:docMk/>
            <pc:sldMk cId="3245107582" sldId="258"/>
            <ac:spMk id="2" creationId="{B0A46105-C42A-C274-F9F4-F6CAD628A0B2}"/>
          </ac:spMkLst>
        </pc:spChg>
        <pc:spChg chg="mod">
          <ac:chgData name="Rezia Razzaque (1711140)" userId="S::1711140@student.uwtsd.ac.uk::3b922d2c-0f83-4b1a-8cc3-98ea1ae0a50e" providerId="AD" clId="Web-{36B3FA6E-2C4C-1D4B-5F93-C2ACA04F8D53}" dt="2024-02-26T23:16:46.853" v="107" actId="1076"/>
          <ac:spMkLst>
            <pc:docMk/>
            <pc:sldMk cId="3245107582" sldId="258"/>
            <ac:spMk id="3" creationId="{AA3405F0-A211-44AC-3E9C-C77FC4519539}"/>
          </ac:spMkLst>
        </pc:spChg>
      </pc:sldChg>
      <pc:sldChg chg="modSp">
        <pc:chgData name="Rezia Razzaque (1711140)" userId="S::1711140@student.uwtsd.ac.uk::3b922d2c-0f83-4b1a-8cc3-98ea1ae0a50e" providerId="AD" clId="Web-{36B3FA6E-2C4C-1D4B-5F93-C2ACA04F8D53}" dt="2024-02-26T23:30:06.763" v="218" actId="20577"/>
        <pc:sldMkLst>
          <pc:docMk/>
          <pc:sldMk cId="3192239194" sldId="261"/>
        </pc:sldMkLst>
        <pc:spChg chg="mod">
          <ac:chgData name="Rezia Razzaque (1711140)" userId="S::1711140@student.uwtsd.ac.uk::3b922d2c-0f83-4b1a-8cc3-98ea1ae0a50e" providerId="AD" clId="Web-{36B3FA6E-2C4C-1D4B-5F93-C2ACA04F8D53}" dt="2024-02-26T23:30:06.763" v="218" actId="20577"/>
          <ac:spMkLst>
            <pc:docMk/>
            <pc:sldMk cId="3192239194" sldId="261"/>
            <ac:spMk id="2" creationId="{1EF20710-A6FC-8447-DE58-82F4282F50A4}"/>
          </ac:spMkLst>
        </pc:spChg>
      </pc:sldChg>
      <pc:sldChg chg="modSp">
        <pc:chgData name="Rezia Razzaque (1711140)" userId="S::1711140@student.uwtsd.ac.uk::3b922d2c-0f83-4b1a-8cc3-98ea1ae0a50e" providerId="AD" clId="Web-{36B3FA6E-2C4C-1D4B-5F93-C2ACA04F8D53}" dt="2024-02-26T23:14:51.349" v="88" actId="20577"/>
        <pc:sldMkLst>
          <pc:docMk/>
          <pc:sldMk cId="1633169883" sldId="265"/>
        </pc:sldMkLst>
        <pc:spChg chg="mod">
          <ac:chgData name="Rezia Razzaque (1711140)" userId="S::1711140@student.uwtsd.ac.uk::3b922d2c-0f83-4b1a-8cc3-98ea1ae0a50e" providerId="AD" clId="Web-{36B3FA6E-2C4C-1D4B-5F93-C2ACA04F8D53}" dt="2024-02-26T23:14:51.349" v="88" actId="20577"/>
          <ac:spMkLst>
            <pc:docMk/>
            <pc:sldMk cId="1633169883" sldId="265"/>
            <ac:spMk id="3" creationId="{B11B7EC1-8EBD-17C1-38B2-9180BA312D6F}"/>
          </ac:spMkLst>
        </pc:spChg>
      </pc:sldChg>
      <pc:sldChg chg="modSp">
        <pc:chgData name="Rezia Razzaque (1711140)" userId="S::1711140@student.uwtsd.ac.uk::3b922d2c-0f83-4b1a-8cc3-98ea1ae0a50e" providerId="AD" clId="Web-{36B3FA6E-2C4C-1D4B-5F93-C2ACA04F8D53}" dt="2024-02-26T22:59:57.652" v="18" actId="20577"/>
        <pc:sldMkLst>
          <pc:docMk/>
          <pc:sldMk cId="3479384153" sldId="266"/>
        </pc:sldMkLst>
        <pc:spChg chg="mod">
          <ac:chgData name="Rezia Razzaque (1711140)" userId="S::1711140@student.uwtsd.ac.uk::3b922d2c-0f83-4b1a-8cc3-98ea1ae0a50e" providerId="AD" clId="Web-{36B3FA6E-2C4C-1D4B-5F93-C2ACA04F8D53}" dt="2024-02-26T22:59:57.652" v="18" actId="20577"/>
          <ac:spMkLst>
            <pc:docMk/>
            <pc:sldMk cId="3479384153" sldId="266"/>
            <ac:spMk id="3" creationId="{FD330BD9-E915-98B9-2269-675FCC610591}"/>
          </ac:spMkLst>
        </pc:spChg>
      </pc:sldChg>
      <pc:sldChg chg="modSp">
        <pc:chgData name="Rezia Razzaque (1711140)" userId="S::1711140@student.uwtsd.ac.uk::3b922d2c-0f83-4b1a-8cc3-98ea1ae0a50e" providerId="AD" clId="Web-{36B3FA6E-2C4C-1D4B-5F93-C2ACA04F8D53}" dt="2024-02-26T23:14:26.782" v="87" actId="14100"/>
        <pc:sldMkLst>
          <pc:docMk/>
          <pc:sldMk cId="4276719520" sldId="269"/>
        </pc:sldMkLst>
        <pc:spChg chg="mod">
          <ac:chgData name="Rezia Razzaque (1711140)" userId="S::1711140@student.uwtsd.ac.uk::3b922d2c-0f83-4b1a-8cc3-98ea1ae0a50e" providerId="AD" clId="Web-{36B3FA6E-2C4C-1D4B-5F93-C2ACA04F8D53}" dt="2024-02-26T23:14:26.782" v="87" actId="14100"/>
          <ac:spMkLst>
            <pc:docMk/>
            <pc:sldMk cId="4276719520" sldId="269"/>
            <ac:spMk id="3" creationId="{51A22915-5E77-38ED-856E-19B074AB64F2}"/>
          </ac:spMkLst>
        </pc:spChg>
      </pc:sldChg>
      <pc:sldChg chg="modSp">
        <pc:chgData name="Rezia Razzaque (1711140)" userId="S::1711140@student.uwtsd.ac.uk::3b922d2c-0f83-4b1a-8cc3-98ea1ae0a50e" providerId="AD" clId="Web-{36B3FA6E-2C4C-1D4B-5F93-C2ACA04F8D53}" dt="2024-02-26T23:09:55.627" v="62" actId="14100"/>
        <pc:sldMkLst>
          <pc:docMk/>
          <pc:sldMk cId="939702602" sldId="270"/>
        </pc:sldMkLst>
        <pc:spChg chg="mod">
          <ac:chgData name="Rezia Razzaque (1711140)" userId="S::1711140@student.uwtsd.ac.uk::3b922d2c-0f83-4b1a-8cc3-98ea1ae0a50e" providerId="AD" clId="Web-{36B3FA6E-2C4C-1D4B-5F93-C2ACA04F8D53}" dt="2024-02-26T23:09:55.627" v="62" actId="14100"/>
          <ac:spMkLst>
            <pc:docMk/>
            <pc:sldMk cId="939702602" sldId="270"/>
            <ac:spMk id="3" creationId="{DB119D6F-03D7-AE3B-C215-07F614F32D73}"/>
          </ac:spMkLst>
        </pc:spChg>
      </pc:sldChg>
      <pc:sldChg chg="addSp delSp modSp mod setBg">
        <pc:chgData name="Rezia Razzaque (1711140)" userId="S::1711140@student.uwtsd.ac.uk::3b922d2c-0f83-4b1a-8cc3-98ea1ae0a50e" providerId="AD" clId="Web-{36B3FA6E-2C4C-1D4B-5F93-C2ACA04F8D53}" dt="2024-02-26T23:29:32.090" v="217" actId="20577"/>
        <pc:sldMkLst>
          <pc:docMk/>
          <pc:sldMk cId="607512554" sldId="273"/>
        </pc:sldMkLst>
        <pc:spChg chg="mod">
          <ac:chgData name="Rezia Razzaque (1711140)" userId="S::1711140@student.uwtsd.ac.uk::3b922d2c-0f83-4b1a-8cc3-98ea1ae0a50e" providerId="AD" clId="Web-{36B3FA6E-2C4C-1D4B-5F93-C2ACA04F8D53}" dt="2024-02-26T23:12:33.055" v="78" actId="1076"/>
          <ac:spMkLst>
            <pc:docMk/>
            <pc:sldMk cId="607512554" sldId="273"/>
            <ac:spMk id="2" creationId="{9D10FCEA-AB6D-99BD-14B4-33920F002C2F}"/>
          </ac:spMkLst>
        </pc:spChg>
        <pc:spChg chg="mod">
          <ac:chgData name="Rezia Razzaque (1711140)" userId="S::1711140@student.uwtsd.ac.uk::3b922d2c-0f83-4b1a-8cc3-98ea1ae0a50e" providerId="AD" clId="Web-{36B3FA6E-2C4C-1D4B-5F93-C2ACA04F8D53}" dt="2024-02-26T23:29:32.090" v="217" actId="20577"/>
          <ac:spMkLst>
            <pc:docMk/>
            <pc:sldMk cId="607512554" sldId="273"/>
            <ac:spMk id="3" creationId="{3DDC08DD-8707-6CE3-A236-728643DF8140}"/>
          </ac:spMkLst>
        </pc:spChg>
        <pc:spChg chg="add del">
          <ac:chgData name="Rezia Razzaque (1711140)" userId="S::1711140@student.uwtsd.ac.uk::3b922d2c-0f83-4b1a-8cc3-98ea1ae0a50e" providerId="AD" clId="Web-{36B3FA6E-2C4C-1D4B-5F93-C2ACA04F8D53}" dt="2024-02-26T23:11:49.600" v="69"/>
          <ac:spMkLst>
            <pc:docMk/>
            <pc:sldMk cId="607512554" sldId="273"/>
            <ac:spMk id="11" creationId="{D1EA859B-E555-4109-94F3-6700E046E008}"/>
          </ac:spMkLst>
        </pc:spChg>
        <pc:spChg chg="add del">
          <ac:chgData name="Rezia Razzaque (1711140)" userId="S::1711140@student.uwtsd.ac.uk::3b922d2c-0f83-4b1a-8cc3-98ea1ae0a50e" providerId="AD" clId="Web-{36B3FA6E-2C4C-1D4B-5F93-C2ACA04F8D53}" dt="2024-02-26T23:11:49.600" v="69"/>
          <ac:spMkLst>
            <pc:docMk/>
            <pc:sldMk cId="607512554" sldId="273"/>
            <ac:spMk id="13" creationId="{04812C46-200A-4DEB-A05E-3ED6C68C2387}"/>
          </ac:spMkLst>
        </pc:spChg>
        <pc:grpChg chg="add del">
          <ac:chgData name="Rezia Razzaque (1711140)" userId="S::1711140@student.uwtsd.ac.uk::3b922d2c-0f83-4b1a-8cc3-98ea1ae0a50e" providerId="AD" clId="Web-{36B3FA6E-2C4C-1D4B-5F93-C2ACA04F8D53}" dt="2024-02-26T23:11:44.194" v="67"/>
          <ac:grpSpMkLst>
            <pc:docMk/>
            <pc:sldMk cId="607512554" sldId="273"/>
            <ac:grpSpMk id="9" creationId="{442598CC-934A-7BCD-C691-B2FE74CEDE6E}"/>
          </ac:grpSpMkLst>
        </pc:grpChg>
        <pc:grpChg chg="add">
          <ac:chgData name="Rezia Razzaque (1711140)" userId="S::1711140@student.uwtsd.ac.uk::3b922d2c-0f83-4b1a-8cc3-98ea1ae0a50e" providerId="AD" clId="Web-{36B3FA6E-2C4C-1D4B-5F93-C2ACA04F8D53}" dt="2024-02-26T23:11:49.616" v="70"/>
          <ac:grpSpMkLst>
            <pc:docMk/>
            <pc:sldMk cId="607512554" sldId="273"/>
            <ac:grpSpMk id="15" creationId="{442598CC-934A-7BCD-C691-B2FE74CEDE6E}"/>
          </ac:grpSpMkLst>
        </pc:grpChg>
        <pc:picChg chg="add mod ord">
          <ac:chgData name="Rezia Razzaque (1711140)" userId="S::1711140@student.uwtsd.ac.uk::3b922d2c-0f83-4b1a-8cc3-98ea1ae0a50e" providerId="AD" clId="Web-{36B3FA6E-2C4C-1D4B-5F93-C2ACA04F8D53}" dt="2024-02-26T23:11:49.616" v="70"/>
          <ac:picMkLst>
            <pc:docMk/>
            <pc:sldMk cId="607512554" sldId="273"/>
            <ac:picMk id="4" creationId="{403FDFE8-9931-80C7-AE4D-F105BEC052D5}"/>
          </ac:picMkLst>
        </pc:picChg>
        <pc:picChg chg="add del mod">
          <ac:chgData name="Rezia Razzaque (1711140)" userId="S::1711140@student.uwtsd.ac.uk::3b922d2c-0f83-4b1a-8cc3-98ea1ae0a50e" providerId="AD" clId="Web-{36B3FA6E-2C4C-1D4B-5F93-C2ACA04F8D53}" dt="2024-02-26T23:15:05.600" v="93"/>
          <ac:picMkLst>
            <pc:docMk/>
            <pc:sldMk cId="607512554" sldId="273"/>
            <ac:picMk id="5" creationId="{0973E857-4211-7975-2CEE-7C8B39FA7FED}"/>
          </ac:picMkLst>
        </pc:picChg>
      </pc:sldChg>
      <pc:sldChg chg="addSp delSp modSp new">
        <pc:chgData name="Rezia Razzaque (1711140)" userId="S::1711140@student.uwtsd.ac.uk::3b922d2c-0f83-4b1a-8cc3-98ea1ae0a50e" providerId="AD" clId="Web-{36B3FA6E-2C4C-1D4B-5F93-C2ACA04F8D53}" dt="2024-02-26T23:28:30.916" v="205" actId="20577"/>
        <pc:sldMkLst>
          <pc:docMk/>
          <pc:sldMk cId="3144502011" sldId="274"/>
        </pc:sldMkLst>
        <pc:spChg chg="mod">
          <ac:chgData name="Rezia Razzaque (1711140)" userId="S::1711140@student.uwtsd.ac.uk::3b922d2c-0f83-4b1a-8cc3-98ea1ae0a50e" providerId="AD" clId="Web-{36B3FA6E-2C4C-1D4B-5F93-C2ACA04F8D53}" dt="2024-02-26T23:28:30.916" v="205" actId="20577"/>
          <ac:spMkLst>
            <pc:docMk/>
            <pc:sldMk cId="3144502011" sldId="274"/>
            <ac:spMk id="2" creationId="{EFF71843-F1EF-787B-5EA6-CB7A3E115F1A}"/>
          </ac:spMkLst>
        </pc:spChg>
        <pc:spChg chg="mod">
          <ac:chgData name="Rezia Razzaque (1711140)" userId="S::1711140@student.uwtsd.ac.uk::3b922d2c-0f83-4b1a-8cc3-98ea1ae0a50e" providerId="AD" clId="Web-{36B3FA6E-2C4C-1D4B-5F93-C2ACA04F8D53}" dt="2024-02-26T23:19:21.829" v="112" actId="1076"/>
          <ac:spMkLst>
            <pc:docMk/>
            <pc:sldMk cId="3144502011" sldId="274"/>
            <ac:spMk id="3" creationId="{DC24BF5E-8F30-2C01-79A4-283008A6DAD6}"/>
          </ac:spMkLst>
        </pc:spChg>
        <pc:spChg chg="add del">
          <ac:chgData name="Rezia Razzaque (1711140)" userId="S::1711140@student.uwtsd.ac.uk::3b922d2c-0f83-4b1a-8cc3-98ea1ae0a50e" providerId="AD" clId="Web-{36B3FA6E-2C4C-1D4B-5F93-C2ACA04F8D53}" dt="2024-02-26T23:19:03.859" v="111"/>
          <ac:spMkLst>
            <pc:docMk/>
            <pc:sldMk cId="3144502011" sldId="274"/>
            <ac:spMk id="4" creationId="{B71F3D11-5E8F-A0E3-DC33-4A1296751BC3}"/>
          </ac:spMkLst>
        </pc:spChg>
        <pc:spChg chg="add mod">
          <ac:chgData name="Rezia Razzaque (1711140)" userId="S::1711140@student.uwtsd.ac.uk::3b922d2c-0f83-4b1a-8cc3-98ea1ae0a50e" providerId="AD" clId="Web-{36B3FA6E-2C4C-1D4B-5F93-C2ACA04F8D53}" dt="2024-02-26T23:27:51.180" v="197" actId="1076"/>
          <ac:spMkLst>
            <pc:docMk/>
            <pc:sldMk cId="3144502011" sldId="274"/>
            <ac:spMk id="5" creationId="{938308F8-9BB8-4B6F-1924-9CA88DAE1705}"/>
          </ac:spMkLst>
        </pc:spChg>
        <pc:spChg chg="add mod">
          <ac:chgData name="Rezia Razzaque (1711140)" userId="S::1711140@student.uwtsd.ac.uk::3b922d2c-0f83-4b1a-8cc3-98ea1ae0a50e" providerId="AD" clId="Web-{36B3FA6E-2C4C-1D4B-5F93-C2ACA04F8D53}" dt="2024-02-26T23:28:00.352" v="198" actId="1076"/>
          <ac:spMkLst>
            <pc:docMk/>
            <pc:sldMk cId="3144502011" sldId="274"/>
            <ac:spMk id="6" creationId="{CCDEDEC7-9A25-4C16-F08F-19A78E05B88D}"/>
          </ac:spMkLst>
        </pc:spChg>
        <pc:spChg chg="add mod">
          <ac:chgData name="Rezia Razzaque (1711140)" userId="S::1711140@student.uwtsd.ac.uk::3b922d2c-0f83-4b1a-8cc3-98ea1ae0a50e" providerId="AD" clId="Web-{36B3FA6E-2C4C-1D4B-5F93-C2ACA04F8D53}" dt="2024-02-26T23:28:04.446" v="199" actId="1076"/>
          <ac:spMkLst>
            <pc:docMk/>
            <pc:sldMk cId="3144502011" sldId="274"/>
            <ac:spMk id="7" creationId="{A8C1EAE1-5745-FCEA-9464-5136B42C9E03}"/>
          </ac:spMkLst>
        </pc:spChg>
        <pc:spChg chg="add mod">
          <ac:chgData name="Rezia Razzaque (1711140)" userId="S::1711140@student.uwtsd.ac.uk::3b922d2c-0f83-4b1a-8cc3-98ea1ae0a50e" providerId="AD" clId="Web-{36B3FA6E-2C4C-1D4B-5F93-C2ACA04F8D53}" dt="2024-02-26T23:28:06.430" v="200" actId="1076"/>
          <ac:spMkLst>
            <pc:docMk/>
            <pc:sldMk cId="3144502011" sldId="274"/>
            <ac:spMk id="8" creationId="{B0803821-4020-5E43-9F78-75BAA6857595}"/>
          </ac:spMkLst>
        </pc:spChg>
        <pc:spChg chg="add mod">
          <ac:chgData name="Rezia Razzaque (1711140)" userId="S::1711140@student.uwtsd.ac.uk::3b922d2c-0f83-4b1a-8cc3-98ea1ae0a50e" providerId="AD" clId="Web-{36B3FA6E-2C4C-1D4B-5F93-C2ACA04F8D53}" dt="2024-02-26T23:28:09.743" v="201" actId="1076"/>
          <ac:spMkLst>
            <pc:docMk/>
            <pc:sldMk cId="3144502011" sldId="274"/>
            <ac:spMk id="9" creationId="{6FBDB9D9-1339-A737-9CCC-547BFADB531F}"/>
          </ac:spMkLst>
        </pc:spChg>
        <pc:spChg chg="add mod">
          <ac:chgData name="Rezia Razzaque (1711140)" userId="S::1711140@student.uwtsd.ac.uk::3b922d2c-0f83-4b1a-8cc3-98ea1ae0a50e" providerId="AD" clId="Web-{36B3FA6E-2C4C-1D4B-5F93-C2ACA04F8D53}" dt="2024-02-26T23:27:45.789" v="196" actId="20577"/>
          <ac:spMkLst>
            <pc:docMk/>
            <pc:sldMk cId="3144502011" sldId="274"/>
            <ac:spMk id="10" creationId="{B864783D-2BAC-DD9F-1460-14350D7C7FD4}"/>
          </ac:spMkLst>
        </pc:spChg>
      </pc:sldChg>
    </pc:docChg>
  </pc:docChgLst>
  <pc:docChgLst>
    <pc:chgData name="Rezia Razzaque (1711140)" userId="S::1711140@student.uwtsd.ac.uk::3b922d2c-0f83-4b1a-8cc3-98ea1ae0a50e" providerId="AD" clId="Web-{5625BB53-5279-719B-47F4-21D1B538D4BB}"/>
    <pc:docChg chg="modSld">
      <pc:chgData name="Rezia Razzaque (1711140)" userId="S::1711140@student.uwtsd.ac.uk::3b922d2c-0f83-4b1a-8cc3-98ea1ae0a50e" providerId="AD" clId="Web-{5625BB53-5279-719B-47F4-21D1B538D4BB}" dt="2024-02-29T18:33:20.673" v="2" actId="20577"/>
      <pc:docMkLst>
        <pc:docMk/>
      </pc:docMkLst>
      <pc:sldChg chg="modSp">
        <pc:chgData name="Rezia Razzaque (1711140)" userId="S::1711140@student.uwtsd.ac.uk::3b922d2c-0f83-4b1a-8cc3-98ea1ae0a50e" providerId="AD" clId="Web-{5625BB53-5279-719B-47F4-21D1B538D4BB}" dt="2024-02-29T18:33:20.673" v="2" actId="20577"/>
        <pc:sldMkLst>
          <pc:docMk/>
          <pc:sldMk cId="127557457" sldId="280"/>
        </pc:sldMkLst>
        <pc:spChg chg="mod">
          <ac:chgData name="Rezia Razzaque (1711140)" userId="S::1711140@student.uwtsd.ac.uk::3b922d2c-0f83-4b1a-8cc3-98ea1ae0a50e" providerId="AD" clId="Web-{5625BB53-5279-719B-47F4-21D1B538D4BB}" dt="2024-02-29T18:33:20.673" v="2" actId="20577"/>
          <ac:spMkLst>
            <pc:docMk/>
            <pc:sldMk cId="127557457" sldId="280"/>
            <ac:spMk id="3" creationId="{1B8E6C3D-BB59-068C-8A94-21A4CEABA1D6}"/>
          </ac:spMkLst>
        </pc:spChg>
      </pc:sldChg>
    </pc:docChg>
  </pc:docChgLst>
  <pc:docChgLst>
    <pc:chgData name="Rezia Razzaque (1711140)" userId="S::1711140@student.uwtsd.ac.uk::3b922d2c-0f83-4b1a-8cc3-98ea1ae0a50e" providerId="AD" clId="Web-{47A44459-FCEE-1AC2-D807-BC79560A9AF4}"/>
    <pc:docChg chg="addSld delSld modSld sldOrd">
      <pc:chgData name="Rezia Razzaque (1711140)" userId="S::1711140@student.uwtsd.ac.uk::3b922d2c-0f83-4b1a-8cc3-98ea1ae0a50e" providerId="AD" clId="Web-{47A44459-FCEE-1AC2-D807-BC79560A9AF4}" dt="2024-02-28T00:58:27.921" v="952" actId="20577"/>
      <pc:docMkLst>
        <pc:docMk/>
      </pc:docMkLst>
      <pc:sldChg chg="modSp">
        <pc:chgData name="Rezia Razzaque (1711140)" userId="S::1711140@student.uwtsd.ac.uk::3b922d2c-0f83-4b1a-8cc3-98ea1ae0a50e" providerId="AD" clId="Web-{47A44459-FCEE-1AC2-D807-BC79560A9AF4}" dt="2024-02-28T00:58:27.921" v="952" actId="20577"/>
        <pc:sldMkLst>
          <pc:docMk/>
          <pc:sldMk cId="1349027639" sldId="257"/>
        </pc:sldMkLst>
        <pc:spChg chg="mod">
          <ac:chgData name="Rezia Razzaque (1711140)" userId="S::1711140@student.uwtsd.ac.uk::3b922d2c-0f83-4b1a-8cc3-98ea1ae0a50e" providerId="AD" clId="Web-{47A44459-FCEE-1AC2-D807-BC79560A9AF4}" dt="2024-02-28T00:58:27.921" v="952" actId="20577"/>
          <ac:spMkLst>
            <pc:docMk/>
            <pc:sldMk cId="1349027639" sldId="257"/>
            <ac:spMk id="2" creationId="{C88F8426-308C-4326-A699-BB10A45CFBA9}"/>
          </ac:spMkLst>
        </pc:spChg>
        <pc:spChg chg="mod">
          <ac:chgData name="Rezia Razzaque (1711140)" userId="S::1711140@student.uwtsd.ac.uk::3b922d2c-0f83-4b1a-8cc3-98ea1ae0a50e" providerId="AD" clId="Web-{47A44459-FCEE-1AC2-D807-BC79560A9AF4}" dt="2024-02-27T21:47:28.972" v="62" actId="20577"/>
          <ac:spMkLst>
            <pc:docMk/>
            <pc:sldMk cId="1349027639" sldId="257"/>
            <ac:spMk id="3" creationId="{29F1E30E-E299-18E9-6A41-CD19293C5879}"/>
          </ac:spMkLst>
        </pc:spChg>
      </pc:sldChg>
      <pc:sldChg chg="modSp modNotes">
        <pc:chgData name="Rezia Razzaque (1711140)" userId="S::1711140@student.uwtsd.ac.uk::3b922d2c-0f83-4b1a-8cc3-98ea1ae0a50e" providerId="AD" clId="Web-{47A44459-FCEE-1AC2-D807-BC79560A9AF4}" dt="2024-02-27T21:46:48.658" v="54" actId="20577"/>
        <pc:sldMkLst>
          <pc:docMk/>
          <pc:sldMk cId="3245107582" sldId="258"/>
        </pc:sldMkLst>
        <pc:spChg chg="mod">
          <ac:chgData name="Rezia Razzaque (1711140)" userId="S::1711140@student.uwtsd.ac.uk::3b922d2c-0f83-4b1a-8cc3-98ea1ae0a50e" providerId="AD" clId="Web-{47A44459-FCEE-1AC2-D807-BC79560A9AF4}" dt="2024-02-27T21:46:48.658" v="54" actId="20577"/>
          <ac:spMkLst>
            <pc:docMk/>
            <pc:sldMk cId="3245107582" sldId="258"/>
            <ac:spMk id="3" creationId="{AA3405F0-A211-44AC-3E9C-C77FC4519539}"/>
          </ac:spMkLst>
        </pc:spChg>
      </pc:sldChg>
      <pc:sldChg chg="modSp">
        <pc:chgData name="Rezia Razzaque (1711140)" userId="S::1711140@student.uwtsd.ac.uk::3b922d2c-0f83-4b1a-8cc3-98ea1ae0a50e" providerId="AD" clId="Web-{47A44459-FCEE-1AC2-D807-BC79560A9AF4}" dt="2024-02-27T22:32:56.265" v="281" actId="1076"/>
        <pc:sldMkLst>
          <pc:docMk/>
          <pc:sldMk cId="1425130960" sldId="259"/>
        </pc:sldMkLst>
        <pc:spChg chg="mod">
          <ac:chgData name="Rezia Razzaque (1711140)" userId="S::1711140@student.uwtsd.ac.uk::3b922d2c-0f83-4b1a-8cc3-98ea1ae0a50e" providerId="AD" clId="Web-{47A44459-FCEE-1AC2-D807-BC79560A9AF4}" dt="2024-02-27T22:32:56.265" v="281" actId="1076"/>
          <ac:spMkLst>
            <pc:docMk/>
            <pc:sldMk cId="1425130960" sldId="259"/>
            <ac:spMk id="3" creationId="{F9AE4517-17B8-2F1E-9E2A-99ACDFA4D58B}"/>
          </ac:spMkLst>
        </pc:spChg>
      </pc:sldChg>
      <pc:sldChg chg="modSp">
        <pc:chgData name="Rezia Razzaque (1711140)" userId="S::1711140@student.uwtsd.ac.uk::3b922d2c-0f83-4b1a-8cc3-98ea1ae0a50e" providerId="AD" clId="Web-{47A44459-FCEE-1AC2-D807-BC79560A9AF4}" dt="2024-02-27T23:00:16.306" v="371" actId="20577"/>
        <pc:sldMkLst>
          <pc:docMk/>
          <pc:sldMk cId="3192239194" sldId="261"/>
        </pc:sldMkLst>
        <pc:spChg chg="mod">
          <ac:chgData name="Rezia Razzaque (1711140)" userId="S::1711140@student.uwtsd.ac.uk::3b922d2c-0f83-4b1a-8cc3-98ea1ae0a50e" providerId="AD" clId="Web-{47A44459-FCEE-1AC2-D807-BC79560A9AF4}" dt="2024-02-27T23:00:16.306" v="371" actId="20577"/>
          <ac:spMkLst>
            <pc:docMk/>
            <pc:sldMk cId="3192239194" sldId="261"/>
            <ac:spMk id="3" creationId="{C05F640C-59E3-ABB5-5376-BC24443E87FD}"/>
          </ac:spMkLst>
        </pc:spChg>
      </pc:sldChg>
      <pc:sldChg chg="modSp">
        <pc:chgData name="Rezia Razzaque (1711140)" userId="S::1711140@student.uwtsd.ac.uk::3b922d2c-0f83-4b1a-8cc3-98ea1ae0a50e" providerId="AD" clId="Web-{47A44459-FCEE-1AC2-D807-BC79560A9AF4}" dt="2024-02-27T21:49:30.725" v="74" actId="20577"/>
        <pc:sldMkLst>
          <pc:docMk/>
          <pc:sldMk cId="1680344910" sldId="262"/>
        </pc:sldMkLst>
        <pc:spChg chg="mod">
          <ac:chgData name="Rezia Razzaque (1711140)" userId="S::1711140@student.uwtsd.ac.uk::3b922d2c-0f83-4b1a-8cc3-98ea1ae0a50e" providerId="AD" clId="Web-{47A44459-FCEE-1AC2-D807-BC79560A9AF4}" dt="2024-02-27T21:49:30.725" v="74" actId="20577"/>
          <ac:spMkLst>
            <pc:docMk/>
            <pc:sldMk cId="1680344910" sldId="262"/>
            <ac:spMk id="3" creationId="{E26323B2-21C0-C6EB-09D8-1408A002ACD9}"/>
          </ac:spMkLst>
        </pc:spChg>
      </pc:sldChg>
      <pc:sldChg chg="modSp">
        <pc:chgData name="Rezia Razzaque (1711140)" userId="S::1711140@student.uwtsd.ac.uk::3b922d2c-0f83-4b1a-8cc3-98ea1ae0a50e" providerId="AD" clId="Web-{47A44459-FCEE-1AC2-D807-BC79560A9AF4}" dt="2024-02-27T22:48:56.123" v="328" actId="20577"/>
        <pc:sldMkLst>
          <pc:docMk/>
          <pc:sldMk cId="1450688153" sldId="264"/>
        </pc:sldMkLst>
        <pc:spChg chg="mod">
          <ac:chgData name="Rezia Razzaque (1711140)" userId="S::1711140@student.uwtsd.ac.uk::3b922d2c-0f83-4b1a-8cc3-98ea1ae0a50e" providerId="AD" clId="Web-{47A44459-FCEE-1AC2-D807-BC79560A9AF4}" dt="2024-02-27T22:48:56.123" v="328" actId="20577"/>
          <ac:spMkLst>
            <pc:docMk/>
            <pc:sldMk cId="1450688153" sldId="264"/>
            <ac:spMk id="3" creationId="{D60CE078-A621-D73A-863C-C9F35168B8E3}"/>
          </ac:spMkLst>
        </pc:spChg>
        <pc:picChg chg="mod">
          <ac:chgData name="Rezia Razzaque (1711140)" userId="S::1711140@student.uwtsd.ac.uk::3b922d2c-0f83-4b1a-8cc3-98ea1ae0a50e" providerId="AD" clId="Web-{47A44459-FCEE-1AC2-D807-BC79560A9AF4}" dt="2024-02-27T22:22:36.809" v="178" actId="14100"/>
          <ac:picMkLst>
            <pc:docMk/>
            <pc:sldMk cId="1450688153" sldId="264"/>
            <ac:picMk id="4" creationId="{CCF87B5B-E01F-AD45-7A83-C9D57A0DB15B}"/>
          </ac:picMkLst>
        </pc:picChg>
      </pc:sldChg>
      <pc:sldChg chg="addSp delSp modSp del">
        <pc:chgData name="Rezia Razzaque (1711140)" userId="S::1711140@student.uwtsd.ac.uk::3b922d2c-0f83-4b1a-8cc3-98ea1ae0a50e" providerId="AD" clId="Web-{47A44459-FCEE-1AC2-D807-BC79560A9AF4}" dt="2024-02-28T00:26:02.479" v="597"/>
        <pc:sldMkLst>
          <pc:docMk/>
          <pc:sldMk cId="1633169883" sldId="265"/>
        </pc:sldMkLst>
        <pc:spChg chg="mod">
          <ac:chgData name="Rezia Razzaque (1711140)" userId="S::1711140@student.uwtsd.ac.uk::3b922d2c-0f83-4b1a-8cc3-98ea1ae0a50e" providerId="AD" clId="Web-{47A44459-FCEE-1AC2-D807-BC79560A9AF4}" dt="2024-02-28T00:24:30.662" v="578"/>
          <ac:spMkLst>
            <pc:docMk/>
            <pc:sldMk cId="1633169883" sldId="265"/>
            <ac:spMk id="2" creationId="{8831196E-A7F8-0FB2-6B0E-87CFE6660F40}"/>
          </ac:spMkLst>
        </pc:spChg>
        <pc:spChg chg="mod ord">
          <ac:chgData name="Rezia Razzaque (1711140)" userId="S::1711140@student.uwtsd.ac.uk::3b922d2c-0f83-4b1a-8cc3-98ea1ae0a50e" providerId="AD" clId="Web-{47A44459-FCEE-1AC2-D807-BC79560A9AF4}" dt="2024-02-28T00:24:42.740" v="582" actId="20577"/>
          <ac:spMkLst>
            <pc:docMk/>
            <pc:sldMk cId="1633169883" sldId="265"/>
            <ac:spMk id="3" creationId="{B11B7EC1-8EBD-17C1-38B2-9180BA312D6F}"/>
          </ac:spMkLst>
        </pc:spChg>
        <pc:spChg chg="add">
          <ac:chgData name="Rezia Razzaque (1711140)" userId="S::1711140@student.uwtsd.ac.uk::3b922d2c-0f83-4b1a-8cc3-98ea1ae0a50e" providerId="AD" clId="Web-{47A44459-FCEE-1AC2-D807-BC79560A9AF4}" dt="2024-02-28T00:24:30.662" v="578"/>
          <ac:spMkLst>
            <pc:docMk/>
            <pc:sldMk cId="1633169883" sldId="265"/>
            <ac:spMk id="20" creationId="{F944E337-3E5D-4A1F-A5A1-2057F25B8A7B}"/>
          </ac:spMkLst>
        </pc:spChg>
        <pc:spChg chg="add">
          <ac:chgData name="Rezia Razzaque (1711140)" userId="S::1711140@student.uwtsd.ac.uk::3b922d2c-0f83-4b1a-8cc3-98ea1ae0a50e" providerId="AD" clId="Web-{47A44459-FCEE-1AC2-D807-BC79560A9AF4}" dt="2024-02-28T00:24:30.662" v="578"/>
          <ac:spMkLst>
            <pc:docMk/>
            <pc:sldMk cId="1633169883" sldId="265"/>
            <ac:spMk id="22" creationId="{4DA50D69-7CF7-4844-B844-A2B821C77F24}"/>
          </ac:spMkLst>
        </pc:spChg>
        <pc:picChg chg="del">
          <ac:chgData name="Rezia Razzaque (1711140)" userId="S::1711140@student.uwtsd.ac.uk::3b922d2c-0f83-4b1a-8cc3-98ea1ae0a50e" providerId="AD" clId="Web-{47A44459-FCEE-1AC2-D807-BC79560A9AF4}" dt="2024-02-28T00:23:34.816" v="576"/>
          <ac:picMkLst>
            <pc:docMk/>
            <pc:sldMk cId="1633169883" sldId="265"/>
            <ac:picMk id="4" creationId="{2498B705-EBEE-343F-5759-E7F03514D911}"/>
          </ac:picMkLst>
        </pc:picChg>
        <pc:picChg chg="add mod">
          <ac:chgData name="Rezia Razzaque (1711140)" userId="S::1711140@student.uwtsd.ac.uk::3b922d2c-0f83-4b1a-8cc3-98ea1ae0a50e" providerId="AD" clId="Web-{47A44459-FCEE-1AC2-D807-BC79560A9AF4}" dt="2024-02-28T00:24:30.662" v="578"/>
          <ac:picMkLst>
            <pc:docMk/>
            <pc:sldMk cId="1633169883" sldId="265"/>
            <ac:picMk id="6" creationId="{6E05863E-BF6F-1116-CF9E-FA7CC617E198}"/>
          </ac:picMkLst>
        </pc:picChg>
        <pc:cxnChg chg="del">
          <ac:chgData name="Rezia Razzaque (1711140)" userId="S::1711140@student.uwtsd.ac.uk::3b922d2c-0f83-4b1a-8cc3-98ea1ae0a50e" providerId="AD" clId="Web-{47A44459-FCEE-1AC2-D807-BC79560A9AF4}" dt="2024-02-28T00:24:30.662" v="578"/>
          <ac:cxnSpMkLst>
            <pc:docMk/>
            <pc:sldMk cId="1633169883" sldId="265"/>
            <ac:cxnSpMk id="15" creationId="{FC23E3B9-5ABF-58B3-E2B0-E9A5DAA90037}"/>
          </ac:cxnSpMkLst>
        </pc:cxnChg>
      </pc:sldChg>
      <pc:sldChg chg="modSp">
        <pc:chgData name="Rezia Razzaque (1711140)" userId="S::1711140@student.uwtsd.ac.uk::3b922d2c-0f83-4b1a-8cc3-98ea1ae0a50e" providerId="AD" clId="Web-{47A44459-FCEE-1AC2-D807-BC79560A9AF4}" dt="2024-02-28T00:25:59.042" v="596" actId="20577"/>
        <pc:sldMkLst>
          <pc:docMk/>
          <pc:sldMk cId="3479384153" sldId="266"/>
        </pc:sldMkLst>
        <pc:spChg chg="mod">
          <ac:chgData name="Rezia Razzaque (1711140)" userId="S::1711140@student.uwtsd.ac.uk::3b922d2c-0f83-4b1a-8cc3-98ea1ae0a50e" providerId="AD" clId="Web-{47A44459-FCEE-1AC2-D807-BC79560A9AF4}" dt="2024-02-28T00:25:38.057" v="589" actId="20577"/>
          <ac:spMkLst>
            <pc:docMk/>
            <pc:sldMk cId="3479384153" sldId="266"/>
            <ac:spMk id="2" creationId="{261DE2AF-99B3-58E1-81B4-D59C8EA31CDE}"/>
          </ac:spMkLst>
        </pc:spChg>
        <pc:spChg chg="mod">
          <ac:chgData name="Rezia Razzaque (1711140)" userId="S::1711140@student.uwtsd.ac.uk::3b922d2c-0f83-4b1a-8cc3-98ea1ae0a50e" providerId="AD" clId="Web-{47A44459-FCEE-1AC2-D807-BC79560A9AF4}" dt="2024-02-28T00:25:59.042" v="596" actId="20577"/>
          <ac:spMkLst>
            <pc:docMk/>
            <pc:sldMk cId="3479384153" sldId="266"/>
            <ac:spMk id="3" creationId="{FD330BD9-E915-98B9-2269-675FCC610591}"/>
          </ac:spMkLst>
        </pc:spChg>
      </pc:sldChg>
      <pc:sldChg chg="modSp ord">
        <pc:chgData name="Rezia Razzaque (1711140)" userId="S::1711140@student.uwtsd.ac.uk::3b922d2c-0f83-4b1a-8cc3-98ea1ae0a50e" providerId="AD" clId="Web-{47A44459-FCEE-1AC2-D807-BC79560A9AF4}" dt="2024-02-28T00:57:19.684" v="941" actId="20577"/>
        <pc:sldMkLst>
          <pc:docMk/>
          <pc:sldMk cId="1571401263" sldId="268"/>
        </pc:sldMkLst>
        <pc:spChg chg="mod">
          <ac:chgData name="Rezia Razzaque (1711140)" userId="S::1711140@student.uwtsd.ac.uk::3b922d2c-0f83-4b1a-8cc3-98ea1ae0a50e" providerId="AD" clId="Web-{47A44459-FCEE-1AC2-D807-BC79560A9AF4}" dt="2024-02-28T00:57:19.684" v="941" actId="20577"/>
          <ac:spMkLst>
            <pc:docMk/>
            <pc:sldMk cId="1571401263" sldId="268"/>
            <ac:spMk id="3" creationId="{538A9C2B-4791-2E4F-0FF7-E7C012BC2DB7}"/>
          </ac:spMkLst>
        </pc:spChg>
      </pc:sldChg>
      <pc:sldChg chg="modSp">
        <pc:chgData name="Rezia Razzaque (1711140)" userId="S::1711140@student.uwtsd.ac.uk::3b922d2c-0f83-4b1a-8cc3-98ea1ae0a50e" providerId="AD" clId="Web-{47A44459-FCEE-1AC2-D807-BC79560A9AF4}" dt="2024-02-28T00:41:19.884" v="762" actId="20577"/>
        <pc:sldMkLst>
          <pc:docMk/>
          <pc:sldMk cId="4276719520" sldId="269"/>
        </pc:sldMkLst>
        <pc:spChg chg="mod">
          <ac:chgData name="Rezia Razzaque (1711140)" userId="S::1711140@student.uwtsd.ac.uk::3b922d2c-0f83-4b1a-8cc3-98ea1ae0a50e" providerId="AD" clId="Web-{47A44459-FCEE-1AC2-D807-BC79560A9AF4}" dt="2024-02-28T00:41:19.884" v="762" actId="20577"/>
          <ac:spMkLst>
            <pc:docMk/>
            <pc:sldMk cId="4276719520" sldId="269"/>
            <ac:spMk id="3" creationId="{51A22915-5E77-38ED-856E-19B074AB64F2}"/>
          </ac:spMkLst>
        </pc:spChg>
      </pc:sldChg>
      <pc:sldChg chg="modSp ord">
        <pc:chgData name="Rezia Razzaque (1711140)" userId="S::1711140@student.uwtsd.ac.uk::3b922d2c-0f83-4b1a-8cc3-98ea1ae0a50e" providerId="AD" clId="Web-{47A44459-FCEE-1AC2-D807-BC79560A9AF4}" dt="2024-02-28T00:40:31.835" v="751" actId="20577"/>
        <pc:sldMkLst>
          <pc:docMk/>
          <pc:sldMk cId="939702602" sldId="270"/>
        </pc:sldMkLst>
        <pc:spChg chg="mod">
          <ac:chgData name="Rezia Razzaque (1711140)" userId="S::1711140@student.uwtsd.ac.uk::3b922d2c-0f83-4b1a-8cc3-98ea1ae0a50e" providerId="AD" clId="Web-{47A44459-FCEE-1AC2-D807-BC79560A9AF4}" dt="2024-02-28T00:40:31.835" v="751" actId="20577"/>
          <ac:spMkLst>
            <pc:docMk/>
            <pc:sldMk cId="939702602" sldId="270"/>
            <ac:spMk id="3" creationId="{DB119D6F-03D7-AE3B-C215-07F614F32D73}"/>
          </ac:spMkLst>
        </pc:spChg>
      </pc:sldChg>
      <pc:sldChg chg="del">
        <pc:chgData name="Rezia Razzaque (1711140)" userId="S::1711140@student.uwtsd.ac.uk::3b922d2c-0f83-4b1a-8cc3-98ea1ae0a50e" providerId="AD" clId="Web-{47A44459-FCEE-1AC2-D807-BC79560A9AF4}" dt="2024-02-28T00:17:46.180" v="556"/>
        <pc:sldMkLst>
          <pc:docMk/>
          <pc:sldMk cId="1218352378" sldId="271"/>
        </pc:sldMkLst>
      </pc:sldChg>
      <pc:sldChg chg="modSp">
        <pc:chgData name="Rezia Razzaque (1711140)" userId="S::1711140@student.uwtsd.ac.uk::3b922d2c-0f83-4b1a-8cc3-98ea1ae0a50e" providerId="AD" clId="Web-{47A44459-FCEE-1AC2-D807-BC79560A9AF4}" dt="2024-02-27T22:01:57.967" v="127" actId="20577"/>
        <pc:sldMkLst>
          <pc:docMk/>
          <pc:sldMk cId="2345142587" sldId="272"/>
        </pc:sldMkLst>
        <pc:spChg chg="mod">
          <ac:chgData name="Rezia Razzaque (1711140)" userId="S::1711140@student.uwtsd.ac.uk::3b922d2c-0f83-4b1a-8cc3-98ea1ae0a50e" providerId="AD" clId="Web-{47A44459-FCEE-1AC2-D807-BC79560A9AF4}" dt="2024-02-27T22:01:57.967" v="127" actId="20577"/>
          <ac:spMkLst>
            <pc:docMk/>
            <pc:sldMk cId="2345142587" sldId="272"/>
            <ac:spMk id="7" creationId="{A43629AC-A9B3-3581-34B1-41AD899D8BD4}"/>
          </ac:spMkLst>
        </pc:spChg>
      </pc:sldChg>
      <pc:sldChg chg="modSp">
        <pc:chgData name="Rezia Razzaque (1711140)" userId="S::1711140@student.uwtsd.ac.uk::3b922d2c-0f83-4b1a-8cc3-98ea1ae0a50e" providerId="AD" clId="Web-{47A44459-FCEE-1AC2-D807-BC79560A9AF4}" dt="2024-02-28T00:46:30.304" v="793" actId="14100"/>
        <pc:sldMkLst>
          <pc:docMk/>
          <pc:sldMk cId="607512554" sldId="273"/>
        </pc:sldMkLst>
        <pc:spChg chg="mod">
          <ac:chgData name="Rezia Razzaque (1711140)" userId="S::1711140@student.uwtsd.ac.uk::3b922d2c-0f83-4b1a-8cc3-98ea1ae0a50e" providerId="AD" clId="Web-{47A44459-FCEE-1AC2-D807-BC79560A9AF4}" dt="2024-02-28T00:46:30.304" v="793" actId="14100"/>
          <ac:spMkLst>
            <pc:docMk/>
            <pc:sldMk cId="607512554" sldId="273"/>
            <ac:spMk id="2" creationId="{9D10FCEA-AB6D-99BD-14B4-33920F002C2F}"/>
          </ac:spMkLst>
        </pc:spChg>
        <pc:spChg chg="mod">
          <ac:chgData name="Rezia Razzaque (1711140)" userId="S::1711140@student.uwtsd.ac.uk::3b922d2c-0f83-4b1a-8cc3-98ea1ae0a50e" providerId="AD" clId="Web-{47A44459-FCEE-1AC2-D807-BC79560A9AF4}" dt="2024-02-28T00:36:25.405" v="696" actId="20577"/>
          <ac:spMkLst>
            <pc:docMk/>
            <pc:sldMk cId="607512554" sldId="273"/>
            <ac:spMk id="3" creationId="{3DDC08DD-8707-6CE3-A236-728643DF8140}"/>
          </ac:spMkLst>
        </pc:spChg>
        <pc:picChg chg="mod">
          <ac:chgData name="Rezia Razzaque (1711140)" userId="S::1711140@student.uwtsd.ac.uk::3b922d2c-0f83-4b1a-8cc3-98ea1ae0a50e" providerId="AD" clId="Web-{47A44459-FCEE-1AC2-D807-BC79560A9AF4}" dt="2024-02-27T23:06:37.648" v="420" actId="14100"/>
          <ac:picMkLst>
            <pc:docMk/>
            <pc:sldMk cId="607512554" sldId="273"/>
            <ac:picMk id="4" creationId="{403FDFE8-9931-80C7-AE4D-F105BEC052D5}"/>
          </ac:picMkLst>
        </pc:picChg>
      </pc:sldChg>
      <pc:sldChg chg="modSp">
        <pc:chgData name="Rezia Razzaque (1711140)" userId="S::1711140@student.uwtsd.ac.uk::3b922d2c-0f83-4b1a-8cc3-98ea1ae0a50e" providerId="AD" clId="Web-{47A44459-FCEE-1AC2-D807-BC79560A9AF4}" dt="2024-02-28T00:55:44.384" v="931" actId="20577"/>
        <pc:sldMkLst>
          <pc:docMk/>
          <pc:sldMk cId="3144502011" sldId="274"/>
        </pc:sldMkLst>
        <pc:spChg chg="mod">
          <ac:chgData name="Rezia Razzaque (1711140)" userId="S::1711140@student.uwtsd.ac.uk::3b922d2c-0f83-4b1a-8cc3-98ea1ae0a50e" providerId="AD" clId="Web-{47A44459-FCEE-1AC2-D807-BC79560A9AF4}" dt="2024-02-28T00:55:03.102" v="919" actId="20577"/>
          <ac:spMkLst>
            <pc:docMk/>
            <pc:sldMk cId="3144502011" sldId="274"/>
            <ac:spMk id="2" creationId="{EFF71843-F1EF-787B-5EA6-CB7A3E115F1A}"/>
          </ac:spMkLst>
        </pc:spChg>
        <pc:spChg chg="mod">
          <ac:chgData name="Rezia Razzaque (1711140)" userId="S::1711140@student.uwtsd.ac.uk::3b922d2c-0f83-4b1a-8cc3-98ea1ae0a50e" providerId="AD" clId="Web-{47A44459-FCEE-1AC2-D807-BC79560A9AF4}" dt="2024-02-28T00:53:56.146" v="899" actId="1076"/>
          <ac:spMkLst>
            <pc:docMk/>
            <pc:sldMk cId="3144502011" sldId="274"/>
            <ac:spMk id="10" creationId="{B864783D-2BAC-DD9F-1460-14350D7C7FD4}"/>
          </ac:spMkLst>
        </pc:spChg>
        <pc:spChg chg="mod">
          <ac:chgData name="Rezia Razzaque (1711140)" userId="S::1711140@student.uwtsd.ac.uk::3b922d2c-0f83-4b1a-8cc3-98ea1ae0a50e" providerId="AD" clId="Web-{47A44459-FCEE-1AC2-D807-BC79560A9AF4}" dt="2024-02-28T00:53:50.052" v="898" actId="1076"/>
          <ac:spMkLst>
            <pc:docMk/>
            <pc:sldMk cId="3144502011" sldId="274"/>
            <ac:spMk id="11" creationId="{167CC0F7-043D-E007-DCE6-705DFA6D4C92}"/>
          </ac:spMkLst>
        </pc:spChg>
        <pc:spChg chg="mod">
          <ac:chgData name="Rezia Razzaque (1711140)" userId="S::1711140@student.uwtsd.ac.uk::3b922d2c-0f83-4b1a-8cc3-98ea1ae0a50e" providerId="AD" clId="Web-{47A44459-FCEE-1AC2-D807-BC79560A9AF4}" dt="2024-02-28T00:53:33.349" v="894" actId="1076"/>
          <ac:spMkLst>
            <pc:docMk/>
            <pc:sldMk cId="3144502011" sldId="274"/>
            <ac:spMk id="14" creationId="{CBC61509-AB9C-2D12-7BDC-92903FBDEA9C}"/>
          </ac:spMkLst>
        </pc:spChg>
        <pc:spChg chg="mod">
          <ac:chgData name="Rezia Razzaque (1711140)" userId="S::1711140@student.uwtsd.ac.uk::3b922d2c-0f83-4b1a-8cc3-98ea1ae0a50e" providerId="AD" clId="Web-{47A44459-FCEE-1AC2-D807-BC79560A9AF4}" dt="2024-02-28T00:53:36.661" v="895" actId="1076"/>
          <ac:spMkLst>
            <pc:docMk/>
            <pc:sldMk cId="3144502011" sldId="274"/>
            <ac:spMk id="15" creationId="{60D923BC-1FA1-F875-7B7B-1EE29DC4A3CA}"/>
          </ac:spMkLst>
        </pc:spChg>
        <pc:spChg chg="mod">
          <ac:chgData name="Rezia Razzaque (1711140)" userId="S::1711140@student.uwtsd.ac.uk::3b922d2c-0f83-4b1a-8cc3-98ea1ae0a50e" providerId="AD" clId="Web-{47A44459-FCEE-1AC2-D807-BC79560A9AF4}" dt="2024-02-28T00:53:40.052" v="896" actId="1076"/>
          <ac:spMkLst>
            <pc:docMk/>
            <pc:sldMk cId="3144502011" sldId="274"/>
            <ac:spMk id="16" creationId="{5A6AF249-B8B4-2E11-8908-D0D5D04BE730}"/>
          </ac:spMkLst>
        </pc:spChg>
        <pc:spChg chg="mod">
          <ac:chgData name="Rezia Razzaque (1711140)" userId="S::1711140@student.uwtsd.ac.uk::3b922d2c-0f83-4b1a-8cc3-98ea1ae0a50e" providerId="AD" clId="Web-{47A44459-FCEE-1AC2-D807-BC79560A9AF4}" dt="2024-02-28T00:55:44.384" v="931" actId="20577"/>
          <ac:spMkLst>
            <pc:docMk/>
            <pc:sldMk cId="3144502011" sldId="274"/>
            <ac:spMk id="17" creationId="{3B59D697-7871-CAF4-A29B-FE9191090DC4}"/>
          </ac:spMkLst>
        </pc:spChg>
      </pc:sldChg>
      <pc:sldChg chg="addSp modSp new mod setBg">
        <pc:chgData name="Rezia Razzaque (1711140)" userId="S::1711140@student.uwtsd.ac.uk::3b922d2c-0f83-4b1a-8cc3-98ea1ae0a50e" providerId="AD" clId="Web-{47A44459-FCEE-1AC2-D807-BC79560A9AF4}" dt="2024-02-27T23:03:44.829" v="391" actId="20577"/>
        <pc:sldMkLst>
          <pc:docMk/>
          <pc:sldMk cId="2740864785" sldId="275"/>
        </pc:sldMkLst>
        <pc:spChg chg="mod">
          <ac:chgData name="Rezia Razzaque (1711140)" userId="S::1711140@student.uwtsd.ac.uk::3b922d2c-0f83-4b1a-8cc3-98ea1ae0a50e" providerId="AD" clId="Web-{47A44459-FCEE-1AC2-D807-BC79560A9AF4}" dt="2024-02-27T23:03:44.829" v="391" actId="20577"/>
          <ac:spMkLst>
            <pc:docMk/>
            <pc:sldMk cId="2740864785" sldId="275"/>
            <ac:spMk id="2" creationId="{2F71A1A3-F3CA-AA60-47FE-E2F67F8C2AC4}"/>
          </ac:spMkLst>
        </pc:spChg>
        <pc:spChg chg="mod ord">
          <ac:chgData name="Rezia Razzaque (1711140)" userId="S::1711140@student.uwtsd.ac.uk::3b922d2c-0f83-4b1a-8cc3-98ea1ae0a50e" providerId="AD" clId="Web-{47A44459-FCEE-1AC2-D807-BC79560A9AF4}" dt="2024-02-27T23:03:05.203" v="380" actId="14100"/>
          <ac:spMkLst>
            <pc:docMk/>
            <pc:sldMk cId="2740864785" sldId="275"/>
            <ac:spMk id="3" creationId="{1A1178A0-536C-AC7E-BC3B-FB9F37523ACE}"/>
          </ac:spMkLst>
        </pc:spChg>
        <pc:spChg chg="add">
          <ac:chgData name="Rezia Razzaque (1711140)" userId="S::1711140@student.uwtsd.ac.uk::3b922d2c-0f83-4b1a-8cc3-98ea1ae0a50e" providerId="AD" clId="Web-{47A44459-FCEE-1AC2-D807-BC79560A9AF4}" dt="2024-02-27T23:02:57.781" v="379"/>
          <ac:spMkLst>
            <pc:docMk/>
            <pc:sldMk cId="2740864785" sldId="275"/>
            <ac:spMk id="10" creationId="{2EB492CD-616E-47F8-933B-5E2D952A0593}"/>
          </ac:spMkLst>
        </pc:spChg>
        <pc:spChg chg="add">
          <ac:chgData name="Rezia Razzaque (1711140)" userId="S::1711140@student.uwtsd.ac.uk::3b922d2c-0f83-4b1a-8cc3-98ea1ae0a50e" providerId="AD" clId="Web-{47A44459-FCEE-1AC2-D807-BC79560A9AF4}" dt="2024-02-27T23:02:57.781" v="379"/>
          <ac:spMkLst>
            <pc:docMk/>
            <pc:sldMk cId="2740864785" sldId="275"/>
            <ac:spMk id="12" creationId="{59383CF9-23B5-4335-9B21-1791C4CF1C75}"/>
          </ac:spMkLst>
        </pc:spChg>
        <pc:spChg chg="add">
          <ac:chgData name="Rezia Razzaque (1711140)" userId="S::1711140@student.uwtsd.ac.uk::3b922d2c-0f83-4b1a-8cc3-98ea1ae0a50e" providerId="AD" clId="Web-{47A44459-FCEE-1AC2-D807-BC79560A9AF4}" dt="2024-02-27T23:02:57.781" v="379"/>
          <ac:spMkLst>
            <pc:docMk/>
            <pc:sldMk cId="2740864785" sldId="275"/>
            <ac:spMk id="14" creationId="{0007FE00-9498-4706-B255-6437B0252C02}"/>
          </ac:spMkLst>
        </pc:spChg>
        <pc:picChg chg="add mod">
          <ac:chgData name="Rezia Razzaque (1711140)" userId="S::1711140@student.uwtsd.ac.uk::3b922d2c-0f83-4b1a-8cc3-98ea1ae0a50e" providerId="AD" clId="Web-{47A44459-FCEE-1AC2-D807-BC79560A9AF4}" dt="2024-02-27T23:02:57.781" v="379"/>
          <ac:picMkLst>
            <pc:docMk/>
            <pc:sldMk cId="2740864785" sldId="275"/>
            <ac:picMk id="5" creationId="{FB37C227-8221-ED8F-D1D8-2F31AEECF1E1}"/>
          </ac:picMkLst>
        </pc:picChg>
      </pc:sldChg>
      <pc:sldChg chg="addSp delSp modSp new mod setBg">
        <pc:chgData name="Rezia Razzaque (1711140)" userId="S::1711140@student.uwtsd.ac.uk::3b922d2c-0f83-4b1a-8cc3-98ea1ae0a50e" providerId="AD" clId="Web-{47A44459-FCEE-1AC2-D807-BC79560A9AF4}" dt="2024-02-27T22:48:38.341" v="324" actId="20577"/>
        <pc:sldMkLst>
          <pc:docMk/>
          <pc:sldMk cId="1985023547" sldId="276"/>
        </pc:sldMkLst>
        <pc:spChg chg="mod">
          <ac:chgData name="Rezia Razzaque (1711140)" userId="S::1711140@student.uwtsd.ac.uk::3b922d2c-0f83-4b1a-8cc3-98ea1ae0a50e" providerId="AD" clId="Web-{47A44459-FCEE-1AC2-D807-BC79560A9AF4}" dt="2024-02-27T22:47:59.981" v="321" actId="20577"/>
          <ac:spMkLst>
            <pc:docMk/>
            <pc:sldMk cId="1985023547" sldId="276"/>
            <ac:spMk id="2" creationId="{01E0FA27-C991-C9CA-E451-F61253B0CF29}"/>
          </ac:spMkLst>
        </pc:spChg>
        <pc:spChg chg="mod">
          <ac:chgData name="Rezia Razzaque (1711140)" userId="S::1711140@student.uwtsd.ac.uk::3b922d2c-0f83-4b1a-8cc3-98ea1ae0a50e" providerId="AD" clId="Web-{47A44459-FCEE-1AC2-D807-BC79560A9AF4}" dt="2024-02-27T22:48:38.341" v="324" actId="20577"/>
          <ac:spMkLst>
            <pc:docMk/>
            <pc:sldMk cId="1985023547" sldId="276"/>
            <ac:spMk id="3" creationId="{07B347B2-840A-7F2A-5C36-EF477B0FDAF6}"/>
          </ac:spMkLst>
        </pc:spChg>
        <pc:spChg chg="add">
          <ac:chgData name="Rezia Razzaque (1711140)" userId="S::1711140@student.uwtsd.ac.uk::3b922d2c-0f83-4b1a-8cc3-98ea1ae0a50e" providerId="AD" clId="Web-{47A44459-FCEE-1AC2-D807-BC79560A9AF4}" dt="2024-02-27T22:44:08.739" v="305"/>
          <ac:spMkLst>
            <pc:docMk/>
            <pc:sldMk cId="1985023547" sldId="276"/>
            <ac:spMk id="12" creationId="{1661932C-CA15-4E17-B115-FAE7CBEE4789}"/>
          </ac:spMkLst>
        </pc:spChg>
        <pc:spChg chg="add">
          <ac:chgData name="Rezia Razzaque (1711140)" userId="S::1711140@student.uwtsd.ac.uk::3b922d2c-0f83-4b1a-8cc3-98ea1ae0a50e" providerId="AD" clId="Web-{47A44459-FCEE-1AC2-D807-BC79560A9AF4}" dt="2024-02-27T22:44:08.739" v="305"/>
          <ac:spMkLst>
            <pc:docMk/>
            <pc:sldMk cId="1985023547" sldId="276"/>
            <ac:spMk id="14" creationId="{8590ADD5-9383-4D3D-9047-3DA2593CCB5D}"/>
          </ac:spMkLst>
        </pc:spChg>
        <pc:spChg chg="add">
          <ac:chgData name="Rezia Razzaque (1711140)" userId="S::1711140@student.uwtsd.ac.uk::3b922d2c-0f83-4b1a-8cc3-98ea1ae0a50e" providerId="AD" clId="Web-{47A44459-FCEE-1AC2-D807-BC79560A9AF4}" dt="2024-02-27T22:44:08.739" v="305"/>
          <ac:spMkLst>
            <pc:docMk/>
            <pc:sldMk cId="1985023547" sldId="276"/>
            <ac:spMk id="15" creationId="{1CD81A2A-6ED4-4EF4-A14C-912D31E14800}"/>
          </ac:spMkLst>
        </pc:spChg>
        <pc:spChg chg="add">
          <ac:chgData name="Rezia Razzaque (1711140)" userId="S::1711140@student.uwtsd.ac.uk::3b922d2c-0f83-4b1a-8cc3-98ea1ae0a50e" providerId="AD" clId="Web-{47A44459-FCEE-1AC2-D807-BC79560A9AF4}" dt="2024-02-27T22:44:08.739" v="305"/>
          <ac:spMkLst>
            <pc:docMk/>
            <pc:sldMk cId="1985023547" sldId="276"/>
            <ac:spMk id="16" creationId="{DABE3E45-88CF-45D8-8D40-C773324D93F6}"/>
          </ac:spMkLst>
        </pc:spChg>
        <pc:spChg chg="add">
          <ac:chgData name="Rezia Razzaque (1711140)" userId="S::1711140@student.uwtsd.ac.uk::3b922d2c-0f83-4b1a-8cc3-98ea1ae0a50e" providerId="AD" clId="Web-{47A44459-FCEE-1AC2-D807-BC79560A9AF4}" dt="2024-02-27T22:44:08.739" v="305"/>
          <ac:spMkLst>
            <pc:docMk/>
            <pc:sldMk cId="1985023547" sldId="276"/>
            <ac:spMk id="20" creationId="{B91ECDA9-56DC-4270-8F33-01C5637B8CEB}"/>
          </ac:spMkLst>
        </pc:spChg>
        <pc:spChg chg="add">
          <ac:chgData name="Rezia Razzaque (1711140)" userId="S::1711140@student.uwtsd.ac.uk::3b922d2c-0f83-4b1a-8cc3-98ea1ae0a50e" providerId="AD" clId="Web-{47A44459-FCEE-1AC2-D807-BC79560A9AF4}" dt="2024-02-27T22:44:08.739" v="305"/>
          <ac:spMkLst>
            <pc:docMk/>
            <pc:sldMk cId="1985023547" sldId="276"/>
            <ac:spMk id="22" creationId="{75F47824-961D-465D-84F9-EAE11BC6173B}"/>
          </ac:spMkLst>
        </pc:spChg>
        <pc:spChg chg="add">
          <ac:chgData name="Rezia Razzaque (1711140)" userId="S::1711140@student.uwtsd.ac.uk::3b922d2c-0f83-4b1a-8cc3-98ea1ae0a50e" providerId="AD" clId="Web-{47A44459-FCEE-1AC2-D807-BC79560A9AF4}" dt="2024-02-27T22:44:08.739" v="305"/>
          <ac:spMkLst>
            <pc:docMk/>
            <pc:sldMk cId="1985023547" sldId="276"/>
            <ac:spMk id="24" creationId="{FEC9DA3E-C1D7-472D-B7C0-F71AE41FBA23}"/>
          </ac:spMkLst>
        </pc:spChg>
        <pc:grpChg chg="add del">
          <ac:chgData name="Rezia Razzaque (1711140)" userId="S::1711140@student.uwtsd.ac.uk::3b922d2c-0f83-4b1a-8cc3-98ea1ae0a50e" providerId="AD" clId="Web-{47A44459-FCEE-1AC2-D807-BC79560A9AF4}" dt="2024-02-27T22:44:08.724" v="304"/>
          <ac:grpSpMkLst>
            <pc:docMk/>
            <pc:sldMk cId="1985023547" sldId="276"/>
            <ac:grpSpMk id="10" creationId="{C54A2A4D-19EF-3552-F383-6AD9587C8AFC}"/>
          </ac:grpSpMkLst>
        </pc:grpChg>
        <pc:picChg chg="add mod">
          <ac:chgData name="Rezia Razzaque (1711140)" userId="S::1711140@student.uwtsd.ac.uk::3b922d2c-0f83-4b1a-8cc3-98ea1ae0a50e" providerId="AD" clId="Web-{47A44459-FCEE-1AC2-D807-BC79560A9AF4}" dt="2024-02-27T22:44:15.615" v="307" actId="14100"/>
          <ac:picMkLst>
            <pc:docMk/>
            <pc:sldMk cId="1985023547" sldId="276"/>
            <ac:picMk id="5" creationId="{B18EC68C-D29E-D81C-B685-B70985A73D94}"/>
          </ac:picMkLst>
        </pc:picChg>
        <pc:cxnChg chg="add">
          <ac:chgData name="Rezia Razzaque (1711140)" userId="S::1711140@student.uwtsd.ac.uk::3b922d2c-0f83-4b1a-8cc3-98ea1ae0a50e" providerId="AD" clId="Web-{47A44459-FCEE-1AC2-D807-BC79560A9AF4}" dt="2024-02-27T22:44:08.739" v="305"/>
          <ac:cxnSpMkLst>
            <pc:docMk/>
            <pc:sldMk cId="1985023547" sldId="276"/>
            <ac:cxnSpMk id="18" creationId="{49CD1692-827B-4C8D-B4A1-134FD04CF45C}"/>
          </ac:cxnSpMkLst>
        </pc:cxnChg>
      </pc:sldChg>
      <pc:sldChg chg="modSp new">
        <pc:chgData name="Rezia Razzaque (1711140)" userId="S::1711140@student.uwtsd.ac.uk::3b922d2c-0f83-4b1a-8cc3-98ea1ae0a50e" providerId="AD" clId="Web-{47A44459-FCEE-1AC2-D807-BC79560A9AF4}" dt="2024-02-28T00:17:42.446" v="555" actId="20577"/>
        <pc:sldMkLst>
          <pc:docMk/>
          <pc:sldMk cId="3057196581" sldId="277"/>
        </pc:sldMkLst>
        <pc:spChg chg="mod">
          <ac:chgData name="Rezia Razzaque (1711140)" userId="S::1711140@student.uwtsd.ac.uk::3b922d2c-0f83-4b1a-8cc3-98ea1ae0a50e" providerId="AD" clId="Web-{47A44459-FCEE-1AC2-D807-BC79560A9AF4}" dt="2024-02-28T00:17:42.446" v="555" actId="20577"/>
          <ac:spMkLst>
            <pc:docMk/>
            <pc:sldMk cId="3057196581" sldId="277"/>
            <ac:spMk id="3" creationId="{7C779FA0-C173-D831-F337-412F8FCE22BE}"/>
          </ac:spMkLst>
        </pc:spChg>
      </pc:sldChg>
      <pc:sldChg chg="modSp new del">
        <pc:chgData name="Rezia Razzaque (1711140)" userId="S::1711140@student.uwtsd.ac.uk::3b922d2c-0f83-4b1a-8cc3-98ea1ae0a50e" providerId="AD" clId="Web-{47A44459-FCEE-1AC2-D807-BC79560A9AF4}" dt="2024-02-28T00:29:52.471" v="604"/>
        <pc:sldMkLst>
          <pc:docMk/>
          <pc:sldMk cId="3630258776" sldId="278"/>
        </pc:sldMkLst>
        <pc:spChg chg="mod">
          <ac:chgData name="Rezia Razzaque (1711140)" userId="S::1711140@student.uwtsd.ac.uk::3b922d2c-0f83-4b1a-8cc3-98ea1ae0a50e" providerId="AD" clId="Web-{47A44459-FCEE-1AC2-D807-BC79560A9AF4}" dt="2024-02-27T23:07:36.228" v="424" actId="20577"/>
          <ac:spMkLst>
            <pc:docMk/>
            <pc:sldMk cId="3630258776" sldId="278"/>
            <ac:spMk id="3" creationId="{D197DA22-80C5-BCB6-14DC-F1762D591325}"/>
          </ac:spMkLst>
        </pc:spChg>
      </pc:sldChg>
      <pc:sldChg chg="modSp new del">
        <pc:chgData name="Rezia Razzaque (1711140)" userId="S::1711140@student.uwtsd.ac.uk::3b922d2c-0f83-4b1a-8cc3-98ea1ae0a50e" providerId="AD" clId="Web-{47A44459-FCEE-1AC2-D807-BC79560A9AF4}" dt="2024-02-28T00:41:23.415" v="763"/>
        <pc:sldMkLst>
          <pc:docMk/>
          <pc:sldMk cId="2571250193" sldId="279"/>
        </pc:sldMkLst>
        <pc:spChg chg="mod">
          <ac:chgData name="Rezia Razzaque (1711140)" userId="S::1711140@student.uwtsd.ac.uk::3b922d2c-0f83-4b1a-8cc3-98ea1ae0a50e" providerId="AD" clId="Web-{47A44459-FCEE-1AC2-D807-BC79560A9AF4}" dt="2024-02-27T23:12:30.599" v="446" actId="20577"/>
          <ac:spMkLst>
            <pc:docMk/>
            <pc:sldMk cId="2571250193" sldId="279"/>
            <ac:spMk id="3" creationId="{08F96976-F7E5-9915-6114-7152971BE527}"/>
          </ac:spMkLst>
        </pc:spChg>
      </pc:sldChg>
      <pc:sldChg chg="addSp modSp new mod setBg">
        <pc:chgData name="Rezia Razzaque (1711140)" userId="S::1711140@student.uwtsd.ac.uk::3b922d2c-0f83-4b1a-8cc3-98ea1ae0a50e" providerId="AD" clId="Web-{47A44459-FCEE-1AC2-D807-BC79560A9AF4}" dt="2024-02-28T00:44:38.754" v="788" actId="14100"/>
        <pc:sldMkLst>
          <pc:docMk/>
          <pc:sldMk cId="127557457" sldId="280"/>
        </pc:sldMkLst>
        <pc:spChg chg="mod">
          <ac:chgData name="Rezia Razzaque (1711140)" userId="S::1711140@student.uwtsd.ac.uk::3b922d2c-0f83-4b1a-8cc3-98ea1ae0a50e" providerId="AD" clId="Web-{47A44459-FCEE-1AC2-D807-BC79560A9AF4}" dt="2024-02-28T00:44:15.128" v="783"/>
          <ac:spMkLst>
            <pc:docMk/>
            <pc:sldMk cId="127557457" sldId="280"/>
            <ac:spMk id="2" creationId="{A8FBC2F0-AC3F-0870-2A26-DD02E4DE061A}"/>
          </ac:spMkLst>
        </pc:spChg>
        <pc:spChg chg="mod">
          <ac:chgData name="Rezia Razzaque (1711140)" userId="S::1711140@student.uwtsd.ac.uk::3b922d2c-0f83-4b1a-8cc3-98ea1ae0a50e" providerId="AD" clId="Web-{47A44459-FCEE-1AC2-D807-BC79560A9AF4}" dt="2024-02-28T00:44:38.754" v="788" actId="14100"/>
          <ac:spMkLst>
            <pc:docMk/>
            <pc:sldMk cId="127557457" sldId="280"/>
            <ac:spMk id="3" creationId="{1B8E6C3D-BB59-068C-8A94-21A4CEABA1D6}"/>
          </ac:spMkLst>
        </pc:spChg>
        <pc:spChg chg="add">
          <ac:chgData name="Rezia Razzaque (1711140)" userId="S::1711140@student.uwtsd.ac.uk::3b922d2c-0f83-4b1a-8cc3-98ea1ae0a50e" providerId="AD" clId="Web-{47A44459-FCEE-1AC2-D807-BC79560A9AF4}" dt="2024-02-28T00:44:15.128" v="783"/>
          <ac:spMkLst>
            <pc:docMk/>
            <pc:sldMk cId="127557457" sldId="280"/>
            <ac:spMk id="9" creationId="{2B97F24A-32CE-4C1C-A50D-3016B394DCFB}"/>
          </ac:spMkLst>
        </pc:spChg>
        <pc:spChg chg="add">
          <ac:chgData name="Rezia Razzaque (1711140)" userId="S::1711140@student.uwtsd.ac.uk::3b922d2c-0f83-4b1a-8cc3-98ea1ae0a50e" providerId="AD" clId="Web-{47A44459-FCEE-1AC2-D807-BC79560A9AF4}" dt="2024-02-28T00:44:15.128" v="783"/>
          <ac:spMkLst>
            <pc:docMk/>
            <pc:sldMk cId="127557457" sldId="280"/>
            <ac:spMk id="11" creationId="{CD8B4F24-440B-49E9-B85D-733523DC064B}"/>
          </ac:spMkLst>
        </pc:spChg>
        <pc:picChg chg="add mod">
          <ac:chgData name="Rezia Razzaque (1711140)" userId="S::1711140@student.uwtsd.ac.uk::3b922d2c-0f83-4b1a-8cc3-98ea1ae0a50e" providerId="AD" clId="Web-{47A44459-FCEE-1AC2-D807-BC79560A9AF4}" dt="2024-02-28T00:44:34.613" v="787" actId="14100"/>
          <ac:picMkLst>
            <pc:docMk/>
            <pc:sldMk cId="127557457" sldId="280"/>
            <ac:picMk id="4" creationId="{0E90353C-D25C-1AEB-7ABD-B27B6EB06CAF}"/>
          </ac:picMkLst>
        </pc:picChg>
      </pc:sldChg>
    </pc:docChg>
  </pc:docChgLst>
  <pc:docChgLst>
    <pc:chgData name="Rezia Razzaque (1711140)" userId="S::1711140@student.uwtsd.ac.uk::3b922d2c-0f83-4b1a-8cc3-98ea1ae0a50e" providerId="AD" clId="Web-{4B7F0480-F3FF-C65C-FCC8-CA158245698F}"/>
    <pc:docChg chg="modSld">
      <pc:chgData name="Rezia Razzaque (1711140)" userId="S::1711140@student.uwtsd.ac.uk::3b922d2c-0f83-4b1a-8cc3-98ea1ae0a50e" providerId="AD" clId="Web-{4B7F0480-F3FF-C65C-FCC8-CA158245698F}" dt="2024-02-27T12:50:46.145" v="683" actId="20577"/>
      <pc:docMkLst>
        <pc:docMk/>
      </pc:docMkLst>
      <pc:sldChg chg="modSp">
        <pc:chgData name="Rezia Razzaque (1711140)" userId="S::1711140@student.uwtsd.ac.uk::3b922d2c-0f83-4b1a-8cc3-98ea1ae0a50e" providerId="AD" clId="Web-{4B7F0480-F3FF-C65C-FCC8-CA158245698F}" dt="2024-02-27T12:02:19.140" v="459" actId="1076"/>
        <pc:sldMkLst>
          <pc:docMk/>
          <pc:sldMk cId="3245107582" sldId="258"/>
        </pc:sldMkLst>
        <pc:spChg chg="mod">
          <ac:chgData name="Rezia Razzaque (1711140)" userId="S::1711140@student.uwtsd.ac.uk::3b922d2c-0f83-4b1a-8cc3-98ea1ae0a50e" providerId="AD" clId="Web-{4B7F0480-F3FF-C65C-FCC8-CA158245698F}" dt="2024-02-27T12:02:19.140" v="459" actId="1076"/>
          <ac:spMkLst>
            <pc:docMk/>
            <pc:sldMk cId="3245107582" sldId="258"/>
            <ac:spMk id="3" creationId="{AA3405F0-A211-44AC-3E9C-C77FC4519539}"/>
          </ac:spMkLst>
        </pc:spChg>
      </pc:sldChg>
      <pc:sldChg chg="modSp">
        <pc:chgData name="Rezia Razzaque (1711140)" userId="S::1711140@student.uwtsd.ac.uk::3b922d2c-0f83-4b1a-8cc3-98ea1ae0a50e" providerId="AD" clId="Web-{4B7F0480-F3FF-C65C-FCC8-CA158245698F}" dt="2024-02-27T12:44:42.322" v="638" actId="20577"/>
        <pc:sldMkLst>
          <pc:docMk/>
          <pc:sldMk cId="1425130960" sldId="259"/>
        </pc:sldMkLst>
        <pc:spChg chg="mod">
          <ac:chgData name="Rezia Razzaque (1711140)" userId="S::1711140@student.uwtsd.ac.uk::3b922d2c-0f83-4b1a-8cc3-98ea1ae0a50e" providerId="AD" clId="Web-{4B7F0480-F3FF-C65C-FCC8-CA158245698F}" dt="2024-02-27T12:44:42.322" v="638" actId="20577"/>
          <ac:spMkLst>
            <pc:docMk/>
            <pc:sldMk cId="1425130960" sldId="259"/>
            <ac:spMk id="3" creationId="{F9AE4517-17B8-2F1E-9E2A-99ACDFA4D58B}"/>
          </ac:spMkLst>
        </pc:spChg>
      </pc:sldChg>
      <pc:sldChg chg="modSp">
        <pc:chgData name="Rezia Razzaque (1711140)" userId="S::1711140@student.uwtsd.ac.uk::3b922d2c-0f83-4b1a-8cc3-98ea1ae0a50e" providerId="AD" clId="Web-{4B7F0480-F3FF-C65C-FCC8-CA158245698F}" dt="2024-02-27T12:45:59.808" v="644" actId="20577"/>
        <pc:sldMkLst>
          <pc:docMk/>
          <pc:sldMk cId="1437013787" sldId="260"/>
        </pc:sldMkLst>
        <pc:spChg chg="mod">
          <ac:chgData name="Rezia Razzaque (1711140)" userId="S::1711140@student.uwtsd.ac.uk::3b922d2c-0f83-4b1a-8cc3-98ea1ae0a50e" providerId="AD" clId="Web-{4B7F0480-F3FF-C65C-FCC8-CA158245698F}" dt="2024-02-27T12:45:59.808" v="644" actId="20577"/>
          <ac:spMkLst>
            <pc:docMk/>
            <pc:sldMk cId="1437013787" sldId="260"/>
            <ac:spMk id="3" creationId="{3BF26527-1794-6B90-C286-9CAF87CD2E66}"/>
          </ac:spMkLst>
        </pc:spChg>
      </pc:sldChg>
      <pc:sldChg chg="modSp">
        <pc:chgData name="Rezia Razzaque (1711140)" userId="S::1711140@student.uwtsd.ac.uk::3b922d2c-0f83-4b1a-8cc3-98ea1ae0a50e" providerId="AD" clId="Web-{4B7F0480-F3FF-C65C-FCC8-CA158245698F}" dt="2024-02-27T12:34:20.068" v="543" actId="20577"/>
        <pc:sldMkLst>
          <pc:docMk/>
          <pc:sldMk cId="3192239194" sldId="261"/>
        </pc:sldMkLst>
        <pc:spChg chg="mod">
          <ac:chgData name="Rezia Razzaque (1711140)" userId="S::1711140@student.uwtsd.ac.uk::3b922d2c-0f83-4b1a-8cc3-98ea1ae0a50e" providerId="AD" clId="Web-{4B7F0480-F3FF-C65C-FCC8-CA158245698F}" dt="2024-02-27T12:34:20.068" v="543" actId="20577"/>
          <ac:spMkLst>
            <pc:docMk/>
            <pc:sldMk cId="3192239194" sldId="261"/>
            <ac:spMk id="3" creationId="{C05F640C-59E3-ABB5-5376-BC24443E87FD}"/>
          </ac:spMkLst>
        </pc:spChg>
      </pc:sldChg>
      <pc:sldChg chg="modSp">
        <pc:chgData name="Rezia Razzaque (1711140)" userId="S::1711140@student.uwtsd.ac.uk::3b922d2c-0f83-4b1a-8cc3-98ea1ae0a50e" providerId="AD" clId="Web-{4B7F0480-F3FF-C65C-FCC8-CA158245698F}" dt="2024-02-27T12:04:55.678" v="486" actId="20577"/>
        <pc:sldMkLst>
          <pc:docMk/>
          <pc:sldMk cId="1680344910" sldId="262"/>
        </pc:sldMkLst>
        <pc:spChg chg="mod">
          <ac:chgData name="Rezia Razzaque (1711140)" userId="S::1711140@student.uwtsd.ac.uk::3b922d2c-0f83-4b1a-8cc3-98ea1ae0a50e" providerId="AD" clId="Web-{4B7F0480-F3FF-C65C-FCC8-CA158245698F}" dt="2024-02-27T12:04:55.678" v="486" actId="20577"/>
          <ac:spMkLst>
            <pc:docMk/>
            <pc:sldMk cId="1680344910" sldId="262"/>
            <ac:spMk id="3" creationId="{E26323B2-21C0-C6EB-09D8-1408A002ACD9}"/>
          </ac:spMkLst>
        </pc:spChg>
      </pc:sldChg>
      <pc:sldChg chg="modSp">
        <pc:chgData name="Rezia Razzaque (1711140)" userId="S::1711140@student.uwtsd.ac.uk::3b922d2c-0f83-4b1a-8cc3-98ea1ae0a50e" providerId="AD" clId="Web-{4B7F0480-F3FF-C65C-FCC8-CA158245698F}" dt="2024-02-27T10:36:23.363" v="152" actId="20577"/>
        <pc:sldMkLst>
          <pc:docMk/>
          <pc:sldMk cId="1633169883" sldId="265"/>
        </pc:sldMkLst>
        <pc:spChg chg="mod">
          <ac:chgData name="Rezia Razzaque (1711140)" userId="S::1711140@student.uwtsd.ac.uk::3b922d2c-0f83-4b1a-8cc3-98ea1ae0a50e" providerId="AD" clId="Web-{4B7F0480-F3FF-C65C-FCC8-CA158245698F}" dt="2024-02-27T10:36:23.363" v="152" actId="20577"/>
          <ac:spMkLst>
            <pc:docMk/>
            <pc:sldMk cId="1633169883" sldId="265"/>
            <ac:spMk id="3" creationId="{B11B7EC1-8EBD-17C1-38B2-9180BA312D6F}"/>
          </ac:spMkLst>
        </pc:spChg>
      </pc:sldChg>
      <pc:sldChg chg="modSp">
        <pc:chgData name="Rezia Razzaque (1711140)" userId="S::1711140@student.uwtsd.ac.uk::3b922d2c-0f83-4b1a-8cc3-98ea1ae0a50e" providerId="AD" clId="Web-{4B7F0480-F3FF-C65C-FCC8-CA158245698F}" dt="2024-02-27T12:39:14.484" v="590" actId="20577"/>
        <pc:sldMkLst>
          <pc:docMk/>
          <pc:sldMk cId="3479384153" sldId="266"/>
        </pc:sldMkLst>
        <pc:spChg chg="mod">
          <ac:chgData name="Rezia Razzaque (1711140)" userId="S::1711140@student.uwtsd.ac.uk::3b922d2c-0f83-4b1a-8cc3-98ea1ae0a50e" providerId="AD" clId="Web-{4B7F0480-F3FF-C65C-FCC8-CA158245698F}" dt="2024-02-27T12:39:14.484" v="590" actId="20577"/>
          <ac:spMkLst>
            <pc:docMk/>
            <pc:sldMk cId="3479384153" sldId="266"/>
            <ac:spMk id="3" creationId="{FD330BD9-E915-98B9-2269-675FCC610591}"/>
          </ac:spMkLst>
        </pc:spChg>
      </pc:sldChg>
      <pc:sldChg chg="modSp">
        <pc:chgData name="Rezia Razzaque (1711140)" userId="S::1711140@student.uwtsd.ac.uk::3b922d2c-0f83-4b1a-8cc3-98ea1ae0a50e" providerId="AD" clId="Web-{4B7F0480-F3FF-C65C-FCC8-CA158245698F}" dt="2024-02-27T10:26:51.287" v="35" actId="20577"/>
        <pc:sldMkLst>
          <pc:docMk/>
          <pc:sldMk cId="1571401263" sldId="268"/>
        </pc:sldMkLst>
        <pc:spChg chg="mod">
          <ac:chgData name="Rezia Razzaque (1711140)" userId="S::1711140@student.uwtsd.ac.uk::3b922d2c-0f83-4b1a-8cc3-98ea1ae0a50e" providerId="AD" clId="Web-{4B7F0480-F3FF-C65C-FCC8-CA158245698F}" dt="2024-02-27T10:26:51.287" v="35" actId="20577"/>
          <ac:spMkLst>
            <pc:docMk/>
            <pc:sldMk cId="1571401263" sldId="268"/>
            <ac:spMk id="3" creationId="{538A9C2B-4791-2E4F-0FF7-E7C012BC2DB7}"/>
          </ac:spMkLst>
        </pc:spChg>
      </pc:sldChg>
      <pc:sldChg chg="modSp">
        <pc:chgData name="Rezia Razzaque (1711140)" userId="S::1711140@student.uwtsd.ac.uk::3b922d2c-0f83-4b1a-8cc3-98ea1ae0a50e" providerId="AD" clId="Web-{4B7F0480-F3FF-C65C-FCC8-CA158245698F}" dt="2024-02-27T12:50:46.145" v="683" actId="20577"/>
        <pc:sldMkLst>
          <pc:docMk/>
          <pc:sldMk cId="939702602" sldId="270"/>
        </pc:sldMkLst>
        <pc:spChg chg="mod">
          <ac:chgData name="Rezia Razzaque (1711140)" userId="S::1711140@student.uwtsd.ac.uk::3b922d2c-0f83-4b1a-8cc3-98ea1ae0a50e" providerId="AD" clId="Web-{4B7F0480-F3FF-C65C-FCC8-CA158245698F}" dt="2024-02-27T12:50:46.145" v="683" actId="20577"/>
          <ac:spMkLst>
            <pc:docMk/>
            <pc:sldMk cId="939702602" sldId="270"/>
            <ac:spMk id="3" creationId="{DB119D6F-03D7-AE3B-C215-07F614F32D73}"/>
          </ac:spMkLst>
        </pc:spChg>
      </pc:sldChg>
      <pc:sldChg chg="modSp">
        <pc:chgData name="Rezia Razzaque (1711140)" userId="S::1711140@student.uwtsd.ac.uk::3b922d2c-0f83-4b1a-8cc3-98ea1ae0a50e" providerId="AD" clId="Web-{4B7F0480-F3FF-C65C-FCC8-CA158245698F}" dt="2024-02-27T12:46:59.513" v="676" actId="20577"/>
        <pc:sldMkLst>
          <pc:docMk/>
          <pc:sldMk cId="2345142587" sldId="272"/>
        </pc:sldMkLst>
        <pc:spChg chg="mod">
          <ac:chgData name="Rezia Razzaque (1711140)" userId="S::1711140@student.uwtsd.ac.uk::3b922d2c-0f83-4b1a-8cc3-98ea1ae0a50e" providerId="AD" clId="Web-{4B7F0480-F3FF-C65C-FCC8-CA158245698F}" dt="2024-02-27T12:46:59.513" v="676" actId="20577"/>
          <ac:spMkLst>
            <pc:docMk/>
            <pc:sldMk cId="2345142587" sldId="272"/>
            <ac:spMk id="7" creationId="{A43629AC-A9B3-3581-34B1-41AD899D8BD4}"/>
          </ac:spMkLst>
        </pc:spChg>
      </pc:sldChg>
      <pc:sldChg chg="modSp">
        <pc:chgData name="Rezia Razzaque (1711140)" userId="S::1711140@student.uwtsd.ac.uk::3b922d2c-0f83-4b1a-8cc3-98ea1ae0a50e" providerId="AD" clId="Web-{4B7F0480-F3FF-C65C-FCC8-CA158245698F}" dt="2024-02-27T12:44:02.821" v="629" actId="20577"/>
        <pc:sldMkLst>
          <pc:docMk/>
          <pc:sldMk cId="607512554" sldId="273"/>
        </pc:sldMkLst>
        <pc:spChg chg="mod">
          <ac:chgData name="Rezia Razzaque (1711140)" userId="S::1711140@student.uwtsd.ac.uk::3b922d2c-0f83-4b1a-8cc3-98ea1ae0a50e" providerId="AD" clId="Web-{4B7F0480-F3FF-C65C-FCC8-CA158245698F}" dt="2024-02-27T10:37:32.146" v="154" actId="14100"/>
          <ac:spMkLst>
            <pc:docMk/>
            <pc:sldMk cId="607512554" sldId="273"/>
            <ac:spMk id="2" creationId="{9D10FCEA-AB6D-99BD-14B4-33920F002C2F}"/>
          </ac:spMkLst>
        </pc:spChg>
        <pc:spChg chg="mod">
          <ac:chgData name="Rezia Razzaque (1711140)" userId="S::1711140@student.uwtsd.ac.uk::3b922d2c-0f83-4b1a-8cc3-98ea1ae0a50e" providerId="AD" clId="Web-{4B7F0480-F3FF-C65C-FCC8-CA158245698F}" dt="2024-02-27T12:44:02.821" v="629" actId="20577"/>
          <ac:spMkLst>
            <pc:docMk/>
            <pc:sldMk cId="607512554" sldId="273"/>
            <ac:spMk id="3" creationId="{3DDC08DD-8707-6CE3-A236-728643DF8140}"/>
          </ac:spMkLst>
        </pc:spChg>
      </pc:sldChg>
      <pc:sldChg chg="addSp delSp modSp">
        <pc:chgData name="Rezia Razzaque (1711140)" userId="S::1711140@student.uwtsd.ac.uk::3b922d2c-0f83-4b1a-8cc3-98ea1ae0a50e" providerId="AD" clId="Web-{4B7F0480-F3FF-C65C-FCC8-CA158245698F}" dt="2024-02-27T11:09:40.986" v="449" actId="20577"/>
        <pc:sldMkLst>
          <pc:docMk/>
          <pc:sldMk cId="3144502011" sldId="274"/>
        </pc:sldMkLst>
        <pc:spChg chg="mod">
          <ac:chgData name="Rezia Razzaque (1711140)" userId="S::1711140@student.uwtsd.ac.uk::3b922d2c-0f83-4b1a-8cc3-98ea1ae0a50e" providerId="AD" clId="Web-{4B7F0480-F3FF-C65C-FCC8-CA158245698F}" dt="2024-02-27T10:56:46.172" v="388" actId="20577"/>
          <ac:spMkLst>
            <pc:docMk/>
            <pc:sldMk cId="3144502011" sldId="274"/>
            <ac:spMk id="2" creationId="{EFF71843-F1EF-787B-5EA6-CB7A3E115F1A}"/>
          </ac:spMkLst>
        </pc:spChg>
        <pc:spChg chg="mod">
          <ac:chgData name="Rezia Razzaque (1711140)" userId="S::1711140@student.uwtsd.ac.uk::3b922d2c-0f83-4b1a-8cc3-98ea1ae0a50e" providerId="AD" clId="Web-{4B7F0480-F3FF-C65C-FCC8-CA158245698F}" dt="2024-02-27T10:55:47.264" v="345" actId="20577"/>
          <ac:spMkLst>
            <pc:docMk/>
            <pc:sldMk cId="3144502011" sldId="274"/>
            <ac:spMk id="3" creationId="{DC24BF5E-8F30-2C01-79A4-283008A6DAD6}"/>
          </ac:spMkLst>
        </pc:spChg>
        <pc:spChg chg="add mod">
          <ac:chgData name="Rezia Razzaque (1711140)" userId="S::1711140@student.uwtsd.ac.uk::3b922d2c-0f83-4b1a-8cc3-98ea1ae0a50e" providerId="AD" clId="Web-{4B7F0480-F3FF-C65C-FCC8-CA158245698F}" dt="2024-02-27T10:39:21.726" v="183" actId="20577"/>
          <ac:spMkLst>
            <pc:docMk/>
            <pc:sldMk cId="3144502011" sldId="274"/>
            <ac:spMk id="4" creationId="{A9D7F32A-DB03-5A9D-BCD9-32843F6E4A71}"/>
          </ac:spMkLst>
        </pc:spChg>
        <pc:spChg chg="mod">
          <ac:chgData name="Rezia Razzaque (1711140)" userId="S::1711140@student.uwtsd.ac.uk::3b922d2c-0f83-4b1a-8cc3-98ea1ae0a50e" providerId="AD" clId="Web-{4B7F0480-F3FF-C65C-FCC8-CA158245698F}" dt="2024-02-27T10:53:38.386" v="265" actId="14100"/>
          <ac:spMkLst>
            <pc:docMk/>
            <pc:sldMk cId="3144502011" sldId="274"/>
            <ac:spMk id="5" creationId="{938308F8-9BB8-4B6F-1924-9CA88DAE1705}"/>
          </ac:spMkLst>
        </pc:spChg>
        <pc:spChg chg="mod">
          <ac:chgData name="Rezia Razzaque (1711140)" userId="S::1711140@student.uwtsd.ac.uk::3b922d2c-0f83-4b1a-8cc3-98ea1ae0a50e" providerId="AD" clId="Web-{4B7F0480-F3FF-C65C-FCC8-CA158245698F}" dt="2024-02-27T10:53:30.839" v="263" actId="14100"/>
          <ac:spMkLst>
            <pc:docMk/>
            <pc:sldMk cId="3144502011" sldId="274"/>
            <ac:spMk id="6" creationId="{CCDEDEC7-9A25-4C16-F08F-19A78E05B88D}"/>
          </ac:spMkLst>
        </pc:spChg>
        <pc:spChg chg="mod">
          <ac:chgData name="Rezia Razzaque (1711140)" userId="S::1711140@student.uwtsd.ac.uk::3b922d2c-0f83-4b1a-8cc3-98ea1ae0a50e" providerId="AD" clId="Web-{4B7F0480-F3FF-C65C-FCC8-CA158245698F}" dt="2024-02-27T10:53:33.089" v="264" actId="1076"/>
          <ac:spMkLst>
            <pc:docMk/>
            <pc:sldMk cId="3144502011" sldId="274"/>
            <ac:spMk id="7" creationId="{A8C1EAE1-5745-FCEA-9464-5136B42C9E03}"/>
          </ac:spMkLst>
        </pc:spChg>
        <pc:spChg chg="mod">
          <ac:chgData name="Rezia Razzaque (1711140)" userId="S::1711140@student.uwtsd.ac.uk::3b922d2c-0f83-4b1a-8cc3-98ea1ae0a50e" providerId="AD" clId="Web-{4B7F0480-F3FF-C65C-FCC8-CA158245698F}" dt="2024-02-27T10:53:21.526" v="260" actId="14100"/>
          <ac:spMkLst>
            <pc:docMk/>
            <pc:sldMk cId="3144502011" sldId="274"/>
            <ac:spMk id="8" creationId="{B0803821-4020-5E43-9F78-75BAA6857595}"/>
          </ac:spMkLst>
        </pc:spChg>
        <pc:spChg chg="mod">
          <ac:chgData name="Rezia Razzaque (1711140)" userId="S::1711140@student.uwtsd.ac.uk::3b922d2c-0f83-4b1a-8cc3-98ea1ae0a50e" providerId="AD" clId="Web-{4B7F0480-F3FF-C65C-FCC8-CA158245698F}" dt="2024-02-27T10:53:24.042" v="261" actId="14100"/>
          <ac:spMkLst>
            <pc:docMk/>
            <pc:sldMk cId="3144502011" sldId="274"/>
            <ac:spMk id="9" creationId="{6FBDB9D9-1339-A737-9CCC-547BFADB531F}"/>
          </ac:spMkLst>
        </pc:spChg>
        <pc:spChg chg="mod">
          <ac:chgData name="Rezia Razzaque (1711140)" userId="S::1711140@student.uwtsd.ac.uk::3b922d2c-0f83-4b1a-8cc3-98ea1ae0a50e" providerId="AD" clId="Web-{4B7F0480-F3FF-C65C-FCC8-CA158245698F}" dt="2024-02-27T11:00:13.520" v="444" actId="1076"/>
          <ac:spMkLst>
            <pc:docMk/>
            <pc:sldMk cId="3144502011" sldId="274"/>
            <ac:spMk id="10" creationId="{B864783D-2BAC-DD9F-1460-14350D7C7FD4}"/>
          </ac:spMkLst>
        </pc:spChg>
        <pc:spChg chg="add mod">
          <ac:chgData name="Rezia Razzaque (1711140)" userId="S::1711140@student.uwtsd.ac.uk::3b922d2c-0f83-4b1a-8cc3-98ea1ae0a50e" providerId="AD" clId="Web-{4B7F0480-F3FF-C65C-FCC8-CA158245698F}" dt="2024-02-27T11:09:13.673" v="446" actId="1076"/>
          <ac:spMkLst>
            <pc:docMk/>
            <pc:sldMk cId="3144502011" sldId="274"/>
            <ac:spMk id="11" creationId="{167CC0F7-043D-E007-DCE6-705DFA6D4C92}"/>
          </ac:spMkLst>
        </pc:spChg>
        <pc:spChg chg="add del">
          <ac:chgData name="Rezia Razzaque (1711140)" userId="S::1711140@student.uwtsd.ac.uk::3b922d2c-0f83-4b1a-8cc3-98ea1ae0a50e" providerId="AD" clId="Web-{4B7F0480-F3FF-C65C-FCC8-CA158245698F}" dt="2024-02-27T10:43:33.654" v="202"/>
          <ac:spMkLst>
            <pc:docMk/>
            <pc:sldMk cId="3144502011" sldId="274"/>
            <ac:spMk id="12" creationId="{FD44EA17-47D5-79D5-E3EA-3F1D363B2BBE}"/>
          </ac:spMkLst>
        </pc:spChg>
        <pc:spChg chg="add mod">
          <ac:chgData name="Rezia Razzaque (1711140)" userId="S::1711140@student.uwtsd.ac.uk::3b922d2c-0f83-4b1a-8cc3-98ea1ae0a50e" providerId="AD" clId="Web-{4B7F0480-F3FF-C65C-FCC8-CA158245698F}" dt="2024-02-27T11:09:40.986" v="449" actId="20577"/>
          <ac:spMkLst>
            <pc:docMk/>
            <pc:sldMk cId="3144502011" sldId="274"/>
            <ac:spMk id="13" creationId="{52E9C970-A3D3-5D38-9CFF-116F6D31B5EB}"/>
          </ac:spMkLst>
        </pc:spChg>
        <pc:spChg chg="add mod">
          <ac:chgData name="Rezia Razzaque (1711140)" userId="S::1711140@student.uwtsd.ac.uk::3b922d2c-0f83-4b1a-8cc3-98ea1ae0a50e" providerId="AD" clId="Web-{4B7F0480-F3FF-C65C-FCC8-CA158245698F}" dt="2024-02-27T10:59:47.738" v="441" actId="20577"/>
          <ac:spMkLst>
            <pc:docMk/>
            <pc:sldMk cId="3144502011" sldId="274"/>
            <ac:spMk id="14" creationId="{CBC61509-AB9C-2D12-7BDC-92903FBDEA9C}"/>
          </ac:spMkLst>
        </pc:spChg>
        <pc:spChg chg="add mod">
          <ac:chgData name="Rezia Razzaque (1711140)" userId="S::1711140@student.uwtsd.ac.uk::3b922d2c-0f83-4b1a-8cc3-98ea1ae0a50e" providerId="AD" clId="Web-{4B7F0480-F3FF-C65C-FCC8-CA158245698F}" dt="2024-02-27T10:58:36.362" v="433" actId="1076"/>
          <ac:spMkLst>
            <pc:docMk/>
            <pc:sldMk cId="3144502011" sldId="274"/>
            <ac:spMk id="15" creationId="{60D923BC-1FA1-F875-7B7B-1EE29DC4A3CA}"/>
          </ac:spMkLst>
        </pc:spChg>
        <pc:spChg chg="add mod">
          <ac:chgData name="Rezia Razzaque (1711140)" userId="S::1711140@student.uwtsd.ac.uk::3b922d2c-0f83-4b1a-8cc3-98ea1ae0a50e" providerId="AD" clId="Web-{4B7F0480-F3FF-C65C-FCC8-CA158245698F}" dt="2024-02-27T10:58:26.096" v="432" actId="1076"/>
          <ac:spMkLst>
            <pc:docMk/>
            <pc:sldMk cId="3144502011" sldId="274"/>
            <ac:spMk id="16" creationId="{5A6AF249-B8B4-2E11-8908-D0D5D04BE730}"/>
          </ac:spMkLst>
        </pc:spChg>
        <pc:spChg chg="add mod">
          <ac:chgData name="Rezia Razzaque (1711140)" userId="S::1711140@student.uwtsd.ac.uk::3b922d2c-0f83-4b1a-8cc3-98ea1ae0a50e" providerId="AD" clId="Web-{4B7F0480-F3FF-C65C-FCC8-CA158245698F}" dt="2024-02-27T10:58:16.080" v="431" actId="1076"/>
          <ac:spMkLst>
            <pc:docMk/>
            <pc:sldMk cId="3144502011" sldId="274"/>
            <ac:spMk id="17" creationId="{3B59D697-7871-CAF4-A29B-FE9191090DC4}"/>
          </ac:spMkLst>
        </pc:spChg>
        <pc:spChg chg="add del">
          <ac:chgData name="Rezia Razzaque (1711140)" userId="S::1711140@student.uwtsd.ac.uk::3b922d2c-0f83-4b1a-8cc3-98ea1ae0a50e" providerId="AD" clId="Web-{4B7F0480-F3FF-C65C-FCC8-CA158245698F}" dt="2024-02-27T10:51:52.274" v="251"/>
          <ac:spMkLst>
            <pc:docMk/>
            <pc:sldMk cId="3144502011" sldId="274"/>
            <ac:spMk id="18" creationId="{6FB06223-A2B8-495E-B787-489EABFB31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146A12-5C6C-475E-9BE1-B24CBB8EC233}" type="datetimeFigureOut">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D4A04D-D604-431B-9313-E7A2F4F7032D}" type="slidenum">
              <a:t>‹#›</a:t>
            </a:fld>
            <a:endParaRPr lang="en-US"/>
          </a:p>
        </p:txBody>
      </p:sp>
    </p:spTree>
    <p:extLst>
      <p:ext uri="{BB962C8B-B14F-4D97-AF65-F5344CB8AC3E}">
        <p14:creationId xmlns:p14="http://schemas.microsoft.com/office/powerpoint/2010/main" val="2483921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My </a:t>
            </a:r>
            <a:r>
              <a:rPr lang="en-US" dirty="0" err="1">
                <a:ea typeface="Calibri"/>
                <a:cs typeface="Calibri"/>
              </a:rPr>
              <a:t>rsearch</a:t>
            </a:r>
            <a:r>
              <a:rPr lang="en-US" dirty="0">
                <a:ea typeface="Calibri"/>
                <a:cs typeface="Calibri"/>
              </a:rPr>
              <a:t> based presentation is on the </a:t>
            </a:r>
            <a:r>
              <a:rPr lang="en-US" dirty="0" err="1">
                <a:ea typeface="Calibri"/>
                <a:cs typeface="Calibri"/>
              </a:rPr>
              <a:t>prevelance</a:t>
            </a:r>
            <a:r>
              <a:rPr lang="en-US" dirty="0">
                <a:ea typeface="Calibri"/>
                <a:cs typeface="Calibri"/>
              </a:rPr>
              <a:t> of Physical Activity of Birmingham students of the BAME community. </a:t>
            </a:r>
          </a:p>
        </p:txBody>
      </p:sp>
      <p:sp>
        <p:nvSpPr>
          <p:cNvPr id="4" name="Slide Number Placeholder 3"/>
          <p:cNvSpPr>
            <a:spLocks noGrp="1"/>
          </p:cNvSpPr>
          <p:nvPr>
            <p:ph type="sldNum" sz="quarter" idx="5"/>
          </p:nvPr>
        </p:nvSpPr>
        <p:spPr/>
        <p:txBody>
          <a:bodyPr/>
          <a:lstStyle/>
          <a:p>
            <a:fld id="{EED4A04D-D604-431B-9313-E7A2F4F7032D}" type="slidenum">
              <a:t>3</a:t>
            </a:fld>
            <a:endParaRPr lang="en-US"/>
          </a:p>
        </p:txBody>
      </p:sp>
    </p:spTree>
    <p:extLst>
      <p:ext uri="{BB962C8B-B14F-4D97-AF65-F5344CB8AC3E}">
        <p14:creationId xmlns:p14="http://schemas.microsoft.com/office/powerpoint/2010/main" val="1773525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nhsinform.scot/healthy-living/keeping-active/getting-started/types-of-exercise" TargetMode="External"/><Relationship Id="rId3" Type="http://schemas.openxmlformats.org/officeDocument/2006/relationships/hyperlink" Target="http://www.bbc.co.uk" TargetMode="External"/><Relationship Id="rId7" Type="http://schemas.openxmlformats.org/officeDocument/2006/relationships/hyperlink" Target="http://www.nhsinform.scot" TargetMode="External"/><Relationship Id="rId2" Type="http://schemas.openxmlformats.org/officeDocument/2006/relationships/hyperlink" Target="https://www.scribbr.com/methodology/research-ethics/" TargetMode="External"/><Relationship Id="rId1" Type="http://schemas.openxmlformats.org/officeDocument/2006/relationships/slideLayout" Target="../slideLayouts/slideLayout2.xml"/><Relationship Id="rId6" Type="http://schemas.openxmlformats.org/officeDocument/2006/relationships/hyperlink" Target="https://www.theguardian.com/sport/2020/jan/26/sport-england-report-bame-people-excluded-let-down" TargetMode="External"/><Relationship Id="rId5" Type="http://schemas.openxmlformats.org/officeDocument/2006/relationships/hyperlink" Target="https://closer.ac.uk/cross-study-data-guides/physical-activity-measures-guide/data-collection-methods-physical-activity/" TargetMode="External"/><Relationship Id="rId4" Type="http://schemas.openxmlformats.org/officeDocument/2006/relationships/hyperlink" Target="https://www.bbc.co.uk/newsround/51281976.(Assessed"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mentalhealth.org.uk" TargetMode="External"/><Relationship Id="rId2" Type="http://schemas.openxmlformats.org/officeDocument/2006/relationships/hyperlink" Target="https://www.healthline.com/health/informed-consent" TargetMode="External"/><Relationship Id="rId1" Type="http://schemas.openxmlformats.org/officeDocument/2006/relationships/slideLayout" Target="../slideLayouts/slideLayout2.xml"/><Relationship Id="rId5" Type="http://schemas.openxmlformats.org/officeDocument/2006/relationships/hyperlink" Target="https://www.gov.uk/government/statistics/physical-activity-data-tool-march-2021-update/physical-activity-data-tool-statistical-commentary-march-2021" TargetMode="External"/><Relationship Id="rId4" Type="http://schemas.openxmlformats.org/officeDocument/2006/relationships/hyperlink" Target="https://www.mentalhealth.org.uk/explore-mental-health/a-z-topics/black-asian-and-minority-ethnic-bame-communities"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www.sportengland.org/news/sport-for-all"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who.int/teams/health-promotion/physical-activity/global-status-report-on-physical-activity-2022" TargetMode="External"/><Relationship Id="rId2" Type="http://schemas.openxmlformats.org/officeDocument/2006/relationships/hyperlink" Target="http://www.who.int/" TargetMode="External"/><Relationship Id="rId1" Type="http://schemas.openxmlformats.org/officeDocument/2006/relationships/slideLayout" Target="../slideLayouts/slideLayout2.xml"/><Relationship Id="rId5" Type="http://schemas.openxmlformats.org/officeDocument/2006/relationships/hyperlink" Target="https://www.who.int/europe/news/item/17-02-2021-who-reviews-effect-of-physical-activity-on-enhancing-academic-achievement-at-school.(Assessed" TargetMode="External"/><Relationship Id="rId4" Type="http://schemas.openxmlformats.org/officeDocument/2006/relationships/hyperlink" Target="http://www.who.in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8882" y="639193"/>
            <a:ext cx="4052595" cy="3573516"/>
          </a:xfrm>
        </p:spPr>
        <p:txBody>
          <a:bodyPr>
            <a:normAutofit/>
          </a:bodyPr>
          <a:lstStyle/>
          <a:p>
            <a:pPr algn="l">
              <a:spcBef>
                <a:spcPts val="0"/>
              </a:spcBef>
              <a:spcAft>
                <a:spcPts val="600"/>
              </a:spcAft>
            </a:pPr>
            <a:r>
              <a:rPr lang="en-US" sz="2600" b="1">
                <a:latin typeface="Calibri"/>
                <a:cs typeface="Calibri"/>
              </a:rPr>
              <a:t>Name: Rezia Razzaque</a:t>
            </a:r>
            <a:r>
              <a:rPr lang="en-US" sz="2600">
                <a:latin typeface="Calibri"/>
                <a:cs typeface="Calibri"/>
              </a:rPr>
              <a:t>  </a:t>
            </a:r>
          </a:p>
          <a:p>
            <a:pPr algn="l">
              <a:spcBef>
                <a:spcPts val="0"/>
              </a:spcBef>
              <a:spcAft>
                <a:spcPts val="600"/>
              </a:spcAft>
            </a:pPr>
            <a:r>
              <a:rPr lang="en-US" sz="2600" b="1">
                <a:latin typeface="Calibri"/>
                <a:cs typeface="Calibri"/>
              </a:rPr>
              <a:t>Student Number: 1711140</a:t>
            </a:r>
            <a:r>
              <a:rPr lang="en-US" sz="2600">
                <a:latin typeface="Calibri"/>
                <a:cs typeface="Calibri"/>
              </a:rPr>
              <a:t>  </a:t>
            </a:r>
          </a:p>
          <a:p>
            <a:pPr algn="l">
              <a:spcBef>
                <a:spcPts val="0"/>
              </a:spcBef>
              <a:spcAft>
                <a:spcPts val="600"/>
              </a:spcAft>
            </a:pPr>
            <a:r>
              <a:rPr lang="en-US" sz="2600" b="1">
                <a:latin typeface="Calibri"/>
                <a:cs typeface="Calibri"/>
              </a:rPr>
              <a:t>Module Name: Practice Based Research</a:t>
            </a:r>
            <a:endParaRPr lang="en-US" sz="2600">
              <a:latin typeface="Calibri"/>
              <a:cs typeface="Calibri"/>
            </a:endParaRPr>
          </a:p>
          <a:p>
            <a:pPr algn="l">
              <a:spcBef>
                <a:spcPts val="0"/>
              </a:spcBef>
              <a:spcAft>
                <a:spcPts val="600"/>
              </a:spcAft>
            </a:pPr>
            <a:r>
              <a:rPr lang="en-US" sz="2600" b="1">
                <a:latin typeface="Calibri"/>
                <a:cs typeface="Calibri"/>
              </a:rPr>
              <a:t>Module Code: LCHS700</a:t>
            </a:r>
            <a:endParaRPr lang="en-US" sz="2600">
              <a:latin typeface="Calibri"/>
              <a:cs typeface="Calibri"/>
            </a:endParaRPr>
          </a:p>
          <a:p>
            <a:pPr algn="l">
              <a:spcBef>
                <a:spcPts val="0"/>
              </a:spcBef>
              <a:spcAft>
                <a:spcPts val="600"/>
              </a:spcAft>
            </a:pPr>
            <a:r>
              <a:rPr lang="en-US" sz="2600" b="1">
                <a:latin typeface="Calibri"/>
                <a:cs typeface="Calibri"/>
              </a:rPr>
              <a:t>Lecturer Name: </a:t>
            </a:r>
            <a:r>
              <a:rPr lang="en-US" sz="2600">
                <a:latin typeface="Calibri"/>
                <a:cs typeface="Calibri"/>
              </a:rPr>
              <a:t> </a:t>
            </a:r>
            <a:r>
              <a:rPr lang="en-US" sz="2600" b="1">
                <a:latin typeface="Calibri"/>
                <a:cs typeface="Calibri"/>
              </a:rPr>
              <a:t>Zeno Leung</a:t>
            </a:r>
            <a:endParaRPr lang="en-US" sz="2600" b="1"/>
          </a:p>
        </p:txBody>
      </p:sp>
      <p:sp>
        <p:nvSpPr>
          <p:cNvPr id="3" name="Subtitle 2"/>
          <p:cNvSpPr>
            <a:spLocks noGrp="1"/>
          </p:cNvSpPr>
          <p:nvPr>
            <p:ph type="subTitle" idx="1"/>
          </p:nvPr>
        </p:nvSpPr>
        <p:spPr>
          <a:xfrm>
            <a:off x="638882" y="4631161"/>
            <a:ext cx="3755254" cy="1559327"/>
          </a:xfrm>
        </p:spPr>
        <p:txBody>
          <a:bodyPr vert="horz" lIns="91440" tIns="45720" rIns="91440" bIns="45720" rtlCol="0" anchor="t">
            <a:normAutofit/>
          </a:bodyPr>
          <a:lstStyle/>
          <a:p>
            <a:pPr algn="l"/>
            <a:r>
              <a:rPr lang="en-US" b="1" dirty="0">
                <a:ea typeface="Calibri"/>
                <a:cs typeface="Calibri"/>
              </a:rPr>
              <a:t>Prevalence of Physical Activity of University Students in Birmingham of The BAME Community</a:t>
            </a:r>
            <a:endParaRPr lang="en-US" b="1">
              <a:ea typeface="Calibri"/>
              <a:cs typeface="Calibri"/>
            </a:endParaRPr>
          </a:p>
          <a:p>
            <a:pPr algn="l"/>
            <a:endParaRPr lang="en-US">
              <a:cs typeface="Calibri"/>
            </a:endParaRPr>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en and women health exercise and running activity 687719 Vector Art at ...">
            <a:extLst>
              <a:ext uri="{FF2B5EF4-FFF2-40B4-BE49-F238E27FC236}">
                <a16:creationId xmlns:a16="http://schemas.microsoft.com/office/drawing/2014/main" id="{19F31DF1-0DCC-67CC-6E3F-4702C7ADC436}"/>
              </a:ext>
            </a:extLst>
          </p:cNvPr>
          <p:cNvPicPr>
            <a:picLocks noChangeAspect="1"/>
          </p:cNvPicPr>
          <p:nvPr/>
        </p:nvPicPr>
        <p:blipFill>
          <a:blip r:embed="rId2"/>
          <a:stretch>
            <a:fillRect/>
          </a:stretch>
        </p:blipFill>
        <p:spPr>
          <a:xfrm>
            <a:off x="5162295" y="1079552"/>
            <a:ext cx="6706617" cy="4671463"/>
          </a:xfrm>
          <a:prstGeom prst="rect">
            <a:avLst/>
          </a:prstGeom>
        </p:spPr>
      </p:pic>
      <p:sp>
        <p:nvSpPr>
          <p:cNvPr id="5" name="TextBox 4">
            <a:extLst>
              <a:ext uri="{FF2B5EF4-FFF2-40B4-BE49-F238E27FC236}">
                <a16:creationId xmlns:a16="http://schemas.microsoft.com/office/drawing/2014/main" id="{CA940396-7388-3FB8-F134-D00F7F0917D9}"/>
              </a:ext>
            </a:extLst>
          </p:cNvPr>
          <p:cNvSpPr txBox="1"/>
          <p:nvPr/>
        </p:nvSpPr>
        <p:spPr>
          <a:xfrm>
            <a:off x="9559636" y="6076208"/>
            <a:ext cx="170130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dirty="0">
                <a:cs typeface="Calibri"/>
              </a:rPr>
              <a:t>(Vecteezy,2019)</a:t>
            </a:r>
            <a:endParaRPr lang="en-US" sz="16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FBC2F0-AC3F-0870-2A26-DD02E4DE061A}"/>
              </a:ext>
            </a:extLst>
          </p:cNvPr>
          <p:cNvSpPr>
            <a:spLocks noGrp="1"/>
          </p:cNvSpPr>
          <p:nvPr>
            <p:ph type="title"/>
          </p:nvPr>
        </p:nvSpPr>
        <p:spPr>
          <a:xfrm>
            <a:off x="630936" y="639520"/>
            <a:ext cx="3429000" cy="1719072"/>
          </a:xfrm>
        </p:spPr>
        <p:txBody>
          <a:bodyPr anchor="b">
            <a:normAutofit/>
          </a:bodyPr>
          <a:lstStyle/>
          <a:p>
            <a:r>
              <a:rPr lang="en-US" sz="5400">
                <a:cs typeface="Calibri Light"/>
              </a:rPr>
              <a:t>Contents Page</a:t>
            </a:r>
            <a:endParaRPr lang="en-US" sz="54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8E6C3D-BB59-068C-8A94-21A4CEABA1D6}"/>
              </a:ext>
            </a:extLst>
          </p:cNvPr>
          <p:cNvSpPr>
            <a:spLocks noGrp="1"/>
          </p:cNvSpPr>
          <p:nvPr>
            <p:ph idx="1"/>
          </p:nvPr>
        </p:nvSpPr>
        <p:spPr>
          <a:xfrm>
            <a:off x="645047" y="2807208"/>
            <a:ext cx="4557889" cy="3410712"/>
          </a:xfrm>
        </p:spPr>
        <p:txBody>
          <a:bodyPr vert="horz" lIns="91440" tIns="45720" rIns="91440" bIns="45720" rtlCol="0" anchor="t">
            <a:noAutofit/>
          </a:bodyPr>
          <a:lstStyle/>
          <a:p>
            <a:pPr marL="514350" indent="-514350">
              <a:buAutoNum type="arabicPeriod"/>
            </a:pPr>
            <a:r>
              <a:rPr lang="en-US" sz="1800" b="1" dirty="0">
                <a:cs typeface="Calibri"/>
              </a:rPr>
              <a:t>Introduction</a:t>
            </a:r>
            <a:endParaRPr lang="en-US" dirty="0"/>
          </a:p>
          <a:p>
            <a:pPr marL="514350" indent="-514350">
              <a:buAutoNum type="arabicPeriod"/>
            </a:pPr>
            <a:r>
              <a:rPr lang="en-US" sz="1800" b="1" dirty="0">
                <a:latin typeface="Calibri"/>
                <a:cs typeface="Calibri"/>
              </a:rPr>
              <a:t>Introduction continued</a:t>
            </a:r>
            <a:endParaRPr lang="en-US" sz="1800" b="1" dirty="0">
              <a:latin typeface="Calibri"/>
              <a:ea typeface="Calibri"/>
              <a:cs typeface="Calibri"/>
            </a:endParaRPr>
          </a:p>
          <a:p>
            <a:pPr marL="514350" indent="-514350">
              <a:buAutoNum type="arabicPeriod"/>
            </a:pPr>
            <a:r>
              <a:rPr lang="en-US" sz="1800" b="1" dirty="0">
                <a:latin typeface="Calibri"/>
                <a:cs typeface="Calibri Light"/>
              </a:rPr>
              <a:t>Literature Based background </a:t>
            </a:r>
          </a:p>
          <a:p>
            <a:pPr marL="514350" indent="-514350">
              <a:buAutoNum type="arabicPeriod"/>
            </a:pPr>
            <a:r>
              <a:rPr lang="en-US" sz="1800" b="1" dirty="0">
                <a:latin typeface="Calibri"/>
                <a:cs typeface="Calibri Light"/>
              </a:rPr>
              <a:t>Rationale</a:t>
            </a:r>
          </a:p>
          <a:p>
            <a:pPr marL="514350" indent="-514350">
              <a:buAutoNum type="arabicPeriod"/>
            </a:pPr>
            <a:r>
              <a:rPr lang="en-US" sz="1800" b="1" dirty="0">
                <a:latin typeface="Calibri"/>
                <a:cs typeface="Calibri Light"/>
              </a:rPr>
              <a:t>Rationale continues</a:t>
            </a:r>
          </a:p>
          <a:p>
            <a:pPr marL="514350" indent="-514350">
              <a:buAutoNum type="arabicPeriod"/>
            </a:pPr>
            <a:r>
              <a:rPr lang="en-US" sz="1800" b="1" dirty="0">
                <a:latin typeface="Calibri"/>
                <a:cs typeface="Calibri Light"/>
              </a:rPr>
              <a:t>Proposed Question</a:t>
            </a:r>
          </a:p>
          <a:p>
            <a:pPr marL="514350" indent="-514350">
              <a:buAutoNum type="arabicPeriod"/>
            </a:pPr>
            <a:r>
              <a:rPr lang="en-US" sz="1800" b="1" dirty="0">
                <a:latin typeface="Calibri"/>
                <a:cs typeface="Calibri Light"/>
              </a:rPr>
              <a:t>Aim and Objectives</a:t>
            </a:r>
          </a:p>
          <a:p>
            <a:pPr marL="514350" indent="-514350">
              <a:buAutoNum type="arabicPeriod"/>
            </a:pPr>
            <a:r>
              <a:rPr lang="en-US" sz="1800" b="1" dirty="0">
                <a:latin typeface="Calibri"/>
                <a:cs typeface="Calibri Light"/>
              </a:rPr>
              <a:t>Research Design</a:t>
            </a:r>
          </a:p>
          <a:p>
            <a:pPr marL="514350" indent="-514350">
              <a:buAutoNum type="arabicPeriod"/>
            </a:pPr>
            <a:r>
              <a:rPr lang="en-US" sz="1800" b="1" dirty="0">
                <a:latin typeface="Calibri"/>
                <a:cs typeface="Calibri"/>
              </a:rPr>
              <a:t>Ethical Consideration</a:t>
            </a:r>
            <a:endParaRPr lang="en-US" sz="1800">
              <a:latin typeface="Calibri"/>
              <a:cs typeface="Calibri Light"/>
            </a:endParaRPr>
          </a:p>
          <a:p>
            <a:pPr marL="514350" indent="-514350">
              <a:buAutoNum type="arabicPeriod"/>
            </a:pPr>
            <a:r>
              <a:rPr lang="en-US" sz="1800" b="1" dirty="0">
                <a:latin typeface="Calibri"/>
                <a:cs typeface="Calibri"/>
              </a:rPr>
              <a:t>Implications of Research </a:t>
            </a:r>
          </a:p>
          <a:p>
            <a:pPr marL="514350" indent="-514350">
              <a:buAutoNum type="arabicPeriod"/>
            </a:pPr>
            <a:r>
              <a:rPr lang="en-US" sz="1800" b="1" dirty="0">
                <a:latin typeface="Calibri"/>
                <a:cs typeface="Calibri"/>
              </a:rPr>
              <a:t>Plan of work Gantt Chart</a:t>
            </a:r>
          </a:p>
          <a:p>
            <a:pPr marL="514350" indent="-514350">
              <a:buAutoNum type="arabicPeriod"/>
            </a:pPr>
            <a:endParaRPr lang="en-US" sz="1500">
              <a:latin typeface="Calibri Light"/>
              <a:cs typeface="Calibri Light"/>
            </a:endParaRPr>
          </a:p>
          <a:p>
            <a:pPr marL="514350" indent="-514350">
              <a:buAutoNum type="arabicPeriod"/>
            </a:pPr>
            <a:endParaRPr lang="en-US" sz="1500">
              <a:latin typeface="Calibri Light"/>
              <a:cs typeface="Calibri Light"/>
            </a:endParaRPr>
          </a:p>
          <a:p>
            <a:pPr marL="514350" indent="-514350">
              <a:buAutoNum type="arabicPeriod"/>
            </a:pPr>
            <a:endParaRPr lang="en-US" sz="1500">
              <a:latin typeface="Calibri Light"/>
              <a:cs typeface="Calibri Light"/>
            </a:endParaRPr>
          </a:p>
          <a:p>
            <a:pPr marL="514350" indent="-514350">
              <a:buAutoNum type="arabicPeriod"/>
            </a:pPr>
            <a:endParaRPr lang="en-US" sz="1500" b="1">
              <a:latin typeface="Calibri Light"/>
              <a:cs typeface="Calibri Light"/>
            </a:endParaRPr>
          </a:p>
          <a:p>
            <a:pPr marL="514350" indent="-514350">
              <a:buAutoNum type="arabicPeriod"/>
            </a:pPr>
            <a:endParaRPr lang="en-US" sz="1500">
              <a:cs typeface="Calibri"/>
            </a:endParaRPr>
          </a:p>
          <a:p>
            <a:pPr marL="514350" indent="-514350">
              <a:buAutoNum type="arabicPeriod"/>
            </a:pPr>
            <a:endParaRPr lang="en-US" sz="1500">
              <a:cs typeface="Calibri"/>
            </a:endParaRPr>
          </a:p>
          <a:p>
            <a:pPr marL="514350" indent="-514350">
              <a:buAutoNum type="arabicPeriod"/>
            </a:pPr>
            <a:endParaRPr lang="en-US" sz="1500">
              <a:cs typeface="Calibri"/>
            </a:endParaRPr>
          </a:p>
        </p:txBody>
      </p:sp>
      <p:pic>
        <p:nvPicPr>
          <p:cNvPr id="4" name="Picture 3" descr="Fit n Healthy : 5 Components of Physical Fitness">
            <a:extLst>
              <a:ext uri="{FF2B5EF4-FFF2-40B4-BE49-F238E27FC236}">
                <a16:creationId xmlns:a16="http://schemas.microsoft.com/office/drawing/2014/main" id="{0E90353C-D25C-1AEB-7ABD-B27B6EB06CAF}"/>
              </a:ext>
            </a:extLst>
          </p:cNvPr>
          <p:cNvPicPr>
            <a:picLocks noChangeAspect="1"/>
          </p:cNvPicPr>
          <p:nvPr/>
        </p:nvPicPr>
        <p:blipFill>
          <a:blip r:embed="rId2"/>
          <a:stretch>
            <a:fillRect/>
          </a:stretch>
        </p:blipFill>
        <p:spPr>
          <a:xfrm>
            <a:off x="6305295" y="1616773"/>
            <a:ext cx="5252721" cy="3624453"/>
          </a:xfrm>
          <a:prstGeom prst="rect">
            <a:avLst/>
          </a:prstGeom>
        </p:spPr>
      </p:pic>
    </p:spTree>
    <p:extLst>
      <p:ext uri="{BB962C8B-B14F-4D97-AF65-F5344CB8AC3E}">
        <p14:creationId xmlns:p14="http://schemas.microsoft.com/office/powerpoint/2010/main" val="127557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A46105-C42A-C274-F9F4-F6CAD628A0B2}"/>
              </a:ext>
            </a:extLst>
          </p:cNvPr>
          <p:cNvSpPr>
            <a:spLocks noGrp="1"/>
          </p:cNvSpPr>
          <p:nvPr>
            <p:ph type="title"/>
          </p:nvPr>
        </p:nvSpPr>
        <p:spPr>
          <a:xfrm>
            <a:off x="533116" y="249402"/>
            <a:ext cx="4560584" cy="752017"/>
          </a:xfrm>
        </p:spPr>
        <p:txBody>
          <a:bodyPr anchor="ctr">
            <a:normAutofit/>
          </a:bodyPr>
          <a:lstStyle/>
          <a:p>
            <a:r>
              <a:rPr lang="en-US" sz="4000" b="1" dirty="0">
                <a:cs typeface="Calibri Light"/>
              </a:rPr>
              <a:t>Introduction</a:t>
            </a:r>
            <a:endParaRPr lang="en-US" sz="4000" b="1" dirty="0"/>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3405F0-A211-44AC-3E9C-C77FC4519539}"/>
              </a:ext>
            </a:extLst>
          </p:cNvPr>
          <p:cNvSpPr>
            <a:spLocks noGrp="1"/>
          </p:cNvSpPr>
          <p:nvPr>
            <p:ph idx="1"/>
          </p:nvPr>
        </p:nvSpPr>
        <p:spPr>
          <a:xfrm>
            <a:off x="537470" y="1915453"/>
            <a:ext cx="5166201" cy="5555476"/>
          </a:xfrm>
        </p:spPr>
        <p:txBody>
          <a:bodyPr vert="horz" lIns="91440" tIns="45720" rIns="91440" bIns="45720" rtlCol="0" anchor="ctr">
            <a:normAutofit/>
          </a:bodyPr>
          <a:lstStyle/>
          <a:p>
            <a:pPr marL="0" indent="0">
              <a:buNone/>
            </a:pPr>
            <a:r>
              <a:rPr lang="en-US" sz="2000" b="1" dirty="0">
                <a:ea typeface="+mn-lt"/>
                <a:cs typeface="+mn-lt"/>
              </a:rPr>
              <a:t>The presentation will be looking at the Physical Activity of the BAME community students in  Birmingham University.</a:t>
            </a:r>
          </a:p>
          <a:p>
            <a:pPr marL="0" indent="0">
              <a:buNone/>
            </a:pPr>
            <a:r>
              <a:rPr lang="en-US" sz="2000" dirty="0">
                <a:ea typeface="+mn-lt"/>
                <a:cs typeface="+mn-lt"/>
              </a:rPr>
              <a:t>According to the Office of National Statistics (2011), Black and Asian minority ethnic (BAME) groups comprise approximately 13% of the population in the United Kingdom and are expected to experience a substantial increase in the upcoming decades</a:t>
            </a:r>
            <a:r>
              <a:rPr lang="en-US" sz="1800" dirty="0">
                <a:ea typeface="+mn-lt"/>
                <a:cs typeface="+mn-lt"/>
              </a:rPr>
              <a:t> </a:t>
            </a:r>
            <a:r>
              <a:rPr lang="en-US" sz="1800" dirty="0">
                <a:latin typeface="Times New Roman"/>
                <a:ea typeface="+mn-lt"/>
                <a:cs typeface="Times New Roman"/>
              </a:rPr>
              <a:t>(WHO, 2022).</a:t>
            </a:r>
            <a:endParaRPr lang="en-US" sz="1800" dirty="0">
              <a:cs typeface="Calibri"/>
            </a:endParaRPr>
          </a:p>
          <a:p>
            <a:pPr marL="0" indent="0">
              <a:buNone/>
            </a:pPr>
            <a:endParaRPr lang="en-US" sz="2000" dirty="0">
              <a:ea typeface="+mn-lt"/>
              <a:cs typeface="+mn-lt"/>
            </a:endParaRPr>
          </a:p>
          <a:p>
            <a:pPr marL="0" indent="0">
              <a:buNone/>
            </a:pPr>
            <a:r>
              <a:rPr lang="en-US" sz="2000" dirty="0">
                <a:ea typeface="+mn-lt"/>
                <a:cs typeface="+mn-lt"/>
              </a:rPr>
              <a:t>Compared to White individuals, those of Asian, Black, and Chinese descent are much more likely to be physically inactive. Additionally, members of these ethnic groups are much less inclined to volunteer in physical activity and reap the rewards that come with it </a:t>
            </a:r>
            <a:r>
              <a:rPr lang="en-US" sz="2000" dirty="0">
                <a:latin typeface="Calibri"/>
                <a:ea typeface="+mn-lt"/>
                <a:cs typeface="Times New Roman"/>
              </a:rPr>
              <a:t>(Sport England, 2020).</a:t>
            </a:r>
            <a:endParaRPr lang="en-US" sz="2000">
              <a:latin typeface="Calibri"/>
              <a:ea typeface="+mn-lt"/>
              <a:cs typeface="Calibri" panose="020F0502020204030204"/>
            </a:endParaRPr>
          </a:p>
          <a:p>
            <a:pPr marL="0" indent="0">
              <a:buNone/>
            </a:pPr>
            <a:endParaRPr lang="en-US" sz="1700">
              <a:latin typeface="Times New Roman"/>
              <a:cs typeface="Times New Roman"/>
            </a:endParaRPr>
          </a:p>
          <a:p>
            <a:pPr>
              <a:buNone/>
            </a:pPr>
            <a:endParaRPr lang="en-US" sz="1700" dirty="0">
              <a:latin typeface="Times New Roman"/>
              <a:cs typeface="Times New Roman"/>
            </a:endParaRPr>
          </a:p>
          <a:p>
            <a:pPr>
              <a:buNone/>
            </a:pPr>
            <a:endParaRPr lang="en-US" sz="1700">
              <a:latin typeface="Times New Roman"/>
              <a:cs typeface="Times New Roman"/>
            </a:endParaRPr>
          </a:p>
          <a:p>
            <a:pPr>
              <a:buNone/>
            </a:pPr>
            <a:endParaRPr lang="en-US" sz="1700">
              <a:latin typeface="Calibri" panose="020F0502020204030204"/>
              <a:cs typeface="Calibri"/>
            </a:endParaRPr>
          </a:p>
          <a:p>
            <a:pPr marL="0" indent="0">
              <a:buNone/>
            </a:pPr>
            <a:endParaRPr lang="en-US" sz="1700">
              <a:latin typeface="Times New Roman"/>
              <a:cs typeface="Times New Roman"/>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Young kids sportsmens future roller skates Vector Image">
            <a:extLst>
              <a:ext uri="{FF2B5EF4-FFF2-40B4-BE49-F238E27FC236}">
                <a16:creationId xmlns:a16="http://schemas.microsoft.com/office/drawing/2014/main" id="{19F828EF-0D1E-C6C9-238D-A9FC1B1986E5}"/>
              </a:ext>
            </a:extLst>
          </p:cNvPr>
          <p:cNvPicPr>
            <a:picLocks noChangeAspect="1"/>
          </p:cNvPicPr>
          <p:nvPr/>
        </p:nvPicPr>
        <p:blipFill rotWithShape="1">
          <a:blip r:embed="rId3"/>
          <a:srcRect l="16632" r="11729" b="-1"/>
          <a:stretch/>
        </p:blipFill>
        <p:spPr>
          <a:xfrm>
            <a:off x="7318343" y="799352"/>
            <a:ext cx="4084855" cy="5259296"/>
          </a:xfrm>
          <a:prstGeom prst="rect">
            <a:avLst/>
          </a:prstGeom>
        </p:spPr>
      </p:pic>
      <p:sp>
        <p:nvSpPr>
          <p:cNvPr id="5" name="TextBox 4">
            <a:extLst>
              <a:ext uri="{FF2B5EF4-FFF2-40B4-BE49-F238E27FC236}">
                <a16:creationId xmlns:a16="http://schemas.microsoft.com/office/drawing/2014/main" id="{193BD10D-3D4F-1782-8295-497059B73709}"/>
              </a:ext>
            </a:extLst>
          </p:cNvPr>
          <p:cNvSpPr txBox="1"/>
          <p:nvPr/>
        </p:nvSpPr>
        <p:spPr>
          <a:xfrm>
            <a:off x="6323610" y="6551220"/>
            <a:ext cx="21573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cs typeface="Calibri"/>
              </a:rPr>
              <a:t>(</a:t>
            </a:r>
            <a:r>
              <a:rPr lang="en-US" sz="1400" err="1">
                <a:cs typeface="Calibri"/>
              </a:rPr>
              <a:t>vectostock</a:t>
            </a:r>
            <a:r>
              <a:rPr lang="en-US" sz="1400" dirty="0">
                <a:cs typeface="Calibri"/>
              </a:rPr>
              <a:t>, 2019)</a:t>
            </a:r>
            <a:endParaRPr lang="en-US" sz="1400" dirty="0"/>
          </a:p>
        </p:txBody>
      </p:sp>
    </p:spTree>
    <p:extLst>
      <p:ext uri="{BB962C8B-B14F-4D97-AF65-F5344CB8AC3E}">
        <p14:creationId xmlns:p14="http://schemas.microsoft.com/office/powerpoint/2010/main" val="3245107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8F8426-308C-4326-A699-BB10A45CFBA9}"/>
              </a:ext>
            </a:extLst>
          </p:cNvPr>
          <p:cNvSpPr>
            <a:spLocks noGrp="1"/>
          </p:cNvSpPr>
          <p:nvPr>
            <p:ph type="title"/>
          </p:nvPr>
        </p:nvSpPr>
        <p:spPr>
          <a:xfrm>
            <a:off x="572493" y="238539"/>
            <a:ext cx="11018520" cy="1434415"/>
          </a:xfrm>
        </p:spPr>
        <p:txBody>
          <a:bodyPr anchor="b">
            <a:normAutofit/>
          </a:bodyPr>
          <a:lstStyle/>
          <a:p>
            <a:r>
              <a:rPr lang="en-US" sz="5400" b="1" dirty="0">
                <a:cs typeface="Calibri Light"/>
              </a:rPr>
              <a:t>Introduction continued</a:t>
            </a:r>
            <a:endParaRPr lang="en-US" sz="5400" b="1" dirty="0"/>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9F1E30E-E299-18E9-6A41-CD19293C5879}"/>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US" sz="2200" dirty="0">
                <a:ea typeface="+mn-lt"/>
                <a:cs typeface="+mn-lt"/>
              </a:rPr>
              <a:t>While activity levels in other ethnic groups stayed similar, Black or Mixed ethnic groups reported a significant decline in the percentage of physically active students in 2019 to 2020 compared with 2018 to 2019 during Covid 19</a:t>
            </a:r>
            <a:r>
              <a:rPr lang="en-US" sz="2200" dirty="0">
                <a:latin typeface="Calibri"/>
                <a:ea typeface="+mn-lt"/>
                <a:cs typeface="Calibri"/>
              </a:rPr>
              <a:t> </a:t>
            </a:r>
            <a:r>
              <a:rPr lang="en-US" sz="2200" dirty="0">
                <a:latin typeface="Calibri"/>
                <a:ea typeface="+mn-lt"/>
                <a:cs typeface="Times New Roman"/>
              </a:rPr>
              <a:t>(Public Health England, 2021).</a:t>
            </a:r>
            <a:endParaRPr lang="en-US" sz="2200" dirty="0">
              <a:latin typeface="Calibri"/>
            </a:endParaRPr>
          </a:p>
          <a:p>
            <a:pPr marL="0" indent="0">
              <a:buNone/>
            </a:pPr>
            <a:r>
              <a:rPr lang="en-US" sz="2200" dirty="0">
                <a:ea typeface="+mn-lt"/>
                <a:cs typeface="+mn-lt"/>
              </a:rPr>
              <a:t>Currently, 62% of students in England fulfill the recommended 150 minutes of physical activity each week as set forth by the Chief Medical Officer. Only 55.1% of Asians (excluding Chinese) and 56% of Black people, however, meet this threshold </a:t>
            </a:r>
            <a:r>
              <a:rPr lang="en-US" sz="2200" dirty="0">
                <a:latin typeface="Calibri"/>
                <a:ea typeface="+mn-lt"/>
                <a:cs typeface="Times New Roman"/>
              </a:rPr>
              <a:t>(Sport England, 2020).</a:t>
            </a:r>
            <a:endParaRPr lang="en-US" sz="2200" dirty="0">
              <a:latin typeface="Calibri"/>
              <a:cs typeface="Times New Roman"/>
            </a:endParaRPr>
          </a:p>
          <a:p>
            <a:pPr marL="0" indent="0">
              <a:buNone/>
            </a:pPr>
            <a:endParaRPr lang="en-US" sz="2200">
              <a:latin typeface="Times New Roman"/>
              <a:cs typeface="Times New Roman"/>
            </a:endParaRPr>
          </a:p>
          <a:p>
            <a:pPr>
              <a:buNone/>
            </a:pPr>
            <a:endParaRPr lang="en-US" sz="2200">
              <a:latin typeface="Times New Roman"/>
              <a:cs typeface="Times New Roman"/>
            </a:endParaRPr>
          </a:p>
          <a:p>
            <a:pPr marL="0" indent="0">
              <a:buNone/>
            </a:pPr>
            <a:endParaRPr lang="en-US" sz="2200">
              <a:latin typeface="Times New Roman"/>
              <a:cs typeface="Times New Roman"/>
            </a:endParaRPr>
          </a:p>
          <a:p>
            <a:pPr marL="0" indent="0">
              <a:buNone/>
            </a:pPr>
            <a:endParaRPr lang="en-US" sz="2200">
              <a:latin typeface="Times New Roman"/>
              <a:cs typeface="Times New Roman"/>
            </a:endParaRPr>
          </a:p>
          <a:p>
            <a:endParaRPr lang="en-US" sz="2200">
              <a:latin typeface="Times New Roman"/>
              <a:cs typeface="Times New Roman"/>
            </a:endParaRPr>
          </a:p>
        </p:txBody>
      </p:sp>
      <p:pic>
        <p:nvPicPr>
          <p:cNvPr id="7" name="Picture 6" descr="Clip art sports cmshrimp - Clipartix">
            <a:extLst>
              <a:ext uri="{FF2B5EF4-FFF2-40B4-BE49-F238E27FC236}">
                <a16:creationId xmlns:a16="http://schemas.microsoft.com/office/drawing/2014/main" id="{9FEEFB9F-830D-4C94-A498-4F575071056B}"/>
              </a:ext>
            </a:extLst>
          </p:cNvPr>
          <p:cNvPicPr>
            <a:picLocks noChangeAspect="1"/>
          </p:cNvPicPr>
          <p:nvPr/>
        </p:nvPicPr>
        <p:blipFill rotWithShape="1">
          <a:blip r:embed="rId2"/>
          <a:srcRect l="11544" r="27607" b="2"/>
          <a:stretch/>
        </p:blipFill>
        <p:spPr>
          <a:xfrm>
            <a:off x="7675658" y="2093976"/>
            <a:ext cx="3941064" cy="4096512"/>
          </a:xfrm>
          <a:prstGeom prst="rect">
            <a:avLst/>
          </a:prstGeom>
        </p:spPr>
      </p:pic>
      <p:sp>
        <p:nvSpPr>
          <p:cNvPr id="8" name="TextBox 7">
            <a:extLst>
              <a:ext uri="{FF2B5EF4-FFF2-40B4-BE49-F238E27FC236}">
                <a16:creationId xmlns:a16="http://schemas.microsoft.com/office/drawing/2014/main" id="{AD3EE10F-C9B9-D866-71B2-D894060D6BF6}"/>
              </a:ext>
            </a:extLst>
          </p:cNvPr>
          <p:cNvSpPr txBox="1"/>
          <p:nvPr/>
        </p:nvSpPr>
        <p:spPr>
          <a:xfrm>
            <a:off x="8955974" y="6333506"/>
            <a:ext cx="19990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cs typeface="Calibri"/>
              </a:rPr>
              <a:t>(clipartix,2020)</a:t>
            </a:r>
            <a:endParaRPr lang="en-US" dirty="0"/>
          </a:p>
        </p:txBody>
      </p:sp>
    </p:spTree>
    <p:extLst>
      <p:ext uri="{BB962C8B-B14F-4D97-AF65-F5344CB8AC3E}">
        <p14:creationId xmlns:p14="http://schemas.microsoft.com/office/powerpoint/2010/main" val="1349027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35130-239A-40C8-861C-853D7FC4B413}"/>
              </a:ext>
            </a:extLst>
          </p:cNvPr>
          <p:cNvSpPr>
            <a:spLocks noGrp="1"/>
          </p:cNvSpPr>
          <p:nvPr>
            <p:ph type="title"/>
          </p:nvPr>
        </p:nvSpPr>
        <p:spPr>
          <a:xfrm>
            <a:off x="438680" y="2807404"/>
            <a:ext cx="2945831" cy="2452687"/>
          </a:xfrm>
        </p:spPr>
        <p:txBody>
          <a:bodyPr anchor="ctr">
            <a:normAutofit/>
          </a:bodyPr>
          <a:lstStyle/>
          <a:p>
            <a:r>
              <a:rPr lang="en-US" sz="3200" b="1" dirty="0">
                <a:ea typeface="Calibri Light"/>
                <a:cs typeface="Calibri Light"/>
              </a:rPr>
              <a:t>Literature Based background </a:t>
            </a:r>
            <a:endParaRPr lang="en-US" sz="3200" b="1" dirty="0"/>
          </a:p>
        </p:txBody>
      </p:sp>
      <p:pic>
        <p:nvPicPr>
          <p:cNvPr id="4" name="Picture 3" descr="Your Pathway to Achieve Physical Activity Guidelines | Community Health ...">
            <a:extLst>
              <a:ext uri="{FF2B5EF4-FFF2-40B4-BE49-F238E27FC236}">
                <a16:creationId xmlns:a16="http://schemas.microsoft.com/office/drawing/2014/main" id="{7028277D-206A-837D-8870-FFCD2ABB2136}"/>
              </a:ext>
            </a:extLst>
          </p:cNvPr>
          <p:cNvPicPr>
            <a:picLocks noChangeAspect="1"/>
          </p:cNvPicPr>
          <p:nvPr/>
        </p:nvPicPr>
        <p:blipFill rotWithShape="1">
          <a:blip r:embed="rId2"/>
          <a:srcRect t="18245" b="10562"/>
          <a:stretch/>
        </p:blipFill>
        <p:spPr>
          <a:xfrm>
            <a:off x="20" y="10"/>
            <a:ext cx="12191980" cy="2387887"/>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E26323B2-21C0-C6EB-09D8-1408A002ACD9}"/>
              </a:ext>
            </a:extLst>
          </p:cNvPr>
          <p:cNvSpPr>
            <a:spLocks noGrp="1"/>
          </p:cNvSpPr>
          <p:nvPr>
            <p:ph idx="1"/>
          </p:nvPr>
        </p:nvSpPr>
        <p:spPr>
          <a:xfrm>
            <a:off x="3591379" y="2387002"/>
            <a:ext cx="8448695" cy="4350497"/>
          </a:xfrm>
        </p:spPr>
        <p:txBody>
          <a:bodyPr vert="horz" lIns="91440" tIns="45720" rIns="91440" bIns="45720" rtlCol="0" anchor="ctr">
            <a:normAutofit fontScale="92500" lnSpcReduction="20000"/>
          </a:bodyPr>
          <a:lstStyle/>
          <a:p>
            <a:pPr marL="0" indent="0">
              <a:buNone/>
            </a:pPr>
            <a:endParaRPr lang="en-US" sz="2000" dirty="0">
              <a:ea typeface="+mn-lt"/>
              <a:cs typeface="+mn-lt"/>
            </a:endParaRPr>
          </a:p>
          <a:p>
            <a:pPr marL="0" indent="0">
              <a:buNone/>
            </a:pPr>
            <a:endParaRPr lang="en-US" sz="2000" dirty="0">
              <a:ea typeface="+mn-lt"/>
              <a:cs typeface="+mn-lt"/>
            </a:endParaRPr>
          </a:p>
          <a:p>
            <a:pPr marL="0" indent="0">
              <a:buNone/>
            </a:pPr>
            <a:r>
              <a:rPr lang="en-US" sz="2400" b="1" dirty="0">
                <a:ea typeface="+mn-lt"/>
                <a:cs typeface="+mn-lt"/>
              </a:rPr>
              <a:t>Literature Review:</a:t>
            </a:r>
            <a:r>
              <a:rPr lang="en-US" sz="2400" dirty="0">
                <a:ea typeface="+mn-lt"/>
                <a:cs typeface="+mn-lt"/>
              </a:rPr>
              <a:t> The literature review's objective is to investigate the obstacles and enablers that prevent UK BAME community students from adopting healthy PA lifestyle choices (Mbabazi et al., 2024).</a:t>
            </a:r>
            <a:endParaRPr lang="en-US" dirty="0"/>
          </a:p>
          <a:p>
            <a:pPr marL="0" indent="0">
              <a:buNone/>
            </a:pPr>
            <a:endParaRPr lang="en-US" sz="2000" dirty="0">
              <a:ea typeface="+mn-lt"/>
              <a:cs typeface="+mn-lt"/>
            </a:endParaRPr>
          </a:p>
          <a:p>
            <a:pPr marL="0" indent="0">
              <a:buNone/>
            </a:pPr>
            <a:r>
              <a:rPr lang="en-US" sz="2400" dirty="0">
                <a:ea typeface="+mn-lt"/>
                <a:cs typeface="+mn-lt"/>
              </a:rPr>
              <a:t>Various factors, including language and cultural challenges as well as beliefs, contribute to the lower levels of physical activity among students from BAME groups </a:t>
            </a:r>
            <a:r>
              <a:rPr lang="en-US" sz="2400" dirty="0">
                <a:latin typeface="Calibri"/>
                <a:ea typeface="+mn-lt"/>
                <a:cs typeface="Times New Roman"/>
              </a:rPr>
              <a:t>(Mental Health Foundation, 2021).</a:t>
            </a:r>
            <a:endParaRPr lang="en-US" sz="2400">
              <a:latin typeface="Calibri"/>
              <a:ea typeface="Calibri"/>
              <a:cs typeface="Calibri"/>
            </a:endParaRPr>
          </a:p>
          <a:p>
            <a:pPr marL="0" indent="0">
              <a:buNone/>
            </a:pPr>
            <a:endParaRPr lang="en-US" sz="2000" dirty="0">
              <a:ea typeface="+mn-lt"/>
              <a:cs typeface="+mn-lt"/>
            </a:endParaRPr>
          </a:p>
          <a:p>
            <a:pPr marL="0" indent="0">
              <a:buNone/>
            </a:pPr>
            <a:r>
              <a:rPr lang="en-US" sz="2000" dirty="0">
                <a:ea typeface="+mn-lt"/>
                <a:cs typeface="+mn-lt"/>
              </a:rPr>
              <a:t> </a:t>
            </a:r>
            <a:r>
              <a:rPr lang="en-US" sz="2400" dirty="0">
                <a:ea typeface="+mn-lt"/>
                <a:cs typeface="+mn-lt"/>
              </a:rPr>
              <a:t>Physical Activity  is important and beneficial for people of all ages, it aids in the management and prevention of cancer, heart disease, diabetes, obesity, mental health, cognitive learning, growth and healthy development, and general wellbeing </a:t>
            </a:r>
            <a:r>
              <a:rPr lang="en-US" sz="2400" dirty="0">
                <a:latin typeface="Calibri"/>
                <a:ea typeface="+mn-lt"/>
                <a:cs typeface="Times New Roman"/>
              </a:rPr>
              <a:t>(Mbabazi et al., 2022).</a:t>
            </a:r>
          </a:p>
          <a:p>
            <a:pPr marL="0" indent="0">
              <a:buNone/>
            </a:pPr>
            <a:endParaRPr lang="en-US" sz="1200" dirty="0">
              <a:latin typeface="Times New Roman"/>
              <a:cs typeface="Times New Roman"/>
            </a:endParaRPr>
          </a:p>
          <a:p>
            <a:pPr marL="0" indent="0">
              <a:buNone/>
            </a:pPr>
            <a:endParaRPr lang="en-US" sz="1800">
              <a:cs typeface="Calibri" panose="020F0502020204030204"/>
            </a:endParaRPr>
          </a:p>
        </p:txBody>
      </p:sp>
    </p:spTree>
    <p:extLst>
      <p:ext uri="{BB962C8B-B14F-4D97-AF65-F5344CB8AC3E}">
        <p14:creationId xmlns:p14="http://schemas.microsoft.com/office/powerpoint/2010/main" val="1680344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EF20710-A6FC-8447-DE58-82F4282F50A4}"/>
              </a:ext>
            </a:extLst>
          </p:cNvPr>
          <p:cNvSpPr>
            <a:spLocks noGrp="1"/>
          </p:cNvSpPr>
          <p:nvPr>
            <p:ph type="title"/>
          </p:nvPr>
        </p:nvSpPr>
        <p:spPr>
          <a:xfrm>
            <a:off x="838200" y="365125"/>
            <a:ext cx="5393361" cy="1325563"/>
          </a:xfrm>
        </p:spPr>
        <p:txBody>
          <a:bodyPr>
            <a:normAutofit/>
          </a:bodyPr>
          <a:lstStyle/>
          <a:p>
            <a:r>
              <a:rPr lang="en-US" b="1" dirty="0">
                <a:ea typeface="Calibri Light"/>
                <a:cs typeface="Calibri Light"/>
              </a:rPr>
              <a:t>Rationale</a:t>
            </a:r>
            <a:endParaRPr lang="en-US" b="1" dirty="0"/>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05F640C-59E3-ABB5-5376-BC24443E87FD}"/>
              </a:ext>
            </a:extLst>
          </p:cNvPr>
          <p:cNvSpPr>
            <a:spLocks noGrp="1"/>
          </p:cNvSpPr>
          <p:nvPr>
            <p:ph idx="1"/>
          </p:nvPr>
        </p:nvSpPr>
        <p:spPr>
          <a:xfrm>
            <a:off x="176842" y="1825625"/>
            <a:ext cx="6457285" cy="4868922"/>
          </a:xfrm>
        </p:spPr>
        <p:txBody>
          <a:bodyPr vert="horz" lIns="91440" tIns="45720" rIns="91440" bIns="45720" rtlCol="0" anchor="t">
            <a:normAutofit/>
          </a:bodyPr>
          <a:lstStyle/>
          <a:p>
            <a:pPr marL="0" indent="0">
              <a:buNone/>
            </a:pPr>
            <a:r>
              <a:rPr lang="en-US" sz="2400" dirty="0">
                <a:ea typeface="+mn-lt"/>
                <a:cs typeface="+mn-lt"/>
              </a:rPr>
              <a:t>Significance of the study:</a:t>
            </a:r>
          </a:p>
          <a:p>
            <a:pPr marL="0" indent="0">
              <a:buNone/>
            </a:pPr>
            <a:r>
              <a:rPr lang="en-US" sz="2400" dirty="0">
                <a:ea typeface="+mn-lt"/>
                <a:cs typeface="+mn-lt"/>
              </a:rPr>
              <a:t>Universities and local clubs have a really important role to play in providing young students with the opportunity to access physical Activity. It also wants the barriers BAME students face - whether cultural, lack of opportunity or motivation - to be addressed to make getting active an easy choice </a:t>
            </a:r>
            <a:r>
              <a:rPr lang="en-US" sz="2400" dirty="0">
                <a:latin typeface="Calibri"/>
                <a:ea typeface="+mn-lt"/>
                <a:cs typeface="Times New Roman"/>
              </a:rPr>
              <a:t>(</a:t>
            </a:r>
            <a:r>
              <a:rPr lang="en-US" sz="2400" err="1">
                <a:latin typeface="Calibri"/>
                <a:ea typeface="+mn-lt"/>
                <a:cs typeface="Times New Roman"/>
              </a:rPr>
              <a:t>bbc</a:t>
            </a:r>
            <a:r>
              <a:rPr lang="en-US" sz="2400" dirty="0">
                <a:latin typeface="Calibri"/>
                <a:ea typeface="+mn-lt"/>
                <a:cs typeface="Times New Roman"/>
              </a:rPr>
              <a:t>, 2020).</a:t>
            </a:r>
            <a:endParaRPr lang="en-US" sz="2400">
              <a:latin typeface="Calibri"/>
              <a:ea typeface="Calibri"/>
              <a:cs typeface="Calibri"/>
            </a:endParaRPr>
          </a:p>
          <a:p>
            <a:pPr marL="0" indent="0">
              <a:buNone/>
            </a:pPr>
            <a:r>
              <a:rPr lang="en-US" sz="2400" dirty="0">
                <a:ea typeface="+mn-lt"/>
                <a:cs typeface="+mn-lt"/>
              </a:rPr>
              <a:t>Increased socioeconomic and health disparities among Black and Minority Ethnic (BME) populations are a result of inactive lifestyles </a:t>
            </a:r>
            <a:r>
              <a:rPr lang="en-US" sz="2400" dirty="0">
                <a:solidFill>
                  <a:srgbClr val="000000"/>
                </a:solidFill>
                <a:latin typeface="Calibri"/>
                <a:ea typeface="+mn-lt"/>
                <a:cs typeface="Calibri"/>
              </a:rPr>
              <a:t>(</a:t>
            </a:r>
            <a:r>
              <a:rPr lang="en-US" sz="2400" dirty="0">
                <a:solidFill>
                  <a:srgbClr val="222222"/>
                </a:solidFill>
                <a:latin typeface="Calibri"/>
                <a:ea typeface="+mn-lt"/>
                <a:cs typeface="Arial"/>
              </a:rPr>
              <a:t>Such, E., et al, 2017).</a:t>
            </a:r>
            <a:endParaRPr lang="en-US" sz="2400" dirty="0">
              <a:latin typeface="Calibri"/>
              <a:ea typeface="+mn-lt"/>
              <a:cs typeface="+mn-lt"/>
            </a:endParaRPr>
          </a:p>
          <a:p>
            <a:pPr marL="0" indent="0">
              <a:buNone/>
            </a:pPr>
            <a:endParaRPr lang="en-US" sz="2000" dirty="0">
              <a:latin typeface="Times New Roman"/>
              <a:ea typeface="Calibri"/>
              <a:cs typeface="Times New Roman"/>
            </a:endParaRPr>
          </a:p>
          <a:p>
            <a:pPr marL="0" indent="0">
              <a:buNone/>
            </a:pPr>
            <a:endParaRPr lang="en-US">
              <a:ea typeface="Calibri" panose="020F0502020204030204"/>
              <a:cs typeface="Calibri" panose="020F0502020204030204"/>
            </a:endParaRPr>
          </a:p>
        </p:txBody>
      </p:sp>
      <p:sp>
        <p:nvSpPr>
          <p:cNvPr id="13" name="Oval 1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hysical Activity Pyramid Infographic by macrovector | GraphicRiver">
            <a:extLst>
              <a:ext uri="{FF2B5EF4-FFF2-40B4-BE49-F238E27FC236}">
                <a16:creationId xmlns:a16="http://schemas.microsoft.com/office/drawing/2014/main" id="{F16F1C2E-0739-1124-7788-C303BE8C58D5}"/>
              </a:ext>
            </a:extLst>
          </p:cNvPr>
          <p:cNvPicPr>
            <a:picLocks noChangeAspect="1"/>
          </p:cNvPicPr>
          <p:nvPr/>
        </p:nvPicPr>
        <p:blipFill>
          <a:blip r:embed="rId2"/>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5" name="Freeform: Shape 1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192239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F71A1A3-F3CA-AA60-47FE-E2F67F8C2AC4}"/>
              </a:ext>
            </a:extLst>
          </p:cNvPr>
          <p:cNvSpPr>
            <a:spLocks noGrp="1"/>
          </p:cNvSpPr>
          <p:nvPr>
            <p:ph type="title"/>
          </p:nvPr>
        </p:nvSpPr>
        <p:spPr>
          <a:xfrm>
            <a:off x="5894962" y="479493"/>
            <a:ext cx="5458838" cy="1325563"/>
          </a:xfrm>
        </p:spPr>
        <p:txBody>
          <a:bodyPr>
            <a:normAutofit/>
          </a:bodyPr>
          <a:lstStyle/>
          <a:p>
            <a:r>
              <a:rPr lang="en-US" b="1" dirty="0">
                <a:ea typeface="Calibri Light"/>
                <a:cs typeface="Calibri Light"/>
              </a:rPr>
              <a:t>Rationale Continued</a:t>
            </a:r>
            <a:endParaRPr lang="en-US" b="1" dirty="0"/>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Physical Activity Pyramid Infographic by macrovector | GraphicRiver">
            <a:extLst>
              <a:ext uri="{FF2B5EF4-FFF2-40B4-BE49-F238E27FC236}">
                <a16:creationId xmlns:a16="http://schemas.microsoft.com/office/drawing/2014/main" id="{FB37C227-8221-ED8F-D1D8-2F31AEECF1E1}"/>
              </a:ext>
            </a:extLst>
          </p:cNvPr>
          <p:cNvPicPr>
            <a:picLocks noChangeAspect="1"/>
          </p:cNvPicPr>
          <p:nvPr/>
        </p:nvPicPr>
        <p:blipFill rotWithShape="1">
          <a:blip r:embed="rId2"/>
          <a:srcRect t="37543" b="32022"/>
          <a:stretch/>
        </p:blipFill>
        <p:spPr>
          <a:xfrm>
            <a:off x="703182" y="2617130"/>
            <a:ext cx="4777381" cy="145399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1A1178A0-536C-AC7E-BC3B-FB9F37523ACE}"/>
              </a:ext>
            </a:extLst>
          </p:cNvPr>
          <p:cNvSpPr>
            <a:spLocks noGrp="1"/>
          </p:cNvSpPr>
          <p:nvPr>
            <p:ph idx="1"/>
          </p:nvPr>
        </p:nvSpPr>
        <p:spPr>
          <a:xfrm>
            <a:off x="4974812" y="1984443"/>
            <a:ext cx="6378988" cy="4178143"/>
          </a:xfrm>
        </p:spPr>
        <p:txBody>
          <a:bodyPr vert="horz" lIns="91440" tIns="45720" rIns="91440" bIns="45720" rtlCol="0">
            <a:normAutofit/>
          </a:bodyPr>
          <a:lstStyle/>
          <a:p>
            <a:r>
              <a:rPr lang="en-US" sz="2600">
                <a:ea typeface="Calibri"/>
                <a:cs typeface="Calibri"/>
              </a:rPr>
              <a:t>In comparison to the UK's general population, BAME Students have been found to have lower levels of physical activity. When it comes to better health outcomes, physical activity has more advantages than negatives  </a:t>
            </a:r>
            <a:r>
              <a:rPr lang="en-US" sz="2600">
                <a:latin typeface="Times New Roman"/>
                <a:cs typeface="Times New Roman"/>
              </a:rPr>
              <a:t>(Ingle, 2020).</a:t>
            </a:r>
          </a:p>
          <a:p>
            <a:r>
              <a:rPr lang="en-US" sz="2600">
                <a:latin typeface="Calibri"/>
                <a:ea typeface="Calibri"/>
                <a:cs typeface="Calibri"/>
              </a:rPr>
              <a:t>BAME communities experience health disparities and report worse outcomes from a variety of health treatments</a:t>
            </a:r>
            <a:r>
              <a:rPr lang="en-US" sz="2600">
                <a:latin typeface="Times New Roman"/>
                <a:cs typeface="Times New Roman"/>
              </a:rPr>
              <a:t>.</a:t>
            </a:r>
          </a:p>
          <a:p>
            <a:endParaRPr lang="en-US" sz="2600">
              <a:latin typeface="Times New Roman"/>
              <a:cs typeface="Times New Roman"/>
            </a:endParaRPr>
          </a:p>
        </p:txBody>
      </p:sp>
    </p:spTree>
    <p:extLst>
      <p:ext uri="{BB962C8B-B14F-4D97-AF65-F5344CB8AC3E}">
        <p14:creationId xmlns:p14="http://schemas.microsoft.com/office/powerpoint/2010/main" val="2740864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AD111-ACD8-D5D2-18E8-235C8138346E}"/>
              </a:ext>
            </a:extLst>
          </p:cNvPr>
          <p:cNvSpPr>
            <a:spLocks noGrp="1"/>
          </p:cNvSpPr>
          <p:nvPr>
            <p:ph type="title"/>
          </p:nvPr>
        </p:nvSpPr>
        <p:spPr>
          <a:xfrm>
            <a:off x="5297762" y="329184"/>
            <a:ext cx="6251110" cy="1783080"/>
          </a:xfrm>
        </p:spPr>
        <p:txBody>
          <a:bodyPr anchor="b">
            <a:normAutofit/>
          </a:bodyPr>
          <a:lstStyle/>
          <a:p>
            <a:r>
              <a:rPr lang="en-US" sz="5400" b="1">
                <a:cs typeface="Calibri Light"/>
              </a:rPr>
              <a:t>Proposed Question ?</a:t>
            </a:r>
            <a:endParaRPr lang="en-US" sz="5400" b="1"/>
          </a:p>
        </p:txBody>
      </p:sp>
      <p:pic>
        <p:nvPicPr>
          <p:cNvPr id="4" name="Picture 3" descr="Download Text Photography Question Interrogation Communication Stock HQ ...">
            <a:extLst>
              <a:ext uri="{FF2B5EF4-FFF2-40B4-BE49-F238E27FC236}">
                <a16:creationId xmlns:a16="http://schemas.microsoft.com/office/drawing/2014/main" id="{5D27B1AC-0921-870F-425F-0E6E9E51DF5F}"/>
              </a:ext>
            </a:extLst>
          </p:cNvPr>
          <p:cNvPicPr>
            <a:picLocks noChangeAspect="1"/>
          </p:cNvPicPr>
          <p:nvPr/>
        </p:nvPicPr>
        <p:blipFill rotWithShape="1">
          <a:blip r:embed="rId2"/>
          <a:srcRect l="728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082415-7136-65BE-61F1-51DF2986EAEB}"/>
              </a:ext>
            </a:extLst>
          </p:cNvPr>
          <p:cNvSpPr>
            <a:spLocks noGrp="1"/>
          </p:cNvSpPr>
          <p:nvPr>
            <p:ph idx="1"/>
          </p:nvPr>
        </p:nvSpPr>
        <p:spPr>
          <a:xfrm>
            <a:off x="5297762" y="2706624"/>
            <a:ext cx="6251110" cy="3483864"/>
          </a:xfrm>
        </p:spPr>
        <p:txBody>
          <a:bodyPr vert="horz" lIns="91440" tIns="45720" rIns="91440" bIns="45720" rtlCol="0" anchor="t">
            <a:normAutofit/>
          </a:bodyPr>
          <a:lstStyle/>
          <a:p>
            <a:pPr marL="0" indent="0">
              <a:buNone/>
            </a:pPr>
            <a:endParaRPr lang="en-US" sz="2200">
              <a:cs typeface="Calibri"/>
            </a:endParaRPr>
          </a:p>
          <a:p>
            <a:pPr marL="0" indent="0">
              <a:buNone/>
            </a:pPr>
            <a:r>
              <a:rPr lang="en-US" sz="3600" dirty="0">
                <a:cs typeface="Calibri"/>
              </a:rPr>
              <a:t>Why do the Bame Community students have lower levels of Physical activity ?</a:t>
            </a:r>
          </a:p>
          <a:p>
            <a:pPr marL="0" indent="0">
              <a:buNone/>
            </a:pPr>
            <a:endParaRPr lang="en-US" sz="2200">
              <a:cs typeface="Calibri"/>
            </a:endParaRPr>
          </a:p>
        </p:txBody>
      </p:sp>
    </p:spTree>
    <p:extLst>
      <p:ext uri="{BB962C8B-B14F-4D97-AF65-F5344CB8AC3E}">
        <p14:creationId xmlns:p14="http://schemas.microsoft.com/office/powerpoint/2010/main" val="2290782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AC42421-878D-1B4A-9197-AE931B3B0856}"/>
              </a:ext>
            </a:extLst>
          </p:cNvPr>
          <p:cNvSpPr>
            <a:spLocks noGrp="1"/>
          </p:cNvSpPr>
          <p:nvPr>
            <p:ph type="title"/>
          </p:nvPr>
        </p:nvSpPr>
        <p:spPr>
          <a:xfrm>
            <a:off x="5894962" y="479493"/>
            <a:ext cx="5458838" cy="1325563"/>
          </a:xfrm>
        </p:spPr>
        <p:txBody>
          <a:bodyPr>
            <a:normAutofit/>
          </a:bodyPr>
          <a:lstStyle/>
          <a:p>
            <a:r>
              <a:rPr lang="en-US" b="1">
                <a:cs typeface="Calibri Light"/>
              </a:rPr>
              <a:t>Aim &amp; Objective</a:t>
            </a:r>
            <a:endParaRPr lang="en-US" b="1"/>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ims And Objectives Clipart">
            <a:extLst>
              <a:ext uri="{FF2B5EF4-FFF2-40B4-BE49-F238E27FC236}">
                <a16:creationId xmlns:a16="http://schemas.microsoft.com/office/drawing/2014/main" id="{CCF87B5B-E01F-AD45-7A83-C9D57A0DB15B}"/>
              </a:ext>
            </a:extLst>
          </p:cNvPr>
          <p:cNvPicPr>
            <a:picLocks noChangeAspect="1"/>
          </p:cNvPicPr>
          <p:nvPr/>
        </p:nvPicPr>
        <p:blipFill>
          <a:blip r:embed="rId2"/>
          <a:stretch>
            <a:fillRect/>
          </a:stretch>
        </p:blipFill>
        <p:spPr>
          <a:xfrm>
            <a:off x="171220" y="2182959"/>
            <a:ext cx="3871608" cy="232233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D60CE078-A621-D73A-863C-C9F35168B8E3}"/>
              </a:ext>
            </a:extLst>
          </p:cNvPr>
          <p:cNvSpPr>
            <a:spLocks noGrp="1"/>
          </p:cNvSpPr>
          <p:nvPr>
            <p:ph idx="1"/>
          </p:nvPr>
        </p:nvSpPr>
        <p:spPr>
          <a:xfrm>
            <a:off x="4874170" y="2189720"/>
            <a:ext cx="6479630" cy="4192520"/>
          </a:xfrm>
        </p:spPr>
        <p:txBody>
          <a:bodyPr vert="horz" lIns="91440" tIns="45720" rIns="91440" bIns="45720" rtlCol="0" anchor="t">
            <a:noAutofit/>
          </a:bodyPr>
          <a:lstStyle/>
          <a:p>
            <a:endParaRPr lang="en-US" sz="2400" dirty="0">
              <a:ea typeface="+mn-lt"/>
              <a:cs typeface="+mn-lt"/>
            </a:endParaRPr>
          </a:p>
          <a:p>
            <a:r>
              <a:rPr lang="en-US" sz="2400" dirty="0">
                <a:ea typeface="+mn-lt"/>
                <a:cs typeface="+mn-lt"/>
              </a:rPr>
              <a:t>One of the aims and objectives  of implementing physical activity for students is enhancing cognitive, motor, and social skills, as well as maintaining optimal metabolic and musculoskeletal health, Additionally, there is a ripple impact on academic achievement (WHO, 2021).</a:t>
            </a:r>
            <a:endParaRPr lang="en-US" sz="2400">
              <a:ea typeface="Calibri"/>
              <a:cs typeface="Calibri"/>
            </a:endParaRPr>
          </a:p>
          <a:p>
            <a:r>
              <a:rPr lang="en-US" sz="2400" dirty="0">
                <a:ea typeface="+mn-lt"/>
                <a:cs typeface="+mn-lt"/>
              </a:rPr>
              <a:t>Why culture and ethnicity are important in sports and physical activity </a:t>
            </a:r>
            <a:r>
              <a:rPr lang="en-US" sz="2000" dirty="0">
                <a:ea typeface="+mn-lt"/>
                <a:cs typeface="+mn-lt"/>
              </a:rPr>
              <a:t> (Sport England, 2020)</a:t>
            </a:r>
            <a:endParaRPr lang="en-US" sz="2400" dirty="0">
              <a:ea typeface="Calibri" panose="020F0502020204030204"/>
              <a:cs typeface="Calibri" panose="020F0502020204030204"/>
            </a:endParaRPr>
          </a:p>
          <a:p>
            <a:endParaRPr lang="en-US" sz="2400" dirty="0">
              <a:ea typeface="+mn-lt"/>
              <a:cs typeface="+mn-lt"/>
            </a:endParaRPr>
          </a:p>
          <a:p>
            <a:endParaRPr lang="en-US" sz="2400" dirty="0">
              <a:ea typeface="+mn-lt"/>
              <a:cs typeface="+mn-lt"/>
            </a:endParaRPr>
          </a:p>
          <a:p>
            <a:endParaRPr lang="en-US" sz="2400" dirty="0">
              <a:ea typeface="+mn-lt"/>
              <a:cs typeface="+mn-lt"/>
            </a:endParaRPr>
          </a:p>
          <a:p>
            <a:endParaRPr lang="en-US" sz="2400" dirty="0">
              <a:ea typeface="Calibri"/>
              <a:cs typeface="Calibri"/>
            </a:endParaRPr>
          </a:p>
          <a:p>
            <a:pPr marL="0" indent="0">
              <a:buNone/>
            </a:pPr>
            <a:endParaRPr lang="en-US" sz="2400" dirty="0">
              <a:latin typeface="Calibri"/>
              <a:ea typeface="Calibri"/>
              <a:cs typeface="Times New Roman"/>
            </a:endParaRPr>
          </a:p>
          <a:p>
            <a:endParaRPr lang="en-US" sz="2400">
              <a:latin typeface="Calibri"/>
              <a:ea typeface="Calibri"/>
              <a:cs typeface="Times New Roman"/>
            </a:endParaRPr>
          </a:p>
        </p:txBody>
      </p:sp>
    </p:spTree>
    <p:extLst>
      <p:ext uri="{BB962C8B-B14F-4D97-AF65-F5344CB8AC3E}">
        <p14:creationId xmlns:p14="http://schemas.microsoft.com/office/powerpoint/2010/main" val="1450688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1E0FA27-C991-C9CA-E451-F61253B0CF29}"/>
              </a:ext>
            </a:extLst>
          </p:cNvPr>
          <p:cNvSpPr>
            <a:spLocks noGrp="1"/>
          </p:cNvSpPr>
          <p:nvPr>
            <p:ph type="title"/>
          </p:nvPr>
        </p:nvSpPr>
        <p:spPr>
          <a:xfrm>
            <a:off x="838200" y="365125"/>
            <a:ext cx="5393361" cy="1325563"/>
          </a:xfrm>
        </p:spPr>
        <p:txBody>
          <a:bodyPr>
            <a:normAutofit/>
          </a:bodyPr>
          <a:lstStyle/>
          <a:p>
            <a:r>
              <a:rPr lang="en-US" b="1" dirty="0">
                <a:ea typeface="Calibri Light"/>
                <a:cs typeface="Calibri Light"/>
              </a:rPr>
              <a:t>Aim and Objectives continued</a:t>
            </a:r>
            <a:endParaRPr lang="en-US" b="1" dirty="0"/>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7B347B2-840A-7F2A-5C36-EF477B0FDAF6}"/>
              </a:ext>
            </a:extLst>
          </p:cNvPr>
          <p:cNvSpPr>
            <a:spLocks noGrp="1"/>
          </p:cNvSpPr>
          <p:nvPr>
            <p:ph idx="1"/>
          </p:nvPr>
        </p:nvSpPr>
        <p:spPr>
          <a:xfrm>
            <a:off x="838200" y="1825625"/>
            <a:ext cx="8279748" cy="4351338"/>
          </a:xfrm>
        </p:spPr>
        <p:txBody>
          <a:bodyPr vert="horz" lIns="91440" tIns="45720" rIns="91440" bIns="45720" rtlCol="0" anchor="t">
            <a:noAutofit/>
          </a:bodyPr>
          <a:lstStyle/>
          <a:p>
            <a:r>
              <a:rPr lang="en-US" sz="2000" dirty="0">
                <a:ea typeface="+mn-lt"/>
                <a:cs typeface="+mn-lt"/>
              </a:rPr>
              <a:t>To develop fresh, creative approaches to the design of physical exercise and sports so that a greater number of people may perceive it as something that is appropriate for them, their communities, and individuals who resemble them </a:t>
            </a:r>
            <a:r>
              <a:rPr lang="en-US" sz="2000" dirty="0">
                <a:latin typeface="Calibri"/>
                <a:ea typeface="+mn-lt"/>
                <a:cs typeface="Times New Roman"/>
              </a:rPr>
              <a:t>(Sport England, 2020b)</a:t>
            </a:r>
            <a:endParaRPr lang="en-US" sz="2000" dirty="0">
              <a:latin typeface="Calibri"/>
              <a:ea typeface="Calibri"/>
              <a:cs typeface="Calibri"/>
            </a:endParaRPr>
          </a:p>
          <a:p>
            <a:r>
              <a:rPr lang="en-US" sz="2000" dirty="0">
                <a:ea typeface="+mn-lt"/>
                <a:cs typeface="+mn-lt"/>
              </a:rPr>
              <a:t>Speaking about race and culture in the context of physical activity causes a higher level of discomfort, which needs to be addressed to close the ethnicity gap. </a:t>
            </a:r>
            <a:endParaRPr lang="en-US" sz="2000" dirty="0">
              <a:ea typeface="Calibri"/>
              <a:cs typeface="Calibri"/>
            </a:endParaRPr>
          </a:p>
          <a:p>
            <a:r>
              <a:rPr lang="en-US" sz="2000" dirty="0">
                <a:ea typeface="Calibri"/>
                <a:cs typeface="Calibri"/>
              </a:rPr>
              <a:t>Overall activity levels and the notable variations among various ethnic groups </a:t>
            </a:r>
          </a:p>
          <a:p>
            <a:r>
              <a:rPr lang="en-US" sz="2000" dirty="0">
                <a:ea typeface="Calibri"/>
                <a:cs typeface="Calibri"/>
              </a:rPr>
              <a:t>The effect of superimposing various demographic factors on activity levels (Sport England, 2020)</a:t>
            </a:r>
          </a:p>
          <a:p>
            <a:pPr marL="0" indent="0">
              <a:buNone/>
            </a:pPr>
            <a:endParaRPr lang="en-US" sz="2400">
              <a:latin typeface="Calibri"/>
              <a:ea typeface="Calibri"/>
              <a:cs typeface="Calibri"/>
            </a:endParaRPr>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ims And Objectives Clipart">
            <a:extLst>
              <a:ext uri="{FF2B5EF4-FFF2-40B4-BE49-F238E27FC236}">
                <a16:creationId xmlns:a16="http://schemas.microsoft.com/office/drawing/2014/main" id="{B18EC68C-D29E-D81C-B685-B70985A73D94}"/>
              </a:ext>
            </a:extLst>
          </p:cNvPr>
          <p:cNvPicPr>
            <a:picLocks noChangeAspect="1"/>
          </p:cNvPicPr>
          <p:nvPr/>
        </p:nvPicPr>
        <p:blipFill>
          <a:blip r:embed="rId2"/>
          <a:stretch>
            <a:fillRect/>
          </a:stretch>
        </p:blipFill>
        <p:spPr>
          <a:xfrm>
            <a:off x="9008617" y="2231138"/>
            <a:ext cx="2961542" cy="1838010"/>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985023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1DE2AF-99B3-58E1-81B4-D59C8EA31CDE}"/>
              </a:ext>
            </a:extLst>
          </p:cNvPr>
          <p:cNvSpPr>
            <a:spLocks noGrp="1"/>
          </p:cNvSpPr>
          <p:nvPr>
            <p:ph type="title"/>
          </p:nvPr>
        </p:nvSpPr>
        <p:spPr>
          <a:xfrm>
            <a:off x="4566455" y="365125"/>
            <a:ext cx="6787343" cy="1087639"/>
          </a:xfrm>
        </p:spPr>
        <p:txBody>
          <a:bodyPr>
            <a:normAutofit/>
          </a:bodyPr>
          <a:lstStyle/>
          <a:p>
            <a:r>
              <a:rPr lang="en-US" b="1" dirty="0">
                <a:cs typeface="Calibri Light"/>
              </a:rPr>
              <a:t>Research Methodology</a:t>
            </a:r>
            <a:endParaRPr lang="en-US" dirty="0"/>
          </a:p>
        </p:txBody>
      </p:sp>
      <p:pic>
        <p:nvPicPr>
          <p:cNvPr id="5" name="Picture 4" descr="Games Physical Education Project Skateboard Background | Sports day ...">
            <a:extLst>
              <a:ext uri="{FF2B5EF4-FFF2-40B4-BE49-F238E27FC236}">
                <a16:creationId xmlns:a16="http://schemas.microsoft.com/office/drawing/2014/main" id="{3597005D-BC60-9622-F9A6-5F202A511AE1}"/>
              </a:ext>
            </a:extLst>
          </p:cNvPr>
          <p:cNvPicPr>
            <a:picLocks noChangeAspect="1"/>
          </p:cNvPicPr>
          <p:nvPr/>
        </p:nvPicPr>
        <p:blipFill rotWithShape="1">
          <a:blip r:embed="rId2"/>
          <a:srcRect t="8162" r="-2" b="16995"/>
          <a:stretch/>
        </p:blipFill>
        <p:spPr>
          <a:xfrm>
            <a:off x="20" y="10"/>
            <a:ext cx="4310327"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FD330BD9-E915-98B9-2269-675FCC610591}"/>
              </a:ext>
            </a:extLst>
          </p:cNvPr>
          <p:cNvSpPr>
            <a:spLocks noGrp="1"/>
          </p:cNvSpPr>
          <p:nvPr>
            <p:ph idx="1"/>
          </p:nvPr>
        </p:nvSpPr>
        <p:spPr>
          <a:xfrm>
            <a:off x="3719789" y="1458409"/>
            <a:ext cx="8057342" cy="5212442"/>
          </a:xfrm>
        </p:spPr>
        <p:txBody>
          <a:bodyPr vert="horz" lIns="91440" tIns="45720" rIns="91440" bIns="45720" rtlCol="0" anchor="t">
            <a:normAutofit/>
          </a:bodyPr>
          <a:lstStyle/>
          <a:p>
            <a:pPr marL="0" indent="0">
              <a:buNone/>
            </a:pPr>
            <a:endParaRPr lang="en-US" sz="1400" b="1">
              <a:ea typeface="+mn-lt"/>
              <a:cs typeface="+mn-lt"/>
            </a:endParaRPr>
          </a:p>
          <a:p>
            <a:pPr marL="0" indent="0">
              <a:buNone/>
            </a:pPr>
            <a:endParaRPr lang="en-US" sz="2000" b="1" dirty="0">
              <a:ea typeface="+mn-lt"/>
              <a:cs typeface="+mn-lt"/>
            </a:endParaRPr>
          </a:p>
          <a:p>
            <a:pPr>
              <a:buFont typeface="Arial"/>
              <a:buChar char="•"/>
            </a:pPr>
            <a:r>
              <a:rPr lang="en-US" sz="2200" dirty="0">
                <a:latin typeface="Calibri"/>
                <a:ea typeface="+mn-lt"/>
                <a:cs typeface="Calibri"/>
              </a:rPr>
              <a:t>Cross sectional </a:t>
            </a:r>
            <a:r>
              <a:rPr lang="en-US" sz="2200" dirty="0" err="1">
                <a:latin typeface="Calibri"/>
                <a:ea typeface="+mn-lt"/>
                <a:cs typeface="Calibri"/>
              </a:rPr>
              <a:t>quantative</a:t>
            </a:r>
            <a:r>
              <a:rPr lang="en-US" sz="2200" dirty="0">
                <a:latin typeface="Calibri"/>
                <a:ea typeface="+mn-lt"/>
                <a:cs typeface="Calibri"/>
              </a:rPr>
              <a:t> </a:t>
            </a:r>
            <a:r>
              <a:rPr lang="en-US" sz="2200" dirty="0" err="1">
                <a:latin typeface="Calibri"/>
                <a:ea typeface="+mn-lt"/>
                <a:cs typeface="Calibri"/>
              </a:rPr>
              <a:t>approuch</a:t>
            </a:r>
            <a:endParaRPr lang="en-US" sz="2200" dirty="0">
              <a:latin typeface="Calibri"/>
              <a:ea typeface="+mn-lt"/>
              <a:cs typeface="Calibri"/>
            </a:endParaRPr>
          </a:p>
          <a:p>
            <a:pPr>
              <a:buFont typeface="Arial"/>
              <a:buChar char="•"/>
            </a:pPr>
            <a:r>
              <a:rPr lang="en-US" sz="2200" dirty="0">
                <a:latin typeface="Calibri"/>
                <a:ea typeface="+mn-lt"/>
                <a:cs typeface="Calibri"/>
              </a:rPr>
              <a:t>Several online surveys and questionnaires will be used to assist in gathering statistics.</a:t>
            </a:r>
          </a:p>
          <a:p>
            <a:pPr>
              <a:buFont typeface="Arial"/>
              <a:buChar char="•"/>
            </a:pPr>
            <a:r>
              <a:rPr lang="en-US" sz="2200" dirty="0">
                <a:latin typeface="Calibri"/>
                <a:ea typeface="+mn-lt"/>
                <a:cs typeface="Calibri"/>
              </a:rPr>
              <a:t>Group questionnaires (Sylvia et al., 2014).</a:t>
            </a:r>
          </a:p>
          <a:p>
            <a:pPr>
              <a:buFont typeface="Arial"/>
              <a:buChar char="•"/>
            </a:pPr>
            <a:r>
              <a:rPr lang="en-US" sz="2200" dirty="0">
                <a:latin typeface="Calibri"/>
                <a:ea typeface="+mn-lt"/>
                <a:cs typeface="Calibri"/>
              </a:rPr>
              <a:t> Self-report measures, which include activity diaries, recollections.</a:t>
            </a:r>
          </a:p>
          <a:p>
            <a:pPr>
              <a:buFont typeface="Arial"/>
              <a:buChar char="•"/>
            </a:pPr>
            <a:r>
              <a:rPr lang="en-US" sz="2200" dirty="0">
                <a:latin typeface="Calibri"/>
                <a:ea typeface="+mn-lt"/>
                <a:cs typeface="Calibri"/>
              </a:rPr>
              <a:t>Online Questionnaire that will be emailed to participants</a:t>
            </a:r>
            <a:endParaRPr lang="en-US" dirty="0"/>
          </a:p>
          <a:p>
            <a:pPr marL="0" indent="0">
              <a:buNone/>
            </a:pPr>
            <a:r>
              <a:rPr lang="en-US" sz="2400" dirty="0">
                <a:ea typeface="+mn-lt"/>
                <a:cs typeface="+mn-lt"/>
              </a:rPr>
              <a:t>      </a:t>
            </a:r>
            <a:r>
              <a:rPr lang="en-US" sz="1800" dirty="0">
                <a:ea typeface="+mn-lt"/>
                <a:cs typeface="+mn-lt"/>
              </a:rPr>
              <a:t>( </a:t>
            </a:r>
            <a:r>
              <a:rPr lang="en-US" sz="1800" dirty="0">
                <a:solidFill>
                  <a:srgbClr val="222222"/>
                </a:solidFill>
                <a:ea typeface="+mn-lt"/>
                <a:cs typeface="+mn-lt"/>
              </a:rPr>
              <a:t>FRSPH, M.J.M. et al,2022)</a:t>
            </a:r>
            <a:r>
              <a:rPr lang="en-US" sz="1600" dirty="0">
                <a:solidFill>
                  <a:srgbClr val="222222"/>
                </a:solidFill>
                <a:ea typeface="+mn-lt"/>
                <a:cs typeface="+mn-lt"/>
              </a:rPr>
              <a:t>.</a:t>
            </a:r>
            <a:endParaRPr lang="en-US">
              <a:cs typeface="Calibri" panose="020F0502020204030204"/>
            </a:endParaRPr>
          </a:p>
          <a:p>
            <a:endParaRPr lang="en-US" sz="2000" dirty="0">
              <a:latin typeface="Wingdings"/>
              <a:cs typeface="Calibri"/>
              <a:sym typeface="Wingdings"/>
            </a:endParaRPr>
          </a:p>
          <a:p>
            <a:endParaRPr lang="en-US" sz="2400" dirty="0">
              <a:ea typeface="+mn-lt"/>
              <a:cs typeface="+mn-lt"/>
            </a:endParaRPr>
          </a:p>
          <a:p>
            <a:pPr marL="0" indent="0">
              <a:buNone/>
            </a:pPr>
            <a:endParaRPr lang="en-US" sz="1400"/>
          </a:p>
          <a:p>
            <a:pPr marL="0" indent="0">
              <a:buNone/>
            </a:pPr>
            <a:endParaRPr lang="en-US" sz="1400">
              <a:ea typeface="Calibri" panose="020F0502020204030204"/>
              <a:cs typeface="Calibri" panose="020F0502020204030204"/>
            </a:endParaRPr>
          </a:p>
        </p:txBody>
      </p:sp>
    </p:spTree>
    <p:extLst>
      <p:ext uri="{BB962C8B-B14F-4D97-AF65-F5344CB8AC3E}">
        <p14:creationId xmlns:p14="http://schemas.microsoft.com/office/powerpoint/2010/main" val="3479384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0FCEA-AB6D-99BD-14B4-33920F002C2F}"/>
              </a:ext>
            </a:extLst>
          </p:cNvPr>
          <p:cNvSpPr>
            <a:spLocks noGrp="1"/>
          </p:cNvSpPr>
          <p:nvPr>
            <p:ph type="title"/>
          </p:nvPr>
        </p:nvSpPr>
        <p:spPr>
          <a:xfrm>
            <a:off x="1271804" y="614391"/>
            <a:ext cx="5219307" cy="612984"/>
          </a:xfrm>
        </p:spPr>
        <p:txBody>
          <a:bodyPr anchor="b">
            <a:normAutofit fontScale="90000"/>
          </a:bodyPr>
          <a:lstStyle/>
          <a:p>
            <a:br>
              <a:rPr lang="en-US" sz="3200" b="1" dirty="0">
                <a:cs typeface="Calibri Light"/>
              </a:rPr>
            </a:br>
            <a:br>
              <a:rPr lang="en-US" sz="3200" b="1" dirty="0">
                <a:cs typeface="Calibri Light"/>
              </a:rPr>
            </a:br>
            <a:r>
              <a:rPr lang="en-US" sz="3200" b="1" dirty="0">
                <a:latin typeface="Calibri"/>
                <a:cs typeface="Calibri Light"/>
              </a:rPr>
              <a:t>Research Design</a:t>
            </a:r>
          </a:p>
        </p:txBody>
      </p:sp>
      <p:sp>
        <p:nvSpPr>
          <p:cNvPr id="3" name="Content Placeholder 2">
            <a:extLst>
              <a:ext uri="{FF2B5EF4-FFF2-40B4-BE49-F238E27FC236}">
                <a16:creationId xmlns:a16="http://schemas.microsoft.com/office/drawing/2014/main" id="{3DDC08DD-8707-6CE3-A236-728643DF8140}"/>
              </a:ext>
            </a:extLst>
          </p:cNvPr>
          <p:cNvSpPr>
            <a:spLocks noGrp="1"/>
          </p:cNvSpPr>
          <p:nvPr>
            <p:ph idx="1"/>
          </p:nvPr>
        </p:nvSpPr>
        <p:spPr>
          <a:xfrm>
            <a:off x="608581" y="1674828"/>
            <a:ext cx="7001299" cy="3727659"/>
          </a:xfrm>
        </p:spPr>
        <p:txBody>
          <a:bodyPr vert="horz" lIns="91440" tIns="45720" rIns="91440" bIns="45720" rtlCol="0" anchor="t">
            <a:noAutofit/>
          </a:bodyPr>
          <a:lstStyle/>
          <a:p>
            <a:pPr marL="0" indent="0">
              <a:buNone/>
            </a:pPr>
            <a:r>
              <a:rPr lang="en-US" sz="2400" dirty="0">
                <a:cs typeface="Calibri"/>
              </a:rPr>
              <a:t>  </a:t>
            </a:r>
            <a:r>
              <a:rPr lang="en-US" b="1" dirty="0">
                <a:cs typeface="Calibri"/>
              </a:rPr>
              <a:t> Sampling Setting</a:t>
            </a:r>
            <a:endParaRPr lang="en-US" b="1" dirty="0"/>
          </a:p>
          <a:p>
            <a:endParaRPr lang="en-US" sz="2400" dirty="0">
              <a:cs typeface="Calibri"/>
            </a:endParaRPr>
          </a:p>
          <a:p>
            <a:r>
              <a:rPr lang="en-US" sz="2400" dirty="0">
                <a:ea typeface="+mn-lt"/>
                <a:cs typeface="+mn-lt"/>
              </a:rPr>
              <a:t>BAME  Postgraduate Students at Birmingham University  </a:t>
            </a:r>
            <a:endParaRPr lang="en-US" sz="2400" dirty="0">
              <a:cs typeface="Calibri"/>
            </a:endParaRPr>
          </a:p>
          <a:p>
            <a:r>
              <a:rPr lang="en-US" sz="2400" dirty="0">
                <a:ea typeface="+mn-lt"/>
                <a:cs typeface="+mn-lt"/>
              </a:rPr>
              <a:t>White students are excluded.</a:t>
            </a:r>
            <a:endParaRPr lang="en-US" sz="2400" dirty="0">
              <a:cs typeface="Calibri"/>
            </a:endParaRPr>
          </a:p>
          <a:p>
            <a:r>
              <a:rPr lang="en-US" sz="2400" dirty="0">
                <a:ea typeface="+mn-lt"/>
                <a:cs typeface="+mn-lt"/>
              </a:rPr>
              <a:t>Number of responses anticipated: 350</a:t>
            </a:r>
            <a:endParaRPr lang="en-US" sz="2400" dirty="0">
              <a:cs typeface="Calibri"/>
            </a:endParaRPr>
          </a:p>
          <a:p>
            <a:r>
              <a:rPr lang="en-US" sz="2400" dirty="0">
                <a:ea typeface="+mn-lt"/>
                <a:cs typeface="+mn-lt"/>
              </a:rPr>
              <a:t>All students will get a series of emails with screening questions to help identify the target group</a:t>
            </a:r>
            <a:endParaRPr lang="en-US" sz="2400" dirty="0">
              <a:cs typeface="Calibri"/>
            </a:endParaRPr>
          </a:p>
          <a:p>
            <a:r>
              <a:rPr lang="en-US" sz="2400" dirty="0">
                <a:ea typeface="+mn-lt"/>
                <a:cs typeface="+mn-lt"/>
              </a:rPr>
              <a:t>Engaging in voluntary activities</a:t>
            </a:r>
            <a:endParaRPr lang="en-US" sz="2400" dirty="0">
              <a:cs typeface="Calibri"/>
            </a:endParaRPr>
          </a:p>
          <a:p>
            <a:endParaRPr lang="en-US" sz="2400" dirty="0">
              <a:cs typeface="Calibri"/>
            </a:endParaRPr>
          </a:p>
          <a:p>
            <a:endParaRPr lang="en-US" sz="2400" dirty="0">
              <a:latin typeface="Calibri"/>
              <a:cs typeface="Calibri"/>
            </a:endParaRPr>
          </a:p>
          <a:p>
            <a:r>
              <a:rPr lang="en-US" sz="1600" dirty="0">
                <a:latin typeface="Calibri"/>
                <a:ea typeface="Calibri"/>
                <a:cs typeface="Times New Roman"/>
              </a:rPr>
              <a:t>(INFORM, 2020).</a:t>
            </a:r>
            <a:endParaRPr lang="en-US" sz="2400">
              <a:ea typeface="Calibri"/>
              <a:cs typeface="Calibri"/>
            </a:endParaRPr>
          </a:p>
          <a:p>
            <a:endParaRPr lang="en-US" sz="1000">
              <a:cs typeface="Calibri"/>
            </a:endParaRPr>
          </a:p>
          <a:p>
            <a:endParaRPr lang="en-US" sz="1000">
              <a:cs typeface="Calibri"/>
            </a:endParaRPr>
          </a:p>
          <a:p>
            <a:endParaRPr lang="en-US" sz="1000">
              <a:cs typeface="Calibri"/>
            </a:endParaRPr>
          </a:p>
        </p:txBody>
      </p:sp>
      <p:pic>
        <p:nvPicPr>
          <p:cNvPr id="4" name="Picture 3" descr="Kids Playing Sports Clipart - Png Download - Full Size Clipart ...">
            <a:extLst>
              <a:ext uri="{FF2B5EF4-FFF2-40B4-BE49-F238E27FC236}">
                <a16:creationId xmlns:a16="http://schemas.microsoft.com/office/drawing/2014/main" id="{403FDFE8-9931-80C7-AE4D-F105BEC052D5}"/>
              </a:ext>
            </a:extLst>
          </p:cNvPr>
          <p:cNvPicPr>
            <a:picLocks noChangeAspect="1"/>
          </p:cNvPicPr>
          <p:nvPr/>
        </p:nvPicPr>
        <p:blipFill rotWithShape="1">
          <a:blip r:embed="rId2"/>
          <a:srcRect l="29843" r="23895"/>
          <a:stretch/>
        </p:blipFill>
        <p:spPr>
          <a:xfrm>
            <a:off x="7748940" y="877413"/>
            <a:ext cx="3566766" cy="5043096"/>
          </a:xfrm>
          <a:prstGeom prst="rect">
            <a:avLst/>
          </a:prstGeom>
        </p:spPr>
      </p:pic>
      <p:grpSp>
        <p:nvGrpSpPr>
          <p:cNvPr id="15" name="Group 14">
            <a:extLst>
              <a:ext uri="{FF2B5EF4-FFF2-40B4-BE49-F238E27FC236}">
                <a16:creationId xmlns:a16="http://schemas.microsoft.com/office/drawing/2014/main" id="{442598CC-934A-7BCD-C691-B2FE74CEDE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15162" y="5858828"/>
            <a:ext cx="4300544" cy="123363"/>
            <a:chOff x="7015162" y="5858828"/>
            <a:chExt cx="4300544" cy="123363"/>
          </a:xfrm>
        </p:grpSpPr>
        <p:sp>
          <p:nvSpPr>
            <p:cNvPr id="10" name="Rectangle 9">
              <a:extLst>
                <a:ext uri="{FF2B5EF4-FFF2-40B4-BE49-F238E27FC236}">
                  <a16:creationId xmlns:a16="http://schemas.microsoft.com/office/drawing/2014/main" id="{AACD0983-348C-E24F-6839-EA2014B9D1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1174876-930F-4902-5A02-2742055662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07512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rish Heart Escape your Chair - Monthly Calendar - Irish Heart">
            <a:extLst>
              <a:ext uri="{FF2B5EF4-FFF2-40B4-BE49-F238E27FC236}">
                <a16:creationId xmlns:a16="http://schemas.microsoft.com/office/drawing/2014/main" id="{0BFF0FBD-3CFD-0FB6-553C-40D86089E44E}"/>
              </a:ext>
            </a:extLst>
          </p:cNvPr>
          <p:cNvPicPr>
            <a:picLocks noChangeAspect="1"/>
          </p:cNvPicPr>
          <p:nvPr/>
        </p:nvPicPr>
        <p:blipFill rotWithShape="1">
          <a:blip r:embed="rId2"/>
          <a:srcRect l="5769" r="2555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538A9C2B-4791-2E4F-0FF7-E7C012BC2DB7}"/>
              </a:ext>
            </a:extLst>
          </p:cNvPr>
          <p:cNvSpPr>
            <a:spLocks noGrp="1"/>
          </p:cNvSpPr>
          <p:nvPr>
            <p:ph idx="1"/>
          </p:nvPr>
        </p:nvSpPr>
        <p:spPr>
          <a:xfrm>
            <a:off x="4982069" y="908075"/>
            <a:ext cx="6946291" cy="5403075"/>
          </a:xfrm>
        </p:spPr>
        <p:txBody>
          <a:bodyPr vert="horz" lIns="91440" tIns="45720" rIns="91440" bIns="45720" rtlCol="0" anchor="t">
            <a:normAutofit lnSpcReduction="10000"/>
          </a:bodyPr>
          <a:lstStyle/>
          <a:p>
            <a:r>
              <a:rPr lang="en-US" sz="2400" b="1" dirty="0">
                <a:cs typeface="Calibri"/>
              </a:rPr>
              <a:t>Data Collection:</a:t>
            </a:r>
            <a:r>
              <a:rPr lang="en-US" sz="2400" dirty="0">
                <a:cs typeface="Calibri"/>
              </a:rPr>
              <a:t> </a:t>
            </a:r>
            <a:r>
              <a:rPr lang="en-US" sz="2400" dirty="0">
                <a:ea typeface="+mn-lt"/>
                <a:cs typeface="+mn-lt"/>
              </a:rPr>
              <a:t>A survey will be completed online by participants using a secure platform, providing demographic data and also gender and age.</a:t>
            </a:r>
          </a:p>
          <a:p>
            <a:r>
              <a:rPr lang="en-US" sz="2400" dirty="0">
                <a:cs typeface="Calibri"/>
              </a:rPr>
              <a:t>Informed consent will be considered in the research such as:</a:t>
            </a:r>
          </a:p>
          <a:p>
            <a:r>
              <a:rPr lang="en-US" sz="2400" dirty="0">
                <a:ea typeface="+mn-lt"/>
                <a:cs typeface="+mn-lt"/>
              </a:rPr>
              <a:t>The purpose of the study </a:t>
            </a:r>
            <a:endParaRPr lang="en-US" sz="2400" dirty="0">
              <a:cs typeface="Calibri"/>
            </a:endParaRPr>
          </a:p>
          <a:p>
            <a:r>
              <a:rPr lang="en-US" sz="2400" dirty="0">
                <a:ea typeface="+mn-lt"/>
                <a:cs typeface="+mn-lt"/>
              </a:rPr>
              <a:t>The advantages and hazards of participating</a:t>
            </a:r>
            <a:endParaRPr lang="en-US" sz="2400" dirty="0">
              <a:cs typeface="Calibri"/>
            </a:endParaRPr>
          </a:p>
          <a:p>
            <a:r>
              <a:rPr lang="en-US" sz="2400" dirty="0">
                <a:ea typeface="+mn-lt"/>
                <a:cs typeface="+mn-lt"/>
              </a:rPr>
              <a:t>How much time the study will require</a:t>
            </a:r>
            <a:endParaRPr lang="en-US" sz="2400" dirty="0">
              <a:cs typeface="Calibri"/>
            </a:endParaRPr>
          </a:p>
          <a:p>
            <a:r>
              <a:rPr lang="en-US" sz="2400" b="1" dirty="0">
                <a:cs typeface="Calibri"/>
              </a:rPr>
              <a:t>Data Analysis:</a:t>
            </a:r>
            <a:r>
              <a:rPr lang="en-US" sz="2400" dirty="0">
                <a:cs typeface="Calibri"/>
              </a:rPr>
              <a:t> </a:t>
            </a:r>
            <a:endParaRPr lang="en-US" sz="2400" dirty="0">
              <a:ea typeface="+mn-lt"/>
              <a:cs typeface="+mn-lt"/>
            </a:endParaRPr>
          </a:p>
          <a:p>
            <a:r>
              <a:rPr lang="en-US" sz="2400" dirty="0">
                <a:solidFill>
                  <a:srgbClr val="2A2A2A"/>
                </a:solidFill>
                <a:ea typeface="+mn-lt"/>
                <a:cs typeface="+mn-lt"/>
              </a:rPr>
              <a:t>Inferential statistics will be used to create conclusions and predictions based on data.</a:t>
            </a:r>
          </a:p>
          <a:p>
            <a:r>
              <a:rPr lang="en-US" sz="2400" dirty="0">
                <a:ea typeface="+mn-lt"/>
                <a:cs typeface="+mn-lt"/>
              </a:rPr>
              <a:t> Surveys, observations and experiments, also government census and previous scientific studies </a:t>
            </a:r>
            <a:r>
              <a:rPr lang="en-US" sz="2400" dirty="0">
                <a:latin typeface="Calibri"/>
                <a:cs typeface="Calibri"/>
              </a:rPr>
              <a:t>using </a:t>
            </a:r>
            <a:r>
              <a:rPr lang="en-US" sz="1600" dirty="0">
                <a:latin typeface="Calibri"/>
                <a:cs typeface="Times New Roman"/>
              </a:rPr>
              <a:t> </a:t>
            </a:r>
            <a:r>
              <a:rPr lang="en-US" sz="2400" dirty="0">
                <a:latin typeface="Calibri"/>
                <a:cs typeface="Calibri"/>
              </a:rPr>
              <a:t>Physical Activity Health Alliance (PAHA) </a:t>
            </a:r>
            <a:r>
              <a:rPr lang="en-US" sz="1800" dirty="0">
                <a:latin typeface="Calibri"/>
                <a:cs typeface="Times New Roman"/>
              </a:rPr>
              <a:t> (closer, 2024).</a:t>
            </a:r>
            <a:endParaRPr lang="en-US" sz="1800" dirty="0">
              <a:latin typeface="Calibri"/>
              <a:cs typeface="Calibri"/>
            </a:endParaRPr>
          </a:p>
        </p:txBody>
      </p:sp>
    </p:spTree>
    <p:extLst>
      <p:ext uri="{BB962C8B-B14F-4D97-AF65-F5344CB8AC3E}">
        <p14:creationId xmlns:p14="http://schemas.microsoft.com/office/powerpoint/2010/main" val="1571401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tudy unveils link between physical activity, health">
            <a:extLst>
              <a:ext uri="{FF2B5EF4-FFF2-40B4-BE49-F238E27FC236}">
                <a16:creationId xmlns:a16="http://schemas.microsoft.com/office/drawing/2014/main" id="{123465F7-7BB4-EBB7-3042-A0053DE2DE3B}"/>
              </a:ext>
            </a:extLst>
          </p:cNvPr>
          <p:cNvPicPr>
            <a:picLocks noChangeAspect="1"/>
          </p:cNvPicPr>
          <p:nvPr/>
        </p:nvPicPr>
        <p:blipFill rotWithShape="1">
          <a:blip r:embed="rId2"/>
          <a:srcRect l="6424" r="14617"/>
          <a:stretch/>
        </p:blipFill>
        <p:spPr>
          <a:xfrm>
            <a:off x="112889" y="197566"/>
            <a:ext cx="3884088" cy="6279435"/>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CFC997-A01F-F0BD-BAEA-8A3D2D8588FE}"/>
              </a:ext>
            </a:extLst>
          </p:cNvPr>
          <p:cNvSpPr>
            <a:spLocks noGrp="1"/>
          </p:cNvSpPr>
          <p:nvPr>
            <p:ph type="title"/>
          </p:nvPr>
        </p:nvSpPr>
        <p:spPr>
          <a:xfrm>
            <a:off x="7531610" y="365125"/>
            <a:ext cx="3822189" cy="1899912"/>
          </a:xfrm>
        </p:spPr>
        <p:txBody>
          <a:bodyPr>
            <a:normAutofit/>
          </a:bodyPr>
          <a:lstStyle/>
          <a:p>
            <a:br>
              <a:rPr lang="en-US" sz="4000" b="1">
                <a:latin typeface="Calibri"/>
                <a:cs typeface="Calibri"/>
              </a:rPr>
            </a:br>
            <a:endParaRPr lang="en-US" sz="4000">
              <a:latin typeface="Calibri"/>
              <a:cs typeface="Calibri"/>
            </a:endParaRPr>
          </a:p>
          <a:p>
            <a:endParaRPr lang="en-US" sz="4000" b="1">
              <a:latin typeface="Calibri"/>
              <a:cs typeface="Calibri"/>
            </a:endParaRPr>
          </a:p>
        </p:txBody>
      </p:sp>
      <p:sp>
        <p:nvSpPr>
          <p:cNvPr id="3" name="Content Placeholder 2">
            <a:extLst>
              <a:ext uri="{FF2B5EF4-FFF2-40B4-BE49-F238E27FC236}">
                <a16:creationId xmlns:a16="http://schemas.microsoft.com/office/drawing/2014/main" id="{DB119D6F-03D7-AE3B-C215-07F614F32D73}"/>
              </a:ext>
            </a:extLst>
          </p:cNvPr>
          <p:cNvSpPr>
            <a:spLocks noGrp="1"/>
          </p:cNvSpPr>
          <p:nvPr>
            <p:ph idx="1"/>
          </p:nvPr>
        </p:nvSpPr>
        <p:spPr>
          <a:xfrm>
            <a:off x="4040043" y="190536"/>
            <a:ext cx="8075755" cy="6437981"/>
          </a:xfrm>
        </p:spPr>
        <p:txBody>
          <a:bodyPr vert="horz" lIns="91440" tIns="45720" rIns="91440" bIns="45720" rtlCol="0" anchor="t">
            <a:normAutofit/>
          </a:bodyPr>
          <a:lstStyle/>
          <a:p>
            <a:pPr>
              <a:buNone/>
            </a:pPr>
            <a:r>
              <a:rPr lang="en-US" sz="800" dirty="0">
                <a:cs typeface="Calibri"/>
              </a:rPr>
              <a:t>    </a:t>
            </a:r>
            <a:endParaRPr lang="en-US" sz="2000">
              <a:cs typeface="Calibri"/>
            </a:endParaRPr>
          </a:p>
          <a:p>
            <a:pPr marL="0" indent="0">
              <a:buNone/>
            </a:pPr>
            <a:r>
              <a:rPr lang="en-US" b="1" dirty="0">
                <a:latin typeface="Calibri"/>
                <a:ea typeface="Calibri"/>
                <a:cs typeface="Calibri"/>
              </a:rPr>
              <a:t>   Ethical Consideration </a:t>
            </a:r>
          </a:p>
          <a:p>
            <a:r>
              <a:rPr lang="en-US" sz="2400" b="1" dirty="0">
                <a:cs typeface="Times New Roman"/>
              </a:rPr>
              <a:t>Ethical Consideration: </a:t>
            </a:r>
            <a:r>
              <a:rPr lang="en-US" sz="2400" dirty="0">
                <a:cs typeface="Times New Roman"/>
              </a:rPr>
              <a:t> </a:t>
            </a:r>
            <a:r>
              <a:rPr lang="en-US" sz="2400" dirty="0">
                <a:ea typeface="+mn-lt"/>
                <a:cs typeface="+mn-lt"/>
              </a:rPr>
              <a:t>Before beginning any study involving the collecting of human data, an institutional review board (IRB) must receive a research proposal.</a:t>
            </a:r>
          </a:p>
          <a:p>
            <a:r>
              <a:rPr lang="en-US" sz="2400" dirty="0">
                <a:ea typeface="+mn-lt"/>
                <a:cs typeface="+mn-lt"/>
              </a:rPr>
              <a:t>The IRB committee will determine if the study's objectives and design adhere to the institution's code of conduct and are ethically appropriate such as:</a:t>
            </a:r>
          </a:p>
          <a:p>
            <a:r>
              <a:rPr lang="en-US" sz="2400" dirty="0">
                <a:cs typeface="Calibri"/>
              </a:rPr>
              <a:t>Racism and discrimination</a:t>
            </a:r>
          </a:p>
          <a:p>
            <a:r>
              <a:rPr lang="en-US" sz="2400" dirty="0">
                <a:cs typeface="Calibri"/>
              </a:rPr>
              <a:t>Mental Health Stigma</a:t>
            </a:r>
          </a:p>
          <a:p>
            <a:r>
              <a:rPr lang="en-US" sz="2400" dirty="0">
                <a:cs typeface="Calibri"/>
              </a:rPr>
              <a:t>Social and economic inequalities    </a:t>
            </a:r>
          </a:p>
          <a:p>
            <a:pPr marL="0" indent="0">
              <a:buNone/>
            </a:pPr>
            <a:r>
              <a:rPr lang="en-US" sz="2400" dirty="0">
                <a:cs typeface="Calibri"/>
              </a:rPr>
              <a:t> </a:t>
            </a:r>
            <a:r>
              <a:rPr lang="en-US" sz="2400" b="1" dirty="0">
                <a:cs typeface="Calibri"/>
              </a:rPr>
              <a:t>Interpretation of Findings:</a:t>
            </a:r>
            <a:r>
              <a:rPr lang="en-US" sz="2400" dirty="0">
                <a:cs typeface="Calibri"/>
              </a:rPr>
              <a:t> The results will be helpful in creating culturally appropriate interventions aimed at enhancing physical activity lifestyle choices among BAME students..             </a:t>
            </a:r>
            <a:r>
              <a:rPr lang="en-US" sz="1400" dirty="0">
                <a:cs typeface="Calibri"/>
              </a:rPr>
              <a:t> </a:t>
            </a:r>
            <a:r>
              <a:rPr lang="en-US" sz="1800" dirty="0">
                <a:cs typeface="Calibri"/>
              </a:rPr>
              <a:t> </a:t>
            </a:r>
            <a:endParaRPr lang="en-US">
              <a:cs typeface="Calibri" panose="020F0502020204030204"/>
            </a:endParaRPr>
          </a:p>
          <a:p>
            <a:pPr marL="0" indent="0">
              <a:buNone/>
            </a:pPr>
            <a:r>
              <a:rPr lang="en-US" sz="1800" dirty="0">
                <a:cs typeface="Calibri"/>
              </a:rPr>
              <a:t> </a:t>
            </a:r>
            <a:r>
              <a:rPr lang="en-US" sz="1800" dirty="0">
                <a:latin typeface="Calibri"/>
                <a:ea typeface="Calibri"/>
                <a:cs typeface="Calibri"/>
              </a:rPr>
              <a:t>   </a:t>
            </a:r>
            <a:r>
              <a:rPr lang="en-US" sz="1800" dirty="0">
                <a:latin typeface="Calibri"/>
                <a:ea typeface="Calibri"/>
                <a:cs typeface="Times New Roman"/>
              </a:rPr>
              <a:t>(mind, 2020).</a:t>
            </a:r>
            <a:endParaRPr lang="en-US" sz="1800" dirty="0">
              <a:latin typeface="Calibri"/>
              <a:ea typeface="Calibri"/>
              <a:cs typeface="Calibri"/>
            </a:endParaRPr>
          </a:p>
          <a:p>
            <a:endParaRPr lang="en-US" sz="2400" dirty="0">
              <a:cs typeface="Calibri"/>
            </a:endParaRPr>
          </a:p>
          <a:p>
            <a:endParaRPr lang="en-US" sz="800">
              <a:cs typeface="Calibri"/>
            </a:endParaRPr>
          </a:p>
        </p:txBody>
      </p:sp>
    </p:spTree>
    <p:extLst>
      <p:ext uri="{BB962C8B-B14F-4D97-AF65-F5344CB8AC3E}">
        <p14:creationId xmlns:p14="http://schemas.microsoft.com/office/powerpoint/2010/main" val="939702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0CE40DC-5723-449B-A365-A61D8C262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 name="Picture 3" descr="Charity Digital - Topics - Nominate your top charity digital BAME leaders">
            <a:extLst>
              <a:ext uri="{FF2B5EF4-FFF2-40B4-BE49-F238E27FC236}">
                <a16:creationId xmlns:a16="http://schemas.microsoft.com/office/drawing/2014/main" id="{D503E596-CC6E-E51C-16D7-4304AD496AA8}"/>
              </a:ext>
            </a:extLst>
          </p:cNvPr>
          <p:cNvPicPr>
            <a:picLocks noChangeAspect="1"/>
          </p:cNvPicPr>
          <p:nvPr/>
        </p:nvPicPr>
        <p:blipFill rotWithShape="1">
          <a:blip r:embed="rId2"/>
          <a:srcRect r="-1" b="4230"/>
          <a:stretch/>
        </p:blipFill>
        <p:spPr>
          <a:xfrm>
            <a:off x="1" y="1"/>
            <a:ext cx="12192000" cy="6857999"/>
          </a:xfrm>
          <a:prstGeom prst="rect">
            <a:avLst/>
          </a:prstGeom>
        </p:spPr>
      </p:pic>
      <p:sp>
        <p:nvSpPr>
          <p:cNvPr id="22" name="Freeform: Shape 21">
            <a:extLst>
              <a:ext uri="{FF2B5EF4-FFF2-40B4-BE49-F238E27FC236}">
                <a16:creationId xmlns:a16="http://schemas.microsoft.com/office/drawing/2014/main" id="{9854DBCA-D3C3-4C19-9B2E-DFA0BE6472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67853" y="0"/>
            <a:ext cx="10256294" cy="6858000"/>
          </a:xfrm>
          <a:custGeom>
            <a:avLst/>
            <a:gdLst>
              <a:gd name="connsiteX0" fmla="*/ 8218354 w 9841377"/>
              <a:gd name="connsiteY0" fmla="*/ 0 h 6858000"/>
              <a:gd name="connsiteX1" fmla="*/ 5551962 w 9841377"/>
              <a:gd name="connsiteY1" fmla="*/ 0 h 6858000"/>
              <a:gd name="connsiteX2" fmla="*/ 5482342 w 9841377"/>
              <a:gd name="connsiteY2" fmla="*/ 0 h 6858000"/>
              <a:gd name="connsiteX3" fmla="*/ 4359035 w 9841377"/>
              <a:gd name="connsiteY3" fmla="*/ 0 h 6858000"/>
              <a:gd name="connsiteX4" fmla="*/ 4289415 w 9841377"/>
              <a:gd name="connsiteY4" fmla="*/ 0 h 6858000"/>
              <a:gd name="connsiteX5" fmla="*/ 1623023 w 9841377"/>
              <a:gd name="connsiteY5" fmla="*/ 0 h 6858000"/>
              <a:gd name="connsiteX6" fmla="*/ 1600899 w 9841377"/>
              <a:gd name="connsiteY6" fmla="*/ 14997 h 6858000"/>
              <a:gd name="connsiteX7" fmla="*/ 0 w 9841377"/>
              <a:gd name="connsiteY7" fmla="*/ 3621656 h 6858000"/>
              <a:gd name="connsiteX8" fmla="*/ 1874350 w 9841377"/>
              <a:gd name="connsiteY8" fmla="*/ 6374814 h 6858000"/>
              <a:gd name="connsiteX9" fmla="*/ 2390998 w 9841377"/>
              <a:gd name="connsiteY9" fmla="*/ 6780599 h 6858000"/>
              <a:gd name="connsiteX10" fmla="*/ 2502754 w 9841377"/>
              <a:gd name="connsiteY10" fmla="*/ 6858000 h 6858000"/>
              <a:gd name="connsiteX11" fmla="*/ 4289415 w 9841377"/>
              <a:gd name="connsiteY11" fmla="*/ 6858000 h 6858000"/>
              <a:gd name="connsiteX12" fmla="*/ 4359035 w 9841377"/>
              <a:gd name="connsiteY12" fmla="*/ 6858000 h 6858000"/>
              <a:gd name="connsiteX13" fmla="*/ 5482342 w 9841377"/>
              <a:gd name="connsiteY13" fmla="*/ 6858000 h 6858000"/>
              <a:gd name="connsiteX14" fmla="*/ 5551962 w 9841377"/>
              <a:gd name="connsiteY14" fmla="*/ 6858000 h 6858000"/>
              <a:gd name="connsiteX15" fmla="*/ 7338623 w 9841377"/>
              <a:gd name="connsiteY15" fmla="*/ 6858000 h 6858000"/>
              <a:gd name="connsiteX16" fmla="*/ 7450379 w 9841377"/>
              <a:gd name="connsiteY16" fmla="*/ 6780599 h 6858000"/>
              <a:gd name="connsiteX17" fmla="*/ 7967027 w 9841377"/>
              <a:gd name="connsiteY17" fmla="*/ 6374814 h 6858000"/>
              <a:gd name="connsiteX18" fmla="*/ 9841377 w 9841377"/>
              <a:gd name="connsiteY18" fmla="*/ 3621656 h 6858000"/>
              <a:gd name="connsiteX19" fmla="*/ 8240478 w 9841377"/>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41377" h="6858000">
                <a:moveTo>
                  <a:pt x="8218354" y="0"/>
                </a:moveTo>
                <a:lnTo>
                  <a:pt x="5551962" y="0"/>
                </a:lnTo>
                <a:lnTo>
                  <a:pt x="5482342" y="0"/>
                </a:lnTo>
                <a:lnTo>
                  <a:pt x="4359035" y="0"/>
                </a:lnTo>
                <a:lnTo>
                  <a:pt x="4289415" y="0"/>
                </a:lnTo>
                <a:lnTo>
                  <a:pt x="1623023" y="0"/>
                </a:lnTo>
                <a:lnTo>
                  <a:pt x="1600899" y="14997"/>
                </a:lnTo>
                <a:cubicBezTo>
                  <a:pt x="573736" y="754641"/>
                  <a:pt x="0" y="2093192"/>
                  <a:pt x="0" y="3621656"/>
                </a:cubicBezTo>
                <a:cubicBezTo>
                  <a:pt x="0" y="4969131"/>
                  <a:pt x="928725" y="5602839"/>
                  <a:pt x="1874350" y="6374814"/>
                </a:cubicBezTo>
                <a:cubicBezTo>
                  <a:pt x="2046553" y="6515397"/>
                  <a:pt x="2217180" y="6653108"/>
                  <a:pt x="2390998" y="6780599"/>
                </a:cubicBezTo>
                <a:lnTo>
                  <a:pt x="2502754" y="6858000"/>
                </a:lnTo>
                <a:lnTo>
                  <a:pt x="4289415" y="6858000"/>
                </a:lnTo>
                <a:lnTo>
                  <a:pt x="4359035" y="6858000"/>
                </a:lnTo>
                <a:lnTo>
                  <a:pt x="5482342" y="6858000"/>
                </a:lnTo>
                <a:lnTo>
                  <a:pt x="5551962" y="6858000"/>
                </a:lnTo>
                <a:lnTo>
                  <a:pt x="7338623" y="6858000"/>
                </a:lnTo>
                <a:lnTo>
                  <a:pt x="7450379" y="6780599"/>
                </a:lnTo>
                <a:cubicBezTo>
                  <a:pt x="7624197" y="6653108"/>
                  <a:pt x="7794824" y="6515397"/>
                  <a:pt x="7967027" y="6374814"/>
                </a:cubicBezTo>
                <a:cubicBezTo>
                  <a:pt x="8912652" y="5602839"/>
                  <a:pt x="9841377" y="4969131"/>
                  <a:pt x="9841377" y="3621656"/>
                </a:cubicBezTo>
                <a:cubicBezTo>
                  <a:pt x="9841377" y="2093192"/>
                  <a:pt x="9267641" y="754641"/>
                  <a:pt x="8240478"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E1383CB6-8BE5-4911-970B-A4151A07E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16525" y="0"/>
            <a:ext cx="9958950"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842D14D1-56B7-40CD-8694-A9A48170C0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08673" y="-17801"/>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8" name="Freeform: Shape 27">
            <a:extLst>
              <a:ext uri="{FF2B5EF4-FFF2-40B4-BE49-F238E27FC236}">
                <a16:creationId xmlns:a16="http://schemas.microsoft.com/office/drawing/2014/main" id="{950A315C-978A-4A52-966E-55B2698F2A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75235" y="-17801"/>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Content Placeholder 2">
            <a:extLst>
              <a:ext uri="{FF2B5EF4-FFF2-40B4-BE49-F238E27FC236}">
                <a16:creationId xmlns:a16="http://schemas.microsoft.com/office/drawing/2014/main" id="{51A22915-5E77-38ED-856E-19B074AB64F2}"/>
              </a:ext>
            </a:extLst>
          </p:cNvPr>
          <p:cNvSpPr>
            <a:spLocks noGrp="1"/>
          </p:cNvSpPr>
          <p:nvPr>
            <p:ph idx="1"/>
          </p:nvPr>
        </p:nvSpPr>
        <p:spPr>
          <a:xfrm>
            <a:off x="865706" y="370419"/>
            <a:ext cx="9913594" cy="6387992"/>
          </a:xfrm>
        </p:spPr>
        <p:txBody>
          <a:bodyPr vert="horz" lIns="91440" tIns="45720" rIns="91440" bIns="45720" rtlCol="0" anchor="t">
            <a:normAutofit fontScale="92500"/>
          </a:bodyPr>
          <a:lstStyle/>
          <a:p>
            <a:pPr marL="342900" indent="-342900"/>
            <a:r>
              <a:rPr lang="en-US" sz="2400" b="1" dirty="0">
                <a:ea typeface="Calibri"/>
                <a:cs typeface="Calibri"/>
              </a:rPr>
              <a:t>Implications of Research:</a:t>
            </a:r>
            <a:r>
              <a:rPr lang="en-US" sz="2400" b="1" dirty="0">
                <a:ea typeface="+mn-lt"/>
                <a:cs typeface="+mn-lt"/>
              </a:rPr>
              <a:t> </a:t>
            </a:r>
            <a:r>
              <a:rPr lang="en-US" sz="2400" dirty="0">
                <a:ea typeface="+mn-lt"/>
                <a:cs typeface="+mn-lt"/>
              </a:rPr>
              <a:t>Thinking about how culture and ethnicity influence lifestyle decisions related to physical activity.</a:t>
            </a:r>
            <a:endParaRPr lang="en-US"/>
          </a:p>
          <a:p>
            <a:r>
              <a:rPr lang="en-US" sz="2400" dirty="0">
                <a:ea typeface="+mn-lt"/>
                <a:cs typeface="+mn-lt"/>
              </a:rPr>
              <a:t>Numerous studies have shown how physical activity (PA) influences brain development, which in turn improves wellbeing and cognition </a:t>
            </a:r>
            <a:r>
              <a:rPr lang="en-US" sz="1800" dirty="0">
                <a:latin typeface="Calibri"/>
                <a:ea typeface="+mn-lt"/>
                <a:cs typeface="Times New Roman"/>
              </a:rPr>
              <a:t>(</a:t>
            </a:r>
            <a:r>
              <a:rPr lang="en-US" sz="1800" dirty="0" err="1">
                <a:latin typeface="Calibri"/>
                <a:ea typeface="+mn-lt"/>
                <a:cs typeface="Times New Roman"/>
              </a:rPr>
              <a:t>Mandolesi</a:t>
            </a:r>
            <a:r>
              <a:rPr lang="en-US" sz="1800" dirty="0">
                <a:latin typeface="Calibri"/>
                <a:ea typeface="+mn-lt"/>
                <a:cs typeface="Times New Roman"/>
              </a:rPr>
              <a:t> et al., 2018).</a:t>
            </a:r>
            <a:endParaRPr lang="en-US" sz="1800" dirty="0">
              <a:latin typeface="Calibri"/>
              <a:ea typeface="Calibri"/>
              <a:cs typeface="Calibri"/>
            </a:endParaRPr>
          </a:p>
          <a:p>
            <a:r>
              <a:rPr lang="en-US" sz="2400" b="1" dirty="0">
                <a:ea typeface="Calibri"/>
                <a:cs typeface="Calibri"/>
              </a:rPr>
              <a:t>Conclusions and Recommendations:</a:t>
            </a:r>
            <a:r>
              <a:rPr lang="en-US" sz="2400" dirty="0">
                <a:ea typeface="Calibri"/>
                <a:cs typeface="Calibri"/>
              </a:rPr>
              <a:t> </a:t>
            </a:r>
            <a:r>
              <a:rPr lang="en-US" sz="2400" dirty="0">
                <a:ea typeface="+mn-lt"/>
                <a:cs typeface="+mn-lt"/>
              </a:rPr>
              <a:t>The research review will assist in capturing the experiences of BAME students at universities regarding the barriers and benefits of physical engagement. Physical activity must be widely practiced to support behavior adjustment and result in long-lasting improvement. The purpose of this review is to demonstrate the need for further primary, peer-reviewed research on BAME student's experiences with, or views of, the advantages and disadvantages to making good Physical Activity choices.</a:t>
            </a:r>
          </a:p>
          <a:p>
            <a:r>
              <a:rPr lang="en-US" sz="2400" dirty="0">
                <a:ea typeface="+mn-lt"/>
                <a:cs typeface="+mn-lt"/>
              </a:rPr>
              <a:t>Sports programs pre-test preparation</a:t>
            </a:r>
          </a:p>
          <a:p>
            <a:r>
              <a:rPr lang="en-US" sz="2400" dirty="0">
                <a:ea typeface="+mn-lt"/>
                <a:cs typeface="+mn-lt"/>
              </a:rPr>
              <a:t> Fitness center incentives</a:t>
            </a:r>
          </a:p>
          <a:p>
            <a:r>
              <a:rPr lang="en-US" sz="2400" dirty="0">
                <a:ea typeface="+mn-lt"/>
                <a:cs typeface="+mn-lt"/>
              </a:rPr>
              <a:t> Training for physical education courses </a:t>
            </a:r>
          </a:p>
          <a:p>
            <a:r>
              <a:rPr lang="en-US" sz="2400" dirty="0">
                <a:ea typeface="+mn-lt"/>
                <a:cs typeface="+mn-lt"/>
              </a:rPr>
              <a:t> Activity tracker or monitor for attendance </a:t>
            </a:r>
            <a:endParaRPr lang="en-US" dirty="0"/>
          </a:p>
          <a:p>
            <a:endParaRPr lang="en-US" sz="2400" dirty="0">
              <a:ea typeface="+mn-lt"/>
              <a:cs typeface="+mn-lt"/>
            </a:endParaRPr>
          </a:p>
          <a:p>
            <a:pPr marL="0" indent="0">
              <a:buNone/>
            </a:pPr>
            <a:r>
              <a:rPr lang="en-US" sz="2400" dirty="0">
                <a:ea typeface="+mn-lt"/>
                <a:cs typeface="+mn-lt"/>
              </a:rPr>
              <a:t>                                         </a:t>
            </a:r>
            <a:r>
              <a:rPr lang="en-US" sz="1800" dirty="0">
                <a:ea typeface="+mn-lt"/>
                <a:cs typeface="+mn-lt"/>
              </a:rPr>
              <a:t> </a:t>
            </a:r>
            <a:r>
              <a:rPr lang="en-US" sz="1800" dirty="0">
                <a:latin typeface="Calibri"/>
                <a:ea typeface="+mn-lt"/>
                <a:cs typeface="Times New Roman"/>
              </a:rPr>
              <a:t>(Mbabazi et al., 2024).</a:t>
            </a:r>
            <a:endParaRPr lang="en-US" sz="1800" dirty="0">
              <a:latin typeface="Calibri"/>
              <a:ea typeface="+mn-lt"/>
              <a:cs typeface="+mn-lt"/>
            </a:endParaRPr>
          </a:p>
        </p:txBody>
      </p:sp>
    </p:spTree>
    <p:extLst>
      <p:ext uri="{BB962C8B-B14F-4D97-AF65-F5344CB8AC3E}">
        <p14:creationId xmlns:p14="http://schemas.microsoft.com/office/powerpoint/2010/main" val="4276719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71843-F1EF-787B-5EA6-CB7A3E115F1A}"/>
              </a:ext>
            </a:extLst>
          </p:cNvPr>
          <p:cNvSpPr>
            <a:spLocks noGrp="1"/>
          </p:cNvSpPr>
          <p:nvPr>
            <p:ph type="title"/>
          </p:nvPr>
        </p:nvSpPr>
        <p:spPr>
          <a:xfrm>
            <a:off x="838200" y="209903"/>
            <a:ext cx="10515600" cy="845785"/>
          </a:xfrm>
        </p:spPr>
        <p:txBody>
          <a:bodyPr>
            <a:noAutofit/>
          </a:bodyPr>
          <a:lstStyle/>
          <a:p>
            <a:r>
              <a:rPr lang="en-US" sz="3200" dirty="0">
                <a:cs typeface="Calibri Light"/>
              </a:rPr>
              <a:t>              </a:t>
            </a:r>
            <a:r>
              <a:rPr lang="en-US" sz="3200" b="1" dirty="0">
                <a:cs typeface="Calibri Light"/>
              </a:rPr>
              <a:t>                      </a:t>
            </a:r>
            <a:br>
              <a:rPr lang="en-US" sz="3200" b="1" dirty="0">
                <a:cs typeface="Calibri Light"/>
              </a:rPr>
            </a:br>
            <a:r>
              <a:rPr lang="en-US" sz="3200" b="1" dirty="0">
                <a:cs typeface="Calibri Light"/>
              </a:rPr>
              <a:t>                   Plan of Work  Ghant Chart</a:t>
            </a:r>
            <a:br>
              <a:rPr lang="en-US" sz="3200" b="1" dirty="0">
                <a:cs typeface="Calibri Light"/>
              </a:rPr>
            </a:br>
            <a:r>
              <a:rPr lang="en-US" sz="3200" b="1" dirty="0">
                <a:cs typeface="Calibri Light"/>
              </a:rPr>
              <a:t>                  </a:t>
            </a:r>
            <a:br>
              <a:rPr lang="en-US" sz="3200" b="1" dirty="0">
                <a:cs typeface="Calibri Light"/>
              </a:rPr>
            </a:br>
            <a:r>
              <a:rPr lang="en-US" sz="3200" b="1" dirty="0">
                <a:cs typeface="Calibri Light"/>
              </a:rPr>
              <a:t>                   </a:t>
            </a:r>
            <a:r>
              <a:rPr lang="en-US" sz="2000" b="1" dirty="0">
                <a:cs typeface="Calibri Light"/>
              </a:rPr>
              <a:t> Week 1                    Week 2                  Week 3            Week 4                   Week5</a:t>
            </a:r>
            <a:endParaRPr lang="en-US" sz="3200" b="1" dirty="0"/>
          </a:p>
        </p:txBody>
      </p:sp>
      <p:sp>
        <p:nvSpPr>
          <p:cNvPr id="3" name="Content Placeholder 2">
            <a:extLst>
              <a:ext uri="{FF2B5EF4-FFF2-40B4-BE49-F238E27FC236}">
                <a16:creationId xmlns:a16="http://schemas.microsoft.com/office/drawing/2014/main" id="{DC24BF5E-8F30-2C01-79A4-283008A6DAD6}"/>
              </a:ext>
            </a:extLst>
          </p:cNvPr>
          <p:cNvSpPr>
            <a:spLocks noGrp="1"/>
          </p:cNvSpPr>
          <p:nvPr>
            <p:ph idx="1"/>
          </p:nvPr>
        </p:nvSpPr>
        <p:spPr>
          <a:xfrm>
            <a:off x="838200" y="964848"/>
            <a:ext cx="10515600" cy="5437892"/>
          </a:xfrm>
        </p:spPr>
        <p:txBody>
          <a:bodyPr vert="horz" lIns="91440" tIns="45720" rIns="91440" bIns="45720" rtlCol="0" anchor="t">
            <a:normAutofit/>
          </a:bodyPr>
          <a:lstStyle/>
          <a:p>
            <a:pPr marL="0" indent="0">
              <a:buNone/>
            </a:pPr>
            <a:r>
              <a:rPr lang="en-US" dirty="0">
                <a:cs typeface="Calibri" panose="020F0502020204030204"/>
              </a:rPr>
              <a:t>      </a:t>
            </a:r>
          </a:p>
        </p:txBody>
      </p:sp>
      <p:sp>
        <p:nvSpPr>
          <p:cNvPr id="5" name="Rectangle 4">
            <a:extLst>
              <a:ext uri="{FF2B5EF4-FFF2-40B4-BE49-F238E27FC236}">
                <a16:creationId xmlns:a16="http://schemas.microsoft.com/office/drawing/2014/main" id="{938308F8-9BB8-4B6F-1924-9CA88DAE1705}"/>
              </a:ext>
            </a:extLst>
          </p:cNvPr>
          <p:cNvSpPr/>
          <p:nvPr/>
        </p:nvSpPr>
        <p:spPr>
          <a:xfrm>
            <a:off x="2582333" y="1552221"/>
            <a:ext cx="1538110" cy="7761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CDEDEC7-9A25-4C16-F08F-19A78E05B88D}"/>
              </a:ext>
            </a:extLst>
          </p:cNvPr>
          <p:cNvSpPr/>
          <p:nvPr/>
        </p:nvSpPr>
        <p:spPr>
          <a:xfrm>
            <a:off x="4346222" y="2328332"/>
            <a:ext cx="1650999" cy="83255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8C1EAE1-5745-FCEA-9464-5136B42C9E03}"/>
              </a:ext>
            </a:extLst>
          </p:cNvPr>
          <p:cNvSpPr/>
          <p:nvPr/>
        </p:nvSpPr>
        <p:spPr>
          <a:xfrm>
            <a:off x="6392333" y="3160888"/>
            <a:ext cx="1100666" cy="62088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0803821-4020-5E43-9F78-75BAA6857595}"/>
              </a:ext>
            </a:extLst>
          </p:cNvPr>
          <p:cNvSpPr/>
          <p:nvPr/>
        </p:nvSpPr>
        <p:spPr>
          <a:xfrm>
            <a:off x="7761111" y="4021667"/>
            <a:ext cx="1594554" cy="9031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FBDB9D9-1339-A737-9CCC-547BFADB531F}"/>
              </a:ext>
            </a:extLst>
          </p:cNvPr>
          <p:cNvSpPr/>
          <p:nvPr/>
        </p:nvSpPr>
        <p:spPr>
          <a:xfrm>
            <a:off x="9637888" y="4699000"/>
            <a:ext cx="1185333" cy="12558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864783D-2BAC-DD9F-1460-14350D7C7FD4}"/>
              </a:ext>
            </a:extLst>
          </p:cNvPr>
          <p:cNvSpPr txBox="1"/>
          <p:nvPr/>
        </p:nvSpPr>
        <p:spPr>
          <a:xfrm>
            <a:off x="280206" y="1617737"/>
            <a:ext cx="148771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err="1">
                <a:cs typeface="Calibri"/>
              </a:rPr>
              <a:t>Quantative</a:t>
            </a:r>
            <a:r>
              <a:rPr lang="en-US" sz="2000" dirty="0">
                <a:cs typeface="Calibri"/>
              </a:rPr>
              <a:t> approach</a:t>
            </a:r>
          </a:p>
        </p:txBody>
      </p:sp>
      <p:sp>
        <p:nvSpPr>
          <p:cNvPr id="4" name="TextBox 3">
            <a:extLst>
              <a:ext uri="{FF2B5EF4-FFF2-40B4-BE49-F238E27FC236}">
                <a16:creationId xmlns:a16="http://schemas.microsoft.com/office/drawing/2014/main" id="{A9D7F32A-DB03-5A9D-BCD9-32843F6E4A71}"/>
              </a:ext>
            </a:extLst>
          </p:cNvPr>
          <p:cNvSpPr txBox="1"/>
          <p:nvPr/>
        </p:nvSpPr>
        <p:spPr>
          <a:xfrm>
            <a:off x="1128889" y="2836333"/>
            <a:ext cx="12558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cs typeface="Calibri"/>
            </a:endParaRPr>
          </a:p>
        </p:txBody>
      </p:sp>
      <p:sp>
        <p:nvSpPr>
          <p:cNvPr id="11" name="TextBox 10">
            <a:extLst>
              <a:ext uri="{FF2B5EF4-FFF2-40B4-BE49-F238E27FC236}">
                <a16:creationId xmlns:a16="http://schemas.microsoft.com/office/drawing/2014/main" id="{167CC0F7-043D-E007-DCE6-705DFA6D4C92}"/>
              </a:ext>
            </a:extLst>
          </p:cNvPr>
          <p:cNvSpPr txBox="1"/>
          <p:nvPr/>
        </p:nvSpPr>
        <p:spPr>
          <a:xfrm>
            <a:off x="246943" y="2506737"/>
            <a:ext cx="217311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cs typeface="Calibri"/>
              </a:rPr>
              <a:t>Sampling Setting</a:t>
            </a:r>
          </a:p>
          <a:p>
            <a:endParaRPr lang="en-US" sz="1600" dirty="0">
              <a:cs typeface="Calibri"/>
            </a:endParaRPr>
          </a:p>
        </p:txBody>
      </p:sp>
      <p:sp>
        <p:nvSpPr>
          <p:cNvPr id="14" name="TextBox 13">
            <a:extLst>
              <a:ext uri="{FF2B5EF4-FFF2-40B4-BE49-F238E27FC236}">
                <a16:creationId xmlns:a16="http://schemas.microsoft.com/office/drawing/2014/main" id="{CBC61509-AB9C-2D12-7BDC-92903FBDEA9C}"/>
              </a:ext>
            </a:extLst>
          </p:cNvPr>
          <p:cNvSpPr txBox="1"/>
          <p:nvPr/>
        </p:nvSpPr>
        <p:spPr>
          <a:xfrm>
            <a:off x="250976" y="3143754"/>
            <a:ext cx="3316110" cy="4206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aseline="30000" dirty="0">
                <a:cs typeface="Calibri"/>
              </a:rPr>
              <a:t>Data Collection </a:t>
            </a:r>
          </a:p>
        </p:txBody>
      </p:sp>
      <p:sp>
        <p:nvSpPr>
          <p:cNvPr id="15" name="TextBox 14">
            <a:extLst>
              <a:ext uri="{FF2B5EF4-FFF2-40B4-BE49-F238E27FC236}">
                <a16:creationId xmlns:a16="http://schemas.microsoft.com/office/drawing/2014/main" id="{60D923BC-1FA1-F875-7B7B-1EE29DC4A3CA}"/>
              </a:ext>
            </a:extLst>
          </p:cNvPr>
          <p:cNvSpPr txBox="1"/>
          <p:nvPr/>
        </p:nvSpPr>
        <p:spPr>
          <a:xfrm>
            <a:off x="268112" y="3861403"/>
            <a:ext cx="2779887" cy="7489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aseline="30000" dirty="0">
                <a:highlight>
                  <a:srgbClr val="EDEBE9"/>
                </a:highlight>
                <a:latin typeface="Calibri"/>
                <a:cs typeface="Calibri"/>
              </a:rPr>
              <a:t>Data Analysis</a:t>
            </a:r>
            <a:endParaRPr lang="en-US" sz="3200" dirty="0"/>
          </a:p>
          <a:p>
            <a:endParaRPr lang="en-US" sz="1600" baseline="30000" dirty="0">
              <a:highlight>
                <a:srgbClr val="EDEBE9"/>
              </a:highlight>
              <a:cs typeface="Calibri"/>
            </a:endParaRPr>
          </a:p>
        </p:txBody>
      </p:sp>
      <p:sp>
        <p:nvSpPr>
          <p:cNvPr id="16" name="TextBox 15">
            <a:extLst>
              <a:ext uri="{FF2B5EF4-FFF2-40B4-BE49-F238E27FC236}">
                <a16:creationId xmlns:a16="http://schemas.microsoft.com/office/drawing/2014/main" id="{5A6AF249-B8B4-2E11-8908-D0D5D04BE730}"/>
              </a:ext>
            </a:extLst>
          </p:cNvPr>
          <p:cNvSpPr txBox="1"/>
          <p:nvPr/>
        </p:nvSpPr>
        <p:spPr>
          <a:xfrm>
            <a:off x="264079" y="4702024"/>
            <a:ext cx="3598332" cy="3795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aseline="30000" dirty="0">
                <a:highlight>
                  <a:srgbClr val="EDEBE9"/>
                </a:highlight>
                <a:cs typeface="Calibri"/>
              </a:rPr>
              <a:t>Ethical Consideration</a:t>
            </a:r>
          </a:p>
        </p:txBody>
      </p:sp>
      <p:sp>
        <p:nvSpPr>
          <p:cNvPr id="17" name="TextBox 16">
            <a:extLst>
              <a:ext uri="{FF2B5EF4-FFF2-40B4-BE49-F238E27FC236}">
                <a16:creationId xmlns:a16="http://schemas.microsoft.com/office/drawing/2014/main" id="{3B59D697-7871-CAF4-A29B-FE9191090DC4}"/>
              </a:ext>
            </a:extLst>
          </p:cNvPr>
          <p:cNvSpPr txBox="1"/>
          <p:nvPr/>
        </p:nvSpPr>
        <p:spPr>
          <a:xfrm>
            <a:off x="207635" y="5326944"/>
            <a:ext cx="3711220" cy="1395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aseline="30000" dirty="0" err="1">
                <a:highlight>
                  <a:srgbClr val="EDEBE9"/>
                </a:highlight>
                <a:cs typeface="Calibri"/>
              </a:rPr>
              <a:t>Interpartation</a:t>
            </a:r>
            <a:r>
              <a:rPr lang="en-US" sz="2800" baseline="30000" dirty="0">
                <a:highlight>
                  <a:srgbClr val="EDEBE9"/>
                </a:highlight>
                <a:cs typeface="Calibri"/>
              </a:rPr>
              <a:t> of findings</a:t>
            </a:r>
          </a:p>
          <a:p>
            <a:endParaRPr lang="en-US" sz="2400" baseline="30000" dirty="0">
              <a:highlight>
                <a:srgbClr val="EDEBE9"/>
              </a:highlight>
              <a:cs typeface="Calibri"/>
            </a:endParaRPr>
          </a:p>
          <a:p>
            <a:r>
              <a:rPr lang="en-US" sz="2400" baseline="30000" dirty="0">
                <a:highlight>
                  <a:srgbClr val="EDEBE9"/>
                </a:highlight>
                <a:latin typeface="Calibri"/>
                <a:cs typeface="Calibri"/>
              </a:rPr>
              <a:t>Implication of Findings</a:t>
            </a:r>
          </a:p>
          <a:p>
            <a:endParaRPr lang="en-US" sz="2400" baseline="30000" dirty="0">
              <a:highlight>
                <a:srgbClr val="EDEBE9"/>
              </a:highlight>
              <a:latin typeface="Calibri"/>
              <a:cs typeface="Calibri"/>
            </a:endParaRPr>
          </a:p>
          <a:p>
            <a:r>
              <a:rPr lang="en-US" baseline="30000" dirty="0">
                <a:highlight>
                  <a:srgbClr val="EDEBE9"/>
                </a:highlight>
                <a:latin typeface="Calibri"/>
                <a:cs typeface="Times New Roman"/>
              </a:rPr>
              <a:t>(Sylvia et al., 2014)</a:t>
            </a:r>
            <a:endParaRPr lang="en-US" dirty="0">
              <a:latin typeface="Calibri"/>
            </a:endParaRPr>
          </a:p>
        </p:txBody>
      </p:sp>
    </p:spTree>
    <p:extLst>
      <p:ext uri="{BB962C8B-B14F-4D97-AF65-F5344CB8AC3E}">
        <p14:creationId xmlns:p14="http://schemas.microsoft.com/office/powerpoint/2010/main" val="31445020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3DCB1A-8C06-5F80-5471-6650805F9087}"/>
              </a:ext>
            </a:extLst>
          </p:cNvPr>
          <p:cNvSpPr>
            <a:spLocks noGrp="1"/>
          </p:cNvSpPr>
          <p:nvPr>
            <p:ph type="title"/>
          </p:nvPr>
        </p:nvSpPr>
        <p:spPr>
          <a:xfrm>
            <a:off x="838200" y="365125"/>
            <a:ext cx="10515600" cy="1325563"/>
          </a:xfrm>
        </p:spPr>
        <p:txBody>
          <a:bodyPr>
            <a:normAutofit/>
          </a:bodyPr>
          <a:lstStyle/>
          <a:p>
            <a:r>
              <a:rPr lang="en-US" sz="5400">
                <a:cs typeface="Calibri Light"/>
              </a:rPr>
              <a:t>Reference</a:t>
            </a:r>
            <a:endParaRPr lang="en-US" sz="5400"/>
          </a:p>
        </p:txBody>
      </p:sp>
      <p:sp>
        <p:nvSpPr>
          <p:cNvPr id="1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A43629AC-A9B3-3581-34B1-41AD899D8BD4}"/>
              </a:ext>
            </a:extLst>
          </p:cNvPr>
          <p:cNvSpPr>
            <a:spLocks noGrp="1"/>
          </p:cNvSpPr>
          <p:nvPr>
            <p:ph idx="1"/>
          </p:nvPr>
        </p:nvSpPr>
        <p:spPr>
          <a:xfrm>
            <a:off x="838200" y="1774162"/>
            <a:ext cx="10515600" cy="4901070"/>
          </a:xfrm>
        </p:spPr>
        <p:txBody>
          <a:bodyPr vert="horz" lIns="91440" tIns="45720" rIns="91440" bIns="45720" rtlCol="0" anchor="t">
            <a:normAutofit fontScale="92500" lnSpcReduction="10000"/>
          </a:bodyPr>
          <a:lstStyle/>
          <a:p>
            <a:r>
              <a:rPr lang="en-US" sz="1800" dirty="0">
                <a:latin typeface="Arial"/>
                <a:cs typeface="Arial"/>
              </a:rPr>
              <a:t>•Bhandari, P. (2022, December 02). </a:t>
            </a:r>
            <a:r>
              <a:rPr lang="en-US" sz="1800" i="1" dirty="0">
                <a:latin typeface="Arial"/>
                <a:cs typeface="Arial"/>
              </a:rPr>
              <a:t>Ethical Considerations in Research | Types &amp; </a:t>
            </a:r>
            <a:r>
              <a:rPr lang="en-US" sz="1800" i="1" dirty="0">
                <a:cs typeface="Calibri"/>
              </a:rPr>
              <a:t>Examples.</a:t>
            </a:r>
            <a:r>
              <a:rPr lang="en-US" sz="1800" dirty="0">
                <a:latin typeface="Arial"/>
                <a:cs typeface="Arial"/>
              </a:rPr>
              <a:t> </a:t>
            </a:r>
            <a:r>
              <a:rPr lang="en-US" sz="1800" dirty="0" err="1">
                <a:latin typeface="Arial"/>
                <a:cs typeface="Arial"/>
              </a:rPr>
              <a:t>Scribbr</a:t>
            </a:r>
            <a:r>
              <a:rPr lang="en-US" sz="1800" dirty="0">
                <a:latin typeface="Arial"/>
                <a:cs typeface="Arial"/>
              </a:rPr>
              <a:t>., Available at: </a:t>
            </a:r>
            <a:r>
              <a:rPr lang="en-US" sz="1800" dirty="0">
                <a:latin typeface="Arial"/>
                <a:cs typeface="Arial"/>
                <a:hlinkClick r:id="rId2"/>
              </a:rPr>
              <a:t>https://www.scribbr.com/methodology/research-</a:t>
            </a:r>
            <a:r>
              <a:rPr lang="en-US" sz="1800" dirty="0">
                <a:cs typeface="Calibri"/>
                <a:hlinkClick r:id="rId2"/>
              </a:rPr>
              <a:t>ethics/</a:t>
            </a:r>
            <a:r>
              <a:rPr lang="en-US" sz="1800" dirty="0">
                <a:latin typeface="Arial"/>
                <a:cs typeface="Arial"/>
              </a:rPr>
              <a:t> (Accessed 25th </a:t>
            </a:r>
            <a:r>
              <a:rPr lang="en-US" sz="1800" dirty="0" err="1">
                <a:latin typeface="Arial"/>
                <a:cs typeface="Arial"/>
              </a:rPr>
              <a:t>Febuary</a:t>
            </a:r>
            <a:r>
              <a:rPr lang="en-US" sz="1800" dirty="0">
                <a:latin typeface="Arial"/>
                <a:cs typeface="Arial"/>
              </a:rPr>
              <a:t> 2024).</a:t>
            </a:r>
          </a:p>
          <a:p>
            <a:r>
              <a:rPr lang="en-US" sz="1300" dirty="0" err="1">
                <a:latin typeface="Times New Roman"/>
                <a:cs typeface="Times New Roman"/>
              </a:rPr>
              <a:t>bbc</a:t>
            </a:r>
            <a:r>
              <a:rPr lang="en-US" sz="1300" dirty="0">
                <a:latin typeface="Times New Roman"/>
                <a:cs typeface="Times New Roman"/>
              </a:rPr>
              <a:t> (2020). Sport England: Why are children from Black, Asian and ethnic minorities less active? - CBBC </a:t>
            </a:r>
            <a:r>
              <a:rPr lang="en-US" sz="1300" dirty="0" err="1">
                <a:latin typeface="Times New Roman"/>
                <a:cs typeface="Times New Roman"/>
              </a:rPr>
              <a:t>Newsround</a:t>
            </a:r>
            <a:r>
              <a:rPr lang="en-US" sz="1300" dirty="0">
                <a:latin typeface="Times New Roman"/>
                <a:cs typeface="Times New Roman"/>
              </a:rPr>
              <a:t>. </a:t>
            </a:r>
            <a:r>
              <a:rPr lang="en-US" sz="1300" i="1" dirty="0">
                <a:latin typeface="Times New Roman"/>
                <a:cs typeface="Times New Roman"/>
                <a:hlinkClick r:id="rId3"/>
              </a:rPr>
              <a:t>www.bbc.co.uk</a:t>
            </a:r>
            <a:r>
              <a:rPr lang="en-US" sz="1300" dirty="0">
                <a:latin typeface="Times New Roman"/>
                <a:cs typeface="Times New Roman"/>
              </a:rPr>
              <a:t>. [online] 20 Jan. Available at: </a:t>
            </a:r>
            <a:r>
              <a:rPr lang="en-US" sz="1300" dirty="0">
                <a:latin typeface="Times New Roman"/>
                <a:cs typeface="Times New Roman"/>
                <a:hlinkClick r:id="rId4"/>
              </a:rPr>
              <a:t>https://www.bbc.co.uk/newsround/51281976.(Assessed</a:t>
            </a:r>
            <a:r>
              <a:rPr lang="en-US" sz="1300" dirty="0">
                <a:latin typeface="Times New Roman"/>
                <a:cs typeface="Times New Roman"/>
              </a:rPr>
              <a:t> on 26th </a:t>
            </a:r>
            <a:r>
              <a:rPr lang="en-US" sz="1300" dirty="0" err="1">
                <a:latin typeface="Times New Roman"/>
                <a:cs typeface="Times New Roman"/>
              </a:rPr>
              <a:t>Febuary</a:t>
            </a:r>
            <a:r>
              <a:rPr lang="en-US" sz="1300" dirty="0">
                <a:latin typeface="Times New Roman"/>
                <a:cs typeface="Times New Roman"/>
              </a:rPr>
              <a:t> 2024).</a:t>
            </a:r>
            <a:endParaRPr lang="en-US" sz="1800" dirty="0">
              <a:latin typeface="Arial"/>
              <a:cs typeface="Arial"/>
            </a:endParaRPr>
          </a:p>
          <a:p>
            <a:r>
              <a:rPr lang="en-US" sz="1600" dirty="0">
                <a:latin typeface="Calibri"/>
                <a:cs typeface="Times New Roman"/>
              </a:rPr>
              <a:t>Closer (2024). </a:t>
            </a:r>
            <a:r>
              <a:rPr lang="en-US" sz="1600" i="1" dirty="0">
                <a:latin typeface="Calibri"/>
                <a:cs typeface="Times New Roman"/>
              </a:rPr>
              <a:t>Physical activity measurement: Data collection methods</a:t>
            </a:r>
            <a:r>
              <a:rPr lang="en-US" sz="1600" dirty="0">
                <a:latin typeface="Calibri"/>
                <a:cs typeface="Times New Roman"/>
              </a:rPr>
              <a:t>. [online] CLOSER. Available at: </a:t>
            </a:r>
            <a:r>
              <a:rPr lang="en-US" sz="1600" dirty="0">
                <a:latin typeface="Calibri"/>
                <a:cs typeface="Times New Roman"/>
                <a:hlinkClick r:id="rId5"/>
              </a:rPr>
              <a:t>https://closer.ac.uk/cross-study-data-guides/physical-activity-measures-guide/data-collection-methods-physical-activity/</a:t>
            </a:r>
            <a:r>
              <a:rPr lang="en-US" sz="1600" dirty="0">
                <a:latin typeface="Calibri"/>
                <a:cs typeface="Times New Roman"/>
              </a:rPr>
              <a:t>.</a:t>
            </a:r>
            <a:r>
              <a:rPr lang="en-US" sz="1600" dirty="0">
                <a:latin typeface="Calibri"/>
                <a:cs typeface="Arial"/>
              </a:rPr>
              <a:t>(Assessed on 25th February 2024).</a:t>
            </a:r>
            <a:endParaRPr lang="en-US" sz="1600">
              <a:latin typeface="Calibri"/>
              <a:cs typeface="Arial"/>
            </a:endParaRPr>
          </a:p>
          <a:p>
            <a:r>
              <a:rPr lang="en-US" sz="1800" dirty="0">
                <a:latin typeface="Arial"/>
                <a:cs typeface="Arial"/>
              </a:rPr>
              <a:t>Cresswell JW, Cresswell JD. (2017). </a:t>
            </a:r>
            <a:r>
              <a:rPr lang="en-US" sz="1800" i="1" dirty="0">
                <a:latin typeface="Arial"/>
                <a:cs typeface="Arial"/>
              </a:rPr>
              <a:t>Research design: qualitative, quantitative </a:t>
            </a:r>
            <a:r>
              <a:rPr lang="en-US" sz="1800" i="1" dirty="0">
                <a:latin typeface="Calibri"/>
                <a:cs typeface="Calibri"/>
              </a:rPr>
              <a:t>and mixed method approaches</a:t>
            </a:r>
            <a:r>
              <a:rPr lang="en-US" sz="1800" dirty="0">
                <a:latin typeface="Arial"/>
                <a:cs typeface="Arial"/>
              </a:rPr>
              <a:t>. (</a:t>
            </a:r>
            <a:r>
              <a:rPr lang="en-US" sz="1800" dirty="0" err="1">
                <a:latin typeface="Arial"/>
                <a:cs typeface="Arial"/>
              </a:rPr>
              <a:t>Edn</a:t>
            </a:r>
            <a:r>
              <a:rPr lang="en-US" sz="1800" dirty="0">
                <a:latin typeface="Arial"/>
                <a:cs typeface="Arial"/>
              </a:rPr>
              <a:t>: 5</a:t>
            </a:r>
            <a:r>
              <a:rPr lang="en-US" sz="1200" baseline="30000" dirty="0">
                <a:latin typeface="Arial"/>
                <a:cs typeface="Arial"/>
              </a:rPr>
              <a:t>th</a:t>
            </a:r>
            <a:r>
              <a:rPr lang="en-US" sz="1800" dirty="0">
                <a:latin typeface="Arial"/>
                <a:cs typeface="Arial"/>
              </a:rPr>
              <a:t>). Sage Publications Inc: </a:t>
            </a:r>
            <a:r>
              <a:rPr lang="en-US" sz="1800" dirty="0">
                <a:latin typeface="Calibri"/>
                <a:cs typeface="Calibri"/>
              </a:rPr>
              <a:t>London</a:t>
            </a:r>
            <a:r>
              <a:rPr lang="en-US" sz="1800" i="1" dirty="0">
                <a:latin typeface="Arial"/>
                <a:cs typeface="Arial"/>
              </a:rPr>
              <a:t>.</a:t>
            </a:r>
            <a:r>
              <a:rPr lang="en-US" sz="1800" dirty="0">
                <a:latin typeface="Arial"/>
                <a:cs typeface="Arial"/>
              </a:rPr>
              <a:t>(Accessed 25th </a:t>
            </a:r>
            <a:r>
              <a:rPr lang="en-US" sz="1800" dirty="0" err="1">
                <a:latin typeface="Arial"/>
                <a:cs typeface="Arial"/>
              </a:rPr>
              <a:t>Febuary</a:t>
            </a:r>
            <a:r>
              <a:rPr lang="en-US" sz="1800" dirty="0">
                <a:latin typeface="Arial"/>
                <a:cs typeface="Arial"/>
              </a:rPr>
              <a:t> 2024).</a:t>
            </a:r>
          </a:p>
          <a:p>
            <a:r>
              <a:rPr lang="en-US" sz="1800" dirty="0">
                <a:latin typeface="Arial"/>
                <a:cs typeface="Arial"/>
              </a:rPr>
              <a:t>Creswell, J.W. (2008). </a:t>
            </a:r>
            <a:r>
              <a:rPr lang="en-US" sz="1800" i="1" dirty="0">
                <a:latin typeface="Arial"/>
                <a:cs typeface="Arial"/>
              </a:rPr>
              <a:t>Educational Research: Planning, conducting, and evaluating quantitative and qualitative research </a:t>
            </a:r>
            <a:r>
              <a:rPr lang="en-US" sz="1800" dirty="0">
                <a:latin typeface="Arial"/>
                <a:cs typeface="Arial"/>
              </a:rPr>
              <a:t>(3rd ed.). Upper Saddle River: </a:t>
            </a:r>
            <a:r>
              <a:rPr lang="en-US" sz="1800" dirty="0">
                <a:latin typeface="Calibri"/>
                <a:cs typeface="Calibri"/>
              </a:rPr>
              <a:t>Pearson (Accessed 25th </a:t>
            </a:r>
            <a:r>
              <a:rPr lang="en-US" sz="1800" dirty="0" err="1">
                <a:latin typeface="Arial"/>
                <a:cs typeface="Arial"/>
              </a:rPr>
              <a:t>Febuary</a:t>
            </a:r>
            <a:r>
              <a:rPr lang="en-US" sz="1800" dirty="0">
                <a:latin typeface="Arial"/>
                <a:cs typeface="Arial"/>
              </a:rPr>
              <a:t> 2024).</a:t>
            </a:r>
          </a:p>
          <a:p>
            <a:r>
              <a:rPr lang="en-US" sz="1600" dirty="0">
                <a:solidFill>
                  <a:srgbClr val="222222"/>
                </a:solidFill>
                <a:latin typeface="Calibri"/>
                <a:ea typeface="Calibri"/>
                <a:cs typeface="Arial"/>
              </a:rPr>
              <a:t>FRSPH, M.J.M., MacGregor, F., Salman, M., Breckon, J., </a:t>
            </a:r>
            <a:r>
              <a:rPr lang="en-US" sz="1600" dirty="0" err="1">
                <a:solidFill>
                  <a:srgbClr val="222222"/>
                </a:solidFill>
                <a:latin typeface="Calibri"/>
                <a:ea typeface="Calibri"/>
                <a:cs typeface="Arial"/>
              </a:rPr>
              <a:t>Kunonga</a:t>
            </a:r>
            <a:r>
              <a:rPr lang="en-US" sz="1600" dirty="0">
                <a:solidFill>
                  <a:srgbClr val="222222"/>
                </a:solidFill>
                <a:latin typeface="Calibri"/>
                <a:ea typeface="Calibri"/>
                <a:cs typeface="Arial"/>
              </a:rPr>
              <a:t>, E., </a:t>
            </a:r>
            <a:r>
              <a:rPr lang="en-US" sz="1600" dirty="0" err="1">
                <a:solidFill>
                  <a:srgbClr val="222222"/>
                </a:solidFill>
                <a:latin typeface="Calibri"/>
                <a:ea typeface="Calibri"/>
                <a:cs typeface="Arial"/>
              </a:rPr>
              <a:t>Tolchard</a:t>
            </a:r>
            <a:r>
              <a:rPr lang="en-US" sz="1600" dirty="0">
                <a:solidFill>
                  <a:srgbClr val="222222"/>
                </a:solidFill>
                <a:latin typeface="Calibri"/>
                <a:ea typeface="Calibri"/>
                <a:cs typeface="Arial"/>
              </a:rPr>
              <a:t>, B. and </a:t>
            </a:r>
            <a:r>
              <a:rPr lang="en-US" sz="1600" dirty="0" err="1">
                <a:solidFill>
                  <a:srgbClr val="222222"/>
                </a:solidFill>
                <a:latin typeface="Calibri"/>
                <a:ea typeface="Calibri"/>
                <a:cs typeface="Arial"/>
              </a:rPr>
              <a:t>Nnyanzi</a:t>
            </a:r>
            <a:r>
              <a:rPr lang="en-US" sz="1600" dirty="0">
                <a:solidFill>
                  <a:srgbClr val="222222"/>
                </a:solidFill>
                <a:latin typeface="Calibri"/>
                <a:ea typeface="Calibri"/>
                <a:cs typeface="Arial"/>
              </a:rPr>
              <a:t>, L., 2022. Exploring the barriers and facilitators to making healthy physical activity lifestyle choices among UK BAME adults during covid-19 pandemic: A study protocol. </a:t>
            </a:r>
            <a:r>
              <a:rPr lang="en-US" sz="1600" i="1" dirty="0">
                <a:solidFill>
                  <a:srgbClr val="222222"/>
                </a:solidFill>
                <a:latin typeface="Calibri"/>
                <a:ea typeface="Calibri"/>
                <a:cs typeface="Arial"/>
              </a:rPr>
              <a:t>International Journal of Physical Activity and Health</a:t>
            </a:r>
            <a:r>
              <a:rPr lang="en-US" sz="1600" dirty="0">
                <a:solidFill>
                  <a:srgbClr val="222222"/>
                </a:solidFill>
                <a:latin typeface="Calibri"/>
                <a:ea typeface="Calibri"/>
                <a:cs typeface="Arial"/>
              </a:rPr>
              <a:t>, </a:t>
            </a:r>
            <a:r>
              <a:rPr lang="en-US" sz="1600" i="1" dirty="0">
                <a:solidFill>
                  <a:srgbClr val="222222"/>
                </a:solidFill>
                <a:latin typeface="Calibri"/>
                <a:ea typeface="Calibri"/>
                <a:cs typeface="Arial"/>
              </a:rPr>
              <a:t>1</a:t>
            </a:r>
            <a:r>
              <a:rPr lang="en-US" sz="1600" dirty="0">
                <a:solidFill>
                  <a:srgbClr val="222222"/>
                </a:solidFill>
                <a:latin typeface="Calibri"/>
                <a:ea typeface="Calibri"/>
                <a:cs typeface="Arial"/>
              </a:rPr>
              <a:t>(3), p.1.</a:t>
            </a:r>
            <a:endParaRPr lang="en-US" sz="1600" dirty="0">
              <a:latin typeface="Calibri"/>
              <a:ea typeface="Calibri"/>
              <a:cs typeface="Arial"/>
            </a:endParaRPr>
          </a:p>
          <a:p>
            <a:r>
              <a:rPr lang="en-US" sz="2000" dirty="0">
                <a:latin typeface="Calibri"/>
                <a:cs typeface="Calibri"/>
              </a:rPr>
              <a:t>Ingle, S. (2020). Sport England warns that BAME people are being ‘excluded and let down’. </a:t>
            </a:r>
            <a:r>
              <a:rPr lang="en-US" sz="2000" i="1" dirty="0">
                <a:latin typeface="Calibri"/>
                <a:cs typeface="Calibri"/>
              </a:rPr>
              <a:t>The Guardian</a:t>
            </a:r>
            <a:r>
              <a:rPr lang="en-US" sz="2000" dirty="0">
                <a:latin typeface="Calibri"/>
                <a:cs typeface="Calibri"/>
              </a:rPr>
              <a:t>. [online] 26 Jan. Available at: </a:t>
            </a:r>
            <a:r>
              <a:rPr lang="en-US" sz="2000" dirty="0">
                <a:latin typeface="Calibri"/>
                <a:cs typeface="Calibri"/>
                <a:hlinkClick r:id="rId6"/>
              </a:rPr>
              <a:t>https://www.theguardian.com/sport/2020/jan/26/sport-england-report-bame-people-excluded-let-down</a:t>
            </a:r>
            <a:r>
              <a:rPr lang="en-US" sz="2000" dirty="0">
                <a:latin typeface="Calibri"/>
                <a:cs typeface="Calibri"/>
              </a:rPr>
              <a:t>. (Assessed on 24th </a:t>
            </a:r>
            <a:r>
              <a:rPr lang="en-US" sz="2000" dirty="0" err="1">
                <a:latin typeface="Calibri"/>
                <a:cs typeface="Calibri"/>
              </a:rPr>
              <a:t>Febuary</a:t>
            </a:r>
            <a:r>
              <a:rPr lang="en-US" sz="2000" dirty="0">
                <a:latin typeface="Calibri"/>
                <a:cs typeface="Calibri"/>
              </a:rPr>
              <a:t> 2024).</a:t>
            </a:r>
          </a:p>
          <a:p>
            <a:r>
              <a:rPr lang="en-US" sz="1600" dirty="0">
                <a:latin typeface="Calibri"/>
                <a:ea typeface="Calibri"/>
                <a:cs typeface="Times New Roman"/>
              </a:rPr>
              <a:t>INFORM, N. (2020). </a:t>
            </a:r>
            <a:r>
              <a:rPr lang="en-US" sz="1600" i="1" dirty="0">
                <a:latin typeface="Calibri"/>
                <a:ea typeface="Calibri"/>
                <a:cs typeface="Times New Roman"/>
              </a:rPr>
              <a:t>Types of exercise</a:t>
            </a:r>
            <a:r>
              <a:rPr lang="en-US" sz="1600" dirty="0">
                <a:latin typeface="Calibri"/>
                <a:ea typeface="Calibri"/>
                <a:cs typeface="Times New Roman"/>
              </a:rPr>
              <a:t>. [online] </a:t>
            </a:r>
            <a:r>
              <a:rPr lang="en-US" sz="1600" dirty="0">
                <a:latin typeface="Calibri"/>
                <a:ea typeface="Calibri"/>
                <a:cs typeface="Times New Roman"/>
                <a:hlinkClick r:id="rId7"/>
              </a:rPr>
              <a:t>www.nhsinform.scot</a:t>
            </a:r>
            <a:r>
              <a:rPr lang="en-US" sz="1600" dirty="0">
                <a:latin typeface="Calibri"/>
                <a:ea typeface="Calibri"/>
                <a:cs typeface="Times New Roman"/>
              </a:rPr>
              <a:t>. Available at: </a:t>
            </a:r>
            <a:r>
              <a:rPr lang="en-US" sz="1600" dirty="0">
                <a:latin typeface="Calibri"/>
                <a:ea typeface="Calibri"/>
                <a:cs typeface="Times New Roman"/>
                <a:hlinkClick r:id="rId8"/>
              </a:rPr>
              <a:t>https://www.nhsinform.scot/healthy-living/keeping-active/getting-started/types-of-exercise</a:t>
            </a:r>
            <a:r>
              <a:rPr lang="en-US" sz="1600" dirty="0">
                <a:latin typeface="Calibri"/>
                <a:ea typeface="Calibri"/>
                <a:cs typeface="Times New Roman"/>
              </a:rPr>
              <a:t>. (Assessed on 26th </a:t>
            </a:r>
            <a:r>
              <a:rPr lang="en-US" sz="1600" err="1">
                <a:latin typeface="Calibri"/>
                <a:ea typeface="Calibri"/>
                <a:cs typeface="Times New Roman"/>
              </a:rPr>
              <a:t>Febuary</a:t>
            </a:r>
            <a:r>
              <a:rPr lang="en-US" sz="1600" dirty="0">
                <a:latin typeface="Calibri"/>
                <a:ea typeface="Calibri"/>
                <a:cs typeface="Times New Roman"/>
              </a:rPr>
              <a:t> 2024).</a:t>
            </a:r>
            <a:endParaRPr lang="en-US" sz="1600" dirty="0">
              <a:latin typeface="Calibri"/>
              <a:ea typeface="Calibri"/>
              <a:cs typeface="Calibri"/>
            </a:endParaRPr>
          </a:p>
          <a:p>
            <a:endParaRPr lang="en-US" sz="1600" dirty="0">
              <a:latin typeface="Calibri"/>
              <a:ea typeface="Calibri"/>
              <a:cs typeface="Calibri"/>
            </a:endParaRPr>
          </a:p>
        </p:txBody>
      </p:sp>
    </p:spTree>
    <p:extLst>
      <p:ext uri="{BB962C8B-B14F-4D97-AF65-F5344CB8AC3E}">
        <p14:creationId xmlns:p14="http://schemas.microsoft.com/office/powerpoint/2010/main" val="2345142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26527-1794-6B90-C286-9CAF87CD2E66}"/>
              </a:ext>
            </a:extLst>
          </p:cNvPr>
          <p:cNvSpPr>
            <a:spLocks noGrp="1"/>
          </p:cNvSpPr>
          <p:nvPr>
            <p:ph idx="1"/>
          </p:nvPr>
        </p:nvSpPr>
        <p:spPr>
          <a:xfrm>
            <a:off x="838200" y="668515"/>
            <a:ext cx="10515600" cy="6185780"/>
          </a:xfrm>
        </p:spPr>
        <p:txBody>
          <a:bodyPr vert="horz" lIns="91440" tIns="45720" rIns="91440" bIns="45720" rtlCol="0" anchor="t">
            <a:normAutofit lnSpcReduction="10000"/>
          </a:bodyPr>
          <a:lstStyle/>
          <a:p>
            <a:endParaRPr lang="en-US" sz="1600" dirty="0">
              <a:ea typeface="+mn-lt"/>
              <a:cs typeface="+mn-lt"/>
            </a:endParaRPr>
          </a:p>
          <a:p>
            <a:r>
              <a:rPr lang="en-US" sz="1600" dirty="0">
                <a:latin typeface="Calibri Light"/>
                <a:ea typeface="+mn-lt"/>
                <a:cs typeface="Times New Roman"/>
              </a:rPr>
              <a:t>Nunez, K. (2019). </a:t>
            </a:r>
            <a:r>
              <a:rPr lang="en-US" sz="1600" i="1" dirty="0">
                <a:latin typeface="Calibri Light"/>
                <a:ea typeface="+mn-lt"/>
                <a:cs typeface="Times New Roman"/>
              </a:rPr>
              <a:t>What You Need to Know About Informed Consent</a:t>
            </a:r>
            <a:r>
              <a:rPr lang="en-US" sz="1600" dirty="0">
                <a:latin typeface="Calibri Light"/>
                <a:ea typeface="+mn-lt"/>
                <a:cs typeface="Times New Roman"/>
              </a:rPr>
              <a:t>. [online] Healthline. Available at: </a:t>
            </a:r>
            <a:r>
              <a:rPr lang="en-US" sz="1600" dirty="0">
                <a:latin typeface="Calibri Light"/>
                <a:ea typeface="+mn-lt"/>
                <a:cs typeface="Times New Roman"/>
                <a:hlinkClick r:id="rId2"/>
              </a:rPr>
              <a:t>https://www.healthline.com/health/informed-consent</a:t>
            </a:r>
            <a:r>
              <a:rPr lang="en-US" sz="1600" dirty="0">
                <a:latin typeface="Calibri Light"/>
                <a:ea typeface="+mn-lt"/>
                <a:cs typeface="Times New Roman"/>
              </a:rPr>
              <a:t>. (Assessed on 26th February 2024).</a:t>
            </a:r>
            <a:endParaRPr lang="en-US" sz="1600" dirty="0">
              <a:latin typeface="Calibri Light"/>
              <a:ea typeface="+mn-lt"/>
              <a:cs typeface="+mn-lt"/>
            </a:endParaRPr>
          </a:p>
          <a:p>
            <a:r>
              <a:rPr lang="en-US" sz="1600" dirty="0">
                <a:ea typeface="+mn-lt"/>
                <a:cs typeface="+mn-lt"/>
              </a:rPr>
              <a:t>Mbabazi, J., MacGregor, F., Breckon, J., </a:t>
            </a:r>
            <a:r>
              <a:rPr lang="en-US" sz="1600" dirty="0" err="1">
                <a:ea typeface="+mn-lt"/>
                <a:cs typeface="+mn-lt"/>
              </a:rPr>
              <a:t>Tolchard</a:t>
            </a:r>
            <a:r>
              <a:rPr lang="en-US" sz="1600" dirty="0">
                <a:ea typeface="+mn-lt"/>
                <a:cs typeface="+mn-lt"/>
              </a:rPr>
              <a:t>, B., Watson, D., Hogg, J., </a:t>
            </a:r>
            <a:r>
              <a:rPr lang="en-US" sz="1600" dirty="0" err="1">
                <a:ea typeface="+mn-lt"/>
                <a:cs typeface="+mn-lt"/>
              </a:rPr>
              <a:t>Kunonga</a:t>
            </a:r>
            <a:r>
              <a:rPr lang="en-US" sz="1600" dirty="0">
                <a:ea typeface="+mn-lt"/>
                <a:cs typeface="+mn-lt"/>
              </a:rPr>
              <a:t>, E., Dorothy Irene Nalweyiso, Teke, J., Dawson, R., George William </a:t>
            </a:r>
            <a:r>
              <a:rPr lang="en-US" sz="1600" dirty="0" err="1">
                <a:ea typeface="+mn-lt"/>
                <a:cs typeface="+mn-lt"/>
              </a:rPr>
              <a:t>Kagugube</a:t>
            </a:r>
            <a:r>
              <a:rPr lang="en-US" sz="1600" dirty="0">
                <a:ea typeface="+mn-lt"/>
                <a:cs typeface="+mn-lt"/>
              </a:rPr>
              <a:t>, Salman, M., Richardson, A.S., Misheck Nkhata and Lawrence Achilles </a:t>
            </a:r>
            <a:r>
              <a:rPr lang="en-US" sz="1600" dirty="0" err="1">
                <a:ea typeface="+mn-lt"/>
                <a:cs typeface="+mn-lt"/>
              </a:rPr>
              <a:t>Nnyanzi</a:t>
            </a:r>
            <a:r>
              <a:rPr lang="en-US" sz="1600" dirty="0">
                <a:ea typeface="+mn-lt"/>
                <a:cs typeface="+mn-lt"/>
              </a:rPr>
              <a:t> (2024). Exploring the barriers and facilitators to making healthy physical activity lifestyle choices among UK BAME adults during the COVID-19 pandemic: a systematic review of qualitative study. </a:t>
            </a:r>
            <a:r>
              <a:rPr lang="en-US" sz="1600" i="1" dirty="0">
                <a:ea typeface="+mn-lt"/>
                <a:cs typeface="+mn-lt"/>
              </a:rPr>
              <a:t>Cogent Public Health</a:t>
            </a:r>
            <a:r>
              <a:rPr lang="en-US" sz="1600" dirty="0">
                <a:ea typeface="+mn-lt"/>
                <a:cs typeface="+mn-lt"/>
              </a:rPr>
              <a:t>, 11(1). </a:t>
            </a:r>
            <a:r>
              <a:rPr lang="en-US" sz="1600" dirty="0" err="1">
                <a:ea typeface="+mn-lt"/>
                <a:cs typeface="+mn-lt"/>
              </a:rPr>
              <a:t>doi:https</a:t>
            </a:r>
            <a:r>
              <a:rPr lang="en-US" sz="1600" dirty="0">
                <a:ea typeface="+mn-lt"/>
                <a:cs typeface="+mn-lt"/>
              </a:rPr>
              <a:t>://doi.org/10.1080/27707571.2023.2294518. (assessed on 23rd </a:t>
            </a:r>
            <a:r>
              <a:rPr lang="en-US" sz="1600" dirty="0" err="1">
                <a:ea typeface="+mn-lt"/>
                <a:cs typeface="+mn-lt"/>
              </a:rPr>
              <a:t>Febuary</a:t>
            </a:r>
            <a:r>
              <a:rPr lang="en-US" sz="1600" dirty="0">
                <a:ea typeface="+mn-lt"/>
                <a:cs typeface="+mn-lt"/>
              </a:rPr>
              <a:t> 2024).</a:t>
            </a:r>
            <a:endParaRPr lang="en-US" sz="2000">
              <a:ea typeface="+mn-lt"/>
              <a:cs typeface="+mn-lt"/>
            </a:endParaRPr>
          </a:p>
          <a:p>
            <a:r>
              <a:rPr lang="en-US" sz="1800" dirty="0">
                <a:latin typeface="Arial"/>
                <a:ea typeface="+mn-lt"/>
                <a:cs typeface="Arial"/>
              </a:rPr>
              <a:t>Maxwell JA. (2012). </a:t>
            </a:r>
            <a:r>
              <a:rPr lang="en-US" sz="1800" i="1" dirty="0">
                <a:latin typeface="Arial"/>
                <a:ea typeface="+mn-lt"/>
                <a:cs typeface="Arial"/>
              </a:rPr>
              <a:t>Qualitative Research Design: An Interactive Approach: 41 </a:t>
            </a:r>
            <a:r>
              <a:rPr lang="en-US" sz="1800" i="1" dirty="0">
                <a:ea typeface="+mn-lt"/>
                <a:cs typeface="+mn-lt"/>
              </a:rPr>
              <a:t>(Applied Social Research Methods</a:t>
            </a:r>
            <a:r>
              <a:rPr lang="en-US" sz="1800" dirty="0">
                <a:latin typeface="Arial"/>
                <a:ea typeface="+mn-lt"/>
                <a:cs typeface="Arial"/>
              </a:rPr>
              <a:t>). Sage Publications Inc: London.(Accessed </a:t>
            </a:r>
            <a:r>
              <a:rPr lang="en-US" sz="1800" dirty="0">
                <a:ea typeface="+mn-lt"/>
                <a:cs typeface="+mn-lt"/>
              </a:rPr>
              <a:t>25th </a:t>
            </a:r>
            <a:r>
              <a:rPr lang="en-US" sz="1800" dirty="0" err="1">
                <a:latin typeface="Arial"/>
                <a:ea typeface="+mn-lt"/>
                <a:cs typeface="Arial"/>
              </a:rPr>
              <a:t>Febuary</a:t>
            </a:r>
            <a:r>
              <a:rPr lang="en-US" sz="1800" dirty="0">
                <a:latin typeface="Arial"/>
                <a:ea typeface="+mn-lt"/>
                <a:cs typeface="Arial"/>
              </a:rPr>
              <a:t> 2024).</a:t>
            </a:r>
            <a:endParaRPr lang="en-US" sz="2000">
              <a:ea typeface="+mn-lt"/>
              <a:cs typeface="+mn-lt"/>
            </a:endParaRPr>
          </a:p>
          <a:p>
            <a:r>
              <a:rPr lang="en-US" sz="1900" dirty="0">
                <a:latin typeface="Calibri"/>
                <a:ea typeface="+mn-lt"/>
                <a:cs typeface="Calibri"/>
              </a:rPr>
              <a:t>Mbabazi, J., </a:t>
            </a:r>
            <a:r>
              <a:rPr lang="en-US" sz="1900" dirty="0" err="1">
                <a:latin typeface="Calibri"/>
                <a:ea typeface="+mn-lt"/>
                <a:cs typeface="Calibri"/>
              </a:rPr>
              <a:t>Kanmodi</a:t>
            </a:r>
            <a:r>
              <a:rPr lang="en-US" sz="1900" dirty="0">
                <a:latin typeface="Calibri"/>
                <a:ea typeface="+mn-lt"/>
                <a:cs typeface="Calibri"/>
              </a:rPr>
              <a:t>, K.K., </a:t>
            </a:r>
            <a:r>
              <a:rPr lang="en-US" sz="1900" dirty="0" err="1">
                <a:latin typeface="Calibri"/>
                <a:ea typeface="+mn-lt"/>
                <a:cs typeface="Calibri"/>
              </a:rPr>
              <a:t>Kunonga</a:t>
            </a:r>
            <a:r>
              <a:rPr lang="en-US" sz="1900" dirty="0">
                <a:latin typeface="Calibri"/>
                <a:ea typeface="+mn-lt"/>
                <a:cs typeface="Calibri"/>
              </a:rPr>
              <a:t>, E., </a:t>
            </a:r>
            <a:r>
              <a:rPr lang="en-US" sz="1900" dirty="0" err="1">
                <a:latin typeface="Calibri"/>
                <a:ea typeface="+mn-lt"/>
                <a:cs typeface="Calibri"/>
              </a:rPr>
              <a:t>Tolchard</a:t>
            </a:r>
            <a:r>
              <a:rPr lang="en-US" sz="1900" dirty="0">
                <a:latin typeface="Calibri"/>
                <a:ea typeface="+mn-lt"/>
                <a:cs typeface="Calibri"/>
              </a:rPr>
              <a:t>, B. and </a:t>
            </a:r>
            <a:r>
              <a:rPr lang="en-US" sz="1900" dirty="0" err="1">
                <a:latin typeface="Calibri"/>
                <a:ea typeface="+mn-lt"/>
                <a:cs typeface="Calibri"/>
              </a:rPr>
              <a:t>Nnyanzi</a:t>
            </a:r>
            <a:r>
              <a:rPr lang="en-US" sz="1900" dirty="0">
                <a:latin typeface="Calibri"/>
                <a:ea typeface="+mn-lt"/>
                <a:cs typeface="Calibri"/>
              </a:rPr>
              <a:t>, L.A. (2022). Barriers and Facilitators of Physical Activity. </a:t>
            </a:r>
            <a:r>
              <a:rPr lang="en-US" sz="1900" i="1" dirty="0">
                <a:latin typeface="Calibri"/>
                <a:ea typeface="+mn-lt"/>
                <a:cs typeface="Calibri"/>
              </a:rPr>
              <a:t>Journal of Health and Allied Sciences NU</a:t>
            </a:r>
            <a:r>
              <a:rPr lang="en-US" sz="1900" dirty="0">
                <a:latin typeface="Calibri"/>
                <a:ea typeface="+mn-lt"/>
                <a:cs typeface="Calibri"/>
              </a:rPr>
              <a:t>, 1(2). </a:t>
            </a:r>
            <a:r>
              <a:rPr lang="en-US" sz="1900" dirty="0" err="1">
                <a:latin typeface="Calibri"/>
                <a:ea typeface="+mn-lt"/>
                <a:cs typeface="Calibri"/>
              </a:rPr>
              <a:t>doi:https</a:t>
            </a:r>
            <a:r>
              <a:rPr lang="en-US" sz="1900" dirty="0">
                <a:latin typeface="Calibri"/>
                <a:ea typeface="+mn-lt"/>
                <a:cs typeface="Calibri"/>
              </a:rPr>
              <a:t>://doi.org/10.1055/s-0042-1753561. (Assessed on 23rd </a:t>
            </a:r>
            <a:r>
              <a:rPr lang="en-US" sz="1900" dirty="0" err="1">
                <a:latin typeface="Calibri"/>
                <a:ea typeface="+mn-lt"/>
                <a:cs typeface="Calibri"/>
              </a:rPr>
              <a:t>Febuary</a:t>
            </a:r>
            <a:r>
              <a:rPr lang="en-US" sz="1900" dirty="0">
                <a:latin typeface="Calibri"/>
                <a:ea typeface="+mn-lt"/>
                <a:cs typeface="Calibri"/>
              </a:rPr>
              <a:t> 2023).</a:t>
            </a:r>
          </a:p>
          <a:p>
            <a:r>
              <a:rPr lang="en-US" sz="1800" dirty="0">
                <a:latin typeface="Calibri"/>
                <a:ea typeface="+mn-lt"/>
                <a:cs typeface="Times New Roman"/>
              </a:rPr>
              <a:t>Mental Health Foundation (2021). </a:t>
            </a:r>
            <a:r>
              <a:rPr lang="en-US" sz="1800" i="1" dirty="0">
                <a:latin typeface="Calibri"/>
                <a:ea typeface="+mn-lt"/>
                <a:cs typeface="Times New Roman"/>
              </a:rPr>
              <a:t>Black, Asian and Minority Ethnic (BAME) Communities</a:t>
            </a:r>
            <a:r>
              <a:rPr lang="en-US" sz="1800" dirty="0">
                <a:latin typeface="Calibri"/>
                <a:ea typeface="+mn-lt"/>
                <a:cs typeface="Times New Roman"/>
              </a:rPr>
              <a:t>. [online] </a:t>
            </a:r>
            <a:r>
              <a:rPr lang="en-US" sz="1800" dirty="0">
                <a:latin typeface="Calibri"/>
                <a:ea typeface="+mn-lt"/>
                <a:cs typeface="Times New Roman"/>
                <a:hlinkClick r:id="rId3"/>
              </a:rPr>
              <a:t>www.mentalhealth.org.uk</a:t>
            </a:r>
            <a:r>
              <a:rPr lang="en-US" sz="1800" dirty="0">
                <a:latin typeface="Calibri"/>
                <a:ea typeface="+mn-lt"/>
                <a:cs typeface="Times New Roman"/>
              </a:rPr>
              <a:t>. Available at: </a:t>
            </a:r>
            <a:r>
              <a:rPr lang="en-US" sz="1800" dirty="0">
                <a:latin typeface="Calibri"/>
                <a:ea typeface="+mn-lt"/>
                <a:cs typeface="Times New Roman"/>
                <a:hlinkClick r:id="rId4"/>
              </a:rPr>
              <a:t>https://www.mentalhealth.org.uk/explore-mental-health/a-z-topics/black-asian-and-minority-ethnic-bame-communities</a:t>
            </a:r>
            <a:r>
              <a:rPr lang="en-US" sz="1800" dirty="0">
                <a:latin typeface="Calibri"/>
                <a:ea typeface="+mn-lt"/>
                <a:cs typeface="Times New Roman"/>
              </a:rPr>
              <a:t>. (Assessed 26th </a:t>
            </a:r>
            <a:r>
              <a:rPr lang="en-US" sz="1800" dirty="0" err="1">
                <a:latin typeface="Calibri"/>
                <a:ea typeface="+mn-lt"/>
                <a:cs typeface="Times New Roman"/>
              </a:rPr>
              <a:t>Fabuary</a:t>
            </a:r>
            <a:r>
              <a:rPr lang="en-US" sz="1800" dirty="0">
                <a:latin typeface="Calibri"/>
                <a:ea typeface="+mn-lt"/>
                <a:cs typeface="Times New Roman"/>
              </a:rPr>
              <a:t> 2024).</a:t>
            </a:r>
            <a:endParaRPr lang="en-US" sz="1800" dirty="0">
              <a:latin typeface="Calibri"/>
              <a:ea typeface="+mn-lt"/>
              <a:cs typeface="+mn-lt"/>
            </a:endParaRPr>
          </a:p>
          <a:p>
            <a:r>
              <a:rPr lang="en-US" sz="2000" dirty="0">
                <a:ea typeface="+mn-lt"/>
                <a:cs typeface="+mn-lt"/>
              </a:rPr>
              <a:t>Physical activity (PA) is defined as any movement of the body made by the skeletal muscles that needs the intake of energy (Caspersen et al., 1985; Dasso, 2019; Mbabazi). </a:t>
            </a:r>
            <a:endParaRPr lang="en-US" dirty="0">
              <a:latin typeface="Calibri" panose="020F0502020204030204"/>
              <a:ea typeface="+mn-lt"/>
              <a:cs typeface="Calibri"/>
            </a:endParaRPr>
          </a:p>
          <a:p>
            <a:r>
              <a:rPr lang="en-US" sz="1800" dirty="0">
                <a:latin typeface="Calibri"/>
                <a:ea typeface="+mn-lt"/>
                <a:cs typeface="Calibri"/>
              </a:rPr>
              <a:t>Public Health England (2021). </a:t>
            </a:r>
            <a:r>
              <a:rPr lang="en-US" sz="1800" i="1" dirty="0">
                <a:latin typeface="Calibri"/>
                <a:ea typeface="+mn-lt"/>
                <a:cs typeface="Calibri"/>
              </a:rPr>
              <a:t>Physical Activity Data tool: Statistical commentary, March 2021</a:t>
            </a:r>
            <a:r>
              <a:rPr lang="en-US" sz="1800" dirty="0">
                <a:latin typeface="Calibri"/>
                <a:ea typeface="+mn-lt"/>
                <a:cs typeface="Calibri"/>
              </a:rPr>
              <a:t>. [online] GOV.UK. Available at: </a:t>
            </a:r>
            <a:r>
              <a:rPr lang="en-US" sz="1800" dirty="0">
                <a:latin typeface="Calibri"/>
                <a:ea typeface="+mn-lt"/>
                <a:cs typeface="Calibri"/>
                <a:hlinkClick r:id="rId5"/>
              </a:rPr>
              <a:t>https://www.gov.uk/government/statistics/physical-activity-data-tool-march-2021-update/physical-activity-data-tool-statistical-commentary-march-2021</a:t>
            </a:r>
            <a:r>
              <a:rPr lang="en-US" sz="1800" dirty="0">
                <a:latin typeface="Calibri"/>
                <a:ea typeface="+mn-lt"/>
                <a:cs typeface="Calibri"/>
              </a:rPr>
              <a:t>. (assessed on 23rdFebuary 2024).</a:t>
            </a:r>
          </a:p>
          <a:p>
            <a:endParaRPr lang="en-US" sz="1600" dirty="0">
              <a:solidFill>
                <a:srgbClr val="222222"/>
              </a:solidFill>
              <a:latin typeface="Calibri"/>
              <a:ea typeface="+mn-lt"/>
              <a:cs typeface="Calibri"/>
            </a:endParaRPr>
          </a:p>
          <a:p>
            <a:endParaRPr lang="en-US" sz="1600" dirty="0">
              <a:solidFill>
                <a:srgbClr val="222222"/>
              </a:solidFill>
              <a:ea typeface="Calibri"/>
              <a:cs typeface="Arial"/>
            </a:endParaRPr>
          </a:p>
          <a:p>
            <a:endParaRPr lang="en-US" sz="1800" dirty="0">
              <a:latin typeface="Calibri"/>
              <a:cs typeface="Calibri"/>
            </a:endParaRPr>
          </a:p>
          <a:p>
            <a:endParaRPr lang="en-US" sz="1800" dirty="0">
              <a:latin typeface="Calibri"/>
              <a:cs typeface="Times New Roman"/>
            </a:endParaRPr>
          </a:p>
          <a:p>
            <a:endParaRPr lang="en-US" sz="1800" dirty="0">
              <a:latin typeface="Calibri"/>
              <a:cs typeface="Times New Roman"/>
            </a:endParaRPr>
          </a:p>
          <a:p>
            <a:endParaRPr lang="en-US" sz="1600" dirty="0">
              <a:latin typeface="Calibri"/>
              <a:cs typeface="Times New Roman"/>
            </a:endParaRPr>
          </a:p>
          <a:p>
            <a:endParaRPr lang="en-US" sz="1800" dirty="0">
              <a:latin typeface="Calibri"/>
              <a:cs typeface="Times New Roman"/>
            </a:endParaRPr>
          </a:p>
          <a:p>
            <a:endParaRPr lang="en-US" sz="2000" dirty="0">
              <a:latin typeface="Calibri"/>
              <a:cs typeface="Times New Roman"/>
            </a:endParaRPr>
          </a:p>
          <a:p>
            <a:endParaRPr lang="en-US" sz="1200" dirty="0">
              <a:latin typeface="Times New Roman"/>
              <a:cs typeface="Times New Roman"/>
            </a:endParaRPr>
          </a:p>
        </p:txBody>
      </p:sp>
    </p:spTree>
    <p:extLst>
      <p:ext uri="{BB962C8B-B14F-4D97-AF65-F5344CB8AC3E}">
        <p14:creationId xmlns:p14="http://schemas.microsoft.com/office/powerpoint/2010/main" val="1437013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772AC-C515-B777-4BAD-F3E49FF540D4}"/>
              </a:ext>
            </a:extLst>
          </p:cNvPr>
          <p:cNvSpPr>
            <a:spLocks noGrp="1"/>
          </p:cNvSpPr>
          <p:nvPr>
            <p:ph type="title"/>
          </p:nvPr>
        </p:nvSpPr>
        <p:spPr/>
        <p:txBody>
          <a:bodyPr/>
          <a:lstStyle/>
          <a:p>
            <a:r>
              <a:rPr lang="en-US" b="1" dirty="0">
                <a:cs typeface="Calibri Light"/>
              </a:rPr>
              <a:t>Reference</a:t>
            </a:r>
            <a:endParaRPr lang="en-US" b="1" dirty="0" err="1"/>
          </a:p>
        </p:txBody>
      </p:sp>
      <p:sp>
        <p:nvSpPr>
          <p:cNvPr id="3" name="Content Placeholder 2">
            <a:extLst>
              <a:ext uri="{FF2B5EF4-FFF2-40B4-BE49-F238E27FC236}">
                <a16:creationId xmlns:a16="http://schemas.microsoft.com/office/drawing/2014/main" id="{F9AE4517-17B8-2F1E-9E2A-99ACDFA4D58B}"/>
              </a:ext>
            </a:extLst>
          </p:cNvPr>
          <p:cNvSpPr>
            <a:spLocks noGrp="1"/>
          </p:cNvSpPr>
          <p:nvPr>
            <p:ph idx="1"/>
          </p:nvPr>
        </p:nvSpPr>
        <p:spPr>
          <a:xfrm>
            <a:off x="823823" y="1394304"/>
            <a:ext cx="10515600" cy="4351338"/>
          </a:xfrm>
        </p:spPr>
        <p:txBody>
          <a:bodyPr vert="horz" lIns="91440" tIns="45720" rIns="91440" bIns="45720" rtlCol="0" anchor="t">
            <a:noAutofit/>
          </a:bodyPr>
          <a:lstStyle/>
          <a:p>
            <a:endParaRPr lang="en-US" sz="2000" dirty="0">
              <a:solidFill>
                <a:srgbClr val="222222"/>
              </a:solidFill>
              <a:latin typeface="Calibri"/>
              <a:ea typeface="Calibri"/>
              <a:cs typeface="Calibri"/>
            </a:endParaRPr>
          </a:p>
          <a:p>
            <a:r>
              <a:rPr lang="en-US" sz="2000" dirty="0" err="1">
                <a:solidFill>
                  <a:srgbClr val="222222"/>
                </a:solidFill>
                <a:latin typeface="Calibri"/>
                <a:ea typeface="Calibri"/>
                <a:cs typeface="Times New Roman"/>
              </a:rPr>
              <a:t>Koshoedo</a:t>
            </a:r>
            <a:r>
              <a:rPr lang="en-US" sz="2000" dirty="0">
                <a:solidFill>
                  <a:srgbClr val="222222"/>
                </a:solidFill>
                <a:latin typeface="Calibri"/>
                <a:ea typeface="Calibri"/>
                <a:cs typeface="Times New Roman"/>
              </a:rPr>
              <a:t>, S.A., Paul-</a:t>
            </a:r>
            <a:r>
              <a:rPr lang="en-US" sz="2000" dirty="0" err="1">
                <a:solidFill>
                  <a:srgbClr val="222222"/>
                </a:solidFill>
                <a:latin typeface="Calibri"/>
                <a:ea typeface="Calibri"/>
                <a:cs typeface="Times New Roman"/>
              </a:rPr>
              <a:t>Ebhohimhen</a:t>
            </a:r>
            <a:r>
              <a:rPr lang="en-US" sz="2000" dirty="0">
                <a:solidFill>
                  <a:srgbClr val="222222"/>
                </a:solidFill>
                <a:latin typeface="Calibri"/>
                <a:ea typeface="Calibri"/>
                <a:cs typeface="Times New Roman"/>
              </a:rPr>
              <a:t>, V.A., Jepson, R.G. and Watson, M.C. (2015). Understanding the complex interplay of barriers to physical activity amongst black and minority ethnic groups in the United Kingdom: a qualitative synthesis using meta-ethnography. </a:t>
            </a:r>
            <a:r>
              <a:rPr lang="en-US" sz="2000" i="1" dirty="0">
                <a:solidFill>
                  <a:srgbClr val="222222"/>
                </a:solidFill>
                <a:latin typeface="Calibri"/>
                <a:ea typeface="Calibri"/>
                <a:cs typeface="Times New Roman"/>
              </a:rPr>
              <a:t>BMC Public Health</a:t>
            </a:r>
            <a:r>
              <a:rPr lang="en-US" sz="2000" dirty="0">
                <a:solidFill>
                  <a:srgbClr val="222222"/>
                </a:solidFill>
                <a:latin typeface="Calibri"/>
                <a:ea typeface="Calibri"/>
                <a:cs typeface="Times New Roman"/>
              </a:rPr>
              <a:t>, [online] 15(1). </a:t>
            </a:r>
            <a:r>
              <a:rPr lang="en-US" sz="2000" dirty="0" err="1">
                <a:solidFill>
                  <a:srgbClr val="222222"/>
                </a:solidFill>
                <a:latin typeface="Calibri"/>
                <a:ea typeface="Calibri"/>
                <a:cs typeface="Times New Roman"/>
              </a:rPr>
              <a:t>doi:https</a:t>
            </a:r>
            <a:r>
              <a:rPr lang="en-US" sz="2000" dirty="0">
                <a:solidFill>
                  <a:srgbClr val="222222"/>
                </a:solidFill>
                <a:latin typeface="Calibri"/>
                <a:ea typeface="Calibri"/>
                <a:cs typeface="Times New Roman"/>
              </a:rPr>
              <a:t>://doi.org/10.1186/s12889-015-1893-0. (Assessed on 26th February 2024).</a:t>
            </a:r>
            <a:endParaRPr lang="en-US" sz="2000" dirty="0">
              <a:solidFill>
                <a:srgbClr val="222222"/>
              </a:solidFill>
              <a:latin typeface="Calibri"/>
              <a:ea typeface="Calibri"/>
              <a:cs typeface="Calibri"/>
            </a:endParaRPr>
          </a:p>
          <a:p>
            <a:r>
              <a:rPr lang="en-US" sz="2000" dirty="0" err="1">
                <a:solidFill>
                  <a:srgbClr val="222222"/>
                </a:solidFill>
                <a:latin typeface="Calibri"/>
                <a:cs typeface="Calibri"/>
              </a:rPr>
              <a:t>Peerbhoy</a:t>
            </a:r>
            <a:r>
              <a:rPr lang="en-US" sz="2000" dirty="0">
                <a:solidFill>
                  <a:srgbClr val="222222"/>
                </a:solidFill>
                <a:latin typeface="Calibri"/>
                <a:cs typeface="Calibri"/>
              </a:rPr>
              <a:t>, D., Minou, M. and Stratton, G., 2021. Women, wellbeing and the city: A model of participatory health research exploring physical activity in Black, Asian and minority ethnic communities. </a:t>
            </a:r>
            <a:r>
              <a:rPr lang="en-US" sz="2000" i="1" dirty="0">
                <a:solidFill>
                  <a:srgbClr val="222222"/>
                </a:solidFill>
                <a:latin typeface="Calibri"/>
                <a:cs typeface="Calibri"/>
              </a:rPr>
              <a:t>Health Education Journal</a:t>
            </a:r>
            <a:r>
              <a:rPr lang="en-US" sz="2000" dirty="0">
                <a:solidFill>
                  <a:srgbClr val="222222"/>
                </a:solidFill>
                <a:latin typeface="Calibri"/>
                <a:cs typeface="Calibri"/>
              </a:rPr>
              <a:t>, </a:t>
            </a:r>
            <a:r>
              <a:rPr lang="en-US" sz="2000" i="1" dirty="0">
                <a:solidFill>
                  <a:srgbClr val="222222"/>
                </a:solidFill>
                <a:latin typeface="Calibri"/>
                <a:cs typeface="Calibri"/>
              </a:rPr>
              <a:t>80</a:t>
            </a:r>
            <a:r>
              <a:rPr lang="en-US" sz="2000" dirty="0">
                <a:solidFill>
                  <a:srgbClr val="222222"/>
                </a:solidFill>
                <a:latin typeface="Calibri"/>
                <a:cs typeface="Calibri"/>
              </a:rPr>
              <a:t>(3), pp.287-299. (</a:t>
            </a:r>
            <a:r>
              <a:rPr lang="en-US" sz="2000" dirty="0" err="1">
                <a:solidFill>
                  <a:srgbClr val="222222"/>
                </a:solidFill>
                <a:latin typeface="Calibri"/>
                <a:cs typeface="Calibri"/>
              </a:rPr>
              <a:t>Assesed</a:t>
            </a:r>
            <a:r>
              <a:rPr lang="en-US" sz="2000" dirty="0">
                <a:solidFill>
                  <a:srgbClr val="222222"/>
                </a:solidFill>
                <a:latin typeface="Calibri"/>
                <a:cs typeface="Calibri"/>
              </a:rPr>
              <a:t> on 26th </a:t>
            </a:r>
            <a:r>
              <a:rPr lang="en-US" sz="2000" dirty="0" err="1">
                <a:solidFill>
                  <a:srgbClr val="222222"/>
                </a:solidFill>
                <a:latin typeface="Calibri"/>
                <a:cs typeface="Calibri"/>
              </a:rPr>
              <a:t>Febuary</a:t>
            </a:r>
            <a:r>
              <a:rPr lang="en-US" sz="2000" dirty="0">
                <a:solidFill>
                  <a:srgbClr val="222222"/>
                </a:solidFill>
                <a:latin typeface="Calibri"/>
                <a:cs typeface="Calibri"/>
              </a:rPr>
              <a:t> 2024).</a:t>
            </a:r>
            <a:endParaRPr lang="en-US" sz="2000" dirty="0">
              <a:latin typeface="Calibri"/>
              <a:ea typeface="Calibri"/>
              <a:cs typeface="Times New Roman"/>
            </a:endParaRPr>
          </a:p>
          <a:p>
            <a:r>
              <a:rPr lang="en-US" sz="2000" dirty="0">
                <a:latin typeface="Calibri"/>
                <a:ea typeface="Calibri"/>
                <a:cs typeface="Times New Roman"/>
              </a:rPr>
              <a:t>Silfee, V.J., Haughton, C.F., Jake-</a:t>
            </a:r>
            <a:r>
              <a:rPr lang="en-US" sz="2000" err="1">
                <a:latin typeface="Calibri"/>
                <a:ea typeface="Calibri"/>
                <a:cs typeface="Times New Roman"/>
              </a:rPr>
              <a:t>Schoffman</a:t>
            </a:r>
            <a:r>
              <a:rPr lang="en-US" sz="2000" dirty="0">
                <a:latin typeface="Calibri"/>
                <a:ea typeface="Calibri"/>
                <a:cs typeface="Times New Roman"/>
              </a:rPr>
              <a:t>, D.E., Lopez-Cepero, A., May, C.N., Sreedhara, M., </a:t>
            </a:r>
            <a:r>
              <a:rPr lang="en-US" sz="2000" dirty="0">
                <a:latin typeface="Calibri"/>
                <a:ea typeface="Calibri"/>
                <a:cs typeface="Calibri"/>
              </a:rPr>
              <a:t>Rosal, M.C. and Lemn, S.C. (2018). Objective measurement of physical activity outcomes in lifestyle interventions among adults: A systematic review. </a:t>
            </a:r>
            <a:r>
              <a:rPr lang="en-US" sz="2000" i="1" dirty="0">
                <a:latin typeface="Calibri"/>
                <a:ea typeface="Calibri"/>
                <a:cs typeface="Times New Roman"/>
              </a:rPr>
              <a:t>Preventive Medicine Reports</a:t>
            </a:r>
            <a:r>
              <a:rPr lang="en-US" sz="2000" dirty="0">
                <a:latin typeface="Calibri"/>
                <a:ea typeface="Calibri"/>
                <a:cs typeface="Times New Roman"/>
              </a:rPr>
              <a:t>, [online] </a:t>
            </a:r>
            <a:r>
              <a:rPr lang="en-US" sz="2000" dirty="0">
                <a:latin typeface="Calibri"/>
                <a:ea typeface="Calibri"/>
                <a:cs typeface="Calibri"/>
              </a:rPr>
              <a:t>11(2), pp.74–80. </a:t>
            </a:r>
            <a:r>
              <a:rPr lang="en-US" sz="2000" err="1">
                <a:latin typeface="Calibri"/>
                <a:ea typeface="Calibri"/>
                <a:cs typeface="Times New Roman"/>
              </a:rPr>
              <a:t>doi:https</a:t>
            </a:r>
            <a:r>
              <a:rPr lang="en-US" sz="2000" dirty="0">
                <a:latin typeface="Calibri"/>
                <a:ea typeface="Calibri"/>
                <a:cs typeface="Times New Roman"/>
              </a:rPr>
              <a:t>://doi.org/10.1016/j.pmedr.2018.05.003. (Assessed on 25th </a:t>
            </a:r>
            <a:r>
              <a:rPr lang="en-US" sz="2000" err="1">
                <a:latin typeface="Calibri"/>
                <a:ea typeface="Calibri"/>
                <a:cs typeface="Calibri"/>
              </a:rPr>
              <a:t>Febuary</a:t>
            </a:r>
            <a:r>
              <a:rPr lang="en-US" sz="2000" dirty="0">
                <a:latin typeface="Calibri"/>
                <a:ea typeface="Calibri"/>
                <a:cs typeface="Calibri"/>
              </a:rPr>
              <a:t> 2024).</a:t>
            </a:r>
            <a:endParaRPr lang="en-US" sz="2000" dirty="0">
              <a:latin typeface="Calibri"/>
              <a:ea typeface="Calibri"/>
              <a:cs typeface="Times New Roman"/>
            </a:endParaRPr>
          </a:p>
          <a:p>
            <a:r>
              <a:rPr lang="en-US" sz="2000" dirty="0">
                <a:latin typeface="Calibri"/>
                <a:cs typeface="Times New Roman"/>
              </a:rPr>
              <a:t>Sport England (2020). </a:t>
            </a:r>
            <a:r>
              <a:rPr lang="en-US" sz="2000" i="1" dirty="0">
                <a:latin typeface="Calibri"/>
                <a:cs typeface="Times New Roman"/>
              </a:rPr>
              <a:t>‘Sport for all’ highlights ethnicity gap in sport</a:t>
            </a:r>
            <a:r>
              <a:rPr lang="en-US" sz="2000" dirty="0">
                <a:latin typeface="Calibri"/>
                <a:cs typeface="Times New Roman"/>
              </a:rPr>
              <a:t>. [online] Sport England. Available at: </a:t>
            </a:r>
            <a:r>
              <a:rPr lang="en-US" sz="2000" dirty="0">
                <a:latin typeface="Calibri"/>
                <a:cs typeface="Times New Roman"/>
                <a:hlinkClick r:id="rId2"/>
              </a:rPr>
              <a:t>https://www.sportengland.org/news/sport-for-all</a:t>
            </a:r>
            <a:r>
              <a:rPr lang="en-US" sz="2000" dirty="0">
                <a:latin typeface="Calibri"/>
                <a:cs typeface="Times New Roman"/>
              </a:rPr>
              <a:t>.  (assessed on 23rdFebuary 2024).</a:t>
            </a:r>
            <a:endParaRPr lang="en-US" sz="2000">
              <a:ea typeface="Calibri"/>
              <a:cs typeface="Calibri"/>
            </a:endParaRPr>
          </a:p>
          <a:p>
            <a:endParaRPr lang="en-US" sz="1700" dirty="0">
              <a:latin typeface="Calibri"/>
              <a:ea typeface="Calibri"/>
              <a:cs typeface="Calibri"/>
            </a:endParaRPr>
          </a:p>
          <a:p>
            <a:endParaRPr lang="en-US" sz="1800" dirty="0">
              <a:latin typeface="Times New Roman"/>
              <a:ea typeface="Calibri"/>
              <a:cs typeface="Times New Roman"/>
            </a:endParaRPr>
          </a:p>
          <a:p>
            <a:endParaRPr lang="en-US" sz="1700" dirty="0">
              <a:latin typeface="Calibri"/>
              <a:ea typeface="Calibri"/>
              <a:cs typeface="Calibri"/>
            </a:endParaRPr>
          </a:p>
          <a:p>
            <a:endParaRPr lang="en-US" sz="1800" dirty="0">
              <a:latin typeface="Calibri"/>
              <a:ea typeface="Calibri"/>
              <a:cs typeface="Times New Roman"/>
            </a:endParaRPr>
          </a:p>
          <a:p>
            <a:endParaRPr lang="en-US" sz="1800" dirty="0">
              <a:latin typeface="Calibri"/>
              <a:ea typeface="Calibri"/>
              <a:cs typeface="Times New Roman"/>
            </a:endParaRPr>
          </a:p>
          <a:p>
            <a:endParaRPr lang="en-US" sz="1200" dirty="0">
              <a:latin typeface="Times New Roman"/>
              <a:cs typeface="Times New Roman"/>
            </a:endParaRPr>
          </a:p>
          <a:p>
            <a:endParaRPr lang="en-US" sz="1200" dirty="0">
              <a:latin typeface="Times New Roman"/>
              <a:cs typeface="Times New Roman"/>
            </a:endParaRPr>
          </a:p>
        </p:txBody>
      </p:sp>
    </p:spTree>
    <p:extLst>
      <p:ext uri="{BB962C8B-B14F-4D97-AF65-F5344CB8AC3E}">
        <p14:creationId xmlns:p14="http://schemas.microsoft.com/office/powerpoint/2010/main" val="1425130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BD725-C28C-F284-25A1-8DEECA744EA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779FA0-C173-D831-F337-412F8FCE22BE}"/>
              </a:ext>
            </a:extLst>
          </p:cNvPr>
          <p:cNvSpPr>
            <a:spLocks noGrp="1"/>
          </p:cNvSpPr>
          <p:nvPr>
            <p:ph idx="1"/>
          </p:nvPr>
        </p:nvSpPr>
        <p:spPr/>
        <p:txBody>
          <a:bodyPr vert="horz" lIns="91440" tIns="45720" rIns="91440" bIns="45720" rtlCol="0" anchor="t">
            <a:normAutofit fontScale="92500" lnSpcReduction="10000"/>
          </a:bodyPr>
          <a:lstStyle/>
          <a:p>
            <a:endParaRPr lang="en-US" sz="1800" dirty="0">
              <a:latin typeface="Times New Roman"/>
              <a:cs typeface="Times New Roman"/>
            </a:endParaRPr>
          </a:p>
          <a:p>
            <a:r>
              <a:rPr lang="en-US" sz="1800" err="1">
                <a:latin typeface="Calibri"/>
                <a:cs typeface="Times New Roman"/>
              </a:rPr>
              <a:t>Mandolesi</a:t>
            </a:r>
            <a:r>
              <a:rPr lang="en-US" sz="1800" dirty="0">
                <a:latin typeface="Calibri"/>
                <a:cs typeface="Times New Roman"/>
              </a:rPr>
              <a:t>, L., </a:t>
            </a:r>
            <a:r>
              <a:rPr lang="en-US" sz="1800" err="1">
                <a:latin typeface="Calibri"/>
                <a:cs typeface="Times New Roman"/>
              </a:rPr>
              <a:t>Polverino</a:t>
            </a:r>
            <a:r>
              <a:rPr lang="en-US" sz="1800" dirty="0">
                <a:latin typeface="Calibri"/>
                <a:cs typeface="Times New Roman"/>
              </a:rPr>
              <a:t>, A., Montuori, S., Foti, F., Ferraioli, G., Sorrentino, P. and Sorrentino, G. (2018). Effects of physical exercise on cognitive functioning and wellbeing: Biological and psychological benefits. </a:t>
            </a:r>
            <a:r>
              <a:rPr lang="en-US" sz="1800" i="1" dirty="0">
                <a:latin typeface="Calibri"/>
                <a:cs typeface="Times New Roman"/>
              </a:rPr>
              <a:t>Frontiers in Psychology</a:t>
            </a:r>
            <a:r>
              <a:rPr lang="en-US" sz="1800" dirty="0">
                <a:latin typeface="Calibri"/>
                <a:cs typeface="Times New Roman"/>
              </a:rPr>
              <a:t>, [online] 9(9). </a:t>
            </a:r>
            <a:r>
              <a:rPr lang="en-US" sz="1800" err="1">
                <a:latin typeface="Calibri"/>
                <a:cs typeface="Times New Roman"/>
              </a:rPr>
              <a:t>doi:https</a:t>
            </a:r>
            <a:r>
              <a:rPr lang="en-US" sz="1800" dirty="0">
                <a:latin typeface="Calibri"/>
                <a:cs typeface="Times New Roman"/>
              </a:rPr>
              <a:t>://doi.org/10.3389/fpsyg.2018.00509.</a:t>
            </a:r>
          </a:p>
          <a:p>
            <a:endParaRPr lang="en-US" sz="1800" dirty="0">
              <a:latin typeface="Times New Roman"/>
              <a:cs typeface="Times New Roman"/>
            </a:endParaRPr>
          </a:p>
          <a:p>
            <a:r>
              <a:rPr lang="en-US" sz="1700" dirty="0">
                <a:latin typeface="Calibri"/>
                <a:ea typeface="Calibri"/>
                <a:cs typeface="Calibri"/>
              </a:rPr>
              <a:t>Sylvia, L.G., Bernstein, E.E., Hubbard, J.L., Keating, L. and Anderson, E.J. (2014). Practical Guide to Measuring Physical Activity. </a:t>
            </a:r>
            <a:r>
              <a:rPr lang="en-US" sz="1700" i="1" dirty="0">
                <a:latin typeface="Calibri"/>
                <a:ea typeface="Calibri"/>
                <a:cs typeface="Calibri"/>
              </a:rPr>
              <a:t>Journal of the Academy of Nutrition and Dietetics</a:t>
            </a:r>
            <a:r>
              <a:rPr lang="en-US" sz="1700" dirty="0">
                <a:latin typeface="Calibri"/>
                <a:ea typeface="Calibri"/>
                <a:cs typeface="Calibri"/>
              </a:rPr>
              <a:t>, [online] 114(2), pp.199–208. </a:t>
            </a:r>
            <a:r>
              <a:rPr lang="en-US" sz="1700" err="1">
                <a:latin typeface="Calibri"/>
                <a:ea typeface="Calibri"/>
                <a:cs typeface="Calibri"/>
              </a:rPr>
              <a:t>doi:https</a:t>
            </a:r>
            <a:r>
              <a:rPr lang="en-US" sz="1700" dirty="0">
                <a:latin typeface="Calibri"/>
                <a:ea typeface="Calibri"/>
                <a:cs typeface="Calibri"/>
              </a:rPr>
              <a:t>://doi.org/10.1016/j.jand.2013.09.018. (Assessed on 24th </a:t>
            </a:r>
            <a:r>
              <a:rPr lang="en-US" sz="1700" err="1">
                <a:latin typeface="Calibri"/>
                <a:ea typeface="Calibri"/>
                <a:cs typeface="Calibri"/>
              </a:rPr>
              <a:t>Febuary</a:t>
            </a:r>
            <a:r>
              <a:rPr lang="en-US" sz="1700" dirty="0">
                <a:latin typeface="Calibri"/>
                <a:ea typeface="Calibri"/>
                <a:cs typeface="Calibri"/>
              </a:rPr>
              <a:t> 2024).</a:t>
            </a:r>
            <a:endParaRPr lang="en-US" sz="1800" dirty="0">
              <a:latin typeface="Times New Roman"/>
              <a:cs typeface="Times New Roman"/>
            </a:endParaRPr>
          </a:p>
          <a:p>
            <a:r>
              <a:rPr lang="en-US" sz="1800" dirty="0">
                <a:solidFill>
                  <a:srgbClr val="222222"/>
                </a:solidFill>
                <a:latin typeface="Calibri"/>
                <a:ea typeface="Calibri"/>
                <a:cs typeface="Arial"/>
              </a:rPr>
              <a:t>Such, E., Salway, S., Copeland, R., Haake, S., </a:t>
            </a:r>
            <a:r>
              <a:rPr lang="en-US" sz="1800" err="1">
                <a:solidFill>
                  <a:srgbClr val="222222"/>
                </a:solidFill>
                <a:latin typeface="Calibri"/>
                <a:ea typeface="Calibri"/>
                <a:cs typeface="Arial"/>
              </a:rPr>
              <a:t>Domone</a:t>
            </a:r>
            <a:r>
              <a:rPr lang="en-US" sz="1800" dirty="0">
                <a:solidFill>
                  <a:srgbClr val="222222"/>
                </a:solidFill>
                <a:latin typeface="Calibri"/>
                <a:ea typeface="Calibri"/>
                <a:cs typeface="Arial"/>
              </a:rPr>
              <a:t>, S. and Mann, S., 2017. A formative review of physical activity interventions for minority ethnic populations in England. </a:t>
            </a:r>
            <a:r>
              <a:rPr lang="en-US" sz="1800" i="1" dirty="0">
                <a:solidFill>
                  <a:srgbClr val="222222"/>
                </a:solidFill>
                <a:latin typeface="Calibri"/>
                <a:ea typeface="Calibri"/>
                <a:cs typeface="Arial"/>
              </a:rPr>
              <a:t>Journal of Public Health</a:t>
            </a:r>
            <a:r>
              <a:rPr lang="en-US" sz="1800" dirty="0">
                <a:solidFill>
                  <a:srgbClr val="222222"/>
                </a:solidFill>
                <a:latin typeface="Calibri"/>
                <a:ea typeface="Calibri"/>
                <a:cs typeface="Arial"/>
              </a:rPr>
              <a:t>, </a:t>
            </a:r>
            <a:r>
              <a:rPr lang="en-US" sz="1800" i="1" dirty="0">
                <a:solidFill>
                  <a:srgbClr val="222222"/>
                </a:solidFill>
                <a:latin typeface="Calibri"/>
                <a:ea typeface="Calibri"/>
                <a:cs typeface="Arial"/>
              </a:rPr>
              <a:t>39</a:t>
            </a:r>
            <a:r>
              <a:rPr lang="en-US" sz="1800" dirty="0">
                <a:solidFill>
                  <a:srgbClr val="222222"/>
                </a:solidFill>
                <a:latin typeface="Calibri"/>
                <a:ea typeface="Calibri"/>
                <a:cs typeface="Arial"/>
              </a:rPr>
              <a:t>(4), pp.e265-e274. (Assessed on 26th </a:t>
            </a:r>
            <a:r>
              <a:rPr lang="en-US" sz="1800" err="1">
                <a:solidFill>
                  <a:srgbClr val="222222"/>
                </a:solidFill>
                <a:latin typeface="Calibri"/>
                <a:ea typeface="Calibri"/>
                <a:cs typeface="Arial"/>
              </a:rPr>
              <a:t>Febuary</a:t>
            </a:r>
            <a:r>
              <a:rPr lang="en-US" sz="1800" dirty="0">
                <a:solidFill>
                  <a:srgbClr val="222222"/>
                </a:solidFill>
                <a:latin typeface="Calibri"/>
                <a:ea typeface="Calibri"/>
                <a:cs typeface="Arial"/>
              </a:rPr>
              <a:t> 2024).</a:t>
            </a:r>
            <a:endParaRPr lang="en-US" sz="1800">
              <a:latin typeface="Calibri"/>
              <a:ea typeface="Calibri"/>
              <a:cs typeface="Times New Roman"/>
            </a:endParaRPr>
          </a:p>
          <a:p>
            <a:r>
              <a:rPr lang="en-US" sz="1800" dirty="0">
                <a:latin typeface="Calibri"/>
                <a:ea typeface="Calibri"/>
                <a:cs typeface="Times New Roman"/>
              </a:rPr>
              <a:t>World Health </a:t>
            </a:r>
            <a:r>
              <a:rPr lang="en-US" sz="1800" err="1">
                <a:latin typeface="Calibri"/>
                <a:ea typeface="Calibri"/>
                <a:cs typeface="Times New Roman"/>
              </a:rPr>
              <a:t>Organisation</a:t>
            </a:r>
            <a:r>
              <a:rPr lang="en-US" sz="1800" dirty="0">
                <a:latin typeface="Calibri"/>
                <a:ea typeface="Calibri"/>
                <a:cs typeface="Times New Roman"/>
              </a:rPr>
              <a:t> (2022). </a:t>
            </a:r>
            <a:r>
              <a:rPr lang="en-US" sz="1800" i="1" dirty="0">
                <a:latin typeface="Calibri"/>
                <a:ea typeface="Calibri"/>
                <a:cs typeface="Times New Roman"/>
              </a:rPr>
              <a:t>The Global Status Report on Physical Activity 2022</a:t>
            </a:r>
            <a:r>
              <a:rPr lang="en-US" sz="1800" dirty="0">
                <a:latin typeface="Calibri"/>
                <a:ea typeface="Calibri"/>
                <a:cs typeface="Times New Roman"/>
              </a:rPr>
              <a:t>. [online] </a:t>
            </a:r>
            <a:r>
              <a:rPr lang="en-US" sz="1800" dirty="0">
                <a:latin typeface="Calibri"/>
                <a:ea typeface="Calibri"/>
                <a:cs typeface="Times New Roman"/>
                <a:hlinkClick r:id="rId2"/>
              </a:rPr>
              <a:t>www.who.int</a:t>
            </a:r>
            <a:r>
              <a:rPr lang="en-US" sz="1800" dirty="0">
                <a:latin typeface="Calibri"/>
                <a:ea typeface="Calibri"/>
                <a:cs typeface="Times New Roman"/>
              </a:rPr>
              <a:t>. Available at: </a:t>
            </a:r>
            <a:r>
              <a:rPr lang="en-US" sz="1800" dirty="0">
                <a:latin typeface="Calibri"/>
                <a:ea typeface="Calibri"/>
                <a:cs typeface="Times New Roman"/>
                <a:hlinkClick r:id="rId3"/>
              </a:rPr>
              <a:t>https://www.who.int/teams/health-promotion/physical-activity/global-status-report-on-physical-activity-2022</a:t>
            </a:r>
            <a:r>
              <a:rPr lang="en-US" sz="1800" dirty="0">
                <a:latin typeface="Calibri"/>
                <a:ea typeface="Calibri"/>
                <a:cs typeface="Times New Roman"/>
              </a:rPr>
              <a:t>. (Assessed on 26th </a:t>
            </a:r>
            <a:r>
              <a:rPr lang="en-US" sz="1800" err="1">
                <a:latin typeface="Calibri"/>
                <a:ea typeface="Calibri"/>
                <a:cs typeface="Times New Roman"/>
              </a:rPr>
              <a:t>Febuary</a:t>
            </a:r>
            <a:r>
              <a:rPr lang="en-US" sz="1800" dirty="0">
                <a:latin typeface="Calibri"/>
                <a:ea typeface="Calibri"/>
                <a:cs typeface="Times New Roman"/>
              </a:rPr>
              <a:t> 2024).</a:t>
            </a:r>
            <a:endParaRPr lang="en-US" sz="1800">
              <a:latin typeface="Calibri"/>
              <a:ea typeface="Calibri"/>
              <a:cs typeface="Times New Roman"/>
            </a:endParaRPr>
          </a:p>
          <a:p>
            <a:r>
              <a:rPr lang="en-US" sz="1800" dirty="0">
                <a:latin typeface="Calibri"/>
                <a:ea typeface="Calibri"/>
                <a:cs typeface="Times New Roman"/>
              </a:rPr>
              <a:t>World health organization (2021). </a:t>
            </a:r>
            <a:r>
              <a:rPr lang="en-US" sz="1800" i="1" dirty="0">
                <a:latin typeface="Calibri"/>
                <a:ea typeface="Calibri"/>
                <a:cs typeface="Times New Roman"/>
              </a:rPr>
              <a:t>WHO reviews effect of physical activity on enhancing academic achievement at school</a:t>
            </a:r>
            <a:r>
              <a:rPr lang="en-US" sz="1800" dirty="0">
                <a:latin typeface="Calibri"/>
                <a:ea typeface="Calibri"/>
                <a:cs typeface="Times New Roman"/>
              </a:rPr>
              <a:t>. [online] </a:t>
            </a:r>
            <a:r>
              <a:rPr lang="en-US" sz="1800" dirty="0">
                <a:latin typeface="Calibri"/>
                <a:ea typeface="Calibri"/>
                <a:cs typeface="Times New Roman"/>
                <a:hlinkClick r:id="rId4"/>
              </a:rPr>
              <a:t>www.who.int</a:t>
            </a:r>
            <a:r>
              <a:rPr lang="en-US" sz="1800" dirty="0">
                <a:latin typeface="Calibri"/>
                <a:ea typeface="Calibri"/>
                <a:cs typeface="Times New Roman"/>
              </a:rPr>
              <a:t>. Available at: </a:t>
            </a:r>
            <a:r>
              <a:rPr lang="en-US" sz="1800" dirty="0">
                <a:latin typeface="Calibri"/>
                <a:ea typeface="Calibri"/>
                <a:cs typeface="Times New Roman"/>
                <a:hlinkClick r:id="rId5"/>
              </a:rPr>
              <a:t>https://www.who.int/europe/news/item/17-02-2021-who-reviews-effect-of-physical-activity-on-enhancing-academic-achievement-at-school.(Assessed</a:t>
            </a:r>
            <a:r>
              <a:rPr lang="en-US" sz="1800" dirty="0">
                <a:latin typeface="Calibri"/>
                <a:ea typeface="Calibri"/>
                <a:cs typeface="Times New Roman"/>
              </a:rPr>
              <a:t> on 26th February 2024).</a:t>
            </a:r>
            <a:endParaRPr lang="en-US" sz="1800">
              <a:latin typeface="Calibri"/>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3057196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7AB81-C535-CEE2-0BF8-505AD1724172}"/>
              </a:ext>
            </a:extLst>
          </p:cNvPr>
          <p:cNvSpPr>
            <a:spLocks noGrp="1"/>
          </p:cNvSpPr>
          <p:nvPr>
            <p:ph type="title"/>
          </p:nvPr>
        </p:nvSpPr>
        <p:spPr>
          <a:xfrm>
            <a:off x="838200" y="365125"/>
            <a:ext cx="10515600" cy="394230"/>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4B08D798-4CA3-34A0-2AE5-2D132CC40001}"/>
              </a:ext>
            </a:extLst>
          </p:cNvPr>
          <p:cNvSpPr>
            <a:spLocks noGrp="1"/>
          </p:cNvSpPr>
          <p:nvPr>
            <p:ph idx="1"/>
          </p:nvPr>
        </p:nvSpPr>
        <p:spPr>
          <a:xfrm>
            <a:off x="838200" y="1105959"/>
            <a:ext cx="10515600" cy="5536670"/>
          </a:xfrm>
        </p:spPr>
        <p:txBody>
          <a:bodyPr vert="horz" lIns="91440" tIns="45720" rIns="91440" bIns="45720" rtlCol="0" anchor="t">
            <a:noAutofit/>
          </a:bodyPr>
          <a:lstStyle/>
          <a:p>
            <a:endParaRPr lang="en-US" sz="1800" dirty="0">
              <a:latin typeface="Calibri"/>
              <a:cs typeface="Times New Roman"/>
            </a:endParaRPr>
          </a:p>
          <a:p>
            <a:endParaRPr lang="en-US" sz="1800" dirty="0">
              <a:latin typeface="Calibri"/>
              <a:cs typeface="Times New Roman"/>
            </a:endParaRPr>
          </a:p>
          <a:p>
            <a:endParaRPr lang="en-US" sz="1800" dirty="0">
              <a:latin typeface="Arial"/>
              <a:cs typeface="Arial"/>
            </a:endParaRPr>
          </a:p>
          <a:p>
            <a:endParaRPr lang="en-US" sz="1800" dirty="0">
              <a:latin typeface="Arial"/>
              <a:cs typeface="Arial"/>
            </a:endParaRPr>
          </a:p>
          <a:p>
            <a:endParaRPr lang="en-US" sz="1800" dirty="0">
              <a:latin typeface="Arial"/>
              <a:cs typeface="Arial"/>
            </a:endParaRPr>
          </a:p>
          <a:p>
            <a:endParaRPr lang="en-US" sz="2000" dirty="0">
              <a:latin typeface="Arial"/>
              <a:cs typeface="Arial"/>
            </a:endParaRPr>
          </a:p>
          <a:p>
            <a:endParaRPr lang="en-US" sz="1800" dirty="0">
              <a:cs typeface="Times New Roman"/>
            </a:endParaRPr>
          </a:p>
          <a:p>
            <a:endParaRPr lang="en-US" sz="1800" dirty="0">
              <a:cs typeface="Times New Roman"/>
            </a:endParaRPr>
          </a:p>
          <a:p>
            <a:endParaRPr lang="en-US" dirty="0">
              <a:cs typeface="Calibri"/>
            </a:endParaRPr>
          </a:p>
        </p:txBody>
      </p:sp>
    </p:spTree>
    <p:extLst>
      <p:ext uri="{BB962C8B-B14F-4D97-AF65-F5344CB8AC3E}">
        <p14:creationId xmlns:p14="http://schemas.microsoft.com/office/powerpoint/2010/main" val="5722460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21</Slides>
  <Notes>1</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Name: Rezia Razzaque   Student Number: 1711140   Module Name: Practice Based Research Module Code: LCHS700 Lecturer Name:  Zeno Leung</vt:lpstr>
      <vt:lpstr>Contents Page</vt:lpstr>
      <vt:lpstr>Introduction</vt:lpstr>
      <vt:lpstr>Introduction continued</vt:lpstr>
      <vt:lpstr>Literature Based background </vt:lpstr>
      <vt:lpstr>Rationale</vt:lpstr>
      <vt:lpstr>Rationale Continued</vt:lpstr>
      <vt:lpstr>Proposed Question ?</vt:lpstr>
      <vt:lpstr>Aim &amp; Objective</vt:lpstr>
      <vt:lpstr>Aim and Objectives continued</vt:lpstr>
      <vt:lpstr>Research Methodology</vt:lpstr>
      <vt:lpstr>  Research Design</vt:lpstr>
      <vt:lpstr>PowerPoint Presentation</vt:lpstr>
      <vt:lpstr>  </vt:lpstr>
      <vt:lpstr>PowerPoint Presentation</vt:lpstr>
      <vt:lpstr>                                                        Plan of Work  Ghant Chart                                        Week 1                    Week 2                  Week 3            Week 4                   Week5</vt:lpstr>
      <vt:lpstr>Reference</vt:lpstr>
      <vt:lpstr>PowerPoint Presentation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1778</cp:revision>
  <dcterms:created xsi:type="dcterms:W3CDTF">2024-02-23T10:06:39Z</dcterms:created>
  <dcterms:modified xsi:type="dcterms:W3CDTF">2024-02-29T18:33:55Z</dcterms:modified>
</cp:coreProperties>
</file>