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023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02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05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416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113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55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02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9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307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518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828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54FCE-3AC2-403F-9025-21A9CB71BCF1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A4E15-D4B3-4BC0-BC03-01F8BE3EB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259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Psychology of Affect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Silvan Tomkins ‘the 9 innate affects’ (1991)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628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The ‘biological basis for emotions’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219459"/>
            <a:ext cx="4680520" cy="5381863"/>
          </a:xfrm>
        </p:spPr>
      </p:pic>
    </p:spTree>
    <p:extLst>
      <p:ext uri="{BB962C8B-B14F-4D97-AF65-F5344CB8AC3E}">
        <p14:creationId xmlns:p14="http://schemas.microsoft.com/office/powerpoint/2010/main" val="2946909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‘affect’ is experienced in a range from mild to strong</a:t>
            </a:r>
          </a:p>
          <a:p>
            <a:r>
              <a:rPr lang="en-GB" dirty="0" smtClean="0"/>
              <a:t>The positives (interest-excitement, enjoyment-joy)</a:t>
            </a:r>
          </a:p>
          <a:p>
            <a:r>
              <a:rPr lang="en-GB" dirty="0" smtClean="0"/>
              <a:t>The neutrals (startle-surprise) – reset button</a:t>
            </a:r>
          </a:p>
          <a:p>
            <a:r>
              <a:rPr lang="en-GB" dirty="0" smtClean="0"/>
              <a:t>The negatives (shame-humiliation, distress-anguish, fear-terror, anger-rage, disgust-</a:t>
            </a:r>
            <a:r>
              <a:rPr lang="en-GB" dirty="0" err="1" smtClean="0"/>
              <a:t>dissmell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060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Shame-humiliation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Nathanson</a:t>
            </a:r>
            <a:r>
              <a:rPr lang="en-GB" dirty="0" smtClean="0"/>
              <a:t> (1994) suggests there are no specific chemical or electrical triggers for shame, as there are for the other affects. Instead shame is defined as the reaction to any interruption of a positive affect.</a:t>
            </a:r>
          </a:p>
          <a:p>
            <a:r>
              <a:rPr lang="en-GB" dirty="0" smtClean="0"/>
              <a:t>This ‘interruption’ is why victims often experience a sense of shame even when having done nothing wrong. Rather they have experienced a dramatic and harsh interruption of their positive affects.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152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Compass of shame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Nathanson</a:t>
            </a:r>
            <a:r>
              <a:rPr lang="en-GB" dirty="0" smtClean="0"/>
              <a:t>, </a:t>
            </a:r>
            <a:r>
              <a:rPr lang="en-GB" i="1" dirty="0" smtClean="0"/>
              <a:t>Shame and Pride</a:t>
            </a:r>
            <a:r>
              <a:rPr lang="en-GB" dirty="0" smtClean="0"/>
              <a:t>, 1994)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91568"/>
            <a:ext cx="6408712" cy="5005784"/>
          </a:xfrm>
        </p:spPr>
      </p:pic>
    </p:spTree>
    <p:extLst>
      <p:ext uri="{BB962C8B-B14F-4D97-AF65-F5344CB8AC3E}">
        <p14:creationId xmlns:p14="http://schemas.microsoft.com/office/powerpoint/2010/main" val="3239243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reactions to shame: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Attack other </a:t>
            </a:r>
            <a:r>
              <a:rPr lang="en-GB" dirty="0" smtClean="0"/>
              <a:t>– blaming others for what they’ve done, e.g. “you made me angry, it’s your fault I …..”</a:t>
            </a:r>
          </a:p>
          <a:p>
            <a:r>
              <a:rPr lang="en-GB" b="1" dirty="0" smtClean="0"/>
              <a:t>Attack self</a:t>
            </a:r>
            <a:r>
              <a:rPr lang="en-GB" dirty="0" smtClean="0"/>
              <a:t> – self-blame “I’m so stupid”, “why can’t I do anything right”. Can be expressed in self-harm.</a:t>
            </a:r>
          </a:p>
          <a:p>
            <a:r>
              <a:rPr lang="en-GB" b="1" dirty="0" smtClean="0"/>
              <a:t>Avoidance</a:t>
            </a:r>
            <a:r>
              <a:rPr lang="en-GB" dirty="0" smtClean="0"/>
              <a:t> – denial, creating distraction to feelings, may involve drug/alcohol misuse.</a:t>
            </a:r>
          </a:p>
          <a:p>
            <a:r>
              <a:rPr lang="en-GB" b="1" dirty="0" smtClean="0"/>
              <a:t>Withdrawal</a:t>
            </a:r>
            <a:r>
              <a:rPr lang="en-GB" dirty="0" smtClean="0"/>
              <a:t> – wanting to run away, shutting down.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24910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/>
          <a:lstStyle/>
          <a:p>
            <a:r>
              <a:rPr lang="en-GB" dirty="0" smtClean="0"/>
              <a:t>Awareness of the compass of shame allows us to identify our response. We can learn to react less intensely and quickly recover from our shame response.</a:t>
            </a:r>
          </a:p>
          <a:p>
            <a:r>
              <a:rPr lang="en-GB" dirty="0" smtClean="0"/>
              <a:t>We can identify the shame response in others and help them move beyond it by:</a:t>
            </a:r>
          </a:p>
          <a:p>
            <a:pPr lvl="1"/>
            <a:r>
              <a:rPr lang="en-GB" dirty="0" smtClean="0"/>
              <a:t>Listening to what they have to say</a:t>
            </a:r>
          </a:p>
          <a:p>
            <a:pPr lvl="1"/>
            <a:r>
              <a:rPr lang="en-GB" dirty="0" smtClean="0"/>
              <a:t>Acknowledging their feelings</a:t>
            </a:r>
          </a:p>
          <a:p>
            <a:pPr lvl="1"/>
            <a:r>
              <a:rPr lang="en-GB" dirty="0" smtClean="0"/>
              <a:t>Encouraging them to express their feelings and talk about the experience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35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Affective/Restorative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When challenging behaviour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happened?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were you thinking of at the time?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have you thought about since?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Who has been affected by what you have done?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In what way have they been affected?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do you think you need to do to make things right?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336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Affective/Restorative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To help those affected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did you think when you realized what had happened?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impact has this incident had on you and others?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has been the hardest thing for you?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do you think needs to happen to make things right?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65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386</Words>
  <Application>Microsoft Office PowerPoint</Application>
  <PresentationFormat>On-screen Show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The Psychology of Affect</vt:lpstr>
      <vt:lpstr>The ‘biological basis for emotions’</vt:lpstr>
      <vt:lpstr>Theory</vt:lpstr>
      <vt:lpstr>Shame-humiliation</vt:lpstr>
      <vt:lpstr>Compass of shame  (Nathanson, Shame and Pride, 1994)</vt:lpstr>
      <vt:lpstr>Four reactions to shame:</vt:lpstr>
      <vt:lpstr>Purpose </vt:lpstr>
      <vt:lpstr>Affective/Restorative questions</vt:lpstr>
      <vt:lpstr>Affective/Restorative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Psychology of Affect</dc:title>
  <dc:creator>Administrator</dc:creator>
  <cp:lastModifiedBy>Padraig</cp:lastModifiedBy>
  <cp:revision>6</cp:revision>
  <dcterms:created xsi:type="dcterms:W3CDTF">2016-02-09T14:03:08Z</dcterms:created>
  <dcterms:modified xsi:type="dcterms:W3CDTF">2017-10-15T15:48:33Z</dcterms:modified>
</cp:coreProperties>
</file>