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27"/>
  </p:notesMasterIdLst>
  <p:sldIdLst>
    <p:sldId id="269" r:id="rId5"/>
    <p:sldId id="494" r:id="rId6"/>
    <p:sldId id="477" r:id="rId7"/>
    <p:sldId id="470" r:id="rId8"/>
    <p:sldId id="496" r:id="rId9"/>
    <p:sldId id="471" r:id="rId10"/>
    <p:sldId id="498" r:id="rId11"/>
    <p:sldId id="499" r:id="rId12"/>
    <p:sldId id="472" r:id="rId13"/>
    <p:sldId id="787" r:id="rId14"/>
    <p:sldId id="786" r:id="rId15"/>
    <p:sldId id="473" r:id="rId16"/>
    <p:sldId id="532" r:id="rId17"/>
    <p:sldId id="474" r:id="rId18"/>
    <p:sldId id="475" r:id="rId19"/>
    <p:sldId id="478" r:id="rId20"/>
    <p:sldId id="533" r:id="rId21"/>
    <p:sldId id="489" r:id="rId22"/>
    <p:sldId id="488" r:id="rId23"/>
    <p:sldId id="485" r:id="rId24"/>
    <p:sldId id="561" r:id="rId25"/>
    <p:sldId id="562" r:id="rId26"/>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69"/>
            <p14:sldId id="494"/>
            <p14:sldId id="477"/>
            <p14:sldId id="470"/>
            <p14:sldId id="496"/>
            <p14:sldId id="471"/>
            <p14:sldId id="498"/>
            <p14:sldId id="499"/>
            <p14:sldId id="472"/>
            <p14:sldId id="787"/>
            <p14:sldId id="786"/>
            <p14:sldId id="473"/>
            <p14:sldId id="532"/>
            <p14:sldId id="474"/>
            <p14:sldId id="475"/>
            <p14:sldId id="478"/>
            <p14:sldId id="533"/>
            <p14:sldId id="489"/>
            <p14:sldId id="488"/>
            <p14:sldId id="485"/>
            <p14:sldId id="561"/>
            <p14:sldId id="562"/>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000"/>
    <a:srgbClr val="3333CC"/>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1A40F9-3148-4C3D-97F2-9AD05E622435}" v="7" dt="2026-03-11T18:02:03.1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78" autoAdjust="0"/>
    <p:restoredTop sz="94660"/>
  </p:normalViewPr>
  <p:slideViewPr>
    <p:cSldViewPr snapToGrid="0">
      <p:cViewPr varScale="1">
        <p:scale>
          <a:sx n="68" d="100"/>
          <a:sy n="68" d="100"/>
        </p:scale>
        <p:origin x="72" y="147"/>
      </p:cViewPr>
      <p:guideLst/>
    </p:cSldViewPr>
  </p:slideViewPr>
  <p:notesTextViewPr>
    <p:cViewPr>
      <p:scale>
        <a:sx n="1" d="1"/>
        <a:sy n="1" d="1"/>
      </p:scale>
      <p:origin x="0" y="0"/>
    </p:cViewPr>
  </p:notesTextViewPr>
  <p:sorterViewPr>
    <p:cViewPr varScale="1">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24AD1EBB-B856-443B-9200-42FCDD6529A9}"/>
    <pc:docChg chg="undo custSel addSld delSld modSld sldOrd modSection">
      <pc:chgData name="James Williams" userId="c957a50b-491f-4d94-b4bc-52aca3e2340d" providerId="ADAL" clId="{24AD1EBB-B856-443B-9200-42FCDD6529A9}" dt="2026-03-12T16:28:29.966" v="527" actId="2696"/>
      <pc:docMkLst>
        <pc:docMk/>
      </pc:docMkLst>
      <pc:sldChg chg="modSp mod">
        <pc:chgData name="James Williams" userId="c957a50b-491f-4d94-b4bc-52aca3e2340d" providerId="ADAL" clId="{24AD1EBB-B856-443B-9200-42FCDD6529A9}" dt="2026-03-11T17:46:27.637" v="17" actId="20577"/>
        <pc:sldMkLst>
          <pc:docMk/>
          <pc:sldMk cId="395640300" sldId="269"/>
        </pc:sldMkLst>
        <pc:spChg chg="mod">
          <ac:chgData name="James Williams" userId="c957a50b-491f-4d94-b4bc-52aca3e2340d" providerId="ADAL" clId="{24AD1EBB-B856-443B-9200-42FCDD6529A9}" dt="2026-03-11T17:46:27.637" v="17" actId="20577"/>
          <ac:spMkLst>
            <pc:docMk/>
            <pc:sldMk cId="395640300" sldId="269"/>
            <ac:spMk id="3" creationId="{4B758968-7626-41FE-A7FF-09DF80DF54AC}"/>
          </ac:spMkLst>
        </pc:spChg>
      </pc:sldChg>
      <pc:sldChg chg="del">
        <pc:chgData name="James Williams" userId="c957a50b-491f-4d94-b4bc-52aca3e2340d" providerId="ADAL" clId="{24AD1EBB-B856-443B-9200-42FCDD6529A9}" dt="2026-03-11T17:59:30.500" v="446" actId="2696"/>
        <pc:sldMkLst>
          <pc:docMk/>
          <pc:sldMk cId="3136927749" sldId="282"/>
        </pc:sldMkLst>
      </pc:sldChg>
      <pc:sldChg chg="del">
        <pc:chgData name="James Williams" userId="c957a50b-491f-4d94-b4bc-52aca3e2340d" providerId="ADAL" clId="{24AD1EBB-B856-443B-9200-42FCDD6529A9}" dt="2026-03-11T17:59:48.462" v="453" actId="2696"/>
        <pc:sldMkLst>
          <pc:docMk/>
          <pc:sldMk cId="2392139826" sldId="289"/>
        </pc:sldMkLst>
      </pc:sldChg>
      <pc:sldChg chg="del">
        <pc:chgData name="James Williams" userId="c957a50b-491f-4d94-b4bc-52aca3e2340d" providerId="ADAL" clId="{24AD1EBB-B856-443B-9200-42FCDD6529A9}" dt="2026-03-11T17:57:59.939" v="419" actId="2696"/>
        <pc:sldMkLst>
          <pc:docMk/>
          <pc:sldMk cId="3992107255" sldId="311"/>
        </pc:sldMkLst>
      </pc:sldChg>
      <pc:sldChg chg="del">
        <pc:chgData name="James Williams" userId="c957a50b-491f-4d94-b4bc-52aca3e2340d" providerId="ADAL" clId="{24AD1EBB-B856-443B-9200-42FCDD6529A9}" dt="2026-03-11T17:47:15.312" v="18" actId="2696"/>
        <pc:sldMkLst>
          <pc:docMk/>
          <pc:sldMk cId="0" sldId="326"/>
        </pc:sldMkLst>
      </pc:sldChg>
      <pc:sldChg chg="delSp modSp del mod ord">
        <pc:chgData name="James Williams" userId="c957a50b-491f-4d94-b4bc-52aca3e2340d" providerId="ADAL" clId="{24AD1EBB-B856-443B-9200-42FCDD6529A9}" dt="2026-03-12T16:28:22.156" v="525" actId="2696"/>
        <pc:sldMkLst>
          <pc:docMk/>
          <pc:sldMk cId="2649829660" sldId="373"/>
        </pc:sldMkLst>
        <pc:spChg chg="del">
          <ac:chgData name="James Williams" userId="c957a50b-491f-4d94-b4bc-52aca3e2340d" providerId="ADAL" clId="{24AD1EBB-B856-443B-9200-42FCDD6529A9}" dt="2026-03-11T17:59:03.188" v="438" actId="478"/>
          <ac:spMkLst>
            <pc:docMk/>
            <pc:sldMk cId="2649829660" sldId="373"/>
            <ac:spMk id="2" creationId="{D485660A-6B73-1739-AF69-74103A287DB2}"/>
          </ac:spMkLst>
        </pc:spChg>
        <pc:spChg chg="mod">
          <ac:chgData name="James Williams" userId="c957a50b-491f-4d94-b4bc-52aca3e2340d" providerId="ADAL" clId="{24AD1EBB-B856-443B-9200-42FCDD6529A9}" dt="2026-03-11T17:58:49.773" v="436" actId="115"/>
          <ac:spMkLst>
            <pc:docMk/>
            <pc:sldMk cId="2649829660" sldId="373"/>
            <ac:spMk id="3" creationId="{74C4A6F2-EF4E-4D1D-8853-9231B65E61D8}"/>
          </ac:spMkLst>
        </pc:spChg>
        <pc:spChg chg="mod">
          <ac:chgData name="James Williams" userId="c957a50b-491f-4d94-b4bc-52aca3e2340d" providerId="ADAL" clId="{24AD1EBB-B856-443B-9200-42FCDD6529A9}" dt="2026-03-11T17:59:17.342" v="443" actId="20577"/>
          <ac:spMkLst>
            <pc:docMk/>
            <pc:sldMk cId="2649829660" sldId="373"/>
            <ac:spMk id="4" creationId="{0833C173-4216-4B13-AEB2-DD282EBE7E44}"/>
          </ac:spMkLst>
        </pc:spChg>
      </pc:sldChg>
      <pc:sldChg chg="del ord">
        <pc:chgData name="James Williams" userId="c957a50b-491f-4d94-b4bc-52aca3e2340d" providerId="ADAL" clId="{24AD1EBB-B856-443B-9200-42FCDD6529A9}" dt="2026-03-12T16:28:29.966" v="527" actId="2696"/>
        <pc:sldMkLst>
          <pc:docMk/>
          <pc:sldMk cId="295722725" sldId="427"/>
        </pc:sldMkLst>
      </pc:sldChg>
      <pc:sldChg chg="del">
        <pc:chgData name="James Williams" userId="c957a50b-491f-4d94-b4bc-52aca3e2340d" providerId="ADAL" clId="{24AD1EBB-B856-443B-9200-42FCDD6529A9}" dt="2026-03-11T17:47:15.312" v="18" actId="2696"/>
        <pc:sldMkLst>
          <pc:docMk/>
          <pc:sldMk cId="3099795904" sldId="449"/>
        </pc:sldMkLst>
      </pc:sldChg>
      <pc:sldChg chg="del">
        <pc:chgData name="James Williams" userId="c957a50b-491f-4d94-b4bc-52aca3e2340d" providerId="ADAL" clId="{24AD1EBB-B856-443B-9200-42FCDD6529A9}" dt="2026-03-11T17:47:15.312" v="18" actId="2696"/>
        <pc:sldMkLst>
          <pc:docMk/>
          <pc:sldMk cId="823046013" sldId="450"/>
        </pc:sldMkLst>
      </pc:sldChg>
      <pc:sldChg chg="del">
        <pc:chgData name="James Williams" userId="c957a50b-491f-4d94-b4bc-52aca3e2340d" providerId="ADAL" clId="{24AD1EBB-B856-443B-9200-42FCDD6529A9}" dt="2026-03-11T17:47:15.312" v="18" actId="2696"/>
        <pc:sldMkLst>
          <pc:docMk/>
          <pc:sldMk cId="1555417496" sldId="451"/>
        </pc:sldMkLst>
      </pc:sldChg>
      <pc:sldChg chg="del">
        <pc:chgData name="James Williams" userId="c957a50b-491f-4d94-b4bc-52aca3e2340d" providerId="ADAL" clId="{24AD1EBB-B856-443B-9200-42FCDD6529A9}" dt="2026-03-11T17:57:28.816" v="404" actId="2696"/>
        <pc:sldMkLst>
          <pc:docMk/>
          <pc:sldMk cId="3602651654" sldId="452"/>
        </pc:sldMkLst>
      </pc:sldChg>
      <pc:sldChg chg="del">
        <pc:chgData name="James Williams" userId="c957a50b-491f-4d94-b4bc-52aca3e2340d" providerId="ADAL" clId="{24AD1EBB-B856-443B-9200-42FCDD6529A9}" dt="2026-03-11T17:47:15.312" v="18" actId="2696"/>
        <pc:sldMkLst>
          <pc:docMk/>
          <pc:sldMk cId="104048857" sldId="453"/>
        </pc:sldMkLst>
      </pc:sldChg>
      <pc:sldChg chg="del">
        <pc:chgData name="James Williams" userId="c957a50b-491f-4d94-b4bc-52aca3e2340d" providerId="ADAL" clId="{24AD1EBB-B856-443B-9200-42FCDD6529A9}" dt="2026-03-11T17:47:15.312" v="18" actId="2696"/>
        <pc:sldMkLst>
          <pc:docMk/>
          <pc:sldMk cId="4114698306" sldId="455"/>
        </pc:sldMkLst>
      </pc:sldChg>
      <pc:sldChg chg="del">
        <pc:chgData name="James Williams" userId="c957a50b-491f-4d94-b4bc-52aca3e2340d" providerId="ADAL" clId="{24AD1EBB-B856-443B-9200-42FCDD6529A9}" dt="2026-03-11T17:57:59.939" v="419" actId="2696"/>
        <pc:sldMkLst>
          <pc:docMk/>
          <pc:sldMk cId="3881157753" sldId="456"/>
        </pc:sldMkLst>
      </pc:sldChg>
      <pc:sldChg chg="del">
        <pc:chgData name="James Williams" userId="c957a50b-491f-4d94-b4bc-52aca3e2340d" providerId="ADAL" clId="{24AD1EBB-B856-443B-9200-42FCDD6529A9}" dt="2026-03-11T17:47:15.312" v="18" actId="2696"/>
        <pc:sldMkLst>
          <pc:docMk/>
          <pc:sldMk cId="1995476793" sldId="464"/>
        </pc:sldMkLst>
      </pc:sldChg>
      <pc:sldChg chg="del">
        <pc:chgData name="James Williams" userId="c957a50b-491f-4d94-b4bc-52aca3e2340d" providerId="ADAL" clId="{24AD1EBB-B856-443B-9200-42FCDD6529A9}" dt="2026-03-11T17:47:15.312" v="18" actId="2696"/>
        <pc:sldMkLst>
          <pc:docMk/>
          <pc:sldMk cId="3260921261" sldId="465"/>
        </pc:sldMkLst>
      </pc:sldChg>
      <pc:sldChg chg="del">
        <pc:chgData name="James Williams" userId="c957a50b-491f-4d94-b4bc-52aca3e2340d" providerId="ADAL" clId="{24AD1EBB-B856-443B-9200-42FCDD6529A9}" dt="2026-03-11T17:47:15.312" v="18" actId="2696"/>
        <pc:sldMkLst>
          <pc:docMk/>
          <pc:sldMk cId="3229339250" sldId="466"/>
        </pc:sldMkLst>
      </pc:sldChg>
      <pc:sldChg chg="del">
        <pc:chgData name="James Williams" userId="c957a50b-491f-4d94-b4bc-52aca3e2340d" providerId="ADAL" clId="{24AD1EBB-B856-443B-9200-42FCDD6529A9}" dt="2026-03-11T17:47:15.312" v="18" actId="2696"/>
        <pc:sldMkLst>
          <pc:docMk/>
          <pc:sldMk cId="3428180168" sldId="467"/>
        </pc:sldMkLst>
      </pc:sldChg>
      <pc:sldChg chg="modSp mod">
        <pc:chgData name="James Williams" userId="c957a50b-491f-4d94-b4bc-52aca3e2340d" providerId="ADAL" clId="{24AD1EBB-B856-443B-9200-42FCDD6529A9}" dt="2026-03-11T17:48:18.500" v="30" actId="13926"/>
        <pc:sldMkLst>
          <pc:docMk/>
          <pc:sldMk cId="2531958122" sldId="470"/>
        </pc:sldMkLst>
        <pc:spChg chg="mod">
          <ac:chgData name="James Williams" userId="c957a50b-491f-4d94-b4bc-52aca3e2340d" providerId="ADAL" clId="{24AD1EBB-B856-443B-9200-42FCDD6529A9}" dt="2026-03-11T17:48:18.500" v="30" actId="13926"/>
          <ac:spMkLst>
            <pc:docMk/>
            <pc:sldMk cId="2531958122" sldId="470"/>
            <ac:spMk id="3" creationId="{B0D899AD-9945-4426-BC29-570C9897FF74}"/>
          </ac:spMkLst>
        </pc:spChg>
      </pc:sldChg>
      <pc:sldChg chg="modSp mod">
        <pc:chgData name="James Williams" userId="c957a50b-491f-4d94-b4bc-52aca3e2340d" providerId="ADAL" clId="{24AD1EBB-B856-443B-9200-42FCDD6529A9}" dt="2026-03-11T17:48:47.665" v="48" actId="13926"/>
        <pc:sldMkLst>
          <pc:docMk/>
          <pc:sldMk cId="582904227" sldId="471"/>
        </pc:sldMkLst>
        <pc:spChg chg="mod">
          <ac:chgData name="James Williams" userId="c957a50b-491f-4d94-b4bc-52aca3e2340d" providerId="ADAL" clId="{24AD1EBB-B856-443B-9200-42FCDD6529A9}" dt="2026-03-11T17:48:47.665" v="48" actId="13926"/>
          <ac:spMkLst>
            <pc:docMk/>
            <pc:sldMk cId="582904227" sldId="471"/>
            <ac:spMk id="3" creationId="{B0D899AD-9945-4426-BC29-570C9897FF74}"/>
          </ac:spMkLst>
        </pc:spChg>
      </pc:sldChg>
      <pc:sldChg chg="modSp mod">
        <pc:chgData name="James Williams" userId="c957a50b-491f-4d94-b4bc-52aca3e2340d" providerId="ADAL" clId="{24AD1EBB-B856-443B-9200-42FCDD6529A9}" dt="2026-03-11T17:42:23.605" v="12" actId="20577"/>
        <pc:sldMkLst>
          <pc:docMk/>
          <pc:sldMk cId="2283806764" sldId="472"/>
        </pc:sldMkLst>
        <pc:spChg chg="mod">
          <ac:chgData name="James Williams" userId="c957a50b-491f-4d94-b4bc-52aca3e2340d" providerId="ADAL" clId="{24AD1EBB-B856-443B-9200-42FCDD6529A9}" dt="2026-03-11T17:42:23.605" v="12" actId="20577"/>
          <ac:spMkLst>
            <pc:docMk/>
            <pc:sldMk cId="2283806764" sldId="472"/>
            <ac:spMk id="3" creationId="{B0D899AD-9945-4426-BC29-570C9897FF74}"/>
          </ac:spMkLst>
        </pc:spChg>
      </pc:sldChg>
      <pc:sldChg chg="modSp mod">
        <pc:chgData name="James Williams" userId="c957a50b-491f-4d94-b4bc-52aca3e2340d" providerId="ADAL" clId="{24AD1EBB-B856-443B-9200-42FCDD6529A9}" dt="2026-03-12T16:25:51.093" v="514" actId="33524"/>
        <pc:sldMkLst>
          <pc:docMk/>
          <pc:sldMk cId="1733134171" sldId="473"/>
        </pc:sldMkLst>
        <pc:spChg chg="mod">
          <ac:chgData name="James Williams" userId="c957a50b-491f-4d94-b4bc-52aca3e2340d" providerId="ADAL" clId="{24AD1EBB-B856-443B-9200-42FCDD6529A9}" dt="2026-03-12T16:25:51.093" v="514" actId="33524"/>
          <ac:spMkLst>
            <pc:docMk/>
            <pc:sldMk cId="1733134171" sldId="473"/>
            <ac:spMk id="3" creationId="{B0D899AD-9945-4426-BC29-570C9897FF74}"/>
          </ac:spMkLst>
        </pc:spChg>
      </pc:sldChg>
      <pc:sldChg chg="modSp mod">
        <pc:chgData name="James Williams" userId="c957a50b-491f-4d94-b4bc-52aca3e2340d" providerId="ADAL" clId="{24AD1EBB-B856-443B-9200-42FCDD6529A9}" dt="2026-03-11T17:41:03.930" v="1" actId="20577"/>
        <pc:sldMkLst>
          <pc:docMk/>
          <pc:sldMk cId="3005245140" sldId="477"/>
        </pc:sldMkLst>
        <pc:spChg chg="mod">
          <ac:chgData name="James Williams" userId="c957a50b-491f-4d94-b4bc-52aca3e2340d" providerId="ADAL" clId="{24AD1EBB-B856-443B-9200-42FCDD6529A9}" dt="2026-03-11T17:41:03.930" v="1" actId="20577"/>
          <ac:spMkLst>
            <pc:docMk/>
            <pc:sldMk cId="3005245140" sldId="477"/>
            <ac:spMk id="2" creationId="{1E47DA52-0DD7-419F-BDD4-062A5FB77869}"/>
          </ac:spMkLst>
        </pc:spChg>
      </pc:sldChg>
      <pc:sldChg chg="modSp mod">
        <pc:chgData name="James Williams" userId="c957a50b-491f-4d94-b4bc-52aca3e2340d" providerId="ADAL" clId="{24AD1EBB-B856-443B-9200-42FCDD6529A9}" dt="2026-03-11T17:56:15.116" v="396" actId="20577"/>
        <pc:sldMkLst>
          <pc:docMk/>
          <pc:sldMk cId="1004211682" sldId="478"/>
        </pc:sldMkLst>
        <pc:spChg chg="mod">
          <ac:chgData name="James Williams" userId="c957a50b-491f-4d94-b4bc-52aca3e2340d" providerId="ADAL" clId="{24AD1EBB-B856-443B-9200-42FCDD6529A9}" dt="2026-03-11T17:56:15.116" v="396" actId="20577"/>
          <ac:spMkLst>
            <pc:docMk/>
            <pc:sldMk cId="1004211682" sldId="478"/>
            <ac:spMk id="2" creationId="{4ED4699D-EFB1-44B2-972B-C64463C2A4B9}"/>
          </ac:spMkLst>
        </pc:spChg>
        <pc:spChg chg="mod">
          <ac:chgData name="James Williams" userId="c957a50b-491f-4d94-b4bc-52aca3e2340d" providerId="ADAL" clId="{24AD1EBB-B856-443B-9200-42FCDD6529A9}" dt="2026-03-11T17:55:36.199" v="390" actId="948"/>
          <ac:spMkLst>
            <pc:docMk/>
            <pc:sldMk cId="1004211682" sldId="478"/>
            <ac:spMk id="3" creationId="{079DE7E3-0C09-4FD3-AFE4-44C178F85CAE}"/>
          </ac:spMkLst>
        </pc:spChg>
      </pc:sldChg>
      <pc:sldChg chg="modSp mod">
        <pc:chgData name="James Williams" userId="c957a50b-491f-4d94-b4bc-52aca3e2340d" providerId="ADAL" clId="{24AD1EBB-B856-443B-9200-42FCDD6529A9}" dt="2026-03-11T17:56:31.389" v="401" actId="20577"/>
        <pc:sldMkLst>
          <pc:docMk/>
          <pc:sldMk cId="2726657213" sldId="485"/>
        </pc:sldMkLst>
        <pc:spChg chg="mod">
          <ac:chgData name="James Williams" userId="c957a50b-491f-4d94-b4bc-52aca3e2340d" providerId="ADAL" clId="{24AD1EBB-B856-443B-9200-42FCDD6529A9}" dt="2026-03-11T17:56:31.389" v="401" actId="20577"/>
          <ac:spMkLst>
            <pc:docMk/>
            <pc:sldMk cId="2726657213" sldId="485"/>
            <ac:spMk id="2" creationId="{4ED4699D-EFB1-44B2-972B-C64463C2A4B9}"/>
          </ac:spMkLst>
        </pc:spChg>
      </pc:sldChg>
      <pc:sldChg chg="modSp mod">
        <pc:chgData name="James Williams" userId="c957a50b-491f-4d94-b4bc-52aca3e2340d" providerId="ADAL" clId="{24AD1EBB-B856-443B-9200-42FCDD6529A9}" dt="2026-03-12T16:27:20.222" v="516" actId="14100"/>
        <pc:sldMkLst>
          <pc:docMk/>
          <pc:sldMk cId="2975777522" sldId="488"/>
        </pc:sldMkLst>
        <pc:spChg chg="mod">
          <ac:chgData name="James Williams" userId="c957a50b-491f-4d94-b4bc-52aca3e2340d" providerId="ADAL" clId="{24AD1EBB-B856-443B-9200-42FCDD6529A9}" dt="2026-03-11T17:56:22.448" v="400" actId="27636"/>
          <ac:spMkLst>
            <pc:docMk/>
            <pc:sldMk cId="2975777522" sldId="488"/>
            <ac:spMk id="2" creationId="{4ED4699D-EFB1-44B2-972B-C64463C2A4B9}"/>
          </ac:spMkLst>
        </pc:spChg>
        <pc:spChg chg="mod">
          <ac:chgData name="James Williams" userId="c957a50b-491f-4d94-b4bc-52aca3e2340d" providerId="ADAL" clId="{24AD1EBB-B856-443B-9200-42FCDD6529A9}" dt="2026-03-12T16:27:20.222" v="516" actId="14100"/>
          <ac:spMkLst>
            <pc:docMk/>
            <pc:sldMk cId="2975777522" sldId="488"/>
            <ac:spMk id="3" creationId="{079DE7E3-0C09-4FD3-AFE4-44C178F85CAE}"/>
          </ac:spMkLst>
        </pc:spChg>
      </pc:sldChg>
      <pc:sldChg chg="modSp mod">
        <pc:chgData name="James Williams" userId="c957a50b-491f-4d94-b4bc-52aca3e2340d" providerId="ADAL" clId="{24AD1EBB-B856-443B-9200-42FCDD6529A9}" dt="2026-03-11T17:56:08.830" v="392" actId="20577"/>
        <pc:sldMkLst>
          <pc:docMk/>
          <pc:sldMk cId="2597892176" sldId="489"/>
        </pc:sldMkLst>
        <pc:spChg chg="mod">
          <ac:chgData name="James Williams" userId="c957a50b-491f-4d94-b4bc-52aca3e2340d" providerId="ADAL" clId="{24AD1EBB-B856-443B-9200-42FCDD6529A9}" dt="2026-03-11T17:56:08.830" v="392" actId="20577"/>
          <ac:spMkLst>
            <pc:docMk/>
            <pc:sldMk cId="2597892176" sldId="489"/>
            <ac:spMk id="2" creationId="{4ED4699D-EFB1-44B2-972B-C64463C2A4B9}"/>
          </ac:spMkLst>
        </pc:spChg>
      </pc:sldChg>
      <pc:sldChg chg="del">
        <pc:chgData name="James Williams" userId="c957a50b-491f-4d94-b4bc-52aca3e2340d" providerId="ADAL" clId="{24AD1EBB-B856-443B-9200-42FCDD6529A9}" dt="2026-03-11T17:56:49.738" v="402" actId="2696"/>
        <pc:sldMkLst>
          <pc:docMk/>
          <pc:sldMk cId="896903601" sldId="490"/>
        </pc:sldMkLst>
      </pc:sldChg>
      <pc:sldChg chg="del">
        <pc:chgData name="James Williams" userId="c957a50b-491f-4d94-b4bc-52aca3e2340d" providerId="ADAL" clId="{24AD1EBB-B856-443B-9200-42FCDD6529A9}" dt="2026-03-11T17:47:15.312" v="18" actId="2696"/>
        <pc:sldMkLst>
          <pc:docMk/>
          <pc:sldMk cId="2832627252" sldId="491"/>
        </pc:sldMkLst>
      </pc:sldChg>
      <pc:sldChg chg="addSp modSp mod">
        <pc:chgData name="James Williams" userId="c957a50b-491f-4d94-b4bc-52aca3e2340d" providerId="ADAL" clId="{24AD1EBB-B856-443B-9200-42FCDD6529A9}" dt="2026-03-12T16:25:00.688" v="513" actId="403"/>
        <pc:sldMkLst>
          <pc:docMk/>
          <pc:sldMk cId="1261594580" sldId="494"/>
        </pc:sldMkLst>
        <pc:spChg chg="mod">
          <ac:chgData name="James Williams" userId="c957a50b-491f-4d94-b4bc-52aca3e2340d" providerId="ADAL" clId="{24AD1EBB-B856-443B-9200-42FCDD6529A9}" dt="2026-03-12T16:25:00.688" v="513" actId="403"/>
          <ac:spMkLst>
            <pc:docMk/>
            <pc:sldMk cId="1261594580" sldId="494"/>
            <ac:spMk id="2" creationId="{D6FBEEE1-CE8C-2E37-1930-1F049ADED77D}"/>
          </ac:spMkLst>
        </pc:spChg>
        <pc:spChg chg="mod">
          <ac:chgData name="James Williams" userId="c957a50b-491f-4d94-b4bc-52aca3e2340d" providerId="ADAL" clId="{24AD1EBB-B856-443B-9200-42FCDD6529A9}" dt="2026-03-11T17:47:25.847" v="19" actId="20577"/>
          <ac:spMkLst>
            <pc:docMk/>
            <pc:sldMk cId="1261594580" sldId="494"/>
            <ac:spMk id="3" creationId="{D2E80F1C-6AEB-F013-6A1A-B93A8A68C7EF}"/>
          </ac:spMkLst>
        </pc:spChg>
        <pc:grpChg chg="add mod">
          <ac:chgData name="James Williams" userId="c957a50b-491f-4d94-b4bc-52aca3e2340d" providerId="ADAL" clId="{24AD1EBB-B856-443B-9200-42FCDD6529A9}" dt="2026-03-11T17:47:38.705" v="22" actId="1076"/>
          <ac:grpSpMkLst>
            <pc:docMk/>
            <pc:sldMk cId="1261594580" sldId="494"/>
            <ac:grpSpMk id="4" creationId="{D53307BE-85CE-3669-AE58-D3CDB4346C34}"/>
          </ac:grpSpMkLst>
        </pc:grpChg>
        <pc:picChg chg="mod">
          <ac:chgData name="James Williams" userId="c957a50b-491f-4d94-b4bc-52aca3e2340d" providerId="ADAL" clId="{24AD1EBB-B856-443B-9200-42FCDD6529A9}" dt="2026-03-11T17:47:35.543" v="21"/>
          <ac:picMkLst>
            <pc:docMk/>
            <pc:sldMk cId="1261594580" sldId="494"/>
            <ac:picMk id="5" creationId="{BBF9CE8F-1526-64D1-077D-9D84BD3A9C27}"/>
          </ac:picMkLst>
        </pc:picChg>
        <pc:picChg chg="mod">
          <ac:chgData name="James Williams" userId="c957a50b-491f-4d94-b4bc-52aca3e2340d" providerId="ADAL" clId="{24AD1EBB-B856-443B-9200-42FCDD6529A9}" dt="2026-03-11T17:47:35.543" v="21"/>
          <ac:picMkLst>
            <pc:docMk/>
            <pc:sldMk cId="1261594580" sldId="494"/>
            <ac:picMk id="6" creationId="{72772789-7F86-3769-6E16-AF19A3BF4E87}"/>
          </ac:picMkLst>
        </pc:picChg>
        <pc:picChg chg="mod">
          <ac:chgData name="James Williams" userId="c957a50b-491f-4d94-b4bc-52aca3e2340d" providerId="ADAL" clId="{24AD1EBB-B856-443B-9200-42FCDD6529A9}" dt="2026-03-11T17:47:35.543" v="21"/>
          <ac:picMkLst>
            <pc:docMk/>
            <pc:sldMk cId="1261594580" sldId="494"/>
            <ac:picMk id="7" creationId="{C3C714BC-E2C1-2955-E0F1-7A85E2B574E1}"/>
          </ac:picMkLst>
        </pc:picChg>
        <pc:picChg chg="mod">
          <ac:chgData name="James Williams" userId="c957a50b-491f-4d94-b4bc-52aca3e2340d" providerId="ADAL" clId="{24AD1EBB-B856-443B-9200-42FCDD6529A9}" dt="2026-03-11T17:47:35.543" v="21"/>
          <ac:picMkLst>
            <pc:docMk/>
            <pc:sldMk cId="1261594580" sldId="494"/>
            <ac:picMk id="8" creationId="{3412A87C-7F55-5468-5022-128D605A6896}"/>
          </ac:picMkLst>
        </pc:picChg>
        <pc:picChg chg="mod">
          <ac:chgData name="James Williams" userId="c957a50b-491f-4d94-b4bc-52aca3e2340d" providerId="ADAL" clId="{24AD1EBB-B856-443B-9200-42FCDD6529A9}" dt="2026-03-11T17:47:35.543" v="21"/>
          <ac:picMkLst>
            <pc:docMk/>
            <pc:sldMk cId="1261594580" sldId="494"/>
            <ac:picMk id="9" creationId="{E848BD3C-D2BB-93D9-009A-95DF7BBA8EA1}"/>
          </ac:picMkLst>
        </pc:picChg>
      </pc:sldChg>
      <pc:sldChg chg="modSp mod">
        <pc:chgData name="James Williams" userId="c957a50b-491f-4d94-b4bc-52aca3e2340d" providerId="ADAL" clId="{24AD1EBB-B856-443B-9200-42FCDD6529A9}" dt="2026-03-11T17:48:36.652" v="42" actId="13926"/>
        <pc:sldMkLst>
          <pc:docMk/>
          <pc:sldMk cId="3083353361" sldId="496"/>
        </pc:sldMkLst>
        <pc:spChg chg="mod">
          <ac:chgData name="James Williams" userId="c957a50b-491f-4d94-b4bc-52aca3e2340d" providerId="ADAL" clId="{24AD1EBB-B856-443B-9200-42FCDD6529A9}" dt="2026-03-11T17:48:36.652" v="42" actId="13926"/>
          <ac:spMkLst>
            <pc:docMk/>
            <pc:sldMk cId="3083353361" sldId="496"/>
            <ac:spMk id="3" creationId="{B0D899AD-9945-4426-BC29-570C9897FF74}"/>
          </ac:spMkLst>
        </pc:spChg>
      </pc:sldChg>
      <pc:sldChg chg="modSp mod">
        <pc:chgData name="James Williams" userId="c957a50b-491f-4d94-b4bc-52aca3e2340d" providerId="ADAL" clId="{24AD1EBB-B856-443B-9200-42FCDD6529A9}" dt="2026-03-11T17:48:57.367" v="49" actId="1076"/>
        <pc:sldMkLst>
          <pc:docMk/>
          <pc:sldMk cId="3925443393" sldId="498"/>
        </pc:sldMkLst>
        <pc:spChg chg="mod">
          <ac:chgData name="James Williams" userId="c957a50b-491f-4d94-b4bc-52aca3e2340d" providerId="ADAL" clId="{24AD1EBB-B856-443B-9200-42FCDD6529A9}" dt="2026-03-11T17:48:57.367" v="49" actId="1076"/>
          <ac:spMkLst>
            <pc:docMk/>
            <pc:sldMk cId="3925443393" sldId="498"/>
            <ac:spMk id="2" creationId="{62CEF800-AE3D-4506-ADD2-BBFECDA8646B}"/>
          </ac:spMkLst>
        </pc:spChg>
      </pc:sldChg>
      <pc:sldChg chg="modSp mod">
        <pc:chgData name="James Williams" userId="c957a50b-491f-4d94-b4bc-52aca3e2340d" providerId="ADAL" clId="{24AD1EBB-B856-443B-9200-42FCDD6529A9}" dt="2026-03-11T17:49:05.032" v="51" actId="13926"/>
        <pc:sldMkLst>
          <pc:docMk/>
          <pc:sldMk cId="2233331351" sldId="499"/>
        </pc:sldMkLst>
        <pc:spChg chg="mod">
          <ac:chgData name="James Williams" userId="c957a50b-491f-4d94-b4bc-52aca3e2340d" providerId="ADAL" clId="{24AD1EBB-B856-443B-9200-42FCDD6529A9}" dt="2026-03-11T17:49:05.032" v="51" actId="13926"/>
          <ac:spMkLst>
            <pc:docMk/>
            <pc:sldMk cId="2233331351" sldId="499"/>
            <ac:spMk id="3" creationId="{92982115-18B9-47C5-8020-60089526E0C3}"/>
          </ac:spMkLst>
        </pc:spChg>
      </pc:sldChg>
      <pc:sldChg chg="del ord">
        <pc:chgData name="James Williams" userId="c957a50b-491f-4d94-b4bc-52aca3e2340d" providerId="ADAL" clId="{24AD1EBB-B856-443B-9200-42FCDD6529A9}" dt="2026-03-12T16:28:29.966" v="527" actId="2696"/>
        <pc:sldMkLst>
          <pc:docMk/>
          <pc:sldMk cId="59537228" sldId="530"/>
        </pc:sldMkLst>
      </pc:sldChg>
      <pc:sldChg chg="modSp del mod ord">
        <pc:chgData name="James Williams" userId="c957a50b-491f-4d94-b4bc-52aca3e2340d" providerId="ADAL" clId="{24AD1EBB-B856-443B-9200-42FCDD6529A9}" dt="2026-03-12T16:28:29.966" v="527" actId="2696"/>
        <pc:sldMkLst>
          <pc:docMk/>
          <pc:sldMk cId="4110030023" sldId="531"/>
        </pc:sldMkLst>
        <pc:spChg chg="mod">
          <ac:chgData name="James Williams" userId="c957a50b-491f-4d94-b4bc-52aca3e2340d" providerId="ADAL" clId="{24AD1EBB-B856-443B-9200-42FCDD6529A9}" dt="2026-03-11T17:57:52.563" v="418" actId="20577"/>
          <ac:spMkLst>
            <pc:docMk/>
            <pc:sldMk cId="4110030023" sldId="531"/>
            <ac:spMk id="3" creationId="{B0D899AD-9945-4426-BC29-570C9897FF74}"/>
          </ac:spMkLst>
        </pc:spChg>
      </pc:sldChg>
      <pc:sldChg chg="modSp mod">
        <pc:chgData name="James Williams" userId="c957a50b-491f-4d94-b4bc-52aca3e2340d" providerId="ADAL" clId="{24AD1EBB-B856-443B-9200-42FCDD6529A9}" dt="2026-03-12T16:26:13.113" v="515" actId="207"/>
        <pc:sldMkLst>
          <pc:docMk/>
          <pc:sldMk cId="4100114709" sldId="532"/>
        </pc:sldMkLst>
        <pc:spChg chg="mod">
          <ac:chgData name="James Williams" userId="c957a50b-491f-4d94-b4bc-52aca3e2340d" providerId="ADAL" clId="{24AD1EBB-B856-443B-9200-42FCDD6529A9}" dt="2026-03-12T16:26:13.113" v="515" actId="207"/>
          <ac:spMkLst>
            <pc:docMk/>
            <pc:sldMk cId="4100114709" sldId="532"/>
            <ac:spMk id="3" creationId="{B0D899AD-9945-4426-BC29-570C9897FF74}"/>
          </ac:spMkLst>
        </pc:spChg>
        <pc:grpChg chg="mod">
          <ac:chgData name="James Williams" userId="c957a50b-491f-4d94-b4bc-52aca3e2340d" providerId="ADAL" clId="{24AD1EBB-B856-443B-9200-42FCDD6529A9}" dt="2026-03-11T17:55:06.541" v="387" actId="1076"/>
          <ac:grpSpMkLst>
            <pc:docMk/>
            <pc:sldMk cId="4100114709" sldId="532"/>
            <ac:grpSpMk id="4" creationId="{184FD438-5988-27D3-A4BC-01BBC5BDCCBD}"/>
          </ac:grpSpMkLst>
        </pc:grpChg>
      </pc:sldChg>
      <pc:sldChg chg="modSp mod">
        <pc:chgData name="James Williams" userId="c957a50b-491f-4d94-b4bc-52aca3e2340d" providerId="ADAL" clId="{24AD1EBB-B856-443B-9200-42FCDD6529A9}" dt="2026-03-11T17:56:11.927" v="394" actId="20577"/>
        <pc:sldMkLst>
          <pc:docMk/>
          <pc:sldMk cId="1721697645" sldId="533"/>
        </pc:sldMkLst>
        <pc:spChg chg="mod">
          <ac:chgData name="James Williams" userId="c957a50b-491f-4d94-b4bc-52aca3e2340d" providerId="ADAL" clId="{24AD1EBB-B856-443B-9200-42FCDD6529A9}" dt="2026-03-11T17:56:11.927" v="394" actId="20577"/>
          <ac:spMkLst>
            <pc:docMk/>
            <pc:sldMk cId="1721697645" sldId="533"/>
            <ac:spMk id="2" creationId="{4ED4699D-EFB1-44B2-972B-C64463C2A4B9}"/>
          </ac:spMkLst>
        </pc:spChg>
      </pc:sldChg>
      <pc:sldChg chg="del">
        <pc:chgData name="James Williams" userId="c957a50b-491f-4d94-b4bc-52aca3e2340d" providerId="ADAL" clId="{24AD1EBB-B856-443B-9200-42FCDD6529A9}" dt="2026-03-11T17:59:30.500" v="446" actId="2696"/>
        <pc:sldMkLst>
          <pc:docMk/>
          <pc:sldMk cId="1697175396" sldId="556"/>
        </pc:sldMkLst>
      </pc:sldChg>
      <pc:sldChg chg="del">
        <pc:chgData name="James Williams" userId="c957a50b-491f-4d94-b4bc-52aca3e2340d" providerId="ADAL" clId="{24AD1EBB-B856-443B-9200-42FCDD6529A9}" dt="2026-03-12T16:28:29.966" v="527" actId="2696"/>
        <pc:sldMkLst>
          <pc:docMk/>
          <pc:sldMk cId="509367225" sldId="557"/>
        </pc:sldMkLst>
      </pc:sldChg>
      <pc:sldChg chg="del">
        <pc:chgData name="James Williams" userId="c957a50b-491f-4d94-b4bc-52aca3e2340d" providerId="ADAL" clId="{24AD1EBB-B856-443B-9200-42FCDD6529A9}" dt="2026-03-12T16:28:29.966" v="527" actId="2696"/>
        <pc:sldMkLst>
          <pc:docMk/>
          <pc:sldMk cId="2131670204" sldId="558"/>
        </pc:sldMkLst>
      </pc:sldChg>
      <pc:sldChg chg="del">
        <pc:chgData name="James Williams" userId="c957a50b-491f-4d94-b4bc-52aca3e2340d" providerId="ADAL" clId="{24AD1EBB-B856-443B-9200-42FCDD6529A9}" dt="2026-03-11T17:47:15.312" v="18" actId="2696"/>
        <pc:sldMkLst>
          <pc:docMk/>
          <pc:sldMk cId="1589322157" sldId="559"/>
        </pc:sldMkLst>
      </pc:sldChg>
      <pc:sldChg chg="del">
        <pc:chgData name="James Williams" userId="c957a50b-491f-4d94-b4bc-52aca3e2340d" providerId="ADAL" clId="{24AD1EBB-B856-443B-9200-42FCDD6529A9}" dt="2026-03-11T17:46:21.925" v="13" actId="2696"/>
        <pc:sldMkLst>
          <pc:docMk/>
          <pc:sldMk cId="3326070887" sldId="560"/>
        </pc:sldMkLst>
      </pc:sldChg>
      <pc:sldChg chg="modSp mod">
        <pc:chgData name="James Williams" userId="c957a50b-491f-4d94-b4bc-52aca3e2340d" providerId="ADAL" clId="{24AD1EBB-B856-443B-9200-42FCDD6529A9}" dt="2026-03-12T16:28:14.096" v="524" actId="166"/>
        <pc:sldMkLst>
          <pc:docMk/>
          <pc:sldMk cId="4257435632" sldId="561"/>
        </pc:sldMkLst>
        <pc:spChg chg="mod ord">
          <ac:chgData name="James Williams" userId="c957a50b-491f-4d94-b4bc-52aca3e2340d" providerId="ADAL" clId="{24AD1EBB-B856-443B-9200-42FCDD6529A9}" dt="2026-03-12T16:28:14.096" v="524" actId="166"/>
          <ac:spMkLst>
            <pc:docMk/>
            <pc:sldMk cId="4257435632" sldId="561"/>
            <ac:spMk id="5122" creationId="{FC011285-292E-444B-8AE7-3B00CB653262}"/>
          </ac:spMkLst>
        </pc:spChg>
        <pc:spChg chg="mod">
          <ac:chgData name="James Williams" userId="c957a50b-491f-4d94-b4bc-52aca3e2340d" providerId="ADAL" clId="{24AD1EBB-B856-443B-9200-42FCDD6529A9}" dt="2026-03-11T18:02:09.844" v="507" actId="20577"/>
          <ac:spMkLst>
            <pc:docMk/>
            <pc:sldMk cId="4257435632" sldId="561"/>
            <ac:spMk id="28674" creationId="{BF2CD4AD-9B83-4431-B17C-0432F2160ACC}"/>
          </ac:spMkLst>
        </pc:spChg>
        <pc:picChg chg="mod">
          <ac:chgData name="James Williams" userId="c957a50b-491f-4d94-b4bc-52aca3e2340d" providerId="ADAL" clId="{24AD1EBB-B856-443B-9200-42FCDD6529A9}" dt="2026-03-12T16:28:08.033" v="523" actId="1076"/>
          <ac:picMkLst>
            <pc:docMk/>
            <pc:sldMk cId="4257435632" sldId="561"/>
            <ac:picMk id="2" creationId="{AD9C5472-51EC-2258-379E-F18D00A342B0}"/>
          </ac:picMkLst>
        </pc:picChg>
      </pc:sldChg>
      <pc:sldChg chg="del">
        <pc:chgData name="James Williams" userId="c957a50b-491f-4d94-b4bc-52aca3e2340d" providerId="ADAL" clId="{24AD1EBB-B856-443B-9200-42FCDD6529A9}" dt="2026-03-11T17:56:57.173" v="403" actId="2696"/>
        <pc:sldMkLst>
          <pc:docMk/>
          <pc:sldMk cId="1506508939" sldId="563"/>
        </pc:sldMkLst>
      </pc:sldChg>
      <pc:sldChg chg="del">
        <pc:chgData name="James Williams" userId="c957a50b-491f-4d94-b4bc-52aca3e2340d" providerId="ADAL" clId="{24AD1EBB-B856-443B-9200-42FCDD6529A9}" dt="2026-03-12T16:28:24.434" v="526" actId="2696"/>
        <pc:sldMkLst>
          <pc:docMk/>
          <pc:sldMk cId="2742069847" sldId="564"/>
        </pc:sldMkLst>
      </pc:sldChg>
      <pc:sldChg chg="del">
        <pc:chgData name="James Williams" userId="c957a50b-491f-4d94-b4bc-52aca3e2340d" providerId="ADAL" clId="{24AD1EBB-B856-443B-9200-42FCDD6529A9}" dt="2026-03-11T17:59:30.500" v="446" actId="2696"/>
        <pc:sldMkLst>
          <pc:docMk/>
          <pc:sldMk cId="3839972030" sldId="565"/>
        </pc:sldMkLst>
      </pc:sldChg>
      <pc:sldChg chg="del">
        <pc:chgData name="James Williams" userId="c957a50b-491f-4d94-b4bc-52aca3e2340d" providerId="ADAL" clId="{24AD1EBB-B856-443B-9200-42FCDD6529A9}" dt="2026-03-11T17:47:15.312" v="18" actId="2696"/>
        <pc:sldMkLst>
          <pc:docMk/>
          <pc:sldMk cId="2203542065" sldId="566"/>
        </pc:sldMkLst>
      </pc:sldChg>
      <pc:sldChg chg="del">
        <pc:chgData name="James Williams" userId="c957a50b-491f-4d94-b4bc-52aca3e2340d" providerId="ADAL" clId="{24AD1EBB-B856-443B-9200-42FCDD6529A9}" dt="2026-03-11T18:00:05.537" v="454" actId="2696"/>
        <pc:sldMkLst>
          <pc:docMk/>
          <pc:sldMk cId="2890306258" sldId="567"/>
        </pc:sldMkLst>
      </pc:sldChg>
      <pc:sldChg chg="del">
        <pc:chgData name="James Williams" userId="c957a50b-491f-4d94-b4bc-52aca3e2340d" providerId="ADAL" clId="{24AD1EBB-B856-443B-9200-42FCDD6529A9}" dt="2026-03-11T17:59:48.462" v="453" actId="2696"/>
        <pc:sldMkLst>
          <pc:docMk/>
          <pc:sldMk cId="1700058751" sldId="785"/>
        </pc:sldMkLst>
      </pc:sldChg>
      <pc:sldChg chg="addSp modSp new mod">
        <pc:chgData name="James Williams" userId="c957a50b-491f-4d94-b4bc-52aca3e2340d" providerId="ADAL" clId="{24AD1EBB-B856-443B-9200-42FCDD6529A9}" dt="2026-03-11T18:23:00.296" v="512" actId="20577"/>
        <pc:sldMkLst>
          <pc:docMk/>
          <pc:sldMk cId="4081567618" sldId="786"/>
        </pc:sldMkLst>
        <pc:spChg chg="mod">
          <ac:chgData name="James Williams" userId="c957a50b-491f-4d94-b4bc-52aca3e2340d" providerId="ADAL" clId="{24AD1EBB-B856-443B-9200-42FCDD6529A9}" dt="2026-03-11T17:51:14.756" v="131" actId="1076"/>
          <ac:spMkLst>
            <pc:docMk/>
            <pc:sldMk cId="4081567618" sldId="786"/>
            <ac:spMk id="2" creationId="{28E10DC9-A86D-E305-5877-5615CA4FF968}"/>
          </ac:spMkLst>
        </pc:spChg>
        <pc:spChg chg="mod">
          <ac:chgData name="James Williams" userId="c957a50b-491f-4d94-b4bc-52aca3e2340d" providerId="ADAL" clId="{24AD1EBB-B856-443B-9200-42FCDD6529A9}" dt="2026-03-11T18:23:00.296" v="512" actId="20577"/>
          <ac:spMkLst>
            <pc:docMk/>
            <pc:sldMk cId="4081567618" sldId="786"/>
            <ac:spMk id="3" creationId="{8F02BCC1-755A-EE81-8489-5832B693F3C7}"/>
          </ac:spMkLst>
        </pc:spChg>
        <pc:grpChg chg="add mod">
          <ac:chgData name="James Williams" userId="c957a50b-491f-4d94-b4bc-52aca3e2340d" providerId="ADAL" clId="{24AD1EBB-B856-443B-9200-42FCDD6529A9}" dt="2026-03-11T17:50:57.560" v="122" actId="1076"/>
          <ac:grpSpMkLst>
            <pc:docMk/>
            <pc:sldMk cId="4081567618" sldId="786"/>
            <ac:grpSpMk id="4" creationId="{1EC519EB-51C1-FF2F-33C9-7F597A9543BD}"/>
          </ac:grpSpMkLst>
        </pc:grpChg>
        <pc:picChg chg="mod">
          <ac:chgData name="James Williams" userId="c957a50b-491f-4d94-b4bc-52aca3e2340d" providerId="ADAL" clId="{24AD1EBB-B856-443B-9200-42FCDD6529A9}" dt="2026-03-11T17:50:41.663" v="117"/>
          <ac:picMkLst>
            <pc:docMk/>
            <pc:sldMk cId="4081567618" sldId="786"/>
            <ac:picMk id="5" creationId="{AFBCE49E-F8B3-E8BB-CF69-1F91CAC6BDD2}"/>
          </ac:picMkLst>
        </pc:picChg>
        <pc:picChg chg="mod">
          <ac:chgData name="James Williams" userId="c957a50b-491f-4d94-b4bc-52aca3e2340d" providerId="ADAL" clId="{24AD1EBB-B856-443B-9200-42FCDD6529A9}" dt="2026-03-11T17:50:41.663" v="117"/>
          <ac:picMkLst>
            <pc:docMk/>
            <pc:sldMk cId="4081567618" sldId="786"/>
            <ac:picMk id="6" creationId="{9EAF8046-F7A4-E514-8C34-C9E9BBA48775}"/>
          </ac:picMkLst>
        </pc:picChg>
        <pc:picChg chg="mod">
          <ac:chgData name="James Williams" userId="c957a50b-491f-4d94-b4bc-52aca3e2340d" providerId="ADAL" clId="{24AD1EBB-B856-443B-9200-42FCDD6529A9}" dt="2026-03-11T17:50:41.663" v="117"/>
          <ac:picMkLst>
            <pc:docMk/>
            <pc:sldMk cId="4081567618" sldId="786"/>
            <ac:picMk id="7" creationId="{C9199B61-D40A-0B1F-AB58-4F6E0DB73D0F}"/>
          </ac:picMkLst>
        </pc:picChg>
        <pc:picChg chg="mod">
          <ac:chgData name="James Williams" userId="c957a50b-491f-4d94-b4bc-52aca3e2340d" providerId="ADAL" clId="{24AD1EBB-B856-443B-9200-42FCDD6529A9}" dt="2026-03-11T17:50:41.663" v="117"/>
          <ac:picMkLst>
            <pc:docMk/>
            <pc:sldMk cId="4081567618" sldId="786"/>
            <ac:picMk id="8" creationId="{408123D7-4BDB-C978-837C-6867FB0F2D13}"/>
          </ac:picMkLst>
        </pc:picChg>
      </pc:sldChg>
      <pc:sldChg chg="addSp delSp modSp new mod setBg">
        <pc:chgData name="James Williams" userId="c957a50b-491f-4d94-b4bc-52aca3e2340d" providerId="ADAL" clId="{24AD1EBB-B856-443B-9200-42FCDD6529A9}" dt="2026-03-11T17:54:44.457" v="385" actId="20577"/>
        <pc:sldMkLst>
          <pc:docMk/>
          <pc:sldMk cId="2913192249" sldId="787"/>
        </pc:sldMkLst>
        <pc:spChg chg="add del mod">
          <ac:chgData name="James Williams" userId="c957a50b-491f-4d94-b4bc-52aca3e2340d" providerId="ADAL" clId="{24AD1EBB-B856-443B-9200-42FCDD6529A9}" dt="2026-03-11T17:54:44.457" v="385" actId="20577"/>
          <ac:spMkLst>
            <pc:docMk/>
            <pc:sldMk cId="2913192249" sldId="787"/>
            <ac:spMk id="2" creationId="{DC2CFCED-092C-2D7B-8BF7-6B2C6287C916}"/>
          </ac:spMkLst>
        </pc:spChg>
        <pc:spChg chg="add del mod">
          <ac:chgData name="James Williams" userId="c957a50b-491f-4d94-b4bc-52aca3e2340d" providerId="ADAL" clId="{24AD1EBB-B856-443B-9200-42FCDD6529A9}" dt="2026-03-11T17:54:30.631" v="375" actId="27636"/>
          <ac:spMkLst>
            <pc:docMk/>
            <pc:sldMk cId="2913192249" sldId="787"/>
            <ac:spMk id="3" creationId="{2A3ABB1C-3FFF-30D1-3A1C-95CAAE55DF3E}"/>
          </ac:spMkLst>
        </pc:spChg>
        <pc:spChg chg="add del">
          <ac:chgData name="James Williams" userId="c957a50b-491f-4d94-b4bc-52aca3e2340d" providerId="ADAL" clId="{24AD1EBB-B856-443B-9200-42FCDD6529A9}" dt="2026-03-11T17:53:25.047" v="364" actId="26606"/>
          <ac:spMkLst>
            <pc:docMk/>
            <pc:sldMk cId="2913192249" sldId="787"/>
            <ac:spMk id="13" creationId="{743AA782-23D1-4521-8CAD-47662984AA08}"/>
          </ac:spMkLst>
        </pc:spChg>
        <pc:spChg chg="add del">
          <ac:chgData name="James Williams" userId="c957a50b-491f-4d94-b4bc-52aca3e2340d" providerId="ADAL" clId="{24AD1EBB-B856-443B-9200-42FCDD6529A9}" dt="2026-03-11T17:53:25.047" v="364" actId="26606"/>
          <ac:spMkLst>
            <pc:docMk/>
            <pc:sldMk cId="2913192249" sldId="787"/>
            <ac:spMk id="15" creationId="{650D18FE-0824-4A46-B22C-A86B52E5780A}"/>
          </ac:spMkLst>
        </pc:spChg>
        <pc:spChg chg="add del">
          <ac:chgData name="James Williams" userId="c957a50b-491f-4d94-b4bc-52aca3e2340d" providerId="ADAL" clId="{24AD1EBB-B856-443B-9200-42FCDD6529A9}" dt="2026-03-11T17:54:11.586" v="366" actId="26606"/>
          <ac:spMkLst>
            <pc:docMk/>
            <pc:sldMk cId="2913192249" sldId="787"/>
            <ac:spMk id="17" creationId="{2B97F24A-32CE-4C1C-A50D-3016B394DCFB}"/>
          </ac:spMkLst>
        </pc:spChg>
        <pc:spChg chg="add del">
          <ac:chgData name="James Williams" userId="c957a50b-491f-4d94-b4bc-52aca3e2340d" providerId="ADAL" clId="{24AD1EBB-B856-443B-9200-42FCDD6529A9}" dt="2026-03-11T17:54:11.586" v="366" actId="26606"/>
          <ac:spMkLst>
            <pc:docMk/>
            <pc:sldMk cId="2913192249" sldId="787"/>
            <ac:spMk id="18" creationId="{CD8B4F24-440B-49E9-B85D-733523DC064B}"/>
          </ac:spMkLst>
        </pc:spChg>
        <pc:spChg chg="add">
          <ac:chgData name="James Williams" userId="c957a50b-491f-4d94-b4bc-52aca3e2340d" providerId="ADAL" clId="{24AD1EBB-B856-443B-9200-42FCDD6529A9}" dt="2026-03-11T17:54:17.027" v="369" actId="26606"/>
          <ac:spMkLst>
            <pc:docMk/>
            <pc:sldMk cId="2913192249" sldId="787"/>
            <ac:spMk id="19" creationId="{21BDEC81-16A7-4451-B893-C15000083B77}"/>
          </ac:spMkLst>
        </pc:spChg>
        <pc:spChg chg="add">
          <ac:chgData name="James Williams" userId="c957a50b-491f-4d94-b4bc-52aca3e2340d" providerId="ADAL" clId="{24AD1EBB-B856-443B-9200-42FCDD6529A9}" dt="2026-03-11T17:54:17.027" v="369" actId="26606"/>
          <ac:spMkLst>
            <pc:docMk/>
            <pc:sldMk cId="2913192249" sldId="787"/>
            <ac:spMk id="23" creationId="{0D7B6173-1D58-48E2-83CF-37350F315F75}"/>
          </ac:spMkLst>
        </pc:spChg>
        <pc:spChg chg="add">
          <ac:chgData name="James Williams" userId="c957a50b-491f-4d94-b4bc-52aca3e2340d" providerId="ADAL" clId="{24AD1EBB-B856-443B-9200-42FCDD6529A9}" dt="2026-03-11T17:54:17.027" v="369" actId="26606"/>
          <ac:spMkLst>
            <pc:docMk/>
            <pc:sldMk cId="2913192249" sldId="787"/>
            <ac:spMk id="24" creationId="{8B068B58-6F94-4AFF-A8A7-18573884D6CD}"/>
          </ac:spMkLst>
        </pc:spChg>
        <pc:spChg chg="add">
          <ac:chgData name="James Williams" userId="c957a50b-491f-4d94-b4bc-52aca3e2340d" providerId="ADAL" clId="{24AD1EBB-B856-443B-9200-42FCDD6529A9}" dt="2026-03-11T17:54:17.027" v="369" actId="26606"/>
          <ac:spMkLst>
            <pc:docMk/>
            <pc:sldMk cId="2913192249" sldId="787"/>
            <ac:spMk id="26" creationId="{BE5B028C-7535-45E5-9D2C-32C50D0E0E43}"/>
          </ac:spMkLst>
        </pc:spChg>
        <pc:grpChg chg="add mod">
          <ac:chgData name="James Williams" userId="c957a50b-491f-4d94-b4bc-52aca3e2340d" providerId="ADAL" clId="{24AD1EBB-B856-443B-9200-42FCDD6529A9}" dt="2026-03-11T17:54:17.027" v="369" actId="26606"/>
          <ac:grpSpMkLst>
            <pc:docMk/>
            <pc:sldMk cId="2913192249" sldId="787"/>
            <ac:grpSpMk id="4" creationId="{914DBDA1-13F3-A4CC-720C-BE864E78DFB2}"/>
          </ac:grpSpMkLst>
        </pc:grpChg>
        <pc:grpChg chg="add del">
          <ac:chgData name="James Williams" userId="c957a50b-491f-4d94-b4bc-52aca3e2340d" providerId="ADAL" clId="{24AD1EBB-B856-443B-9200-42FCDD6529A9}" dt="2026-03-11T17:54:16.890" v="368" actId="26606"/>
          <ac:grpSpMkLst>
            <pc:docMk/>
            <pc:sldMk cId="2913192249" sldId="787"/>
            <ac:grpSpMk id="20" creationId="{7024687B-3153-123C-0A8C-D7D007FAF1BE}"/>
          </ac:grpSpMkLst>
        </pc:grpChg>
        <pc:picChg chg="mod">
          <ac:chgData name="James Williams" userId="c957a50b-491f-4d94-b4bc-52aca3e2340d" providerId="ADAL" clId="{24AD1EBB-B856-443B-9200-42FCDD6529A9}" dt="2026-03-11T17:52:53.259" v="359"/>
          <ac:picMkLst>
            <pc:docMk/>
            <pc:sldMk cId="2913192249" sldId="787"/>
            <ac:picMk id="5" creationId="{CD583902-9C69-366E-96F5-BFFAF18AB2FD}"/>
          </ac:picMkLst>
        </pc:picChg>
        <pc:picChg chg="mod">
          <ac:chgData name="James Williams" userId="c957a50b-491f-4d94-b4bc-52aca3e2340d" providerId="ADAL" clId="{24AD1EBB-B856-443B-9200-42FCDD6529A9}" dt="2026-03-11T17:52:53.259" v="359"/>
          <ac:picMkLst>
            <pc:docMk/>
            <pc:sldMk cId="2913192249" sldId="787"/>
            <ac:picMk id="6" creationId="{B3AA7C1F-FC99-D191-03FE-AB0AD8E2F22C}"/>
          </ac:picMkLst>
        </pc:picChg>
        <pc:picChg chg="mod">
          <ac:chgData name="James Williams" userId="c957a50b-491f-4d94-b4bc-52aca3e2340d" providerId="ADAL" clId="{24AD1EBB-B856-443B-9200-42FCDD6529A9}" dt="2026-03-11T17:52:53.259" v="359"/>
          <ac:picMkLst>
            <pc:docMk/>
            <pc:sldMk cId="2913192249" sldId="787"/>
            <ac:picMk id="7" creationId="{758CE27E-832A-3BF6-509A-C65E26D94A77}"/>
          </ac:picMkLst>
        </pc:picChg>
        <pc:picChg chg="mod">
          <ac:chgData name="James Williams" userId="c957a50b-491f-4d94-b4bc-52aca3e2340d" providerId="ADAL" clId="{24AD1EBB-B856-443B-9200-42FCDD6529A9}" dt="2026-03-11T17:52:53.259" v="359"/>
          <ac:picMkLst>
            <pc:docMk/>
            <pc:sldMk cId="2913192249" sldId="787"/>
            <ac:picMk id="8" creationId="{CA10C6BB-C2A9-A6AD-FCCF-3B7AFF94C750}"/>
          </ac:picMkLst>
        </pc:picChg>
        <pc:picChg chg="add">
          <ac:chgData name="James Williams" userId="c957a50b-491f-4d94-b4bc-52aca3e2340d" providerId="ADAL" clId="{24AD1EBB-B856-443B-9200-42FCDD6529A9}" dt="2026-03-11T17:54:17.027" v="369" actId="26606"/>
          <ac:picMkLst>
            <pc:docMk/>
            <pc:sldMk cId="2913192249" sldId="787"/>
            <ac:picMk id="25" creationId="{B0DAC8FB-A162-44E3-A606-C855A03A5B09}"/>
          </ac:picMkLst>
        </pc:picChg>
      </pc:sldChg>
      <pc:sldChg chg="del">
        <pc:chgData name="James Williams" userId="c957a50b-491f-4d94-b4bc-52aca3e2340d" providerId="ADAL" clId="{24AD1EBB-B856-443B-9200-42FCDD6529A9}" dt="2026-03-11T17:46:21.925" v="13" actId="2696"/>
        <pc:sldMkLst>
          <pc:docMk/>
          <pc:sldMk cId="3991867615" sldId="87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12/03/2026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3/12/2026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3/12/2026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3/12/2026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3/12/2026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3/12/2026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3/12/2026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3/12/2026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idreflections.blogspot.com/2014_11_01_archive.html" TargetMode="External"/><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11" Type="http://schemas.openxmlformats.org/officeDocument/2006/relationships/image" Target="../media/image11.svg"/><Relationship Id="rId5" Type="http://schemas.openxmlformats.org/officeDocument/2006/relationships/image" Target="../media/image5.sv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hyperlink" Target="mailto:FAQ@Scribbr.com" TargetMode="External"/><Relationship Id="rId1" Type="http://schemas.openxmlformats.org/officeDocument/2006/relationships/slideLayout" Target="../slideLayouts/slideLayout2.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svg"/><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svg"/><Relationship Id="rId3" Type="http://schemas.openxmlformats.org/officeDocument/2006/relationships/hyperlink" Target="https://www.uwtsd.ac.uk/media/uwtsd-website/content-assets/documents/research/REICoP-July-2022.pdf" TargetMode="External"/><Relationship Id="rId7" Type="http://schemas.openxmlformats.org/officeDocument/2006/relationships/image" Target="../media/image5.svg"/><Relationship Id="rId12" Type="http://schemas.openxmlformats.org/officeDocument/2006/relationships/image" Target="../media/image10.png"/><Relationship Id="rId2" Type="http://schemas.openxmlformats.org/officeDocument/2006/relationships/hyperlink" Target="https://www.uwtsd.ac.uk/research/research-ethics/" TargetMode="Externa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9.svg"/><Relationship Id="rId5" Type="http://schemas.openxmlformats.org/officeDocument/2006/relationships/image" Target="../media/image3.sv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svg"/></Relationships>
</file>

<file path=ppt/slides/_rels/slide5.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svg"/><Relationship Id="rId3" Type="http://schemas.openxmlformats.org/officeDocument/2006/relationships/hyperlink" Target="https://www.uwtsd.ac.uk/media/uwtsd-website/content-assets/documents/research/REICoP-July-2022.pdf" TargetMode="External"/><Relationship Id="rId7" Type="http://schemas.openxmlformats.org/officeDocument/2006/relationships/image" Target="../media/image5.svg"/><Relationship Id="rId12" Type="http://schemas.openxmlformats.org/officeDocument/2006/relationships/image" Target="../media/image10.png"/><Relationship Id="rId2" Type="http://schemas.openxmlformats.org/officeDocument/2006/relationships/hyperlink" Target="https://www.uwtsd.ac.uk/research/research-ethics/" TargetMode="External"/><Relationship Id="rId1" Type="http://schemas.openxmlformats.org/officeDocument/2006/relationships/slideLayout" Target="../slideLayouts/slideLayout2.xml"/><Relationship Id="rId6" Type="http://schemas.openxmlformats.org/officeDocument/2006/relationships/image" Target="../media/image4.png"/><Relationship Id="rId11" Type="http://schemas.openxmlformats.org/officeDocument/2006/relationships/image" Target="../media/image9.svg"/><Relationship Id="rId5" Type="http://schemas.openxmlformats.org/officeDocument/2006/relationships/image" Target="../media/image3.sv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svg"/></Relationships>
</file>

<file path=ppt/slides/_rels/slide6.xml.rels><?xml version="1.0" encoding="UTF-8" standalone="yes"?>
<Relationships xmlns="http://schemas.openxmlformats.org/package/2006/relationships"><Relationship Id="rId3" Type="http://schemas.openxmlformats.org/officeDocument/2006/relationships/hyperlink" Target="https://www.uwtsd.ac.uk/media/uwtsd-website/content-assets/documents/research/REICoP-July-2022.pdf" TargetMode="External"/><Relationship Id="rId2" Type="http://schemas.openxmlformats.org/officeDocument/2006/relationships/hyperlink" Target="https://www.uwtsd.ac.uk/research/research-ethic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uwtsd.ac.uk/research/research-ethics/research-data-managemen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hyperlink" Target="https://www.uwtsd.ac.uk/media/uwtsd-website/content-assets/documents/research/REICoP-July-2022.pdf" TargetMode="External"/><Relationship Id="rId7" Type="http://schemas.openxmlformats.org/officeDocument/2006/relationships/image" Target="../media/image13.svg"/><Relationship Id="rId2" Type="http://schemas.openxmlformats.org/officeDocument/2006/relationships/hyperlink" Target="https://www.uwtsd.ac.uk/research/research-ethics/" TargetMode="External"/><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3.svg"/><Relationship Id="rId10" Type="http://schemas.openxmlformats.org/officeDocument/2006/relationships/image" Target="../media/image16.png"/><Relationship Id="rId4" Type="http://schemas.openxmlformats.org/officeDocument/2006/relationships/image" Target="../media/image2.png"/><Relationship Id="rId9" Type="http://schemas.openxmlformats.org/officeDocument/2006/relationships/image" Target="../media/image15.svg"/></Relationships>
</file>

<file path=ppt/slides/_rels/slide10.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2.png"/><Relationship Id="rId7" Type="http://schemas.openxmlformats.org/officeDocument/2006/relationships/image" Target="../media/image14.pn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3.svg"/><Relationship Id="rId9" Type="http://schemas.openxmlformats.org/officeDocument/2006/relationships/image" Target="../media/image16.png"/></Relationships>
</file>

<file path=ppt/slides/_rels/slide11.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2.png"/><Relationship Id="rId7" Type="http://schemas.openxmlformats.org/officeDocument/2006/relationships/image" Target="../media/image14.png"/><Relationship Id="rId2" Type="http://schemas.openxmlformats.org/officeDocument/2006/relationships/hyperlink" Target="https://view.officeapps.live.com/op/view.aspx?src=https%3A%2F%2Fwww.uwtsd.ac.uk%2Fmedia%2Fuwtsd-website%2Fcontent-assets%2Fdocuments%2Facademic-office%2Faqh-appendices%2Fpg%2FPG2_Application_for_Ethical_Approval_10-2022.docx&amp;wdOrigin=BROWSELINK" TargetMode="Externa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3.svg"/><Relationship Id="rId9" Type="http://schemas.openxmlformats.org/officeDocument/2006/relationships/image" Target="../media/image16.png"/></Relationships>
</file>

<file path=ppt/slides/_rels/slide12.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hyperlink" Target="https://www.uwtsd.ac.uk/media/uwtsd-website/content-assets/documents/research/research-ethics-integrity-code-practice.pdf" TargetMode="External"/><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hyperlink" Target="https://www.uwtsd.ac.uk/research/research-ethics/" TargetMode="External"/><Relationship Id="rId1" Type="http://schemas.openxmlformats.org/officeDocument/2006/relationships/slideLayout" Target="../slideLayouts/slideLayout2.xml"/><Relationship Id="rId6" Type="http://schemas.openxmlformats.org/officeDocument/2006/relationships/image" Target="../media/image3.svg"/><Relationship Id="rId11" Type="http://schemas.openxmlformats.org/officeDocument/2006/relationships/image" Target="../media/image16.png"/><Relationship Id="rId5" Type="http://schemas.openxmlformats.org/officeDocument/2006/relationships/image" Target="../media/image2.png"/><Relationship Id="rId10" Type="http://schemas.openxmlformats.org/officeDocument/2006/relationships/image" Target="../media/image15.svg"/><Relationship Id="rId4" Type="http://schemas.openxmlformats.org/officeDocument/2006/relationships/hyperlink" Target="https://www.uwtsd.ac.uk/media/uwtsd-website/content-assets/documents/research/REICoP-July-2022.pdf" TargetMode="External"/><Relationship Id="rId9" Type="http://schemas.openxmlformats.org/officeDocument/2006/relationships/image" Target="../media/image14.png"/></Relationships>
</file>

<file path=ppt/slides/_rels/slide1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2.png"/><Relationship Id="rId7" Type="http://schemas.openxmlformats.org/officeDocument/2006/relationships/image" Target="../media/image14.png"/><Relationship Id="rId2" Type="http://schemas.openxmlformats.org/officeDocument/2006/relationships/hyperlink" Target="https://view.officeapps.live.com/op/view.aspx?src=https%3A%2F%2Fwww.uwtsd.ac.uk%2Fmedia%2Fuwtsd-website%2Fcontent-assets%2Fdocuments%2Facademic-office%2Faqh-appendices%2Fpg%2FPG2_Application_for_Ethical_Approval_10-2022.docx&amp;wdOrigin=BROWSELINK" TargetMode="Externa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3.svg"/><Relationship Id="rId9" Type="http://schemas.openxmlformats.org/officeDocument/2006/relationships/image" Target="../media/image16.png"/></Relationships>
</file>

<file path=ppt/slides/_rels/slide1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2.png"/><Relationship Id="rId7" Type="http://schemas.openxmlformats.org/officeDocument/2006/relationships/image" Target="../media/image14.png"/><Relationship Id="rId2" Type="http://schemas.openxmlformats.org/officeDocument/2006/relationships/hyperlink" Target="https://view.officeapps.live.com/op/view.aspx?src=https%3A%2F%2Fwww.uwtsd.ac.uk%2Fmedia%2Fuwtsd-website%2Fcontent-assets%2Fdocuments%2Facademic-office%2Faqh-appendices%2Fpg%2FPG2_Application_for_Ethical_Approval_10-2022.docx&amp;wdOrigin=BROWSELINK" TargetMode="External"/><Relationship Id="rId1" Type="http://schemas.openxmlformats.org/officeDocument/2006/relationships/slideLayout" Target="../slideLayouts/slideLayout2.xml"/><Relationship Id="rId6" Type="http://schemas.openxmlformats.org/officeDocument/2006/relationships/image" Target="../media/image13.sv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3.svg"/><Relationship Id="rId9" Type="http://schemas.openxmlformats.org/officeDocument/2006/relationships/image" Target="../media/image16.png"/></Relationships>
</file>

<file path=ppt/slides/_rels/slide1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hyperlink" Target="https://www.scribbr.com/methodology/research-ethics/" TargetMode="External"/><Relationship Id="rId7" Type="http://schemas.openxmlformats.org/officeDocument/2006/relationships/image" Target="../media/image13.svg"/><Relationship Id="rId2" Type="http://schemas.openxmlformats.org/officeDocument/2006/relationships/hyperlink" Target="https://www.uwtsd.ac.uk/research/research-ethics/" TargetMode="External"/><Relationship Id="rId1" Type="http://schemas.openxmlformats.org/officeDocument/2006/relationships/slideLayout" Target="../slideLayouts/slideLayout2.xml"/><Relationship Id="rId6" Type="http://schemas.openxmlformats.org/officeDocument/2006/relationships/image" Target="../media/image12.png"/><Relationship Id="rId11" Type="http://schemas.openxmlformats.org/officeDocument/2006/relationships/image" Target="../media/image17.svg"/><Relationship Id="rId5" Type="http://schemas.openxmlformats.org/officeDocument/2006/relationships/image" Target="../media/image3.svg"/><Relationship Id="rId10" Type="http://schemas.openxmlformats.org/officeDocument/2006/relationships/image" Target="../media/image16.png"/><Relationship Id="rId4" Type="http://schemas.openxmlformats.org/officeDocument/2006/relationships/image" Target="../media/image2.png"/><Relationship Id="rId9" Type="http://schemas.openxmlformats.org/officeDocument/2006/relationships/image" Target="../media/image15.svg"/></Relationships>
</file>

<file path=ppt/slides/_rels/slide16.xml.rels><?xml version="1.0" encoding="UTF-8" standalone="yes"?>
<Relationships xmlns="http://schemas.openxmlformats.org/package/2006/relationships"><Relationship Id="rId3" Type="http://schemas.openxmlformats.org/officeDocument/2006/relationships/hyperlink" Target="https://www.bcs.org/membership-and-registrations/become-a-member/" TargetMode="External"/><Relationship Id="rId2" Type="http://schemas.openxmlformats.org/officeDocument/2006/relationships/hyperlink" Target="https://www.bcs.org/" TargetMode="Externa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Chartered_Institute_for_Information_Technology" TargetMode="External"/><Relationship Id="rId4" Type="http://schemas.openxmlformats.org/officeDocument/2006/relationships/image" Target="../media/image19.png"/></Relationships>
</file>

<file path=ppt/slides/_rels/slide17.xml.rels><?xml version="1.0" encoding="UTF-8" standalone="yes"?>
<Relationships xmlns="http://schemas.openxmlformats.org/package/2006/relationships"><Relationship Id="rId3" Type="http://schemas.openxmlformats.org/officeDocument/2006/relationships/hyperlink" Target="https://www.bcs.org/membership-and-registrations/become-a-member/" TargetMode="External"/><Relationship Id="rId2" Type="http://schemas.openxmlformats.org/officeDocument/2006/relationships/hyperlink" Target="https://www.bcs.org/" TargetMode="Externa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Chartered_Institute_for_Information_Technology" TargetMode="Externa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www.bcs.org/upload/pdf/conduct.pdf" TargetMode="Externa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Chartered_Institute_for_Information_Technology"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www.bcs.org/media/2211/bcs-code-of-conduct.pdf" TargetMode="Externa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Chartered_Institute_for_Information_Technology"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hyperlink" Target="https://medium.com/@dadu_64294/the-british-computer-society-bcs-and-the-code-of-conduct-4efa47105a16#:~:text=The%20BCS%20code%20of%20conduct%20states%20that%20IT,as%20to%20prevent%20unauthorised%20access%20or%20data%20loss." TargetMode="Externa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Chartered_Institute_for_Information_Technology"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bcs.org/articles-opinion-and-research/" TargetMode="External"/><Relationship Id="rId7" Type="http://schemas.openxmlformats.org/officeDocument/2006/relationships/image" Target="../media/image22.png"/><Relationship Id="rId2" Type="http://schemas.openxmlformats.org/officeDocument/2006/relationships/hyperlink" Target="https://www.bcs.org/articles-opinion-and-research/" TargetMode="Externa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Chartered_Institute_for_Information_Technology" TargetMode="Externa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itle 1">
            <a:extLst>
              <a:ext uri="{FF2B5EF4-FFF2-40B4-BE49-F238E27FC236}">
                <a16:creationId xmlns:a16="http://schemas.microsoft.com/office/drawing/2014/main" id="{712AF31E-53D6-43AD-BAD1-1D9DAAF3779D}"/>
              </a:ext>
            </a:extLst>
          </p:cNvPr>
          <p:cNvSpPr txBox="1">
            <a:spLocks/>
          </p:cNvSpPr>
          <p:nvPr/>
        </p:nvSpPr>
        <p:spPr>
          <a:xfrm>
            <a:off x="737610" y="2944117"/>
            <a:ext cx="4039471" cy="1205367"/>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pPr algn="l">
              <a:spcAft>
                <a:spcPts val="600"/>
              </a:spcAft>
            </a:pPr>
            <a:r>
              <a:rPr lang="en-US" sz="5000" b="1" dirty="0"/>
              <a:t>Changemakers: </a:t>
            </a:r>
            <a:r>
              <a:rPr lang="en-US" sz="2800" b="1" dirty="0"/>
              <a:t>Creativity &amp; Value Creation.</a:t>
            </a:r>
            <a:endParaRPr lang="en-US" sz="5000" dirty="0"/>
          </a:p>
        </p:txBody>
      </p:sp>
      <p:sp>
        <p:nvSpPr>
          <p:cNvPr id="3" name="Content Placeholder 2">
            <a:extLst>
              <a:ext uri="{FF2B5EF4-FFF2-40B4-BE49-F238E27FC236}">
                <a16:creationId xmlns:a16="http://schemas.microsoft.com/office/drawing/2014/main" id="{4B758968-7626-41FE-A7FF-09DF80DF54AC}"/>
              </a:ext>
            </a:extLst>
          </p:cNvPr>
          <p:cNvSpPr>
            <a:spLocks noGrp="1"/>
          </p:cNvSpPr>
          <p:nvPr>
            <p:ph type="subTitle" idx="1"/>
          </p:nvPr>
        </p:nvSpPr>
        <p:spPr>
          <a:xfrm>
            <a:off x="496274" y="4615053"/>
            <a:ext cx="4280807" cy="1014424"/>
          </a:xfrm>
        </p:spPr>
        <p:txBody>
          <a:bodyPr vert="horz" lIns="91440" tIns="45720" rIns="91440" bIns="45720" rtlCol="0">
            <a:normAutofit/>
          </a:bodyPr>
          <a:lstStyle/>
          <a:p>
            <a:r>
              <a:rPr lang="en-GB" sz="2500" dirty="0"/>
              <a:t>Ethical considerations.</a:t>
            </a:r>
            <a:endParaRPr lang="en-US" sz="2500" dirty="0"/>
          </a:p>
        </p:txBody>
      </p:sp>
      <p:sp>
        <p:nvSpPr>
          <p:cNvPr id="44"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5" descr="Graphical user interface&#10;&#10;Description automatically generated">
            <a:extLst>
              <a:ext uri="{FF2B5EF4-FFF2-40B4-BE49-F238E27FC236}">
                <a16:creationId xmlns:a16="http://schemas.microsoft.com/office/drawing/2014/main" id="{53A1EC75-207A-48A6-B549-9EFD13CD14F7}"/>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96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BFE9D26E-B7A6-48C5-8C36-002D12A90D4D}"/>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956403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BEEE1-CE8C-2E37-1930-1F049ADED77D}"/>
              </a:ext>
            </a:extLst>
          </p:cNvPr>
          <p:cNvSpPr>
            <a:spLocks noGrp="1"/>
          </p:cNvSpPr>
          <p:nvPr>
            <p:ph type="title"/>
          </p:nvPr>
        </p:nvSpPr>
        <p:spPr/>
        <p:txBody>
          <a:bodyPr>
            <a:normAutofit/>
          </a:bodyPr>
          <a:lstStyle/>
          <a:p>
            <a:r>
              <a:rPr lang="en-GB" sz="5400" b="1" u="sng" dirty="0"/>
              <a:t>Research integrity</a:t>
            </a:r>
          </a:p>
        </p:txBody>
      </p:sp>
      <p:sp>
        <p:nvSpPr>
          <p:cNvPr id="3" name="Content Placeholder 2">
            <a:extLst>
              <a:ext uri="{FF2B5EF4-FFF2-40B4-BE49-F238E27FC236}">
                <a16:creationId xmlns:a16="http://schemas.microsoft.com/office/drawing/2014/main" id="{D2E80F1C-6AEB-F013-6A1A-B93A8A68C7EF}"/>
              </a:ext>
            </a:extLst>
          </p:cNvPr>
          <p:cNvSpPr>
            <a:spLocks noGrp="1"/>
          </p:cNvSpPr>
          <p:nvPr>
            <p:ph idx="1"/>
          </p:nvPr>
        </p:nvSpPr>
        <p:spPr>
          <a:xfrm>
            <a:off x="838200" y="1587085"/>
            <a:ext cx="10515600" cy="4351338"/>
          </a:xfrm>
        </p:spPr>
        <p:txBody>
          <a:bodyPr>
            <a:normAutofit/>
          </a:bodyPr>
          <a:lstStyle/>
          <a:p>
            <a:r>
              <a:rPr lang="en-GB" sz="3600" b="1" dirty="0"/>
              <a:t>Universities are hubs of research innovation &amp;  development.</a:t>
            </a:r>
          </a:p>
          <a:p>
            <a:r>
              <a:rPr lang="en-GB" sz="2800" dirty="0"/>
              <a:t>The University is responsible for maintaining a research environment that develops good research practice and nurtures a culture of research integrity, and supports researchers to understand and act according to these expected standards.</a:t>
            </a:r>
          </a:p>
          <a:p>
            <a:endParaRPr lang="en-GB" b="1" dirty="0"/>
          </a:p>
        </p:txBody>
      </p:sp>
      <p:grpSp>
        <p:nvGrpSpPr>
          <p:cNvPr id="4" name="Group 3">
            <a:extLst>
              <a:ext uri="{FF2B5EF4-FFF2-40B4-BE49-F238E27FC236}">
                <a16:creationId xmlns:a16="http://schemas.microsoft.com/office/drawing/2014/main" id="{D53307BE-85CE-3669-AE58-D3CDB4346C34}"/>
              </a:ext>
            </a:extLst>
          </p:cNvPr>
          <p:cNvGrpSpPr/>
          <p:nvPr/>
        </p:nvGrpSpPr>
        <p:grpSpPr>
          <a:xfrm>
            <a:off x="5049648" y="4456491"/>
            <a:ext cx="2693137" cy="2036384"/>
            <a:chOff x="8994278" y="2020786"/>
            <a:chExt cx="2488368" cy="1905097"/>
          </a:xfrm>
        </p:grpSpPr>
        <p:pic>
          <p:nvPicPr>
            <p:cNvPr id="5" name="Graphic 4" descr="Medical with solid fill">
              <a:extLst>
                <a:ext uri="{FF2B5EF4-FFF2-40B4-BE49-F238E27FC236}">
                  <a16:creationId xmlns:a16="http://schemas.microsoft.com/office/drawing/2014/main" id="{BBF9CE8F-1526-64D1-077D-9D84BD3A9C2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96828" y="2020786"/>
              <a:ext cx="724244" cy="722179"/>
            </a:xfrm>
            <a:prstGeom prst="rect">
              <a:avLst/>
            </a:prstGeom>
          </p:spPr>
        </p:pic>
        <p:pic>
          <p:nvPicPr>
            <p:cNvPr id="6" name="Graphic 5" descr="Research outline">
              <a:extLst>
                <a:ext uri="{FF2B5EF4-FFF2-40B4-BE49-F238E27FC236}">
                  <a16:creationId xmlns:a16="http://schemas.microsoft.com/office/drawing/2014/main" id="{72772789-7F86-3769-6E16-AF19A3BF4E8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897821" y="2852432"/>
              <a:ext cx="930780" cy="928126"/>
            </a:xfrm>
            <a:prstGeom prst="rect">
              <a:avLst/>
            </a:prstGeom>
          </p:spPr>
        </p:pic>
        <p:pic>
          <p:nvPicPr>
            <p:cNvPr id="7" name="Graphic 6" descr="Programmer male outline">
              <a:extLst>
                <a:ext uri="{FF2B5EF4-FFF2-40B4-BE49-F238E27FC236}">
                  <a16:creationId xmlns:a16="http://schemas.microsoft.com/office/drawing/2014/main" id="{C3C714BC-E2C1-2955-E0F1-7A85E2B574E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754640" y="2057275"/>
              <a:ext cx="934658" cy="931993"/>
            </a:xfrm>
            <a:prstGeom prst="rect">
              <a:avLst/>
            </a:prstGeom>
          </p:spPr>
        </p:pic>
        <p:pic>
          <p:nvPicPr>
            <p:cNvPr id="8" name="Graphic 7" descr="Family">
              <a:extLst>
                <a:ext uri="{FF2B5EF4-FFF2-40B4-BE49-F238E27FC236}">
                  <a16:creationId xmlns:a16="http://schemas.microsoft.com/office/drawing/2014/main" id="{3412A87C-7F55-5468-5022-128D605A6896}"/>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547989" y="2779454"/>
              <a:ext cx="934657" cy="931992"/>
            </a:xfrm>
            <a:prstGeom prst="rect">
              <a:avLst/>
            </a:prstGeom>
          </p:spPr>
        </p:pic>
        <p:pic>
          <p:nvPicPr>
            <p:cNvPr id="9" name="Graphic 8" descr="Open book outline">
              <a:extLst>
                <a:ext uri="{FF2B5EF4-FFF2-40B4-BE49-F238E27FC236}">
                  <a16:creationId xmlns:a16="http://schemas.microsoft.com/office/drawing/2014/main" id="{E848BD3C-D2BB-93D9-009A-95DF7BBA8EA1}"/>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8994278" y="2774832"/>
              <a:ext cx="1151051" cy="1151051"/>
            </a:xfrm>
            <a:prstGeom prst="rect">
              <a:avLst/>
            </a:prstGeom>
          </p:spPr>
        </p:pic>
      </p:grpSp>
    </p:spTree>
    <p:extLst>
      <p:ext uri="{BB962C8B-B14F-4D97-AF65-F5344CB8AC3E}">
        <p14:creationId xmlns:p14="http://schemas.microsoft.com/office/powerpoint/2010/main" val="1261594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7DA52-0DD7-419F-BDD4-062A5FB77869}"/>
              </a:ext>
            </a:extLst>
          </p:cNvPr>
          <p:cNvSpPr>
            <a:spLocks noGrp="1"/>
          </p:cNvSpPr>
          <p:nvPr>
            <p:ph type="title"/>
          </p:nvPr>
        </p:nvSpPr>
        <p:spPr>
          <a:xfrm>
            <a:off x="572633" y="318781"/>
            <a:ext cx="9271782" cy="1733677"/>
          </a:xfrm>
        </p:spPr>
        <p:txBody>
          <a:bodyPr>
            <a:normAutofit/>
          </a:bodyPr>
          <a:lstStyle/>
          <a:p>
            <a:r>
              <a:rPr lang="en-GB" sz="4800" b="1" u="sng" dirty="0"/>
              <a:t>Why does Research Ethics matter?</a:t>
            </a:r>
          </a:p>
        </p:txBody>
      </p:sp>
      <p:sp>
        <p:nvSpPr>
          <p:cNvPr id="3" name="Content Placeholder 2">
            <a:extLst>
              <a:ext uri="{FF2B5EF4-FFF2-40B4-BE49-F238E27FC236}">
                <a16:creationId xmlns:a16="http://schemas.microsoft.com/office/drawing/2014/main" id="{AAA64720-5B26-4595-A038-66F25FEBF307}"/>
              </a:ext>
            </a:extLst>
          </p:cNvPr>
          <p:cNvSpPr>
            <a:spLocks noGrp="1"/>
          </p:cNvSpPr>
          <p:nvPr>
            <p:ph idx="1"/>
          </p:nvPr>
        </p:nvSpPr>
        <p:spPr>
          <a:xfrm>
            <a:off x="1176682" y="1888736"/>
            <a:ext cx="7143793" cy="3783644"/>
          </a:xfrm>
        </p:spPr>
        <p:txBody>
          <a:bodyPr anchor="ctr">
            <a:normAutofit/>
          </a:bodyPr>
          <a:lstStyle/>
          <a:p>
            <a:pPr marL="0" indent="0">
              <a:buNone/>
            </a:pPr>
            <a:r>
              <a:rPr lang="en-GB" sz="3200" b="1" i="0" dirty="0">
                <a:effectLst/>
                <a:latin typeface="Gilmer"/>
              </a:rPr>
              <a:t>“</a:t>
            </a:r>
            <a:r>
              <a:rPr lang="en-GB" sz="3200" dirty="0"/>
              <a:t>Research ethics matter for scientific integrity, human rights and dignity, and collaboration between science and society. These principles make sure that </a:t>
            </a:r>
            <a:r>
              <a:rPr lang="en-GB" sz="3200" b="1" dirty="0"/>
              <a:t>participation in studies is voluntary, informed, and safe</a:t>
            </a:r>
            <a:r>
              <a:rPr lang="en-GB" sz="3200" dirty="0"/>
              <a:t>.” </a:t>
            </a:r>
          </a:p>
          <a:p>
            <a:pPr marL="0" indent="0">
              <a:buNone/>
            </a:pPr>
            <a:r>
              <a:rPr lang="en-GB" sz="1600" dirty="0"/>
              <a:t>Ref </a:t>
            </a:r>
            <a:r>
              <a:rPr lang="en-GB" sz="1600" dirty="0">
                <a:hlinkClick r:id="rId2"/>
              </a:rPr>
              <a:t>FAQ@Scribbr.com</a:t>
            </a:r>
            <a:r>
              <a:rPr lang="en-GB" sz="1600" dirty="0"/>
              <a:t>.</a:t>
            </a:r>
          </a:p>
          <a:p>
            <a:endParaRPr lang="en-GB" sz="3200" dirty="0"/>
          </a:p>
        </p:txBody>
      </p:sp>
      <p:grpSp>
        <p:nvGrpSpPr>
          <p:cNvPr id="10" name="Group 9">
            <a:extLst>
              <a:ext uri="{FF2B5EF4-FFF2-40B4-BE49-F238E27FC236}">
                <a16:creationId xmlns:a16="http://schemas.microsoft.com/office/drawing/2014/main" id="{12FFFF44-5B47-048C-D1D5-A49172DE8701}"/>
              </a:ext>
            </a:extLst>
          </p:cNvPr>
          <p:cNvGrpSpPr/>
          <p:nvPr/>
        </p:nvGrpSpPr>
        <p:grpSpPr>
          <a:xfrm>
            <a:off x="8594707" y="2052458"/>
            <a:ext cx="2693137" cy="2036384"/>
            <a:chOff x="8994278" y="2020786"/>
            <a:chExt cx="2488368" cy="1905097"/>
          </a:xfrm>
        </p:grpSpPr>
        <p:pic>
          <p:nvPicPr>
            <p:cNvPr id="5" name="Graphic 4" descr="Medical with solid fill">
              <a:extLst>
                <a:ext uri="{FF2B5EF4-FFF2-40B4-BE49-F238E27FC236}">
                  <a16:creationId xmlns:a16="http://schemas.microsoft.com/office/drawing/2014/main" id="{C9925D63-BE35-BF45-C9C0-E4E1345313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396828" y="2020786"/>
              <a:ext cx="724244" cy="722179"/>
            </a:xfrm>
            <a:prstGeom prst="rect">
              <a:avLst/>
            </a:prstGeom>
          </p:spPr>
        </p:pic>
        <p:pic>
          <p:nvPicPr>
            <p:cNvPr id="6" name="Graphic 5" descr="Research outline">
              <a:extLst>
                <a:ext uri="{FF2B5EF4-FFF2-40B4-BE49-F238E27FC236}">
                  <a16:creationId xmlns:a16="http://schemas.microsoft.com/office/drawing/2014/main" id="{4873808F-E5A0-D292-6202-BC1381F609B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897821" y="2852432"/>
              <a:ext cx="930780" cy="928126"/>
            </a:xfrm>
            <a:prstGeom prst="rect">
              <a:avLst/>
            </a:prstGeom>
          </p:spPr>
        </p:pic>
        <p:pic>
          <p:nvPicPr>
            <p:cNvPr id="7" name="Graphic 6" descr="Programmer male outline">
              <a:extLst>
                <a:ext uri="{FF2B5EF4-FFF2-40B4-BE49-F238E27FC236}">
                  <a16:creationId xmlns:a16="http://schemas.microsoft.com/office/drawing/2014/main" id="{08A43E86-379E-513A-A0CD-4CB5AB5F3D8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754640" y="2057275"/>
              <a:ext cx="934658" cy="931993"/>
            </a:xfrm>
            <a:prstGeom prst="rect">
              <a:avLst/>
            </a:prstGeom>
          </p:spPr>
        </p:pic>
        <p:pic>
          <p:nvPicPr>
            <p:cNvPr id="8" name="Graphic 7" descr="Family">
              <a:extLst>
                <a:ext uri="{FF2B5EF4-FFF2-40B4-BE49-F238E27FC236}">
                  <a16:creationId xmlns:a16="http://schemas.microsoft.com/office/drawing/2014/main" id="{28E0CB38-30C3-B076-4772-DCE9165D8EFA}"/>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547989" y="2779454"/>
              <a:ext cx="934657" cy="931992"/>
            </a:xfrm>
            <a:prstGeom prst="rect">
              <a:avLst/>
            </a:prstGeom>
          </p:spPr>
        </p:pic>
        <p:pic>
          <p:nvPicPr>
            <p:cNvPr id="9" name="Graphic 8" descr="Open book outline">
              <a:extLst>
                <a:ext uri="{FF2B5EF4-FFF2-40B4-BE49-F238E27FC236}">
                  <a16:creationId xmlns:a16="http://schemas.microsoft.com/office/drawing/2014/main" id="{CD313FEC-0910-B7AF-95C5-98AFFCD9343A}"/>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994278" y="2774832"/>
              <a:ext cx="1151051" cy="1151051"/>
            </a:xfrm>
            <a:prstGeom prst="rect">
              <a:avLst/>
            </a:prstGeom>
          </p:spPr>
        </p:pic>
      </p:grpSp>
    </p:spTree>
    <p:extLst>
      <p:ext uri="{BB962C8B-B14F-4D97-AF65-F5344CB8AC3E}">
        <p14:creationId xmlns:p14="http://schemas.microsoft.com/office/powerpoint/2010/main" val="3005245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290E-4C0F-4414-A1AD-0CA07B0404BD}"/>
              </a:ext>
            </a:extLst>
          </p:cNvPr>
          <p:cNvSpPr>
            <a:spLocks noGrp="1"/>
          </p:cNvSpPr>
          <p:nvPr>
            <p:ph type="title"/>
          </p:nvPr>
        </p:nvSpPr>
        <p:spPr>
          <a:xfrm>
            <a:off x="430175" y="193213"/>
            <a:ext cx="10515600" cy="1325563"/>
          </a:xfrm>
        </p:spPr>
        <p:txBody>
          <a:bodyPr>
            <a:normAutofit/>
          </a:bodyPr>
          <a:lstStyle/>
          <a:p>
            <a:r>
              <a:rPr lang="en-GB" sz="4800" b="1" u="sng" dirty="0"/>
              <a:t>UWTSD Ethical considerations</a:t>
            </a:r>
          </a:p>
        </p:txBody>
      </p:sp>
      <p:sp>
        <p:nvSpPr>
          <p:cNvPr id="3" name="Content Placeholder 2">
            <a:extLst>
              <a:ext uri="{FF2B5EF4-FFF2-40B4-BE49-F238E27FC236}">
                <a16:creationId xmlns:a16="http://schemas.microsoft.com/office/drawing/2014/main" id="{B0D899AD-9945-4426-BC29-570C9897FF74}"/>
              </a:ext>
            </a:extLst>
          </p:cNvPr>
          <p:cNvSpPr>
            <a:spLocks noGrp="1"/>
          </p:cNvSpPr>
          <p:nvPr>
            <p:ph idx="1"/>
          </p:nvPr>
        </p:nvSpPr>
        <p:spPr>
          <a:xfrm>
            <a:off x="639395" y="1430518"/>
            <a:ext cx="11122430" cy="5257455"/>
          </a:xfrm>
        </p:spPr>
        <p:txBody>
          <a:bodyPr>
            <a:normAutofit/>
          </a:bodyPr>
          <a:lstStyle/>
          <a:p>
            <a:pPr marL="0" indent="0">
              <a:buNone/>
            </a:pPr>
            <a:r>
              <a:rPr lang="en-GB" sz="2400" dirty="0"/>
              <a:t>All research conducted in and by the University should be in accordance with standards of good practice that support Research Integrity. This agreement recognises that core aspects of research integrity include: </a:t>
            </a:r>
          </a:p>
          <a:p>
            <a:r>
              <a:rPr lang="en-GB" sz="2600" b="1" u="sng" dirty="0">
                <a:solidFill>
                  <a:schemeClr val="bg1"/>
                </a:solidFill>
                <a:highlight>
                  <a:srgbClr val="FFFF00"/>
                </a:highlight>
              </a:rPr>
              <a:t>Honesty</a:t>
            </a:r>
            <a:r>
              <a:rPr lang="en-GB" sz="2600" dirty="0"/>
              <a:t> - </a:t>
            </a:r>
            <a:r>
              <a:rPr lang="en-GB" sz="2600" b="1" dirty="0"/>
              <a:t>in all aspects of research</a:t>
            </a:r>
            <a:r>
              <a:rPr lang="en-GB" sz="2400" dirty="0"/>
              <a:t>, including in the research intentions, presentation of research goals, gathering data and findings etc..</a:t>
            </a:r>
          </a:p>
          <a:p>
            <a:r>
              <a:rPr lang="en-GB" b="1" u="sng" dirty="0">
                <a:solidFill>
                  <a:schemeClr val="bg1"/>
                </a:solidFill>
                <a:highlight>
                  <a:srgbClr val="FFFF00"/>
                </a:highlight>
              </a:rPr>
              <a:t>Transparency and open communication</a:t>
            </a:r>
            <a:r>
              <a:rPr lang="en-GB" b="1" dirty="0">
                <a:solidFill>
                  <a:schemeClr val="bg1"/>
                </a:solidFill>
                <a:highlight>
                  <a:srgbClr val="FFFF00"/>
                </a:highlight>
              </a:rPr>
              <a:t> </a:t>
            </a:r>
            <a:r>
              <a:rPr lang="en-GB" sz="2400" b="1" dirty="0"/>
              <a:t>- </a:t>
            </a:r>
            <a:r>
              <a:rPr lang="en-GB" sz="2400" dirty="0"/>
              <a:t>in the reporting of research collection methods, in the analysis and interpretation of data; in the reporting of the findings, in making research findings available, which includes sharing negative results. </a:t>
            </a:r>
          </a:p>
          <a:p>
            <a:r>
              <a:rPr lang="en-GB" b="1" u="sng" dirty="0">
                <a:solidFill>
                  <a:schemeClr val="bg1"/>
                </a:solidFill>
                <a:highlight>
                  <a:srgbClr val="FFFF00"/>
                </a:highlight>
              </a:rPr>
              <a:t>Care and respect</a:t>
            </a:r>
            <a:r>
              <a:rPr lang="en-GB" b="1" dirty="0">
                <a:solidFill>
                  <a:schemeClr val="bg1"/>
                </a:solidFill>
                <a:highlight>
                  <a:srgbClr val="FFFF00"/>
                </a:highlight>
              </a:rPr>
              <a:t> </a:t>
            </a:r>
            <a:r>
              <a:rPr lang="en-GB" sz="2400" b="1" dirty="0"/>
              <a:t>- </a:t>
            </a:r>
            <a:r>
              <a:rPr lang="en-GB" sz="2400" dirty="0"/>
              <a:t>for all participants involved in the research, including humans, animals, the environment and cultural objects. Those engaged with research must show </a:t>
            </a:r>
            <a:r>
              <a:rPr lang="en-GB" sz="2400" b="1" dirty="0"/>
              <a:t>care and respect</a:t>
            </a:r>
            <a:r>
              <a:rPr lang="en-GB" sz="2400" dirty="0"/>
              <a:t> for all areas.</a:t>
            </a:r>
          </a:p>
          <a:p>
            <a:pPr marL="0" indent="0">
              <a:lnSpc>
                <a:spcPct val="100000"/>
              </a:lnSpc>
              <a:spcBef>
                <a:spcPts val="0"/>
              </a:spcBef>
              <a:buNone/>
            </a:pPr>
            <a:endParaRPr lang="en-GB" sz="2000" dirty="0"/>
          </a:p>
          <a:p>
            <a:pPr marL="0" indent="0">
              <a:lnSpc>
                <a:spcPct val="100000"/>
              </a:lnSpc>
              <a:spcBef>
                <a:spcPts val="0"/>
              </a:spcBef>
              <a:buNone/>
            </a:pPr>
            <a:r>
              <a:rPr lang="en-GB" sz="1700" dirty="0"/>
              <a:t>Source: Extract taken from </a:t>
            </a:r>
            <a:r>
              <a:rPr lang="en-GB" sz="1700" dirty="0">
                <a:hlinkClick r:id="rId2"/>
              </a:rPr>
              <a:t>UWTSD Research Ethics</a:t>
            </a:r>
            <a:r>
              <a:rPr lang="en-GB" sz="1700" dirty="0"/>
              <a:t>. Document: </a:t>
            </a:r>
            <a:r>
              <a:rPr lang="en-GB" sz="1700" dirty="0">
                <a:hlinkClick r:id="rId3"/>
              </a:rPr>
              <a:t>Research Ethics &amp; Integrity Code of Practice</a:t>
            </a:r>
            <a:r>
              <a:rPr lang="en-GB" sz="1700" dirty="0"/>
              <a:t>.</a:t>
            </a:r>
          </a:p>
        </p:txBody>
      </p:sp>
      <p:grpSp>
        <p:nvGrpSpPr>
          <p:cNvPr id="4" name="Group 3">
            <a:extLst>
              <a:ext uri="{FF2B5EF4-FFF2-40B4-BE49-F238E27FC236}">
                <a16:creationId xmlns:a16="http://schemas.microsoft.com/office/drawing/2014/main" id="{BEEF4C03-5F3E-0A9E-4BB0-3E80B6236E2B}"/>
              </a:ext>
            </a:extLst>
          </p:cNvPr>
          <p:cNvGrpSpPr/>
          <p:nvPr/>
        </p:nvGrpSpPr>
        <p:grpSpPr>
          <a:xfrm>
            <a:off x="9950195" y="75719"/>
            <a:ext cx="1991160" cy="1443057"/>
            <a:chOff x="8994278" y="2020786"/>
            <a:chExt cx="2488368" cy="1905097"/>
          </a:xfrm>
        </p:grpSpPr>
        <p:pic>
          <p:nvPicPr>
            <p:cNvPr id="5" name="Graphic 4" descr="Medical with solid fill">
              <a:extLst>
                <a:ext uri="{FF2B5EF4-FFF2-40B4-BE49-F238E27FC236}">
                  <a16:creationId xmlns:a16="http://schemas.microsoft.com/office/drawing/2014/main" id="{22C33183-606B-21AF-B021-4556DE037C4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96828" y="2020786"/>
              <a:ext cx="724244" cy="722179"/>
            </a:xfrm>
            <a:prstGeom prst="rect">
              <a:avLst/>
            </a:prstGeom>
          </p:spPr>
        </p:pic>
        <p:pic>
          <p:nvPicPr>
            <p:cNvPr id="6" name="Graphic 5" descr="Research outline">
              <a:extLst>
                <a:ext uri="{FF2B5EF4-FFF2-40B4-BE49-F238E27FC236}">
                  <a16:creationId xmlns:a16="http://schemas.microsoft.com/office/drawing/2014/main" id="{320C5D04-7876-A6BC-44C9-24AA390349A4}"/>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897821" y="2852432"/>
              <a:ext cx="930780" cy="928126"/>
            </a:xfrm>
            <a:prstGeom prst="rect">
              <a:avLst/>
            </a:prstGeom>
          </p:spPr>
        </p:pic>
        <p:pic>
          <p:nvPicPr>
            <p:cNvPr id="7" name="Graphic 6" descr="Programmer male outline">
              <a:extLst>
                <a:ext uri="{FF2B5EF4-FFF2-40B4-BE49-F238E27FC236}">
                  <a16:creationId xmlns:a16="http://schemas.microsoft.com/office/drawing/2014/main" id="{8EF1803C-64B2-1CEC-7668-F517CC17A2A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754640" y="2057275"/>
              <a:ext cx="934658" cy="931993"/>
            </a:xfrm>
            <a:prstGeom prst="rect">
              <a:avLst/>
            </a:prstGeom>
          </p:spPr>
        </p:pic>
        <p:pic>
          <p:nvPicPr>
            <p:cNvPr id="8" name="Graphic 7" descr="Family">
              <a:extLst>
                <a:ext uri="{FF2B5EF4-FFF2-40B4-BE49-F238E27FC236}">
                  <a16:creationId xmlns:a16="http://schemas.microsoft.com/office/drawing/2014/main" id="{D6F7C606-E6F6-8278-2AAB-04F6C2E7B6E7}"/>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547989" y="2779454"/>
              <a:ext cx="934657" cy="931992"/>
            </a:xfrm>
            <a:prstGeom prst="rect">
              <a:avLst/>
            </a:prstGeom>
          </p:spPr>
        </p:pic>
        <p:pic>
          <p:nvPicPr>
            <p:cNvPr id="9" name="Graphic 8" descr="Open book outline">
              <a:extLst>
                <a:ext uri="{FF2B5EF4-FFF2-40B4-BE49-F238E27FC236}">
                  <a16:creationId xmlns:a16="http://schemas.microsoft.com/office/drawing/2014/main" id="{AF5605F1-DD50-1B41-F306-297BFE2B4DBB}"/>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8994278" y="2774832"/>
              <a:ext cx="1151051" cy="1151051"/>
            </a:xfrm>
            <a:prstGeom prst="rect">
              <a:avLst/>
            </a:prstGeom>
          </p:spPr>
        </p:pic>
      </p:grpSp>
    </p:spTree>
    <p:extLst>
      <p:ext uri="{BB962C8B-B14F-4D97-AF65-F5344CB8AC3E}">
        <p14:creationId xmlns:p14="http://schemas.microsoft.com/office/powerpoint/2010/main" val="2531958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290E-4C0F-4414-A1AD-0CA07B0404BD}"/>
              </a:ext>
            </a:extLst>
          </p:cNvPr>
          <p:cNvSpPr>
            <a:spLocks noGrp="1"/>
          </p:cNvSpPr>
          <p:nvPr>
            <p:ph type="title"/>
          </p:nvPr>
        </p:nvSpPr>
        <p:spPr>
          <a:xfrm>
            <a:off x="161329" y="102590"/>
            <a:ext cx="10515600" cy="947277"/>
          </a:xfrm>
        </p:spPr>
        <p:txBody>
          <a:bodyPr/>
          <a:lstStyle/>
          <a:p>
            <a:r>
              <a:rPr lang="en-GB" b="1" u="sng" dirty="0"/>
              <a:t>Ethical Code of practice</a:t>
            </a:r>
          </a:p>
        </p:txBody>
      </p:sp>
      <p:sp>
        <p:nvSpPr>
          <p:cNvPr id="3" name="Content Placeholder 2">
            <a:extLst>
              <a:ext uri="{FF2B5EF4-FFF2-40B4-BE49-F238E27FC236}">
                <a16:creationId xmlns:a16="http://schemas.microsoft.com/office/drawing/2014/main" id="{B0D899AD-9945-4426-BC29-570C9897FF74}"/>
              </a:ext>
            </a:extLst>
          </p:cNvPr>
          <p:cNvSpPr>
            <a:spLocks noGrp="1"/>
          </p:cNvSpPr>
          <p:nvPr>
            <p:ph idx="1"/>
          </p:nvPr>
        </p:nvSpPr>
        <p:spPr>
          <a:xfrm>
            <a:off x="370287" y="1024651"/>
            <a:ext cx="10698546" cy="5476734"/>
          </a:xfrm>
        </p:spPr>
        <p:txBody>
          <a:bodyPr>
            <a:noAutofit/>
          </a:bodyPr>
          <a:lstStyle/>
          <a:p>
            <a:pPr marL="0" indent="0">
              <a:lnSpc>
                <a:spcPct val="100000"/>
              </a:lnSpc>
              <a:spcBef>
                <a:spcPts val="0"/>
              </a:spcBef>
              <a:buNone/>
            </a:pPr>
            <a:r>
              <a:rPr lang="en-GB" dirty="0"/>
              <a:t>From the UWTSD ‘Research Ethics Code of practice’, the following fundamental and widely accepted principles should be practiced: </a:t>
            </a:r>
          </a:p>
          <a:p>
            <a:pPr>
              <a:lnSpc>
                <a:spcPct val="100000"/>
              </a:lnSpc>
              <a:spcBef>
                <a:spcPts val="0"/>
              </a:spcBef>
            </a:pPr>
            <a:r>
              <a:rPr lang="en-GB" b="1" dirty="0">
                <a:solidFill>
                  <a:schemeClr val="bg1"/>
                </a:solidFill>
                <a:highlight>
                  <a:srgbClr val="FFFF00"/>
                </a:highlight>
              </a:rPr>
              <a:t>Beneficence</a:t>
            </a:r>
            <a:r>
              <a:rPr lang="en-GB" dirty="0"/>
              <a:t>: do good</a:t>
            </a:r>
          </a:p>
          <a:p>
            <a:pPr>
              <a:lnSpc>
                <a:spcPct val="100000"/>
              </a:lnSpc>
              <a:spcBef>
                <a:spcPts val="0"/>
              </a:spcBef>
            </a:pPr>
            <a:r>
              <a:rPr lang="en-GB" b="1" dirty="0">
                <a:solidFill>
                  <a:schemeClr val="bg1"/>
                </a:solidFill>
                <a:highlight>
                  <a:srgbClr val="FFFF00"/>
                </a:highlight>
              </a:rPr>
              <a:t>Non-malfeasance</a:t>
            </a:r>
            <a:r>
              <a:rPr lang="en-GB" dirty="0"/>
              <a:t>: do no harm</a:t>
            </a:r>
          </a:p>
          <a:p>
            <a:pPr>
              <a:lnSpc>
                <a:spcPct val="100000"/>
              </a:lnSpc>
              <a:spcBef>
                <a:spcPts val="0"/>
              </a:spcBef>
            </a:pPr>
            <a:r>
              <a:rPr lang="en-GB" b="1" dirty="0">
                <a:solidFill>
                  <a:schemeClr val="bg1"/>
                </a:solidFill>
                <a:highlight>
                  <a:srgbClr val="FFFF00"/>
                </a:highlight>
              </a:rPr>
              <a:t>Protect participants</a:t>
            </a:r>
            <a:r>
              <a:rPr lang="en-GB" b="1" dirty="0"/>
              <a:t>:</a:t>
            </a:r>
            <a:r>
              <a:rPr lang="en-GB" dirty="0"/>
              <a:t> interests and rights </a:t>
            </a:r>
          </a:p>
          <a:p>
            <a:pPr>
              <a:lnSpc>
                <a:spcPct val="100000"/>
              </a:lnSpc>
              <a:spcBef>
                <a:spcPts val="0"/>
              </a:spcBef>
            </a:pPr>
            <a:r>
              <a:rPr lang="en-GB" b="1" dirty="0">
                <a:solidFill>
                  <a:schemeClr val="bg1"/>
                </a:solidFill>
                <a:highlight>
                  <a:srgbClr val="FFFF00"/>
                </a:highlight>
              </a:rPr>
              <a:t>Ensure participant and researcher safety</a:t>
            </a:r>
            <a:r>
              <a:rPr lang="en-GB" dirty="0"/>
              <a:t>: i.e. the need to avoid harm or potential harm. </a:t>
            </a:r>
          </a:p>
          <a:p>
            <a:pPr>
              <a:lnSpc>
                <a:spcPct val="100000"/>
              </a:lnSpc>
              <a:spcBef>
                <a:spcPts val="0"/>
              </a:spcBef>
            </a:pPr>
            <a:r>
              <a:rPr lang="en-GB" b="1" dirty="0">
                <a:solidFill>
                  <a:schemeClr val="bg1"/>
                </a:solidFill>
                <a:highlight>
                  <a:srgbClr val="FFFF00"/>
                </a:highlight>
              </a:rPr>
              <a:t>Ensure informed consent</a:t>
            </a:r>
            <a:r>
              <a:rPr lang="en-GB" dirty="0"/>
              <a:t>: i.e. the need to inform participants of the aims and procedures of the research and obtain their agreement to take part.</a:t>
            </a:r>
          </a:p>
          <a:p>
            <a:pPr>
              <a:lnSpc>
                <a:spcPct val="100000"/>
              </a:lnSpc>
              <a:spcBef>
                <a:spcPts val="0"/>
              </a:spcBef>
            </a:pPr>
            <a:r>
              <a:rPr lang="en-GB" b="1" dirty="0">
                <a:solidFill>
                  <a:schemeClr val="bg1"/>
                </a:solidFill>
                <a:highlight>
                  <a:srgbClr val="FFFF00"/>
                </a:highlight>
              </a:rPr>
              <a:t>Avoid deception</a:t>
            </a:r>
            <a:r>
              <a:rPr lang="en-GB" b="1" dirty="0"/>
              <a:t>: </a:t>
            </a:r>
            <a:r>
              <a:rPr lang="en-GB" dirty="0"/>
              <a:t>i.e. the need to avoid deception in informing participants about the research in an honest and transparent way.</a:t>
            </a:r>
          </a:p>
          <a:p>
            <a:pPr marL="0" indent="0">
              <a:lnSpc>
                <a:spcPct val="100000"/>
              </a:lnSpc>
              <a:spcBef>
                <a:spcPts val="0"/>
              </a:spcBef>
              <a:buNone/>
            </a:pPr>
            <a:r>
              <a:rPr lang="en-GB" sz="1600" dirty="0"/>
              <a:t>Source: Extract taken from </a:t>
            </a:r>
            <a:r>
              <a:rPr lang="en-GB" sz="1600" dirty="0">
                <a:hlinkClick r:id="rId2"/>
              </a:rPr>
              <a:t>UWTSD Research Ethics</a:t>
            </a:r>
            <a:r>
              <a:rPr lang="en-GB" sz="1600" dirty="0"/>
              <a:t>. Document: </a:t>
            </a:r>
            <a:r>
              <a:rPr lang="en-GB" sz="1600" dirty="0">
                <a:hlinkClick r:id="rId3"/>
              </a:rPr>
              <a:t>Research Ethics &amp; Integrity Code of Practice</a:t>
            </a:r>
            <a:r>
              <a:rPr lang="en-GB" sz="1600" dirty="0"/>
              <a:t>.</a:t>
            </a:r>
          </a:p>
        </p:txBody>
      </p:sp>
      <p:grpSp>
        <p:nvGrpSpPr>
          <p:cNvPr id="4" name="Group 3">
            <a:extLst>
              <a:ext uri="{FF2B5EF4-FFF2-40B4-BE49-F238E27FC236}">
                <a16:creationId xmlns:a16="http://schemas.microsoft.com/office/drawing/2014/main" id="{4D0D4D63-31BB-885F-9663-9B5B9EE33B38}"/>
              </a:ext>
            </a:extLst>
          </p:cNvPr>
          <p:cNvGrpSpPr/>
          <p:nvPr/>
        </p:nvGrpSpPr>
        <p:grpSpPr>
          <a:xfrm>
            <a:off x="10073253" y="0"/>
            <a:ext cx="1991160" cy="1443057"/>
            <a:chOff x="8994278" y="2020786"/>
            <a:chExt cx="2488368" cy="1905097"/>
          </a:xfrm>
        </p:grpSpPr>
        <p:pic>
          <p:nvPicPr>
            <p:cNvPr id="5" name="Graphic 4" descr="Medical with solid fill">
              <a:extLst>
                <a:ext uri="{FF2B5EF4-FFF2-40B4-BE49-F238E27FC236}">
                  <a16:creationId xmlns:a16="http://schemas.microsoft.com/office/drawing/2014/main" id="{08FFABBC-8520-BEA9-57B6-EAC430328B3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96828" y="2020786"/>
              <a:ext cx="724244" cy="722179"/>
            </a:xfrm>
            <a:prstGeom prst="rect">
              <a:avLst/>
            </a:prstGeom>
          </p:spPr>
        </p:pic>
        <p:pic>
          <p:nvPicPr>
            <p:cNvPr id="6" name="Graphic 5" descr="Research outline">
              <a:extLst>
                <a:ext uri="{FF2B5EF4-FFF2-40B4-BE49-F238E27FC236}">
                  <a16:creationId xmlns:a16="http://schemas.microsoft.com/office/drawing/2014/main" id="{75C25018-F442-F7D0-0638-3075E94EC70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897821" y="2852432"/>
              <a:ext cx="930780" cy="928126"/>
            </a:xfrm>
            <a:prstGeom prst="rect">
              <a:avLst/>
            </a:prstGeom>
          </p:spPr>
        </p:pic>
        <p:pic>
          <p:nvPicPr>
            <p:cNvPr id="7" name="Graphic 6" descr="Programmer male outline">
              <a:extLst>
                <a:ext uri="{FF2B5EF4-FFF2-40B4-BE49-F238E27FC236}">
                  <a16:creationId xmlns:a16="http://schemas.microsoft.com/office/drawing/2014/main" id="{2C1C02E2-415F-CB04-ACA3-A681C6FFE36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754640" y="2057275"/>
              <a:ext cx="934658" cy="931993"/>
            </a:xfrm>
            <a:prstGeom prst="rect">
              <a:avLst/>
            </a:prstGeom>
          </p:spPr>
        </p:pic>
        <p:pic>
          <p:nvPicPr>
            <p:cNvPr id="8" name="Graphic 7" descr="Family">
              <a:extLst>
                <a:ext uri="{FF2B5EF4-FFF2-40B4-BE49-F238E27FC236}">
                  <a16:creationId xmlns:a16="http://schemas.microsoft.com/office/drawing/2014/main" id="{4819CB1F-C4B3-FD7C-207A-FAD196FA596D}"/>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10547989" y="2779454"/>
              <a:ext cx="934657" cy="931992"/>
            </a:xfrm>
            <a:prstGeom prst="rect">
              <a:avLst/>
            </a:prstGeom>
          </p:spPr>
        </p:pic>
        <p:pic>
          <p:nvPicPr>
            <p:cNvPr id="9" name="Graphic 8" descr="Open book outline">
              <a:extLst>
                <a:ext uri="{FF2B5EF4-FFF2-40B4-BE49-F238E27FC236}">
                  <a16:creationId xmlns:a16="http://schemas.microsoft.com/office/drawing/2014/main" id="{C30F533C-9964-EA26-9BBC-164C2C5106D4}"/>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8994278" y="2774832"/>
              <a:ext cx="1151051" cy="1151051"/>
            </a:xfrm>
            <a:prstGeom prst="rect">
              <a:avLst/>
            </a:prstGeom>
          </p:spPr>
        </p:pic>
      </p:grpSp>
    </p:spTree>
    <p:extLst>
      <p:ext uri="{BB962C8B-B14F-4D97-AF65-F5344CB8AC3E}">
        <p14:creationId xmlns:p14="http://schemas.microsoft.com/office/powerpoint/2010/main" val="30833533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290E-4C0F-4414-A1AD-0CA07B0404BD}"/>
              </a:ext>
            </a:extLst>
          </p:cNvPr>
          <p:cNvSpPr>
            <a:spLocks noGrp="1"/>
          </p:cNvSpPr>
          <p:nvPr>
            <p:ph type="title"/>
          </p:nvPr>
        </p:nvSpPr>
        <p:spPr>
          <a:xfrm>
            <a:off x="351649" y="307644"/>
            <a:ext cx="10515600" cy="947277"/>
          </a:xfrm>
        </p:spPr>
        <p:txBody>
          <a:bodyPr>
            <a:normAutofit/>
          </a:bodyPr>
          <a:lstStyle/>
          <a:p>
            <a:r>
              <a:rPr lang="en-GB" sz="4800" b="1" u="sng" dirty="0"/>
              <a:t>Ethical Code of practice</a:t>
            </a:r>
          </a:p>
        </p:txBody>
      </p:sp>
      <p:sp>
        <p:nvSpPr>
          <p:cNvPr id="3" name="Content Placeholder 2">
            <a:extLst>
              <a:ext uri="{FF2B5EF4-FFF2-40B4-BE49-F238E27FC236}">
                <a16:creationId xmlns:a16="http://schemas.microsoft.com/office/drawing/2014/main" id="{B0D899AD-9945-4426-BC29-570C9897FF74}"/>
              </a:ext>
            </a:extLst>
          </p:cNvPr>
          <p:cNvSpPr>
            <a:spLocks noGrp="1"/>
          </p:cNvSpPr>
          <p:nvPr>
            <p:ph idx="1"/>
          </p:nvPr>
        </p:nvSpPr>
        <p:spPr>
          <a:xfrm>
            <a:off x="547558" y="1254921"/>
            <a:ext cx="10699265" cy="4843729"/>
          </a:xfrm>
        </p:spPr>
        <p:txBody>
          <a:bodyPr>
            <a:noAutofit/>
          </a:bodyPr>
          <a:lstStyle/>
          <a:p>
            <a:pPr>
              <a:lnSpc>
                <a:spcPct val="100000"/>
              </a:lnSpc>
              <a:spcBef>
                <a:spcPts val="0"/>
              </a:spcBef>
            </a:pPr>
            <a:r>
              <a:rPr lang="en-GB" b="1" dirty="0">
                <a:solidFill>
                  <a:schemeClr val="bg1"/>
                </a:solidFill>
                <a:highlight>
                  <a:srgbClr val="FFFF00"/>
                </a:highlight>
              </a:rPr>
              <a:t>Allow withdrawal from Investigation</a:t>
            </a:r>
            <a:r>
              <a:rPr lang="en-GB" dirty="0"/>
              <a:t>: i.e. the need to inform participants of their right to withdraw from the research at any stage, including during or at the end of their involvement.</a:t>
            </a:r>
          </a:p>
          <a:p>
            <a:pPr>
              <a:lnSpc>
                <a:spcPct val="100000"/>
              </a:lnSpc>
              <a:spcBef>
                <a:spcPts val="0"/>
              </a:spcBef>
            </a:pPr>
            <a:r>
              <a:rPr lang="en-GB" b="1" dirty="0">
                <a:solidFill>
                  <a:schemeClr val="bg1"/>
                </a:solidFill>
                <a:highlight>
                  <a:srgbClr val="FFFF00"/>
                </a:highlight>
              </a:rPr>
              <a:t>Ensure confidentiality</a:t>
            </a:r>
            <a:r>
              <a:rPr lang="en-GB" b="1" dirty="0"/>
              <a:t>: </a:t>
            </a:r>
            <a:r>
              <a:rPr lang="en-GB" dirty="0"/>
              <a:t>i.e. the need to reassure participants that information they provide will not be disclosed without prior consent to others other than within the context of the research, or at a minimum and they will be made anonymous.</a:t>
            </a:r>
          </a:p>
          <a:p>
            <a:pPr>
              <a:lnSpc>
                <a:spcPct val="100000"/>
              </a:lnSpc>
              <a:spcBef>
                <a:spcPts val="0"/>
              </a:spcBef>
            </a:pPr>
            <a:r>
              <a:rPr lang="en-GB" b="1" dirty="0">
                <a:solidFill>
                  <a:schemeClr val="bg1"/>
                </a:solidFill>
                <a:highlight>
                  <a:srgbClr val="FFFF00"/>
                </a:highlight>
              </a:rPr>
              <a:t>Data security and archiving</a:t>
            </a:r>
            <a:r>
              <a:rPr lang="en-GB" b="1" dirty="0"/>
              <a:t>: </a:t>
            </a:r>
            <a:r>
              <a:rPr lang="en-GB" dirty="0"/>
              <a:t>i.e. to ensure that research data is held in a secure manner consistent with the requirements of the </a:t>
            </a:r>
            <a:r>
              <a:rPr lang="en-GB" b="1" dirty="0"/>
              <a:t>Data Protection Act </a:t>
            </a:r>
            <a:r>
              <a:rPr lang="en-GB" dirty="0"/>
              <a:t>and that it is archived in such a way that it will be accessible for future audit purposes.</a:t>
            </a:r>
          </a:p>
          <a:p>
            <a:pPr marL="0" indent="0">
              <a:lnSpc>
                <a:spcPct val="100000"/>
              </a:lnSpc>
              <a:spcBef>
                <a:spcPts val="0"/>
              </a:spcBef>
              <a:buNone/>
            </a:pPr>
            <a:endParaRPr lang="en-GB" dirty="0"/>
          </a:p>
          <a:p>
            <a:pPr marL="0" indent="0">
              <a:lnSpc>
                <a:spcPct val="100000"/>
              </a:lnSpc>
              <a:spcBef>
                <a:spcPts val="0"/>
              </a:spcBef>
              <a:buNone/>
            </a:pPr>
            <a:r>
              <a:rPr lang="en-GB" sz="1600" dirty="0"/>
              <a:t>Source: Extract taken from </a:t>
            </a:r>
            <a:r>
              <a:rPr lang="en-GB" sz="1600" dirty="0">
                <a:hlinkClick r:id="rId2"/>
              </a:rPr>
              <a:t>UWTSD Research Ethics</a:t>
            </a:r>
            <a:r>
              <a:rPr lang="en-GB" sz="1600" dirty="0"/>
              <a:t>. Document: </a:t>
            </a:r>
            <a:r>
              <a:rPr lang="en-GB" sz="1600" dirty="0">
                <a:hlinkClick r:id="rId3"/>
              </a:rPr>
              <a:t>Research Ethics &amp; Integrity Code of Practice</a:t>
            </a:r>
            <a:r>
              <a:rPr lang="en-GB" sz="1600" dirty="0"/>
              <a:t>.</a:t>
            </a:r>
          </a:p>
        </p:txBody>
      </p:sp>
    </p:spTree>
    <p:extLst>
      <p:ext uri="{BB962C8B-B14F-4D97-AF65-F5344CB8AC3E}">
        <p14:creationId xmlns:p14="http://schemas.microsoft.com/office/powerpoint/2010/main" val="582904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EF800-AE3D-4506-ADD2-BBFECDA8646B}"/>
              </a:ext>
            </a:extLst>
          </p:cNvPr>
          <p:cNvSpPr>
            <a:spLocks noGrp="1"/>
          </p:cNvSpPr>
          <p:nvPr>
            <p:ph type="title"/>
          </p:nvPr>
        </p:nvSpPr>
        <p:spPr>
          <a:xfrm>
            <a:off x="444305" y="281998"/>
            <a:ext cx="10515600" cy="1078114"/>
          </a:xfrm>
        </p:spPr>
        <p:txBody>
          <a:bodyPr>
            <a:normAutofit/>
          </a:bodyPr>
          <a:lstStyle/>
          <a:p>
            <a:r>
              <a:rPr lang="en-GB" sz="4800" b="1" u="sng" dirty="0"/>
              <a:t>UWTSD Data protection guidelines</a:t>
            </a:r>
          </a:p>
        </p:txBody>
      </p:sp>
      <p:sp>
        <p:nvSpPr>
          <p:cNvPr id="3" name="Content Placeholder 2">
            <a:extLst>
              <a:ext uri="{FF2B5EF4-FFF2-40B4-BE49-F238E27FC236}">
                <a16:creationId xmlns:a16="http://schemas.microsoft.com/office/drawing/2014/main" id="{84CF99C2-C6CF-418B-BA90-C8A60C27D3A3}"/>
              </a:ext>
            </a:extLst>
          </p:cNvPr>
          <p:cNvSpPr>
            <a:spLocks noGrp="1"/>
          </p:cNvSpPr>
          <p:nvPr>
            <p:ph idx="1"/>
          </p:nvPr>
        </p:nvSpPr>
        <p:spPr>
          <a:xfrm>
            <a:off x="838200" y="1360112"/>
            <a:ext cx="10325793" cy="5049635"/>
          </a:xfrm>
        </p:spPr>
        <p:txBody>
          <a:bodyPr>
            <a:normAutofit/>
          </a:bodyPr>
          <a:lstStyle/>
          <a:p>
            <a:pPr marL="0" indent="0" algn="l">
              <a:lnSpc>
                <a:spcPct val="110000"/>
              </a:lnSpc>
              <a:spcBef>
                <a:spcPts val="600"/>
              </a:spcBef>
              <a:buNone/>
            </a:pPr>
            <a:r>
              <a:rPr lang="en-GB" dirty="0"/>
              <a:t>When collecting and storing research data from others, we must comply with Data protection regulations, and we must ensure the data is:</a:t>
            </a:r>
          </a:p>
          <a:p>
            <a:pPr>
              <a:lnSpc>
                <a:spcPct val="110000"/>
              </a:lnSpc>
              <a:spcBef>
                <a:spcPts val="600"/>
              </a:spcBef>
            </a:pPr>
            <a:r>
              <a:rPr lang="en-GB" b="1" dirty="0"/>
              <a:t>Stored in a safe and secure location;</a:t>
            </a:r>
          </a:p>
          <a:p>
            <a:pPr>
              <a:lnSpc>
                <a:spcPct val="110000"/>
              </a:lnSpc>
              <a:spcBef>
                <a:spcPts val="600"/>
              </a:spcBef>
            </a:pPr>
            <a:r>
              <a:rPr lang="en-GB" dirty="0"/>
              <a:t>Identifiable, retrievable, and accessible by the researcher;</a:t>
            </a:r>
            <a:endParaRPr lang="en-GB" b="1" dirty="0"/>
          </a:p>
          <a:p>
            <a:pPr algn="l">
              <a:lnSpc>
                <a:spcPct val="110000"/>
              </a:lnSpc>
              <a:spcBef>
                <a:spcPts val="600"/>
              </a:spcBef>
              <a:buFont typeface="Arial" panose="020B0604020202020204" pitchFamily="34" charset="0"/>
              <a:buChar char="•"/>
            </a:pPr>
            <a:r>
              <a:rPr lang="en-GB" dirty="0"/>
              <a:t>Accurate, complete, authentic and reliable;</a:t>
            </a:r>
          </a:p>
          <a:p>
            <a:pPr algn="l">
              <a:lnSpc>
                <a:spcPct val="110000"/>
              </a:lnSpc>
              <a:spcBef>
                <a:spcPts val="600"/>
              </a:spcBef>
              <a:buFont typeface="Arial" panose="020B0604020202020204" pitchFamily="34" charset="0"/>
              <a:buChar char="•"/>
            </a:pPr>
            <a:r>
              <a:rPr lang="en-GB" dirty="0"/>
              <a:t>Available to the participant upon request;</a:t>
            </a:r>
          </a:p>
          <a:p>
            <a:pPr>
              <a:lnSpc>
                <a:spcPct val="110000"/>
              </a:lnSpc>
              <a:spcBef>
                <a:spcPts val="600"/>
              </a:spcBef>
            </a:pPr>
            <a:r>
              <a:rPr lang="en-GB" dirty="0"/>
              <a:t>Retained in a manner that is compliant with legal obligations i.e. The Data Protection Act (see next slide).</a:t>
            </a:r>
          </a:p>
          <a:p>
            <a:pPr marL="0" indent="0">
              <a:lnSpc>
                <a:spcPct val="110000"/>
              </a:lnSpc>
              <a:spcBef>
                <a:spcPts val="600"/>
              </a:spcBef>
              <a:buNone/>
            </a:pPr>
            <a:r>
              <a:rPr lang="en-GB" sz="1600" dirty="0"/>
              <a:t>For more information, please click here: </a:t>
            </a:r>
            <a:r>
              <a:rPr lang="en-GB" sz="1600" dirty="0">
                <a:hlinkClick r:id="rId2"/>
              </a:rPr>
              <a:t>Research Data Management | UWTSD</a:t>
            </a:r>
            <a:r>
              <a:rPr lang="en-GB" sz="1600" dirty="0"/>
              <a:t>.</a:t>
            </a:r>
          </a:p>
        </p:txBody>
      </p:sp>
    </p:spTree>
    <p:extLst>
      <p:ext uri="{BB962C8B-B14F-4D97-AF65-F5344CB8AC3E}">
        <p14:creationId xmlns:p14="http://schemas.microsoft.com/office/powerpoint/2010/main" val="39254433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79133-6FB3-4373-A63F-F736A8CC4C11}"/>
              </a:ext>
            </a:extLst>
          </p:cNvPr>
          <p:cNvSpPr>
            <a:spLocks noGrp="1"/>
          </p:cNvSpPr>
          <p:nvPr>
            <p:ph type="title"/>
          </p:nvPr>
        </p:nvSpPr>
        <p:spPr>
          <a:xfrm>
            <a:off x="265746" y="259143"/>
            <a:ext cx="10515600" cy="1325563"/>
          </a:xfrm>
        </p:spPr>
        <p:txBody>
          <a:bodyPr>
            <a:normAutofit/>
          </a:bodyPr>
          <a:lstStyle/>
          <a:p>
            <a:r>
              <a:rPr lang="en-GB" sz="4800" b="1" u="sng" dirty="0"/>
              <a:t>The Data Protection Act 2018</a:t>
            </a:r>
          </a:p>
        </p:txBody>
      </p:sp>
      <p:sp>
        <p:nvSpPr>
          <p:cNvPr id="3" name="Content Placeholder 2">
            <a:extLst>
              <a:ext uri="{FF2B5EF4-FFF2-40B4-BE49-F238E27FC236}">
                <a16:creationId xmlns:a16="http://schemas.microsoft.com/office/drawing/2014/main" id="{92982115-18B9-47C5-8020-60089526E0C3}"/>
              </a:ext>
            </a:extLst>
          </p:cNvPr>
          <p:cNvSpPr>
            <a:spLocks noGrp="1"/>
          </p:cNvSpPr>
          <p:nvPr>
            <p:ph idx="1"/>
          </p:nvPr>
        </p:nvSpPr>
        <p:spPr>
          <a:xfrm>
            <a:off x="509154" y="1361159"/>
            <a:ext cx="11293533" cy="4982499"/>
          </a:xfrm>
        </p:spPr>
        <p:txBody>
          <a:bodyPr>
            <a:noAutofit/>
          </a:bodyPr>
          <a:lstStyle/>
          <a:p>
            <a:pPr marL="0" indent="0">
              <a:lnSpc>
                <a:spcPct val="100000"/>
              </a:lnSpc>
              <a:spcBef>
                <a:spcPts val="0"/>
              </a:spcBef>
              <a:buNone/>
            </a:pPr>
            <a:r>
              <a:rPr lang="en-GB" sz="2600" dirty="0"/>
              <a:t>The </a:t>
            </a:r>
            <a:r>
              <a:rPr lang="en-GB" sz="2600" b="1" dirty="0">
                <a:solidFill>
                  <a:schemeClr val="bg1"/>
                </a:solidFill>
                <a:highlight>
                  <a:srgbClr val="FFFF00"/>
                </a:highlight>
              </a:rPr>
              <a:t>Data Protection Act 2018 </a:t>
            </a:r>
            <a:r>
              <a:rPr lang="en-GB" sz="2600" dirty="0"/>
              <a:t>outlines the rules of how personal information is used. It is the UK’s implementation of the </a:t>
            </a:r>
            <a:r>
              <a:rPr lang="en-GB" sz="2600" b="1" dirty="0"/>
              <a:t>EU’s General Data Protection Regulation (GDPR)</a:t>
            </a:r>
            <a:r>
              <a:rPr lang="en-GB" sz="2600" dirty="0"/>
              <a:t>. Everyone involved in research and responsible for using personal data must follow these </a:t>
            </a:r>
            <a:r>
              <a:rPr lang="en-GB" sz="2600" b="1" dirty="0"/>
              <a:t>rules </a:t>
            </a:r>
            <a:r>
              <a:rPr lang="en-GB" sz="2600" dirty="0"/>
              <a:t>called ‘</a:t>
            </a:r>
            <a:r>
              <a:rPr lang="en-GB" sz="2600" b="1" dirty="0"/>
              <a:t>data protection principles</a:t>
            </a:r>
            <a:r>
              <a:rPr lang="en-GB" sz="2600" dirty="0"/>
              <a:t>’. And they must make sure the information is:</a:t>
            </a:r>
          </a:p>
          <a:p>
            <a:pPr lvl="1">
              <a:lnSpc>
                <a:spcPct val="100000"/>
              </a:lnSpc>
              <a:spcBef>
                <a:spcPts val="0"/>
              </a:spcBef>
            </a:pPr>
            <a:r>
              <a:rPr lang="en-GB" sz="2600" dirty="0"/>
              <a:t>used fairly, lawfully and transparently;</a:t>
            </a:r>
          </a:p>
          <a:p>
            <a:pPr lvl="1">
              <a:lnSpc>
                <a:spcPct val="100000"/>
              </a:lnSpc>
              <a:spcBef>
                <a:spcPts val="0"/>
              </a:spcBef>
            </a:pPr>
            <a:r>
              <a:rPr lang="en-GB" sz="2600" dirty="0"/>
              <a:t>used for specified and explicit purposes;</a:t>
            </a:r>
          </a:p>
          <a:p>
            <a:pPr lvl="1">
              <a:lnSpc>
                <a:spcPct val="100000"/>
              </a:lnSpc>
              <a:spcBef>
                <a:spcPts val="0"/>
              </a:spcBef>
            </a:pPr>
            <a:r>
              <a:rPr lang="en-GB" sz="2600" dirty="0"/>
              <a:t>used in a way that is adequate, relevant and limited to only what is necessary;</a:t>
            </a:r>
          </a:p>
          <a:p>
            <a:pPr lvl="1">
              <a:lnSpc>
                <a:spcPct val="100000"/>
              </a:lnSpc>
              <a:spcBef>
                <a:spcPts val="0"/>
              </a:spcBef>
            </a:pPr>
            <a:r>
              <a:rPr lang="en-GB" sz="2600" dirty="0"/>
              <a:t>accurate and, where necessary, kept up to date;</a:t>
            </a:r>
          </a:p>
          <a:p>
            <a:pPr lvl="1">
              <a:lnSpc>
                <a:spcPct val="100000"/>
              </a:lnSpc>
              <a:spcBef>
                <a:spcPts val="0"/>
              </a:spcBef>
            </a:pPr>
            <a:r>
              <a:rPr lang="en-GB" sz="2600" b="1" dirty="0"/>
              <a:t>kept for no longer than is necessary</a:t>
            </a:r>
            <a:r>
              <a:rPr lang="en-GB" sz="2600" dirty="0"/>
              <a:t>;</a:t>
            </a:r>
          </a:p>
          <a:p>
            <a:pPr lvl="1">
              <a:lnSpc>
                <a:spcPct val="100000"/>
              </a:lnSpc>
              <a:spcBef>
                <a:spcPts val="0"/>
              </a:spcBef>
            </a:pPr>
            <a:r>
              <a:rPr lang="en-GB" sz="2600" dirty="0"/>
              <a:t>handled in a way that ensures appropriate security, including protection against unlawful or unauthorised processing, access, loss, destruction or damage.</a:t>
            </a:r>
          </a:p>
          <a:p>
            <a:pPr marL="0" indent="0">
              <a:lnSpc>
                <a:spcPct val="100000"/>
              </a:lnSpc>
              <a:spcBef>
                <a:spcPts val="0"/>
              </a:spcBef>
              <a:buNone/>
            </a:pPr>
            <a:endParaRPr lang="en-GB" sz="2600" dirty="0"/>
          </a:p>
        </p:txBody>
      </p:sp>
    </p:spTree>
    <p:extLst>
      <p:ext uri="{BB962C8B-B14F-4D97-AF65-F5344CB8AC3E}">
        <p14:creationId xmlns:p14="http://schemas.microsoft.com/office/powerpoint/2010/main" val="2233331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290E-4C0F-4414-A1AD-0CA07B0404BD}"/>
              </a:ext>
            </a:extLst>
          </p:cNvPr>
          <p:cNvSpPr>
            <a:spLocks noGrp="1"/>
          </p:cNvSpPr>
          <p:nvPr>
            <p:ph type="title"/>
          </p:nvPr>
        </p:nvSpPr>
        <p:spPr>
          <a:xfrm>
            <a:off x="356062" y="257059"/>
            <a:ext cx="10515600" cy="1325563"/>
          </a:xfrm>
        </p:spPr>
        <p:txBody>
          <a:bodyPr>
            <a:normAutofit/>
          </a:bodyPr>
          <a:lstStyle/>
          <a:p>
            <a:r>
              <a:rPr lang="en-GB" sz="5400" b="1" u="sng" dirty="0"/>
              <a:t>Ethical considerations</a:t>
            </a:r>
          </a:p>
        </p:txBody>
      </p:sp>
      <p:sp>
        <p:nvSpPr>
          <p:cNvPr id="3" name="Content Placeholder 2">
            <a:extLst>
              <a:ext uri="{FF2B5EF4-FFF2-40B4-BE49-F238E27FC236}">
                <a16:creationId xmlns:a16="http://schemas.microsoft.com/office/drawing/2014/main" id="{B0D899AD-9945-4426-BC29-570C9897FF74}"/>
              </a:ext>
            </a:extLst>
          </p:cNvPr>
          <p:cNvSpPr>
            <a:spLocks noGrp="1"/>
          </p:cNvSpPr>
          <p:nvPr>
            <p:ph idx="1"/>
          </p:nvPr>
        </p:nvSpPr>
        <p:spPr>
          <a:xfrm>
            <a:off x="947209" y="1589522"/>
            <a:ext cx="9751270" cy="4698181"/>
          </a:xfrm>
        </p:spPr>
        <p:txBody>
          <a:bodyPr>
            <a:normAutofit lnSpcReduction="10000"/>
          </a:bodyPr>
          <a:lstStyle/>
          <a:p>
            <a:pPr>
              <a:lnSpc>
                <a:spcPct val="100000"/>
              </a:lnSpc>
              <a:spcBef>
                <a:spcPts val="600"/>
              </a:spcBef>
            </a:pPr>
            <a:r>
              <a:rPr lang="en-GB" sz="3400" b="1" dirty="0"/>
              <a:t>The University recognises that researchers must be able to exercise freedom in their academic choices</a:t>
            </a:r>
            <a:r>
              <a:rPr lang="en-GB" sz="3400" dirty="0"/>
              <a:t>, </a:t>
            </a:r>
            <a:r>
              <a:rPr lang="en-GB" sz="3400" b="1" dirty="0"/>
              <a:t>and must also accept responsibility for the decisions they make</a:t>
            </a:r>
            <a:r>
              <a:rPr lang="en-GB" sz="3400" dirty="0"/>
              <a:t>. </a:t>
            </a:r>
          </a:p>
          <a:p>
            <a:pPr>
              <a:lnSpc>
                <a:spcPct val="100000"/>
              </a:lnSpc>
              <a:spcBef>
                <a:spcPts val="600"/>
              </a:spcBef>
            </a:pPr>
            <a:r>
              <a:rPr lang="en-GB" sz="3400" dirty="0"/>
              <a:t>Thus, </a:t>
            </a:r>
            <a:r>
              <a:rPr lang="en-GB" sz="3400" b="1" dirty="0"/>
              <a:t>the primary responsibility </a:t>
            </a:r>
            <a:r>
              <a:rPr lang="en-GB" sz="3400" dirty="0"/>
              <a:t>for ensuring that they act according to these principles in all aspects of their research work, including peer review, </a:t>
            </a:r>
            <a:r>
              <a:rPr lang="en-GB" sz="3400" b="1" dirty="0"/>
              <a:t>lies with the individual</a:t>
            </a:r>
            <a:r>
              <a:rPr lang="en-GB" sz="3400" dirty="0"/>
              <a:t>.</a:t>
            </a:r>
          </a:p>
          <a:p>
            <a:pPr marL="0" indent="0">
              <a:lnSpc>
                <a:spcPct val="100000"/>
              </a:lnSpc>
              <a:spcBef>
                <a:spcPts val="600"/>
              </a:spcBef>
              <a:buNone/>
            </a:pPr>
            <a:endParaRPr lang="en-GB" sz="1700" dirty="0"/>
          </a:p>
          <a:p>
            <a:pPr marL="0" indent="0">
              <a:lnSpc>
                <a:spcPct val="100000"/>
              </a:lnSpc>
              <a:spcBef>
                <a:spcPts val="600"/>
              </a:spcBef>
              <a:buNone/>
            </a:pPr>
            <a:r>
              <a:rPr lang="en-GB" sz="1600" dirty="0"/>
              <a:t>Source: Extract taken from </a:t>
            </a:r>
            <a:r>
              <a:rPr lang="en-GB" sz="1600" dirty="0">
                <a:hlinkClick r:id="rId2"/>
              </a:rPr>
              <a:t>UWTSD Research Ethics</a:t>
            </a:r>
            <a:r>
              <a:rPr lang="en-GB" sz="1600" dirty="0"/>
              <a:t>. Document: </a:t>
            </a:r>
            <a:r>
              <a:rPr lang="en-GB" sz="1600" dirty="0">
                <a:hlinkClick r:id="rId3"/>
              </a:rPr>
              <a:t>Research Ethics &amp; Integrity Code of Practice</a:t>
            </a:r>
            <a:r>
              <a:rPr lang="en-GB" sz="1600" dirty="0"/>
              <a:t>.</a:t>
            </a:r>
          </a:p>
        </p:txBody>
      </p:sp>
      <p:grpSp>
        <p:nvGrpSpPr>
          <p:cNvPr id="4" name="Group 3">
            <a:extLst>
              <a:ext uri="{FF2B5EF4-FFF2-40B4-BE49-F238E27FC236}">
                <a16:creationId xmlns:a16="http://schemas.microsoft.com/office/drawing/2014/main" id="{AEB3D87D-DB08-9848-17A3-D77256F516B0}"/>
              </a:ext>
            </a:extLst>
          </p:cNvPr>
          <p:cNvGrpSpPr/>
          <p:nvPr/>
        </p:nvGrpSpPr>
        <p:grpSpPr>
          <a:xfrm>
            <a:off x="10098790" y="90848"/>
            <a:ext cx="1737148" cy="1418849"/>
            <a:chOff x="4090114" y="3842254"/>
            <a:chExt cx="2978001" cy="2542496"/>
          </a:xfrm>
          <a:solidFill>
            <a:schemeClr val="tx1"/>
          </a:solidFill>
        </p:grpSpPr>
        <p:pic>
          <p:nvPicPr>
            <p:cNvPr id="5" name="Graphic 4" descr="Medical with solid fill">
              <a:extLst>
                <a:ext uri="{FF2B5EF4-FFF2-40B4-BE49-F238E27FC236}">
                  <a16:creationId xmlns:a16="http://schemas.microsoft.com/office/drawing/2014/main" id="{82E2D75E-93F0-5B38-7CF5-05925F2F319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25117" y="4691311"/>
              <a:ext cx="1142998" cy="1142998"/>
            </a:xfrm>
            <a:prstGeom prst="rect">
              <a:avLst/>
            </a:prstGeom>
          </p:spPr>
        </p:pic>
        <p:pic>
          <p:nvPicPr>
            <p:cNvPr id="6" name="Graphic 5" descr="Research outline">
              <a:extLst>
                <a:ext uri="{FF2B5EF4-FFF2-40B4-BE49-F238E27FC236}">
                  <a16:creationId xmlns:a16="http://schemas.microsoft.com/office/drawing/2014/main" id="{E05DCFAB-C721-70E3-4A3D-D871164FC8D8}"/>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118164" y="4915798"/>
              <a:ext cx="1468952" cy="1468952"/>
            </a:xfrm>
            <a:prstGeom prst="rect">
              <a:avLst/>
            </a:prstGeom>
          </p:spPr>
        </p:pic>
        <p:pic>
          <p:nvPicPr>
            <p:cNvPr id="7" name="Graphic 6" descr="Programmer male outline">
              <a:extLst>
                <a:ext uri="{FF2B5EF4-FFF2-40B4-BE49-F238E27FC236}">
                  <a16:creationId xmlns:a16="http://schemas.microsoft.com/office/drawing/2014/main" id="{4F5ECABB-64A2-60F0-6607-C88D2DE58972}"/>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090114" y="4050041"/>
              <a:ext cx="1475072" cy="1475072"/>
            </a:xfrm>
            <a:prstGeom prst="rect">
              <a:avLst/>
            </a:prstGeom>
          </p:spPr>
        </p:pic>
        <p:pic>
          <p:nvPicPr>
            <p:cNvPr id="8" name="Graphic 7" descr="Family">
              <a:extLst>
                <a:ext uri="{FF2B5EF4-FFF2-40B4-BE49-F238E27FC236}">
                  <a16:creationId xmlns:a16="http://schemas.microsoft.com/office/drawing/2014/main" id="{13065B3F-4194-64BA-DB6F-22B7DA6B94E5}"/>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4920525" y="3842254"/>
              <a:ext cx="1475071" cy="1475071"/>
            </a:xfrm>
            <a:prstGeom prst="rect">
              <a:avLst/>
            </a:prstGeom>
          </p:spPr>
        </p:pic>
      </p:grpSp>
    </p:spTree>
    <p:extLst>
      <p:ext uri="{BB962C8B-B14F-4D97-AF65-F5344CB8AC3E}">
        <p14:creationId xmlns:p14="http://schemas.microsoft.com/office/powerpoint/2010/main" val="2283806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B068B58-6F94-4AFF-A8A7-18573884D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Picture 24">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9" name="Rectangle 18">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BE5B028C-7535-45E5-9D2C-32C50D0E0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DC2CFCED-092C-2D7B-8BF7-6B2C6287C916}"/>
              </a:ext>
            </a:extLst>
          </p:cNvPr>
          <p:cNvSpPr>
            <a:spLocks noGrp="1"/>
          </p:cNvSpPr>
          <p:nvPr>
            <p:ph type="title"/>
          </p:nvPr>
        </p:nvSpPr>
        <p:spPr>
          <a:xfrm>
            <a:off x="1191966" y="900622"/>
            <a:ext cx="5212198" cy="1893524"/>
          </a:xfrm>
        </p:spPr>
        <p:txBody>
          <a:bodyPr anchor="b">
            <a:normAutofit/>
          </a:bodyPr>
          <a:lstStyle/>
          <a:p>
            <a:r>
              <a:rPr lang="en-GB" sz="4800" b="1" u="sng" dirty="0"/>
              <a:t>L6/Yr3 Major Independent Project</a:t>
            </a:r>
            <a:endParaRPr lang="en-GB" sz="4800" dirty="0"/>
          </a:p>
        </p:txBody>
      </p:sp>
      <p:sp>
        <p:nvSpPr>
          <p:cNvPr id="3" name="Content Placeholder 2">
            <a:extLst>
              <a:ext uri="{FF2B5EF4-FFF2-40B4-BE49-F238E27FC236}">
                <a16:creationId xmlns:a16="http://schemas.microsoft.com/office/drawing/2014/main" id="{2A3ABB1C-3FFF-30D1-3A1C-95CAAE55DF3E}"/>
              </a:ext>
            </a:extLst>
          </p:cNvPr>
          <p:cNvSpPr>
            <a:spLocks noGrp="1"/>
          </p:cNvSpPr>
          <p:nvPr>
            <p:ph idx="1"/>
          </p:nvPr>
        </p:nvSpPr>
        <p:spPr>
          <a:xfrm>
            <a:off x="1191966" y="2965593"/>
            <a:ext cx="5546459" cy="2941544"/>
          </a:xfrm>
        </p:spPr>
        <p:txBody>
          <a:bodyPr>
            <a:normAutofit fontScale="92500"/>
          </a:bodyPr>
          <a:lstStyle/>
          <a:p>
            <a:r>
              <a:rPr lang="en-GB" dirty="0"/>
              <a:t>The following slides relate to your Final Year Major Independent project.</a:t>
            </a:r>
          </a:p>
          <a:p>
            <a:r>
              <a:rPr lang="en-GB" dirty="0"/>
              <a:t>It is important that these considerations are shared with you now, to make you aware of the Ethics form and important ethical considerations.</a:t>
            </a:r>
          </a:p>
        </p:txBody>
      </p:sp>
      <p:grpSp>
        <p:nvGrpSpPr>
          <p:cNvPr id="4" name="Group 3">
            <a:extLst>
              <a:ext uri="{FF2B5EF4-FFF2-40B4-BE49-F238E27FC236}">
                <a16:creationId xmlns:a16="http://schemas.microsoft.com/office/drawing/2014/main" id="{914DBDA1-13F3-A4CC-720C-BE864E78DFB2}"/>
              </a:ext>
            </a:extLst>
          </p:cNvPr>
          <p:cNvGrpSpPr/>
          <p:nvPr/>
        </p:nvGrpSpPr>
        <p:grpSpPr>
          <a:xfrm>
            <a:off x="6575741" y="1229571"/>
            <a:ext cx="4890576" cy="4390095"/>
            <a:chOff x="4090114" y="3842254"/>
            <a:chExt cx="2978001" cy="2542496"/>
          </a:xfrm>
          <a:solidFill>
            <a:schemeClr val="tx1"/>
          </a:solidFill>
        </p:grpSpPr>
        <p:pic>
          <p:nvPicPr>
            <p:cNvPr id="5" name="Graphic 4" descr="Medical with solid fill">
              <a:extLst>
                <a:ext uri="{FF2B5EF4-FFF2-40B4-BE49-F238E27FC236}">
                  <a16:creationId xmlns:a16="http://schemas.microsoft.com/office/drawing/2014/main" id="{CD583902-9C69-366E-96F5-BFFAF18AB2F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25117" y="4691311"/>
              <a:ext cx="1142998" cy="1142998"/>
            </a:xfrm>
            <a:prstGeom prst="rect">
              <a:avLst/>
            </a:prstGeom>
          </p:spPr>
        </p:pic>
        <p:pic>
          <p:nvPicPr>
            <p:cNvPr id="6" name="Graphic 5" descr="Research outline">
              <a:extLst>
                <a:ext uri="{FF2B5EF4-FFF2-40B4-BE49-F238E27FC236}">
                  <a16:creationId xmlns:a16="http://schemas.microsoft.com/office/drawing/2014/main" id="{B3AA7C1F-FC99-D191-03FE-AB0AD8E2F22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118164" y="4915798"/>
              <a:ext cx="1468952" cy="1468952"/>
            </a:xfrm>
            <a:prstGeom prst="rect">
              <a:avLst/>
            </a:prstGeom>
          </p:spPr>
        </p:pic>
        <p:pic>
          <p:nvPicPr>
            <p:cNvPr id="7" name="Graphic 6" descr="Programmer male outline">
              <a:extLst>
                <a:ext uri="{FF2B5EF4-FFF2-40B4-BE49-F238E27FC236}">
                  <a16:creationId xmlns:a16="http://schemas.microsoft.com/office/drawing/2014/main" id="{758CE27E-832A-3BF6-509A-C65E26D94A77}"/>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090114" y="4050041"/>
              <a:ext cx="1475072" cy="1475072"/>
            </a:xfrm>
            <a:prstGeom prst="rect">
              <a:avLst/>
            </a:prstGeom>
          </p:spPr>
        </p:pic>
        <p:pic>
          <p:nvPicPr>
            <p:cNvPr id="8" name="Graphic 7" descr="Family">
              <a:extLst>
                <a:ext uri="{FF2B5EF4-FFF2-40B4-BE49-F238E27FC236}">
                  <a16:creationId xmlns:a16="http://schemas.microsoft.com/office/drawing/2014/main" id="{CA10C6BB-C2A9-A6AD-FCCF-3B7AFF94C750}"/>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920525" y="3842254"/>
              <a:ext cx="1475071" cy="1475071"/>
            </a:xfrm>
            <a:prstGeom prst="rect">
              <a:avLst/>
            </a:prstGeom>
          </p:spPr>
        </p:pic>
      </p:grpSp>
    </p:spTree>
    <p:extLst>
      <p:ext uri="{BB962C8B-B14F-4D97-AF65-F5344CB8AC3E}">
        <p14:creationId xmlns:p14="http://schemas.microsoft.com/office/powerpoint/2010/main" val="29131922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10DC9-A86D-E305-5877-5615CA4FF968}"/>
              </a:ext>
            </a:extLst>
          </p:cNvPr>
          <p:cNvSpPr>
            <a:spLocks noGrp="1"/>
          </p:cNvSpPr>
          <p:nvPr>
            <p:ph type="title"/>
          </p:nvPr>
        </p:nvSpPr>
        <p:spPr>
          <a:xfrm>
            <a:off x="641253" y="130830"/>
            <a:ext cx="11133406" cy="1695793"/>
          </a:xfrm>
        </p:spPr>
        <p:txBody>
          <a:bodyPr>
            <a:normAutofit/>
          </a:bodyPr>
          <a:lstStyle/>
          <a:p>
            <a:r>
              <a:rPr lang="en-GB" b="1" u="sng" dirty="0"/>
              <a:t>L6 Major Independent Project </a:t>
            </a:r>
            <a:br>
              <a:rPr lang="en-GB" b="1" u="sng" dirty="0"/>
            </a:br>
            <a:r>
              <a:rPr lang="en-GB" b="1" u="sng" dirty="0"/>
              <a:t>– Ethics form</a:t>
            </a:r>
          </a:p>
        </p:txBody>
      </p:sp>
      <p:sp>
        <p:nvSpPr>
          <p:cNvPr id="3" name="Content Placeholder 2">
            <a:extLst>
              <a:ext uri="{FF2B5EF4-FFF2-40B4-BE49-F238E27FC236}">
                <a16:creationId xmlns:a16="http://schemas.microsoft.com/office/drawing/2014/main" id="{8F02BCC1-755A-EE81-8489-5832B693F3C7}"/>
              </a:ext>
            </a:extLst>
          </p:cNvPr>
          <p:cNvSpPr>
            <a:spLocks noGrp="1"/>
          </p:cNvSpPr>
          <p:nvPr>
            <p:ph idx="1"/>
          </p:nvPr>
        </p:nvSpPr>
        <p:spPr>
          <a:xfrm>
            <a:off x="838200" y="1792906"/>
            <a:ext cx="10515600" cy="4351338"/>
          </a:xfrm>
        </p:spPr>
        <p:txBody>
          <a:bodyPr>
            <a:normAutofit lnSpcReduction="10000"/>
          </a:bodyPr>
          <a:lstStyle/>
          <a:p>
            <a:pPr>
              <a:lnSpc>
                <a:spcPct val="110000"/>
              </a:lnSpc>
              <a:spcBef>
                <a:spcPts val="600"/>
              </a:spcBef>
            </a:pPr>
            <a:r>
              <a:rPr lang="en-GB" dirty="0"/>
              <a:t>The University’s Ethical approval </a:t>
            </a:r>
            <a:r>
              <a:rPr lang="en-GB" dirty="0">
                <a:solidFill>
                  <a:srgbClr val="3333CC"/>
                </a:solidFill>
                <a:highlight>
                  <a:srgbClr val="FFFF00"/>
                </a:highlight>
                <a:hlinkClick r:id="rId2">
                  <a:extLst>
                    <a:ext uri="{A12FA001-AC4F-418D-AE19-62706E023703}">
                      <ahyp:hlinkClr xmlns:ahyp="http://schemas.microsoft.com/office/drawing/2018/hyperlinkcolor" val="tx"/>
                    </a:ext>
                  </a:extLst>
                </a:hlinkClick>
              </a:rPr>
              <a:t>form PG2/E1</a:t>
            </a:r>
            <a:r>
              <a:rPr lang="en-GB" dirty="0">
                <a:solidFill>
                  <a:srgbClr val="3333CC"/>
                </a:solidFill>
                <a:highlight>
                  <a:srgbClr val="FFFF00"/>
                </a:highlight>
              </a:rPr>
              <a:t> </a:t>
            </a:r>
            <a:r>
              <a:rPr lang="en-GB" dirty="0"/>
              <a:t>should be used by all students and staff undertaking research projects.</a:t>
            </a:r>
          </a:p>
          <a:p>
            <a:pPr>
              <a:lnSpc>
                <a:spcPct val="110000"/>
              </a:lnSpc>
              <a:spcBef>
                <a:spcPts val="600"/>
              </a:spcBef>
            </a:pPr>
            <a:r>
              <a:rPr lang="en-GB" dirty="0"/>
              <a:t>This form is completed as part of your ‘Research proposal’ at the start of L6/Yr3.</a:t>
            </a:r>
          </a:p>
          <a:p>
            <a:pPr>
              <a:lnSpc>
                <a:spcPct val="110000"/>
              </a:lnSpc>
              <a:spcBef>
                <a:spcPts val="600"/>
              </a:spcBef>
            </a:pPr>
            <a:r>
              <a:rPr lang="en-GB" dirty="0"/>
              <a:t>As part of your ‘Research proposal’ you will need to complete a ‘</a:t>
            </a:r>
            <a:r>
              <a:rPr lang="en-GB" b="1" dirty="0"/>
              <a:t>Research Ethics’ form </a:t>
            </a:r>
            <a:r>
              <a:rPr lang="en-GB" dirty="0"/>
              <a:t>to ensure you consider the ethical considerations of your project and abide by the University’s Research Ethics &amp; Integrity code of practice, so your research project does no harm to others.</a:t>
            </a:r>
          </a:p>
        </p:txBody>
      </p:sp>
      <p:grpSp>
        <p:nvGrpSpPr>
          <p:cNvPr id="4" name="Group 3">
            <a:extLst>
              <a:ext uri="{FF2B5EF4-FFF2-40B4-BE49-F238E27FC236}">
                <a16:creationId xmlns:a16="http://schemas.microsoft.com/office/drawing/2014/main" id="{1EC519EB-51C1-FF2F-33C9-7F597A9543BD}"/>
              </a:ext>
            </a:extLst>
          </p:cNvPr>
          <p:cNvGrpSpPr/>
          <p:nvPr/>
        </p:nvGrpSpPr>
        <p:grpSpPr>
          <a:xfrm>
            <a:off x="9821483" y="316523"/>
            <a:ext cx="2003583" cy="1751428"/>
            <a:chOff x="4090114" y="3842254"/>
            <a:chExt cx="2978001" cy="2542496"/>
          </a:xfrm>
          <a:solidFill>
            <a:schemeClr val="tx1"/>
          </a:solidFill>
        </p:grpSpPr>
        <p:pic>
          <p:nvPicPr>
            <p:cNvPr id="5" name="Graphic 4" descr="Medical with solid fill">
              <a:extLst>
                <a:ext uri="{FF2B5EF4-FFF2-40B4-BE49-F238E27FC236}">
                  <a16:creationId xmlns:a16="http://schemas.microsoft.com/office/drawing/2014/main" id="{AFBCE49E-F8B3-E8BB-CF69-1F91CAC6BDD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25117" y="4691311"/>
              <a:ext cx="1142998" cy="1142998"/>
            </a:xfrm>
            <a:prstGeom prst="rect">
              <a:avLst/>
            </a:prstGeom>
          </p:spPr>
        </p:pic>
        <p:pic>
          <p:nvPicPr>
            <p:cNvPr id="6" name="Graphic 5" descr="Research outline">
              <a:extLst>
                <a:ext uri="{FF2B5EF4-FFF2-40B4-BE49-F238E27FC236}">
                  <a16:creationId xmlns:a16="http://schemas.microsoft.com/office/drawing/2014/main" id="{9EAF8046-F7A4-E514-8C34-C9E9BBA48775}"/>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118164" y="4915798"/>
              <a:ext cx="1468952" cy="1468952"/>
            </a:xfrm>
            <a:prstGeom prst="rect">
              <a:avLst/>
            </a:prstGeom>
          </p:spPr>
        </p:pic>
        <p:pic>
          <p:nvPicPr>
            <p:cNvPr id="7" name="Graphic 6" descr="Programmer male outline">
              <a:extLst>
                <a:ext uri="{FF2B5EF4-FFF2-40B4-BE49-F238E27FC236}">
                  <a16:creationId xmlns:a16="http://schemas.microsoft.com/office/drawing/2014/main" id="{C9199B61-D40A-0B1F-AB58-4F6E0DB73D0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090114" y="4050041"/>
              <a:ext cx="1475072" cy="1475072"/>
            </a:xfrm>
            <a:prstGeom prst="rect">
              <a:avLst/>
            </a:prstGeom>
          </p:spPr>
        </p:pic>
        <p:pic>
          <p:nvPicPr>
            <p:cNvPr id="8" name="Graphic 7" descr="Family">
              <a:extLst>
                <a:ext uri="{FF2B5EF4-FFF2-40B4-BE49-F238E27FC236}">
                  <a16:creationId xmlns:a16="http://schemas.microsoft.com/office/drawing/2014/main" id="{408123D7-4BDB-C978-837C-6867FB0F2D13}"/>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920525" y="3842254"/>
              <a:ext cx="1475071" cy="1475071"/>
            </a:xfrm>
            <a:prstGeom prst="rect">
              <a:avLst/>
            </a:prstGeom>
          </p:spPr>
        </p:pic>
      </p:grpSp>
    </p:spTree>
    <p:extLst>
      <p:ext uri="{BB962C8B-B14F-4D97-AF65-F5344CB8AC3E}">
        <p14:creationId xmlns:p14="http://schemas.microsoft.com/office/powerpoint/2010/main" val="40815676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290E-4C0F-4414-A1AD-0CA07B0404BD}"/>
              </a:ext>
            </a:extLst>
          </p:cNvPr>
          <p:cNvSpPr>
            <a:spLocks noGrp="1"/>
          </p:cNvSpPr>
          <p:nvPr>
            <p:ph type="title"/>
          </p:nvPr>
        </p:nvSpPr>
        <p:spPr>
          <a:xfrm>
            <a:off x="356062" y="257059"/>
            <a:ext cx="10515600" cy="990555"/>
          </a:xfrm>
        </p:spPr>
        <p:txBody>
          <a:bodyPr/>
          <a:lstStyle/>
          <a:p>
            <a:r>
              <a:rPr lang="en-GB" b="1" u="sng" dirty="0"/>
              <a:t>UWTSD Ethical Approval form (PG2/E1)</a:t>
            </a:r>
          </a:p>
        </p:txBody>
      </p:sp>
      <p:sp>
        <p:nvSpPr>
          <p:cNvPr id="3" name="Content Placeholder 2">
            <a:extLst>
              <a:ext uri="{FF2B5EF4-FFF2-40B4-BE49-F238E27FC236}">
                <a16:creationId xmlns:a16="http://schemas.microsoft.com/office/drawing/2014/main" id="{B0D899AD-9945-4426-BC29-570C9897FF74}"/>
              </a:ext>
            </a:extLst>
          </p:cNvPr>
          <p:cNvSpPr>
            <a:spLocks noGrp="1"/>
          </p:cNvSpPr>
          <p:nvPr>
            <p:ph idx="1"/>
          </p:nvPr>
        </p:nvSpPr>
        <p:spPr>
          <a:xfrm>
            <a:off x="356062" y="1247614"/>
            <a:ext cx="11181934" cy="5478650"/>
          </a:xfrm>
        </p:spPr>
        <p:txBody>
          <a:bodyPr>
            <a:normAutofit fontScale="55000" lnSpcReduction="20000"/>
          </a:bodyPr>
          <a:lstStyle/>
          <a:p>
            <a:pPr>
              <a:lnSpc>
                <a:spcPct val="110000"/>
              </a:lnSpc>
              <a:spcBef>
                <a:spcPts val="600"/>
              </a:spcBef>
            </a:pPr>
            <a:r>
              <a:rPr lang="en-GB" sz="5300" dirty="0"/>
              <a:t>In general, any research project which has the potential to harm, upset or significantly inconvenience a participant, or seek confidential or sensitive personal information about a participant or where the relationship between the researcher and the participant is unequal, should be reviewed by the </a:t>
            </a:r>
            <a:r>
              <a:rPr lang="en-GB" sz="5300" b="1" dirty="0"/>
              <a:t>Ethics Committee</a:t>
            </a:r>
            <a:r>
              <a:rPr lang="en-GB" sz="5300" dirty="0"/>
              <a:t>. Likewise, research involving any animal, including invertebrates must be submitted for ethical approval.</a:t>
            </a:r>
          </a:p>
          <a:p>
            <a:pPr>
              <a:lnSpc>
                <a:spcPct val="110000"/>
              </a:lnSpc>
              <a:spcBef>
                <a:spcPts val="600"/>
              </a:spcBef>
            </a:pPr>
            <a:r>
              <a:rPr lang="en-GB" sz="5300" dirty="0"/>
              <a:t>Typically, at undergraduate level, Ethical approval forms are revied by an appropriate member of staff within the department/school. If needed, some project proposals and their Ethics form are submitted to the University’s central </a:t>
            </a:r>
            <a:r>
              <a:rPr lang="en-GB" sz="5300" b="1" dirty="0"/>
              <a:t>Ethics Committee for further review.</a:t>
            </a:r>
            <a:endParaRPr lang="en-GB" sz="5300" dirty="0"/>
          </a:p>
          <a:p>
            <a:pPr marL="0" indent="0">
              <a:lnSpc>
                <a:spcPct val="110000"/>
              </a:lnSpc>
              <a:spcBef>
                <a:spcPts val="600"/>
              </a:spcBef>
              <a:buNone/>
            </a:pPr>
            <a:r>
              <a:rPr lang="en-GB" sz="4400" dirty="0"/>
              <a:t>For further information please read the information on the following slide.</a:t>
            </a:r>
            <a:endParaRPr lang="en-GB" dirty="0"/>
          </a:p>
          <a:p>
            <a:pPr marL="0" indent="0">
              <a:lnSpc>
                <a:spcPct val="110000"/>
              </a:lnSpc>
              <a:spcBef>
                <a:spcPts val="600"/>
              </a:spcBef>
              <a:buNone/>
            </a:pPr>
            <a:r>
              <a:rPr lang="en-GB" sz="2000" dirty="0"/>
              <a:t>Source: Extract taken from </a:t>
            </a:r>
            <a:r>
              <a:rPr lang="en-GB" sz="2000" dirty="0">
                <a:hlinkClick r:id="rId2"/>
              </a:rPr>
              <a:t>UWTSD Research Ethics</a:t>
            </a:r>
            <a:r>
              <a:rPr lang="en-GB" sz="2000" dirty="0"/>
              <a:t>, document: </a:t>
            </a:r>
            <a:r>
              <a:rPr lang="en-GB" sz="2000" dirty="0">
                <a:hlinkClick r:id="rId3"/>
              </a:rPr>
              <a:t>Research Ethics </a:t>
            </a:r>
            <a:r>
              <a:rPr lang="en-GB" sz="2000" dirty="0">
                <a:hlinkClick r:id="rId4"/>
              </a:rPr>
              <a:t>&amp;</a:t>
            </a:r>
            <a:r>
              <a:rPr lang="en-GB" sz="2000" dirty="0">
                <a:hlinkClick r:id="rId3"/>
              </a:rPr>
              <a:t> Integrity Code of Practice</a:t>
            </a:r>
            <a:r>
              <a:rPr lang="en-GB" sz="2000" dirty="0"/>
              <a:t>.</a:t>
            </a:r>
          </a:p>
        </p:txBody>
      </p:sp>
      <p:grpSp>
        <p:nvGrpSpPr>
          <p:cNvPr id="4" name="Group 3">
            <a:extLst>
              <a:ext uri="{FF2B5EF4-FFF2-40B4-BE49-F238E27FC236}">
                <a16:creationId xmlns:a16="http://schemas.microsoft.com/office/drawing/2014/main" id="{184FD438-5988-27D3-A4BC-01BBC5BDCCBD}"/>
              </a:ext>
            </a:extLst>
          </p:cNvPr>
          <p:cNvGrpSpPr/>
          <p:nvPr/>
        </p:nvGrpSpPr>
        <p:grpSpPr>
          <a:xfrm>
            <a:off x="10320887" y="0"/>
            <a:ext cx="1767884" cy="1480321"/>
            <a:chOff x="4090114" y="3842254"/>
            <a:chExt cx="2978001" cy="2542496"/>
          </a:xfrm>
          <a:solidFill>
            <a:schemeClr val="tx1"/>
          </a:solidFill>
        </p:grpSpPr>
        <p:pic>
          <p:nvPicPr>
            <p:cNvPr id="5" name="Graphic 4" descr="Medical with solid fill">
              <a:extLst>
                <a:ext uri="{FF2B5EF4-FFF2-40B4-BE49-F238E27FC236}">
                  <a16:creationId xmlns:a16="http://schemas.microsoft.com/office/drawing/2014/main" id="{C05ABC8C-C27F-5DBA-7E92-53055D8F22B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925117" y="4691311"/>
              <a:ext cx="1142998" cy="1142998"/>
            </a:xfrm>
            <a:prstGeom prst="rect">
              <a:avLst/>
            </a:prstGeom>
          </p:spPr>
        </p:pic>
        <p:pic>
          <p:nvPicPr>
            <p:cNvPr id="6" name="Graphic 5" descr="Research outline">
              <a:extLst>
                <a:ext uri="{FF2B5EF4-FFF2-40B4-BE49-F238E27FC236}">
                  <a16:creationId xmlns:a16="http://schemas.microsoft.com/office/drawing/2014/main" id="{65FED33B-9256-1F11-BBED-656E28AED971}"/>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5118164" y="4915798"/>
              <a:ext cx="1468952" cy="1468952"/>
            </a:xfrm>
            <a:prstGeom prst="rect">
              <a:avLst/>
            </a:prstGeom>
          </p:spPr>
        </p:pic>
        <p:pic>
          <p:nvPicPr>
            <p:cNvPr id="7" name="Graphic 6" descr="Programmer male outline">
              <a:extLst>
                <a:ext uri="{FF2B5EF4-FFF2-40B4-BE49-F238E27FC236}">
                  <a16:creationId xmlns:a16="http://schemas.microsoft.com/office/drawing/2014/main" id="{C132DE3F-935E-D890-E27A-6FD6155BB25D}"/>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090114" y="4050041"/>
              <a:ext cx="1475072" cy="1475072"/>
            </a:xfrm>
            <a:prstGeom prst="rect">
              <a:avLst/>
            </a:prstGeom>
          </p:spPr>
        </p:pic>
        <p:pic>
          <p:nvPicPr>
            <p:cNvPr id="8" name="Graphic 7" descr="Family">
              <a:extLst>
                <a:ext uri="{FF2B5EF4-FFF2-40B4-BE49-F238E27FC236}">
                  <a16:creationId xmlns:a16="http://schemas.microsoft.com/office/drawing/2014/main" id="{235010B3-6257-BA61-69FE-CAE409CD0A96}"/>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4920525" y="3842254"/>
              <a:ext cx="1475071" cy="1475071"/>
            </a:xfrm>
            <a:prstGeom prst="rect">
              <a:avLst/>
            </a:prstGeom>
          </p:spPr>
        </p:pic>
      </p:grpSp>
    </p:spTree>
    <p:extLst>
      <p:ext uri="{BB962C8B-B14F-4D97-AF65-F5344CB8AC3E}">
        <p14:creationId xmlns:p14="http://schemas.microsoft.com/office/powerpoint/2010/main" val="17331341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8290E-4C0F-4414-A1AD-0CA07B0404BD}"/>
              </a:ext>
            </a:extLst>
          </p:cNvPr>
          <p:cNvSpPr>
            <a:spLocks noGrp="1"/>
          </p:cNvSpPr>
          <p:nvPr>
            <p:ph type="title"/>
          </p:nvPr>
        </p:nvSpPr>
        <p:spPr>
          <a:xfrm>
            <a:off x="398679" y="466145"/>
            <a:ext cx="9876399" cy="990555"/>
          </a:xfrm>
        </p:spPr>
        <p:txBody>
          <a:bodyPr>
            <a:normAutofit/>
          </a:bodyPr>
          <a:lstStyle/>
          <a:p>
            <a:r>
              <a:rPr lang="en-GB" sz="4800" b="1" u="sng" dirty="0"/>
              <a:t>UWTSD Ethical Approval form (PG2/E1)</a:t>
            </a:r>
          </a:p>
        </p:txBody>
      </p:sp>
      <p:sp>
        <p:nvSpPr>
          <p:cNvPr id="3" name="Content Placeholder 2">
            <a:extLst>
              <a:ext uri="{FF2B5EF4-FFF2-40B4-BE49-F238E27FC236}">
                <a16:creationId xmlns:a16="http://schemas.microsoft.com/office/drawing/2014/main" id="{B0D899AD-9945-4426-BC29-570C9897FF74}"/>
              </a:ext>
            </a:extLst>
          </p:cNvPr>
          <p:cNvSpPr>
            <a:spLocks noGrp="1"/>
          </p:cNvSpPr>
          <p:nvPr>
            <p:ph idx="1"/>
          </p:nvPr>
        </p:nvSpPr>
        <p:spPr>
          <a:xfrm>
            <a:off x="356062" y="1684936"/>
            <a:ext cx="10600835" cy="4493228"/>
          </a:xfrm>
        </p:spPr>
        <p:txBody>
          <a:bodyPr>
            <a:normAutofit/>
          </a:bodyPr>
          <a:lstStyle/>
          <a:p>
            <a:pPr>
              <a:lnSpc>
                <a:spcPct val="100000"/>
              </a:lnSpc>
              <a:spcBef>
                <a:spcPts val="600"/>
              </a:spcBef>
              <a:buClr>
                <a:schemeClr val="tx1"/>
              </a:buClr>
            </a:pPr>
            <a:r>
              <a:rPr lang="en-GB" b="1" dirty="0">
                <a:solidFill>
                  <a:schemeClr val="bg1"/>
                </a:solidFill>
                <a:highlight>
                  <a:srgbClr val="FFFF00"/>
                </a:highlight>
              </a:rPr>
              <a:t>The </a:t>
            </a:r>
            <a:r>
              <a:rPr lang="en-GB" b="1" dirty="0">
                <a:solidFill>
                  <a:srgbClr val="3333CC"/>
                </a:solidFill>
                <a:highlight>
                  <a:srgbClr val="FFFF00"/>
                </a:highlight>
                <a:hlinkClick r:id="rId2">
                  <a:extLst>
                    <a:ext uri="{A12FA001-AC4F-418D-AE19-62706E023703}">
                      <ahyp:hlinkClr xmlns:ahyp="http://schemas.microsoft.com/office/drawing/2018/hyperlinkcolor" val="tx"/>
                    </a:ext>
                  </a:extLst>
                </a:hlinkClick>
              </a:rPr>
              <a:t>PG2/E1 Ethics form</a:t>
            </a:r>
            <a:r>
              <a:rPr lang="en-GB" b="1" dirty="0">
                <a:solidFill>
                  <a:srgbClr val="3333CC"/>
                </a:solidFill>
                <a:highlight>
                  <a:srgbClr val="FFFF00"/>
                </a:highlight>
              </a:rPr>
              <a:t> </a:t>
            </a:r>
            <a:r>
              <a:rPr lang="en-GB" b="1" dirty="0">
                <a:solidFill>
                  <a:schemeClr val="bg1"/>
                </a:solidFill>
                <a:highlight>
                  <a:srgbClr val="FFFF00"/>
                </a:highlight>
              </a:rPr>
              <a:t>will need to be completed and submitted to Moodle as part of your project’s proposal at the start of L6. </a:t>
            </a:r>
          </a:p>
          <a:p>
            <a:pPr lvl="1">
              <a:lnSpc>
                <a:spcPct val="100000"/>
              </a:lnSpc>
              <a:spcBef>
                <a:spcPts val="600"/>
              </a:spcBef>
              <a:buClr>
                <a:schemeClr val="tx1"/>
              </a:buClr>
            </a:pPr>
            <a:r>
              <a:rPr lang="en-GB" dirty="0"/>
              <a:t>+ 5% of the marks of your L6 Major Independent project are available for this.</a:t>
            </a:r>
          </a:p>
          <a:p>
            <a:pPr>
              <a:lnSpc>
                <a:spcPct val="100000"/>
              </a:lnSpc>
              <a:spcBef>
                <a:spcPts val="600"/>
              </a:spcBef>
              <a:buClr>
                <a:schemeClr val="tx1"/>
              </a:buClr>
            </a:pPr>
            <a:r>
              <a:rPr lang="en-GB" dirty="0">
                <a:solidFill>
                  <a:schemeClr val="bg1"/>
                </a:solidFill>
                <a:highlight>
                  <a:srgbClr val="FFFF00"/>
                </a:highlight>
              </a:rPr>
              <a:t>This is to ensure you give appropriate </a:t>
            </a:r>
            <a:r>
              <a:rPr lang="en-GB" b="1" dirty="0">
                <a:solidFill>
                  <a:schemeClr val="bg1"/>
                </a:solidFill>
                <a:highlight>
                  <a:srgbClr val="FFFF00"/>
                </a:highlight>
              </a:rPr>
              <a:t>Ethical consideration </a:t>
            </a:r>
            <a:r>
              <a:rPr lang="en-GB" dirty="0">
                <a:solidFill>
                  <a:schemeClr val="bg1"/>
                </a:solidFill>
                <a:highlight>
                  <a:srgbClr val="FFFF00"/>
                </a:highlight>
              </a:rPr>
              <a:t>to your research project to safeguard yourself and others.</a:t>
            </a:r>
          </a:p>
        </p:txBody>
      </p:sp>
      <p:grpSp>
        <p:nvGrpSpPr>
          <p:cNvPr id="4" name="Group 3">
            <a:extLst>
              <a:ext uri="{FF2B5EF4-FFF2-40B4-BE49-F238E27FC236}">
                <a16:creationId xmlns:a16="http://schemas.microsoft.com/office/drawing/2014/main" id="{184FD438-5988-27D3-A4BC-01BBC5BDCCBD}"/>
              </a:ext>
            </a:extLst>
          </p:cNvPr>
          <p:cNvGrpSpPr/>
          <p:nvPr/>
        </p:nvGrpSpPr>
        <p:grpSpPr>
          <a:xfrm>
            <a:off x="4849461" y="4283920"/>
            <a:ext cx="2493077" cy="2215355"/>
            <a:chOff x="4090114" y="3842254"/>
            <a:chExt cx="2978001" cy="2542496"/>
          </a:xfrm>
          <a:solidFill>
            <a:schemeClr val="tx1"/>
          </a:solidFill>
        </p:grpSpPr>
        <p:pic>
          <p:nvPicPr>
            <p:cNvPr id="5" name="Graphic 4" descr="Medical with solid fill">
              <a:extLst>
                <a:ext uri="{FF2B5EF4-FFF2-40B4-BE49-F238E27FC236}">
                  <a16:creationId xmlns:a16="http://schemas.microsoft.com/office/drawing/2014/main" id="{C05ABC8C-C27F-5DBA-7E92-53055D8F22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25117" y="4691311"/>
              <a:ext cx="1142998" cy="1142998"/>
            </a:xfrm>
            <a:prstGeom prst="rect">
              <a:avLst/>
            </a:prstGeom>
          </p:spPr>
        </p:pic>
        <p:pic>
          <p:nvPicPr>
            <p:cNvPr id="6" name="Graphic 5" descr="Research outline">
              <a:extLst>
                <a:ext uri="{FF2B5EF4-FFF2-40B4-BE49-F238E27FC236}">
                  <a16:creationId xmlns:a16="http://schemas.microsoft.com/office/drawing/2014/main" id="{65FED33B-9256-1F11-BBED-656E28AED971}"/>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118164" y="4915798"/>
              <a:ext cx="1468952" cy="1468952"/>
            </a:xfrm>
            <a:prstGeom prst="rect">
              <a:avLst/>
            </a:prstGeom>
          </p:spPr>
        </p:pic>
        <p:pic>
          <p:nvPicPr>
            <p:cNvPr id="7" name="Graphic 6" descr="Programmer male outline">
              <a:extLst>
                <a:ext uri="{FF2B5EF4-FFF2-40B4-BE49-F238E27FC236}">
                  <a16:creationId xmlns:a16="http://schemas.microsoft.com/office/drawing/2014/main" id="{C132DE3F-935E-D890-E27A-6FD6155BB25D}"/>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090114" y="4050041"/>
              <a:ext cx="1475072" cy="1475072"/>
            </a:xfrm>
            <a:prstGeom prst="rect">
              <a:avLst/>
            </a:prstGeom>
          </p:spPr>
        </p:pic>
        <p:pic>
          <p:nvPicPr>
            <p:cNvPr id="8" name="Graphic 7" descr="Family">
              <a:extLst>
                <a:ext uri="{FF2B5EF4-FFF2-40B4-BE49-F238E27FC236}">
                  <a16:creationId xmlns:a16="http://schemas.microsoft.com/office/drawing/2014/main" id="{235010B3-6257-BA61-69FE-CAE409CD0A9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920525" y="3842254"/>
              <a:ext cx="1475071" cy="1475071"/>
            </a:xfrm>
            <a:prstGeom prst="rect">
              <a:avLst/>
            </a:prstGeom>
          </p:spPr>
        </p:pic>
      </p:grpSp>
    </p:spTree>
    <p:extLst>
      <p:ext uri="{BB962C8B-B14F-4D97-AF65-F5344CB8AC3E}">
        <p14:creationId xmlns:p14="http://schemas.microsoft.com/office/powerpoint/2010/main" val="41001147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699D-EFB1-44B2-972B-C64463C2A4B9}"/>
              </a:ext>
            </a:extLst>
          </p:cNvPr>
          <p:cNvSpPr>
            <a:spLocks noGrp="1"/>
          </p:cNvSpPr>
          <p:nvPr>
            <p:ph type="title"/>
          </p:nvPr>
        </p:nvSpPr>
        <p:spPr>
          <a:xfrm>
            <a:off x="259749" y="253412"/>
            <a:ext cx="10515600" cy="1115421"/>
          </a:xfrm>
        </p:spPr>
        <p:txBody>
          <a:bodyPr/>
          <a:lstStyle/>
          <a:p>
            <a:r>
              <a:rPr lang="en-GB" sz="6000" b="1" dirty="0"/>
              <a:t>Bg. </a:t>
            </a:r>
            <a:r>
              <a:rPr lang="en-GB" b="1" u="sng" dirty="0"/>
              <a:t>Ethical approval at Undergraduate level</a:t>
            </a:r>
            <a:endParaRPr lang="en-GB" dirty="0"/>
          </a:p>
        </p:txBody>
      </p:sp>
      <p:sp>
        <p:nvSpPr>
          <p:cNvPr id="3" name="Content Placeholder 2">
            <a:extLst>
              <a:ext uri="{FF2B5EF4-FFF2-40B4-BE49-F238E27FC236}">
                <a16:creationId xmlns:a16="http://schemas.microsoft.com/office/drawing/2014/main" id="{079DE7E3-0C09-4FD3-AFE4-44C178F85CAE}"/>
              </a:ext>
            </a:extLst>
          </p:cNvPr>
          <p:cNvSpPr>
            <a:spLocks noGrp="1"/>
          </p:cNvSpPr>
          <p:nvPr>
            <p:ph idx="1"/>
          </p:nvPr>
        </p:nvSpPr>
        <p:spPr>
          <a:xfrm>
            <a:off x="628428" y="1312321"/>
            <a:ext cx="10632214" cy="5140863"/>
          </a:xfrm>
        </p:spPr>
        <p:txBody>
          <a:bodyPr>
            <a:noAutofit/>
          </a:bodyPr>
          <a:lstStyle/>
          <a:p>
            <a:pPr marL="0" indent="0">
              <a:lnSpc>
                <a:spcPct val="100000"/>
              </a:lnSpc>
              <a:spcBef>
                <a:spcPts val="600"/>
              </a:spcBef>
              <a:buNone/>
            </a:pPr>
            <a:r>
              <a:rPr lang="en-GB" sz="2400" dirty="0"/>
              <a:t>Ethical approval for Taught Undergraduate, Taught Postgraduate Courses and Undergraduate Dissertations.</a:t>
            </a:r>
          </a:p>
          <a:p>
            <a:pPr>
              <a:lnSpc>
                <a:spcPct val="100000"/>
              </a:lnSpc>
              <a:spcBef>
                <a:spcPts val="600"/>
              </a:spcBef>
            </a:pPr>
            <a:r>
              <a:rPr lang="en-GB" sz="2400" b="1" dirty="0"/>
              <a:t>The Ethics Committee does not, under normal circumstances, review and approve research projects conducted as part of taught undergraduate, taught postgraduate, taught short course programmes, or undergraduate dissertations. </a:t>
            </a:r>
          </a:p>
          <a:p>
            <a:pPr>
              <a:lnSpc>
                <a:spcPct val="100000"/>
              </a:lnSpc>
              <a:spcBef>
                <a:spcPts val="600"/>
              </a:spcBef>
            </a:pPr>
            <a:r>
              <a:rPr lang="en-GB" sz="2400" dirty="0"/>
              <a:t>It does however provide advice, guidance and support to academic staff supervising such teaching, assessment, projects and activities. </a:t>
            </a:r>
          </a:p>
          <a:p>
            <a:pPr>
              <a:lnSpc>
                <a:spcPct val="100000"/>
              </a:lnSpc>
              <a:spcBef>
                <a:spcPts val="600"/>
              </a:spcBef>
            </a:pPr>
            <a:r>
              <a:rPr lang="en-GB" sz="2400" dirty="0"/>
              <a:t>Each Faculty/Institute has its own procedures for ensuring ethical research is conducted.</a:t>
            </a:r>
          </a:p>
          <a:p>
            <a:pPr>
              <a:lnSpc>
                <a:spcPct val="100000"/>
              </a:lnSpc>
              <a:spcBef>
                <a:spcPts val="600"/>
              </a:spcBef>
            </a:pPr>
            <a:r>
              <a:rPr lang="en-GB" sz="2400" dirty="0"/>
              <a:t>The </a:t>
            </a:r>
            <a:r>
              <a:rPr lang="en-GB" sz="2400" dirty="0">
                <a:solidFill>
                  <a:schemeClr val="bg1"/>
                </a:solidFill>
                <a:highlight>
                  <a:srgbClr val="FFFF00"/>
                </a:highlight>
                <a:hlinkClick r:id="rId2">
                  <a:extLst>
                    <a:ext uri="{A12FA001-AC4F-418D-AE19-62706E023703}">
                      <ahyp:hlinkClr xmlns:ahyp="http://schemas.microsoft.com/office/drawing/2018/hyperlinkcolor" val="tx"/>
                    </a:ext>
                  </a:extLst>
                </a:hlinkClick>
              </a:rPr>
              <a:t>PG2/E1 Ethics form</a:t>
            </a:r>
            <a:r>
              <a:rPr lang="en-GB" sz="2400" dirty="0">
                <a:solidFill>
                  <a:schemeClr val="bg1"/>
                </a:solidFill>
                <a:highlight>
                  <a:srgbClr val="FFFF00"/>
                </a:highlight>
              </a:rPr>
              <a:t> </a:t>
            </a:r>
            <a:r>
              <a:rPr lang="en-GB" sz="2400" dirty="0"/>
              <a:t>will need to be completed and submitted to Moodle as part of your project’s proposal at the start of L6. + Marks are available for this.</a:t>
            </a:r>
          </a:p>
          <a:p>
            <a:pPr>
              <a:lnSpc>
                <a:spcPct val="100000"/>
              </a:lnSpc>
              <a:spcBef>
                <a:spcPts val="600"/>
              </a:spcBef>
            </a:pPr>
            <a:r>
              <a:rPr lang="en-GB" sz="2400" dirty="0"/>
              <a:t>This is to ensure you give appropriate Ethical consideration to your research project to safeguard yourself and others.</a:t>
            </a:r>
          </a:p>
        </p:txBody>
      </p:sp>
      <p:grpSp>
        <p:nvGrpSpPr>
          <p:cNvPr id="9" name="Group 8">
            <a:extLst>
              <a:ext uri="{FF2B5EF4-FFF2-40B4-BE49-F238E27FC236}">
                <a16:creationId xmlns:a16="http://schemas.microsoft.com/office/drawing/2014/main" id="{38D7D307-AF6D-C435-BD43-523AC6CD3C49}"/>
              </a:ext>
            </a:extLst>
          </p:cNvPr>
          <p:cNvGrpSpPr/>
          <p:nvPr/>
        </p:nvGrpSpPr>
        <p:grpSpPr>
          <a:xfrm>
            <a:off x="10157091" y="514044"/>
            <a:ext cx="1790937" cy="1503373"/>
            <a:chOff x="4090114" y="3842254"/>
            <a:chExt cx="2978001" cy="2542496"/>
          </a:xfrm>
          <a:solidFill>
            <a:schemeClr val="tx1"/>
          </a:solidFill>
        </p:grpSpPr>
        <p:pic>
          <p:nvPicPr>
            <p:cNvPr id="10" name="Graphic 9" descr="Medical with solid fill">
              <a:extLst>
                <a:ext uri="{FF2B5EF4-FFF2-40B4-BE49-F238E27FC236}">
                  <a16:creationId xmlns:a16="http://schemas.microsoft.com/office/drawing/2014/main" id="{ACBF990F-BF9C-BF6E-5328-70BFE484710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925117" y="4691311"/>
              <a:ext cx="1142998" cy="1142998"/>
            </a:xfrm>
            <a:prstGeom prst="rect">
              <a:avLst/>
            </a:prstGeom>
          </p:spPr>
        </p:pic>
        <p:pic>
          <p:nvPicPr>
            <p:cNvPr id="11" name="Graphic 10" descr="Research outline">
              <a:extLst>
                <a:ext uri="{FF2B5EF4-FFF2-40B4-BE49-F238E27FC236}">
                  <a16:creationId xmlns:a16="http://schemas.microsoft.com/office/drawing/2014/main" id="{012051C2-C332-9C43-EDB0-00C586C7146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5118164" y="4915798"/>
              <a:ext cx="1468952" cy="1468952"/>
            </a:xfrm>
            <a:prstGeom prst="rect">
              <a:avLst/>
            </a:prstGeom>
          </p:spPr>
        </p:pic>
        <p:pic>
          <p:nvPicPr>
            <p:cNvPr id="12" name="Graphic 11" descr="Programmer male outline">
              <a:extLst>
                <a:ext uri="{FF2B5EF4-FFF2-40B4-BE49-F238E27FC236}">
                  <a16:creationId xmlns:a16="http://schemas.microsoft.com/office/drawing/2014/main" id="{01515C94-4BC0-1C6C-161B-32F08597EA6F}"/>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4090114" y="4050041"/>
              <a:ext cx="1475072" cy="1475072"/>
            </a:xfrm>
            <a:prstGeom prst="rect">
              <a:avLst/>
            </a:prstGeom>
          </p:spPr>
        </p:pic>
        <p:pic>
          <p:nvPicPr>
            <p:cNvPr id="13" name="Graphic 12" descr="Family">
              <a:extLst>
                <a:ext uri="{FF2B5EF4-FFF2-40B4-BE49-F238E27FC236}">
                  <a16:creationId xmlns:a16="http://schemas.microsoft.com/office/drawing/2014/main" id="{F9FDB11B-D3F4-0B38-7749-1B38324DCFF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4920525" y="3842254"/>
              <a:ext cx="1475071" cy="1475071"/>
            </a:xfrm>
            <a:prstGeom prst="rect">
              <a:avLst/>
            </a:prstGeom>
          </p:spPr>
        </p:pic>
      </p:grpSp>
    </p:spTree>
    <p:extLst>
      <p:ext uri="{BB962C8B-B14F-4D97-AF65-F5344CB8AC3E}">
        <p14:creationId xmlns:p14="http://schemas.microsoft.com/office/powerpoint/2010/main" val="39035657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E5AC0-9E8D-4CB5-B574-4D64F6956CA0}"/>
              </a:ext>
            </a:extLst>
          </p:cNvPr>
          <p:cNvSpPr>
            <a:spLocks noGrp="1"/>
          </p:cNvSpPr>
          <p:nvPr>
            <p:ph type="title"/>
          </p:nvPr>
        </p:nvSpPr>
        <p:spPr>
          <a:xfrm>
            <a:off x="675777" y="652277"/>
            <a:ext cx="7474172" cy="1325563"/>
          </a:xfrm>
        </p:spPr>
        <p:txBody>
          <a:bodyPr>
            <a:normAutofit fontScale="90000"/>
          </a:bodyPr>
          <a:lstStyle/>
          <a:p>
            <a:r>
              <a:rPr lang="en-GB" sz="6700" dirty="0"/>
              <a:t>Bg. </a:t>
            </a:r>
            <a:r>
              <a:rPr lang="en-GB" sz="5400" u="sng" dirty="0"/>
              <a:t>For further information:</a:t>
            </a:r>
          </a:p>
        </p:txBody>
      </p:sp>
      <p:sp>
        <p:nvSpPr>
          <p:cNvPr id="3" name="Content Placeholder 2">
            <a:extLst>
              <a:ext uri="{FF2B5EF4-FFF2-40B4-BE49-F238E27FC236}">
                <a16:creationId xmlns:a16="http://schemas.microsoft.com/office/drawing/2014/main" id="{825B849E-1237-41CF-887F-C24988F9EA25}"/>
              </a:ext>
            </a:extLst>
          </p:cNvPr>
          <p:cNvSpPr>
            <a:spLocks noGrp="1"/>
          </p:cNvSpPr>
          <p:nvPr>
            <p:ph idx="1"/>
          </p:nvPr>
        </p:nvSpPr>
        <p:spPr>
          <a:xfrm>
            <a:off x="851038" y="1772310"/>
            <a:ext cx="8785943" cy="3450613"/>
          </a:xfrm>
        </p:spPr>
        <p:txBody>
          <a:bodyPr anchor="ctr">
            <a:normAutofit/>
          </a:bodyPr>
          <a:lstStyle/>
          <a:p>
            <a:pPr marL="0" indent="0">
              <a:lnSpc>
                <a:spcPct val="100000"/>
              </a:lnSpc>
              <a:spcBef>
                <a:spcPts val="600"/>
              </a:spcBef>
              <a:buNone/>
            </a:pPr>
            <a:r>
              <a:rPr lang="en-GB" sz="4000" dirty="0"/>
              <a:t>See:</a:t>
            </a:r>
          </a:p>
          <a:p>
            <a:pPr marL="742950" indent="-742950">
              <a:lnSpc>
                <a:spcPct val="100000"/>
              </a:lnSpc>
              <a:spcBef>
                <a:spcPts val="600"/>
              </a:spcBef>
              <a:buFont typeface="+mj-lt"/>
              <a:buAutoNum type="arabicPeriod"/>
            </a:pPr>
            <a:r>
              <a:rPr lang="en-GB" sz="4000" dirty="0"/>
              <a:t>UWTSD: </a:t>
            </a:r>
            <a:r>
              <a:rPr lang="en-US" sz="4000" dirty="0">
                <a:hlinkClick r:id="rId2"/>
              </a:rPr>
              <a:t>Research Integrity &amp; Ethics Code of Practice</a:t>
            </a:r>
            <a:r>
              <a:rPr lang="en-GB" sz="4000" dirty="0"/>
              <a:t>.</a:t>
            </a:r>
          </a:p>
          <a:p>
            <a:pPr marL="742950" indent="-742950">
              <a:spcBef>
                <a:spcPts val="1200"/>
              </a:spcBef>
              <a:spcAft>
                <a:spcPts val="1200"/>
              </a:spcAft>
              <a:buFont typeface="+mj-lt"/>
              <a:buAutoNum type="arabicPeriod"/>
            </a:pPr>
            <a:r>
              <a:rPr lang="en-GB" sz="4000" dirty="0"/>
              <a:t>Scribbr.com: </a:t>
            </a:r>
            <a:r>
              <a:rPr lang="en-GB" sz="4000" dirty="0">
                <a:hlinkClick r:id="rId3"/>
              </a:rPr>
              <a:t>Research Ethics considerations</a:t>
            </a:r>
            <a:r>
              <a:rPr lang="en-GB" sz="4000" dirty="0"/>
              <a:t>.</a:t>
            </a:r>
          </a:p>
        </p:txBody>
      </p:sp>
      <p:grpSp>
        <p:nvGrpSpPr>
          <p:cNvPr id="4" name="Group 3">
            <a:extLst>
              <a:ext uri="{FF2B5EF4-FFF2-40B4-BE49-F238E27FC236}">
                <a16:creationId xmlns:a16="http://schemas.microsoft.com/office/drawing/2014/main" id="{F58E48EE-CB55-8EBF-1238-36EDE63E28B8}"/>
              </a:ext>
            </a:extLst>
          </p:cNvPr>
          <p:cNvGrpSpPr/>
          <p:nvPr/>
        </p:nvGrpSpPr>
        <p:grpSpPr>
          <a:xfrm>
            <a:off x="9326389" y="79663"/>
            <a:ext cx="2725188" cy="2325311"/>
            <a:chOff x="4090114" y="3842254"/>
            <a:chExt cx="2978001" cy="2542496"/>
          </a:xfrm>
          <a:solidFill>
            <a:schemeClr val="tx1"/>
          </a:solidFill>
        </p:grpSpPr>
        <p:pic>
          <p:nvPicPr>
            <p:cNvPr id="5" name="Graphic 4" descr="Medical with solid fill">
              <a:extLst>
                <a:ext uri="{FF2B5EF4-FFF2-40B4-BE49-F238E27FC236}">
                  <a16:creationId xmlns:a16="http://schemas.microsoft.com/office/drawing/2014/main" id="{BB1A28D8-A461-5207-F1D3-22C6DCDA3FD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25117" y="4691311"/>
              <a:ext cx="1142998" cy="1142998"/>
            </a:xfrm>
            <a:prstGeom prst="rect">
              <a:avLst/>
            </a:prstGeom>
          </p:spPr>
        </p:pic>
        <p:pic>
          <p:nvPicPr>
            <p:cNvPr id="6" name="Graphic 5" descr="Research outline">
              <a:extLst>
                <a:ext uri="{FF2B5EF4-FFF2-40B4-BE49-F238E27FC236}">
                  <a16:creationId xmlns:a16="http://schemas.microsoft.com/office/drawing/2014/main" id="{E4944657-6577-5A4B-6831-511DBCC0F2EC}"/>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5118164" y="4915798"/>
              <a:ext cx="1468952" cy="1468952"/>
            </a:xfrm>
            <a:prstGeom prst="rect">
              <a:avLst/>
            </a:prstGeom>
          </p:spPr>
        </p:pic>
        <p:pic>
          <p:nvPicPr>
            <p:cNvPr id="7" name="Graphic 6" descr="Programmer male outline">
              <a:extLst>
                <a:ext uri="{FF2B5EF4-FFF2-40B4-BE49-F238E27FC236}">
                  <a16:creationId xmlns:a16="http://schemas.microsoft.com/office/drawing/2014/main" id="{8E476595-6595-C23F-A8A2-ACC8CAF065BD}"/>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090114" y="4050041"/>
              <a:ext cx="1475072" cy="1475072"/>
            </a:xfrm>
            <a:prstGeom prst="rect">
              <a:avLst/>
            </a:prstGeom>
          </p:spPr>
        </p:pic>
        <p:pic>
          <p:nvPicPr>
            <p:cNvPr id="10" name="Graphic 9" descr="Family">
              <a:extLst>
                <a:ext uri="{FF2B5EF4-FFF2-40B4-BE49-F238E27FC236}">
                  <a16:creationId xmlns:a16="http://schemas.microsoft.com/office/drawing/2014/main" id="{377272DA-C428-B5A8-45F1-403682B09FB6}"/>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4920525" y="3842254"/>
              <a:ext cx="1475071" cy="1475071"/>
            </a:xfrm>
            <a:prstGeom prst="rect">
              <a:avLst/>
            </a:prstGeom>
          </p:spPr>
        </p:pic>
      </p:grpSp>
    </p:spTree>
    <p:extLst>
      <p:ext uri="{BB962C8B-B14F-4D97-AF65-F5344CB8AC3E}">
        <p14:creationId xmlns:p14="http://schemas.microsoft.com/office/powerpoint/2010/main" val="25456283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699D-EFB1-44B2-972B-C64463C2A4B9}"/>
              </a:ext>
            </a:extLst>
          </p:cNvPr>
          <p:cNvSpPr>
            <a:spLocks noGrp="1"/>
          </p:cNvSpPr>
          <p:nvPr>
            <p:ph type="title"/>
          </p:nvPr>
        </p:nvSpPr>
        <p:spPr>
          <a:xfrm>
            <a:off x="412498" y="239325"/>
            <a:ext cx="7953580" cy="1115421"/>
          </a:xfrm>
        </p:spPr>
        <p:txBody>
          <a:bodyPr/>
          <a:lstStyle/>
          <a:p>
            <a:r>
              <a:rPr lang="en-US" b="1" u="sng" dirty="0"/>
              <a:t>BCS: The Chartered Institute for IT</a:t>
            </a:r>
            <a:endParaRPr lang="en-GB" b="1" u="sng" dirty="0"/>
          </a:p>
        </p:txBody>
      </p:sp>
      <p:sp>
        <p:nvSpPr>
          <p:cNvPr id="3" name="Content Placeholder 2">
            <a:extLst>
              <a:ext uri="{FF2B5EF4-FFF2-40B4-BE49-F238E27FC236}">
                <a16:creationId xmlns:a16="http://schemas.microsoft.com/office/drawing/2014/main" id="{079DE7E3-0C09-4FD3-AFE4-44C178F85CAE}"/>
              </a:ext>
            </a:extLst>
          </p:cNvPr>
          <p:cNvSpPr>
            <a:spLocks noGrp="1"/>
          </p:cNvSpPr>
          <p:nvPr>
            <p:ph idx="1"/>
          </p:nvPr>
        </p:nvSpPr>
        <p:spPr>
          <a:xfrm>
            <a:off x="314027" y="1171135"/>
            <a:ext cx="10419875" cy="5447539"/>
          </a:xfrm>
        </p:spPr>
        <p:txBody>
          <a:bodyPr>
            <a:noAutofit/>
          </a:bodyPr>
          <a:lstStyle/>
          <a:p>
            <a:pPr>
              <a:lnSpc>
                <a:spcPct val="100000"/>
              </a:lnSpc>
              <a:spcBef>
                <a:spcPts val="0"/>
              </a:spcBef>
              <a:spcAft>
                <a:spcPts val="300"/>
              </a:spcAft>
            </a:pPr>
            <a:r>
              <a:rPr lang="en-US" sz="2600" dirty="0"/>
              <a:t>BCS The Chartered Institute of IT, is </a:t>
            </a:r>
            <a:r>
              <a:rPr lang="en-US" sz="2600" b="0" i="0" dirty="0">
                <a:solidFill>
                  <a:schemeClr val="bg1"/>
                </a:solidFill>
                <a:effectLst/>
                <a:highlight>
                  <a:srgbClr val="FFFF00"/>
                </a:highlight>
              </a:rPr>
              <a:t>The Professional body for </a:t>
            </a:r>
            <a:r>
              <a:rPr lang="en-US" sz="2600" b="1" i="0" dirty="0">
                <a:solidFill>
                  <a:schemeClr val="bg1"/>
                </a:solidFill>
                <a:effectLst/>
                <a:highlight>
                  <a:srgbClr val="FFFF00"/>
                </a:highlight>
              </a:rPr>
              <a:t>Computing.</a:t>
            </a:r>
            <a:endParaRPr lang="en-US" sz="2600" dirty="0"/>
          </a:p>
          <a:p>
            <a:pPr>
              <a:lnSpc>
                <a:spcPct val="100000"/>
              </a:lnSpc>
              <a:spcBef>
                <a:spcPts val="0"/>
              </a:spcBef>
              <a:spcAft>
                <a:spcPts val="300"/>
              </a:spcAft>
            </a:pPr>
            <a:r>
              <a:rPr lang="en-US" sz="2600" dirty="0"/>
              <a:t>Students, Graduates and industry professionals enhance their employability, stay up-to-date with industry developments, extend opportunities for learning, networking and dissemination by joining </a:t>
            </a:r>
            <a:r>
              <a:rPr lang="en-US" sz="2600" b="1" dirty="0"/>
              <a:t>professional bodies</a:t>
            </a:r>
            <a:r>
              <a:rPr lang="en-US" sz="2600" dirty="0"/>
              <a:t>.</a:t>
            </a:r>
          </a:p>
          <a:p>
            <a:pPr>
              <a:lnSpc>
                <a:spcPct val="100000"/>
              </a:lnSpc>
              <a:spcBef>
                <a:spcPts val="0"/>
              </a:spcBef>
              <a:spcAft>
                <a:spcPts val="300"/>
              </a:spcAft>
            </a:pPr>
            <a:r>
              <a:rPr lang="en-US" sz="2600" b="1" dirty="0"/>
              <a:t>The BCS</a:t>
            </a:r>
            <a:r>
              <a:rPr lang="en-US" sz="2600" dirty="0"/>
              <a:t>, </a:t>
            </a:r>
            <a:r>
              <a:rPr lang="en-US" sz="2600" b="1" dirty="0"/>
              <a:t>Chartered Institute for IT</a:t>
            </a:r>
            <a:r>
              <a:rPr lang="en-US" sz="2600" dirty="0"/>
              <a:t>, formerly known as the </a:t>
            </a:r>
            <a:r>
              <a:rPr lang="en-US" sz="2600" b="1" dirty="0"/>
              <a:t>British Computer Society, </a:t>
            </a:r>
            <a:r>
              <a:rPr lang="en-US" sz="2600" dirty="0"/>
              <a:t>founded in London in 1956, is a </a:t>
            </a:r>
            <a:r>
              <a:rPr lang="en-US" sz="2600" b="1" dirty="0"/>
              <a:t>professional body, </a:t>
            </a:r>
            <a:r>
              <a:rPr lang="en-US" sz="2600" dirty="0"/>
              <a:t>that support those working in IT/Computer science, in the UK and abroad. </a:t>
            </a:r>
          </a:p>
          <a:p>
            <a:pPr>
              <a:lnSpc>
                <a:spcPct val="100000"/>
              </a:lnSpc>
              <a:spcBef>
                <a:spcPts val="0"/>
              </a:spcBef>
              <a:spcAft>
                <a:spcPts val="300"/>
              </a:spcAft>
            </a:pPr>
            <a:r>
              <a:rPr lang="en-US" sz="2600" dirty="0"/>
              <a:t>It supports it’s members by recognizing their industry experience by providing IT professional status (accreditation), sharing up-to-date industry news, offering CPD courses, providing events, and creating a global community active in promoting and furthering the field and practice of Computing.</a:t>
            </a:r>
            <a:br>
              <a:rPr lang="en-US" sz="2400" dirty="0"/>
            </a:br>
            <a:r>
              <a:rPr lang="en-US" sz="1400" dirty="0"/>
              <a:t>Bg. Url: </a:t>
            </a:r>
            <a:r>
              <a:rPr lang="en-US" sz="1400" dirty="0">
                <a:hlinkClick r:id="rId2"/>
              </a:rPr>
              <a:t>BCS, The Chartered Institute for IT | BCS</a:t>
            </a:r>
            <a:r>
              <a:rPr lang="en-US" sz="1400" dirty="0"/>
              <a:t>. Become a member: </a:t>
            </a:r>
            <a:r>
              <a:rPr lang="en-GB" sz="1400" dirty="0">
                <a:hlinkClick r:id="rId3"/>
              </a:rPr>
              <a:t>Become a member | BCS</a:t>
            </a:r>
            <a:r>
              <a:rPr lang="en-GB" sz="1400" dirty="0"/>
              <a:t>.</a:t>
            </a:r>
            <a:endParaRPr lang="en-US" sz="2400" dirty="0"/>
          </a:p>
        </p:txBody>
      </p:sp>
      <p:pic>
        <p:nvPicPr>
          <p:cNvPr id="4" name="Picture 3" descr="A picture containing text&#10;&#10;Description automatically generated">
            <a:extLst>
              <a:ext uri="{FF2B5EF4-FFF2-40B4-BE49-F238E27FC236}">
                <a16:creationId xmlns:a16="http://schemas.microsoft.com/office/drawing/2014/main" id="{36D696FE-9172-17AC-D786-0CB6AA5132AF}"/>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583968" y="135843"/>
            <a:ext cx="1502743" cy="1908483"/>
          </a:xfrm>
          <a:prstGeom prst="rect">
            <a:avLst/>
          </a:prstGeom>
        </p:spPr>
      </p:pic>
      <p:sp>
        <p:nvSpPr>
          <p:cNvPr id="5" name="TextBox 4">
            <a:extLst>
              <a:ext uri="{FF2B5EF4-FFF2-40B4-BE49-F238E27FC236}">
                <a16:creationId xmlns:a16="http://schemas.microsoft.com/office/drawing/2014/main" id="{C147C02B-2E75-3BEC-9B0E-5AADACED6B0F}"/>
              </a:ext>
            </a:extLst>
          </p:cNvPr>
          <p:cNvSpPr txBox="1"/>
          <p:nvPr/>
        </p:nvSpPr>
        <p:spPr>
          <a:xfrm>
            <a:off x="10560167" y="2044326"/>
            <a:ext cx="1502743" cy="153888"/>
          </a:xfrm>
          <a:prstGeom prst="rect">
            <a:avLst/>
          </a:prstGeom>
          <a:noFill/>
        </p:spPr>
        <p:txBody>
          <a:bodyPr wrap="square" rtlCol="0">
            <a:spAutoFit/>
          </a:bodyPr>
          <a:lstStyle/>
          <a:p>
            <a:r>
              <a:rPr lang="en-GB" sz="400">
                <a:hlinkClick r:id="rId5" tooltip="https://en.wikipedia.org/wiki/Chartered_Institute_for_Information_Technology"/>
              </a:rPr>
              <a:t>This Photo</a:t>
            </a:r>
            <a:r>
              <a:rPr lang="en-GB" sz="400"/>
              <a:t> by Unknown Author is licensed under </a:t>
            </a:r>
            <a:r>
              <a:rPr lang="en-GB" sz="400">
                <a:hlinkClick r:id="rId6" tooltip="https://creativecommons.org/licenses/by-sa/3.0/"/>
              </a:rPr>
              <a:t>CC BY-SA</a:t>
            </a:r>
            <a:endParaRPr lang="en-GB" sz="400" dirty="0"/>
          </a:p>
        </p:txBody>
      </p:sp>
    </p:spTree>
    <p:extLst>
      <p:ext uri="{BB962C8B-B14F-4D97-AF65-F5344CB8AC3E}">
        <p14:creationId xmlns:p14="http://schemas.microsoft.com/office/powerpoint/2010/main" val="10042116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699D-EFB1-44B2-972B-C64463C2A4B9}"/>
              </a:ext>
            </a:extLst>
          </p:cNvPr>
          <p:cNvSpPr>
            <a:spLocks noGrp="1"/>
          </p:cNvSpPr>
          <p:nvPr>
            <p:ph type="title"/>
          </p:nvPr>
        </p:nvSpPr>
        <p:spPr>
          <a:xfrm>
            <a:off x="396596" y="506450"/>
            <a:ext cx="7953580" cy="1115421"/>
          </a:xfrm>
        </p:spPr>
        <p:txBody>
          <a:bodyPr/>
          <a:lstStyle/>
          <a:p>
            <a:r>
              <a:rPr lang="en-US" b="1" u="sng" dirty="0"/>
              <a:t>BCS: The Chartered Institute for IT</a:t>
            </a:r>
            <a:endParaRPr lang="en-GB" b="1" u="sng" dirty="0"/>
          </a:p>
        </p:txBody>
      </p:sp>
      <p:sp>
        <p:nvSpPr>
          <p:cNvPr id="3" name="Content Placeholder 2">
            <a:extLst>
              <a:ext uri="{FF2B5EF4-FFF2-40B4-BE49-F238E27FC236}">
                <a16:creationId xmlns:a16="http://schemas.microsoft.com/office/drawing/2014/main" id="{079DE7E3-0C09-4FD3-AFE4-44C178F85CAE}"/>
              </a:ext>
            </a:extLst>
          </p:cNvPr>
          <p:cNvSpPr>
            <a:spLocks noGrp="1"/>
          </p:cNvSpPr>
          <p:nvPr>
            <p:ph idx="1"/>
          </p:nvPr>
        </p:nvSpPr>
        <p:spPr>
          <a:xfrm>
            <a:off x="546335" y="1533242"/>
            <a:ext cx="9639286" cy="4818308"/>
          </a:xfrm>
        </p:spPr>
        <p:txBody>
          <a:bodyPr>
            <a:noAutofit/>
          </a:bodyPr>
          <a:lstStyle/>
          <a:p>
            <a:pPr>
              <a:lnSpc>
                <a:spcPct val="100000"/>
              </a:lnSpc>
              <a:spcBef>
                <a:spcPts val="600"/>
              </a:spcBef>
            </a:pPr>
            <a:r>
              <a:rPr lang="en-US" sz="3200" dirty="0"/>
              <a:t>All UWTSD ‘Computing’ undergraduate courses are accredited by the BCS.</a:t>
            </a:r>
          </a:p>
          <a:p>
            <a:pPr>
              <a:lnSpc>
                <a:spcPct val="100000"/>
              </a:lnSpc>
              <a:spcBef>
                <a:spcPts val="600"/>
              </a:spcBef>
            </a:pPr>
            <a:r>
              <a:rPr lang="en-US" sz="3200" dirty="0"/>
              <a:t>This ensures all courses and graduates have a high level of up-to-date professional skills, legal and </a:t>
            </a:r>
            <a:r>
              <a:rPr lang="en-US" sz="3200" b="1" dirty="0"/>
              <a:t>ethical considerations</a:t>
            </a:r>
            <a:r>
              <a:rPr lang="en-US" sz="3200" dirty="0"/>
              <a:t>.</a:t>
            </a:r>
          </a:p>
          <a:p>
            <a:pPr>
              <a:lnSpc>
                <a:spcPct val="100000"/>
              </a:lnSpc>
              <a:spcBef>
                <a:spcPts val="600"/>
              </a:spcBef>
            </a:pPr>
            <a:r>
              <a:rPr lang="en-GB" sz="3200" dirty="0"/>
              <a:t>When you complete your course, you will be eligible to join the BCS and receive ‘</a:t>
            </a:r>
            <a:r>
              <a:rPr lang="en-GB" sz="3200" b="1" dirty="0"/>
              <a:t>Chartered IT Professional</a:t>
            </a:r>
            <a:r>
              <a:rPr lang="en-GB" sz="3200" dirty="0"/>
              <a:t>’ status.</a:t>
            </a:r>
            <a:endParaRPr lang="en-US" sz="3200" dirty="0"/>
          </a:p>
          <a:p>
            <a:pPr marL="0" indent="0">
              <a:lnSpc>
                <a:spcPct val="100000"/>
              </a:lnSpc>
              <a:spcBef>
                <a:spcPts val="600"/>
              </a:spcBef>
              <a:buNone/>
            </a:pPr>
            <a:r>
              <a:rPr lang="en-US" sz="2000" dirty="0"/>
              <a:t>Bg. </a:t>
            </a:r>
            <a:r>
              <a:rPr lang="en-US" sz="1800" dirty="0"/>
              <a:t>Url: </a:t>
            </a:r>
            <a:r>
              <a:rPr lang="en-US" sz="1800" dirty="0">
                <a:hlinkClick r:id="rId2"/>
              </a:rPr>
              <a:t>BCS, The Chartered Institute for IT | BCS</a:t>
            </a:r>
            <a:r>
              <a:rPr lang="en-US" sz="1800" dirty="0"/>
              <a:t>. Become a member: </a:t>
            </a:r>
            <a:r>
              <a:rPr lang="en-GB" sz="1800" dirty="0">
                <a:hlinkClick r:id="rId3"/>
              </a:rPr>
              <a:t>Become a member | BCS</a:t>
            </a:r>
            <a:r>
              <a:rPr lang="en-GB" sz="1800" dirty="0"/>
              <a:t>.</a:t>
            </a:r>
            <a:endParaRPr lang="en-US" sz="1800" dirty="0"/>
          </a:p>
        </p:txBody>
      </p:sp>
      <p:pic>
        <p:nvPicPr>
          <p:cNvPr id="4" name="Picture 3" descr="A picture containing text&#10;&#10;Description automatically generated">
            <a:extLst>
              <a:ext uri="{FF2B5EF4-FFF2-40B4-BE49-F238E27FC236}">
                <a16:creationId xmlns:a16="http://schemas.microsoft.com/office/drawing/2014/main" id="{36D696FE-9172-17AC-D786-0CB6AA5132AF}"/>
              </a:ext>
            </a:extLst>
          </p:cNvPr>
          <p:cNvPicPr>
            <a:picLocks noChangeAspect="1"/>
          </p:cNvPicPr>
          <p:nvPr/>
        </p:nvPicPr>
        <p:blipFill>
          <a:blip r:embed="rId4"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292661" y="263179"/>
            <a:ext cx="1502743" cy="1908483"/>
          </a:xfrm>
          <a:prstGeom prst="rect">
            <a:avLst/>
          </a:prstGeom>
        </p:spPr>
      </p:pic>
      <p:sp>
        <p:nvSpPr>
          <p:cNvPr id="5" name="TextBox 4">
            <a:extLst>
              <a:ext uri="{FF2B5EF4-FFF2-40B4-BE49-F238E27FC236}">
                <a16:creationId xmlns:a16="http://schemas.microsoft.com/office/drawing/2014/main" id="{C147C02B-2E75-3BEC-9B0E-5AADACED6B0F}"/>
              </a:ext>
            </a:extLst>
          </p:cNvPr>
          <p:cNvSpPr txBox="1"/>
          <p:nvPr/>
        </p:nvSpPr>
        <p:spPr>
          <a:xfrm>
            <a:off x="10268860" y="2171662"/>
            <a:ext cx="1502743" cy="153888"/>
          </a:xfrm>
          <a:prstGeom prst="rect">
            <a:avLst/>
          </a:prstGeom>
          <a:noFill/>
        </p:spPr>
        <p:txBody>
          <a:bodyPr wrap="square" rtlCol="0">
            <a:spAutoFit/>
          </a:bodyPr>
          <a:lstStyle/>
          <a:p>
            <a:r>
              <a:rPr lang="en-GB" sz="400">
                <a:hlinkClick r:id="rId5" tooltip="https://en.wikipedia.org/wiki/Chartered_Institute_for_Information_Technology"/>
              </a:rPr>
              <a:t>This Photo</a:t>
            </a:r>
            <a:r>
              <a:rPr lang="en-GB" sz="400"/>
              <a:t> by Unknown Author is licensed under </a:t>
            </a:r>
            <a:r>
              <a:rPr lang="en-GB" sz="400">
                <a:hlinkClick r:id="rId6" tooltip="https://creativecommons.org/licenses/by-sa/3.0/"/>
              </a:rPr>
              <a:t>CC BY-SA</a:t>
            </a:r>
            <a:endParaRPr lang="en-GB" sz="400" dirty="0"/>
          </a:p>
        </p:txBody>
      </p:sp>
    </p:spTree>
    <p:extLst>
      <p:ext uri="{BB962C8B-B14F-4D97-AF65-F5344CB8AC3E}">
        <p14:creationId xmlns:p14="http://schemas.microsoft.com/office/powerpoint/2010/main" val="1721697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699D-EFB1-44B2-972B-C64463C2A4B9}"/>
              </a:ext>
            </a:extLst>
          </p:cNvPr>
          <p:cNvSpPr>
            <a:spLocks noGrp="1"/>
          </p:cNvSpPr>
          <p:nvPr>
            <p:ph type="title"/>
          </p:nvPr>
        </p:nvSpPr>
        <p:spPr>
          <a:xfrm>
            <a:off x="412498" y="286493"/>
            <a:ext cx="10515600" cy="1115421"/>
          </a:xfrm>
        </p:spPr>
        <p:txBody>
          <a:bodyPr/>
          <a:lstStyle/>
          <a:p>
            <a:r>
              <a:rPr lang="en-US" b="1" u="sng" dirty="0"/>
              <a:t>BCS: The Chartered Institute for IT</a:t>
            </a:r>
            <a:endParaRPr lang="en-GB" b="1" u="sng" dirty="0"/>
          </a:p>
        </p:txBody>
      </p:sp>
      <p:sp>
        <p:nvSpPr>
          <p:cNvPr id="3" name="Content Placeholder 2">
            <a:extLst>
              <a:ext uri="{FF2B5EF4-FFF2-40B4-BE49-F238E27FC236}">
                <a16:creationId xmlns:a16="http://schemas.microsoft.com/office/drawing/2014/main" id="{079DE7E3-0C09-4FD3-AFE4-44C178F85CAE}"/>
              </a:ext>
            </a:extLst>
          </p:cNvPr>
          <p:cNvSpPr>
            <a:spLocks noGrp="1"/>
          </p:cNvSpPr>
          <p:nvPr>
            <p:ph idx="1"/>
          </p:nvPr>
        </p:nvSpPr>
        <p:spPr>
          <a:xfrm>
            <a:off x="716506" y="1310606"/>
            <a:ext cx="9270332" cy="4818308"/>
          </a:xfrm>
        </p:spPr>
        <p:txBody>
          <a:bodyPr>
            <a:noAutofit/>
          </a:bodyPr>
          <a:lstStyle/>
          <a:p>
            <a:pPr algn="l"/>
            <a:r>
              <a:rPr lang="en-US" dirty="0"/>
              <a:t>The </a:t>
            </a:r>
            <a:r>
              <a:rPr lang="en-US" b="1" dirty="0"/>
              <a:t>BCS Code of Conduct </a:t>
            </a:r>
            <a:r>
              <a:rPr lang="en-US" dirty="0"/>
              <a:t>sets out the professional &amp; ethical standards required by the BCS as a condition of membership.</a:t>
            </a:r>
          </a:p>
          <a:p>
            <a:pPr algn="l"/>
            <a:r>
              <a:rPr lang="en-US" dirty="0"/>
              <a:t>The BCS </a:t>
            </a:r>
            <a:r>
              <a:rPr lang="en-US" b="1" dirty="0"/>
              <a:t>Code of Conduct </a:t>
            </a:r>
            <a:r>
              <a:rPr lang="en-US" dirty="0"/>
              <a:t>governs the conduct of the individual.</a:t>
            </a:r>
          </a:p>
          <a:p>
            <a:pPr algn="l"/>
            <a:r>
              <a:rPr lang="en-US" dirty="0"/>
              <a:t>It applies to all members, irrespective of their membership grade, the role they fulfil, or the jurisdiction where they are employed.</a:t>
            </a:r>
          </a:p>
          <a:p>
            <a:r>
              <a:rPr lang="en-US" dirty="0"/>
              <a:t>Example extract: </a:t>
            </a:r>
            <a:r>
              <a:rPr lang="en-US" b="1" dirty="0">
                <a:effectLst/>
                <a:latin typeface="charter"/>
              </a:rPr>
              <a:t>Have due regard for public health, privacy, security and wellbeing of others and the environment</a:t>
            </a:r>
            <a:r>
              <a:rPr lang="en-US" b="0" dirty="0">
                <a:effectLst/>
                <a:latin typeface="charter"/>
              </a:rPr>
              <a:t>” - BCS, Code of Conduct. </a:t>
            </a:r>
          </a:p>
          <a:p>
            <a:pPr marL="0" indent="0">
              <a:buNone/>
            </a:pPr>
            <a:r>
              <a:rPr lang="en-US" sz="2000" dirty="0"/>
              <a:t>Bg. The Code of Conduct: </a:t>
            </a:r>
            <a:r>
              <a:rPr lang="en-US" sz="2000" dirty="0">
                <a:hlinkClick r:id="rId2"/>
              </a:rPr>
              <a:t>http://www.bcs.org/upload/pdf/conduct.pdf</a:t>
            </a:r>
            <a:r>
              <a:rPr lang="en-US" sz="2000" dirty="0"/>
              <a:t>.</a:t>
            </a:r>
          </a:p>
          <a:p>
            <a:endParaRPr lang="en-GB" sz="3600" dirty="0"/>
          </a:p>
          <a:p>
            <a:endParaRPr lang="en-US" b="0" i="1" dirty="0">
              <a:solidFill>
                <a:srgbClr val="292929"/>
              </a:solidFill>
              <a:effectLst/>
              <a:latin typeface="charter"/>
            </a:endParaRPr>
          </a:p>
          <a:p>
            <a:pPr algn="l"/>
            <a:endParaRPr lang="en-US" dirty="0"/>
          </a:p>
        </p:txBody>
      </p:sp>
      <p:pic>
        <p:nvPicPr>
          <p:cNvPr id="4" name="Picture 3" descr="A picture containing text&#10;&#10;Description automatically generated">
            <a:extLst>
              <a:ext uri="{FF2B5EF4-FFF2-40B4-BE49-F238E27FC236}">
                <a16:creationId xmlns:a16="http://schemas.microsoft.com/office/drawing/2014/main" id="{20553560-52D3-6A7A-11F6-E17D5F3633C2}"/>
              </a:ext>
            </a:extLst>
          </p:cNvPr>
          <p:cNvPicPr>
            <a:picLocks noChangeAspect="1"/>
          </p:cNvPicPr>
          <p:nvPr/>
        </p:nvPicPr>
        <p:blipFill>
          <a:blip r:embed="rId3"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238861" y="356364"/>
            <a:ext cx="1502743" cy="1908483"/>
          </a:xfrm>
          <a:prstGeom prst="rect">
            <a:avLst/>
          </a:prstGeom>
        </p:spPr>
      </p:pic>
      <p:sp>
        <p:nvSpPr>
          <p:cNvPr id="5" name="TextBox 4">
            <a:extLst>
              <a:ext uri="{FF2B5EF4-FFF2-40B4-BE49-F238E27FC236}">
                <a16:creationId xmlns:a16="http://schemas.microsoft.com/office/drawing/2014/main" id="{563FD468-6FBE-20F9-C1F1-88FAF40A0C8C}"/>
              </a:ext>
            </a:extLst>
          </p:cNvPr>
          <p:cNvSpPr txBox="1"/>
          <p:nvPr/>
        </p:nvSpPr>
        <p:spPr>
          <a:xfrm>
            <a:off x="10215060" y="2264847"/>
            <a:ext cx="1502743" cy="153888"/>
          </a:xfrm>
          <a:prstGeom prst="rect">
            <a:avLst/>
          </a:prstGeom>
          <a:noFill/>
        </p:spPr>
        <p:txBody>
          <a:bodyPr wrap="square" rtlCol="0">
            <a:spAutoFit/>
          </a:bodyPr>
          <a:lstStyle/>
          <a:p>
            <a:r>
              <a:rPr lang="en-GB" sz="400" dirty="0">
                <a:hlinkClick r:id="rId4" tooltip="https://en.wikipedia.org/wiki/Chartered_Institute_for_Information_Technology"/>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2597892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699D-EFB1-44B2-972B-C64463C2A4B9}"/>
              </a:ext>
            </a:extLst>
          </p:cNvPr>
          <p:cNvSpPr>
            <a:spLocks noGrp="1"/>
          </p:cNvSpPr>
          <p:nvPr>
            <p:ph type="title"/>
          </p:nvPr>
        </p:nvSpPr>
        <p:spPr>
          <a:xfrm>
            <a:off x="416196" y="116188"/>
            <a:ext cx="9023225" cy="1115421"/>
          </a:xfrm>
        </p:spPr>
        <p:txBody>
          <a:bodyPr>
            <a:normAutofit/>
          </a:bodyPr>
          <a:lstStyle/>
          <a:p>
            <a:r>
              <a:rPr lang="en-US" sz="5300" b="1" dirty="0"/>
              <a:t>Bg. </a:t>
            </a:r>
            <a:r>
              <a:rPr lang="en-US" b="1" u="sng" dirty="0"/>
              <a:t>BCS: The Chartered Institute for IT</a:t>
            </a:r>
            <a:endParaRPr lang="en-GB" b="1" u="sng" dirty="0"/>
          </a:p>
        </p:txBody>
      </p:sp>
      <p:sp>
        <p:nvSpPr>
          <p:cNvPr id="3" name="Content Placeholder 2">
            <a:extLst>
              <a:ext uri="{FF2B5EF4-FFF2-40B4-BE49-F238E27FC236}">
                <a16:creationId xmlns:a16="http://schemas.microsoft.com/office/drawing/2014/main" id="{079DE7E3-0C09-4FD3-AFE4-44C178F85CAE}"/>
              </a:ext>
            </a:extLst>
          </p:cNvPr>
          <p:cNvSpPr>
            <a:spLocks noGrp="1"/>
          </p:cNvSpPr>
          <p:nvPr>
            <p:ph idx="1"/>
          </p:nvPr>
        </p:nvSpPr>
        <p:spPr>
          <a:xfrm>
            <a:off x="412498" y="1193566"/>
            <a:ext cx="10896964" cy="5467486"/>
          </a:xfrm>
        </p:spPr>
        <p:txBody>
          <a:bodyPr>
            <a:noAutofit/>
          </a:bodyPr>
          <a:lstStyle/>
          <a:p>
            <a:pPr marL="0" indent="0" algn="l">
              <a:lnSpc>
                <a:spcPct val="100000"/>
              </a:lnSpc>
              <a:spcBef>
                <a:spcPts val="0"/>
              </a:spcBef>
              <a:buNone/>
            </a:pPr>
            <a:r>
              <a:rPr lang="en-US" sz="2000" dirty="0"/>
              <a:t>The BCS Code of Conduct comprises 4 key principles. Here is an extract from the first 2 below:</a:t>
            </a:r>
          </a:p>
          <a:p>
            <a:pPr>
              <a:lnSpc>
                <a:spcPct val="100000"/>
              </a:lnSpc>
              <a:spcBef>
                <a:spcPts val="0"/>
              </a:spcBef>
            </a:pPr>
            <a:r>
              <a:rPr lang="en-US" sz="2000" b="1" dirty="0"/>
              <a:t>Public Interest: </a:t>
            </a:r>
            <a:r>
              <a:rPr lang="en-US" sz="2000" dirty="0"/>
              <a:t>You shall: </a:t>
            </a:r>
          </a:p>
          <a:p>
            <a:pPr lvl="1">
              <a:lnSpc>
                <a:spcPct val="100000"/>
              </a:lnSpc>
              <a:spcBef>
                <a:spcPts val="0"/>
              </a:spcBef>
            </a:pPr>
            <a:r>
              <a:rPr lang="en-US" sz="2000" dirty="0"/>
              <a:t>Have due regard for public health, privacy, security and wellbeing of others and the environment. </a:t>
            </a:r>
          </a:p>
          <a:p>
            <a:pPr lvl="1">
              <a:lnSpc>
                <a:spcPct val="100000"/>
              </a:lnSpc>
              <a:spcBef>
                <a:spcPts val="0"/>
              </a:spcBef>
            </a:pPr>
            <a:r>
              <a:rPr lang="en-US" sz="2000" dirty="0"/>
              <a:t>Conduct your professional activities without discrimination on the grounds of sex, sexual orientation, marital status, nationality, </a:t>
            </a:r>
            <a:r>
              <a:rPr lang="en-US" sz="2000" dirty="0" err="1"/>
              <a:t>colour</a:t>
            </a:r>
            <a:r>
              <a:rPr lang="en-US" sz="2000" dirty="0"/>
              <a:t>, race, ethnic origin, religion, age or disability, or of any other condition or requirement.</a:t>
            </a:r>
          </a:p>
          <a:p>
            <a:pPr>
              <a:lnSpc>
                <a:spcPct val="100000"/>
              </a:lnSpc>
              <a:spcBef>
                <a:spcPts val="0"/>
              </a:spcBef>
            </a:pPr>
            <a:r>
              <a:rPr lang="en-US" sz="2000" b="1" dirty="0"/>
              <a:t>Professional Competence and Integrity: </a:t>
            </a:r>
            <a:r>
              <a:rPr lang="en-US" sz="2000" dirty="0"/>
              <a:t>You shall: </a:t>
            </a:r>
          </a:p>
          <a:p>
            <a:pPr lvl="1">
              <a:lnSpc>
                <a:spcPct val="100000"/>
              </a:lnSpc>
              <a:spcBef>
                <a:spcPts val="0"/>
              </a:spcBef>
            </a:pPr>
            <a:r>
              <a:rPr lang="en-US" sz="2000" dirty="0"/>
              <a:t>NOT claim any level of competence that you do not possess. </a:t>
            </a:r>
          </a:p>
          <a:p>
            <a:pPr lvl="1">
              <a:lnSpc>
                <a:spcPct val="100000"/>
              </a:lnSpc>
              <a:spcBef>
                <a:spcPts val="0"/>
              </a:spcBef>
            </a:pPr>
            <a:r>
              <a:rPr lang="en-US" sz="2000" dirty="0"/>
              <a:t>develop your professional knowledge, skills and competence on a continuing basis, maintaining awareness of technological developments, procedures, and standards that are relevant to your field. </a:t>
            </a:r>
          </a:p>
          <a:p>
            <a:pPr lvl="1">
              <a:lnSpc>
                <a:spcPct val="100000"/>
              </a:lnSpc>
              <a:spcBef>
                <a:spcPts val="0"/>
              </a:spcBef>
            </a:pPr>
            <a:r>
              <a:rPr lang="en-US" sz="2000" dirty="0"/>
              <a:t>ensure that you have the knowledge and understanding of Legislation and that you comply with such Legislation.</a:t>
            </a:r>
          </a:p>
          <a:p>
            <a:pPr lvl="1">
              <a:lnSpc>
                <a:spcPct val="100000"/>
              </a:lnSpc>
              <a:spcBef>
                <a:spcPts val="0"/>
              </a:spcBef>
            </a:pPr>
            <a:r>
              <a:rPr lang="en-US" sz="2000" dirty="0"/>
              <a:t>respect and value alternative viewpoints and, seek, accept and offer honest criticisms of work. </a:t>
            </a:r>
          </a:p>
          <a:p>
            <a:pPr lvl="1">
              <a:lnSpc>
                <a:spcPct val="100000"/>
              </a:lnSpc>
              <a:spcBef>
                <a:spcPts val="0"/>
              </a:spcBef>
            </a:pPr>
            <a:r>
              <a:rPr lang="en-US" sz="2000" dirty="0"/>
              <a:t>avoid injuring others, their property, reputation, or employment by false or malicious or negligent action or inaction.</a:t>
            </a:r>
            <a:endParaRPr lang="en-US" sz="1400" dirty="0"/>
          </a:p>
          <a:p>
            <a:pPr marL="0" indent="0" algn="l">
              <a:lnSpc>
                <a:spcPct val="100000"/>
              </a:lnSpc>
              <a:spcBef>
                <a:spcPts val="0"/>
              </a:spcBef>
              <a:buNone/>
            </a:pPr>
            <a:r>
              <a:rPr lang="en-US" sz="1400" dirty="0"/>
              <a:t>To read the full BCS Code of conduct, please click here: </a:t>
            </a:r>
            <a:r>
              <a:rPr lang="en-GB" sz="1400" dirty="0">
                <a:hlinkClick r:id="rId2"/>
              </a:rPr>
              <a:t>bcs-code-of-conduct.pdf</a:t>
            </a:r>
            <a:r>
              <a:rPr lang="en-GB" sz="1400" dirty="0"/>
              <a:t>.</a:t>
            </a:r>
            <a:endParaRPr lang="en-US" sz="1400" dirty="0"/>
          </a:p>
          <a:p>
            <a:pPr marL="0" indent="0" algn="l">
              <a:lnSpc>
                <a:spcPct val="100000"/>
              </a:lnSpc>
              <a:spcBef>
                <a:spcPts val="0"/>
              </a:spcBef>
              <a:buNone/>
            </a:pPr>
            <a:endParaRPr lang="en-US" sz="2000" dirty="0"/>
          </a:p>
        </p:txBody>
      </p:sp>
      <p:pic>
        <p:nvPicPr>
          <p:cNvPr id="4" name="Picture 3" descr="A picture containing text&#10;&#10;Description automatically generated">
            <a:extLst>
              <a:ext uri="{FF2B5EF4-FFF2-40B4-BE49-F238E27FC236}">
                <a16:creationId xmlns:a16="http://schemas.microsoft.com/office/drawing/2014/main" id="{CD79CD85-CD94-294A-98B6-A9EDF980CB59}"/>
              </a:ext>
            </a:extLst>
          </p:cNvPr>
          <p:cNvPicPr>
            <a:picLocks noChangeAspect="1"/>
          </p:cNvPicPr>
          <p:nvPr/>
        </p:nvPicPr>
        <p:blipFill>
          <a:blip r:embed="rId3"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705138" y="143619"/>
            <a:ext cx="1270567" cy="1613620"/>
          </a:xfrm>
          <a:prstGeom prst="rect">
            <a:avLst/>
          </a:prstGeom>
        </p:spPr>
      </p:pic>
      <p:sp>
        <p:nvSpPr>
          <p:cNvPr id="5" name="TextBox 4">
            <a:extLst>
              <a:ext uri="{FF2B5EF4-FFF2-40B4-BE49-F238E27FC236}">
                <a16:creationId xmlns:a16="http://schemas.microsoft.com/office/drawing/2014/main" id="{5AE4A9F5-98AE-7D00-4C17-7793AA34BAA5}"/>
              </a:ext>
            </a:extLst>
          </p:cNvPr>
          <p:cNvSpPr txBox="1"/>
          <p:nvPr/>
        </p:nvSpPr>
        <p:spPr>
          <a:xfrm>
            <a:off x="10637603" y="1757239"/>
            <a:ext cx="1502743" cy="138499"/>
          </a:xfrm>
          <a:prstGeom prst="rect">
            <a:avLst/>
          </a:prstGeom>
          <a:noFill/>
        </p:spPr>
        <p:txBody>
          <a:bodyPr wrap="square" rtlCol="0">
            <a:spAutoFit/>
          </a:bodyPr>
          <a:lstStyle/>
          <a:p>
            <a:r>
              <a:rPr lang="en-GB" sz="300" dirty="0">
                <a:hlinkClick r:id="rId4" tooltip="https://en.wikipedia.org/wiki/Chartered_Institute_for_Information_Technology"/>
              </a:rPr>
              <a:t>This Photo</a:t>
            </a:r>
            <a:r>
              <a:rPr lang="en-GB" sz="300" dirty="0"/>
              <a:t> by Unknown Author is licensed under </a:t>
            </a:r>
            <a:r>
              <a:rPr lang="en-GB" sz="300" dirty="0">
                <a:hlinkClick r:id="rId5" tooltip="https://creativecommons.org/licenses/by-sa/3.0/"/>
              </a:rPr>
              <a:t>CC BY-SA</a:t>
            </a:r>
            <a:endParaRPr lang="en-GB" sz="300" dirty="0"/>
          </a:p>
        </p:txBody>
      </p:sp>
    </p:spTree>
    <p:extLst>
      <p:ext uri="{BB962C8B-B14F-4D97-AF65-F5344CB8AC3E}">
        <p14:creationId xmlns:p14="http://schemas.microsoft.com/office/powerpoint/2010/main" val="2975777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4699D-EFB1-44B2-972B-C64463C2A4B9}"/>
              </a:ext>
            </a:extLst>
          </p:cNvPr>
          <p:cNvSpPr>
            <a:spLocks noGrp="1"/>
          </p:cNvSpPr>
          <p:nvPr>
            <p:ph type="title"/>
          </p:nvPr>
        </p:nvSpPr>
        <p:spPr>
          <a:xfrm>
            <a:off x="327675" y="78146"/>
            <a:ext cx="11026788" cy="1655238"/>
          </a:xfrm>
        </p:spPr>
        <p:txBody>
          <a:bodyPr>
            <a:normAutofit/>
          </a:bodyPr>
          <a:lstStyle/>
          <a:p>
            <a:r>
              <a:rPr lang="en-US" sz="4800" b="1" u="sng" dirty="0"/>
              <a:t>BCS, The Chartered Institute for IT</a:t>
            </a:r>
            <a:endParaRPr lang="en-GB" sz="4800" b="1" u="sng" dirty="0"/>
          </a:p>
        </p:txBody>
      </p:sp>
      <p:sp>
        <p:nvSpPr>
          <p:cNvPr id="3" name="Content Placeholder 2">
            <a:extLst>
              <a:ext uri="{FF2B5EF4-FFF2-40B4-BE49-F238E27FC236}">
                <a16:creationId xmlns:a16="http://schemas.microsoft.com/office/drawing/2014/main" id="{079DE7E3-0C09-4FD3-AFE4-44C178F85CAE}"/>
              </a:ext>
            </a:extLst>
          </p:cNvPr>
          <p:cNvSpPr>
            <a:spLocks noGrp="1"/>
          </p:cNvSpPr>
          <p:nvPr>
            <p:ph idx="1"/>
          </p:nvPr>
        </p:nvSpPr>
        <p:spPr>
          <a:xfrm>
            <a:off x="683070" y="1544643"/>
            <a:ext cx="8588151" cy="4116686"/>
          </a:xfrm>
        </p:spPr>
        <p:txBody>
          <a:bodyPr>
            <a:noAutofit/>
          </a:bodyPr>
          <a:lstStyle/>
          <a:p>
            <a:r>
              <a:rPr lang="en-US" dirty="0"/>
              <a:t>“Overall, members should conduct themselves in a way that will not create and violate any social, ethical or legal issues within the IT profession. </a:t>
            </a:r>
          </a:p>
          <a:p>
            <a:r>
              <a:rPr lang="en-US" dirty="0"/>
              <a:t>Being aware and diligent enough to understand how they should act towards clients and their fellow colleagues is important in maintaining relationships and the protection of </a:t>
            </a:r>
            <a:r>
              <a:rPr lang="en-US" b="1" dirty="0"/>
              <a:t>private data </a:t>
            </a:r>
            <a:r>
              <a:rPr lang="en-US" dirty="0"/>
              <a:t>and ensuring there is equal opportunities for everyone in the IT industry as well.” </a:t>
            </a:r>
            <a:r>
              <a:rPr lang="en-US" sz="1200" dirty="0"/>
              <a:t>(</a:t>
            </a:r>
            <a:r>
              <a:rPr lang="en-US" sz="1200" dirty="0">
                <a:hlinkClick r:id="rId2"/>
              </a:rPr>
              <a:t>Ref</a:t>
            </a:r>
            <a:r>
              <a:rPr lang="en-US" sz="1200" dirty="0"/>
              <a:t>)</a:t>
            </a:r>
            <a:endParaRPr lang="en-GB" dirty="0"/>
          </a:p>
          <a:p>
            <a:pPr lvl="1">
              <a:lnSpc>
                <a:spcPct val="100000"/>
              </a:lnSpc>
              <a:spcBef>
                <a:spcPts val="600"/>
              </a:spcBef>
            </a:pPr>
            <a:endParaRPr lang="en-GB" dirty="0"/>
          </a:p>
        </p:txBody>
      </p:sp>
      <p:pic>
        <p:nvPicPr>
          <p:cNvPr id="10" name="Picture 9" descr="A picture containing text&#10;&#10;Description automatically generated">
            <a:extLst>
              <a:ext uri="{FF2B5EF4-FFF2-40B4-BE49-F238E27FC236}">
                <a16:creationId xmlns:a16="http://schemas.microsoft.com/office/drawing/2014/main" id="{15C7BFC5-D2C1-45E3-A373-402238460E7D}"/>
              </a:ext>
            </a:extLst>
          </p:cNvPr>
          <p:cNvPicPr>
            <a:picLocks noChangeAspect="1"/>
          </p:cNvPicPr>
          <p:nvPr/>
        </p:nvPicPr>
        <p:blipFill>
          <a:blip r:embed="rId3" cstate="print">
            <a:duotone>
              <a:schemeClr val="accent4">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41442" y="1733384"/>
            <a:ext cx="1502743" cy="1908483"/>
          </a:xfrm>
          <a:prstGeom prst="rect">
            <a:avLst/>
          </a:prstGeom>
        </p:spPr>
      </p:pic>
      <p:sp>
        <p:nvSpPr>
          <p:cNvPr id="11" name="TextBox 10">
            <a:extLst>
              <a:ext uri="{FF2B5EF4-FFF2-40B4-BE49-F238E27FC236}">
                <a16:creationId xmlns:a16="http://schemas.microsoft.com/office/drawing/2014/main" id="{07FBEE60-CA2C-4EB0-9550-E3D60192D3C6}"/>
              </a:ext>
            </a:extLst>
          </p:cNvPr>
          <p:cNvSpPr txBox="1"/>
          <p:nvPr/>
        </p:nvSpPr>
        <p:spPr>
          <a:xfrm>
            <a:off x="9717641" y="3641867"/>
            <a:ext cx="1502743" cy="153888"/>
          </a:xfrm>
          <a:prstGeom prst="rect">
            <a:avLst/>
          </a:prstGeom>
          <a:noFill/>
        </p:spPr>
        <p:txBody>
          <a:bodyPr wrap="square" rtlCol="0">
            <a:spAutoFit/>
          </a:bodyPr>
          <a:lstStyle/>
          <a:p>
            <a:r>
              <a:rPr lang="en-GB" sz="400" dirty="0">
                <a:hlinkClick r:id="rId4" tooltip="https://en.wikipedia.org/wiki/Chartered_Institute_for_Information_Technology"/>
              </a:rPr>
              <a:t>This Photo</a:t>
            </a:r>
            <a:r>
              <a:rPr lang="en-GB" sz="400" dirty="0"/>
              <a:t> by Unknown Author is licensed under </a:t>
            </a:r>
            <a:r>
              <a:rPr lang="en-GB" sz="400" dirty="0">
                <a:hlinkClick r:id="rId5" tooltip="https://creativecommons.org/licenses/by-sa/3.0/"/>
              </a:rPr>
              <a:t>CC BY-SA</a:t>
            </a:r>
            <a:endParaRPr lang="en-GB" sz="400" dirty="0"/>
          </a:p>
        </p:txBody>
      </p:sp>
    </p:spTree>
    <p:extLst>
      <p:ext uri="{BB962C8B-B14F-4D97-AF65-F5344CB8AC3E}">
        <p14:creationId xmlns:p14="http://schemas.microsoft.com/office/powerpoint/2010/main" val="27266572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79" name="Rectangle 28678">
            <a:extLst>
              <a:ext uri="{FF2B5EF4-FFF2-40B4-BE49-F238E27FC236}">
                <a16:creationId xmlns:a16="http://schemas.microsoft.com/office/drawing/2014/main" id="{B5DAA40F-4F28-4316-934E-C55D7C3AA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81" name="Freeform: Shape 28680">
            <a:extLst>
              <a:ext uri="{FF2B5EF4-FFF2-40B4-BE49-F238E27FC236}">
                <a16:creationId xmlns:a16="http://schemas.microsoft.com/office/drawing/2014/main" id="{F6D467C8-A8E0-468B-B88D-9CEEE37BFC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33452" cy="6858000"/>
          </a:xfrm>
          <a:custGeom>
            <a:avLst/>
            <a:gdLst>
              <a:gd name="connsiteX0" fmla="*/ 0 w 7433452"/>
              <a:gd name="connsiteY0" fmla="*/ 0 h 6858000"/>
              <a:gd name="connsiteX1" fmla="*/ 1592736 w 7433452"/>
              <a:gd name="connsiteY1" fmla="*/ 0 h 6858000"/>
              <a:gd name="connsiteX2" fmla="*/ 2171700 w 7433452"/>
              <a:gd name="connsiteY2" fmla="*/ 0 h 6858000"/>
              <a:gd name="connsiteX3" fmla="*/ 2762696 w 7433452"/>
              <a:gd name="connsiteY3" fmla="*/ 0 h 6858000"/>
              <a:gd name="connsiteX4" fmla="*/ 2829254 w 7433452"/>
              <a:gd name="connsiteY4" fmla="*/ 0 h 6858000"/>
              <a:gd name="connsiteX5" fmla="*/ 7415310 w 7433452"/>
              <a:gd name="connsiteY5" fmla="*/ 0 h 6858000"/>
              <a:gd name="connsiteX6" fmla="*/ 7405703 w 7433452"/>
              <a:gd name="connsiteY6" fmla="*/ 94814 h 6858000"/>
              <a:gd name="connsiteX7" fmla="*/ 7410754 w 7433452"/>
              <a:gd name="connsiteY7" fmla="*/ 421796 h 6858000"/>
              <a:gd name="connsiteX8" fmla="*/ 7414688 w 7433452"/>
              <a:gd name="connsiteY8" fmla="*/ 812192 h 6858000"/>
              <a:gd name="connsiteX9" fmla="*/ 7395017 w 7433452"/>
              <a:gd name="connsiteY9" fmla="*/ 1113642 h 6858000"/>
              <a:gd name="connsiteX10" fmla="*/ 7422810 w 7433452"/>
              <a:gd name="connsiteY10" fmla="*/ 1796708 h 6858000"/>
              <a:gd name="connsiteX11" fmla="*/ 7421161 w 7433452"/>
              <a:gd name="connsiteY11" fmla="*/ 2327333 h 6858000"/>
              <a:gd name="connsiteX12" fmla="*/ 7412023 w 7433452"/>
              <a:gd name="connsiteY12" fmla="*/ 2784280 h 6858000"/>
              <a:gd name="connsiteX13" fmla="*/ 7417480 w 7433452"/>
              <a:gd name="connsiteY13" fmla="*/ 2985458 h 6858000"/>
              <a:gd name="connsiteX14" fmla="*/ 7403774 w 7433452"/>
              <a:gd name="connsiteY14" fmla="*/ 3531096 h 6858000"/>
              <a:gd name="connsiteX15" fmla="*/ 7414307 w 7433452"/>
              <a:gd name="connsiteY15" fmla="*/ 4336830 h 6858000"/>
              <a:gd name="connsiteX16" fmla="*/ 7413419 w 7433452"/>
              <a:gd name="connsiteY16" fmla="*/ 5026893 h 6858000"/>
              <a:gd name="connsiteX17" fmla="*/ 7417734 w 7433452"/>
              <a:gd name="connsiteY17" fmla="*/ 5252632 h 6858000"/>
              <a:gd name="connsiteX18" fmla="*/ 7417734 w 7433452"/>
              <a:gd name="connsiteY18" fmla="*/ 5466282 h 6858000"/>
              <a:gd name="connsiteX19" fmla="*/ 7379659 w 7433452"/>
              <a:gd name="connsiteY19" fmla="*/ 6121225 h 6858000"/>
              <a:gd name="connsiteX20" fmla="*/ 7395115 w 7433452"/>
              <a:gd name="connsiteY20" fmla="*/ 6708907 h 6858000"/>
              <a:gd name="connsiteX21" fmla="*/ 7412408 w 7433452"/>
              <a:gd name="connsiteY21" fmla="*/ 6858000 h 6858000"/>
              <a:gd name="connsiteX22" fmla="*/ 2829254 w 7433452"/>
              <a:gd name="connsiteY22" fmla="*/ 6858000 h 6858000"/>
              <a:gd name="connsiteX23" fmla="*/ 2762696 w 7433452"/>
              <a:gd name="connsiteY23" fmla="*/ 6858000 h 6858000"/>
              <a:gd name="connsiteX24" fmla="*/ 2171700 w 7433452"/>
              <a:gd name="connsiteY24" fmla="*/ 6858000 h 6858000"/>
              <a:gd name="connsiteX25" fmla="*/ 1592736 w 7433452"/>
              <a:gd name="connsiteY25" fmla="*/ 6858000 h 6858000"/>
              <a:gd name="connsiteX26" fmla="*/ 0 w 7433452"/>
              <a:gd name="connsiteY2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33452" h="6858000">
                <a:moveTo>
                  <a:pt x="0" y="0"/>
                </a:moveTo>
                <a:lnTo>
                  <a:pt x="1592736" y="0"/>
                </a:lnTo>
                <a:lnTo>
                  <a:pt x="2171700" y="0"/>
                </a:lnTo>
                <a:lnTo>
                  <a:pt x="2762696" y="0"/>
                </a:lnTo>
                <a:lnTo>
                  <a:pt x="2829254" y="0"/>
                </a:lnTo>
                <a:lnTo>
                  <a:pt x="7415310" y="0"/>
                </a:lnTo>
                <a:lnTo>
                  <a:pt x="7405703" y="94814"/>
                </a:lnTo>
                <a:cubicBezTo>
                  <a:pt x="7398856" y="203629"/>
                  <a:pt x="7403520" y="312712"/>
                  <a:pt x="7410754" y="421796"/>
                </a:cubicBezTo>
                <a:cubicBezTo>
                  <a:pt x="7421580" y="551656"/>
                  <a:pt x="7422900" y="682144"/>
                  <a:pt x="7414688" y="812192"/>
                </a:cubicBezTo>
                <a:cubicBezTo>
                  <a:pt x="7406693" y="912591"/>
                  <a:pt x="7397682" y="1012988"/>
                  <a:pt x="7395017" y="1113642"/>
                </a:cubicBezTo>
                <a:cubicBezTo>
                  <a:pt x="7388670" y="1342689"/>
                  <a:pt x="7407708" y="1569316"/>
                  <a:pt x="7422810" y="1796708"/>
                </a:cubicBezTo>
                <a:cubicBezTo>
                  <a:pt x="7434487" y="1973710"/>
                  <a:pt x="7439944" y="2150457"/>
                  <a:pt x="7421161" y="2327333"/>
                </a:cubicBezTo>
                <a:cubicBezTo>
                  <a:pt x="7405170" y="2479266"/>
                  <a:pt x="7396793" y="2631453"/>
                  <a:pt x="7412023" y="2784280"/>
                </a:cubicBezTo>
                <a:cubicBezTo>
                  <a:pt x="7418749" y="2851085"/>
                  <a:pt x="7425984" y="2918653"/>
                  <a:pt x="7417480" y="2985458"/>
                </a:cubicBezTo>
                <a:cubicBezTo>
                  <a:pt x="7394508" y="3167039"/>
                  <a:pt x="7398063" y="3349132"/>
                  <a:pt x="7403774" y="3531096"/>
                </a:cubicBezTo>
                <a:cubicBezTo>
                  <a:pt x="7412277" y="3799715"/>
                  <a:pt x="7426364" y="4067954"/>
                  <a:pt x="7414307" y="4336830"/>
                </a:cubicBezTo>
                <a:cubicBezTo>
                  <a:pt x="7404027" y="4566639"/>
                  <a:pt x="7420653" y="4796831"/>
                  <a:pt x="7413419" y="5026893"/>
                </a:cubicBezTo>
                <a:cubicBezTo>
                  <a:pt x="7410982" y="5102162"/>
                  <a:pt x="7412429" y="5177504"/>
                  <a:pt x="7417734" y="5252632"/>
                </a:cubicBezTo>
                <a:cubicBezTo>
                  <a:pt x="7424271" y="5323700"/>
                  <a:pt x="7424271" y="5395213"/>
                  <a:pt x="7417734" y="5466282"/>
                </a:cubicBezTo>
                <a:cubicBezTo>
                  <a:pt x="7393239" y="5683875"/>
                  <a:pt x="7383214" y="5902486"/>
                  <a:pt x="7379659" y="6121225"/>
                </a:cubicBezTo>
                <a:cubicBezTo>
                  <a:pt x="7376423" y="6317442"/>
                  <a:pt x="7378041" y="6513586"/>
                  <a:pt x="7395115" y="6708907"/>
                </a:cubicBezTo>
                <a:lnTo>
                  <a:pt x="7412408" y="6858000"/>
                </a:lnTo>
                <a:lnTo>
                  <a:pt x="2829254" y="6858000"/>
                </a:lnTo>
                <a:lnTo>
                  <a:pt x="2762696" y="6858000"/>
                </a:lnTo>
                <a:lnTo>
                  <a:pt x="2171700" y="6858000"/>
                </a:lnTo>
                <a:lnTo>
                  <a:pt x="159273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683" name="sketch line">
            <a:extLst>
              <a:ext uri="{FF2B5EF4-FFF2-40B4-BE49-F238E27FC236}">
                <a16:creationId xmlns:a16="http://schemas.microsoft.com/office/drawing/2014/main" id="{62677C27-4325-4BE2-B2C9-B721DA9E3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475" y="2362200"/>
            <a:ext cx="4056549" cy="18288"/>
          </a:xfrm>
          <a:custGeom>
            <a:avLst/>
            <a:gdLst>
              <a:gd name="csX0" fmla="*/ 0 w 4056549"/>
              <a:gd name="csY0" fmla="*/ 0 h 18288"/>
              <a:gd name="csX1" fmla="*/ 676092 w 4056549"/>
              <a:gd name="csY1" fmla="*/ 0 h 18288"/>
              <a:gd name="csX2" fmla="*/ 1271052 w 4056549"/>
              <a:gd name="csY2" fmla="*/ 0 h 18288"/>
              <a:gd name="csX3" fmla="*/ 1947144 w 4056549"/>
              <a:gd name="csY3" fmla="*/ 0 h 18288"/>
              <a:gd name="csX4" fmla="*/ 2501539 w 4056549"/>
              <a:gd name="csY4" fmla="*/ 0 h 18288"/>
              <a:gd name="csX5" fmla="*/ 3137065 w 4056549"/>
              <a:gd name="csY5" fmla="*/ 0 h 18288"/>
              <a:gd name="csX6" fmla="*/ 4056549 w 4056549"/>
              <a:gd name="csY6" fmla="*/ 0 h 18288"/>
              <a:gd name="csX7" fmla="*/ 4056549 w 4056549"/>
              <a:gd name="csY7" fmla="*/ 18288 h 18288"/>
              <a:gd name="csX8" fmla="*/ 3380458 w 4056549"/>
              <a:gd name="csY8" fmla="*/ 18288 h 18288"/>
              <a:gd name="csX9" fmla="*/ 2663801 w 4056549"/>
              <a:gd name="csY9" fmla="*/ 18288 h 18288"/>
              <a:gd name="csX10" fmla="*/ 2068840 w 4056549"/>
              <a:gd name="csY10" fmla="*/ 18288 h 18288"/>
              <a:gd name="csX11" fmla="*/ 1311618 w 4056549"/>
              <a:gd name="csY11" fmla="*/ 18288 h 18288"/>
              <a:gd name="csX12" fmla="*/ 716657 w 4056549"/>
              <a:gd name="csY12" fmla="*/ 18288 h 18288"/>
              <a:gd name="csX13" fmla="*/ 0 w 4056549"/>
              <a:gd name="csY13" fmla="*/ 18288 h 18288"/>
              <a:gd name="csX14" fmla="*/ 0 w 4056549"/>
              <a:gd name="csY14"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Lst>
            <a:rect l="l" t="t" r="r" b="b"/>
            <a:pathLst>
              <a:path w="4056549" h="18288" fill="none" extrusionOk="0">
                <a:moveTo>
                  <a:pt x="0" y="0"/>
                </a:moveTo>
                <a:cubicBezTo>
                  <a:pt x="324395" y="-12272"/>
                  <a:pt x="437185" y="20747"/>
                  <a:pt x="676092" y="0"/>
                </a:cubicBezTo>
                <a:cubicBezTo>
                  <a:pt x="914999" y="-20747"/>
                  <a:pt x="980886" y="20074"/>
                  <a:pt x="1271052" y="0"/>
                </a:cubicBezTo>
                <a:cubicBezTo>
                  <a:pt x="1561218" y="-20074"/>
                  <a:pt x="1609815" y="19965"/>
                  <a:pt x="1947144" y="0"/>
                </a:cubicBezTo>
                <a:cubicBezTo>
                  <a:pt x="2284473" y="-19965"/>
                  <a:pt x="2317816" y="-23682"/>
                  <a:pt x="2501539" y="0"/>
                </a:cubicBezTo>
                <a:cubicBezTo>
                  <a:pt x="2685262" y="23682"/>
                  <a:pt x="2879461" y="12712"/>
                  <a:pt x="3137065" y="0"/>
                </a:cubicBezTo>
                <a:cubicBezTo>
                  <a:pt x="3394669" y="-12712"/>
                  <a:pt x="3618306" y="-41742"/>
                  <a:pt x="4056549" y="0"/>
                </a:cubicBezTo>
                <a:cubicBezTo>
                  <a:pt x="4056201" y="6465"/>
                  <a:pt x="4056979" y="10922"/>
                  <a:pt x="4056549" y="18288"/>
                </a:cubicBezTo>
                <a:cubicBezTo>
                  <a:pt x="3807729" y="-7540"/>
                  <a:pt x="3536237" y="12619"/>
                  <a:pt x="3380458" y="18288"/>
                </a:cubicBezTo>
                <a:cubicBezTo>
                  <a:pt x="3224679" y="23957"/>
                  <a:pt x="2967497" y="23368"/>
                  <a:pt x="2663801" y="18288"/>
                </a:cubicBezTo>
                <a:cubicBezTo>
                  <a:pt x="2360105" y="13208"/>
                  <a:pt x="2359716" y="-8821"/>
                  <a:pt x="2068840" y="18288"/>
                </a:cubicBezTo>
                <a:cubicBezTo>
                  <a:pt x="1777964" y="45397"/>
                  <a:pt x="1641909" y="31681"/>
                  <a:pt x="1311618" y="18288"/>
                </a:cubicBezTo>
                <a:cubicBezTo>
                  <a:pt x="981327" y="4895"/>
                  <a:pt x="990410" y="11155"/>
                  <a:pt x="716657" y="18288"/>
                </a:cubicBezTo>
                <a:cubicBezTo>
                  <a:pt x="442904" y="25421"/>
                  <a:pt x="330722" y="13665"/>
                  <a:pt x="0" y="18288"/>
                </a:cubicBezTo>
                <a:cubicBezTo>
                  <a:pt x="75" y="12069"/>
                  <a:pt x="515" y="5650"/>
                  <a:pt x="0" y="0"/>
                </a:cubicBezTo>
                <a:close/>
              </a:path>
              <a:path w="4056549" h="18288" stroke="0" extrusionOk="0">
                <a:moveTo>
                  <a:pt x="0" y="0"/>
                </a:moveTo>
                <a:cubicBezTo>
                  <a:pt x="175099" y="13469"/>
                  <a:pt x="459673" y="14529"/>
                  <a:pt x="594961" y="0"/>
                </a:cubicBezTo>
                <a:cubicBezTo>
                  <a:pt x="730249" y="-14529"/>
                  <a:pt x="873178" y="22015"/>
                  <a:pt x="1149356" y="0"/>
                </a:cubicBezTo>
                <a:cubicBezTo>
                  <a:pt x="1425534" y="-22015"/>
                  <a:pt x="1498871" y="-21513"/>
                  <a:pt x="1744316" y="0"/>
                </a:cubicBezTo>
                <a:cubicBezTo>
                  <a:pt x="1989761" y="21513"/>
                  <a:pt x="2112991" y="-46"/>
                  <a:pt x="2420408" y="0"/>
                </a:cubicBezTo>
                <a:cubicBezTo>
                  <a:pt x="2727825" y="46"/>
                  <a:pt x="2880256" y="-10040"/>
                  <a:pt x="3137065" y="0"/>
                </a:cubicBezTo>
                <a:cubicBezTo>
                  <a:pt x="3393874" y="10040"/>
                  <a:pt x="3704325" y="-6685"/>
                  <a:pt x="4056549" y="0"/>
                </a:cubicBezTo>
                <a:cubicBezTo>
                  <a:pt x="4055732" y="6895"/>
                  <a:pt x="4055770" y="11206"/>
                  <a:pt x="4056549" y="18288"/>
                </a:cubicBezTo>
                <a:cubicBezTo>
                  <a:pt x="3812770" y="11959"/>
                  <a:pt x="3533996" y="-5717"/>
                  <a:pt x="3299327" y="18288"/>
                </a:cubicBezTo>
                <a:cubicBezTo>
                  <a:pt x="3064658" y="42293"/>
                  <a:pt x="2940381" y="24492"/>
                  <a:pt x="2744931" y="18288"/>
                </a:cubicBezTo>
                <a:cubicBezTo>
                  <a:pt x="2549481" y="12084"/>
                  <a:pt x="2252169" y="51841"/>
                  <a:pt x="1987709" y="18288"/>
                </a:cubicBezTo>
                <a:cubicBezTo>
                  <a:pt x="1723249" y="-15265"/>
                  <a:pt x="1438946" y="3423"/>
                  <a:pt x="1230487" y="18288"/>
                </a:cubicBezTo>
                <a:cubicBezTo>
                  <a:pt x="1022028" y="33153"/>
                  <a:pt x="795957" y="18596"/>
                  <a:pt x="676092" y="18288"/>
                </a:cubicBezTo>
                <a:cubicBezTo>
                  <a:pt x="556227" y="17980"/>
                  <a:pt x="334853" y="39451"/>
                  <a:pt x="0" y="18288"/>
                </a:cubicBezTo>
                <a:cubicBezTo>
                  <a:pt x="95" y="14343"/>
                  <a:pt x="742" y="686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4" name="Content Placeholder 2">
            <a:extLst>
              <a:ext uri="{FF2B5EF4-FFF2-40B4-BE49-F238E27FC236}">
                <a16:creationId xmlns:a16="http://schemas.microsoft.com/office/drawing/2014/main" id="{BF2CD4AD-9B83-4431-B17C-0432F2160ACC}"/>
              </a:ext>
            </a:extLst>
          </p:cNvPr>
          <p:cNvSpPr>
            <a:spLocks noGrp="1"/>
          </p:cNvSpPr>
          <p:nvPr>
            <p:ph idx="1"/>
          </p:nvPr>
        </p:nvSpPr>
        <p:spPr>
          <a:xfrm>
            <a:off x="228188" y="2616748"/>
            <a:ext cx="6963444" cy="3904408"/>
          </a:xfrm>
        </p:spPr>
        <p:txBody>
          <a:bodyPr>
            <a:normAutofit/>
          </a:bodyPr>
          <a:lstStyle/>
          <a:p>
            <a:pPr marL="514350" indent="-514350" eaLnBrk="1" hangingPunct="1">
              <a:buFont typeface="+mj-lt"/>
              <a:buAutoNum type="arabicPeriod"/>
            </a:pPr>
            <a:r>
              <a:rPr lang="en-GB" altLang="en-US" dirty="0">
                <a:solidFill>
                  <a:srgbClr val="FFFFFF"/>
                </a:solidFill>
              </a:rPr>
              <a:t>Visit the </a:t>
            </a:r>
            <a:r>
              <a:rPr lang="en-GB" altLang="en-US" dirty="0">
                <a:solidFill>
                  <a:srgbClr val="FFFFFF"/>
                </a:solidFill>
                <a:highlight>
                  <a:srgbClr val="00FFFF"/>
                </a:highlight>
                <a:hlinkClick r:id="rId2"/>
              </a:rPr>
              <a:t>BCS Articles</a:t>
            </a:r>
            <a:r>
              <a:rPr lang="en-GB" altLang="en-US" dirty="0">
                <a:solidFill>
                  <a:srgbClr val="FFFFFF"/>
                </a:solidFill>
              </a:rPr>
              <a:t> page.</a:t>
            </a:r>
          </a:p>
          <a:p>
            <a:pPr lvl="1"/>
            <a:r>
              <a:rPr lang="en-GB" dirty="0">
                <a:highlight>
                  <a:srgbClr val="00FFFF"/>
                </a:highlight>
                <a:hlinkClick r:id="rId3"/>
              </a:rPr>
              <a:t>www.bcs.org/articles-opinion-and-research/</a:t>
            </a:r>
            <a:endParaRPr lang="en-GB" altLang="en-US" dirty="0">
              <a:solidFill>
                <a:srgbClr val="FFFFFF"/>
              </a:solidFill>
              <a:highlight>
                <a:srgbClr val="00FFFF"/>
              </a:highlight>
            </a:endParaRPr>
          </a:p>
          <a:p>
            <a:pPr marL="514350" indent="-514350" eaLnBrk="1" hangingPunct="1">
              <a:buFont typeface="+mj-lt"/>
              <a:buAutoNum type="arabicPeriod"/>
            </a:pPr>
            <a:r>
              <a:rPr lang="en-GB" altLang="en-US" dirty="0">
                <a:solidFill>
                  <a:srgbClr val="FFFFFF"/>
                </a:solidFill>
              </a:rPr>
              <a:t>Have a look around and find an article/podcast/video of interest to you.</a:t>
            </a:r>
          </a:p>
          <a:p>
            <a:pPr marL="514350" indent="-514350" eaLnBrk="1" hangingPunct="1">
              <a:buFont typeface="+mj-lt"/>
              <a:buAutoNum type="arabicPeriod"/>
            </a:pPr>
            <a:r>
              <a:rPr lang="en-GB" altLang="en-US" dirty="0">
                <a:solidFill>
                  <a:srgbClr val="FFFFFF"/>
                </a:solidFill>
              </a:rPr>
              <a:t>Read/listen/watch some of it.</a:t>
            </a:r>
          </a:p>
          <a:p>
            <a:pPr marL="514350" indent="-514350">
              <a:buFont typeface="+mj-lt"/>
              <a:buAutoNum type="arabicPeriod"/>
            </a:pPr>
            <a:r>
              <a:rPr lang="en-GB" dirty="0">
                <a:solidFill>
                  <a:srgbClr val="FFFFFF"/>
                </a:solidFill>
              </a:rPr>
              <a:t>Share if asked. *</a:t>
            </a:r>
          </a:p>
          <a:p>
            <a:pPr marL="0" indent="0">
              <a:buNone/>
            </a:pPr>
            <a:r>
              <a:rPr lang="en-GB" dirty="0">
                <a:solidFill>
                  <a:srgbClr val="FFFFFF"/>
                </a:solidFill>
              </a:rPr>
              <a:t>* Note: Some students may be selected to share.</a:t>
            </a:r>
          </a:p>
          <a:p>
            <a:pPr marL="0" indent="0">
              <a:buNone/>
            </a:pPr>
            <a:endParaRPr lang="en-GB" dirty="0">
              <a:solidFill>
                <a:srgbClr val="FFFFFF"/>
              </a:solidFill>
            </a:endParaRPr>
          </a:p>
        </p:txBody>
      </p:sp>
      <p:pic>
        <p:nvPicPr>
          <p:cNvPr id="2" name="Picture 1" descr="A close-up of a white background with green text&#10;&#10;Description automatically generated">
            <a:hlinkClick r:id="rId2"/>
            <a:extLst>
              <a:ext uri="{FF2B5EF4-FFF2-40B4-BE49-F238E27FC236}">
                <a16:creationId xmlns:a16="http://schemas.microsoft.com/office/drawing/2014/main" id="{AD9C5472-51EC-2258-379E-F18D00A342B0}"/>
              </a:ext>
            </a:extLst>
          </p:cNvPr>
          <p:cNvPicPr>
            <a:picLocks noChangeAspect="1"/>
          </p:cNvPicPr>
          <p:nvPr/>
        </p:nvPicPr>
        <p:blipFill>
          <a:blip r:embed="rId4"/>
          <a:stretch>
            <a:fillRect/>
          </a:stretch>
        </p:blipFill>
        <p:spPr>
          <a:xfrm>
            <a:off x="4889087" y="1505933"/>
            <a:ext cx="6868778" cy="1579818"/>
          </a:xfrm>
          <a:prstGeom prst="rect">
            <a:avLst/>
          </a:prstGeom>
        </p:spPr>
      </p:pic>
      <p:sp>
        <p:nvSpPr>
          <p:cNvPr id="4" name="TextBox 3">
            <a:extLst>
              <a:ext uri="{FF2B5EF4-FFF2-40B4-BE49-F238E27FC236}">
                <a16:creationId xmlns:a16="http://schemas.microsoft.com/office/drawing/2014/main" id="{EF375E98-6C84-2323-64BC-6913DD27CB7D}"/>
              </a:ext>
            </a:extLst>
          </p:cNvPr>
          <p:cNvSpPr txBox="1"/>
          <p:nvPr/>
        </p:nvSpPr>
        <p:spPr>
          <a:xfrm>
            <a:off x="9884957" y="6657945"/>
            <a:ext cx="2307043" cy="200055"/>
          </a:xfrm>
          <a:prstGeom prst="rect">
            <a:avLst/>
          </a:prstGeom>
          <a:solidFill>
            <a:srgbClr val="000000"/>
          </a:solidFill>
        </p:spPr>
        <p:txBody>
          <a:bodyPr wrap="none" rtlCol="0">
            <a:spAutoFit/>
          </a:bodyPr>
          <a:lstStyle/>
          <a:p>
            <a:pPr marL="0" marR="0" lvl="0" indent="0" algn="r" defTabSz="914400" rtl="0" eaLnBrk="1" fontAlgn="auto" latinLnBrk="0" hangingPunct="1">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hlinkClick r:id="rId5" tooltip="https://en.wikipedia.org/wiki/Chartered_Institute_for_Information_Technology">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rPr>
              <a:t> by Unknown Author is licensed under </a:t>
            </a:r>
            <a:r>
              <a:rPr kumimoji="0" lang="en-GB" sz="700" b="0" i="0" u="none" strike="noStrike" kern="1200" cap="none" spc="0" normalizeH="0" baseline="0" noProof="0">
                <a:ln>
                  <a:noFill/>
                </a:ln>
                <a:solidFill>
                  <a:srgbClr val="FFFFFF"/>
                </a:solidFill>
                <a:effectLst/>
                <a:uLnTx/>
                <a:uFillTx/>
                <a:hlinkClick r:id="rId6" tooltip="https://creativecommons.org/licenses/by-sa/3.0/">
                  <a:extLst>
                    <a:ext uri="{A12FA001-AC4F-418D-AE19-62706E023703}">
                      <ahyp:hlinkClr xmlns:ahyp="http://schemas.microsoft.com/office/drawing/2018/hyperlinkcolor" val="tx"/>
                    </a:ext>
                  </a:extLst>
                </a:hlinkClick>
              </a:rPr>
              <a:t>CC BY-SA</a:t>
            </a:r>
            <a:endParaRPr kumimoji="0" lang="en-GB" sz="700" b="0" i="0" u="none" strike="noStrike" kern="1200" cap="none" spc="0" normalizeH="0" baseline="0" noProof="0">
              <a:ln>
                <a:noFill/>
              </a:ln>
              <a:solidFill>
                <a:srgbClr val="FFFFFF"/>
              </a:solidFill>
              <a:effectLst/>
              <a:uLnTx/>
              <a:uFillTx/>
            </a:endParaRPr>
          </a:p>
        </p:txBody>
      </p:sp>
      <p:pic>
        <p:nvPicPr>
          <p:cNvPr id="3" name="Picture 2" descr="A picture containing text&#10;&#10;Description automatically generated">
            <a:extLst>
              <a:ext uri="{FF2B5EF4-FFF2-40B4-BE49-F238E27FC236}">
                <a16:creationId xmlns:a16="http://schemas.microsoft.com/office/drawing/2014/main" id="{0B6FBC48-695B-65E0-C843-B4E9115736FE}"/>
              </a:ext>
            </a:extLst>
          </p:cNvPr>
          <p:cNvPicPr>
            <a:picLocks noChangeAspect="1"/>
          </p:cNvPicPr>
          <p:nvPr/>
        </p:nvPicPr>
        <p:blipFill>
          <a:blip r:embed="rId7">
            <a:alphaModFix amt="40000"/>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433452" y="135105"/>
            <a:ext cx="4647266" cy="5901292"/>
          </a:xfrm>
          <a:prstGeom prst="rect">
            <a:avLst/>
          </a:prstGeom>
        </p:spPr>
      </p:pic>
      <p:sp>
        <p:nvSpPr>
          <p:cNvPr id="5122" name="Title 1">
            <a:extLst>
              <a:ext uri="{FF2B5EF4-FFF2-40B4-BE49-F238E27FC236}">
                <a16:creationId xmlns:a16="http://schemas.microsoft.com/office/drawing/2014/main" id="{FC011285-292E-444B-8AE7-3B00CB653262}"/>
              </a:ext>
            </a:extLst>
          </p:cNvPr>
          <p:cNvSpPr>
            <a:spLocks noGrp="1"/>
          </p:cNvSpPr>
          <p:nvPr>
            <p:ph type="title"/>
          </p:nvPr>
        </p:nvSpPr>
        <p:spPr>
          <a:xfrm>
            <a:off x="434135" y="620267"/>
            <a:ext cx="5824203" cy="1405779"/>
          </a:xfrm>
        </p:spPr>
        <p:txBody>
          <a:bodyPr anchor="b">
            <a:normAutofit fontScale="90000"/>
          </a:bodyPr>
          <a:lstStyle/>
          <a:p>
            <a:pPr>
              <a:defRPr/>
            </a:pPr>
            <a:r>
              <a:rPr lang="en-GB" sz="5400" b="1" dirty="0">
                <a:solidFill>
                  <a:srgbClr val="FFFFFF"/>
                </a:solidFill>
                <a:effectLst>
                  <a:glow rad="50800">
                    <a:schemeClr val="bg1"/>
                  </a:glow>
                </a:effectLst>
                <a:highlight>
                  <a:srgbClr val="FFC000"/>
                </a:highlight>
              </a:rPr>
              <a:t>Review the latest Articles from the BCS?</a:t>
            </a:r>
          </a:p>
        </p:txBody>
      </p:sp>
    </p:spTree>
    <p:extLst>
      <p:ext uri="{BB962C8B-B14F-4D97-AF65-F5344CB8AC3E}">
        <p14:creationId xmlns:p14="http://schemas.microsoft.com/office/powerpoint/2010/main" val="42574356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92485514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13" ma:contentTypeDescription="Create a new document." ma:contentTypeScope="" ma:versionID="d9ac2c2031c1613598a6149949df2ec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ae43444f1b732a5d1bda4b2413ac5fc7"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11A36DE-7BBF-4E66-B7D1-BA605926F8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E9D9C9-5535-4F7F-9CD1-9F0280682495}">
  <ds:schemaRefs>
    <ds:schemaRef ds:uri="http://schemas.microsoft.com/office/infopath/2007/PartnerControls"/>
    <ds:schemaRef ds:uri="a3276f14-397d-4ed7-b8c7-ece791485ff1"/>
    <ds:schemaRef ds:uri="bf13d2f1-3fb4-4d24-806f-713eb38c1b0e"/>
    <ds:schemaRef ds:uri="http://schemas.openxmlformats.org/package/2006/metadata/core-properties"/>
    <ds:schemaRef ds:uri="http://purl.org/dc/dcmitype/"/>
    <ds:schemaRef ds:uri="http://purl.org/dc/elements/1.1/"/>
    <ds:schemaRef ds:uri="http://schemas.microsoft.com/office/2006/metadata/properties"/>
    <ds:schemaRef ds:uri="http://schemas.microsoft.com/office/2006/documentManagement/types"/>
    <ds:schemaRef ds:uri="http://purl.org/dc/terms/"/>
    <ds:schemaRef ds:uri="http://www.w3.org/XML/1998/namespace"/>
  </ds:schemaRefs>
</ds:datastoreItem>
</file>

<file path=customXml/itemProps3.xml><?xml version="1.0" encoding="utf-8"?>
<ds:datastoreItem xmlns:ds="http://schemas.openxmlformats.org/officeDocument/2006/customXml" ds:itemID="{621163A5-1BC0-41A8-9BFF-A3C2789E6729}">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2902</TotalTime>
  <Words>2203</Words>
  <Application>Microsoft Office PowerPoint</Application>
  <PresentationFormat>Widescreen</PresentationFormat>
  <Paragraphs>125</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charter</vt:lpstr>
      <vt:lpstr>Gilmer</vt:lpstr>
      <vt:lpstr>Arial</vt:lpstr>
      <vt:lpstr>Calibri</vt:lpstr>
      <vt:lpstr>Calibri Light</vt:lpstr>
      <vt:lpstr>Office Theme</vt:lpstr>
      <vt:lpstr>PowerPoint Presentation</vt:lpstr>
      <vt:lpstr>Research integrity</vt:lpstr>
      <vt:lpstr>Why does Research Ethics matter?</vt:lpstr>
      <vt:lpstr>UWTSD Ethical considerations</vt:lpstr>
      <vt:lpstr>Ethical Code of practice</vt:lpstr>
      <vt:lpstr>Ethical Code of practice</vt:lpstr>
      <vt:lpstr>UWTSD Data protection guidelines</vt:lpstr>
      <vt:lpstr>The Data Protection Act 2018</vt:lpstr>
      <vt:lpstr>Ethical considerations</vt:lpstr>
      <vt:lpstr>L6/Yr3 Major Independent Project</vt:lpstr>
      <vt:lpstr>L6 Major Independent Project  – Ethics form</vt:lpstr>
      <vt:lpstr>UWTSD Ethical Approval form (PG2/E1)</vt:lpstr>
      <vt:lpstr>UWTSD Ethical Approval form (PG2/E1)</vt:lpstr>
      <vt:lpstr>Bg. Ethical approval at Undergraduate level</vt:lpstr>
      <vt:lpstr>Bg. For further information:</vt:lpstr>
      <vt:lpstr>BCS: The Chartered Institute for IT</vt:lpstr>
      <vt:lpstr>BCS: The Chartered Institute for IT</vt:lpstr>
      <vt:lpstr>BCS: The Chartered Institute for IT</vt:lpstr>
      <vt:lpstr>Bg. BCS: The Chartered Institute for IT</vt:lpstr>
      <vt:lpstr>BCS, The Chartered Institute for IT</vt:lpstr>
      <vt:lpstr>Review the latest Articles from the BCS?</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Williams</dc:creator>
  <cp:lastModifiedBy>James Williams</cp:lastModifiedBy>
  <cp:revision>192</cp:revision>
  <dcterms:created xsi:type="dcterms:W3CDTF">2021-05-24T14:04:41Z</dcterms:created>
  <dcterms:modified xsi:type="dcterms:W3CDTF">2026-03-12T16:28:35Z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