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35"/>
  </p:notesMasterIdLst>
  <p:sldIdLst>
    <p:sldId id="258" r:id="rId6"/>
    <p:sldId id="264" r:id="rId7"/>
    <p:sldId id="640" r:id="rId8"/>
    <p:sldId id="642" r:id="rId9"/>
    <p:sldId id="641" r:id="rId10"/>
    <p:sldId id="265" r:id="rId11"/>
    <p:sldId id="292" r:id="rId12"/>
    <p:sldId id="293" r:id="rId13"/>
    <p:sldId id="295" r:id="rId14"/>
    <p:sldId id="267" r:id="rId15"/>
    <p:sldId id="269" r:id="rId16"/>
    <p:sldId id="633" r:id="rId17"/>
    <p:sldId id="268" r:id="rId18"/>
    <p:sldId id="272" r:id="rId19"/>
    <p:sldId id="271" r:id="rId20"/>
    <p:sldId id="279" r:id="rId21"/>
    <p:sldId id="277" r:id="rId22"/>
    <p:sldId id="280" r:id="rId23"/>
    <p:sldId id="635" r:id="rId24"/>
    <p:sldId id="278" r:id="rId25"/>
    <p:sldId id="281" r:id="rId26"/>
    <p:sldId id="282" r:id="rId27"/>
    <p:sldId id="283" r:id="rId28"/>
    <p:sldId id="284" r:id="rId29"/>
    <p:sldId id="636" r:id="rId30"/>
    <p:sldId id="286" r:id="rId31"/>
    <p:sldId id="296" r:id="rId32"/>
    <p:sldId id="639" r:id="rId33"/>
    <p:sldId id="289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99" autoAdjust="0"/>
    <p:restoredTop sz="83314" autoAdjust="0"/>
  </p:normalViewPr>
  <p:slideViewPr>
    <p:cSldViewPr snapToGrid="0" snapToObjects="1">
      <p:cViewPr varScale="1">
        <p:scale>
          <a:sx n="111" d="100"/>
          <a:sy n="111" d="100"/>
        </p:scale>
        <p:origin x="780" y="96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F5F2ADB7-DA1C-4EF9-A671-9018E8DF9E8C}"/>
    <pc:docChg chg="modSld">
      <pc:chgData name="Mohamed Asim" userId="463e8671-0eec-4074-8616-21d10d9d1eab" providerId="ADAL" clId="{F5F2ADB7-DA1C-4EF9-A671-9018E8DF9E8C}" dt="2023-11-01T08:41:27.293" v="40" actId="20577"/>
      <pc:docMkLst>
        <pc:docMk/>
      </pc:docMkLst>
      <pc:sldChg chg="modSp mod">
        <pc:chgData name="Mohamed Asim" userId="463e8671-0eec-4074-8616-21d10d9d1eab" providerId="ADAL" clId="{F5F2ADB7-DA1C-4EF9-A671-9018E8DF9E8C}" dt="2023-11-01T08:41:27.293" v="40" actId="20577"/>
        <pc:sldMkLst>
          <pc:docMk/>
          <pc:sldMk cId="1720888879" sldId="258"/>
        </pc:sldMkLst>
      </pc:sldChg>
    </pc:docChg>
  </pc:docChgLst>
  <pc:docChgLst>
    <pc:chgData name="Mohamed Asim" userId="463e8671-0eec-4074-8616-21d10d9d1eab" providerId="ADAL" clId="{F4177DEC-32C8-4D08-8B63-45A7C608D293}"/>
    <pc:docChg chg="undo custSel addSld delSld modSld sldOrd delMainMaster">
      <pc:chgData name="Mohamed Asim" userId="463e8671-0eec-4074-8616-21d10d9d1eab" providerId="ADAL" clId="{F4177DEC-32C8-4D08-8B63-45A7C608D293}" dt="2025-03-04T14:31:59.253" v="957" actId="20577"/>
      <pc:docMkLst>
        <pc:docMk/>
      </pc:docMkLst>
      <pc:sldChg chg="modSp mod">
        <pc:chgData name="Mohamed Asim" userId="463e8671-0eec-4074-8616-21d10d9d1eab" providerId="ADAL" clId="{F4177DEC-32C8-4D08-8B63-45A7C608D293}" dt="2025-03-04T10:52:39.432" v="657" actId="20577"/>
        <pc:sldMkLst>
          <pc:docMk/>
          <pc:sldMk cId="2225975747" sldId="272"/>
        </pc:sldMkLst>
        <pc:spChg chg="mod">
          <ac:chgData name="Mohamed Asim" userId="463e8671-0eec-4074-8616-21d10d9d1eab" providerId="ADAL" clId="{F4177DEC-32C8-4D08-8B63-45A7C608D293}" dt="2025-03-04T10:51:16.718" v="559" actId="20577"/>
          <ac:spMkLst>
            <pc:docMk/>
            <pc:sldMk cId="2225975747" sldId="272"/>
            <ac:spMk id="2" creationId="{F618CAF7-0A0D-277B-602C-F4839EBD0156}"/>
          </ac:spMkLst>
        </pc:spChg>
        <pc:spChg chg="mod">
          <ac:chgData name="Mohamed Asim" userId="463e8671-0eec-4074-8616-21d10d9d1eab" providerId="ADAL" clId="{F4177DEC-32C8-4D08-8B63-45A7C608D293}" dt="2025-03-04T10:52:39.432" v="657" actId="20577"/>
          <ac:spMkLst>
            <pc:docMk/>
            <pc:sldMk cId="2225975747" sldId="272"/>
            <ac:spMk id="3" creationId="{F4B7CECF-0722-6BBF-DFE3-188158DE067E}"/>
          </ac:spMkLst>
        </pc:spChg>
      </pc:sldChg>
      <pc:sldChg chg="modSp mod">
        <pc:chgData name="Mohamed Asim" userId="463e8671-0eec-4074-8616-21d10d9d1eab" providerId="ADAL" clId="{F4177DEC-32C8-4D08-8B63-45A7C608D293}" dt="2025-03-04T10:57:34.880" v="773" actId="13926"/>
        <pc:sldMkLst>
          <pc:docMk/>
          <pc:sldMk cId="1597344782" sldId="277"/>
        </pc:sldMkLst>
        <pc:spChg chg="mod">
          <ac:chgData name="Mohamed Asim" userId="463e8671-0eec-4074-8616-21d10d9d1eab" providerId="ADAL" clId="{F4177DEC-32C8-4D08-8B63-45A7C608D293}" dt="2025-03-04T10:57:34.880" v="773" actId="13926"/>
          <ac:spMkLst>
            <pc:docMk/>
            <pc:sldMk cId="1597344782" sldId="277"/>
            <ac:spMk id="3" creationId="{EB5A0067-AE5B-6B36-6B73-D36C88B41327}"/>
          </ac:spMkLst>
        </pc:spChg>
      </pc:sldChg>
      <pc:sldChg chg="modSp mod">
        <pc:chgData name="Mohamed Asim" userId="463e8671-0eec-4074-8616-21d10d9d1eab" providerId="ADAL" clId="{F4177DEC-32C8-4D08-8B63-45A7C608D293}" dt="2025-03-04T10:58:24.049" v="779" actId="20577"/>
        <pc:sldMkLst>
          <pc:docMk/>
          <pc:sldMk cId="86729773" sldId="278"/>
        </pc:sldMkLst>
        <pc:spChg chg="mod">
          <ac:chgData name="Mohamed Asim" userId="463e8671-0eec-4074-8616-21d10d9d1eab" providerId="ADAL" clId="{F4177DEC-32C8-4D08-8B63-45A7C608D293}" dt="2025-03-04T10:58:24.049" v="779" actId="20577"/>
          <ac:spMkLst>
            <pc:docMk/>
            <pc:sldMk cId="86729773" sldId="278"/>
            <ac:spMk id="2" creationId="{EC944325-EA7C-74FF-7671-9C6728CD7C10}"/>
          </ac:spMkLst>
        </pc:spChg>
        <pc:spChg chg="mod">
          <ac:chgData name="Mohamed Asim" userId="463e8671-0eec-4074-8616-21d10d9d1eab" providerId="ADAL" clId="{F4177DEC-32C8-4D08-8B63-45A7C608D293}" dt="2025-03-04T10:47:13.705" v="228" actId="20577"/>
          <ac:spMkLst>
            <pc:docMk/>
            <pc:sldMk cId="86729773" sldId="278"/>
            <ac:spMk id="3" creationId="{400B9210-6CDA-0609-C191-A4219BAC8E68}"/>
          </ac:spMkLst>
        </pc:spChg>
      </pc:sldChg>
      <pc:sldChg chg="modSp mod">
        <pc:chgData name="Mohamed Asim" userId="463e8671-0eec-4074-8616-21d10d9d1eab" providerId="ADAL" clId="{F4177DEC-32C8-4D08-8B63-45A7C608D293}" dt="2025-03-04T10:57:07.801" v="772" actId="13926"/>
        <pc:sldMkLst>
          <pc:docMk/>
          <pc:sldMk cId="710976818" sldId="279"/>
        </pc:sldMkLst>
        <pc:spChg chg="mod">
          <ac:chgData name="Mohamed Asim" userId="463e8671-0eec-4074-8616-21d10d9d1eab" providerId="ADAL" clId="{F4177DEC-32C8-4D08-8B63-45A7C608D293}" dt="2025-03-04T10:57:07.801" v="772" actId="13926"/>
          <ac:spMkLst>
            <pc:docMk/>
            <pc:sldMk cId="710976818" sldId="279"/>
            <ac:spMk id="3" creationId="{28D35255-2CA2-77D8-B132-4C8566DB2A9A}"/>
          </ac:spMkLst>
        </pc:spChg>
      </pc:sldChg>
      <pc:sldChg chg="del">
        <pc:chgData name="Mohamed Asim" userId="463e8671-0eec-4074-8616-21d10d9d1eab" providerId="ADAL" clId="{F4177DEC-32C8-4D08-8B63-45A7C608D293}" dt="2025-03-04T10:59:22.386" v="780" actId="2696"/>
        <pc:sldMkLst>
          <pc:docMk/>
          <pc:sldMk cId="3993947022" sldId="288"/>
        </pc:sldMkLst>
      </pc:sldChg>
      <pc:sldChg chg="modSp mod">
        <pc:chgData name="Mohamed Asim" userId="463e8671-0eec-4074-8616-21d10d9d1eab" providerId="ADAL" clId="{F4177DEC-32C8-4D08-8B63-45A7C608D293}" dt="2025-03-04T10:55:06.020" v="661" actId="207"/>
        <pc:sldMkLst>
          <pc:docMk/>
          <pc:sldMk cId="2958176816" sldId="292"/>
        </pc:sldMkLst>
        <pc:spChg chg="mod">
          <ac:chgData name="Mohamed Asim" userId="463e8671-0eec-4074-8616-21d10d9d1eab" providerId="ADAL" clId="{F4177DEC-32C8-4D08-8B63-45A7C608D293}" dt="2025-03-04T10:55:06.020" v="661" actId="207"/>
          <ac:spMkLst>
            <pc:docMk/>
            <pc:sldMk cId="2958176816" sldId="292"/>
            <ac:spMk id="3" creationId="{DACAB82E-A9C3-31B3-DD6C-A77587DFDF54}"/>
          </ac:spMkLst>
        </pc:spChg>
      </pc:sldChg>
      <pc:sldChg chg="modSp mod">
        <pc:chgData name="Mohamed Asim" userId="463e8671-0eec-4074-8616-21d10d9d1eab" providerId="ADAL" clId="{F4177DEC-32C8-4D08-8B63-45A7C608D293}" dt="2025-03-04T10:54:55.361" v="660" actId="207"/>
        <pc:sldMkLst>
          <pc:docMk/>
          <pc:sldMk cId="3492363486" sldId="293"/>
        </pc:sldMkLst>
        <pc:spChg chg="mod">
          <ac:chgData name="Mohamed Asim" userId="463e8671-0eec-4074-8616-21d10d9d1eab" providerId="ADAL" clId="{F4177DEC-32C8-4D08-8B63-45A7C608D293}" dt="2025-03-04T10:54:55.361" v="660" actId="207"/>
          <ac:spMkLst>
            <pc:docMk/>
            <pc:sldMk cId="3492363486" sldId="293"/>
            <ac:spMk id="3" creationId="{6EFDDB35-D388-4BB2-C4ED-F5601995BCB8}"/>
          </ac:spMkLst>
        </pc:spChg>
      </pc:sldChg>
      <pc:sldChg chg="modSp mod">
        <pc:chgData name="Mohamed Asim" userId="463e8671-0eec-4074-8616-21d10d9d1eab" providerId="ADAL" clId="{F4177DEC-32C8-4D08-8B63-45A7C608D293}" dt="2025-03-04T10:43:50.199" v="28" actId="13926"/>
        <pc:sldMkLst>
          <pc:docMk/>
          <pc:sldMk cId="3200593562" sldId="295"/>
        </pc:sldMkLst>
        <pc:spChg chg="mod">
          <ac:chgData name="Mohamed Asim" userId="463e8671-0eec-4074-8616-21d10d9d1eab" providerId="ADAL" clId="{F4177DEC-32C8-4D08-8B63-45A7C608D293}" dt="2025-03-04T10:43:50.199" v="28" actId="13926"/>
          <ac:spMkLst>
            <pc:docMk/>
            <pc:sldMk cId="3200593562" sldId="295"/>
            <ac:spMk id="3" creationId="{F0D00460-65BB-A2A0-C94A-104D163AA529}"/>
          </ac:spMkLst>
        </pc:spChg>
      </pc:sldChg>
      <pc:sldChg chg="modSp mod">
        <pc:chgData name="Mohamed Asim" userId="463e8671-0eec-4074-8616-21d10d9d1eab" providerId="ADAL" clId="{F4177DEC-32C8-4D08-8B63-45A7C608D293}" dt="2025-03-04T10:40:19.549" v="23" actId="5793"/>
        <pc:sldMkLst>
          <pc:docMk/>
          <pc:sldMk cId="2374592919" sldId="640"/>
        </pc:sldMkLst>
        <pc:spChg chg="mod">
          <ac:chgData name="Mohamed Asim" userId="463e8671-0eec-4074-8616-21d10d9d1eab" providerId="ADAL" clId="{F4177DEC-32C8-4D08-8B63-45A7C608D293}" dt="2025-03-04T10:40:19.549" v="23" actId="5793"/>
          <ac:spMkLst>
            <pc:docMk/>
            <pc:sldMk cId="2374592919" sldId="640"/>
            <ac:spMk id="3" creationId="{36E4907D-20FF-A2CE-5F06-9127381D5E6C}"/>
          </ac:spMkLst>
        </pc:spChg>
      </pc:sldChg>
      <pc:sldChg chg="modSp new mod">
        <pc:chgData name="Mohamed Asim" userId="463e8671-0eec-4074-8616-21d10d9d1eab" providerId="ADAL" clId="{F4177DEC-32C8-4D08-8B63-45A7C608D293}" dt="2025-03-04T14:31:59.253" v="957" actId="20577"/>
        <pc:sldMkLst>
          <pc:docMk/>
          <pc:sldMk cId="1618602668" sldId="641"/>
        </pc:sldMkLst>
        <pc:spChg chg="mod">
          <ac:chgData name="Mohamed Asim" userId="463e8671-0eec-4074-8616-21d10d9d1eab" providerId="ADAL" clId="{F4177DEC-32C8-4D08-8B63-45A7C608D293}" dt="2025-03-04T14:30:12.205" v="819" actId="20577"/>
          <ac:spMkLst>
            <pc:docMk/>
            <pc:sldMk cId="1618602668" sldId="641"/>
            <ac:spMk id="2" creationId="{5FD228A6-9734-1450-6507-EA61A539E1B7}"/>
          </ac:spMkLst>
        </pc:spChg>
        <pc:spChg chg="mod">
          <ac:chgData name="Mohamed Asim" userId="463e8671-0eec-4074-8616-21d10d9d1eab" providerId="ADAL" clId="{F4177DEC-32C8-4D08-8B63-45A7C608D293}" dt="2025-03-04T14:31:59.253" v="957" actId="20577"/>
          <ac:spMkLst>
            <pc:docMk/>
            <pc:sldMk cId="1618602668" sldId="641"/>
            <ac:spMk id="3" creationId="{30BFBD17-80F6-32F7-7E31-FE82CC11CD1F}"/>
          </ac:spMkLst>
        </pc:spChg>
      </pc:sldChg>
      <pc:sldChg chg="new del">
        <pc:chgData name="Mohamed Asim" userId="463e8671-0eec-4074-8616-21d10d9d1eab" providerId="ADAL" clId="{F4177DEC-32C8-4D08-8B63-45A7C608D293}" dt="2025-03-04T10:55:21.957" v="663" actId="680"/>
        <pc:sldMkLst>
          <pc:docMk/>
          <pc:sldMk cId="3673614000" sldId="641"/>
        </pc:sldMkLst>
      </pc:sldChg>
      <pc:sldChg chg="addSp modSp new mod ord">
        <pc:chgData name="Mohamed Asim" userId="463e8671-0eec-4074-8616-21d10d9d1eab" providerId="ADAL" clId="{F4177DEC-32C8-4D08-8B63-45A7C608D293}" dt="2025-03-04T14:28:59.692" v="793" actId="113"/>
        <pc:sldMkLst>
          <pc:docMk/>
          <pc:sldMk cId="156299453" sldId="642"/>
        </pc:sldMkLst>
        <pc:spChg chg="add mod">
          <ac:chgData name="Mohamed Asim" userId="463e8671-0eec-4074-8616-21d10d9d1eab" providerId="ADAL" clId="{F4177DEC-32C8-4D08-8B63-45A7C608D293}" dt="2025-03-04T14:28:59.692" v="793" actId="113"/>
          <ac:spMkLst>
            <pc:docMk/>
            <pc:sldMk cId="156299453" sldId="642"/>
            <ac:spMk id="3" creationId="{B34FBC75-8116-41BB-E59A-CD792EF55549}"/>
          </ac:spMkLst>
        </pc:spChg>
      </pc:sldChg>
      <pc:sldMasterChg chg="del delSldLayout">
        <pc:chgData name="Mohamed Asim" userId="463e8671-0eec-4074-8616-21d10d9d1eab" providerId="ADAL" clId="{F4177DEC-32C8-4D08-8B63-45A7C608D293}" dt="2025-03-04T10:40:13.700" v="5"/>
        <pc:sldMasterMkLst>
          <pc:docMk/>
          <pc:sldMasterMk cId="3994187330" sldId="2147483650"/>
        </pc:sldMasterMkLst>
        <pc:sldLayoutChg chg="del">
          <pc:chgData name="Mohamed Asim" userId="463e8671-0eec-4074-8616-21d10d9d1eab" providerId="ADAL" clId="{F4177DEC-32C8-4D08-8B63-45A7C608D293}" dt="2025-03-04T10:40:13.700" v="5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6"/>
        <pc:sldMasterMkLst>
          <pc:docMk/>
          <pc:sldMasterMk cId="99430989" sldId="2147483652"/>
        </pc:sldMasterMkLst>
        <pc:sldLayoutChg chg="del">
          <pc:chgData name="Mohamed Asim" userId="463e8671-0eec-4074-8616-21d10d9d1eab" providerId="ADAL" clId="{F4177DEC-32C8-4D08-8B63-45A7C608D293}" dt="2025-03-04T10:40:13.700" v="6"/>
          <pc:sldLayoutMkLst>
            <pc:docMk/>
            <pc:sldMasterMk cId="99430989" sldId="2147483652"/>
            <pc:sldLayoutMk cId="114797263" sldId="2147483676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7"/>
        <pc:sldMasterMkLst>
          <pc:docMk/>
          <pc:sldMasterMk cId="503966888" sldId="2147483653"/>
        </pc:sldMasterMkLst>
        <pc:sldLayoutChg chg="del">
          <pc:chgData name="Mohamed Asim" userId="463e8671-0eec-4074-8616-21d10d9d1eab" providerId="ADAL" clId="{F4177DEC-32C8-4D08-8B63-45A7C608D293}" dt="2025-03-04T10:40:13.700" v="7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8"/>
        <pc:sldMasterMkLst>
          <pc:docMk/>
          <pc:sldMasterMk cId="19418140" sldId="2147483654"/>
        </pc:sldMasterMkLst>
        <pc:sldLayoutChg chg="del">
          <pc:chgData name="Mohamed Asim" userId="463e8671-0eec-4074-8616-21d10d9d1eab" providerId="ADAL" clId="{F4177DEC-32C8-4D08-8B63-45A7C608D293}" dt="2025-03-04T10:40:13.700" v="8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9"/>
        <pc:sldMasterMkLst>
          <pc:docMk/>
          <pc:sldMasterMk cId="537362470" sldId="2147483656"/>
        </pc:sldMasterMkLst>
        <pc:sldLayoutChg chg="del">
          <pc:chgData name="Mohamed Asim" userId="463e8671-0eec-4074-8616-21d10d9d1eab" providerId="ADAL" clId="{F4177DEC-32C8-4D08-8B63-45A7C608D293}" dt="2025-03-04T10:40:13.700" v="9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9"/>
        <pc:sldMasterMkLst>
          <pc:docMk/>
          <pc:sldMasterMk cId="1800093731" sldId="2147483659"/>
        </pc:sldMasterMkLst>
        <pc:sldLayoutChg chg="del">
          <pc:chgData name="Mohamed Asim" userId="463e8671-0eec-4074-8616-21d10d9d1eab" providerId="ADAL" clId="{F4177DEC-32C8-4D08-8B63-45A7C608D293}" dt="2025-03-04T10:40:13.700" v="19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20"/>
        <pc:sldMasterMkLst>
          <pc:docMk/>
          <pc:sldMasterMk cId="2581267852" sldId="2147483662"/>
        </pc:sldMasterMkLst>
        <pc:sldLayoutChg chg="del">
          <pc:chgData name="Mohamed Asim" userId="463e8671-0eec-4074-8616-21d10d9d1eab" providerId="ADAL" clId="{F4177DEC-32C8-4D08-8B63-45A7C608D293}" dt="2025-03-04T10:40:13.700" v="20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21"/>
        <pc:sldMasterMkLst>
          <pc:docMk/>
          <pc:sldMasterMk cId="754378712" sldId="2147483666"/>
        </pc:sldMasterMkLst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21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0"/>
        <pc:sldMasterMkLst>
          <pc:docMk/>
          <pc:sldMasterMk cId="1466483333" sldId="2147483706"/>
        </pc:sldMasterMkLst>
        <pc:sldLayoutChg chg="del">
          <pc:chgData name="Mohamed Asim" userId="463e8671-0eec-4074-8616-21d10d9d1eab" providerId="ADAL" clId="{F4177DEC-32C8-4D08-8B63-45A7C608D293}" dt="2025-03-04T10:40:13.700" v="10"/>
          <pc:sldLayoutMkLst>
            <pc:docMk/>
            <pc:sldMasterMk cId="1466483333" sldId="2147483706"/>
            <pc:sldLayoutMk cId="1423767212" sldId="2147483707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1"/>
        <pc:sldMasterMkLst>
          <pc:docMk/>
          <pc:sldMasterMk cId="897765364" sldId="2147483708"/>
        </pc:sldMasterMkLst>
        <pc:sldLayoutChg chg="del">
          <pc:chgData name="Mohamed Asim" userId="463e8671-0eec-4074-8616-21d10d9d1eab" providerId="ADAL" clId="{F4177DEC-32C8-4D08-8B63-45A7C608D293}" dt="2025-03-04T10:40:13.700" v="11"/>
          <pc:sldLayoutMkLst>
            <pc:docMk/>
            <pc:sldMasterMk cId="897765364" sldId="2147483708"/>
            <pc:sldLayoutMk cId="3262394580" sldId="2147483709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2"/>
        <pc:sldMasterMkLst>
          <pc:docMk/>
          <pc:sldMasterMk cId="677080840" sldId="2147483710"/>
        </pc:sldMasterMkLst>
        <pc:sldLayoutChg chg="del">
          <pc:chgData name="Mohamed Asim" userId="463e8671-0eec-4074-8616-21d10d9d1eab" providerId="ADAL" clId="{F4177DEC-32C8-4D08-8B63-45A7C608D293}" dt="2025-03-04T10:40:13.700" v="12"/>
          <pc:sldLayoutMkLst>
            <pc:docMk/>
            <pc:sldMasterMk cId="677080840" sldId="2147483710"/>
            <pc:sldLayoutMk cId="3996945441" sldId="2147483711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3"/>
        <pc:sldMasterMkLst>
          <pc:docMk/>
          <pc:sldMasterMk cId="298413319" sldId="2147483712"/>
        </pc:sldMasterMkLst>
        <pc:sldLayoutChg chg="del">
          <pc:chgData name="Mohamed Asim" userId="463e8671-0eec-4074-8616-21d10d9d1eab" providerId="ADAL" clId="{F4177DEC-32C8-4D08-8B63-45A7C608D293}" dt="2025-03-04T10:40:13.700" v="13"/>
          <pc:sldLayoutMkLst>
            <pc:docMk/>
            <pc:sldMasterMk cId="298413319" sldId="2147483712"/>
            <pc:sldLayoutMk cId="816941431" sldId="2147483713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3"/>
          <pc:sldLayoutMkLst>
            <pc:docMk/>
            <pc:sldMasterMk cId="298413319" sldId="2147483712"/>
            <pc:sldLayoutMk cId="3565923465" sldId="2147483726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4"/>
        <pc:sldMasterMkLst>
          <pc:docMk/>
          <pc:sldMasterMk cId="3785228503" sldId="2147483714"/>
        </pc:sldMasterMkLst>
        <pc:sldLayoutChg chg="del">
          <pc:chgData name="Mohamed Asim" userId="463e8671-0eec-4074-8616-21d10d9d1eab" providerId="ADAL" clId="{F4177DEC-32C8-4D08-8B63-45A7C608D293}" dt="2025-03-04T10:40:13.700" v="14"/>
          <pc:sldLayoutMkLst>
            <pc:docMk/>
            <pc:sldMasterMk cId="3785228503" sldId="2147483714"/>
            <pc:sldLayoutMk cId="198213857" sldId="2147483715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4"/>
          <pc:sldLayoutMkLst>
            <pc:docMk/>
            <pc:sldMasterMk cId="3785228503" sldId="2147483714"/>
            <pc:sldLayoutMk cId="1872040849" sldId="2147483727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5"/>
        <pc:sldMasterMkLst>
          <pc:docMk/>
          <pc:sldMasterMk cId="1861407090" sldId="2147483716"/>
        </pc:sldMasterMkLst>
        <pc:sldLayoutChg chg="del">
          <pc:chgData name="Mohamed Asim" userId="463e8671-0eec-4074-8616-21d10d9d1eab" providerId="ADAL" clId="{F4177DEC-32C8-4D08-8B63-45A7C608D293}" dt="2025-03-04T10:40:13.700" v="15"/>
          <pc:sldLayoutMkLst>
            <pc:docMk/>
            <pc:sldMasterMk cId="1861407090" sldId="2147483716"/>
            <pc:sldLayoutMk cId="3638965304" sldId="2147483717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5"/>
          <pc:sldLayoutMkLst>
            <pc:docMk/>
            <pc:sldMasterMk cId="1861407090" sldId="2147483716"/>
            <pc:sldLayoutMk cId="3495813088" sldId="2147483728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6"/>
        <pc:sldMasterMkLst>
          <pc:docMk/>
          <pc:sldMasterMk cId="42203895" sldId="2147483718"/>
        </pc:sldMasterMkLst>
        <pc:sldLayoutChg chg="del">
          <pc:chgData name="Mohamed Asim" userId="463e8671-0eec-4074-8616-21d10d9d1eab" providerId="ADAL" clId="{F4177DEC-32C8-4D08-8B63-45A7C608D293}" dt="2025-03-04T10:40:13.700" v="16"/>
          <pc:sldLayoutMkLst>
            <pc:docMk/>
            <pc:sldMasterMk cId="42203895" sldId="2147483718"/>
            <pc:sldLayoutMk cId="1582093728" sldId="2147483719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6"/>
          <pc:sldLayoutMkLst>
            <pc:docMk/>
            <pc:sldMasterMk cId="42203895" sldId="2147483718"/>
            <pc:sldLayoutMk cId="2673616822" sldId="2147483729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7"/>
        <pc:sldMasterMkLst>
          <pc:docMk/>
          <pc:sldMasterMk cId="3921216059" sldId="2147483720"/>
        </pc:sldMasterMkLst>
        <pc:sldLayoutChg chg="del">
          <pc:chgData name="Mohamed Asim" userId="463e8671-0eec-4074-8616-21d10d9d1eab" providerId="ADAL" clId="{F4177DEC-32C8-4D08-8B63-45A7C608D293}" dt="2025-03-04T10:40:13.700" v="17"/>
          <pc:sldLayoutMkLst>
            <pc:docMk/>
            <pc:sldMasterMk cId="3921216059" sldId="2147483720"/>
            <pc:sldLayoutMk cId="3706359216" sldId="2147483721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7"/>
          <pc:sldLayoutMkLst>
            <pc:docMk/>
            <pc:sldMasterMk cId="3921216059" sldId="2147483720"/>
            <pc:sldLayoutMk cId="585397008" sldId="2147483724"/>
          </pc:sldLayoutMkLst>
        </pc:sldLayoutChg>
      </pc:sldMasterChg>
      <pc:sldMasterChg chg="del delSldLayout">
        <pc:chgData name="Mohamed Asim" userId="463e8671-0eec-4074-8616-21d10d9d1eab" providerId="ADAL" clId="{F4177DEC-32C8-4D08-8B63-45A7C608D293}" dt="2025-03-04T10:40:13.700" v="18"/>
        <pc:sldMasterMkLst>
          <pc:docMk/>
          <pc:sldMasterMk cId="2412027871" sldId="2147483722"/>
        </pc:sldMasterMkLst>
        <pc:sldLayoutChg chg="del">
          <pc:chgData name="Mohamed Asim" userId="463e8671-0eec-4074-8616-21d10d9d1eab" providerId="ADAL" clId="{F4177DEC-32C8-4D08-8B63-45A7C608D293}" dt="2025-03-04T10:40:13.700" v="18"/>
          <pc:sldLayoutMkLst>
            <pc:docMk/>
            <pc:sldMasterMk cId="2412027871" sldId="2147483722"/>
            <pc:sldLayoutMk cId="3226134424" sldId="2147483723"/>
          </pc:sldLayoutMkLst>
        </pc:sldLayoutChg>
        <pc:sldLayoutChg chg="del">
          <pc:chgData name="Mohamed Asim" userId="463e8671-0eec-4074-8616-21d10d9d1eab" providerId="ADAL" clId="{F4177DEC-32C8-4D08-8B63-45A7C608D293}" dt="2025-03-04T10:40:13.700" v="18"/>
          <pc:sldLayoutMkLst>
            <pc:docMk/>
            <pc:sldMasterMk cId="2412027871" sldId="2147483722"/>
            <pc:sldLayoutMk cId="3399310089" sldId="2147483725"/>
          </pc:sldLayoutMkLst>
        </pc:sldLayoutChg>
      </pc:sldMasterChg>
    </pc:docChg>
  </pc:docChgLst>
  <pc:docChgLst>
    <pc:chgData name="Mohamed Asim" userId="463e8671-0eec-4074-8616-21d10d9d1eab" providerId="ADAL" clId="{DA367749-8C80-40CB-AF8D-C2D23A84643C}"/>
    <pc:docChg chg="undo custSel addSld delSld modSld sldOrd">
      <pc:chgData name="Mohamed Asim" userId="463e8671-0eec-4074-8616-21d10d9d1eab" providerId="ADAL" clId="{DA367749-8C80-40CB-AF8D-C2D23A84643C}" dt="2023-11-07T15:53:22.358" v="5704" actId="2696"/>
      <pc:docMkLst>
        <pc:docMk/>
      </pc:docMkLst>
      <pc:sldChg chg="modSp mod">
        <pc:chgData name="Mohamed Asim" userId="463e8671-0eec-4074-8616-21d10d9d1eab" providerId="ADAL" clId="{DA367749-8C80-40CB-AF8D-C2D23A84643C}" dt="2023-10-31T14:22:42.462" v="3667" actId="20577"/>
        <pc:sldMkLst>
          <pc:docMk/>
          <pc:sldMk cId="675937917" sldId="263"/>
        </pc:sldMkLst>
      </pc:sldChg>
      <pc:sldChg chg="addSp delSp modSp mod ord setBg">
        <pc:chgData name="Mohamed Asim" userId="463e8671-0eec-4074-8616-21d10d9d1eab" providerId="ADAL" clId="{DA367749-8C80-40CB-AF8D-C2D23A84643C}" dt="2023-10-26T12:00:50.956" v="255" actId="1076"/>
        <pc:sldMkLst>
          <pc:docMk/>
          <pc:sldMk cId="1116631375" sldId="264"/>
        </pc:sldMkLst>
      </pc:sldChg>
      <pc:sldChg chg="addSp delSp modSp new mod setBg">
        <pc:chgData name="Mohamed Asim" userId="463e8671-0eec-4074-8616-21d10d9d1eab" providerId="ADAL" clId="{DA367749-8C80-40CB-AF8D-C2D23A84643C}" dt="2023-10-26T11:59:21.192" v="251" actId="20577"/>
        <pc:sldMkLst>
          <pc:docMk/>
          <pc:sldMk cId="4139315499" sldId="265"/>
        </pc:sldMkLst>
      </pc:sldChg>
      <pc:sldChg chg="addSp delSp modSp new del mod setBg">
        <pc:chgData name="Mohamed Asim" userId="463e8671-0eec-4074-8616-21d10d9d1eab" providerId="ADAL" clId="{DA367749-8C80-40CB-AF8D-C2D23A84643C}" dt="2023-10-26T12:22:42.479" v="388" actId="2696"/>
        <pc:sldMkLst>
          <pc:docMk/>
          <pc:sldMk cId="3050548601" sldId="266"/>
        </pc:sldMkLst>
      </pc:sldChg>
      <pc:sldChg chg="modSp new mod">
        <pc:chgData name="Mohamed Asim" userId="463e8671-0eec-4074-8616-21d10d9d1eab" providerId="ADAL" clId="{DA367749-8C80-40CB-AF8D-C2D23A84643C}" dt="2023-10-26T12:31:10.564" v="700" actId="20577"/>
        <pc:sldMkLst>
          <pc:docMk/>
          <pc:sldMk cId="3461769883" sldId="267"/>
        </pc:sldMkLst>
      </pc:sldChg>
      <pc:sldChg chg="addSp delSp modSp new mod ord setBg">
        <pc:chgData name="Mohamed Asim" userId="463e8671-0eec-4074-8616-21d10d9d1eab" providerId="ADAL" clId="{DA367749-8C80-40CB-AF8D-C2D23A84643C}" dt="2023-10-31T15:19:05.892" v="4274"/>
        <pc:sldMkLst>
          <pc:docMk/>
          <pc:sldMk cId="2358251962" sldId="268"/>
        </pc:sldMkLst>
      </pc:sldChg>
      <pc:sldChg chg="modSp new mod">
        <pc:chgData name="Mohamed Asim" userId="463e8671-0eec-4074-8616-21d10d9d1eab" providerId="ADAL" clId="{DA367749-8C80-40CB-AF8D-C2D23A84643C}" dt="2023-10-26T12:34:28.448" v="774" actId="207"/>
        <pc:sldMkLst>
          <pc:docMk/>
          <pc:sldMk cId="1210106234" sldId="269"/>
        </pc:sldMkLst>
      </pc:sldChg>
      <pc:sldChg chg="addSp delSp modSp new del mod">
        <pc:chgData name="Mohamed Asim" userId="463e8671-0eec-4074-8616-21d10d9d1eab" providerId="ADAL" clId="{DA367749-8C80-40CB-AF8D-C2D23A84643C}" dt="2023-10-26T12:38:36.460" v="924" actId="2696"/>
        <pc:sldMkLst>
          <pc:docMk/>
          <pc:sldMk cId="3154910769" sldId="270"/>
        </pc:sldMkLst>
      </pc:sldChg>
      <pc:sldChg chg="addSp delSp modSp new mod setBg">
        <pc:chgData name="Mohamed Asim" userId="463e8671-0eec-4074-8616-21d10d9d1eab" providerId="ADAL" clId="{DA367749-8C80-40CB-AF8D-C2D23A84643C}" dt="2023-10-26T12:38:30.350" v="923" actId="1076"/>
        <pc:sldMkLst>
          <pc:docMk/>
          <pc:sldMk cId="2112509415" sldId="271"/>
        </pc:sldMkLst>
      </pc:sldChg>
      <pc:sldChg chg="modSp new mod ord">
        <pc:chgData name="Mohamed Asim" userId="463e8671-0eec-4074-8616-21d10d9d1eab" providerId="ADAL" clId="{DA367749-8C80-40CB-AF8D-C2D23A84643C}" dt="2023-11-07T15:52:06.566" v="5661" actId="27636"/>
        <pc:sldMkLst>
          <pc:docMk/>
          <pc:sldMk cId="2225975747" sldId="272"/>
        </pc:sldMkLst>
      </pc:sldChg>
      <pc:sldChg chg="modSp new del mod ord">
        <pc:chgData name="Mohamed Asim" userId="463e8671-0eec-4074-8616-21d10d9d1eab" providerId="ADAL" clId="{DA367749-8C80-40CB-AF8D-C2D23A84643C}" dt="2023-11-05T11:15:07.175" v="4786" actId="2696"/>
        <pc:sldMkLst>
          <pc:docMk/>
          <pc:sldMk cId="2454603355" sldId="273"/>
        </pc:sldMkLst>
      </pc:sldChg>
      <pc:sldChg chg="addSp delSp modSp new del mod setBg">
        <pc:chgData name="Mohamed Asim" userId="463e8671-0eec-4074-8616-21d10d9d1eab" providerId="ADAL" clId="{DA367749-8C80-40CB-AF8D-C2D23A84643C}" dt="2023-11-05T11:15:32.914" v="4787" actId="2696"/>
        <pc:sldMkLst>
          <pc:docMk/>
          <pc:sldMk cId="2296024015" sldId="274"/>
        </pc:sldMkLst>
      </pc:sldChg>
      <pc:sldChg chg="addSp delSp modSp new del mod setBg">
        <pc:chgData name="Mohamed Asim" userId="463e8671-0eec-4074-8616-21d10d9d1eab" providerId="ADAL" clId="{DA367749-8C80-40CB-AF8D-C2D23A84643C}" dt="2023-11-05T11:15:34.492" v="4788" actId="2696"/>
        <pc:sldMkLst>
          <pc:docMk/>
          <pc:sldMk cId="1890212647" sldId="275"/>
        </pc:sldMkLst>
      </pc:sldChg>
      <pc:sldChg chg="addSp delSp modSp new del mod setBg">
        <pc:chgData name="Mohamed Asim" userId="463e8671-0eec-4074-8616-21d10d9d1eab" providerId="ADAL" clId="{DA367749-8C80-40CB-AF8D-C2D23A84643C}" dt="2023-10-31T15:23:24.227" v="4545" actId="2696"/>
        <pc:sldMkLst>
          <pc:docMk/>
          <pc:sldMk cId="1869701821" sldId="276"/>
        </pc:sldMkLst>
      </pc:sldChg>
      <pc:sldChg chg="modSp new mod">
        <pc:chgData name="Mohamed Asim" userId="463e8671-0eec-4074-8616-21d10d9d1eab" providerId="ADAL" clId="{DA367749-8C80-40CB-AF8D-C2D23A84643C}" dt="2023-11-05T11:15:56.335" v="4790" actId="27636"/>
        <pc:sldMkLst>
          <pc:docMk/>
          <pc:sldMk cId="1597344782" sldId="277"/>
        </pc:sldMkLst>
      </pc:sldChg>
      <pc:sldChg chg="addSp modSp new mod">
        <pc:chgData name="Mohamed Asim" userId="463e8671-0eec-4074-8616-21d10d9d1eab" providerId="ADAL" clId="{DA367749-8C80-40CB-AF8D-C2D23A84643C}" dt="2023-11-07T15:48:39.806" v="5648" actId="20577"/>
        <pc:sldMkLst>
          <pc:docMk/>
          <pc:sldMk cId="86729773" sldId="278"/>
        </pc:sldMkLst>
      </pc:sldChg>
      <pc:sldChg chg="del">
        <pc:chgData name="Mohamed Asim" userId="463e8671-0eec-4074-8616-21d10d9d1eab" providerId="ADAL" clId="{DA367749-8C80-40CB-AF8D-C2D23A84643C}" dt="2023-10-25T14:21:52.377" v="202" actId="2696"/>
        <pc:sldMkLst>
          <pc:docMk/>
          <pc:sldMk cId="3242883234" sldId="278"/>
        </pc:sldMkLst>
      </pc:sldChg>
      <pc:sldChg chg="modSp new mod">
        <pc:chgData name="Mohamed Asim" userId="463e8671-0eec-4074-8616-21d10d9d1eab" providerId="ADAL" clId="{DA367749-8C80-40CB-AF8D-C2D23A84643C}" dt="2023-10-26T14:54:27" v="2194" actId="5793"/>
        <pc:sldMkLst>
          <pc:docMk/>
          <pc:sldMk cId="710976818" sldId="279"/>
        </pc:sldMkLst>
      </pc:sldChg>
      <pc:sldChg chg="del">
        <pc:chgData name="Mohamed Asim" userId="463e8671-0eec-4074-8616-21d10d9d1eab" providerId="ADAL" clId="{DA367749-8C80-40CB-AF8D-C2D23A84643C}" dt="2023-10-25T14:21:43.603" v="200" actId="47"/>
        <pc:sldMkLst>
          <pc:docMk/>
          <pc:sldMk cId="3319114243" sldId="279"/>
        </pc:sldMkLst>
      </pc:sldChg>
      <pc:sldChg chg="modSp new mod ord">
        <pc:chgData name="Mohamed Asim" userId="463e8671-0eec-4074-8616-21d10d9d1eab" providerId="ADAL" clId="{DA367749-8C80-40CB-AF8D-C2D23A84643C}" dt="2023-10-31T15:24:32.172" v="4549"/>
        <pc:sldMkLst>
          <pc:docMk/>
          <pc:sldMk cId="1990704171" sldId="280"/>
        </pc:sldMkLst>
      </pc:sldChg>
      <pc:sldChg chg="del">
        <pc:chgData name="Mohamed Asim" userId="463e8671-0eec-4074-8616-21d10d9d1eab" providerId="ADAL" clId="{DA367749-8C80-40CB-AF8D-C2D23A84643C}" dt="2023-10-25T14:22:04.939" v="220" actId="2696"/>
        <pc:sldMkLst>
          <pc:docMk/>
          <pc:sldMk cId="3661668686" sldId="280"/>
        </pc:sldMkLst>
      </pc:sldChg>
      <pc:sldChg chg="modSp new mod">
        <pc:chgData name="Mohamed Asim" userId="463e8671-0eec-4074-8616-21d10d9d1eab" providerId="ADAL" clId="{DA367749-8C80-40CB-AF8D-C2D23A84643C}" dt="2023-10-26T15:05:34.802" v="2660" actId="20577"/>
        <pc:sldMkLst>
          <pc:docMk/>
          <pc:sldMk cId="2053908491" sldId="281"/>
        </pc:sldMkLst>
      </pc:sldChg>
      <pc:sldChg chg="del">
        <pc:chgData name="Mohamed Asim" userId="463e8671-0eec-4074-8616-21d10d9d1eab" providerId="ADAL" clId="{DA367749-8C80-40CB-AF8D-C2D23A84643C}" dt="2023-10-25T14:22:04.187" v="219" actId="2696"/>
        <pc:sldMkLst>
          <pc:docMk/>
          <pc:sldMk cId="3484789313" sldId="281"/>
        </pc:sldMkLst>
      </pc:sldChg>
      <pc:sldChg chg="modSp new mod">
        <pc:chgData name="Mohamed Asim" userId="463e8671-0eec-4074-8616-21d10d9d1eab" providerId="ADAL" clId="{DA367749-8C80-40CB-AF8D-C2D23A84643C}" dt="2023-10-26T15:07:45.209" v="2687" actId="27636"/>
        <pc:sldMkLst>
          <pc:docMk/>
          <pc:sldMk cId="166689391" sldId="282"/>
        </pc:sldMkLst>
      </pc:sldChg>
      <pc:sldChg chg="del">
        <pc:chgData name="Mohamed Asim" userId="463e8671-0eec-4074-8616-21d10d9d1eab" providerId="ADAL" clId="{DA367749-8C80-40CB-AF8D-C2D23A84643C}" dt="2023-10-25T14:22:03.476" v="218" actId="2696"/>
        <pc:sldMkLst>
          <pc:docMk/>
          <pc:sldMk cId="3769560418" sldId="282"/>
        </pc:sldMkLst>
      </pc:sldChg>
      <pc:sldChg chg="del">
        <pc:chgData name="Mohamed Asim" userId="463e8671-0eec-4074-8616-21d10d9d1eab" providerId="ADAL" clId="{DA367749-8C80-40CB-AF8D-C2D23A84643C}" dt="2023-10-25T14:21:57.268" v="209" actId="2696"/>
        <pc:sldMkLst>
          <pc:docMk/>
          <pc:sldMk cId="303724706" sldId="283"/>
        </pc:sldMkLst>
      </pc:sldChg>
      <pc:sldChg chg="modSp new mod">
        <pc:chgData name="Mohamed Asim" userId="463e8671-0eec-4074-8616-21d10d9d1eab" providerId="ADAL" clId="{DA367749-8C80-40CB-AF8D-C2D23A84643C}" dt="2023-10-26T15:08:56.959" v="2714" actId="27636"/>
        <pc:sldMkLst>
          <pc:docMk/>
          <pc:sldMk cId="2532689174" sldId="283"/>
        </pc:sldMkLst>
      </pc:sldChg>
      <pc:sldChg chg="modSp new mod">
        <pc:chgData name="Mohamed Asim" userId="463e8671-0eec-4074-8616-21d10d9d1eab" providerId="ADAL" clId="{DA367749-8C80-40CB-AF8D-C2D23A84643C}" dt="2023-10-26T15:13:42.878" v="3059" actId="20577"/>
        <pc:sldMkLst>
          <pc:docMk/>
          <pc:sldMk cId="1909698908" sldId="284"/>
        </pc:sldMkLst>
      </pc:sldChg>
      <pc:sldChg chg="del">
        <pc:chgData name="Mohamed Asim" userId="463e8671-0eec-4074-8616-21d10d9d1eab" providerId="ADAL" clId="{DA367749-8C80-40CB-AF8D-C2D23A84643C}" dt="2023-10-25T14:21:56.576" v="208" actId="2696"/>
        <pc:sldMkLst>
          <pc:docMk/>
          <pc:sldMk cId="96227227" sldId="285"/>
        </pc:sldMkLst>
      </pc:sldChg>
      <pc:sldChg chg="modSp new del mod ord">
        <pc:chgData name="Mohamed Asim" userId="463e8671-0eec-4074-8616-21d10d9d1eab" providerId="ADAL" clId="{DA367749-8C80-40CB-AF8D-C2D23A84643C}" dt="2023-11-07T15:32:54.674" v="5094" actId="2696"/>
        <pc:sldMkLst>
          <pc:docMk/>
          <pc:sldMk cId="1992150160" sldId="285"/>
        </pc:sldMkLst>
      </pc:sldChg>
      <pc:sldChg chg="addSp delSp modSp new mod setBg">
        <pc:chgData name="Mohamed Asim" userId="463e8671-0eec-4074-8616-21d10d9d1eab" providerId="ADAL" clId="{DA367749-8C80-40CB-AF8D-C2D23A84643C}" dt="2023-10-26T15:29:46.149" v="3515" actId="14100"/>
        <pc:sldMkLst>
          <pc:docMk/>
          <pc:sldMk cId="1610015034" sldId="286"/>
        </pc:sldMkLst>
      </pc:sldChg>
      <pc:sldChg chg="del">
        <pc:chgData name="Mohamed Asim" userId="463e8671-0eec-4074-8616-21d10d9d1eab" providerId="ADAL" clId="{DA367749-8C80-40CB-AF8D-C2D23A84643C}" dt="2023-10-25T14:22:02.789" v="217" actId="2696"/>
        <pc:sldMkLst>
          <pc:docMk/>
          <pc:sldMk cId="600456277" sldId="287"/>
        </pc:sldMkLst>
      </pc:sldChg>
      <pc:sldChg chg="addSp delSp modSp new mod ord setBg">
        <pc:chgData name="Mohamed Asim" userId="463e8671-0eec-4074-8616-21d10d9d1eab" providerId="ADAL" clId="{DA367749-8C80-40CB-AF8D-C2D23A84643C}" dt="2023-11-02T13:36:57.340" v="4644" actId="20577"/>
        <pc:sldMkLst>
          <pc:docMk/>
          <pc:sldMk cId="4180619513" sldId="287"/>
        </pc:sldMkLst>
      </pc:sldChg>
      <pc:sldChg chg="del">
        <pc:chgData name="Mohamed Asim" userId="463e8671-0eec-4074-8616-21d10d9d1eab" providerId="ADAL" clId="{DA367749-8C80-40CB-AF8D-C2D23A84643C}" dt="2023-10-25T14:22:02.117" v="216" actId="2696"/>
        <pc:sldMkLst>
          <pc:docMk/>
          <pc:sldMk cId="1110255777" sldId="288"/>
        </pc:sldMkLst>
      </pc:sldChg>
      <pc:sldChg chg="addSp delSp modSp new mod ord setBg">
        <pc:chgData name="Mohamed Asim" userId="463e8671-0eec-4074-8616-21d10d9d1eab" providerId="ADAL" clId="{DA367749-8C80-40CB-AF8D-C2D23A84643C}" dt="2023-11-02T13:38:38.278" v="4680" actId="14100"/>
        <pc:sldMkLst>
          <pc:docMk/>
          <pc:sldMk cId="3993947022" sldId="288"/>
        </pc:sldMkLst>
      </pc:sldChg>
      <pc:sldChg chg="del">
        <pc:chgData name="Mohamed Asim" userId="463e8671-0eec-4074-8616-21d10d9d1eab" providerId="ADAL" clId="{DA367749-8C80-40CB-AF8D-C2D23A84643C}" dt="2023-10-25T14:22:00.083" v="213" actId="2696"/>
        <pc:sldMkLst>
          <pc:docMk/>
          <pc:sldMk cId="1445477721" sldId="289"/>
        </pc:sldMkLst>
      </pc:sldChg>
      <pc:sldChg chg="addSp delSp modSp new mod setBg">
        <pc:chgData name="Mohamed Asim" userId="463e8671-0eec-4074-8616-21d10d9d1eab" providerId="ADAL" clId="{DA367749-8C80-40CB-AF8D-C2D23A84643C}" dt="2023-10-26T15:48:06.564" v="3626" actId="20577"/>
        <pc:sldMkLst>
          <pc:docMk/>
          <pc:sldMk cId="1849766615" sldId="289"/>
        </pc:sldMkLst>
      </pc:sldChg>
      <pc:sldChg chg="modSp new del mod">
        <pc:chgData name="Mohamed Asim" userId="463e8671-0eec-4074-8616-21d10d9d1eab" providerId="ADAL" clId="{DA367749-8C80-40CB-AF8D-C2D23A84643C}" dt="2023-10-31T15:19:29.780" v="4275" actId="2696"/>
        <pc:sldMkLst>
          <pc:docMk/>
          <pc:sldMk cId="1634849028" sldId="290"/>
        </pc:sldMkLst>
      </pc:sldChg>
      <pc:sldChg chg="modSp new del mod ord">
        <pc:chgData name="Mohamed Asim" userId="463e8671-0eec-4074-8616-21d10d9d1eab" providerId="ADAL" clId="{DA367749-8C80-40CB-AF8D-C2D23A84643C}" dt="2023-10-31T15:19:32.026" v="4276" actId="2696"/>
        <pc:sldMkLst>
          <pc:docMk/>
          <pc:sldMk cId="3370154307" sldId="291"/>
        </pc:sldMkLst>
      </pc:sldChg>
      <pc:sldChg chg="del">
        <pc:chgData name="Mohamed Asim" userId="463e8671-0eec-4074-8616-21d10d9d1eab" providerId="ADAL" clId="{DA367749-8C80-40CB-AF8D-C2D23A84643C}" dt="2023-10-25T14:22:00.744" v="214" actId="2696"/>
        <pc:sldMkLst>
          <pc:docMk/>
          <pc:sldMk cId="3937430134" sldId="291"/>
        </pc:sldMkLst>
      </pc:sldChg>
      <pc:sldChg chg="modSp new mod ord">
        <pc:chgData name="Mohamed Asim" userId="463e8671-0eec-4074-8616-21d10d9d1eab" providerId="ADAL" clId="{DA367749-8C80-40CB-AF8D-C2D23A84643C}" dt="2023-10-31T15:10:36.599" v="3923" actId="20577"/>
        <pc:sldMkLst>
          <pc:docMk/>
          <pc:sldMk cId="2958176816" sldId="292"/>
        </pc:sldMkLst>
      </pc:sldChg>
      <pc:sldChg chg="del">
        <pc:chgData name="Mohamed Asim" userId="463e8671-0eec-4074-8616-21d10d9d1eab" providerId="ADAL" clId="{DA367749-8C80-40CB-AF8D-C2D23A84643C}" dt="2023-10-25T14:22:01.452" v="215" actId="2696"/>
        <pc:sldMkLst>
          <pc:docMk/>
          <pc:sldMk cId="3601307371" sldId="292"/>
        </pc:sldMkLst>
      </pc:sldChg>
      <pc:sldChg chg="del">
        <pc:chgData name="Mohamed Asim" userId="463e8671-0eec-4074-8616-21d10d9d1eab" providerId="ADAL" clId="{DA367749-8C80-40CB-AF8D-C2D23A84643C}" dt="2023-10-25T14:21:59.322" v="212" actId="2696"/>
        <pc:sldMkLst>
          <pc:docMk/>
          <pc:sldMk cId="2130032157" sldId="293"/>
        </pc:sldMkLst>
      </pc:sldChg>
      <pc:sldChg chg="modSp new mod">
        <pc:chgData name="Mohamed Asim" userId="463e8671-0eec-4074-8616-21d10d9d1eab" providerId="ADAL" clId="{DA367749-8C80-40CB-AF8D-C2D23A84643C}" dt="2023-10-31T15:12:57.352" v="4139" actId="14100"/>
        <pc:sldMkLst>
          <pc:docMk/>
          <pc:sldMk cId="3492363486" sldId="293"/>
        </pc:sldMkLst>
      </pc:sldChg>
      <pc:sldChg chg="del">
        <pc:chgData name="Mohamed Asim" userId="463e8671-0eec-4074-8616-21d10d9d1eab" providerId="ADAL" clId="{DA367749-8C80-40CB-AF8D-C2D23A84643C}" dt="2023-10-25T14:21:58.601" v="211" actId="2696"/>
        <pc:sldMkLst>
          <pc:docMk/>
          <pc:sldMk cId="1821435638" sldId="294"/>
        </pc:sldMkLst>
      </pc:sldChg>
      <pc:sldChg chg="new del">
        <pc:chgData name="Mohamed Asim" userId="463e8671-0eec-4074-8616-21d10d9d1eab" providerId="ADAL" clId="{DA367749-8C80-40CB-AF8D-C2D23A84643C}" dt="2023-10-31T15:15:53.674" v="4250" actId="2696"/>
        <pc:sldMkLst>
          <pc:docMk/>
          <pc:sldMk cId="3617696435" sldId="294"/>
        </pc:sldMkLst>
      </pc:sldChg>
      <pc:sldChg chg="del">
        <pc:chgData name="Mohamed Asim" userId="463e8671-0eec-4074-8616-21d10d9d1eab" providerId="ADAL" clId="{DA367749-8C80-40CB-AF8D-C2D23A84643C}" dt="2023-10-25T14:21:57.914" v="210" actId="2696"/>
        <pc:sldMkLst>
          <pc:docMk/>
          <pc:sldMk cId="1305654538" sldId="295"/>
        </pc:sldMkLst>
      </pc:sldChg>
      <pc:sldChg chg="modSp new mod ord">
        <pc:chgData name="Mohamed Asim" userId="463e8671-0eec-4074-8616-21d10d9d1eab" providerId="ADAL" clId="{DA367749-8C80-40CB-AF8D-C2D23A84643C}" dt="2023-10-31T15:14:52.882" v="4245"/>
        <pc:sldMkLst>
          <pc:docMk/>
          <pc:sldMk cId="3200593562" sldId="295"/>
        </pc:sldMkLst>
      </pc:sldChg>
      <pc:sldChg chg="addSp delSp modSp new mod setBg">
        <pc:chgData name="Mohamed Asim" userId="463e8671-0eec-4074-8616-21d10d9d1eab" providerId="ADAL" clId="{DA367749-8C80-40CB-AF8D-C2D23A84643C}" dt="2023-10-31T15:39:20.922" v="4627" actId="1076"/>
        <pc:sldMkLst>
          <pc:docMk/>
          <pc:sldMk cId="256972455" sldId="296"/>
        </pc:sldMkLst>
      </pc:sldChg>
      <pc:sldChg chg="del">
        <pc:chgData name="Mohamed Asim" userId="463e8671-0eec-4074-8616-21d10d9d1eab" providerId="ADAL" clId="{DA367749-8C80-40CB-AF8D-C2D23A84643C}" dt="2023-10-25T14:21:55.877" v="207" actId="2696"/>
        <pc:sldMkLst>
          <pc:docMk/>
          <pc:sldMk cId="2304329611" sldId="296"/>
        </pc:sldMkLst>
      </pc:sldChg>
      <pc:sldChg chg="del">
        <pc:chgData name="Mohamed Asim" userId="463e8671-0eec-4074-8616-21d10d9d1eab" providerId="ADAL" clId="{DA367749-8C80-40CB-AF8D-C2D23A84643C}" dt="2023-10-25T14:21:55.215" v="206" actId="2696"/>
        <pc:sldMkLst>
          <pc:docMk/>
          <pc:sldMk cId="3650815464" sldId="297"/>
        </pc:sldMkLst>
      </pc:sldChg>
      <pc:sldChg chg="del">
        <pc:chgData name="Mohamed Asim" userId="463e8671-0eec-4074-8616-21d10d9d1eab" providerId="ADAL" clId="{DA367749-8C80-40CB-AF8D-C2D23A84643C}" dt="2023-10-25T14:21:54.520" v="205" actId="2696"/>
        <pc:sldMkLst>
          <pc:docMk/>
          <pc:sldMk cId="1729699865" sldId="298"/>
        </pc:sldMkLst>
      </pc:sldChg>
      <pc:sldChg chg="del">
        <pc:chgData name="Mohamed Asim" userId="463e8671-0eec-4074-8616-21d10d9d1eab" providerId="ADAL" clId="{DA367749-8C80-40CB-AF8D-C2D23A84643C}" dt="2023-10-25T14:21:53.831" v="204" actId="2696"/>
        <pc:sldMkLst>
          <pc:docMk/>
          <pc:sldMk cId="2882750919" sldId="299"/>
        </pc:sldMkLst>
      </pc:sldChg>
      <pc:sldChg chg="del">
        <pc:chgData name="Mohamed Asim" userId="463e8671-0eec-4074-8616-21d10d9d1eab" providerId="ADAL" clId="{DA367749-8C80-40CB-AF8D-C2D23A84643C}" dt="2023-10-25T14:21:53.098" v="203" actId="2696"/>
        <pc:sldMkLst>
          <pc:docMk/>
          <pc:sldMk cId="3583542057" sldId="300"/>
        </pc:sldMkLst>
      </pc:sldChg>
      <pc:sldChg chg="del">
        <pc:chgData name="Mohamed Asim" userId="463e8671-0eec-4074-8616-21d10d9d1eab" providerId="ADAL" clId="{DA367749-8C80-40CB-AF8D-C2D23A84643C}" dt="2023-10-25T14:21:51.651" v="201" actId="2696"/>
        <pc:sldMkLst>
          <pc:docMk/>
          <pc:sldMk cId="2374509011" sldId="301"/>
        </pc:sldMkLst>
      </pc:sldChg>
      <pc:sldChg chg="del delDesignElem">
        <pc:chgData name="Mohamed Asim" userId="463e8671-0eec-4074-8616-21d10d9d1eab" providerId="ADAL" clId="{DA367749-8C80-40CB-AF8D-C2D23A84643C}" dt="2023-11-02T13:34:06.841" v="4630" actId="2696"/>
        <pc:sldMkLst>
          <pc:docMk/>
          <pc:sldMk cId="598780189" sldId="632"/>
        </pc:sldMkLst>
      </pc:sldChg>
      <pc:sldChg chg="delDesignElem">
        <pc:chgData name="Mohamed Asim" userId="463e8671-0eec-4074-8616-21d10d9d1eab" providerId="ADAL" clId="{DA367749-8C80-40CB-AF8D-C2D23A84643C}" dt="2023-11-02T13:33:24.647" v="4629"/>
        <pc:sldMkLst>
          <pc:docMk/>
          <pc:sldMk cId="367084250" sldId="633"/>
        </pc:sldMkLst>
      </pc:sldChg>
      <pc:sldChg chg="addSp modSp new mod">
        <pc:chgData name="Mohamed Asim" userId="463e8671-0eec-4074-8616-21d10d9d1eab" providerId="ADAL" clId="{DA367749-8C80-40CB-AF8D-C2D23A84643C}" dt="2023-11-07T15:37:13.160" v="5197" actId="20577"/>
        <pc:sldMkLst>
          <pc:docMk/>
          <pc:sldMk cId="3389761768" sldId="634"/>
        </pc:sldMkLst>
      </pc:sldChg>
      <pc:sldChg chg="delSp add setBg delDesignElem">
        <pc:chgData name="Mohamed Asim" userId="463e8671-0eec-4074-8616-21d10d9d1eab" providerId="ADAL" clId="{DA367749-8C80-40CB-AF8D-C2D23A84643C}" dt="2023-11-07T15:33:41.414" v="5096"/>
        <pc:sldMkLst>
          <pc:docMk/>
          <pc:sldMk cId="263107744" sldId="635"/>
        </pc:sldMkLst>
      </pc:sldChg>
      <pc:sldChg chg="delSp add setBg delDesignElem">
        <pc:chgData name="Mohamed Asim" userId="463e8671-0eec-4074-8616-21d10d9d1eab" providerId="ADAL" clId="{DA367749-8C80-40CB-AF8D-C2D23A84643C}" dt="2023-11-07T15:34:59.527" v="5098"/>
        <pc:sldMkLst>
          <pc:docMk/>
          <pc:sldMk cId="1986099100" sldId="636"/>
        </pc:sldMkLst>
      </pc:sldChg>
      <pc:sldChg chg="new del">
        <pc:chgData name="Mohamed Asim" userId="463e8671-0eec-4074-8616-21d10d9d1eab" providerId="ADAL" clId="{DA367749-8C80-40CB-AF8D-C2D23A84643C}" dt="2023-11-07T15:39:16.760" v="5202" actId="2696"/>
        <pc:sldMkLst>
          <pc:docMk/>
          <pc:sldMk cId="2415677352" sldId="637"/>
        </pc:sldMkLst>
      </pc:sldChg>
      <pc:sldChg chg="new del">
        <pc:chgData name="Mohamed Asim" userId="463e8671-0eec-4074-8616-21d10d9d1eab" providerId="ADAL" clId="{DA367749-8C80-40CB-AF8D-C2D23A84643C}" dt="2023-11-07T15:39:10.739" v="5201" actId="2696"/>
        <pc:sldMkLst>
          <pc:docMk/>
          <pc:sldMk cId="799489683" sldId="638"/>
        </pc:sldMkLst>
      </pc:sldChg>
      <pc:sldChg chg="modSp new mod">
        <pc:chgData name="Mohamed Asim" userId="463e8671-0eec-4074-8616-21d10d9d1eab" providerId="ADAL" clId="{DA367749-8C80-40CB-AF8D-C2D23A84643C}" dt="2023-11-07T15:40:39.060" v="5339" actId="5793"/>
        <pc:sldMkLst>
          <pc:docMk/>
          <pc:sldMk cId="3109591024" sldId="639"/>
        </pc:sldMkLst>
      </pc:sldChg>
      <pc:sldChg chg="modSp new del mod">
        <pc:chgData name="Mohamed Asim" userId="463e8671-0eec-4074-8616-21d10d9d1eab" providerId="ADAL" clId="{DA367749-8C80-40CB-AF8D-C2D23A84643C}" dt="2023-11-07T15:53:22.358" v="5704" actId="2696"/>
        <pc:sldMkLst>
          <pc:docMk/>
          <pc:sldMk cId="755548057" sldId="640"/>
        </pc:sldMkLst>
      </pc:sldChg>
    </pc:docChg>
  </pc:docChgLst>
  <pc:docChgLst>
    <pc:chgData name="Mohamed Asim" userId="463e8671-0eec-4074-8616-21d10d9d1eab" providerId="ADAL" clId="{388D702C-9B48-48CF-AD0D-66684569E719}"/>
    <pc:docChg chg="undo redo custSel addSld delSld modSld sldOrd">
      <pc:chgData name="Mohamed Asim" userId="463e8671-0eec-4074-8616-21d10d9d1eab" providerId="ADAL" clId="{388D702C-9B48-48CF-AD0D-66684569E719}" dt="2023-10-24T14:56:04.305" v="2566" actId="2696"/>
      <pc:docMkLst>
        <pc:docMk/>
      </pc:docMkLst>
      <pc:sldChg chg="modSp mod">
        <pc:chgData name="Mohamed Asim" userId="463e8671-0eec-4074-8616-21d10d9d1eab" providerId="ADAL" clId="{388D702C-9B48-48CF-AD0D-66684569E719}" dt="2023-10-24T13:41:06.355" v="551" actId="20577"/>
        <pc:sldMkLst>
          <pc:docMk/>
          <pc:sldMk cId="675937917" sldId="263"/>
        </pc:sldMkLst>
      </pc:sldChg>
      <pc:sldChg chg="modSp mod">
        <pc:chgData name="Mohamed Asim" userId="463e8671-0eec-4074-8616-21d10d9d1eab" providerId="ADAL" clId="{388D702C-9B48-48CF-AD0D-66684569E719}" dt="2023-10-24T14:55:51.104" v="2565" actId="1076"/>
        <pc:sldMkLst>
          <pc:docMk/>
          <pc:sldMk cId="1116631375" sldId="264"/>
        </pc:sldMkLst>
      </pc:sldChg>
      <pc:sldChg chg="modSp mod">
        <pc:chgData name="Mohamed Asim" userId="463e8671-0eec-4074-8616-21d10d9d1eab" providerId="ADAL" clId="{388D702C-9B48-48CF-AD0D-66684569E719}" dt="2023-10-24T10:39:54.265" v="265"/>
        <pc:sldMkLst>
          <pc:docMk/>
          <pc:sldMk cId="3242883234" sldId="278"/>
        </pc:sldMkLst>
      </pc:sldChg>
      <pc:sldChg chg="modSp mod">
        <pc:chgData name="Mohamed Asim" userId="463e8671-0eec-4074-8616-21d10d9d1eab" providerId="ADAL" clId="{388D702C-9B48-48CF-AD0D-66684569E719}" dt="2023-10-24T13:41:50.742" v="557" actId="20577"/>
        <pc:sldMkLst>
          <pc:docMk/>
          <pc:sldMk cId="3319114243" sldId="279"/>
        </pc:sldMkLst>
      </pc:sldChg>
      <pc:sldChg chg="modSp">
        <pc:chgData name="Mohamed Asim" userId="463e8671-0eec-4074-8616-21d10d9d1eab" providerId="ADAL" clId="{388D702C-9B48-48CF-AD0D-66684569E719}" dt="2023-10-24T10:39:54.265" v="265"/>
        <pc:sldMkLst>
          <pc:docMk/>
          <pc:sldMk cId="3661668686" sldId="280"/>
        </pc:sldMkLst>
      </pc:sldChg>
      <pc:sldChg chg="modSp">
        <pc:chgData name="Mohamed Asim" userId="463e8671-0eec-4074-8616-21d10d9d1eab" providerId="ADAL" clId="{388D702C-9B48-48CF-AD0D-66684569E719}" dt="2023-10-24T10:39:54.265" v="265"/>
        <pc:sldMkLst>
          <pc:docMk/>
          <pc:sldMk cId="3484789313" sldId="281"/>
        </pc:sldMkLst>
      </pc:sldChg>
      <pc:sldChg chg="modSp mod">
        <pc:chgData name="Mohamed Asim" userId="463e8671-0eec-4074-8616-21d10d9d1eab" providerId="ADAL" clId="{388D702C-9B48-48CF-AD0D-66684569E719}" dt="2023-10-24T10:39:54.265" v="265"/>
        <pc:sldMkLst>
          <pc:docMk/>
          <pc:sldMk cId="3769560418" sldId="282"/>
        </pc:sldMkLst>
      </pc:sldChg>
      <pc:sldChg chg="modSp mod ord">
        <pc:chgData name="Mohamed Asim" userId="463e8671-0eec-4074-8616-21d10d9d1eab" providerId="ADAL" clId="{388D702C-9B48-48CF-AD0D-66684569E719}" dt="2023-10-24T14:22:58.699" v="1243"/>
        <pc:sldMkLst>
          <pc:docMk/>
          <pc:sldMk cId="303724706" sldId="283"/>
        </pc:sldMkLst>
      </pc:sldChg>
      <pc:sldChg chg="modSp mod ord">
        <pc:chgData name="Mohamed Asim" userId="463e8671-0eec-4074-8616-21d10d9d1eab" providerId="ADAL" clId="{388D702C-9B48-48CF-AD0D-66684569E719}" dt="2023-10-24T14:23:24.396" v="1245"/>
        <pc:sldMkLst>
          <pc:docMk/>
          <pc:sldMk cId="96227227" sldId="285"/>
        </pc:sldMkLst>
      </pc:sldChg>
      <pc:sldChg chg="addSp delSp modSp del mod setBg">
        <pc:chgData name="Mohamed Asim" userId="463e8671-0eec-4074-8616-21d10d9d1eab" providerId="ADAL" clId="{388D702C-9B48-48CF-AD0D-66684569E719}" dt="2023-10-24T14:56:04.305" v="2566" actId="2696"/>
        <pc:sldMkLst>
          <pc:docMk/>
          <pc:sldMk cId="1539772313" sldId="286"/>
        </pc:sldMkLst>
      </pc:sldChg>
      <pc:sldChg chg="delSp modSp mod delDesignElem">
        <pc:chgData name="Mohamed Asim" userId="463e8671-0eec-4074-8616-21d10d9d1eab" providerId="ADAL" clId="{388D702C-9B48-48CF-AD0D-66684569E719}" dt="2023-10-24T13:48:52.265" v="685" actId="1076"/>
        <pc:sldMkLst>
          <pc:docMk/>
          <pc:sldMk cId="600456277" sldId="287"/>
        </pc:sldMkLst>
      </pc:sldChg>
      <pc:sldChg chg="delSp modSp mod delDesignElem">
        <pc:chgData name="Mohamed Asim" userId="463e8671-0eec-4074-8616-21d10d9d1eab" providerId="ADAL" clId="{388D702C-9B48-48CF-AD0D-66684569E719}" dt="2023-10-24T13:49:37.578" v="686" actId="1076"/>
        <pc:sldMkLst>
          <pc:docMk/>
          <pc:sldMk cId="1110255777" sldId="288"/>
        </pc:sldMkLst>
      </pc:sldChg>
      <pc:sldChg chg="delSp ord delDesignElem">
        <pc:chgData name="Mohamed Asim" userId="463e8671-0eec-4074-8616-21d10d9d1eab" providerId="ADAL" clId="{388D702C-9B48-48CF-AD0D-66684569E719}" dt="2023-10-24T13:50:55.212" v="788"/>
        <pc:sldMkLst>
          <pc:docMk/>
          <pc:sldMk cId="1445477721" sldId="289"/>
        </pc:sldMkLst>
      </pc:sldChg>
      <pc:sldChg chg="delSp modSp del mod delDesignElem">
        <pc:chgData name="Mohamed Asim" userId="463e8671-0eec-4074-8616-21d10d9d1eab" providerId="ADAL" clId="{388D702C-9B48-48CF-AD0D-66684569E719}" dt="2023-10-24T14:18:18.764" v="1189" actId="2696"/>
        <pc:sldMkLst>
          <pc:docMk/>
          <pc:sldMk cId="3846683233" sldId="290"/>
        </pc:sldMkLst>
      </pc:sldChg>
      <pc:sldChg chg="addSp delSp modSp mod setBg">
        <pc:chgData name="Mohamed Asim" userId="463e8671-0eec-4074-8616-21d10d9d1eab" providerId="ADAL" clId="{388D702C-9B48-48CF-AD0D-66684569E719}" dt="2023-10-24T13:51:08.656" v="789" actId="20577"/>
        <pc:sldMkLst>
          <pc:docMk/>
          <pc:sldMk cId="3937430134" sldId="291"/>
        </pc:sldMkLst>
      </pc:sldChg>
      <pc:sldChg chg="modSp mod">
        <pc:chgData name="Mohamed Asim" userId="463e8671-0eec-4074-8616-21d10d9d1eab" providerId="ADAL" clId="{388D702C-9B48-48CF-AD0D-66684569E719}" dt="2023-10-24T13:50:10.848" v="786" actId="20577"/>
        <pc:sldMkLst>
          <pc:docMk/>
          <pc:sldMk cId="3601307371" sldId="292"/>
        </pc:sldMkLst>
      </pc:sldChg>
      <pc:sldChg chg="addSp delSp modSp mod setBg">
        <pc:chgData name="Mohamed Asim" userId="463e8671-0eec-4074-8616-21d10d9d1eab" providerId="ADAL" clId="{388D702C-9B48-48CF-AD0D-66684569E719}" dt="2023-10-24T13:58:04.479" v="897" actId="1076"/>
        <pc:sldMkLst>
          <pc:docMk/>
          <pc:sldMk cId="2130032157" sldId="293"/>
        </pc:sldMkLst>
      </pc:sldChg>
      <pc:sldChg chg="addSp delSp modSp new mod setBg">
        <pc:chgData name="Mohamed Asim" userId="463e8671-0eec-4074-8616-21d10d9d1eab" providerId="ADAL" clId="{388D702C-9B48-48CF-AD0D-66684569E719}" dt="2023-10-24T14:18:12.263" v="1188" actId="14100"/>
        <pc:sldMkLst>
          <pc:docMk/>
          <pc:sldMk cId="1821435638" sldId="294"/>
        </pc:sldMkLst>
      </pc:sldChg>
      <pc:sldChg chg="modSp new mod">
        <pc:chgData name="Mohamed Asim" userId="463e8671-0eec-4074-8616-21d10d9d1eab" providerId="ADAL" clId="{388D702C-9B48-48CF-AD0D-66684569E719}" dt="2023-10-24T14:25:15.171" v="1361" actId="5793"/>
        <pc:sldMkLst>
          <pc:docMk/>
          <pc:sldMk cId="1305654538" sldId="295"/>
        </pc:sldMkLst>
      </pc:sldChg>
      <pc:sldChg chg="modSp new mod">
        <pc:chgData name="Mohamed Asim" userId="463e8671-0eec-4074-8616-21d10d9d1eab" providerId="ADAL" clId="{388D702C-9B48-48CF-AD0D-66684569E719}" dt="2023-10-24T14:32:24.756" v="1818" actId="20577"/>
        <pc:sldMkLst>
          <pc:docMk/>
          <pc:sldMk cId="2304329611" sldId="296"/>
        </pc:sldMkLst>
      </pc:sldChg>
      <pc:sldChg chg="addSp delSp modSp new mod setBg">
        <pc:chgData name="Mohamed Asim" userId="463e8671-0eec-4074-8616-21d10d9d1eab" providerId="ADAL" clId="{388D702C-9B48-48CF-AD0D-66684569E719}" dt="2023-10-24T14:34:51.449" v="1878" actId="1076"/>
        <pc:sldMkLst>
          <pc:docMk/>
          <pc:sldMk cId="3650815464" sldId="297"/>
        </pc:sldMkLst>
      </pc:sldChg>
      <pc:sldChg chg="modSp new mod">
        <pc:chgData name="Mohamed Asim" userId="463e8671-0eec-4074-8616-21d10d9d1eab" providerId="ADAL" clId="{388D702C-9B48-48CF-AD0D-66684569E719}" dt="2023-10-24T14:42:47.318" v="2120" actId="1076"/>
        <pc:sldMkLst>
          <pc:docMk/>
          <pc:sldMk cId="1729699865" sldId="298"/>
        </pc:sldMkLst>
      </pc:sldChg>
      <pc:sldChg chg="addSp delSp modSp new mod setBg">
        <pc:chgData name="Mohamed Asim" userId="463e8671-0eec-4074-8616-21d10d9d1eab" providerId="ADAL" clId="{388D702C-9B48-48CF-AD0D-66684569E719}" dt="2023-10-24T14:44:06.748" v="2123" actId="26606"/>
        <pc:sldMkLst>
          <pc:docMk/>
          <pc:sldMk cId="2882750919" sldId="299"/>
        </pc:sldMkLst>
      </pc:sldChg>
      <pc:sldChg chg="addSp delSp modSp new mod setBg">
        <pc:chgData name="Mohamed Asim" userId="463e8671-0eec-4074-8616-21d10d9d1eab" providerId="ADAL" clId="{388D702C-9B48-48CF-AD0D-66684569E719}" dt="2023-10-24T14:47:07.062" v="2128" actId="14100"/>
        <pc:sldMkLst>
          <pc:docMk/>
          <pc:sldMk cId="3583542057" sldId="300"/>
        </pc:sldMkLst>
      </pc:sldChg>
      <pc:sldChg chg="modSp new mod">
        <pc:chgData name="Mohamed Asim" userId="463e8671-0eec-4074-8616-21d10d9d1eab" providerId="ADAL" clId="{388D702C-9B48-48CF-AD0D-66684569E719}" dt="2023-10-24T14:54:43.340" v="2524" actId="20577"/>
        <pc:sldMkLst>
          <pc:docMk/>
          <pc:sldMk cId="2374509011" sldId="301"/>
        </pc:sldMkLst>
      </pc:sldChg>
    </pc:docChg>
  </pc:docChgLst>
  <pc:docChgLst>
    <pc:chgData name="Mohamed Asim" userId="463e8671-0eec-4074-8616-21d10d9d1eab" providerId="ADAL" clId="{3464AAEF-EB56-4CC3-90D0-2546EDA98A55}"/>
    <pc:docChg chg="undo custSel addSld delSld modSld">
      <pc:chgData name="Mohamed Asim" userId="463e8671-0eec-4074-8616-21d10d9d1eab" providerId="ADAL" clId="{3464AAEF-EB56-4CC3-90D0-2546EDA98A55}" dt="2024-07-09T14:17:15.932" v="485" actId="1076"/>
      <pc:docMkLst>
        <pc:docMk/>
      </pc:docMkLst>
      <pc:sldChg chg="modSp mod">
        <pc:chgData name="Mohamed Asim" userId="463e8671-0eec-4074-8616-21d10d9d1eab" providerId="ADAL" clId="{3464AAEF-EB56-4CC3-90D0-2546EDA98A55}" dt="2024-07-09T14:08:41.756" v="2" actId="20577"/>
        <pc:sldMkLst>
          <pc:docMk/>
          <pc:sldMk cId="1720888879" sldId="258"/>
        </pc:sldMkLst>
      </pc:sldChg>
      <pc:sldChg chg="del">
        <pc:chgData name="Mohamed Asim" userId="463e8671-0eec-4074-8616-21d10d9d1eab" providerId="ADAL" clId="{3464AAEF-EB56-4CC3-90D0-2546EDA98A55}" dt="2024-07-09T14:07:58.930" v="0" actId="2696"/>
        <pc:sldMkLst>
          <pc:docMk/>
          <pc:sldMk cId="675937917" sldId="263"/>
        </pc:sldMkLst>
      </pc:sldChg>
      <pc:sldChg chg="modSp mod">
        <pc:chgData name="Mohamed Asim" userId="463e8671-0eec-4074-8616-21d10d9d1eab" providerId="ADAL" clId="{3464AAEF-EB56-4CC3-90D0-2546EDA98A55}" dt="2024-07-09T14:15:01.471" v="382" actId="13926"/>
        <pc:sldMkLst>
          <pc:docMk/>
          <pc:sldMk cId="86729773" sldId="278"/>
        </pc:sldMkLst>
      </pc:sldChg>
      <pc:sldChg chg="del">
        <pc:chgData name="Mohamed Asim" userId="463e8671-0eec-4074-8616-21d10d9d1eab" providerId="ADAL" clId="{3464AAEF-EB56-4CC3-90D0-2546EDA98A55}" dt="2024-07-09T14:15:50.150" v="386" actId="2696"/>
        <pc:sldMkLst>
          <pc:docMk/>
          <pc:sldMk cId="4180619513" sldId="287"/>
        </pc:sldMkLst>
      </pc:sldChg>
      <pc:sldChg chg="delSp mod">
        <pc:chgData name="Mohamed Asim" userId="463e8671-0eec-4074-8616-21d10d9d1eab" providerId="ADAL" clId="{3464AAEF-EB56-4CC3-90D0-2546EDA98A55}" dt="2024-07-09T14:15:41.930" v="385" actId="21"/>
        <pc:sldMkLst>
          <pc:docMk/>
          <pc:sldMk cId="3993947022" sldId="288"/>
        </pc:sldMkLst>
      </pc:sldChg>
      <pc:sldChg chg="del">
        <pc:chgData name="Mohamed Asim" userId="463e8671-0eec-4074-8616-21d10d9d1eab" providerId="ADAL" clId="{3464AAEF-EB56-4CC3-90D0-2546EDA98A55}" dt="2024-07-09T14:15:56.349" v="387" actId="2696"/>
        <pc:sldMkLst>
          <pc:docMk/>
          <pc:sldMk cId="3389761768" sldId="634"/>
        </pc:sldMkLst>
      </pc:sldChg>
      <pc:sldChg chg="addSp modSp mod">
        <pc:chgData name="Mohamed Asim" userId="463e8671-0eec-4074-8616-21d10d9d1eab" providerId="ADAL" clId="{3464AAEF-EB56-4CC3-90D0-2546EDA98A55}" dt="2024-07-09T14:17:15.932" v="485" actId="1076"/>
        <pc:sldMkLst>
          <pc:docMk/>
          <pc:sldMk cId="3109591024" sldId="639"/>
        </pc:sldMkLst>
      </pc:sldChg>
      <pc:sldChg chg="addSp modSp new mod">
        <pc:chgData name="Mohamed Asim" userId="463e8671-0eec-4074-8616-21d10d9d1eab" providerId="ADAL" clId="{3464AAEF-EB56-4CC3-90D0-2546EDA98A55}" dt="2024-07-09T14:13:37.080" v="271" actId="1076"/>
        <pc:sldMkLst>
          <pc:docMk/>
          <pc:sldMk cId="2374592919" sldId="640"/>
        </pc:sldMkLst>
      </pc:sldChg>
      <pc:sldChg chg="new del">
        <pc:chgData name="Mohamed Asim" userId="463e8671-0eec-4074-8616-21d10d9d1eab" providerId="ADAL" clId="{3464AAEF-EB56-4CC3-90D0-2546EDA98A55}" dt="2024-07-09T14:15:30.860" v="384" actId="680"/>
        <pc:sldMkLst>
          <pc:docMk/>
          <pc:sldMk cId="2461777370" sldId="64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839EE2-CD2A-4AA8-981C-D1DCAC7DE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41C9B0-E771-4E1D-AC8C-3158F75C52A4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C00BA9-865A-454C-BD8E-3C1D80BA7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6E303A-FD75-44B4-9C0E-FD35B3E77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FBBEF-0E87-4A95-A23D-58C956986A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047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3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Research Principles and Philosophy</a:t>
            </a:r>
          </a:p>
          <a:p>
            <a:pPr marL="0" indent="0">
              <a:buNone/>
            </a:pPr>
            <a:r>
              <a:rPr lang="en-GB" sz="4800" dirty="0"/>
              <a:t>     LCDB 7077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	</a:t>
            </a:r>
            <a:r>
              <a:rPr lang="en-GB" sz="4000"/>
              <a:t>Week 4&amp;5 </a:t>
            </a:r>
            <a:endParaRPr lang="en-GB" sz="4000" dirty="0"/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84F25-25C6-9BD5-742A-A50B606A0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Session objectives/plan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5B4AEE8-3459-4410-9E25-DB2E523218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8221" y="1822348"/>
            <a:ext cx="9852659" cy="4183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631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8B8DA-5ACC-A1D9-E82C-87C290FA3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two weeks - 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4907D-20FF-A2CE-5F06-9127381D5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research philosophies and paradigms</a:t>
            </a:r>
          </a:p>
          <a:p>
            <a:r>
              <a:rPr lang="en-GB" dirty="0"/>
              <a:t>Key Resource:</a:t>
            </a:r>
          </a:p>
          <a:p>
            <a:pPr lvl="1"/>
            <a:r>
              <a:rPr lang="en-GB" sz="24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24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24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24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24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24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2400" b="0" i="0" dirty="0">
                <a:solidFill>
                  <a:srgbClr val="555555"/>
                </a:solidFill>
                <a:effectLst/>
                <a:latin typeface="robotoregular"/>
              </a:rPr>
              <a:t>,</a:t>
            </a:r>
            <a:endParaRPr lang="en-GB" dirty="0"/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5F13F1CD-DF8A-FBC8-7A2A-26A3B7539D5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68672317"/>
              </p:ext>
            </p:extLst>
          </p:nvPr>
        </p:nvGraphicFramePr>
        <p:xfrm>
          <a:off x="1230762" y="4727987"/>
          <a:ext cx="2486025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2" imgW="2486058" imgH="514350" progId="Package">
                  <p:embed/>
                </p:oleObj>
              </mc:Choice>
              <mc:Fallback>
                <p:oleObj name="Packager Shell Object" showAsIcon="1" r:id="rId2" imgW="2486058" imgH="514350" progId="Package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5F13F1CD-DF8A-FBC8-7A2A-26A3B7539D5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30762" y="4727987"/>
                        <a:ext cx="2486025" cy="51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38AF6EEA-4547-E402-E3F3-826B30AB117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7225796"/>
              </p:ext>
            </p:extLst>
          </p:nvPr>
        </p:nvGraphicFramePr>
        <p:xfrm>
          <a:off x="3844834" y="4727987"/>
          <a:ext cx="8867775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4" imgW="8867771" imgH="514350" progId="Package">
                  <p:embed/>
                </p:oleObj>
              </mc:Choice>
              <mc:Fallback>
                <p:oleObj name="Packager Shell Object" showAsIcon="1" r:id="rId4" imgW="8867771" imgH="514350" progId="Package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38AF6EEA-4547-E402-E3F3-826B30AB117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844834" y="4727987"/>
                        <a:ext cx="8867775" cy="51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74592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4FBC75-8116-41BB-E59A-CD792EF55549}"/>
              </a:ext>
            </a:extLst>
          </p:cNvPr>
          <p:cNvSpPr txBox="1"/>
          <p:nvPr/>
        </p:nvSpPr>
        <p:spPr>
          <a:xfrm>
            <a:off x="1440611" y="526211"/>
            <a:ext cx="9920378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The term research philosophy refers to a system of beliefs and assumptions about the development of knowledge. </a:t>
            </a:r>
          </a:p>
          <a:p>
            <a:endParaRPr lang="en-GB" sz="2800" dirty="0"/>
          </a:p>
          <a:p>
            <a:r>
              <a:rPr lang="en-GB" sz="2800" dirty="0"/>
              <a:t>Although this sounds rather profound, it is precisely what you are doing when embarking on research: developing knowledge in a particular field. </a:t>
            </a:r>
          </a:p>
          <a:p>
            <a:endParaRPr lang="en-GB" sz="2800" dirty="0"/>
          </a:p>
          <a:p>
            <a:r>
              <a:rPr lang="en-GB" sz="2800" dirty="0"/>
              <a:t>The knowledge development you are embarking upon may not be as dramatic as a new theory of human motivation, but even addressing a specific problem in a particular organisation you are, nonetheless, developing new knowledge  (Saunders 2019)</a:t>
            </a:r>
          </a:p>
        </p:txBody>
      </p:sp>
    </p:spTree>
    <p:extLst>
      <p:ext uri="{BB962C8B-B14F-4D97-AF65-F5344CB8AC3E}">
        <p14:creationId xmlns:p14="http://schemas.microsoft.com/office/powerpoint/2010/main" val="156299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228A6-9734-1450-6507-EA61A539E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Assumptions and beliefs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FBD17-80F6-32F7-7E31-FE82CC11CD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Nature of reality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Assumptions on reality – perceptions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Role and value of </a:t>
            </a:r>
            <a:r>
              <a:rPr lang="en-GB"/>
              <a:t>ethics ( beliefs ?)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602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362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FBF48497-CEC6-2C72-1642-AE4B6F864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Brexit </a:t>
            </a:r>
          </a:p>
        </p:txBody>
      </p:sp>
      <p:pic>
        <p:nvPicPr>
          <p:cNvPr id="5" name="Content Placeholder 4" descr="A newspaper article with a group of people holding flags&#10;&#10;Description automatically generated">
            <a:extLst>
              <a:ext uri="{FF2B5EF4-FFF2-40B4-BE49-F238E27FC236}">
                <a16:creationId xmlns:a16="http://schemas.microsoft.com/office/drawing/2014/main" id="{AAE2C7CC-4A1F-2447-0535-0A7709C752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2514" y="132080"/>
            <a:ext cx="6655805" cy="652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315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3CE8D-FB42-E200-0A59-BB37C2B49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AB82E-A9C3-31B3-DD6C-A77587DFDF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Refers to the assumption on the </a:t>
            </a:r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00"/>
                </a:highlight>
                <a:latin typeface="robotoregular"/>
              </a:rPr>
              <a:t>nature of reality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how voters made different </a:t>
            </a:r>
            <a:r>
              <a:rPr lang="en-GB" b="1" i="0" dirty="0">
                <a:solidFill>
                  <a:srgbClr val="FF0000"/>
                </a:solidFill>
                <a:effectLst/>
                <a:latin typeface="robotoregular"/>
              </a:rPr>
              <a:t>assumptions</a:t>
            </a:r>
            <a:r>
              <a:rPr lang="en-GB" b="1" i="0" dirty="0">
                <a:solidFill>
                  <a:srgbClr val="555555"/>
                </a:solidFill>
                <a:effectLst/>
                <a:latin typeface="robotoregular"/>
              </a:rPr>
              <a:t> 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regarding the realities of the UK’s European Union membership, some perceiving it as over-bureaucratic whilst others saw it as providing legal protections for workplace rights and the environment.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22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22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22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22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22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22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22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2200" dirty="0"/>
            </a:br>
            <a:r>
              <a:rPr lang="en-GB" sz="22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15:08:52.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58176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5BF80-69E7-76E0-DC25-28C76E4EE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DDB35-D388-4BB2-C4ED-F5601995BC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4160"/>
            <a:ext cx="11481847" cy="3867399"/>
          </a:xfrm>
        </p:spPr>
        <p:txBody>
          <a:bodyPr>
            <a:normAutofit/>
          </a:bodyPr>
          <a:lstStyle/>
          <a:p>
            <a:r>
              <a:rPr lang="en-GB" dirty="0"/>
              <a:t>Refers to the </a:t>
            </a:r>
            <a:r>
              <a:rPr lang="en-GB" dirty="0">
                <a:highlight>
                  <a:srgbClr val="FFFF00"/>
                </a:highlight>
              </a:rPr>
              <a:t>assumption on knowledge</a:t>
            </a:r>
            <a:r>
              <a:rPr lang="en-GB" dirty="0"/>
              <a:t>, what constitutes acceptable, valid and legitimate knowledge. And how we communicate knowledge to others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voters made assumptions about the acceptability and legitimacy of </a:t>
            </a:r>
            <a:r>
              <a:rPr lang="en-GB" b="1" i="0" dirty="0">
                <a:solidFill>
                  <a:srgbClr val="FF0000"/>
                </a:solidFill>
                <a:effectLst/>
                <a:latin typeface="robotoregular"/>
              </a:rPr>
              <a:t>data</a:t>
            </a:r>
            <a:r>
              <a:rPr lang="en-GB" b="1" i="0" dirty="0">
                <a:solidFill>
                  <a:srgbClr val="555555"/>
                </a:solidFill>
                <a:effectLst/>
                <a:latin typeface="robotoregular"/>
              </a:rPr>
              <a:t> 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presented by both the campaign for the UK to leave and the campaign for the UK to remain in the European Union.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15:12:25.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492363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40169-0080-9D8E-2834-EE306FA28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axiology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00460-65BB-A2A0-C94A-104D163AA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71087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Refers to the </a:t>
            </a:r>
            <a:r>
              <a:rPr lang="en-GB" dirty="0">
                <a:highlight>
                  <a:srgbClr val="FFFF00"/>
                </a:highlight>
              </a:rPr>
              <a:t>role and value of ethics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parts of the electorate felt their values have been ignored by mainstream politicians. 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One of the key axiological choices that you will face as a researcher is the extent to which you wish to view the impact of your own values and beliefs on your research as a positive thing.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15:14:10.</a:t>
            </a:r>
            <a:endParaRPr lang="en-GB" sz="1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5935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71760-DD08-CE48-5997-5111B5672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Philosophical underpinnings of business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8D5CC-BE6A-594A-89F7-4F488EA17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research philosophy?</a:t>
            </a:r>
          </a:p>
          <a:p>
            <a:endParaRPr lang="en-GB" dirty="0"/>
          </a:p>
          <a:p>
            <a:pPr lvl="1"/>
            <a:r>
              <a:rPr lang="en-GB" dirty="0"/>
              <a:t>A system of beliefs and assumption about the development of knowledge!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In every research – you are developing knowledge in a particular field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Consciously or not – you will make a number of types of assumption (Burrell and Morgan 2016)</a:t>
            </a:r>
          </a:p>
        </p:txBody>
      </p:sp>
    </p:spTree>
    <p:extLst>
      <p:ext uri="{BB962C8B-B14F-4D97-AF65-F5344CB8AC3E}">
        <p14:creationId xmlns:p14="http://schemas.microsoft.com/office/powerpoint/2010/main" val="3461769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250B9-4DDF-66DF-F5F0-F664C0512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39775"/>
          </a:xfrm>
        </p:spPr>
        <p:txBody>
          <a:bodyPr/>
          <a:lstStyle/>
          <a:p>
            <a:r>
              <a:rPr lang="en-GB" dirty="0"/>
              <a:t>Ontology, epistemology and axiology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63BAE-87F7-6345-05BE-7AF94E966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8100"/>
            <a:ext cx="11481847" cy="4093459"/>
          </a:xfrm>
        </p:spPr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</a:rPr>
              <a:t>These include (but are not limited to) assumptions about the </a:t>
            </a:r>
          </a:p>
          <a:p>
            <a:pPr lvl="1"/>
            <a:r>
              <a:rPr lang="en-GB" b="0" i="0" dirty="0">
                <a:solidFill>
                  <a:srgbClr val="555555"/>
                </a:solidFill>
                <a:effectLst/>
              </a:rPr>
              <a:t>realities you encounter in your research (</a:t>
            </a:r>
            <a:r>
              <a:rPr lang="en-GB" b="0" i="0" dirty="0">
                <a:solidFill>
                  <a:srgbClr val="FF0000"/>
                </a:solidFill>
                <a:effectLst/>
              </a:rPr>
              <a:t>ontological assumptions</a:t>
            </a:r>
            <a:r>
              <a:rPr lang="en-GB" b="0" i="0" dirty="0">
                <a:solidFill>
                  <a:srgbClr val="555555"/>
                </a:solidFill>
                <a:effectLst/>
              </a:rPr>
              <a:t>), </a:t>
            </a:r>
          </a:p>
          <a:p>
            <a:pPr lvl="1"/>
            <a:r>
              <a:rPr lang="en-GB" b="0" i="0" dirty="0">
                <a:solidFill>
                  <a:srgbClr val="555555"/>
                </a:solidFill>
                <a:effectLst/>
              </a:rPr>
              <a:t>about human knowledge (</a:t>
            </a:r>
            <a:r>
              <a:rPr lang="en-GB" b="0" i="0" dirty="0">
                <a:solidFill>
                  <a:srgbClr val="FF0000"/>
                </a:solidFill>
                <a:effectLst/>
              </a:rPr>
              <a:t>epistemological assumptions</a:t>
            </a:r>
            <a:r>
              <a:rPr lang="en-GB" b="0" i="0" dirty="0">
                <a:solidFill>
                  <a:srgbClr val="555555"/>
                </a:solidFill>
                <a:effectLst/>
              </a:rPr>
              <a:t>), and </a:t>
            </a:r>
          </a:p>
          <a:p>
            <a:pPr lvl="1"/>
            <a:r>
              <a:rPr lang="en-GB" b="0" i="0" dirty="0">
                <a:solidFill>
                  <a:srgbClr val="555555"/>
                </a:solidFill>
                <a:effectLst/>
              </a:rPr>
              <a:t>about the extent and ways your own values influence your research process (</a:t>
            </a:r>
            <a:r>
              <a:rPr lang="en-GB" b="0" i="0" dirty="0">
                <a:solidFill>
                  <a:srgbClr val="FF0000"/>
                </a:solidFill>
                <a:effectLst/>
              </a:rPr>
              <a:t>axiological assumptions</a:t>
            </a:r>
            <a:r>
              <a:rPr lang="en-GB" b="0" i="0" dirty="0">
                <a:solidFill>
                  <a:srgbClr val="555555"/>
                </a:solidFill>
                <a:effectLst/>
              </a:rPr>
              <a:t>).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 These assumptions inevitably shape how you understand your research questions, the methods you use and how you interpret your findings (Crotty 1998).</a:t>
            </a:r>
          </a:p>
          <a:p>
            <a:endParaRPr lang="en-GB" dirty="0"/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12:31:34.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2101062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56532" y="643467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spc="-5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Adapted from Hay (2002) p.64 and Crotty (1998)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2795450"/>
            <a:ext cx="10905066" cy="2153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842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18">
            <a:extLst>
              <a:ext uri="{FF2B5EF4-FFF2-40B4-BE49-F238E27FC236}">
                <a16:creationId xmlns:a16="http://schemas.microsoft.com/office/drawing/2014/main" id="{C84668A7-C1AF-0EFA-E45B-374CCD693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: Shape 20">
            <a:extLst>
              <a:ext uri="{FF2B5EF4-FFF2-40B4-BE49-F238E27FC236}">
                <a16:creationId xmlns:a16="http://schemas.microsoft.com/office/drawing/2014/main" id="{ADD86487-95D6-F07B-D710-E6CA159D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78977">
            <a:off x="11551488" y="1553578"/>
            <a:ext cx="381416" cy="393181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60044" h="4964273">
                <a:moveTo>
                  <a:pt x="2649000" y="326"/>
                </a:moveTo>
                <a:cubicBezTo>
                  <a:pt x="3190766" y="-12684"/>
                  <a:pt x="3631137" y="366356"/>
                  <a:pt x="3964140" y="591130"/>
                </a:cubicBezTo>
                <a:cubicBezTo>
                  <a:pt x="4381335" y="1033016"/>
                  <a:pt x="4495620" y="1155441"/>
                  <a:pt x="4735908" y="1906232"/>
                </a:cubicBezTo>
                <a:cubicBezTo>
                  <a:pt x="4821021" y="2488865"/>
                  <a:pt x="4670370" y="3319588"/>
                  <a:pt x="4451030" y="3809413"/>
                </a:cubicBezTo>
                <a:cubicBezTo>
                  <a:pt x="4231690" y="4299238"/>
                  <a:pt x="3732691" y="4730212"/>
                  <a:pt x="3419865" y="4845181"/>
                </a:cubicBezTo>
                <a:cubicBezTo>
                  <a:pt x="2709019" y="5066246"/>
                  <a:pt x="1638953" y="4965760"/>
                  <a:pt x="1074535" y="4657562"/>
                </a:cubicBezTo>
                <a:cubicBezTo>
                  <a:pt x="510117" y="4349364"/>
                  <a:pt x="145196" y="3625226"/>
                  <a:pt x="33359" y="2995991"/>
                </a:cubicBezTo>
                <a:cubicBezTo>
                  <a:pt x="-94426" y="2318909"/>
                  <a:pt x="156197" y="1305459"/>
                  <a:pt x="592137" y="806182"/>
                </a:cubicBezTo>
                <a:cubicBezTo>
                  <a:pt x="1028077" y="306905"/>
                  <a:pt x="1996327" y="31074"/>
                  <a:pt x="2649000" y="326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0" name="Freeform: Shape 22">
            <a:extLst>
              <a:ext uri="{FF2B5EF4-FFF2-40B4-BE49-F238E27FC236}">
                <a16:creationId xmlns:a16="http://schemas.microsoft.com/office/drawing/2014/main" id="{F0715E74-E09B-FEE8-2361-93B1D6897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024533">
            <a:off x="601441" y="6064350"/>
            <a:ext cx="1531574" cy="583997"/>
          </a:xfrm>
          <a:custGeom>
            <a:avLst/>
            <a:gdLst>
              <a:gd name="connsiteX0" fmla="*/ 136 w 1688483"/>
              <a:gd name="connsiteY0" fmla="*/ 370971 h 643827"/>
              <a:gd name="connsiteX1" fmla="*/ 29796 w 1688483"/>
              <a:gd name="connsiteY1" fmla="*/ 321031 h 643827"/>
              <a:gd name="connsiteX2" fmla="*/ 193494 w 1688483"/>
              <a:gd name="connsiteY2" fmla="*/ 0 h 643827"/>
              <a:gd name="connsiteX3" fmla="*/ 342419 w 1688483"/>
              <a:gd name="connsiteY3" fmla="*/ 41231 h 643827"/>
              <a:gd name="connsiteX4" fmla="*/ 1514785 w 1688483"/>
              <a:gd name="connsiteY4" fmla="*/ 356991 h 643827"/>
              <a:gd name="connsiteX5" fmla="*/ 1546388 w 1688483"/>
              <a:gd name="connsiteY5" fmla="*/ 365855 h 643827"/>
              <a:gd name="connsiteX6" fmla="*/ 1688483 w 1688483"/>
              <a:gd name="connsiteY6" fmla="*/ 643827 h 643827"/>
              <a:gd name="connsiteX7" fmla="*/ 1676562 w 1688483"/>
              <a:gd name="connsiteY7" fmla="*/ 642998 h 643827"/>
              <a:gd name="connsiteX8" fmla="*/ 647542 w 1688483"/>
              <a:gd name="connsiteY8" fmla="*/ 494202 h 643827"/>
              <a:gd name="connsiteX9" fmla="*/ 18901 w 1688483"/>
              <a:gd name="connsiteY9" fmla="*/ 385890 h 643827"/>
              <a:gd name="connsiteX10" fmla="*/ 136 w 1688483"/>
              <a:gd name="connsiteY10" fmla="*/ 370971 h 643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8483" h="643827">
                <a:moveTo>
                  <a:pt x="136" y="370971"/>
                </a:moveTo>
                <a:cubicBezTo>
                  <a:pt x="-1089" y="364364"/>
                  <a:pt x="5757" y="351920"/>
                  <a:pt x="29796" y="321031"/>
                </a:cubicBezTo>
                <a:lnTo>
                  <a:pt x="193494" y="0"/>
                </a:lnTo>
                <a:lnTo>
                  <a:pt x="342419" y="41231"/>
                </a:lnTo>
                <a:cubicBezTo>
                  <a:pt x="669643" y="131506"/>
                  <a:pt x="1200274" y="269712"/>
                  <a:pt x="1514785" y="356991"/>
                </a:cubicBezTo>
                <a:lnTo>
                  <a:pt x="1546388" y="365855"/>
                </a:lnTo>
                <a:lnTo>
                  <a:pt x="1688483" y="643827"/>
                </a:lnTo>
                <a:lnTo>
                  <a:pt x="1676562" y="642998"/>
                </a:lnTo>
                <a:cubicBezTo>
                  <a:pt x="1492444" y="628757"/>
                  <a:pt x="846083" y="561989"/>
                  <a:pt x="647542" y="494202"/>
                </a:cubicBezTo>
                <a:cubicBezTo>
                  <a:pt x="388059" y="448142"/>
                  <a:pt x="164605" y="426337"/>
                  <a:pt x="18901" y="385890"/>
                </a:cubicBezTo>
                <a:cubicBezTo>
                  <a:pt x="10657" y="378348"/>
                  <a:pt x="1361" y="377578"/>
                  <a:pt x="136" y="370971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Content Placeholder 6" descr="A diagram of a diagram&#10;&#10;Description automatically generated">
            <a:extLst>
              <a:ext uri="{FF2B5EF4-FFF2-40B4-BE49-F238E27FC236}">
                <a16:creationId xmlns:a16="http://schemas.microsoft.com/office/drawing/2014/main" id="{F0F5E42F-154E-76BD-C869-F92803A59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4514"/>
          <a:stretch/>
        </p:blipFill>
        <p:spPr>
          <a:xfrm>
            <a:off x="1871076" y="10"/>
            <a:ext cx="8758851" cy="6857990"/>
          </a:xfrm>
          <a:custGeom>
            <a:avLst/>
            <a:gdLst/>
            <a:ahLst/>
            <a:cxnLst/>
            <a:rect l="l" t="t" r="r" b="b"/>
            <a:pathLst>
              <a:path w="8758851" h="6858000">
                <a:moveTo>
                  <a:pt x="1569440" y="0"/>
                </a:moveTo>
                <a:lnTo>
                  <a:pt x="7269410" y="0"/>
                </a:lnTo>
                <a:lnTo>
                  <a:pt x="7397000" y="122279"/>
                </a:lnTo>
                <a:cubicBezTo>
                  <a:pt x="7684956" y="409657"/>
                  <a:pt x="7989393" y="775792"/>
                  <a:pt x="8103084" y="923266"/>
                </a:cubicBezTo>
                <a:cubicBezTo>
                  <a:pt x="8447482" y="1232109"/>
                  <a:pt x="8851628" y="3075694"/>
                  <a:pt x="8739895" y="4050265"/>
                </a:cubicBezTo>
                <a:cubicBezTo>
                  <a:pt x="8628162" y="5024835"/>
                  <a:pt x="8133000" y="6212939"/>
                  <a:pt x="7432686" y="6770689"/>
                </a:cubicBezTo>
                <a:cubicBezTo>
                  <a:pt x="7424855" y="6776635"/>
                  <a:pt x="7394377" y="6798437"/>
                  <a:pt x="7349745" y="6830147"/>
                </a:cubicBezTo>
                <a:lnTo>
                  <a:pt x="7310490" y="6858000"/>
                </a:lnTo>
                <a:lnTo>
                  <a:pt x="1443025" y="6858000"/>
                </a:lnTo>
                <a:lnTo>
                  <a:pt x="1157316" y="6707473"/>
                </a:lnTo>
                <a:cubicBezTo>
                  <a:pt x="503653" y="6004374"/>
                  <a:pt x="273812" y="4974051"/>
                  <a:pt x="0" y="4039924"/>
                </a:cubicBezTo>
                <a:cubicBezTo>
                  <a:pt x="37464" y="2728801"/>
                  <a:pt x="467988" y="1030256"/>
                  <a:pt x="848551" y="619481"/>
                </a:cubicBezTo>
                <a:cubicBezTo>
                  <a:pt x="996479" y="463520"/>
                  <a:pt x="1221009" y="261562"/>
                  <a:pt x="1494925" y="53664"/>
                </a:cubicBezTo>
                <a:close/>
              </a:path>
            </a:pathLst>
          </a:custGeom>
        </p:spPr>
      </p:pic>
      <p:sp>
        <p:nvSpPr>
          <p:cNvPr id="71" name="Freeform: Shape 24">
            <a:extLst>
              <a:ext uri="{FF2B5EF4-FFF2-40B4-BE49-F238E27FC236}">
                <a16:creationId xmlns:a16="http://schemas.microsoft.com/office/drawing/2014/main" id="{D5165BFA-E66E-63B6-EB60-90C08779F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691342" flipH="1">
            <a:off x="10377328" y="-226640"/>
            <a:ext cx="1284318" cy="1937410"/>
          </a:xfrm>
          <a:custGeom>
            <a:avLst/>
            <a:gdLst>
              <a:gd name="connsiteX0" fmla="*/ 1435000 w 1914334"/>
              <a:gd name="connsiteY0" fmla="*/ 708733 h 2986466"/>
              <a:gd name="connsiteX1" fmla="*/ 1372407 w 1914334"/>
              <a:gd name="connsiteY1" fmla="*/ 920145 h 2986466"/>
              <a:gd name="connsiteX2" fmla="*/ 1151204 w 1914334"/>
              <a:gd name="connsiteY2" fmla="*/ 1213461 h 2986466"/>
              <a:gd name="connsiteX3" fmla="*/ 870323 w 1914334"/>
              <a:gd name="connsiteY3" fmla="*/ 1450908 h 2986466"/>
              <a:gd name="connsiteX4" fmla="*/ 413435 w 1914334"/>
              <a:gd name="connsiteY4" fmla="*/ 1646154 h 2986466"/>
              <a:gd name="connsiteX5" fmla="*/ 544953 w 1914334"/>
              <a:gd name="connsiteY5" fmla="*/ 1655582 h 2986466"/>
              <a:gd name="connsiteX6" fmla="*/ 1236024 w 1914334"/>
              <a:gd name="connsiteY6" fmla="*/ 1655582 h 2986466"/>
              <a:gd name="connsiteX7" fmla="*/ 1636116 w 1914334"/>
              <a:gd name="connsiteY7" fmla="*/ 1750148 h 2986466"/>
              <a:gd name="connsiteX8" fmla="*/ 1893405 w 1914334"/>
              <a:gd name="connsiteY8" fmla="*/ 1866540 h 2986466"/>
              <a:gd name="connsiteX9" fmla="*/ 1867279 w 1914334"/>
              <a:gd name="connsiteY9" fmla="*/ 1944294 h 2986466"/>
              <a:gd name="connsiteX10" fmla="*/ 1614292 w 1914334"/>
              <a:gd name="connsiteY10" fmla="*/ 2106595 h 2986466"/>
              <a:gd name="connsiteX11" fmla="*/ 1214200 w 1914334"/>
              <a:gd name="connsiteY11" fmla="*/ 2208436 h 2986466"/>
              <a:gd name="connsiteX12" fmla="*/ 896885 w 1914334"/>
              <a:gd name="connsiteY12" fmla="*/ 2195582 h 2986466"/>
              <a:gd name="connsiteX13" fmla="*/ 539793 w 1914334"/>
              <a:gd name="connsiteY13" fmla="*/ 2089496 h 2986466"/>
              <a:gd name="connsiteX14" fmla="*/ 282999 w 1914334"/>
              <a:gd name="connsiteY14" fmla="*/ 1949873 h 2986466"/>
              <a:gd name="connsiteX15" fmla="*/ 253272 w 1914334"/>
              <a:gd name="connsiteY15" fmla="*/ 2002564 h 2986466"/>
              <a:gd name="connsiteX16" fmla="*/ 302234 w 1914334"/>
              <a:gd name="connsiteY16" fmla="*/ 2395658 h 2986466"/>
              <a:gd name="connsiteX17" fmla="*/ 387549 w 1914334"/>
              <a:gd name="connsiteY17" fmla="*/ 2772667 h 2986466"/>
              <a:gd name="connsiteX18" fmla="*/ 426333 w 1914334"/>
              <a:gd name="connsiteY18" fmla="*/ 2892034 h 2986466"/>
              <a:gd name="connsiteX19" fmla="*/ 207913 w 1914334"/>
              <a:gd name="connsiteY19" fmla="*/ 2986466 h 2986466"/>
              <a:gd name="connsiteX20" fmla="*/ 38108 w 1914334"/>
              <a:gd name="connsiteY20" fmla="*/ 2353249 h 2986466"/>
              <a:gd name="connsiteX21" fmla="*/ 2226 w 1914334"/>
              <a:gd name="connsiteY21" fmla="*/ 1730757 h 2986466"/>
              <a:gd name="connsiteX22" fmla="*/ 66957 w 1914334"/>
              <a:gd name="connsiteY22" fmla="*/ 905117 h 2986466"/>
              <a:gd name="connsiteX23" fmla="*/ 239428 w 1914334"/>
              <a:gd name="connsiteY23" fmla="*/ 433480 h 2986466"/>
              <a:gd name="connsiteX24" fmla="*/ 404935 w 1914334"/>
              <a:gd name="connsiteY24" fmla="*/ 172847 h 2986466"/>
              <a:gd name="connsiteX25" fmla="*/ 573786 w 1914334"/>
              <a:gd name="connsiteY25" fmla="*/ 332 h 2986466"/>
              <a:gd name="connsiteX26" fmla="*/ 576067 w 1914334"/>
              <a:gd name="connsiteY26" fmla="*/ 0 h 2986466"/>
              <a:gd name="connsiteX27" fmla="*/ 693008 w 1914334"/>
              <a:gd name="connsiteY27" fmla="*/ 332388 h 2986466"/>
              <a:gd name="connsiteX28" fmla="*/ 699666 w 1914334"/>
              <a:gd name="connsiteY28" fmla="*/ 437421 h 2986466"/>
              <a:gd name="connsiteX29" fmla="*/ 685894 w 1914334"/>
              <a:gd name="connsiteY29" fmla="*/ 678417 h 2986466"/>
              <a:gd name="connsiteX30" fmla="*/ 508792 w 1914334"/>
              <a:gd name="connsiteY30" fmla="*/ 1006120 h 2986466"/>
              <a:gd name="connsiteX31" fmla="*/ 511266 w 1914334"/>
              <a:gd name="connsiteY31" fmla="*/ 1050185 h 2986466"/>
              <a:gd name="connsiteX32" fmla="*/ 930004 w 1914334"/>
              <a:gd name="connsiteY32" fmla="*/ 813729 h 2986466"/>
              <a:gd name="connsiteX33" fmla="*/ 1422398 w 1914334"/>
              <a:gd name="connsiteY33" fmla="*/ 701643 h 2986466"/>
              <a:gd name="connsiteX34" fmla="*/ 1435000 w 1914334"/>
              <a:gd name="connsiteY34" fmla="*/ 708733 h 2986466"/>
              <a:gd name="connsiteX0" fmla="*/ 1435000 w 1914334"/>
              <a:gd name="connsiteY0" fmla="*/ 708733 h 2986466"/>
              <a:gd name="connsiteX1" fmla="*/ 1372407 w 1914334"/>
              <a:gd name="connsiteY1" fmla="*/ 920145 h 2986466"/>
              <a:gd name="connsiteX2" fmla="*/ 1151204 w 1914334"/>
              <a:gd name="connsiteY2" fmla="*/ 1213461 h 2986466"/>
              <a:gd name="connsiteX3" fmla="*/ 870323 w 1914334"/>
              <a:gd name="connsiteY3" fmla="*/ 1450908 h 2986466"/>
              <a:gd name="connsiteX4" fmla="*/ 413435 w 1914334"/>
              <a:gd name="connsiteY4" fmla="*/ 1646154 h 2986466"/>
              <a:gd name="connsiteX5" fmla="*/ 544953 w 1914334"/>
              <a:gd name="connsiteY5" fmla="*/ 1655582 h 2986466"/>
              <a:gd name="connsiteX6" fmla="*/ 1236024 w 1914334"/>
              <a:gd name="connsiteY6" fmla="*/ 1655582 h 2986466"/>
              <a:gd name="connsiteX7" fmla="*/ 1636116 w 1914334"/>
              <a:gd name="connsiteY7" fmla="*/ 1750148 h 2986466"/>
              <a:gd name="connsiteX8" fmla="*/ 1893405 w 1914334"/>
              <a:gd name="connsiteY8" fmla="*/ 1866540 h 2986466"/>
              <a:gd name="connsiteX9" fmla="*/ 1867279 w 1914334"/>
              <a:gd name="connsiteY9" fmla="*/ 1944294 h 2986466"/>
              <a:gd name="connsiteX10" fmla="*/ 1614292 w 1914334"/>
              <a:gd name="connsiteY10" fmla="*/ 2106595 h 2986466"/>
              <a:gd name="connsiteX11" fmla="*/ 1214200 w 1914334"/>
              <a:gd name="connsiteY11" fmla="*/ 2208436 h 2986466"/>
              <a:gd name="connsiteX12" fmla="*/ 896885 w 1914334"/>
              <a:gd name="connsiteY12" fmla="*/ 2195582 h 2986466"/>
              <a:gd name="connsiteX13" fmla="*/ 539793 w 1914334"/>
              <a:gd name="connsiteY13" fmla="*/ 2089496 h 2986466"/>
              <a:gd name="connsiteX14" fmla="*/ 282999 w 1914334"/>
              <a:gd name="connsiteY14" fmla="*/ 1949873 h 2986466"/>
              <a:gd name="connsiteX15" fmla="*/ 253272 w 1914334"/>
              <a:gd name="connsiteY15" fmla="*/ 2002564 h 2986466"/>
              <a:gd name="connsiteX16" fmla="*/ 302234 w 1914334"/>
              <a:gd name="connsiteY16" fmla="*/ 2395658 h 2986466"/>
              <a:gd name="connsiteX17" fmla="*/ 387549 w 1914334"/>
              <a:gd name="connsiteY17" fmla="*/ 2772667 h 2986466"/>
              <a:gd name="connsiteX18" fmla="*/ 426333 w 1914334"/>
              <a:gd name="connsiteY18" fmla="*/ 2892034 h 2986466"/>
              <a:gd name="connsiteX19" fmla="*/ 207913 w 1914334"/>
              <a:gd name="connsiteY19" fmla="*/ 2986466 h 2986466"/>
              <a:gd name="connsiteX20" fmla="*/ 38108 w 1914334"/>
              <a:gd name="connsiteY20" fmla="*/ 2353249 h 2986466"/>
              <a:gd name="connsiteX21" fmla="*/ 2226 w 1914334"/>
              <a:gd name="connsiteY21" fmla="*/ 1730757 h 2986466"/>
              <a:gd name="connsiteX22" fmla="*/ 66957 w 1914334"/>
              <a:gd name="connsiteY22" fmla="*/ 905117 h 2986466"/>
              <a:gd name="connsiteX23" fmla="*/ 239428 w 1914334"/>
              <a:gd name="connsiteY23" fmla="*/ 433480 h 2986466"/>
              <a:gd name="connsiteX24" fmla="*/ 404935 w 1914334"/>
              <a:gd name="connsiteY24" fmla="*/ 172847 h 2986466"/>
              <a:gd name="connsiteX25" fmla="*/ 573786 w 1914334"/>
              <a:gd name="connsiteY25" fmla="*/ 332 h 2986466"/>
              <a:gd name="connsiteX26" fmla="*/ 576067 w 1914334"/>
              <a:gd name="connsiteY26" fmla="*/ 0 h 2986466"/>
              <a:gd name="connsiteX27" fmla="*/ 693008 w 1914334"/>
              <a:gd name="connsiteY27" fmla="*/ 332388 h 2986466"/>
              <a:gd name="connsiteX28" fmla="*/ 685894 w 1914334"/>
              <a:gd name="connsiteY28" fmla="*/ 678417 h 2986466"/>
              <a:gd name="connsiteX29" fmla="*/ 508792 w 1914334"/>
              <a:gd name="connsiteY29" fmla="*/ 1006120 h 2986466"/>
              <a:gd name="connsiteX30" fmla="*/ 511266 w 1914334"/>
              <a:gd name="connsiteY30" fmla="*/ 1050185 h 2986466"/>
              <a:gd name="connsiteX31" fmla="*/ 930004 w 1914334"/>
              <a:gd name="connsiteY31" fmla="*/ 813729 h 2986466"/>
              <a:gd name="connsiteX32" fmla="*/ 1422398 w 1914334"/>
              <a:gd name="connsiteY32" fmla="*/ 701643 h 2986466"/>
              <a:gd name="connsiteX33" fmla="*/ 1435000 w 1914334"/>
              <a:gd name="connsiteY33" fmla="*/ 708733 h 2986466"/>
              <a:gd name="connsiteX0" fmla="*/ 1435000 w 1914334"/>
              <a:gd name="connsiteY0" fmla="*/ 708733 h 2986466"/>
              <a:gd name="connsiteX1" fmla="*/ 1372407 w 1914334"/>
              <a:gd name="connsiteY1" fmla="*/ 920145 h 2986466"/>
              <a:gd name="connsiteX2" fmla="*/ 1151204 w 1914334"/>
              <a:gd name="connsiteY2" fmla="*/ 1213461 h 2986466"/>
              <a:gd name="connsiteX3" fmla="*/ 870323 w 1914334"/>
              <a:gd name="connsiteY3" fmla="*/ 1450908 h 2986466"/>
              <a:gd name="connsiteX4" fmla="*/ 413435 w 1914334"/>
              <a:gd name="connsiteY4" fmla="*/ 1646154 h 2986466"/>
              <a:gd name="connsiteX5" fmla="*/ 544953 w 1914334"/>
              <a:gd name="connsiteY5" fmla="*/ 1655582 h 2986466"/>
              <a:gd name="connsiteX6" fmla="*/ 1236024 w 1914334"/>
              <a:gd name="connsiteY6" fmla="*/ 1655582 h 2986466"/>
              <a:gd name="connsiteX7" fmla="*/ 1636116 w 1914334"/>
              <a:gd name="connsiteY7" fmla="*/ 1750148 h 2986466"/>
              <a:gd name="connsiteX8" fmla="*/ 1893405 w 1914334"/>
              <a:gd name="connsiteY8" fmla="*/ 1866540 h 2986466"/>
              <a:gd name="connsiteX9" fmla="*/ 1867279 w 1914334"/>
              <a:gd name="connsiteY9" fmla="*/ 1944294 h 2986466"/>
              <a:gd name="connsiteX10" fmla="*/ 1614292 w 1914334"/>
              <a:gd name="connsiteY10" fmla="*/ 2106595 h 2986466"/>
              <a:gd name="connsiteX11" fmla="*/ 1214200 w 1914334"/>
              <a:gd name="connsiteY11" fmla="*/ 2208436 h 2986466"/>
              <a:gd name="connsiteX12" fmla="*/ 896885 w 1914334"/>
              <a:gd name="connsiteY12" fmla="*/ 2195582 h 2986466"/>
              <a:gd name="connsiteX13" fmla="*/ 539793 w 1914334"/>
              <a:gd name="connsiteY13" fmla="*/ 2089496 h 2986466"/>
              <a:gd name="connsiteX14" fmla="*/ 282999 w 1914334"/>
              <a:gd name="connsiteY14" fmla="*/ 1949873 h 2986466"/>
              <a:gd name="connsiteX15" fmla="*/ 253272 w 1914334"/>
              <a:gd name="connsiteY15" fmla="*/ 2002564 h 2986466"/>
              <a:gd name="connsiteX16" fmla="*/ 302234 w 1914334"/>
              <a:gd name="connsiteY16" fmla="*/ 2395658 h 2986466"/>
              <a:gd name="connsiteX17" fmla="*/ 387549 w 1914334"/>
              <a:gd name="connsiteY17" fmla="*/ 2772667 h 2986466"/>
              <a:gd name="connsiteX18" fmla="*/ 426333 w 1914334"/>
              <a:gd name="connsiteY18" fmla="*/ 2892034 h 2986466"/>
              <a:gd name="connsiteX19" fmla="*/ 207913 w 1914334"/>
              <a:gd name="connsiteY19" fmla="*/ 2986466 h 2986466"/>
              <a:gd name="connsiteX20" fmla="*/ 38108 w 1914334"/>
              <a:gd name="connsiteY20" fmla="*/ 2353249 h 2986466"/>
              <a:gd name="connsiteX21" fmla="*/ 2226 w 1914334"/>
              <a:gd name="connsiteY21" fmla="*/ 1730757 h 2986466"/>
              <a:gd name="connsiteX22" fmla="*/ 66957 w 1914334"/>
              <a:gd name="connsiteY22" fmla="*/ 905117 h 2986466"/>
              <a:gd name="connsiteX23" fmla="*/ 239428 w 1914334"/>
              <a:gd name="connsiteY23" fmla="*/ 433480 h 2986466"/>
              <a:gd name="connsiteX24" fmla="*/ 404935 w 1914334"/>
              <a:gd name="connsiteY24" fmla="*/ 172847 h 2986466"/>
              <a:gd name="connsiteX25" fmla="*/ 573786 w 1914334"/>
              <a:gd name="connsiteY25" fmla="*/ 332 h 2986466"/>
              <a:gd name="connsiteX26" fmla="*/ 576067 w 1914334"/>
              <a:gd name="connsiteY26" fmla="*/ 0 h 2986466"/>
              <a:gd name="connsiteX27" fmla="*/ 693008 w 1914334"/>
              <a:gd name="connsiteY27" fmla="*/ 332388 h 2986466"/>
              <a:gd name="connsiteX28" fmla="*/ 685894 w 1914334"/>
              <a:gd name="connsiteY28" fmla="*/ 678417 h 2986466"/>
              <a:gd name="connsiteX29" fmla="*/ 508792 w 1914334"/>
              <a:gd name="connsiteY29" fmla="*/ 1006120 h 2986466"/>
              <a:gd name="connsiteX30" fmla="*/ 511266 w 1914334"/>
              <a:gd name="connsiteY30" fmla="*/ 1050185 h 2986466"/>
              <a:gd name="connsiteX31" fmla="*/ 930004 w 1914334"/>
              <a:gd name="connsiteY31" fmla="*/ 813729 h 2986466"/>
              <a:gd name="connsiteX32" fmla="*/ 1422398 w 1914334"/>
              <a:gd name="connsiteY32" fmla="*/ 701643 h 2986466"/>
              <a:gd name="connsiteX33" fmla="*/ 1435000 w 1914334"/>
              <a:gd name="connsiteY33" fmla="*/ 708733 h 2986466"/>
              <a:gd name="connsiteX0" fmla="*/ 1435000 w 1914334"/>
              <a:gd name="connsiteY0" fmla="*/ 708733 h 2986466"/>
              <a:gd name="connsiteX1" fmla="*/ 1372407 w 1914334"/>
              <a:gd name="connsiteY1" fmla="*/ 920145 h 2986466"/>
              <a:gd name="connsiteX2" fmla="*/ 1151204 w 1914334"/>
              <a:gd name="connsiteY2" fmla="*/ 1213461 h 2986466"/>
              <a:gd name="connsiteX3" fmla="*/ 870323 w 1914334"/>
              <a:gd name="connsiteY3" fmla="*/ 1450908 h 2986466"/>
              <a:gd name="connsiteX4" fmla="*/ 413435 w 1914334"/>
              <a:gd name="connsiteY4" fmla="*/ 1646154 h 2986466"/>
              <a:gd name="connsiteX5" fmla="*/ 544953 w 1914334"/>
              <a:gd name="connsiteY5" fmla="*/ 1655582 h 2986466"/>
              <a:gd name="connsiteX6" fmla="*/ 1236024 w 1914334"/>
              <a:gd name="connsiteY6" fmla="*/ 1655582 h 2986466"/>
              <a:gd name="connsiteX7" fmla="*/ 1636116 w 1914334"/>
              <a:gd name="connsiteY7" fmla="*/ 1750148 h 2986466"/>
              <a:gd name="connsiteX8" fmla="*/ 1893405 w 1914334"/>
              <a:gd name="connsiteY8" fmla="*/ 1866540 h 2986466"/>
              <a:gd name="connsiteX9" fmla="*/ 1867279 w 1914334"/>
              <a:gd name="connsiteY9" fmla="*/ 1944294 h 2986466"/>
              <a:gd name="connsiteX10" fmla="*/ 1614292 w 1914334"/>
              <a:gd name="connsiteY10" fmla="*/ 2106595 h 2986466"/>
              <a:gd name="connsiteX11" fmla="*/ 1214200 w 1914334"/>
              <a:gd name="connsiteY11" fmla="*/ 2208436 h 2986466"/>
              <a:gd name="connsiteX12" fmla="*/ 896885 w 1914334"/>
              <a:gd name="connsiteY12" fmla="*/ 2195582 h 2986466"/>
              <a:gd name="connsiteX13" fmla="*/ 539793 w 1914334"/>
              <a:gd name="connsiteY13" fmla="*/ 2089496 h 2986466"/>
              <a:gd name="connsiteX14" fmla="*/ 282999 w 1914334"/>
              <a:gd name="connsiteY14" fmla="*/ 1949873 h 2986466"/>
              <a:gd name="connsiteX15" fmla="*/ 253272 w 1914334"/>
              <a:gd name="connsiteY15" fmla="*/ 2002564 h 2986466"/>
              <a:gd name="connsiteX16" fmla="*/ 302234 w 1914334"/>
              <a:gd name="connsiteY16" fmla="*/ 2395658 h 2986466"/>
              <a:gd name="connsiteX17" fmla="*/ 387549 w 1914334"/>
              <a:gd name="connsiteY17" fmla="*/ 2772667 h 2986466"/>
              <a:gd name="connsiteX18" fmla="*/ 426333 w 1914334"/>
              <a:gd name="connsiteY18" fmla="*/ 2892034 h 2986466"/>
              <a:gd name="connsiteX19" fmla="*/ 207913 w 1914334"/>
              <a:gd name="connsiteY19" fmla="*/ 2986466 h 2986466"/>
              <a:gd name="connsiteX20" fmla="*/ 38108 w 1914334"/>
              <a:gd name="connsiteY20" fmla="*/ 2353249 h 2986466"/>
              <a:gd name="connsiteX21" fmla="*/ 2226 w 1914334"/>
              <a:gd name="connsiteY21" fmla="*/ 1730757 h 2986466"/>
              <a:gd name="connsiteX22" fmla="*/ 66957 w 1914334"/>
              <a:gd name="connsiteY22" fmla="*/ 905117 h 2986466"/>
              <a:gd name="connsiteX23" fmla="*/ 239428 w 1914334"/>
              <a:gd name="connsiteY23" fmla="*/ 433480 h 2986466"/>
              <a:gd name="connsiteX24" fmla="*/ 404935 w 1914334"/>
              <a:gd name="connsiteY24" fmla="*/ 172847 h 2986466"/>
              <a:gd name="connsiteX25" fmla="*/ 573786 w 1914334"/>
              <a:gd name="connsiteY25" fmla="*/ 332 h 2986466"/>
              <a:gd name="connsiteX26" fmla="*/ 576067 w 1914334"/>
              <a:gd name="connsiteY26" fmla="*/ 0 h 2986466"/>
              <a:gd name="connsiteX27" fmla="*/ 693008 w 1914334"/>
              <a:gd name="connsiteY27" fmla="*/ 332388 h 2986466"/>
              <a:gd name="connsiteX28" fmla="*/ 685894 w 1914334"/>
              <a:gd name="connsiteY28" fmla="*/ 678417 h 2986466"/>
              <a:gd name="connsiteX29" fmla="*/ 508792 w 1914334"/>
              <a:gd name="connsiteY29" fmla="*/ 1006120 h 2986466"/>
              <a:gd name="connsiteX30" fmla="*/ 511266 w 1914334"/>
              <a:gd name="connsiteY30" fmla="*/ 1050185 h 2986466"/>
              <a:gd name="connsiteX31" fmla="*/ 930004 w 1914334"/>
              <a:gd name="connsiteY31" fmla="*/ 813729 h 2986466"/>
              <a:gd name="connsiteX32" fmla="*/ 1422398 w 1914334"/>
              <a:gd name="connsiteY32" fmla="*/ 701643 h 2986466"/>
              <a:gd name="connsiteX33" fmla="*/ 1435000 w 1914334"/>
              <a:gd name="connsiteY33" fmla="*/ 708733 h 2986466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544953 w 1914334"/>
              <a:gd name="connsiteY5" fmla="*/ 1655250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544953 w 1914334"/>
              <a:gd name="connsiteY5" fmla="*/ 1655250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544953 w 1914334"/>
              <a:gd name="connsiteY5" fmla="*/ 1655250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544953 w 1914334"/>
              <a:gd name="connsiteY5" fmla="*/ 1655250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413435 w 1914334"/>
              <a:gd name="connsiteY4" fmla="*/ 1645822 h 2986134"/>
              <a:gd name="connsiteX5" fmla="*/ 698410 w 1914334"/>
              <a:gd name="connsiteY5" fmla="*/ 1653421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528062 w 1914334"/>
              <a:gd name="connsiteY4" fmla="*/ 1632245 h 2986134"/>
              <a:gd name="connsiteX5" fmla="*/ 698410 w 1914334"/>
              <a:gd name="connsiteY5" fmla="*/ 1653421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35000 w 1914334"/>
              <a:gd name="connsiteY0" fmla="*/ 708401 h 2986134"/>
              <a:gd name="connsiteX1" fmla="*/ 1372407 w 1914334"/>
              <a:gd name="connsiteY1" fmla="*/ 919813 h 2986134"/>
              <a:gd name="connsiteX2" fmla="*/ 1151204 w 1914334"/>
              <a:gd name="connsiteY2" fmla="*/ 1213129 h 2986134"/>
              <a:gd name="connsiteX3" fmla="*/ 870323 w 1914334"/>
              <a:gd name="connsiteY3" fmla="*/ 1450576 h 2986134"/>
              <a:gd name="connsiteX4" fmla="*/ 528062 w 1914334"/>
              <a:gd name="connsiteY4" fmla="*/ 1632245 h 2986134"/>
              <a:gd name="connsiteX5" fmla="*/ 698410 w 1914334"/>
              <a:gd name="connsiteY5" fmla="*/ 1653421 h 2986134"/>
              <a:gd name="connsiteX6" fmla="*/ 1236024 w 1914334"/>
              <a:gd name="connsiteY6" fmla="*/ 1655250 h 2986134"/>
              <a:gd name="connsiteX7" fmla="*/ 1636116 w 1914334"/>
              <a:gd name="connsiteY7" fmla="*/ 1749816 h 2986134"/>
              <a:gd name="connsiteX8" fmla="*/ 1893405 w 1914334"/>
              <a:gd name="connsiteY8" fmla="*/ 1866208 h 2986134"/>
              <a:gd name="connsiteX9" fmla="*/ 1867279 w 1914334"/>
              <a:gd name="connsiteY9" fmla="*/ 1943962 h 2986134"/>
              <a:gd name="connsiteX10" fmla="*/ 1614292 w 1914334"/>
              <a:gd name="connsiteY10" fmla="*/ 2106263 h 2986134"/>
              <a:gd name="connsiteX11" fmla="*/ 1214200 w 1914334"/>
              <a:gd name="connsiteY11" fmla="*/ 2208104 h 2986134"/>
              <a:gd name="connsiteX12" fmla="*/ 896885 w 1914334"/>
              <a:gd name="connsiteY12" fmla="*/ 2195250 h 2986134"/>
              <a:gd name="connsiteX13" fmla="*/ 539793 w 1914334"/>
              <a:gd name="connsiteY13" fmla="*/ 2089164 h 2986134"/>
              <a:gd name="connsiteX14" fmla="*/ 282999 w 1914334"/>
              <a:gd name="connsiteY14" fmla="*/ 1949541 h 2986134"/>
              <a:gd name="connsiteX15" fmla="*/ 253272 w 1914334"/>
              <a:gd name="connsiteY15" fmla="*/ 2002232 h 2986134"/>
              <a:gd name="connsiteX16" fmla="*/ 302234 w 1914334"/>
              <a:gd name="connsiteY16" fmla="*/ 2395326 h 2986134"/>
              <a:gd name="connsiteX17" fmla="*/ 387549 w 1914334"/>
              <a:gd name="connsiteY17" fmla="*/ 2772335 h 2986134"/>
              <a:gd name="connsiteX18" fmla="*/ 426333 w 1914334"/>
              <a:gd name="connsiteY18" fmla="*/ 2891702 h 2986134"/>
              <a:gd name="connsiteX19" fmla="*/ 207913 w 1914334"/>
              <a:gd name="connsiteY19" fmla="*/ 2986134 h 2986134"/>
              <a:gd name="connsiteX20" fmla="*/ 38108 w 1914334"/>
              <a:gd name="connsiteY20" fmla="*/ 2352917 h 2986134"/>
              <a:gd name="connsiteX21" fmla="*/ 2226 w 1914334"/>
              <a:gd name="connsiteY21" fmla="*/ 1730425 h 2986134"/>
              <a:gd name="connsiteX22" fmla="*/ 66957 w 1914334"/>
              <a:gd name="connsiteY22" fmla="*/ 904785 h 2986134"/>
              <a:gd name="connsiteX23" fmla="*/ 239428 w 1914334"/>
              <a:gd name="connsiteY23" fmla="*/ 433148 h 2986134"/>
              <a:gd name="connsiteX24" fmla="*/ 404935 w 1914334"/>
              <a:gd name="connsiteY24" fmla="*/ 172515 h 2986134"/>
              <a:gd name="connsiteX25" fmla="*/ 573786 w 1914334"/>
              <a:gd name="connsiteY25" fmla="*/ 0 h 2986134"/>
              <a:gd name="connsiteX26" fmla="*/ 693008 w 1914334"/>
              <a:gd name="connsiteY26" fmla="*/ 332056 h 2986134"/>
              <a:gd name="connsiteX27" fmla="*/ 685894 w 1914334"/>
              <a:gd name="connsiteY27" fmla="*/ 678085 h 2986134"/>
              <a:gd name="connsiteX28" fmla="*/ 508792 w 1914334"/>
              <a:gd name="connsiteY28" fmla="*/ 1005788 h 2986134"/>
              <a:gd name="connsiteX29" fmla="*/ 511266 w 1914334"/>
              <a:gd name="connsiteY29" fmla="*/ 1049853 h 2986134"/>
              <a:gd name="connsiteX30" fmla="*/ 930004 w 1914334"/>
              <a:gd name="connsiteY30" fmla="*/ 813397 h 2986134"/>
              <a:gd name="connsiteX31" fmla="*/ 1422398 w 1914334"/>
              <a:gd name="connsiteY31" fmla="*/ 701311 h 2986134"/>
              <a:gd name="connsiteX32" fmla="*/ 1435000 w 1914334"/>
              <a:gd name="connsiteY32" fmla="*/ 708401 h 2986134"/>
              <a:gd name="connsiteX0" fmla="*/ 1473669 w 1953003"/>
              <a:gd name="connsiteY0" fmla="*/ 708401 h 2986134"/>
              <a:gd name="connsiteX1" fmla="*/ 1411076 w 1953003"/>
              <a:gd name="connsiteY1" fmla="*/ 919813 h 2986134"/>
              <a:gd name="connsiteX2" fmla="*/ 1189873 w 1953003"/>
              <a:gd name="connsiteY2" fmla="*/ 1213129 h 2986134"/>
              <a:gd name="connsiteX3" fmla="*/ 908992 w 1953003"/>
              <a:gd name="connsiteY3" fmla="*/ 1450576 h 2986134"/>
              <a:gd name="connsiteX4" fmla="*/ 566731 w 1953003"/>
              <a:gd name="connsiteY4" fmla="*/ 1632245 h 2986134"/>
              <a:gd name="connsiteX5" fmla="*/ 737079 w 1953003"/>
              <a:gd name="connsiteY5" fmla="*/ 1653421 h 2986134"/>
              <a:gd name="connsiteX6" fmla="*/ 1274693 w 1953003"/>
              <a:gd name="connsiteY6" fmla="*/ 1655250 h 2986134"/>
              <a:gd name="connsiteX7" fmla="*/ 1674785 w 1953003"/>
              <a:gd name="connsiteY7" fmla="*/ 1749816 h 2986134"/>
              <a:gd name="connsiteX8" fmla="*/ 1932074 w 1953003"/>
              <a:gd name="connsiteY8" fmla="*/ 1866208 h 2986134"/>
              <a:gd name="connsiteX9" fmla="*/ 1905948 w 1953003"/>
              <a:gd name="connsiteY9" fmla="*/ 1943962 h 2986134"/>
              <a:gd name="connsiteX10" fmla="*/ 1652961 w 1953003"/>
              <a:gd name="connsiteY10" fmla="*/ 2106263 h 2986134"/>
              <a:gd name="connsiteX11" fmla="*/ 1252869 w 1953003"/>
              <a:gd name="connsiteY11" fmla="*/ 2208104 h 2986134"/>
              <a:gd name="connsiteX12" fmla="*/ 935554 w 1953003"/>
              <a:gd name="connsiteY12" fmla="*/ 2195250 h 2986134"/>
              <a:gd name="connsiteX13" fmla="*/ 578462 w 1953003"/>
              <a:gd name="connsiteY13" fmla="*/ 2089164 h 2986134"/>
              <a:gd name="connsiteX14" fmla="*/ 321668 w 1953003"/>
              <a:gd name="connsiteY14" fmla="*/ 1949541 h 2986134"/>
              <a:gd name="connsiteX15" fmla="*/ 291941 w 1953003"/>
              <a:gd name="connsiteY15" fmla="*/ 2002232 h 2986134"/>
              <a:gd name="connsiteX16" fmla="*/ 340903 w 1953003"/>
              <a:gd name="connsiteY16" fmla="*/ 2395326 h 2986134"/>
              <a:gd name="connsiteX17" fmla="*/ 426218 w 1953003"/>
              <a:gd name="connsiteY17" fmla="*/ 2772335 h 2986134"/>
              <a:gd name="connsiteX18" fmla="*/ 465002 w 1953003"/>
              <a:gd name="connsiteY18" fmla="*/ 2891702 h 2986134"/>
              <a:gd name="connsiteX19" fmla="*/ 246582 w 1953003"/>
              <a:gd name="connsiteY19" fmla="*/ 2986134 h 2986134"/>
              <a:gd name="connsiteX20" fmla="*/ 76777 w 1953003"/>
              <a:gd name="connsiteY20" fmla="*/ 2352917 h 2986134"/>
              <a:gd name="connsiteX21" fmla="*/ 131 w 1953003"/>
              <a:gd name="connsiteY21" fmla="*/ 1730652 h 2986134"/>
              <a:gd name="connsiteX22" fmla="*/ 105626 w 1953003"/>
              <a:gd name="connsiteY22" fmla="*/ 904785 h 2986134"/>
              <a:gd name="connsiteX23" fmla="*/ 278097 w 1953003"/>
              <a:gd name="connsiteY23" fmla="*/ 433148 h 2986134"/>
              <a:gd name="connsiteX24" fmla="*/ 443604 w 1953003"/>
              <a:gd name="connsiteY24" fmla="*/ 172515 h 2986134"/>
              <a:gd name="connsiteX25" fmla="*/ 612455 w 1953003"/>
              <a:gd name="connsiteY25" fmla="*/ 0 h 2986134"/>
              <a:gd name="connsiteX26" fmla="*/ 731677 w 1953003"/>
              <a:gd name="connsiteY26" fmla="*/ 332056 h 2986134"/>
              <a:gd name="connsiteX27" fmla="*/ 724563 w 1953003"/>
              <a:gd name="connsiteY27" fmla="*/ 678085 h 2986134"/>
              <a:gd name="connsiteX28" fmla="*/ 547461 w 1953003"/>
              <a:gd name="connsiteY28" fmla="*/ 1005788 h 2986134"/>
              <a:gd name="connsiteX29" fmla="*/ 549935 w 1953003"/>
              <a:gd name="connsiteY29" fmla="*/ 1049853 h 2986134"/>
              <a:gd name="connsiteX30" fmla="*/ 968673 w 1953003"/>
              <a:gd name="connsiteY30" fmla="*/ 813397 h 2986134"/>
              <a:gd name="connsiteX31" fmla="*/ 1461067 w 1953003"/>
              <a:gd name="connsiteY31" fmla="*/ 701311 h 2986134"/>
              <a:gd name="connsiteX32" fmla="*/ 1473669 w 1953003"/>
              <a:gd name="connsiteY32" fmla="*/ 708401 h 2986134"/>
              <a:gd name="connsiteX0" fmla="*/ 1473951 w 1953285"/>
              <a:gd name="connsiteY0" fmla="*/ 708401 h 2986134"/>
              <a:gd name="connsiteX1" fmla="*/ 1411358 w 1953285"/>
              <a:gd name="connsiteY1" fmla="*/ 919813 h 2986134"/>
              <a:gd name="connsiteX2" fmla="*/ 1190155 w 1953285"/>
              <a:gd name="connsiteY2" fmla="*/ 1213129 h 2986134"/>
              <a:gd name="connsiteX3" fmla="*/ 909274 w 1953285"/>
              <a:gd name="connsiteY3" fmla="*/ 1450576 h 2986134"/>
              <a:gd name="connsiteX4" fmla="*/ 567013 w 1953285"/>
              <a:gd name="connsiteY4" fmla="*/ 1632245 h 2986134"/>
              <a:gd name="connsiteX5" fmla="*/ 737361 w 1953285"/>
              <a:gd name="connsiteY5" fmla="*/ 1653421 h 2986134"/>
              <a:gd name="connsiteX6" fmla="*/ 1274975 w 1953285"/>
              <a:gd name="connsiteY6" fmla="*/ 1655250 h 2986134"/>
              <a:gd name="connsiteX7" fmla="*/ 1675067 w 1953285"/>
              <a:gd name="connsiteY7" fmla="*/ 1749816 h 2986134"/>
              <a:gd name="connsiteX8" fmla="*/ 1932356 w 1953285"/>
              <a:gd name="connsiteY8" fmla="*/ 1866208 h 2986134"/>
              <a:gd name="connsiteX9" fmla="*/ 1906230 w 1953285"/>
              <a:gd name="connsiteY9" fmla="*/ 1943962 h 2986134"/>
              <a:gd name="connsiteX10" fmla="*/ 1653243 w 1953285"/>
              <a:gd name="connsiteY10" fmla="*/ 2106263 h 2986134"/>
              <a:gd name="connsiteX11" fmla="*/ 1253151 w 1953285"/>
              <a:gd name="connsiteY11" fmla="*/ 2208104 h 2986134"/>
              <a:gd name="connsiteX12" fmla="*/ 935836 w 1953285"/>
              <a:gd name="connsiteY12" fmla="*/ 2195250 h 2986134"/>
              <a:gd name="connsiteX13" fmla="*/ 578744 w 1953285"/>
              <a:gd name="connsiteY13" fmla="*/ 2089164 h 2986134"/>
              <a:gd name="connsiteX14" fmla="*/ 321950 w 1953285"/>
              <a:gd name="connsiteY14" fmla="*/ 1949541 h 2986134"/>
              <a:gd name="connsiteX15" fmla="*/ 292223 w 1953285"/>
              <a:gd name="connsiteY15" fmla="*/ 2002232 h 2986134"/>
              <a:gd name="connsiteX16" fmla="*/ 341185 w 1953285"/>
              <a:gd name="connsiteY16" fmla="*/ 2395326 h 2986134"/>
              <a:gd name="connsiteX17" fmla="*/ 426500 w 1953285"/>
              <a:gd name="connsiteY17" fmla="*/ 2772335 h 2986134"/>
              <a:gd name="connsiteX18" fmla="*/ 465284 w 1953285"/>
              <a:gd name="connsiteY18" fmla="*/ 2891702 h 2986134"/>
              <a:gd name="connsiteX19" fmla="*/ 246864 w 1953285"/>
              <a:gd name="connsiteY19" fmla="*/ 2986134 h 2986134"/>
              <a:gd name="connsiteX20" fmla="*/ 48349 w 1953285"/>
              <a:gd name="connsiteY20" fmla="*/ 2358824 h 2986134"/>
              <a:gd name="connsiteX21" fmla="*/ 413 w 1953285"/>
              <a:gd name="connsiteY21" fmla="*/ 1730652 h 2986134"/>
              <a:gd name="connsiteX22" fmla="*/ 105908 w 1953285"/>
              <a:gd name="connsiteY22" fmla="*/ 904785 h 2986134"/>
              <a:gd name="connsiteX23" fmla="*/ 278379 w 1953285"/>
              <a:gd name="connsiteY23" fmla="*/ 433148 h 2986134"/>
              <a:gd name="connsiteX24" fmla="*/ 443886 w 1953285"/>
              <a:gd name="connsiteY24" fmla="*/ 172515 h 2986134"/>
              <a:gd name="connsiteX25" fmla="*/ 612737 w 1953285"/>
              <a:gd name="connsiteY25" fmla="*/ 0 h 2986134"/>
              <a:gd name="connsiteX26" fmla="*/ 731959 w 1953285"/>
              <a:gd name="connsiteY26" fmla="*/ 332056 h 2986134"/>
              <a:gd name="connsiteX27" fmla="*/ 724845 w 1953285"/>
              <a:gd name="connsiteY27" fmla="*/ 678085 h 2986134"/>
              <a:gd name="connsiteX28" fmla="*/ 547743 w 1953285"/>
              <a:gd name="connsiteY28" fmla="*/ 1005788 h 2986134"/>
              <a:gd name="connsiteX29" fmla="*/ 550217 w 1953285"/>
              <a:gd name="connsiteY29" fmla="*/ 1049853 h 2986134"/>
              <a:gd name="connsiteX30" fmla="*/ 968955 w 1953285"/>
              <a:gd name="connsiteY30" fmla="*/ 813397 h 2986134"/>
              <a:gd name="connsiteX31" fmla="*/ 1461349 w 1953285"/>
              <a:gd name="connsiteY31" fmla="*/ 701311 h 2986134"/>
              <a:gd name="connsiteX32" fmla="*/ 1473951 w 1953285"/>
              <a:gd name="connsiteY32" fmla="*/ 708401 h 2986134"/>
              <a:gd name="connsiteX0" fmla="*/ 1473856 w 1953190"/>
              <a:gd name="connsiteY0" fmla="*/ 708401 h 2991508"/>
              <a:gd name="connsiteX1" fmla="*/ 1411263 w 1953190"/>
              <a:gd name="connsiteY1" fmla="*/ 919813 h 2991508"/>
              <a:gd name="connsiteX2" fmla="*/ 1190060 w 1953190"/>
              <a:gd name="connsiteY2" fmla="*/ 1213129 h 2991508"/>
              <a:gd name="connsiteX3" fmla="*/ 909179 w 1953190"/>
              <a:gd name="connsiteY3" fmla="*/ 1450576 h 2991508"/>
              <a:gd name="connsiteX4" fmla="*/ 566918 w 1953190"/>
              <a:gd name="connsiteY4" fmla="*/ 1632245 h 2991508"/>
              <a:gd name="connsiteX5" fmla="*/ 737266 w 1953190"/>
              <a:gd name="connsiteY5" fmla="*/ 1653421 h 2991508"/>
              <a:gd name="connsiteX6" fmla="*/ 1274880 w 1953190"/>
              <a:gd name="connsiteY6" fmla="*/ 1655250 h 2991508"/>
              <a:gd name="connsiteX7" fmla="*/ 1674972 w 1953190"/>
              <a:gd name="connsiteY7" fmla="*/ 1749816 h 2991508"/>
              <a:gd name="connsiteX8" fmla="*/ 1932261 w 1953190"/>
              <a:gd name="connsiteY8" fmla="*/ 1866208 h 2991508"/>
              <a:gd name="connsiteX9" fmla="*/ 1906135 w 1953190"/>
              <a:gd name="connsiteY9" fmla="*/ 1943962 h 2991508"/>
              <a:gd name="connsiteX10" fmla="*/ 1653148 w 1953190"/>
              <a:gd name="connsiteY10" fmla="*/ 2106263 h 2991508"/>
              <a:gd name="connsiteX11" fmla="*/ 1253056 w 1953190"/>
              <a:gd name="connsiteY11" fmla="*/ 2208104 h 2991508"/>
              <a:gd name="connsiteX12" fmla="*/ 935741 w 1953190"/>
              <a:gd name="connsiteY12" fmla="*/ 2195250 h 2991508"/>
              <a:gd name="connsiteX13" fmla="*/ 578649 w 1953190"/>
              <a:gd name="connsiteY13" fmla="*/ 2089164 h 2991508"/>
              <a:gd name="connsiteX14" fmla="*/ 321855 w 1953190"/>
              <a:gd name="connsiteY14" fmla="*/ 1949541 h 2991508"/>
              <a:gd name="connsiteX15" fmla="*/ 292128 w 1953190"/>
              <a:gd name="connsiteY15" fmla="*/ 2002232 h 2991508"/>
              <a:gd name="connsiteX16" fmla="*/ 341090 w 1953190"/>
              <a:gd name="connsiteY16" fmla="*/ 2395326 h 2991508"/>
              <a:gd name="connsiteX17" fmla="*/ 426405 w 1953190"/>
              <a:gd name="connsiteY17" fmla="*/ 2772335 h 2991508"/>
              <a:gd name="connsiteX18" fmla="*/ 465189 w 1953190"/>
              <a:gd name="connsiteY18" fmla="*/ 2891702 h 2991508"/>
              <a:gd name="connsiteX19" fmla="*/ 220668 w 1953190"/>
              <a:gd name="connsiteY19" fmla="*/ 2991507 h 2991508"/>
              <a:gd name="connsiteX20" fmla="*/ 48254 w 1953190"/>
              <a:gd name="connsiteY20" fmla="*/ 2358824 h 2991508"/>
              <a:gd name="connsiteX21" fmla="*/ 318 w 1953190"/>
              <a:gd name="connsiteY21" fmla="*/ 1730652 h 2991508"/>
              <a:gd name="connsiteX22" fmla="*/ 105813 w 1953190"/>
              <a:gd name="connsiteY22" fmla="*/ 904785 h 2991508"/>
              <a:gd name="connsiteX23" fmla="*/ 278284 w 1953190"/>
              <a:gd name="connsiteY23" fmla="*/ 433148 h 2991508"/>
              <a:gd name="connsiteX24" fmla="*/ 443791 w 1953190"/>
              <a:gd name="connsiteY24" fmla="*/ 172515 h 2991508"/>
              <a:gd name="connsiteX25" fmla="*/ 612642 w 1953190"/>
              <a:gd name="connsiteY25" fmla="*/ 0 h 2991508"/>
              <a:gd name="connsiteX26" fmla="*/ 731864 w 1953190"/>
              <a:gd name="connsiteY26" fmla="*/ 332056 h 2991508"/>
              <a:gd name="connsiteX27" fmla="*/ 724750 w 1953190"/>
              <a:gd name="connsiteY27" fmla="*/ 678085 h 2991508"/>
              <a:gd name="connsiteX28" fmla="*/ 547648 w 1953190"/>
              <a:gd name="connsiteY28" fmla="*/ 1005788 h 2991508"/>
              <a:gd name="connsiteX29" fmla="*/ 550122 w 1953190"/>
              <a:gd name="connsiteY29" fmla="*/ 1049853 h 2991508"/>
              <a:gd name="connsiteX30" fmla="*/ 968860 w 1953190"/>
              <a:gd name="connsiteY30" fmla="*/ 813397 h 2991508"/>
              <a:gd name="connsiteX31" fmla="*/ 1461254 w 1953190"/>
              <a:gd name="connsiteY31" fmla="*/ 701311 h 2991508"/>
              <a:gd name="connsiteX32" fmla="*/ 1473856 w 1953190"/>
              <a:gd name="connsiteY32" fmla="*/ 708401 h 2991508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70914 w 1983014"/>
              <a:gd name="connsiteY16" fmla="*/ 2395326 h 2991507"/>
              <a:gd name="connsiteX17" fmla="*/ 456229 w 1983014"/>
              <a:gd name="connsiteY17" fmla="*/ 2772335 h 2991507"/>
              <a:gd name="connsiteX18" fmla="*/ 495013 w 1983014"/>
              <a:gd name="connsiteY18" fmla="*/ 2891702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35637 w 1983014"/>
              <a:gd name="connsiteY22" fmla="*/ 904785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70914 w 1983014"/>
              <a:gd name="connsiteY16" fmla="*/ 2395326 h 2991507"/>
              <a:gd name="connsiteX17" fmla="*/ 456229 w 1983014"/>
              <a:gd name="connsiteY17" fmla="*/ 2772335 h 2991507"/>
              <a:gd name="connsiteX18" fmla="*/ 495013 w 1983014"/>
              <a:gd name="connsiteY18" fmla="*/ 2891702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70914 w 1983014"/>
              <a:gd name="connsiteY16" fmla="*/ 2395326 h 2991507"/>
              <a:gd name="connsiteX17" fmla="*/ 456229 w 1983014"/>
              <a:gd name="connsiteY17" fmla="*/ 2772335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70914 w 1983014"/>
              <a:gd name="connsiteY16" fmla="*/ 2395326 h 2991507"/>
              <a:gd name="connsiteX17" fmla="*/ 488935 w 1983014"/>
              <a:gd name="connsiteY17" fmla="*/ 2732957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21952 w 1983014"/>
              <a:gd name="connsiteY15" fmla="*/ 2002232 h 2991507"/>
              <a:gd name="connsiteX16" fmla="*/ 396789 w 1983014"/>
              <a:gd name="connsiteY16" fmla="*/ 2349194 h 2991507"/>
              <a:gd name="connsiteX17" fmla="*/ 488935 w 1983014"/>
              <a:gd name="connsiteY17" fmla="*/ 2732957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42833 w 1983014"/>
              <a:gd name="connsiteY15" fmla="*/ 1997936 h 2991507"/>
              <a:gd name="connsiteX16" fmla="*/ 396789 w 1983014"/>
              <a:gd name="connsiteY16" fmla="*/ 2349194 h 2991507"/>
              <a:gd name="connsiteX17" fmla="*/ 488935 w 1983014"/>
              <a:gd name="connsiteY17" fmla="*/ 2732957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680 w 1983014"/>
              <a:gd name="connsiteY0" fmla="*/ 708401 h 2991507"/>
              <a:gd name="connsiteX1" fmla="*/ 1441087 w 1983014"/>
              <a:gd name="connsiteY1" fmla="*/ 919813 h 2991507"/>
              <a:gd name="connsiteX2" fmla="*/ 1219884 w 1983014"/>
              <a:gd name="connsiteY2" fmla="*/ 1213129 h 2991507"/>
              <a:gd name="connsiteX3" fmla="*/ 939003 w 1983014"/>
              <a:gd name="connsiteY3" fmla="*/ 1450576 h 2991507"/>
              <a:gd name="connsiteX4" fmla="*/ 596742 w 1983014"/>
              <a:gd name="connsiteY4" fmla="*/ 1632245 h 2991507"/>
              <a:gd name="connsiteX5" fmla="*/ 767090 w 1983014"/>
              <a:gd name="connsiteY5" fmla="*/ 1653421 h 2991507"/>
              <a:gd name="connsiteX6" fmla="*/ 1304704 w 1983014"/>
              <a:gd name="connsiteY6" fmla="*/ 1655250 h 2991507"/>
              <a:gd name="connsiteX7" fmla="*/ 1704796 w 1983014"/>
              <a:gd name="connsiteY7" fmla="*/ 1749816 h 2991507"/>
              <a:gd name="connsiteX8" fmla="*/ 1962085 w 1983014"/>
              <a:gd name="connsiteY8" fmla="*/ 1866208 h 2991507"/>
              <a:gd name="connsiteX9" fmla="*/ 1935959 w 1983014"/>
              <a:gd name="connsiteY9" fmla="*/ 1943962 h 2991507"/>
              <a:gd name="connsiteX10" fmla="*/ 1682972 w 1983014"/>
              <a:gd name="connsiteY10" fmla="*/ 2106263 h 2991507"/>
              <a:gd name="connsiteX11" fmla="*/ 1282880 w 1983014"/>
              <a:gd name="connsiteY11" fmla="*/ 2208104 h 2991507"/>
              <a:gd name="connsiteX12" fmla="*/ 965565 w 1983014"/>
              <a:gd name="connsiteY12" fmla="*/ 2195250 h 2991507"/>
              <a:gd name="connsiteX13" fmla="*/ 608473 w 1983014"/>
              <a:gd name="connsiteY13" fmla="*/ 2089164 h 2991507"/>
              <a:gd name="connsiteX14" fmla="*/ 351679 w 1983014"/>
              <a:gd name="connsiteY14" fmla="*/ 1949541 h 2991507"/>
              <a:gd name="connsiteX15" fmla="*/ 342833 w 1983014"/>
              <a:gd name="connsiteY15" fmla="*/ 1997936 h 2991507"/>
              <a:gd name="connsiteX16" fmla="*/ 396789 w 1983014"/>
              <a:gd name="connsiteY16" fmla="*/ 2349194 h 2991507"/>
              <a:gd name="connsiteX17" fmla="*/ 488935 w 1983014"/>
              <a:gd name="connsiteY17" fmla="*/ 2732957 h 2991507"/>
              <a:gd name="connsiteX18" fmla="*/ 552973 w 1983014"/>
              <a:gd name="connsiteY18" fmla="*/ 2882494 h 2991507"/>
              <a:gd name="connsiteX19" fmla="*/ 250492 w 1983014"/>
              <a:gd name="connsiteY19" fmla="*/ 2991507 h 2991507"/>
              <a:gd name="connsiteX20" fmla="*/ 78078 w 1983014"/>
              <a:gd name="connsiteY20" fmla="*/ 2358824 h 2991507"/>
              <a:gd name="connsiteX21" fmla="*/ 129 w 1983014"/>
              <a:gd name="connsiteY21" fmla="*/ 1690577 h 2991507"/>
              <a:gd name="connsiteX22" fmla="*/ 119976 w 1983014"/>
              <a:gd name="connsiteY22" fmla="*/ 908009 h 2991507"/>
              <a:gd name="connsiteX23" fmla="*/ 308108 w 1983014"/>
              <a:gd name="connsiteY23" fmla="*/ 433148 h 2991507"/>
              <a:gd name="connsiteX24" fmla="*/ 473615 w 1983014"/>
              <a:gd name="connsiteY24" fmla="*/ 172515 h 2991507"/>
              <a:gd name="connsiteX25" fmla="*/ 642466 w 1983014"/>
              <a:gd name="connsiteY25" fmla="*/ 0 h 2991507"/>
              <a:gd name="connsiteX26" fmla="*/ 761688 w 1983014"/>
              <a:gd name="connsiteY26" fmla="*/ 332056 h 2991507"/>
              <a:gd name="connsiteX27" fmla="*/ 754574 w 1983014"/>
              <a:gd name="connsiteY27" fmla="*/ 678085 h 2991507"/>
              <a:gd name="connsiteX28" fmla="*/ 577472 w 1983014"/>
              <a:gd name="connsiteY28" fmla="*/ 1005788 h 2991507"/>
              <a:gd name="connsiteX29" fmla="*/ 579946 w 1983014"/>
              <a:gd name="connsiteY29" fmla="*/ 1049853 h 2991507"/>
              <a:gd name="connsiteX30" fmla="*/ 998684 w 1983014"/>
              <a:gd name="connsiteY30" fmla="*/ 813397 h 2991507"/>
              <a:gd name="connsiteX31" fmla="*/ 1491078 w 1983014"/>
              <a:gd name="connsiteY31" fmla="*/ 701311 h 2991507"/>
              <a:gd name="connsiteX32" fmla="*/ 1503680 w 1983014"/>
              <a:gd name="connsiteY32" fmla="*/ 708401 h 2991507"/>
              <a:gd name="connsiteX0" fmla="*/ 1503750 w 1983084"/>
              <a:gd name="connsiteY0" fmla="*/ 708401 h 2991507"/>
              <a:gd name="connsiteX1" fmla="*/ 1441157 w 1983084"/>
              <a:gd name="connsiteY1" fmla="*/ 919813 h 2991507"/>
              <a:gd name="connsiteX2" fmla="*/ 1219954 w 1983084"/>
              <a:gd name="connsiteY2" fmla="*/ 1213129 h 2991507"/>
              <a:gd name="connsiteX3" fmla="*/ 939073 w 1983084"/>
              <a:gd name="connsiteY3" fmla="*/ 1450576 h 2991507"/>
              <a:gd name="connsiteX4" fmla="*/ 596812 w 1983084"/>
              <a:gd name="connsiteY4" fmla="*/ 1632245 h 2991507"/>
              <a:gd name="connsiteX5" fmla="*/ 767160 w 1983084"/>
              <a:gd name="connsiteY5" fmla="*/ 1653421 h 2991507"/>
              <a:gd name="connsiteX6" fmla="*/ 1304774 w 1983084"/>
              <a:gd name="connsiteY6" fmla="*/ 1655250 h 2991507"/>
              <a:gd name="connsiteX7" fmla="*/ 1704866 w 1983084"/>
              <a:gd name="connsiteY7" fmla="*/ 1749816 h 2991507"/>
              <a:gd name="connsiteX8" fmla="*/ 1962155 w 1983084"/>
              <a:gd name="connsiteY8" fmla="*/ 1866208 h 2991507"/>
              <a:gd name="connsiteX9" fmla="*/ 1936029 w 1983084"/>
              <a:gd name="connsiteY9" fmla="*/ 1943962 h 2991507"/>
              <a:gd name="connsiteX10" fmla="*/ 1683042 w 1983084"/>
              <a:gd name="connsiteY10" fmla="*/ 2106263 h 2991507"/>
              <a:gd name="connsiteX11" fmla="*/ 1282950 w 1983084"/>
              <a:gd name="connsiteY11" fmla="*/ 2208104 h 2991507"/>
              <a:gd name="connsiteX12" fmla="*/ 965635 w 1983084"/>
              <a:gd name="connsiteY12" fmla="*/ 2195250 h 2991507"/>
              <a:gd name="connsiteX13" fmla="*/ 608543 w 1983084"/>
              <a:gd name="connsiteY13" fmla="*/ 2089164 h 2991507"/>
              <a:gd name="connsiteX14" fmla="*/ 351749 w 1983084"/>
              <a:gd name="connsiteY14" fmla="*/ 1949541 h 2991507"/>
              <a:gd name="connsiteX15" fmla="*/ 342903 w 1983084"/>
              <a:gd name="connsiteY15" fmla="*/ 1997936 h 2991507"/>
              <a:gd name="connsiteX16" fmla="*/ 396859 w 1983084"/>
              <a:gd name="connsiteY16" fmla="*/ 2349194 h 2991507"/>
              <a:gd name="connsiteX17" fmla="*/ 489005 w 1983084"/>
              <a:gd name="connsiteY17" fmla="*/ 2732957 h 2991507"/>
              <a:gd name="connsiteX18" fmla="*/ 553043 w 1983084"/>
              <a:gd name="connsiteY18" fmla="*/ 2882494 h 2991507"/>
              <a:gd name="connsiteX19" fmla="*/ 250562 w 1983084"/>
              <a:gd name="connsiteY19" fmla="*/ 2991507 h 2991507"/>
              <a:gd name="connsiteX20" fmla="*/ 63305 w 1983084"/>
              <a:gd name="connsiteY20" fmla="*/ 2363639 h 2991507"/>
              <a:gd name="connsiteX21" fmla="*/ 199 w 1983084"/>
              <a:gd name="connsiteY21" fmla="*/ 1690577 h 2991507"/>
              <a:gd name="connsiteX22" fmla="*/ 120046 w 1983084"/>
              <a:gd name="connsiteY22" fmla="*/ 908009 h 2991507"/>
              <a:gd name="connsiteX23" fmla="*/ 308178 w 1983084"/>
              <a:gd name="connsiteY23" fmla="*/ 433148 h 2991507"/>
              <a:gd name="connsiteX24" fmla="*/ 473685 w 1983084"/>
              <a:gd name="connsiteY24" fmla="*/ 172515 h 2991507"/>
              <a:gd name="connsiteX25" fmla="*/ 642536 w 1983084"/>
              <a:gd name="connsiteY25" fmla="*/ 0 h 2991507"/>
              <a:gd name="connsiteX26" fmla="*/ 761758 w 1983084"/>
              <a:gd name="connsiteY26" fmla="*/ 332056 h 2991507"/>
              <a:gd name="connsiteX27" fmla="*/ 754644 w 1983084"/>
              <a:gd name="connsiteY27" fmla="*/ 678085 h 2991507"/>
              <a:gd name="connsiteX28" fmla="*/ 577542 w 1983084"/>
              <a:gd name="connsiteY28" fmla="*/ 1005788 h 2991507"/>
              <a:gd name="connsiteX29" fmla="*/ 580016 w 1983084"/>
              <a:gd name="connsiteY29" fmla="*/ 1049853 h 2991507"/>
              <a:gd name="connsiteX30" fmla="*/ 998754 w 1983084"/>
              <a:gd name="connsiteY30" fmla="*/ 813397 h 2991507"/>
              <a:gd name="connsiteX31" fmla="*/ 1491148 w 1983084"/>
              <a:gd name="connsiteY31" fmla="*/ 701311 h 2991507"/>
              <a:gd name="connsiteX32" fmla="*/ 1503750 w 1983084"/>
              <a:gd name="connsiteY32" fmla="*/ 708401 h 2991507"/>
              <a:gd name="connsiteX0" fmla="*/ 1503751 w 1983085"/>
              <a:gd name="connsiteY0" fmla="*/ 708401 h 2991507"/>
              <a:gd name="connsiteX1" fmla="*/ 1441158 w 1983085"/>
              <a:gd name="connsiteY1" fmla="*/ 919813 h 2991507"/>
              <a:gd name="connsiteX2" fmla="*/ 1219955 w 1983085"/>
              <a:gd name="connsiteY2" fmla="*/ 1213129 h 2991507"/>
              <a:gd name="connsiteX3" fmla="*/ 939074 w 1983085"/>
              <a:gd name="connsiteY3" fmla="*/ 1450576 h 2991507"/>
              <a:gd name="connsiteX4" fmla="*/ 596813 w 1983085"/>
              <a:gd name="connsiteY4" fmla="*/ 1632245 h 2991507"/>
              <a:gd name="connsiteX5" fmla="*/ 767161 w 1983085"/>
              <a:gd name="connsiteY5" fmla="*/ 1653421 h 2991507"/>
              <a:gd name="connsiteX6" fmla="*/ 1304775 w 1983085"/>
              <a:gd name="connsiteY6" fmla="*/ 1655250 h 2991507"/>
              <a:gd name="connsiteX7" fmla="*/ 1704867 w 1983085"/>
              <a:gd name="connsiteY7" fmla="*/ 1749816 h 2991507"/>
              <a:gd name="connsiteX8" fmla="*/ 1962156 w 1983085"/>
              <a:gd name="connsiteY8" fmla="*/ 1866208 h 2991507"/>
              <a:gd name="connsiteX9" fmla="*/ 1936030 w 1983085"/>
              <a:gd name="connsiteY9" fmla="*/ 1943962 h 2991507"/>
              <a:gd name="connsiteX10" fmla="*/ 1683043 w 1983085"/>
              <a:gd name="connsiteY10" fmla="*/ 2106263 h 2991507"/>
              <a:gd name="connsiteX11" fmla="*/ 1282951 w 1983085"/>
              <a:gd name="connsiteY11" fmla="*/ 2208104 h 2991507"/>
              <a:gd name="connsiteX12" fmla="*/ 965636 w 1983085"/>
              <a:gd name="connsiteY12" fmla="*/ 2195250 h 2991507"/>
              <a:gd name="connsiteX13" fmla="*/ 608544 w 1983085"/>
              <a:gd name="connsiteY13" fmla="*/ 2089164 h 2991507"/>
              <a:gd name="connsiteX14" fmla="*/ 351750 w 1983085"/>
              <a:gd name="connsiteY14" fmla="*/ 1949541 h 2991507"/>
              <a:gd name="connsiteX15" fmla="*/ 342904 w 1983085"/>
              <a:gd name="connsiteY15" fmla="*/ 1997936 h 2991507"/>
              <a:gd name="connsiteX16" fmla="*/ 396860 w 1983085"/>
              <a:gd name="connsiteY16" fmla="*/ 2349194 h 2991507"/>
              <a:gd name="connsiteX17" fmla="*/ 509109 w 1983085"/>
              <a:gd name="connsiteY17" fmla="*/ 2762247 h 2991507"/>
              <a:gd name="connsiteX18" fmla="*/ 553044 w 1983085"/>
              <a:gd name="connsiteY18" fmla="*/ 2882494 h 2991507"/>
              <a:gd name="connsiteX19" fmla="*/ 250563 w 1983085"/>
              <a:gd name="connsiteY19" fmla="*/ 2991507 h 2991507"/>
              <a:gd name="connsiteX20" fmla="*/ 63306 w 1983085"/>
              <a:gd name="connsiteY20" fmla="*/ 2363639 h 2991507"/>
              <a:gd name="connsiteX21" fmla="*/ 200 w 1983085"/>
              <a:gd name="connsiteY21" fmla="*/ 1690577 h 2991507"/>
              <a:gd name="connsiteX22" fmla="*/ 120047 w 1983085"/>
              <a:gd name="connsiteY22" fmla="*/ 908009 h 2991507"/>
              <a:gd name="connsiteX23" fmla="*/ 308179 w 1983085"/>
              <a:gd name="connsiteY23" fmla="*/ 433148 h 2991507"/>
              <a:gd name="connsiteX24" fmla="*/ 473686 w 1983085"/>
              <a:gd name="connsiteY24" fmla="*/ 172515 h 2991507"/>
              <a:gd name="connsiteX25" fmla="*/ 642537 w 1983085"/>
              <a:gd name="connsiteY25" fmla="*/ 0 h 2991507"/>
              <a:gd name="connsiteX26" fmla="*/ 761759 w 1983085"/>
              <a:gd name="connsiteY26" fmla="*/ 332056 h 2991507"/>
              <a:gd name="connsiteX27" fmla="*/ 754645 w 1983085"/>
              <a:gd name="connsiteY27" fmla="*/ 678085 h 2991507"/>
              <a:gd name="connsiteX28" fmla="*/ 577543 w 1983085"/>
              <a:gd name="connsiteY28" fmla="*/ 1005788 h 2991507"/>
              <a:gd name="connsiteX29" fmla="*/ 580017 w 1983085"/>
              <a:gd name="connsiteY29" fmla="*/ 1049853 h 2991507"/>
              <a:gd name="connsiteX30" fmla="*/ 998755 w 1983085"/>
              <a:gd name="connsiteY30" fmla="*/ 813397 h 2991507"/>
              <a:gd name="connsiteX31" fmla="*/ 1491149 w 1983085"/>
              <a:gd name="connsiteY31" fmla="*/ 701311 h 2991507"/>
              <a:gd name="connsiteX32" fmla="*/ 1503751 w 1983085"/>
              <a:gd name="connsiteY32" fmla="*/ 708401 h 2991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983085" h="2991507">
                <a:moveTo>
                  <a:pt x="1503751" y="708401"/>
                </a:moveTo>
                <a:cubicBezTo>
                  <a:pt x="1523712" y="737061"/>
                  <a:pt x="1480707" y="845173"/>
                  <a:pt x="1441158" y="919813"/>
                </a:cubicBezTo>
                <a:cubicBezTo>
                  <a:pt x="1395959" y="1005116"/>
                  <a:pt x="1303636" y="1124669"/>
                  <a:pt x="1219955" y="1213129"/>
                </a:cubicBezTo>
                <a:cubicBezTo>
                  <a:pt x="1136275" y="1301590"/>
                  <a:pt x="1042931" y="1380723"/>
                  <a:pt x="939074" y="1450576"/>
                </a:cubicBezTo>
                <a:cubicBezTo>
                  <a:pt x="835217" y="1520429"/>
                  <a:pt x="606345" y="1620692"/>
                  <a:pt x="596813" y="1632245"/>
                </a:cubicBezTo>
                <a:cubicBezTo>
                  <a:pt x="587281" y="1643798"/>
                  <a:pt x="649167" y="1649587"/>
                  <a:pt x="767161" y="1653421"/>
                </a:cubicBezTo>
                <a:cubicBezTo>
                  <a:pt x="885155" y="1657255"/>
                  <a:pt x="1148491" y="1639184"/>
                  <a:pt x="1304775" y="1655250"/>
                </a:cubicBezTo>
                <a:cubicBezTo>
                  <a:pt x="1461059" y="1671316"/>
                  <a:pt x="1595303" y="1714658"/>
                  <a:pt x="1704867" y="1749816"/>
                </a:cubicBezTo>
                <a:cubicBezTo>
                  <a:pt x="1814430" y="1784976"/>
                  <a:pt x="1923629" y="1833850"/>
                  <a:pt x="1962156" y="1866208"/>
                </a:cubicBezTo>
                <a:cubicBezTo>
                  <a:pt x="2000683" y="1898565"/>
                  <a:pt x="1982548" y="1903952"/>
                  <a:pt x="1936030" y="1943962"/>
                </a:cubicBezTo>
                <a:cubicBezTo>
                  <a:pt x="1889511" y="1983971"/>
                  <a:pt x="1791890" y="2062239"/>
                  <a:pt x="1683043" y="2106263"/>
                </a:cubicBezTo>
                <a:cubicBezTo>
                  <a:pt x="1574197" y="2150286"/>
                  <a:pt x="1402519" y="2193274"/>
                  <a:pt x="1282951" y="2208104"/>
                </a:cubicBezTo>
                <a:cubicBezTo>
                  <a:pt x="1163382" y="2222935"/>
                  <a:pt x="1078036" y="2215074"/>
                  <a:pt x="965636" y="2195250"/>
                </a:cubicBezTo>
                <a:cubicBezTo>
                  <a:pt x="853235" y="2175427"/>
                  <a:pt x="710858" y="2130115"/>
                  <a:pt x="608544" y="2089164"/>
                </a:cubicBezTo>
                <a:cubicBezTo>
                  <a:pt x="506230" y="2048213"/>
                  <a:pt x="368968" y="1961518"/>
                  <a:pt x="351750" y="1949541"/>
                </a:cubicBezTo>
                <a:cubicBezTo>
                  <a:pt x="334532" y="1937564"/>
                  <a:pt x="335386" y="1931327"/>
                  <a:pt x="342904" y="1997936"/>
                </a:cubicBezTo>
                <a:cubicBezTo>
                  <a:pt x="350422" y="2064545"/>
                  <a:pt x="369159" y="2221809"/>
                  <a:pt x="396860" y="2349194"/>
                </a:cubicBezTo>
                <a:cubicBezTo>
                  <a:pt x="424561" y="2476579"/>
                  <a:pt x="467735" y="2639985"/>
                  <a:pt x="509109" y="2762247"/>
                </a:cubicBezTo>
                <a:lnTo>
                  <a:pt x="553044" y="2882494"/>
                </a:lnTo>
                <a:cubicBezTo>
                  <a:pt x="473777" y="2939687"/>
                  <a:pt x="326860" y="2968014"/>
                  <a:pt x="250563" y="2991507"/>
                </a:cubicBezTo>
                <a:cubicBezTo>
                  <a:pt x="170949" y="2783480"/>
                  <a:pt x="105033" y="2580461"/>
                  <a:pt x="63306" y="2363639"/>
                </a:cubicBezTo>
                <a:cubicBezTo>
                  <a:pt x="21579" y="2146817"/>
                  <a:pt x="-2461" y="1929490"/>
                  <a:pt x="200" y="1690577"/>
                </a:cubicBezTo>
                <a:cubicBezTo>
                  <a:pt x="2859" y="1451663"/>
                  <a:pt x="68717" y="1117581"/>
                  <a:pt x="120047" y="908009"/>
                </a:cubicBezTo>
                <a:cubicBezTo>
                  <a:pt x="171377" y="698438"/>
                  <a:pt x="249239" y="555730"/>
                  <a:pt x="308179" y="433148"/>
                </a:cubicBezTo>
                <a:cubicBezTo>
                  <a:pt x="367119" y="310566"/>
                  <a:pt x="414822" y="245163"/>
                  <a:pt x="473686" y="172515"/>
                </a:cubicBezTo>
                <a:cubicBezTo>
                  <a:pt x="525192" y="108949"/>
                  <a:pt x="595112" y="17610"/>
                  <a:pt x="642537" y="0"/>
                </a:cubicBezTo>
                <a:cubicBezTo>
                  <a:pt x="709556" y="115352"/>
                  <a:pt x="737990" y="210065"/>
                  <a:pt x="761759" y="332056"/>
                </a:cubicBezTo>
                <a:cubicBezTo>
                  <a:pt x="780973" y="477891"/>
                  <a:pt x="781276" y="547748"/>
                  <a:pt x="754645" y="678085"/>
                </a:cubicBezTo>
                <a:cubicBezTo>
                  <a:pt x="727497" y="810951"/>
                  <a:pt x="606647" y="943826"/>
                  <a:pt x="577543" y="1005788"/>
                </a:cubicBezTo>
                <a:cubicBezTo>
                  <a:pt x="548438" y="1067749"/>
                  <a:pt x="509816" y="1081918"/>
                  <a:pt x="580017" y="1049853"/>
                </a:cubicBezTo>
                <a:cubicBezTo>
                  <a:pt x="650219" y="1017789"/>
                  <a:pt x="846899" y="871489"/>
                  <a:pt x="998755" y="813397"/>
                </a:cubicBezTo>
                <a:cubicBezTo>
                  <a:pt x="1150609" y="755308"/>
                  <a:pt x="1446228" y="697135"/>
                  <a:pt x="1491149" y="701311"/>
                </a:cubicBezTo>
                <a:cubicBezTo>
                  <a:pt x="1496764" y="701833"/>
                  <a:pt x="1500901" y="704307"/>
                  <a:pt x="1503751" y="708401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2" name="Freeform: Shape 26">
            <a:extLst>
              <a:ext uri="{FF2B5EF4-FFF2-40B4-BE49-F238E27FC236}">
                <a16:creationId xmlns:a16="http://schemas.microsoft.com/office/drawing/2014/main" id="{DCA958C4-3098-E1EC-8CB0-92606B597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78977">
            <a:off x="11551484" y="1559793"/>
            <a:ext cx="381416" cy="393181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60044" h="4964273">
                <a:moveTo>
                  <a:pt x="2649000" y="326"/>
                </a:moveTo>
                <a:cubicBezTo>
                  <a:pt x="3190766" y="-12684"/>
                  <a:pt x="3631137" y="366356"/>
                  <a:pt x="3964140" y="591130"/>
                </a:cubicBezTo>
                <a:cubicBezTo>
                  <a:pt x="4381335" y="1033016"/>
                  <a:pt x="4495620" y="1155441"/>
                  <a:pt x="4735908" y="1906232"/>
                </a:cubicBezTo>
                <a:cubicBezTo>
                  <a:pt x="4821021" y="2488865"/>
                  <a:pt x="4670370" y="3319588"/>
                  <a:pt x="4451030" y="3809413"/>
                </a:cubicBezTo>
                <a:cubicBezTo>
                  <a:pt x="4231690" y="4299238"/>
                  <a:pt x="3732691" y="4730212"/>
                  <a:pt x="3419865" y="4845181"/>
                </a:cubicBezTo>
                <a:cubicBezTo>
                  <a:pt x="2709019" y="5066246"/>
                  <a:pt x="1638953" y="4965760"/>
                  <a:pt x="1074535" y="4657562"/>
                </a:cubicBezTo>
                <a:cubicBezTo>
                  <a:pt x="510117" y="4349364"/>
                  <a:pt x="145196" y="3625226"/>
                  <a:pt x="33359" y="2995991"/>
                </a:cubicBezTo>
                <a:cubicBezTo>
                  <a:pt x="-94426" y="2318909"/>
                  <a:pt x="156197" y="1305459"/>
                  <a:pt x="592137" y="806182"/>
                </a:cubicBezTo>
                <a:cubicBezTo>
                  <a:pt x="1028077" y="306905"/>
                  <a:pt x="1996327" y="31074"/>
                  <a:pt x="2649000" y="326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3" name="Freeform: Shape 28">
            <a:extLst>
              <a:ext uri="{FF2B5EF4-FFF2-40B4-BE49-F238E27FC236}">
                <a16:creationId xmlns:a16="http://schemas.microsoft.com/office/drawing/2014/main" id="{8397E5D6-4D7F-0F66-888F-1883E7505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78977">
            <a:off x="775645" y="4073460"/>
            <a:ext cx="435910" cy="426568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  <a:gd name="connsiteX0" fmla="*/ 2649000 w 4854502"/>
              <a:gd name="connsiteY0" fmla="*/ 326 h 4679289"/>
              <a:gd name="connsiteX1" fmla="*/ 3964140 w 4854502"/>
              <a:gd name="connsiteY1" fmla="*/ 591130 h 4679289"/>
              <a:gd name="connsiteX2" fmla="*/ 4735908 w 4854502"/>
              <a:gd name="connsiteY2" fmla="*/ 1906232 h 4679289"/>
              <a:gd name="connsiteX3" fmla="*/ 4451030 w 4854502"/>
              <a:gd name="connsiteY3" fmla="*/ 3809413 h 4679289"/>
              <a:gd name="connsiteX4" fmla="*/ 1074535 w 4854502"/>
              <a:gd name="connsiteY4" fmla="*/ 4657562 h 4679289"/>
              <a:gd name="connsiteX5" fmla="*/ 33359 w 4854502"/>
              <a:gd name="connsiteY5" fmla="*/ 2995991 h 4679289"/>
              <a:gd name="connsiteX6" fmla="*/ 592137 w 4854502"/>
              <a:gd name="connsiteY6" fmla="*/ 806182 h 4679289"/>
              <a:gd name="connsiteX7" fmla="*/ 2649000 w 4854502"/>
              <a:gd name="connsiteY7" fmla="*/ 326 h 4679289"/>
              <a:gd name="connsiteX0" fmla="*/ 2615635 w 4821137"/>
              <a:gd name="connsiteY0" fmla="*/ 326 h 4679289"/>
              <a:gd name="connsiteX1" fmla="*/ 3930775 w 4821137"/>
              <a:gd name="connsiteY1" fmla="*/ 591130 h 4679289"/>
              <a:gd name="connsiteX2" fmla="*/ 4702543 w 4821137"/>
              <a:gd name="connsiteY2" fmla="*/ 1906232 h 4679289"/>
              <a:gd name="connsiteX3" fmla="*/ 4417665 w 4821137"/>
              <a:gd name="connsiteY3" fmla="*/ 3809413 h 4679289"/>
              <a:gd name="connsiteX4" fmla="*/ 1041170 w 4821137"/>
              <a:gd name="connsiteY4" fmla="*/ 4657562 h 4679289"/>
              <a:gd name="connsiteX5" fmla="*/ -6 w 4821137"/>
              <a:gd name="connsiteY5" fmla="*/ 2995991 h 4679289"/>
              <a:gd name="connsiteX6" fmla="*/ 2615635 w 4821137"/>
              <a:gd name="connsiteY6" fmla="*/ 326 h 4679289"/>
              <a:gd name="connsiteX0" fmla="*/ 1273592 w 4821137"/>
              <a:gd name="connsiteY0" fmla="*/ 509 h 4538208"/>
              <a:gd name="connsiteX1" fmla="*/ 3930775 w 4821137"/>
              <a:gd name="connsiteY1" fmla="*/ 450049 h 4538208"/>
              <a:gd name="connsiteX2" fmla="*/ 4702543 w 4821137"/>
              <a:gd name="connsiteY2" fmla="*/ 1765151 h 4538208"/>
              <a:gd name="connsiteX3" fmla="*/ 4417665 w 4821137"/>
              <a:gd name="connsiteY3" fmla="*/ 3668332 h 4538208"/>
              <a:gd name="connsiteX4" fmla="*/ 1041170 w 4821137"/>
              <a:gd name="connsiteY4" fmla="*/ 4516481 h 4538208"/>
              <a:gd name="connsiteX5" fmla="*/ -6 w 4821137"/>
              <a:gd name="connsiteY5" fmla="*/ 2854910 h 4538208"/>
              <a:gd name="connsiteX6" fmla="*/ 1273592 w 4821137"/>
              <a:gd name="connsiteY6" fmla="*/ 509 h 4538208"/>
              <a:gd name="connsiteX0" fmla="*/ 1273592 w 4748056"/>
              <a:gd name="connsiteY0" fmla="*/ 509 h 4616908"/>
              <a:gd name="connsiteX1" fmla="*/ 3930775 w 4748056"/>
              <a:gd name="connsiteY1" fmla="*/ 450049 h 4616908"/>
              <a:gd name="connsiteX2" fmla="*/ 4702543 w 4748056"/>
              <a:gd name="connsiteY2" fmla="*/ 1765151 h 4616908"/>
              <a:gd name="connsiteX3" fmla="*/ 4205529 w 4748056"/>
              <a:gd name="connsiteY3" fmla="*/ 4141576 h 4616908"/>
              <a:gd name="connsiteX4" fmla="*/ 1041170 w 4748056"/>
              <a:gd name="connsiteY4" fmla="*/ 4516481 h 4616908"/>
              <a:gd name="connsiteX5" fmla="*/ -6 w 4748056"/>
              <a:gd name="connsiteY5" fmla="*/ 2854910 h 4616908"/>
              <a:gd name="connsiteX6" fmla="*/ 1273592 w 4748056"/>
              <a:gd name="connsiteY6" fmla="*/ 509 h 4616908"/>
              <a:gd name="connsiteX0" fmla="*/ 1273592 w 4733640"/>
              <a:gd name="connsiteY0" fmla="*/ 509 h 4686390"/>
              <a:gd name="connsiteX1" fmla="*/ 3930775 w 4733640"/>
              <a:gd name="connsiteY1" fmla="*/ 450049 h 4686390"/>
              <a:gd name="connsiteX2" fmla="*/ 4702543 w 4733640"/>
              <a:gd name="connsiteY2" fmla="*/ 1765151 h 4686390"/>
              <a:gd name="connsiteX3" fmla="*/ 4205529 w 4733640"/>
              <a:gd name="connsiteY3" fmla="*/ 4141576 h 4686390"/>
              <a:gd name="connsiteX4" fmla="*/ 1606488 w 4733640"/>
              <a:gd name="connsiteY4" fmla="*/ 4600718 h 4686390"/>
              <a:gd name="connsiteX5" fmla="*/ -6 w 4733640"/>
              <a:gd name="connsiteY5" fmla="*/ 2854910 h 4686390"/>
              <a:gd name="connsiteX6" fmla="*/ 1273592 w 4733640"/>
              <a:gd name="connsiteY6" fmla="*/ 509 h 468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733640" h="4686390">
                <a:moveTo>
                  <a:pt x="1273592" y="509"/>
                </a:moveTo>
                <a:cubicBezTo>
                  <a:pt x="1815358" y="-12501"/>
                  <a:pt x="3597772" y="225275"/>
                  <a:pt x="3930775" y="450049"/>
                </a:cubicBezTo>
                <a:cubicBezTo>
                  <a:pt x="4347970" y="891935"/>
                  <a:pt x="4462255" y="1014360"/>
                  <a:pt x="4702543" y="1765151"/>
                </a:cubicBezTo>
                <a:cubicBezTo>
                  <a:pt x="4787656" y="2347784"/>
                  <a:pt x="4721538" y="3668982"/>
                  <a:pt x="4205529" y="4141576"/>
                </a:cubicBezTo>
                <a:cubicBezTo>
                  <a:pt x="3689520" y="4614170"/>
                  <a:pt x="2307410" y="4815162"/>
                  <a:pt x="1606488" y="4600718"/>
                </a:cubicBezTo>
                <a:cubicBezTo>
                  <a:pt x="905566" y="4386274"/>
                  <a:pt x="111831" y="3484145"/>
                  <a:pt x="-6" y="2854910"/>
                </a:cubicBezTo>
                <a:cubicBezTo>
                  <a:pt x="262405" y="2078704"/>
                  <a:pt x="618462" y="401319"/>
                  <a:pt x="1273592" y="50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4" name="Group 30">
            <a:extLst>
              <a:ext uri="{FF2B5EF4-FFF2-40B4-BE49-F238E27FC236}">
                <a16:creationId xmlns:a16="http://schemas.microsoft.com/office/drawing/2014/main" id="{B6554DE5-4EB6-37B0-5592-8BC98C2F4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281" y="4807207"/>
            <a:ext cx="918368" cy="1207049"/>
            <a:chOff x="-78390" y="3121814"/>
            <a:chExt cx="1118491" cy="1470079"/>
          </a:xfrm>
        </p:grpSpPr>
        <p:sp>
          <p:nvSpPr>
            <p:cNvPr id="75" name="Freeform: Shape 31">
              <a:extLst>
                <a:ext uri="{FF2B5EF4-FFF2-40B4-BE49-F238E27FC236}">
                  <a16:creationId xmlns:a16="http://schemas.microsoft.com/office/drawing/2014/main" id="{4107B540-B9C5-D9E2-A821-31C426CF09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9804018" flipH="1" flipV="1">
              <a:off x="-78390" y="3123108"/>
              <a:ext cx="1116483" cy="1468785"/>
            </a:xfrm>
            <a:custGeom>
              <a:avLst/>
              <a:gdLst>
                <a:gd name="connsiteX0" fmla="*/ 956391 w 1116483"/>
                <a:gd name="connsiteY0" fmla="*/ 153 h 1468785"/>
                <a:gd name="connsiteX1" fmla="*/ 1079077 w 1116483"/>
                <a:gd name="connsiteY1" fmla="*/ 602009 h 1468785"/>
                <a:gd name="connsiteX2" fmla="*/ 1116462 w 1116483"/>
                <a:gd name="connsiteY2" fmla="*/ 914073 h 1468785"/>
                <a:gd name="connsiteX3" fmla="*/ 980622 w 1116483"/>
                <a:gd name="connsiteY3" fmla="*/ 1295771 h 1468785"/>
                <a:gd name="connsiteX4" fmla="*/ 687235 w 1116483"/>
                <a:gd name="connsiteY4" fmla="*/ 1454403 h 1468785"/>
                <a:gd name="connsiteX5" fmla="*/ 230877 w 1116483"/>
                <a:gd name="connsiteY5" fmla="*/ 1407013 h 1468785"/>
                <a:gd name="connsiteX6" fmla="*/ 10870 w 1116483"/>
                <a:gd name="connsiteY6" fmla="*/ 974245 h 1468785"/>
                <a:gd name="connsiteX7" fmla="*/ 0 w 1116483"/>
                <a:gd name="connsiteY7" fmla="*/ 928504 h 1468785"/>
                <a:gd name="connsiteX8" fmla="*/ 152769 w 1116483"/>
                <a:gd name="connsiteY8" fmla="*/ 416039 h 1468785"/>
                <a:gd name="connsiteX9" fmla="*/ 283884 w 1116483"/>
                <a:gd name="connsiteY9" fmla="*/ 567386 h 1468785"/>
                <a:gd name="connsiteX10" fmla="*/ 580542 w 1116483"/>
                <a:gd name="connsiteY10" fmla="*/ 965435 h 1468785"/>
                <a:gd name="connsiteX11" fmla="*/ 956391 w 1116483"/>
                <a:gd name="connsiteY11" fmla="*/ 153 h 1468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6483" h="1468785">
                  <a:moveTo>
                    <a:pt x="956391" y="153"/>
                  </a:moveTo>
                  <a:cubicBezTo>
                    <a:pt x="980866" y="41805"/>
                    <a:pt x="1054729" y="367188"/>
                    <a:pt x="1079077" y="602009"/>
                  </a:cubicBezTo>
                  <a:lnTo>
                    <a:pt x="1116462" y="914073"/>
                  </a:lnTo>
                  <a:cubicBezTo>
                    <a:pt x="1117404" y="1121914"/>
                    <a:pt x="1088329" y="1174644"/>
                    <a:pt x="980622" y="1295771"/>
                  </a:cubicBezTo>
                  <a:cubicBezTo>
                    <a:pt x="915272" y="1377907"/>
                    <a:pt x="812193" y="1435863"/>
                    <a:pt x="687235" y="1454403"/>
                  </a:cubicBezTo>
                  <a:cubicBezTo>
                    <a:pt x="562278" y="1472943"/>
                    <a:pt x="343604" y="1487039"/>
                    <a:pt x="230877" y="1407013"/>
                  </a:cubicBezTo>
                  <a:cubicBezTo>
                    <a:pt x="118149" y="1326987"/>
                    <a:pt x="31964" y="1073797"/>
                    <a:pt x="10870" y="974245"/>
                  </a:cubicBezTo>
                  <a:lnTo>
                    <a:pt x="0" y="928504"/>
                  </a:lnTo>
                  <a:lnTo>
                    <a:pt x="152769" y="416039"/>
                  </a:lnTo>
                  <a:lnTo>
                    <a:pt x="283884" y="567386"/>
                  </a:lnTo>
                  <a:cubicBezTo>
                    <a:pt x="413735" y="726703"/>
                    <a:pt x="469476" y="829713"/>
                    <a:pt x="580542" y="965435"/>
                  </a:cubicBezTo>
                  <a:cubicBezTo>
                    <a:pt x="683140" y="636911"/>
                    <a:pt x="935120" y="-11453"/>
                    <a:pt x="956391" y="153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68D77E2-FC6B-1120-A088-078257E7D9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9804018" flipH="1" flipV="1">
              <a:off x="-76382" y="3121814"/>
              <a:ext cx="1116483" cy="1468785"/>
            </a:xfrm>
            <a:custGeom>
              <a:avLst/>
              <a:gdLst>
                <a:gd name="connsiteX0" fmla="*/ 956391 w 1116483"/>
                <a:gd name="connsiteY0" fmla="*/ 153 h 1468785"/>
                <a:gd name="connsiteX1" fmla="*/ 1079077 w 1116483"/>
                <a:gd name="connsiteY1" fmla="*/ 602009 h 1468785"/>
                <a:gd name="connsiteX2" fmla="*/ 1116462 w 1116483"/>
                <a:gd name="connsiteY2" fmla="*/ 914073 h 1468785"/>
                <a:gd name="connsiteX3" fmla="*/ 980622 w 1116483"/>
                <a:gd name="connsiteY3" fmla="*/ 1295771 h 1468785"/>
                <a:gd name="connsiteX4" fmla="*/ 687235 w 1116483"/>
                <a:gd name="connsiteY4" fmla="*/ 1454403 h 1468785"/>
                <a:gd name="connsiteX5" fmla="*/ 230877 w 1116483"/>
                <a:gd name="connsiteY5" fmla="*/ 1407013 h 1468785"/>
                <a:gd name="connsiteX6" fmla="*/ 10870 w 1116483"/>
                <a:gd name="connsiteY6" fmla="*/ 974245 h 1468785"/>
                <a:gd name="connsiteX7" fmla="*/ 0 w 1116483"/>
                <a:gd name="connsiteY7" fmla="*/ 928504 h 1468785"/>
                <a:gd name="connsiteX8" fmla="*/ 152769 w 1116483"/>
                <a:gd name="connsiteY8" fmla="*/ 416039 h 1468785"/>
                <a:gd name="connsiteX9" fmla="*/ 283884 w 1116483"/>
                <a:gd name="connsiteY9" fmla="*/ 567386 h 1468785"/>
                <a:gd name="connsiteX10" fmla="*/ 580542 w 1116483"/>
                <a:gd name="connsiteY10" fmla="*/ 965435 h 1468785"/>
                <a:gd name="connsiteX11" fmla="*/ 956391 w 1116483"/>
                <a:gd name="connsiteY11" fmla="*/ 153 h 1468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6483" h="1468785">
                  <a:moveTo>
                    <a:pt x="956391" y="153"/>
                  </a:moveTo>
                  <a:cubicBezTo>
                    <a:pt x="980866" y="41805"/>
                    <a:pt x="1054729" y="367188"/>
                    <a:pt x="1079077" y="602009"/>
                  </a:cubicBezTo>
                  <a:lnTo>
                    <a:pt x="1116462" y="914073"/>
                  </a:lnTo>
                  <a:cubicBezTo>
                    <a:pt x="1117404" y="1121914"/>
                    <a:pt x="1088329" y="1174644"/>
                    <a:pt x="980622" y="1295771"/>
                  </a:cubicBezTo>
                  <a:cubicBezTo>
                    <a:pt x="915272" y="1377907"/>
                    <a:pt x="812193" y="1435863"/>
                    <a:pt x="687235" y="1454403"/>
                  </a:cubicBezTo>
                  <a:cubicBezTo>
                    <a:pt x="562278" y="1472943"/>
                    <a:pt x="343604" y="1487039"/>
                    <a:pt x="230877" y="1407013"/>
                  </a:cubicBezTo>
                  <a:cubicBezTo>
                    <a:pt x="118149" y="1326987"/>
                    <a:pt x="31964" y="1073797"/>
                    <a:pt x="10870" y="974245"/>
                  </a:cubicBezTo>
                  <a:lnTo>
                    <a:pt x="0" y="928504"/>
                  </a:lnTo>
                  <a:lnTo>
                    <a:pt x="152769" y="416039"/>
                  </a:lnTo>
                  <a:lnTo>
                    <a:pt x="283884" y="567386"/>
                  </a:lnTo>
                  <a:cubicBezTo>
                    <a:pt x="413735" y="726703"/>
                    <a:pt x="469476" y="829713"/>
                    <a:pt x="580542" y="965435"/>
                  </a:cubicBezTo>
                  <a:cubicBezTo>
                    <a:pt x="683140" y="636911"/>
                    <a:pt x="935120" y="-11453"/>
                    <a:pt x="956391" y="153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76" name="Freeform: Shape 34">
            <a:extLst>
              <a:ext uri="{FF2B5EF4-FFF2-40B4-BE49-F238E27FC236}">
                <a16:creationId xmlns:a16="http://schemas.microsoft.com/office/drawing/2014/main" id="{CA434C8A-1FE7-78C7-2287-A4551C31C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024533">
            <a:off x="601441" y="6064350"/>
            <a:ext cx="1531574" cy="583997"/>
          </a:xfrm>
          <a:custGeom>
            <a:avLst/>
            <a:gdLst>
              <a:gd name="connsiteX0" fmla="*/ 136 w 1688483"/>
              <a:gd name="connsiteY0" fmla="*/ 370971 h 643827"/>
              <a:gd name="connsiteX1" fmla="*/ 29796 w 1688483"/>
              <a:gd name="connsiteY1" fmla="*/ 321031 h 643827"/>
              <a:gd name="connsiteX2" fmla="*/ 193494 w 1688483"/>
              <a:gd name="connsiteY2" fmla="*/ 0 h 643827"/>
              <a:gd name="connsiteX3" fmla="*/ 342419 w 1688483"/>
              <a:gd name="connsiteY3" fmla="*/ 41231 h 643827"/>
              <a:gd name="connsiteX4" fmla="*/ 1514785 w 1688483"/>
              <a:gd name="connsiteY4" fmla="*/ 356991 h 643827"/>
              <a:gd name="connsiteX5" fmla="*/ 1546388 w 1688483"/>
              <a:gd name="connsiteY5" fmla="*/ 365855 h 643827"/>
              <a:gd name="connsiteX6" fmla="*/ 1688483 w 1688483"/>
              <a:gd name="connsiteY6" fmla="*/ 643827 h 643827"/>
              <a:gd name="connsiteX7" fmla="*/ 1676562 w 1688483"/>
              <a:gd name="connsiteY7" fmla="*/ 642998 h 643827"/>
              <a:gd name="connsiteX8" fmla="*/ 647542 w 1688483"/>
              <a:gd name="connsiteY8" fmla="*/ 494202 h 643827"/>
              <a:gd name="connsiteX9" fmla="*/ 18901 w 1688483"/>
              <a:gd name="connsiteY9" fmla="*/ 385890 h 643827"/>
              <a:gd name="connsiteX10" fmla="*/ 136 w 1688483"/>
              <a:gd name="connsiteY10" fmla="*/ 370971 h 643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88483" h="643827">
                <a:moveTo>
                  <a:pt x="136" y="370971"/>
                </a:moveTo>
                <a:cubicBezTo>
                  <a:pt x="-1089" y="364364"/>
                  <a:pt x="5757" y="351920"/>
                  <a:pt x="29796" y="321031"/>
                </a:cubicBezTo>
                <a:lnTo>
                  <a:pt x="193494" y="0"/>
                </a:lnTo>
                <a:lnTo>
                  <a:pt x="342419" y="41231"/>
                </a:lnTo>
                <a:cubicBezTo>
                  <a:pt x="669643" y="131506"/>
                  <a:pt x="1200274" y="269712"/>
                  <a:pt x="1514785" y="356991"/>
                </a:cubicBezTo>
                <a:lnTo>
                  <a:pt x="1546388" y="365855"/>
                </a:lnTo>
                <a:lnTo>
                  <a:pt x="1688483" y="643827"/>
                </a:lnTo>
                <a:lnTo>
                  <a:pt x="1676562" y="642998"/>
                </a:lnTo>
                <a:cubicBezTo>
                  <a:pt x="1492444" y="628757"/>
                  <a:pt x="846083" y="561989"/>
                  <a:pt x="647542" y="494202"/>
                </a:cubicBezTo>
                <a:cubicBezTo>
                  <a:pt x="388059" y="448142"/>
                  <a:pt x="164605" y="426337"/>
                  <a:pt x="18901" y="385890"/>
                </a:cubicBezTo>
                <a:cubicBezTo>
                  <a:pt x="10657" y="378348"/>
                  <a:pt x="1361" y="377578"/>
                  <a:pt x="136" y="370971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2519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8CAF7-0A0D-277B-602C-F4839EBD0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Activities to further understand research philosophies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7CECF-0722-6BBF-DFE3-188158DE0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68082"/>
            <a:ext cx="11481847" cy="45029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 </a:t>
            </a:r>
          </a:p>
          <a:p>
            <a:pPr marL="0" indent="0">
              <a:buNone/>
            </a:pPr>
            <a:endParaRPr lang="en-GB" dirty="0">
              <a:highlight>
                <a:srgbClr val="00FFFF"/>
              </a:highlight>
            </a:endParaRPr>
          </a:p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Organisations and its productivity can be improved ONLY  by focusing on the development of human resources and NOT bringing about changes in systems and structures. </a:t>
            </a:r>
            <a:r>
              <a:rPr lang="en-GB" sz="1900" dirty="0"/>
              <a:t>(review and reflect on the Brexit example we discussed)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dirty="0"/>
              <a:t>1. Discuss (with your partner) and highlight ontological, epistemological and axiological assumptions/perspectives of this issue</a:t>
            </a:r>
          </a:p>
          <a:p>
            <a:pPr marL="0" indent="0">
              <a:buNone/>
            </a:pPr>
            <a:r>
              <a:rPr lang="en-GB" dirty="0"/>
              <a:t>2. Review your own topic (topic chosen for the Assessment) and reflect on the ontological, epistemological and axiological perspectives)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2259757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FC80E7-989F-3F53-82F1-69D8F83A2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888" y="1413629"/>
            <a:ext cx="2880828" cy="307190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Is there a best philosophy for business and management research?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7AC9BCE-C2C4-59E2-CE56-7C7038B983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61317" y="467208"/>
            <a:ext cx="6907970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5094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30FAC-7A02-7117-A68F-2908DAED1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Paradigms?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35255-2CA2-77D8-B132-4C8566DB2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4801"/>
            <a:ext cx="11481847" cy="382675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00"/>
                </a:highlight>
              </a:rPr>
              <a:t>a paradigm is a set of basic and taken-for-granted assumptions which underwrite the frame of reference, mode of theorising and ways of working in which a group operates.</a:t>
            </a:r>
          </a:p>
          <a:p>
            <a:endParaRPr lang="en-GB" b="0" i="0" dirty="0">
              <a:solidFill>
                <a:srgbClr val="555555"/>
              </a:solidFill>
              <a:effectLst/>
            </a:endParaRPr>
          </a:p>
          <a:p>
            <a:r>
              <a:rPr lang="en-GB" b="0" i="0" dirty="0" err="1">
                <a:solidFill>
                  <a:srgbClr val="555555"/>
                </a:solidFill>
                <a:effectLst/>
              </a:rPr>
              <a:t>Eg</a:t>
            </a:r>
            <a:r>
              <a:rPr lang="en-GB" b="0" i="0" dirty="0">
                <a:solidFill>
                  <a:srgbClr val="555555"/>
                </a:solidFill>
                <a:effectLst/>
              </a:rPr>
              <a:t>: studying at universities  ?</a:t>
            </a:r>
          </a:p>
          <a:p>
            <a:pPr marL="0" indent="0">
              <a:buNone/>
            </a:pPr>
            <a:endParaRPr lang="en-GB" b="0" i="0" dirty="0">
              <a:solidFill>
                <a:srgbClr val="555555"/>
              </a:solidFill>
              <a:effectLst/>
            </a:endParaRP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Other examples?</a:t>
            </a:r>
          </a:p>
          <a:p>
            <a:pPr marL="0" indent="0">
              <a:buNone/>
            </a:pPr>
            <a:endParaRPr lang="en-GB" dirty="0">
              <a:solidFill>
                <a:srgbClr val="555555"/>
              </a:solidFill>
            </a:endParaRPr>
          </a:p>
          <a:p>
            <a:r>
              <a:rPr lang="en-GB" dirty="0">
                <a:solidFill>
                  <a:srgbClr val="555555"/>
                </a:solidFill>
              </a:rPr>
              <a:t>Paradigm shift?</a:t>
            </a:r>
          </a:p>
          <a:p>
            <a:pPr marL="0" indent="0">
              <a:buNone/>
            </a:pPr>
            <a:endParaRPr lang="en-GB" dirty="0">
              <a:solidFill>
                <a:srgbClr val="555555"/>
              </a:solidFill>
            </a:endParaRPr>
          </a:p>
          <a:p>
            <a:br>
              <a:rPr lang="en-GB" dirty="0"/>
            </a:br>
            <a:r>
              <a:rPr lang="en-GB" sz="12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2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2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2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2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2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2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200" dirty="0"/>
            </a:br>
            <a:r>
              <a:rPr lang="en-GB" sz="12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14:51:52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9768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3B963-90A8-F744-4183-16DCBC95C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paradigms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A0067-AE5B-6B36-6B73-D36C88B41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</a:rPr>
              <a:t>Another dimension that can help you to differentiate between research philosophies relates to the political or ideological orientation of researchers towards the social world they investigate. 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Like the </a:t>
            </a:r>
            <a:r>
              <a:rPr lang="en-GB" b="0" i="0" dirty="0">
                <a:solidFill>
                  <a:srgbClr val="555555"/>
                </a:solidFill>
                <a:effectLst/>
                <a:highlight>
                  <a:srgbClr val="FFFF00"/>
                </a:highlight>
              </a:rPr>
              <a:t>objectivism– subjectivism </a:t>
            </a:r>
            <a:r>
              <a:rPr lang="en-GB" b="0" i="0" dirty="0">
                <a:solidFill>
                  <a:srgbClr val="555555"/>
                </a:solidFill>
                <a:effectLst/>
              </a:rPr>
              <a:t>dimension, this ideological dimension has two opposing poles or extremes. 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</a:rPr>
              <a:t>Burrell and Morgan (2016) call these extremes ‘sociology of regulation’ (for short, regulation) and ‘sociology of radical change’ (simply, radical change).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8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800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14:49:49.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973447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02D9E-3BA4-5EA3-5F3C-7F0FD55A8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Objectivism and subjectivism!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98C37-C485-856F-7859-22466F37D1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From an objectivist viewpoint, social and physical phenomena exist independently of individuals’ views of them and tend to be universal and enduring in character.</a:t>
            </a:r>
          </a:p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asserting that social reality is made from the perceptions and consequent actions of social actors (people).</a:t>
            </a:r>
            <a:endParaRPr lang="en-GB" dirty="0"/>
          </a:p>
          <a:p>
            <a:br>
              <a:rPr lang="en-GB" dirty="0"/>
            </a:b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5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5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5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5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500" dirty="0"/>
            </a:br>
            <a:r>
              <a:rPr lang="en-GB" sz="15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2023-10-31 15:16:47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7041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diagram of a diagram&#10;&#10;Description automatically generated">
            <a:extLst>
              <a:ext uri="{FF2B5EF4-FFF2-40B4-BE49-F238E27FC236}">
                <a16:creationId xmlns:a16="http://schemas.microsoft.com/office/drawing/2014/main" id="{F0F5E42F-154E-76BD-C869-F92803A59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4514"/>
          <a:stretch/>
        </p:blipFill>
        <p:spPr>
          <a:xfrm>
            <a:off x="1871076" y="10"/>
            <a:ext cx="8758851" cy="6857990"/>
          </a:xfrm>
          <a:custGeom>
            <a:avLst/>
            <a:gdLst/>
            <a:ahLst/>
            <a:cxnLst/>
            <a:rect l="l" t="t" r="r" b="b"/>
            <a:pathLst>
              <a:path w="8758851" h="6858000">
                <a:moveTo>
                  <a:pt x="1569440" y="0"/>
                </a:moveTo>
                <a:lnTo>
                  <a:pt x="7269410" y="0"/>
                </a:lnTo>
                <a:lnTo>
                  <a:pt x="7397000" y="122279"/>
                </a:lnTo>
                <a:cubicBezTo>
                  <a:pt x="7684956" y="409657"/>
                  <a:pt x="7989393" y="775792"/>
                  <a:pt x="8103084" y="923266"/>
                </a:cubicBezTo>
                <a:cubicBezTo>
                  <a:pt x="8447482" y="1232109"/>
                  <a:pt x="8851628" y="3075694"/>
                  <a:pt x="8739895" y="4050265"/>
                </a:cubicBezTo>
                <a:cubicBezTo>
                  <a:pt x="8628162" y="5024835"/>
                  <a:pt x="8133000" y="6212939"/>
                  <a:pt x="7432686" y="6770689"/>
                </a:cubicBezTo>
                <a:cubicBezTo>
                  <a:pt x="7424855" y="6776635"/>
                  <a:pt x="7394377" y="6798437"/>
                  <a:pt x="7349745" y="6830147"/>
                </a:cubicBezTo>
                <a:lnTo>
                  <a:pt x="7310490" y="6858000"/>
                </a:lnTo>
                <a:lnTo>
                  <a:pt x="1443025" y="6858000"/>
                </a:lnTo>
                <a:lnTo>
                  <a:pt x="1157316" y="6707473"/>
                </a:lnTo>
                <a:cubicBezTo>
                  <a:pt x="503653" y="6004374"/>
                  <a:pt x="273812" y="4974051"/>
                  <a:pt x="0" y="4039924"/>
                </a:cubicBezTo>
                <a:cubicBezTo>
                  <a:pt x="37464" y="2728801"/>
                  <a:pt x="467988" y="1030256"/>
                  <a:pt x="848551" y="619481"/>
                </a:cubicBezTo>
                <a:cubicBezTo>
                  <a:pt x="996479" y="463520"/>
                  <a:pt x="1221009" y="261562"/>
                  <a:pt x="1494925" y="5366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31077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44325-EA7C-74FF-7671-9C6728CD7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855" y="0"/>
            <a:ext cx="11481847" cy="1325563"/>
          </a:xfrm>
        </p:spPr>
        <p:txBody>
          <a:bodyPr/>
          <a:lstStyle/>
          <a:p>
            <a:r>
              <a:rPr lang="en-GB" dirty="0"/>
              <a:t>Activity on 5 Management Philosophies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B9210-6CDA-0609-C191-A4219BAC8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Research and explain these concepts and give examples – reflect on the topic chosen for your Assessment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CD48DB-7A5A-D281-AF9A-99A2983AACA4}"/>
              </a:ext>
            </a:extLst>
          </p:cNvPr>
          <p:cNvSpPr txBox="1"/>
          <p:nvPr/>
        </p:nvSpPr>
        <p:spPr>
          <a:xfrm>
            <a:off x="3296240" y="1354002"/>
            <a:ext cx="5599520" cy="252376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Positivism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Critical Realism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Interpretivism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Post-modernism</a:t>
            </a:r>
          </a:p>
          <a:p>
            <a:pPr marL="800100" lvl="1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</a:rPr>
              <a:t>Pragmatism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297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BF8D5-1630-EDB0-5E4E-AFB265C4E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Approaches to theory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8E274-C1D6-4DB6-5E10-12A44C1F44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Last week, we discussed about theory!</a:t>
            </a:r>
          </a:p>
          <a:p>
            <a:r>
              <a:rPr lang="en-GB" dirty="0"/>
              <a:t>Nature of your research might be based on theory-testing or theory-building </a:t>
            </a:r>
          </a:p>
          <a:p>
            <a:r>
              <a:rPr lang="en-GB" dirty="0"/>
              <a:t>This is often based on contrasting approaches</a:t>
            </a:r>
          </a:p>
          <a:p>
            <a:pPr lvl="1"/>
            <a:r>
              <a:rPr lang="en-GB" dirty="0"/>
              <a:t>Deductive reasoning</a:t>
            </a:r>
          </a:p>
          <a:p>
            <a:pPr lvl="1"/>
            <a:r>
              <a:rPr lang="en-GB" dirty="0"/>
              <a:t>Inductive reasoning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9084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9D593-9166-7F2F-7420-E55A0A3AF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Deductive reasoning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DC88D-38F8-B8E7-BAFE-933A13FC0D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Deductive reasoning occurs when the conclusion is derived logically from a set of theory-derived premises, the conclusion being true when all the premises are true (</a:t>
            </a:r>
            <a:r>
              <a:rPr lang="en-GB" b="0" i="0" dirty="0" err="1">
                <a:solidFill>
                  <a:srgbClr val="555555"/>
                </a:solidFill>
                <a:effectLst/>
                <a:latin typeface="robotoregular"/>
              </a:rPr>
              <a:t>Ketokivi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 and </a:t>
            </a:r>
            <a:r>
              <a:rPr lang="en-GB" b="0" i="0" dirty="0" err="1">
                <a:solidFill>
                  <a:srgbClr val="555555"/>
                </a:solidFill>
                <a:effectLst/>
                <a:latin typeface="robotoregular"/>
              </a:rPr>
              <a:t>Mantere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 2010).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8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8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800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15:07:04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893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687FD-2C4C-A246-2F6B-6E4892BF1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Inductive reasoning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F48E4-4032-FCA7-E8F0-7934D4D6D6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in inductive reasoning there is a gap in the logic argument between the conclusion and the premises observed, the conclusion being ‘judged’ to be supported by the observations made (</a:t>
            </a:r>
            <a:r>
              <a:rPr lang="en-GB" b="0" i="0" dirty="0" err="1">
                <a:solidFill>
                  <a:srgbClr val="555555"/>
                </a:solidFill>
                <a:effectLst/>
                <a:latin typeface="robotoregular"/>
              </a:rPr>
              <a:t>Ketokivi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 and </a:t>
            </a:r>
            <a:r>
              <a:rPr lang="en-GB" b="0" i="0" dirty="0" err="1">
                <a:solidFill>
                  <a:srgbClr val="555555"/>
                </a:solidFill>
                <a:effectLst/>
                <a:latin typeface="robotoregular"/>
              </a:rPr>
              <a:t>Mantere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 2010).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Saunders, Mark, et al. 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Research Methods for Business Students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Pearson Education, Limited, 2019.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 ProQuest </a:t>
            </a:r>
            <a:r>
              <a:rPr lang="en-GB" sz="1900" b="0" i="1" dirty="0" err="1">
                <a:solidFill>
                  <a:srgbClr val="555555"/>
                </a:solidFill>
                <a:effectLst/>
                <a:latin typeface="robotoregular"/>
              </a:rPr>
              <a:t>Ebook</a:t>
            </a:r>
            <a:r>
              <a:rPr lang="en-GB" sz="1900" b="0" i="1" dirty="0">
                <a:solidFill>
                  <a:srgbClr val="555555"/>
                </a:solidFill>
                <a:effectLst/>
                <a:latin typeface="robotoregular"/>
              </a:rPr>
              <a:t> Central</a:t>
            </a: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, http://ebookcentral.proquest.com/lib/trinity/detail.action?docID=5774742.</a:t>
            </a:r>
            <a:br>
              <a:rPr lang="en-GB" sz="1900" dirty="0"/>
            </a:br>
            <a:r>
              <a:rPr lang="en-GB" sz="1900" b="0" i="0" dirty="0">
                <a:solidFill>
                  <a:srgbClr val="555555"/>
                </a:solidFill>
                <a:effectLst/>
                <a:latin typeface="robotoregular"/>
              </a:rPr>
              <a:t>Created from trinity on 2023-10-26 15:08:23</a:t>
            </a: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6891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A8844-481E-69F7-A961-42AABD7F3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A48C3-4765-E6D3-6ABF-D4C6AE7D37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Eg</a:t>
            </a:r>
            <a:r>
              <a:rPr lang="en-GB" dirty="0"/>
              <a:t> of a retail staff with high turnover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Induction – collect data and arrive at the decision (induce from the data the outcome – conclusion judged by the outcome of data)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Deduction – identify past theories and prove if it is true in your specific scenario </a:t>
            </a:r>
          </a:p>
        </p:txBody>
      </p:sp>
    </p:spTree>
    <p:extLst>
      <p:ext uri="{BB962C8B-B14F-4D97-AF65-F5344CB8AC3E}">
        <p14:creationId xmlns:p14="http://schemas.microsoft.com/office/powerpoint/2010/main" val="19096989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diagram of a diagram&#10;&#10;Description automatically generated">
            <a:extLst>
              <a:ext uri="{FF2B5EF4-FFF2-40B4-BE49-F238E27FC236}">
                <a16:creationId xmlns:a16="http://schemas.microsoft.com/office/drawing/2014/main" id="{F0F5E42F-154E-76BD-C869-F92803A59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4514"/>
          <a:stretch/>
        </p:blipFill>
        <p:spPr>
          <a:xfrm>
            <a:off x="1871076" y="10"/>
            <a:ext cx="8758851" cy="6857990"/>
          </a:xfrm>
          <a:custGeom>
            <a:avLst/>
            <a:gdLst/>
            <a:ahLst/>
            <a:cxnLst/>
            <a:rect l="l" t="t" r="r" b="b"/>
            <a:pathLst>
              <a:path w="8758851" h="6858000">
                <a:moveTo>
                  <a:pt x="1569440" y="0"/>
                </a:moveTo>
                <a:lnTo>
                  <a:pt x="7269410" y="0"/>
                </a:lnTo>
                <a:lnTo>
                  <a:pt x="7397000" y="122279"/>
                </a:lnTo>
                <a:cubicBezTo>
                  <a:pt x="7684956" y="409657"/>
                  <a:pt x="7989393" y="775792"/>
                  <a:pt x="8103084" y="923266"/>
                </a:cubicBezTo>
                <a:cubicBezTo>
                  <a:pt x="8447482" y="1232109"/>
                  <a:pt x="8851628" y="3075694"/>
                  <a:pt x="8739895" y="4050265"/>
                </a:cubicBezTo>
                <a:cubicBezTo>
                  <a:pt x="8628162" y="5024835"/>
                  <a:pt x="8133000" y="6212939"/>
                  <a:pt x="7432686" y="6770689"/>
                </a:cubicBezTo>
                <a:cubicBezTo>
                  <a:pt x="7424855" y="6776635"/>
                  <a:pt x="7394377" y="6798437"/>
                  <a:pt x="7349745" y="6830147"/>
                </a:cubicBezTo>
                <a:lnTo>
                  <a:pt x="7310490" y="6858000"/>
                </a:lnTo>
                <a:lnTo>
                  <a:pt x="1443025" y="6858000"/>
                </a:lnTo>
                <a:lnTo>
                  <a:pt x="1157316" y="6707473"/>
                </a:lnTo>
                <a:cubicBezTo>
                  <a:pt x="503653" y="6004374"/>
                  <a:pt x="273812" y="4974051"/>
                  <a:pt x="0" y="4039924"/>
                </a:cubicBezTo>
                <a:cubicBezTo>
                  <a:pt x="37464" y="2728801"/>
                  <a:pt x="467988" y="1030256"/>
                  <a:pt x="848551" y="619481"/>
                </a:cubicBezTo>
                <a:cubicBezTo>
                  <a:pt x="996479" y="463520"/>
                  <a:pt x="1221009" y="261562"/>
                  <a:pt x="1494925" y="5366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860991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11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E68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8CE1CC9F-230C-5EE7-3C0A-48DC02569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endParaRPr lang="en-US" sz="2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Content Placeholder 6" descr="A page of a research paper&#10;&#10;Description automatically generated">
            <a:extLst>
              <a:ext uri="{FF2B5EF4-FFF2-40B4-BE49-F238E27FC236}">
                <a16:creationId xmlns:a16="http://schemas.microsoft.com/office/drawing/2014/main" id="{A9B1D571-2066-883A-A9F0-11E4607A24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2434" y="44980"/>
            <a:ext cx="85709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0150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45F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38B27-A741-E8EA-843B-FFD2F0A4E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365932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Use e of Hypotheses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8B6586C-62EC-C7DB-1DE3-87F61F0DBD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77440" y="798700"/>
            <a:ext cx="9723120" cy="526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724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55508-1FEF-644B-7924-6F7E95EA5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93E2B-1650-EE39-71F7-CD3E38EF6D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Read article on Detecting your Research Strategy</a:t>
            </a:r>
          </a:p>
          <a:p>
            <a:pPr marL="514350" indent="-514350">
              <a:buAutoNum type="arabicPeriod"/>
            </a:pPr>
            <a:r>
              <a:rPr lang="en-GB" dirty="0"/>
              <a:t>Make notes and present in class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B2266E7F-80BE-A917-FF49-C131574F0F9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1790856"/>
              </p:ext>
            </p:extLst>
          </p:nvPr>
        </p:nvGraphicFramePr>
        <p:xfrm>
          <a:off x="6096000" y="2398855"/>
          <a:ext cx="2486025" cy="51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ackager Shell Object" showAsIcon="1" r:id="rId2" imgW="2486058" imgH="514350" progId="Package">
                  <p:embed/>
                </p:oleObj>
              </mc:Choice>
              <mc:Fallback>
                <p:oleObj name="Packager Shell Object" showAsIcon="1" r:id="rId2" imgW="2486058" imgH="514350" progId="Package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B2266E7F-80BE-A917-FF49-C131574F0F9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0" y="2398855"/>
                        <a:ext cx="2486025" cy="51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095910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E592D-F15C-0105-4225-63FEA507C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Draw your HARP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1C057A-9350-8FA2-228D-E451BB2CCF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41801" y="-23992"/>
            <a:ext cx="5813246" cy="578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7666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0</TotalTime>
  <Words>1435</Words>
  <Application>Microsoft Office PowerPoint</Application>
  <PresentationFormat>Widescreen</PresentationFormat>
  <Paragraphs>121</Paragraphs>
  <Slides>29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robotoregular</vt:lpstr>
      <vt:lpstr>Arial</vt:lpstr>
      <vt:lpstr>Calibri</vt:lpstr>
      <vt:lpstr>Calibri Light</vt:lpstr>
      <vt:lpstr>UWTSD 200_Title Page</vt:lpstr>
      <vt:lpstr>UWTSD 200_Text 1</vt:lpstr>
      <vt:lpstr>Packager Shell Object</vt:lpstr>
      <vt:lpstr>PowerPoint Presentation</vt:lpstr>
      <vt:lpstr>Session objectives/plan</vt:lpstr>
      <vt:lpstr>Next two weeks - session outline</vt:lpstr>
      <vt:lpstr>PowerPoint Presentation</vt:lpstr>
      <vt:lpstr>Assumptions and beliefs</vt:lpstr>
      <vt:lpstr>Brexit </vt:lpstr>
      <vt:lpstr>ontology</vt:lpstr>
      <vt:lpstr>epistemology</vt:lpstr>
      <vt:lpstr>axiology</vt:lpstr>
      <vt:lpstr>Philosophical underpinnings of business research</vt:lpstr>
      <vt:lpstr>Ontology, epistemology and axiology</vt:lpstr>
      <vt:lpstr>PowerPoint Presentation</vt:lpstr>
      <vt:lpstr>PowerPoint Presentation</vt:lpstr>
      <vt:lpstr>Activities to further understand research philosophies </vt:lpstr>
      <vt:lpstr>Is there a best philosophy for business and management research?</vt:lpstr>
      <vt:lpstr>Paradigms?</vt:lpstr>
      <vt:lpstr>Research paradigms</vt:lpstr>
      <vt:lpstr>Objectivism and subjectivism!</vt:lpstr>
      <vt:lpstr>PowerPoint Presentation</vt:lpstr>
      <vt:lpstr>Activity on 5 Management Philosophies</vt:lpstr>
      <vt:lpstr>Approaches to theory development</vt:lpstr>
      <vt:lpstr>Deductive reasoning</vt:lpstr>
      <vt:lpstr>Inductive reasoning</vt:lpstr>
      <vt:lpstr>Induction </vt:lpstr>
      <vt:lpstr>PowerPoint Presentation</vt:lpstr>
      <vt:lpstr>PowerPoint Presentation</vt:lpstr>
      <vt:lpstr>Use e of Hypotheses</vt:lpstr>
      <vt:lpstr>Next Week</vt:lpstr>
      <vt:lpstr>Draw your HARP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Mohamed Asim</cp:lastModifiedBy>
  <cp:revision>3</cp:revision>
  <dcterms:created xsi:type="dcterms:W3CDTF">2023-10-08T18:11:10Z</dcterms:created>
  <dcterms:modified xsi:type="dcterms:W3CDTF">2025-03-04T14:32:05Z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