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4B5E3D-2B76-4B37-AD3A-48699F25D6C8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401730A-E81E-4245-809B-74338C5CC59D}">
      <dgm:prSet/>
      <dgm:spPr/>
      <dgm:t>
        <a:bodyPr/>
        <a:lstStyle/>
        <a:p>
          <a:r>
            <a:rPr lang="en-GB" dirty="0"/>
            <a:t>Short-term Problems </a:t>
          </a:r>
          <a:endParaRPr lang="en-US" dirty="0"/>
        </a:p>
      </dgm:t>
    </dgm:pt>
    <dgm:pt modelId="{1F1B7714-7638-472D-B148-1FCFFD68D3E1}" type="parTrans" cxnId="{CBF30E27-0A12-4A22-BABD-A45771B94073}">
      <dgm:prSet/>
      <dgm:spPr/>
      <dgm:t>
        <a:bodyPr/>
        <a:lstStyle/>
        <a:p>
          <a:endParaRPr lang="en-US"/>
        </a:p>
      </dgm:t>
    </dgm:pt>
    <dgm:pt modelId="{47D8B199-AE7B-4CB7-85BC-6DBF1A058914}" type="sibTrans" cxnId="{CBF30E27-0A12-4A22-BABD-A45771B94073}">
      <dgm:prSet/>
      <dgm:spPr/>
      <dgm:t>
        <a:bodyPr/>
        <a:lstStyle/>
        <a:p>
          <a:endParaRPr lang="en-US"/>
        </a:p>
      </dgm:t>
    </dgm:pt>
    <dgm:pt modelId="{A70DE80B-247E-4666-8D6B-803478AEB476}">
      <dgm:prSet/>
      <dgm:spPr/>
      <dgm:t>
        <a:bodyPr/>
        <a:lstStyle/>
        <a:p>
          <a:r>
            <a:rPr lang="en-GB" dirty="0"/>
            <a:t>Require immediate action and quick decision-making (Skills for Care, 2024).</a:t>
          </a:r>
          <a:endParaRPr lang="en-US" dirty="0"/>
        </a:p>
      </dgm:t>
    </dgm:pt>
    <dgm:pt modelId="{6E290672-1570-4758-B952-D4E9EF7BCC51}" type="parTrans" cxnId="{F9166B69-A242-40F3-9C83-74029AD0DF43}">
      <dgm:prSet/>
      <dgm:spPr/>
      <dgm:t>
        <a:bodyPr/>
        <a:lstStyle/>
        <a:p>
          <a:endParaRPr lang="en-US"/>
        </a:p>
      </dgm:t>
    </dgm:pt>
    <dgm:pt modelId="{582D7681-8EE0-4346-882E-0BA8F4E37373}" type="sibTrans" cxnId="{F9166B69-A242-40F3-9C83-74029AD0DF43}">
      <dgm:prSet/>
      <dgm:spPr/>
      <dgm:t>
        <a:bodyPr/>
        <a:lstStyle/>
        <a:p>
          <a:endParaRPr lang="en-US"/>
        </a:p>
      </dgm:t>
    </dgm:pt>
    <dgm:pt modelId="{5317C121-F4EC-4613-8798-0954ADE9D386}">
      <dgm:prSet/>
      <dgm:spPr/>
      <dgm:t>
        <a:bodyPr/>
        <a:lstStyle/>
        <a:p>
          <a:r>
            <a:rPr lang="en-GB"/>
            <a:t>May disrupt the delivery of safe and effective care (NHS England, 2023).</a:t>
          </a:r>
          <a:endParaRPr lang="en-US"/>
        </a:p>
      </dgm:t>
    </dgm:pt>
    <dgm:pt modelId="{EDBF1491-1D50-4D9F-88CC-BC69299B9C48}" type="parTrans" cxnId="{5B726F9D-0A8E-4339-A8D6-B1C0CB880154}">
      <dgm:prSet/>
      <dgm:spPr/>
      <dgm:t>
        <a:bodyPr/>
        <a:lstStyle/>
        <a:p>
          <a:endParaRPr lang="en-US"/>
        </a:p>
      </dgm:t>
    </dgm:pt>
    <dgm:pt modelId="{BA1DAF45-6F58-4882-955C-8EBEE9B27EA8}" type="sibTrans" cxnId="{5B726F9D-0A8E-4339-A8D6-B1C0CB880154}">
      <dgm:prSet/>
      <dgm:spPr/>
      <dgm:t>
        <a:bodyPr/>
        <a:lstStyle/>
        <a:p>
          <a:endParaRPr lang="en-US"/>
        </a:p>
      </dgm:t>
    </dgm:pt>
    <dgm:pt modelId="{E4DCFB20-0BE6-4BD2-B381-5CF8BC1D09AC}">
      <dgm:prSet/>
      <dgm:spPr/>
      <dgm:t>
        <a:bodyPr/>
        <a:lstStyle/>
        <a:p>
          <a:r>
            <a:rPr lang="en-GB"/>
            <a:t>Long-term Problems</a:t>
          </a:r>
          <a:endParaRPr lang="en-US"/>
        </a:p>
      </dgm:t>
    </dgm:pt>
    <dgm:pt modelId="{82A72508-FDAA-4562-987B-7F23E94D8886}" type="parTrans" cxnId="{08E09CAA-5085-4BFA-81BF-246A36328D68}">
      <dgm:prSet/>
      <dgm:spPr/>
      <dgm:t>
        <a:bodyPr/>
        <a:lstStyle/>
        <a:p>
          <a:endParaRPr lang="en-US"/>
        </a:p>
      </dgm:t>
    </dgm:pt>
    <dgm:pt modelId="{8E6E9AA0-B5BA-44F9-AB65-554740F9B85A}" type="sibTrans" cxnId="{08E09CAA-5085-4BFA-81BF-246A36328D68}">
      <dgm:prSet/>
      <dgm:spPr/>
      <dgm:t>
        <a:bodyPr/>
        <a:lstStyle/>
        <a:p>
          <a:endParaRPr lang="en-US"/>
        </a:p>
      </dgm:t>
    </dgm:pt>
    <dgm:pt modelId="{D050C461-926C-4BC8-BBAB-D36EF5410B05}">
      <dgm:prSet/>
      <dgm:spPr/>
      <dgm:t>
        <a:bodyPr/>
        <a:lstStyle/>
        <a:p>
          <a:r>
            <a:rPr lang="en-GB"/>
            <a:t>Develop over time and may have lasting consequences (Marques and Dhiman, 2021).</a:t>
          </a:r>
          <a:endParaRPr lang="en-US"/>
        </a:p>
      </dgm:t>
    </dgm:pt>
    <dgm:pt modelId="{721EA548-3ACB-44AD-9978-63345FF1DB67}" type="parTrans" cxnId="{632A45DD-EB01-4637-9839-F5E4460D8FA7}">
      <dgm:prSet/>
      <dgm:spPr/>
      <dgm:t>
        <a:bodyPr/>
        <a:lstStyle/>
        <a:p>
          <a:endParaRPr lang="en-US"/>
        </a:p>
      </dgm:t>
    </dgm:pt>
    <dgm:pt modelId="{276BB91E-0F8D-49F1-977A-41BEE3BB8711}" type="sibTrans" cxnId="{632A45DD-EB01-4637-9839-F5E4460D8FA7}">
      <dgm:prSet/>
      <dgm:spPr/>
      <dgm:t>
        <a:bodyPr/>
        <a:lstStyle/>
        <a:p>
          <a:endParaRPr lang="en-US"/>
        </a:p>
      </dgm:t>
    </dgm:pt>
    <dgm:pt modelId="{ED440319-598E-4533-80F5-10124EDA6088}">
      <dgm:prSet/>
      <dgm:spPr/>
      <dgm:t>
        <a:bodyPr/>
        <a:lstStyle/>
        <a:p>
          <a:r>
            <a:rPr lang="en-GB"/>
            <a:t>Often require strategic planning and ongoing support (Skills for Care, 2024).</a:t>
          </a:r>
          <a:endParaRPr lang="en-US"/>
        </a:p>
      </dgm:t>
    </dgm:pt>
    <dgm:pt modelId="{F68087AD-D4B4-4BD0-B9C3-E12274990650}" type="parTrans" cxnId="{559E521E-80B7-4F9C-B13D-509F505627B8}">
      <dgm:prSet/>
      <dgm:spPr/>
      <dgm:t>
        <a:bodyPr/>
        <a:lstStyle/>
        <a:p>
          <a:endParaRPr lang="en-US"/>
        </a:p>
      </dgm:t>
    </dgm:pt>
    <dgm:pt modelId="{D6FF8ADB-19A1-41CF-A6AD-3994E559C4E1}" type="sibTrans" cxnId="{559E521E-80B7-4F9C-B13D-509F505627B8}">
      <dgm:prSet/>
      <dgm:spPr/>
      <dgm:t>
        <a:bodyPr/>
        <a:lstStyle/>
        <a:p>
          <a:endParaRPr lang="en-US"/>
        </a:p>
      </dgm:t>
    </dgm:pt>
    <dgm:pt modelId="{80A19FB2-5875-4191-847C-4B9112F16FEB}">
      <dgm:prSet/>
      <dgm:spPr/>
      <dgm:t>
        <a:bodyPr/>
        <a:lstStyle/>
        <a:p>
          <a:r>
            <a:rPr lang="en-GB"/>
            <a:t>Examples</a:t>
          </a:r>
          <a:endParaRPr lang="en-US"/>
        </a:p>
      </dgm:t>
    </dgm:pt>
    <dgm:pt modelId="{4F4DFE0C-90BA-4327-9279-107EC418CBCC}" type="parTrans" cxnId="{4FC577D1-762E-4762-BB7F-C0C45F893AAF}">
      <dgm:prSet/>
      <dgm:spPr/>
      <dgm:t>
        <a:bodyPr/>
        <a:lstStyle/>
        <a:p>
          <a:endParaRPr lang="en-US"/>
        </a:p>
      </dgm:t>
    </dgm:pt>
    <dgm:pt modelId="{EEFAF42C-2E9D-432A-9AF4-09EF509A8537}" type="sibTrans" cxnId="{4FC577D1-762E-4762-BB7F-C0C45F893AAF}">
      <dgm:prSet/>
      <dgm:spPr/>
      <dgm:t>
        <a:bodyPr/>
        <a:lstStyle/>
        <a:p>
          <a:endParaRPr lang="en-US"/>
        </a:p>
      </dgm:t>
    </dgm:pt>
    <dgm:pt modelId="{E79E7606-E578-4DD7-BDE2-A2F3EC8DCB67}">
      <dgm:prSet/>
      <dgm:spPr/>
      <dgm:t>
        <a:bodyPr/>
        <a:lstStyle/>
        <a:p>
          <a:r>
            <a:rPr lang="en-GB"/>
            <a:t>Short-term: staff absence (Skills for Care, 2024).</a:t>
          </a:r>
          <a:endParaRPr lang="en-US"/>
        </a:p>
      </dgm:t>
    </dgm:pt>
    <dgm:pt modelId="{99EE62B6-A9C2-4B9A-BADF-325B9793906A}" type="parTrans" cxnId="{10DFDE60-0891-47AA-B077-838EA3DD8734}">
      <dgm:prSet/>
      <dgm:spPr/>
      <dgm:t>
        <a:bodyPr/>
        <a:lstStyle/>
        <a:p>
          <a:endParaRPr lang="en-US"/>
        </a:p>
      </dgm:t>
    </dgm:pt>
    <dgm:pt modelId="{6968D5DD-1D31-47B2-A577-F916F8241060}" type="sibTrans" cxnId="{10DFDE60-0891-47AA-B077-838EA3DD8734}">
      <dgm:prSet/>
      <dgm:spPr/>
      <dgm:t>
        <a:bodyPr/>
        <a:lstStyle/>
        <a:p>
          <a:endParaRPr lang="en-US"/>
        </a:p>
      </dgm:t>
    </dgm:pt>
    <dgm:pt modelId="{D367B09A-3246-43A1-A055-AA4F30D38C65}">
      <dgm:prSet/>
      <dgm:spPr/>
      <dgm:t>
        <a:bodyPr/>
        <a:lstStyle/>
        <a:p>
          <a:r>
            <a:rPr lang="en-GB"/>
            <a:t>Long-term: poor staff retention (Marques and Dhiman, </a:t>
          </a:r>
          <a:r>
            <a:rPr lang="en-GB" dirty="0"/>
            <a:t>2021).</a:t>
          </a:r>
          <a:endParaRPr lang="en-US" dirty="0"/>
        </a:p>
      </dgm:t>
    </dgm:pt>
    <dgm:pt modelId="{B80B8132-74D4-4C99-BAF4-0BCC708C23C9}" type="parTrans" cxnId="{5168FDF9-1E7E-43F8-BE32-1FE5396CFAA0}">
      <dgm:prSet/>
      <dgm:spPr/>
      <dgm:t>
        <a:bodyPr/>
        <a:lstStyle/>
        <a:p>
          <a:endParaRPr lang="en-US"/>
        </a:p>
      </dgm:t>
    </dgm:pt>
    <dgm:pt modelId="{24ACBA84-E07B-4EE9-8F93-B740AD303431}" type="sibTrans" cxnId="{5168FDF9-1E7E-43F8-BE32-1FE5396CFAA0}">
      <dgm:prSet/>
      <dgm:spPr/>
      <dgm:t>
        <a:bodyPr/>
        <a:lstStyle/>
        <a:p>
          <a:endParaRPr lang="en-US"/>
        </a:p>
      </dgm:t>
    </dgm:pt>
    <dgm:pt modelId="{323B1956-4AC4-405A-A7DC-BF1867461894}" type="pres">
      <dgm:prSet presAssocID="{F84B5E3D-2B76-4B37-AD3A-48699F25D6C8}" presName="Name0" presStyleCnt="0">
        <dgm:presLayoutVars>
          <dgm:dir/>
          <dgm:resizeHandles val="exact"/>
        </dgm:presLayoutVars>
      </dgm:prSet>
      <dgm:spPr/>
    </dgm:pt>
    <dgm:pt modelId="{75863277-F920-4D04-A184-3125A0E970C6}" type="pres">
      <dgm:prSet presAssocID="{4401730A-E81E-4245-809B-74338C5CC59D}" presName="node" presStyleLbl="node1" presStyleIdx="0" presStyleCnt="9">
        <dgm:presLayoutVars>
          <dgm:bulletEnabled val="1"/>
        </dgm:presLayoutVars>
      </dgm:prSet>
      <dgm:spPr/>
    </dgm:pt>
    <dgm:pt modelId="{973B8BB7-0EEB-450A-A3DD-EC788710EFA9}" type="pres">
      <dgm:prSet presAssocID="{47D8B199-AE7B-4CB7-85BC-6DBF1A058914}" presName="sibTrans" presStyleLbl="sibTrans1D1" presStyleIdx="0" presStyleCnt="8"/>
      <dgm:spPr/>
    </dgm:pt>
    <dgm:pt modelId="{0758E46E-BCCC-4CA9-A1AF-E160DF45EEE4}" type="pres">
      <dgm:prSet presAssocID="{47D8B199-AE7B-4CB7-85BC-6DBF1A058914}" presName="connectorText" presStyleLbl="sibTrans1D1" presStyleIdx="0" presStyleCnt="8"/>
      <dgm:spPr/>
    </dgm:pt>
    <dgm:pt modelId="{EF39C276-2231-487C-BA9E-5473314DE205}" type="pres">
      <dgm:prSet presAssocID="{A70DE80B-247E-4666-8D6B-803478AEB476}" presName="node" presStyleLbl="node1" presStyleIdx="1" presStyleCnt="9">
        <dgm:presLayoutVars>
          <dgm:bulletEnabled val="1"/>
        </dgm:presLayoutVars>
      </dgm:prSet>
      <dgm:spPr/>
    </dgm:pt>
    <dgm:pt modelId="{04879C23-AB9F-4C5B-8CE5-78570802777C}" type="pres">
      <dgm:prSet presAssocID="{582D7681-8EE0-4346-882E-0BA8F4E37373}" presName="sibTrans" presStyleLbl="sibTrans1D1" presStyleIdx="1" presStyleCnt="8"/>
      <dgm:spPr/>
    </dgm:pt>
    <dgm:pt modelId="{3826AA98-47A1-4129-9413-5C150F6FC535}" type="pres">
      <dgm:prSet presAssocID="{582D7681-8EE0-4346-882E-0BA8F4E37373}" presName="connectorText" presStyleLbl="sibTrans1D1" presStyleIdx="1" presStyleCnt="8"/>
      <dgm:spPr/>
    </dgm:pt>
    <dgm:pt modelId="{1CD12418-28BA-4E1E-853D-9F911C7F93EA}" type="pres">
      <dgm:prSet presAssocID="{5317C121-F4EC-4613-8798-0954ADE9D386}" presName="node" presStyleLbl="node1" presStyleIdx="2" presStyleCnt="9">
        <dgm:presLayoutVars>
          <dgm:bulletEnabled val="1"/>
        </dgm:presLayoutVars>
      </dgm:prSet>
      <dgm:spPr/>
    </dgm:pt>
    <dgm:pt modelId="{BFF097C6-6697-4B97-B3E5-86F8FE3632F6}" type="pres">
      <dgm:prSet presAssocID="{BA1DAF45-6F58-4882-955C-8EBEE9B27EA8}" presName="sibTrans" presStyleLbl="sibTrans1D1" presStyleIdx="2" presStyleCnt="8"/>
      <dgm:spPr/>
    </dgm:pt>
    <dgm:pt modelId="{0EB20868-9F8C-4E26-8071-874FC5B2DA61}" type="pres">
      <dgm:prSet presAssocID="{BA1DAF45-6F58-4882-955C-8EBEE9B27EA8}" presName="connectorText" presStyleLbl="sibTrans1D1" presStyleIdx="2" presStyleCnt="8"/>
      <dgm:spPr/>
    </dgm:pt>
    <dgm:pt modelId="{6F0CBFC4-805D-4B42-9E89-2C920671E0F9}" type="pres">
      <dgm:prSet presAssocID="{E4DCFB20-0BE6-4BD2-B381-5CF8BC1D09AC}" presName="node" presStyleLbl="node1" presStyleIdx="3" presStyleCnt="9">
        <dgm:presLayoutVars>
          <dgm:bulletEnabled val="1"/>
        </dgm:presLayoutVars>
      </dgm:prSet>
      <dgm:spPr/>
    </dgm:pt>
    <dgm:pt modelId="{676E5FD1-4C80-4390-8336-FE90CBB18C2B}" type="pres">
      <dgm:prSet presAssocID="{8E6E9AA0-B5BA-44F9-AB65-554740F9B85A}" presName="sibTrans" presStyleLbl="sibTrans1D1" presStyleIdx="3" presStyleCnt="8"/>
      <dgm:spPr/>
    </dgm:pt>
    <dgm:pt modelId="{4601FF26-809C-4FCF-A6A2-B6CD30BF0BDC}" type="pres">
      <dgm:prSet presAssocID="{8E6E9AA0-B5BA-44F9-AB65-554740F9B85A}" presName="connectorText" presStyleLbl="sibTrans1D1" presStyleIdx="3" presStyleCnt="8"/>
      <dgm:spPr/>
    </dgm:pt>
    <dgm:pt modelId="{C9884A7A-4EA5-4366-ABA3-62BE5F6DE3B6}" type="pres">
      <dgm:prSet presAssocID="{D050C461-926C-4BC8-BBAB-D36EF5410B05}" presName="node" presStyleLbl="node1" presStyleIdx="4" presStyleCnt="9">
        <dgm:presLayoutVars>
          <dgm:bulletEnabled val="1"/>
        </dgm:presLayoutVars>
      </dgm:prSet>
      <dgm:spPr/>
    </dgm:pt>
    <dgm:pt modelId="{EB73101E-4BFD-4CAE-A7F9-BEFF1C3BDA01}" type="pres">
      <dgm:prSet presAssocID="{276BB91E-0F8D-49F1-977A-41BEE3BB8711}" presName="sibTrans" presStyleLbl="sibTrans1D1" presStyleIdx="4" presStyleCnt="8"/>
      <dgm:spPr/>
    </dgm:pt>
    <dgm:pt modelId="{F3775BFC-A2DA-4545-AFFD-C18B82E79472}" type="pres">
      <dgm:prSet presAssocID="{276BB91E-0F8D-49F1-977A-41BEE3BB8711}" presName="connectorText" presStyleLbl="sibTrans1D1" presStyleIdx="4" presStyleCnt="8"/>
      <dgm:spPr/>
    </dgm:pt>
    <dgm:pt modelId="{23C6D07A-1919-41CA-81A9-6CBD7692751E}" type="pres">
      <dgm:prSet presAssocID="{ED440319-598E-4533-80F5-10124EDA6088}" presName="node" presStyleLbl="node1" presStyleIdx="5" presStyleCnt="9">
        <dgm:presLayoutVars>
          <dgm:bulletEnabled val="1"/>
        </dgm:presLayoutVars>
      </dgm:prSet>
      <dgm:spPr/>
    </dgm:pt>
    <dgm:pt modelId="{EFF41D37-6771-46DB-B81D-FE9814B61CA3}" type="pres">
      <dgm:prSet presAssocID="{D6FF8ADB-19A1-41CF-A6AD-3994E559C4E1}" presName="sibTrans" presStyleLbl="sibTrans1D1" presStyleIdx="5" presStyleCnt="8"/>
      <dgm:spPr/>
    </dgm:pt>
    <dgm:pt modelId="{7714262F-6D2F-48FE-834E-CE31E23A3AB3}" type="pres">
      <dgm:prSet presAssocID="{D6FF8ADB-19A1-41CF-A6AD-3994E559C4E1}" presName="connectorText" presStyleLbl="sibTrans1D1" presStyleIdx="5" presStyleCnt="8"/>
      <dgm:spPr/>
    </dgm:pt>
    <dgm:pt modelId="{4AEA5148-60CA-4376-AE83-19521BF71A13}" type="pres">
      <dgm:prSet presAssocID="{80A19FB2-5875-4191-847C-4B9112F16FEB}" presName="node" presStyleLbl="node1" presStyleIdx="6" presStyleCnt="9">
        <dgm:presLayoutVars>
          <dgm:bulletEnabled val="1"/>
        </dgm:presLayoutVars>
      </dgm:prSet>
      <dgm:spPr/>
    </dgm:pt>
    <dgm:pt modelId="{07E42D6B-108E-420F-93B0-D4E227CF70F6}" type="pres">
      <dgm:prSet presAssocID="{EEFAF42C-2E9D-432A-9AF4-09EF509A8537}" presName="sibTrans" presStyleLbl="sibTrans1D1" presStyleIdx="6" presStyleCnt="8"/>
      <dgm:spPr/>
    </dgm:pt>
    <dgm:pt modelId="{ABF4C337-F05F-45E2-BB78-193298044750}" type="pres">
      <dgm:prSet presAssocID="{EEFAF42C-2E9D-432A-9AF4-09EF509A8537}" presName="connectorText" presStyleLbl="sibTrans1D1" presStyleIdx="6" presStyleCnt="8"/>
      <dgm:spPr/>
    </dgm:pt>
    <dgm:pt modelId="{F722836E-09AB-40D4-8AEE-8F21E0CD8118}" type="pres">
      <dgm:prSet presAssocID="{E79E7606-E578-4DD7-BDE2-A2F3EC8DCB67}" presName="node" presStyleLbl="node1" presStyleIdx="7" presStyleCnt="9">
        <dgm:presLayoutVars>
          <dgm:bulletEnabled val="1"/>
        </dgm:presLayoutVars>
      </dgm:prSet>
      <dgm:spPr/>
    </dgm:pt>
    <dgm:pt modelId="{99205D48-07B0-4A9F-914B-86CC6D03D333}" type="pres">
      <dgm:prSet presAssocID="{6968D5DD-1D31-47B2-A577-F916F8241060}" presName="sibTrans" presStyleLbl="sibTrans1D1" presStyleIdx="7" presStyleCnt="8"/>
      <dgm:spPr/>
    </dgm:pt>
    <dgm:pt modelId="{18EEC77A-8951-4175-BB29-699F18AA382D}" type="pres">
      <dgm:prSet presAssocID="{6968D5DD-1D31-47B2-A577-F916F8241060}" presName="connectorText" presStyleLbl="sibTrans1D1" presStyleIdx="7" presStyleCnt="8"/>
      <dgm:spPr/>
    </dgm:pt>
    <dgm:pt modelId="{50B5ED45-4EC4-4FC0-8DAB-CAE6C970D198}" type="pres">
      <dgm:prSet presAssocID="{D367B09A-3246-43A1-A055-AA4F30D38C65}" presName="node" presStyleLbl="node1" presStyleIdx="8" presStyleCnt="9">
        <dgm:presLayoutVars>
          <dgm:bulletEnabled val="1"/>
        </dgm:presLayoutVars>
      </dgm:prSet>
      <dgm:spPr/>
    </dgm:pt>
  </dgm:ptLst>
  <dgm:cxnLst>
    <dgm:cxn modelId="{BCD9F818-BD78-44E3-8C7D-9276F72D334D}" type="presOf" srcId="{EEFAF42C-2E9D-432A-9AF4-09EF509A8537}" destId="{ABF4C337-F05F-45E2-BB78-193298044750}" srcOrd="1" destOrd="0" presId="urn:microsoft.com/office/officeart/2016/7/layout/RepeatingBendingProcessNew"/>
    <dgm:cxn modelId="{CF2F871C-92B7-44A9-B466-2A5F196E3CBC}" type="presOf" srcId="{6968D5DD-1D31-47B2-A577-F916F8241060}" destId="{18EEC77A-8951-4175-BB29-699F18AA382D}" srcOrd="1" destOrd="0" presId="urn:microsoft.com/office/officeart/2016/7/layout/RepeatingBendingProcessNew"/>
    <dgm:cxn modelId="{559E521E-80B7-4F9C-B13D-509F505627B8}" srcId="{F84B5E3D-2B76-4B37-AD3A-48699F25D6C8}" destId="{ED440319-598E-4533-80F5-10124EDA6088}" srcOrd="5" destOrd="0" parTransId="{F68087AD-D4B4-4BD0-B9C3-E12274990650}" sibTransId="{D6FF8ADB-19A1-41CF-A6AD-3994E559C4E1}"/>
    <dgm:cxn modelId="{CBF30E27-0A12-4A22-BABD-A45771B94073}" srcId="{F84B5E3D-2B76-4B37-AD3A-48699F25D6C8}" destId="{4401730A-E81E-4245-809B-74338C5CC59D}" srcOrd="0" destOrd="0" parTransId="{1F1B7714-7638-472D-B148-1FCFFD68D3E1}" sibTransId="{47D8B199-AE7B-4CB7-85BC-6DBF1A058914}"/>
    <dgm:cxn modelId="{2A66AD2A-9950-4240-B1E3-885023B2A77B}" type="presOf" srcId="{D6FF8ADB-19A1-41CF-A6AD-3994E559C4E1}" destId="{EFF41D37-6771-46DB-B81D-FE9814B61CA3}" srcOrd="0" destOrd="0" presId="urn:microsoft.com/office/officeart/2016/7/layout/RepeatingBendingProcessNew"/>
    <dgm:cxn modelId="{216C582D-FD01-4C1A-A1C8-D69270AB638F}" type="presOf" srcId="{BA1DAF45-6F58-4882-955C-8EBEE9B27EA8}" destId="{BFF097C6-6697-4B97-B3E5-86F8FE3632F6}" srcOrd="0" destOrd="0" presId="urn:microsoft.com/office/officeart/2016/7/layout/RepeatingBendingProcessNew"/>
    <dgm:cxn modelId="{10DFDE60-0891-47AA-B077-838EA3DD8734}" srcId="{F84B5E3D-2B76-4B37-AD3A-48699F25D6C8}" destId="{E79E7606-E578-4DD7-BDE2-A2F3EC8DCB67}" srcOrd="7" destOrd="0" parTransId="{99EE62B6-A9C2-4B9A-BADF-325B9793906A}" sibTransId="{6968D5DD-1D31-47B2-A577-F916F8241060}"/>
    <dgm:cxn modelId="{BD6C4263-2025-49BE-88D7-75E399D787FD}" type="presOf" srcId="{EEFAF42C-2E9D-432A-9AF4-09EF509A8537}" destId="{07E42D6B-108E-420F-93B0-D4E227CF70F6}" srcOrd="0" destOrd="0" presId="urn:microsoft.com/office/officeart/2016/7/layout/RepeatingBendingProcessNew"/>
    <dgm:cxn modelId="{7AAD4547-E2F4-45F5-A912-24F2E56DC84A}" type="presOf" srcId="{80A19FB2-5875-4191-847C-4B9112F16FEB}" destId="{4AEA5148-60CA-4376-AE83-19521BF71A13}" srcOrd="0" destOrd="0" presId="urn:microsoft.com/office/officeart/2016/7/layout/RepeatingBendingProcessNew"/>
    <dgm:cxn modelId="{EC724647-0F1A-48F5-BFE1-0C3F5FB7BE6E}" type="presOf" srcId="{8E6E9AA0-B5BA-44F9-AB65-554740F9B85A}" destId="{676E5FD1-4C80-4390-8336-FE90CBB18C2B}" srcOrd="0" destOrd="0" presId="urn:microsoft.com/office/officeart/2016/7/layout/RepeatingBendingProcessNew"/>
    <dgm:cxn modelId="{F9166B69-A242-40F3-9C83-74029AD0DF43}" srcId="{F84B5E3D-2B76-4B37-AD3A-48699F25D6C8}" destId="{A70DE80B-247E-4666-8D6B-803478AEB476}" srcOrd="1" destOrd="0" parTransId="{6E290672-1570-4758-B952-D4E9EF7BCC51}" sibTransId="{582D7681-8EE0-4346-882E-0BA8F4E37373}"/>
    <dgm:cxn modelId="{DC8E6856-8EAC-42C2-9834-146AACB18394}" type="presOf" srcId="{BA1DAF45-6F58-4882-955C-8EBEE9B27EA8}" destId="{0EB20868-9F8C-4E26-8071-874FC5B2DA61}" srcOrd="1" destOrd="0" presId="urn:microsoft.com/office/officeart/2016/7/layout/RepeatingBendingProcessNew"/>
    <dgm:cxn modelId="{8E4FC657-1A0B-4653-9951-A92240318C58}" type="presOf" srcId="{D367B09A-3246-43A1-A055-AA4F30D38C65}" destId="{50B5ED45-4EC4-4FC0-8DAB-CAE6C970D198}" srcOrd="0" destOrd="0" presId="urn:microsoft.com/office/officeart/2016/7/layout/RepeatingBendingProcessNew"/>
    <dgm:cxn modelId="{FE20C47E-7DB4-4A52-BB55-2269CF6325C3}" type="presOf" srcId="{D050C461-926C-4BC8-BBAB-D36EF5410B05}" destId="{C9884A7A-4EA5-4366-ABA3-62BE5F6DE3B6}" srcOrd="0" destOrd="0" presId="urn:microsoft.com/office/officeart/2016/7/layout/RepeatingBendingProcessNew"/>
    <dgm:cxn modelId="{64B3D680-4CA7-4C92-9D1A-0BD35E10101D}" type="presOf" srcId="{47D8B199-AE7B-4CB7-85BC-6DBF1A058914}" destId="{973B8BB7-0EEB-450A-A3DD-EC788710EFA9}" srcOrd="0" destOrd="0" presId="urn:microsoft.com/office/officeart/2016/7/layout/RepeatingBendingProcessNew"/>
    <dgm:cxn modelId="{DA731D94-7F4E-463A-9A01-5D5AE0251820}" type="presOf" srcId="{6968D5DD-1D31-47B2-A577-F916F8241060}" destId="{99205D48-07B0-4A9F-914B-86CC6D03D333}" srcOrd="0" destOrd="0" presId="urn:microsoft.com/office/officeart/2016/7/layout/RepeatingBendingProcessNew"/>
    <dgm:cxn modelId="{8A83F096-4BC8-4DCC-8DD2-E80FC30A1356}" type="presOf" srcId="{E4DCFB20-0BE6-4BD2-B381-5CF8BC1D09AC}" destId="{6F0CBFC4-805D-4B42-9E89-2C920671E0F9}" srcOrd="0" destOrd="0" presId="urn:microsoft.com/office/officeart/2016/7/layout/RepeatingBendingProcessNew"/>
    <dgm:cxn modelId="{1D33A598-C754-4A90-9400-27EB9C01EEC5}" type="presOf" srcId="{276BB91E-0F8D-49F1-977A-41BEE3BB8711}" destId="{F3775BFC-A2DA-4545-AFFD-C18B82E79472}" srcOrd="1" destOrd="0" presId="urn:microsoft.com/office/officeart/2016/7/layout/RepeatingBendingProcessNew"/>
    <dgm:cxn modelId="{5B726F9D-0A8E-4339-A8D6-B1C0CB880154}" srcId="{F84B5E3D-2B76-4B37-AD3A-48699F25D6C8}" destId="{5317C121-F4EC-4613-8798-0954ADE9D386}" srcOrd="2" destOrd="0" parTransId="{EDBF1491-1D50-4D9F-88CC-BC69299B9C48}" sibTransId="{BA1DAF45-6F58-4882-955C-8EBEE9B27EA8}"/>
    <dgm:cxn modelId="{34D94BA4-B598-4B2D-A9F2-115541DE3ACD}" type="presOf" srcId="{ED440319-598E-4533-80F5-10124EDA6088}" destId="{23C6D07A-1919-41CA-81A9-6CBD7692751E}" srcOrd="0" destOrd="0" presId="urn:microsoft.com/office/officeart/2016/7/layout/RepeatingBendingProcessNew"/>
    <dgm:cxn modelId="{FF65E5A6-6D9E-48AA-A4A9-20FF474BD655}" type="presOf" srcId="{5317C121-F4EC-4613-8798-0954ADE9D386}" destId="{1CD12418-28BA-4E1E-853D-9F911C7F93EA}" srcOrd="0" destOrd="0" presId="urn:microsoft.com/office/officeart/2016/7/layout/RepeatingBendingProcessNew"/>
    <dgm:cxn modelId="{08E09CAA-5085-4BFA-81BF-246A36328D68}" srcId="{F84B5E3D-2B76-4B37-AD3A-48699F25D6C8}" destId="{E4DCFB20-0BE6-4BD2-B381-5CF8BC1D09AC}" srcOrd="3" destOrd="0" parTransId="{82A72508-FDAA-4562-987B-7F23E94D8886}" sibTransId="{8E6E9AA0-B5BA-44F9-AB65-554740F9B85A}"/>
    <dgm:cxn modelId="{40A345AC-1E84-48A6-9F4D-4EB51339CD63}" type="presOf" srcId="{D6FF8ADB-19A1-41CF-A6AD-3994E559C4E1}" destId="{7714262F-6D2F-48FE-834E-CE31E23A3AB3}" srcOrd="1" destOrd="0" presId="urn:microsoft.com/office/officeart/2016/7/layout/RepeatingBendingProcessNew"/>
    <dgm:cxn modelId="{2345BEAD-038A-486C-9BCB-670CDD7BF811}" type="presOf" srcId="{582D7681-8EE0-4346-882E-0BA8F4E37373}" destId="{04879C23-AB9F-4C5B-8CE5-78570802777C}" srcOrd="0" destOrd="0" presId="urn:microsoft.com/office/officeart/2016/7/layout/RepeatingBendingProcessNew"/>
    <dgm:cxn modelId="{F4FEE0AD-ACD2-40E5-BADE-9199E08FCB0B}" type="presOf" srcId="{582D7681-8EE0-4346-882E-0BA8F4E37373}" destId="{3826AA98-47A1-4129-9413-5C150F6FC535}" srcOrd="1" destOrd="0" presId="urn:microsoft.com/office/officeart/2016/7/layout/RepeatingBendingProcessNew"/>
    <dgm:cxn modelId="{89A80BAF-62DF-45CC-BE71-2211F4560605}" type="presOf" srcId="{8E6E9AA0-B5BA-44F9-AB65-554740F9B85A}" destId="{4601FF26-809C-4FCF-A6A2-B6CD30BF0BDC}" srcOrd="1" destOrd="0" presId="urn:microsoft.com/office/officeart/2016/7/layout/RepeatingBendingProcessNew"/>
    <dgm:cxn modelId="{F78FA3B2-110D-4E34-81F3-5CC8C9A9332F}" type="presOf" srcId="{A70DE80B-247E-4666-8D6B-803478AEB476}" destId="{EF39C276-2231-487C-BA9E-5473314DE205}" srcOrd="0" destOrd="0" presId="urn:microsoft.com/office/officeart/2016/7/layout/RepeatingBendingProcessNew"/>
    <dgm:cxn modelId="{2FE1F1C1-64AA-4D44-9F1B-1F25C40AD61D}" type="presOf" srcId="{4401730A-E81E-4245-809B-74338C5CC59D}" destId="{75863277-F920-4D04-A184-3125A0E970C6}" srcOrd="0" destOrd="0" presId="urn:microsoft.com/office/officeart/2016/7/layout/RepeatingBendingProcessNew"/>
    <dgm:cxn modelId="{6820A7C2-7645-439B-9282-9C6C99758ADC}" type="presOf" srcId="{F84B5E3D-2B76-4B37-AD3A-48699F25D6C8}" destId="{323B1956-4AC4-405A-A7DC-BF1867461894}" srcOrd="0" destOrd="0" presId="urn:microsoft.com/office/officeart/2016/7/layout/RepeatingBendingProcessNew"/>
    <dgm:cxn modelId="{4FC577D1-762E-4762-BB7F-C0C45F893AAF}" srcId="{F84B5E3D-2B76-4B37-AD3A-48699F25D6C8}" destId="{80A19FB2-5875-4191-847C-4B9112F16FEB}" srcOrd="6" destOrd="0" parTransId="{4F4DFE0C-90BA-4327-9279-107EC418CBCC}" sibTransId="{EEFAF42C-2E9D-432A-9AF4-09EF509A8537}"/>
    <dgm:cxn modelId="{632A45DD-EB01-4637-9839-F5E4460D8FA7}" srcId="{F84B5E3D-2B76-4B37-AD3A-48699F25D6C8}" destId="{D050C461-926C-4BC8-BBAB-D36EF5410B05}" srcOrd="4" destOrd="0" parTransId="{721EA548-3ACB-44AD-9978-63345FF1DB67}" sibTransId="{276BB91E-0F8D-49F1-977A-41BEE3BB8711}"/>
    <dgm:cxn modelId="{BEEF0AEE-ECD4-4355-BBD0-5DBAB5C8A454}" type="presOf" srcId="{E79E7606-E578-4DD7-BDE2-A2F3EC8DCB67}" destId="{F722836E-09AB-40D4-8AEE-8F21E0CD8118}" srcOrd="0" destOrd="0" presId="urn:microsoft.com/office/officeart/2016/7/layout/RepeatingBendingProcessNew"/>
    <dgm:cxn modelId="{645285EE-2E27-45AD-A9CB-32BAD5BD370B}" type="presOf" srcId="{276BB91E-0F8D-49F1-977A-41BEE3BB8711}" destId="{EB73101E-4BFD-4CAE-A7F9-BEFF1C3BDA01}" srcOrd="0" destOrd="0" presId="urn:microsoft.com/office/officeart/2016/7/layout/RepeatingBendingProcessNew"/>
    <dgm:cxn modelId="{5A436FF0-12B5-4C73-A1B7-13961F47A510}" type="presOf" srcId="{47D8B199-AE7B-4CB7-85BC-6DBF1A058914}" destId="{0758E46E-BCCC-4CA9-A1AF-E160DF45EEE4}" srcOrd="1" destOrd="0" presId="urn:microsoft.com/office/officeart/2016/7/layout/RepeatingBendingProcessNew"/>
    <dgm:cxn modelId="{5168FDF9-1E7E-43F8-BE32-1FE5396CFAA0}" srcId="{F84B5E3D-2B76-4B37-AD3A-48699F25D6C8}" destId="{D367B09A-3246-43A1-A055-AA4F30D38C65}" srcOrd="8" destOrd="0" parTransId="{B80B8132-74D4-4C99-BAF4-0BCC708C23C9}" sibTransId="{24ACBA84-E07B-4EE9-8F93-B740AD303431}"/>
    <dgm:cxn modelId="{D5B8A4A5-A067-4769-A24D-EADA157C38AF}" type="presParOf" srcId="{323B1956-4AC4-405A-A7DC-BF1867461894}" destId="{75863277-F920-4D04-A184-3125A0E970C6}" srcOrd="0" destOrd="0" presId="urn:microsoft.com/office/officeart/2016/7/layout/RepeatingBendingProcessNew"/>
    <dgm:cxn modelId="{1C1105BC-68D5-4C77-900F-7892C2882928}" type="presParOf" srcId="{323B1956-4AC4-405A-A7DC-BF1867461894}" destId="{973B8BB7-0EEB-450A-A3DD-EC788710EFA9}" srcOrd="1" destOrd="0" presId="urn:microsoft.com/office/officeart/2016/7/layout/RepeatingBendingProcessNew"/>
    <dgm:cxn modelId="{7FD41D2D-5537-4CF9-B004-0C45517D2CED}" type="presParOf" srcId="{973B8BB7-0EEB-450A-A3DD-EC788710EFA9}" destId="{0758E46E-BCCC-4CA9-A1AF-E160DF45EEE4}" srcOrd="0" destOrd="0" presId="urn:microsoft.com/office/officeart/2016/7/layout/RepeatingBendingProcessNew"/>
    <dgm:cxn modelId="{11DB8181-629F-4676-8D69-C9F56F0A9AD8}" type="presParOf" srcId="{323B1956-4AC4-405A-A7DC-BF1867461894}" destId="{EF39C276-2231-487C-BA9E-5473314DE205}" srcOrd="2" destOrd="0" presId="urn:microsoft.com/office/officeart/2016/7/layout/RepeatingBendingProcessNew"/>
    <dgm:cxn modelId="{D7E5C5B9-D91F-4DCB-863A-34067DEA0BA9}" type="presParOf" srcId="{323B1956-4AC4-405A-A7DC-BF1867461894}" destId="{04879C23-AB9F-4C5B-8CE5-78570802777C}" srcOrd="3" destOrd="0" presId="urn:microsoft.com/office/officeart/2016/7/layout/RepeatingBendingProcessNew"/>
    <dgm:cxn modelId="{83287BBB-C645-47F2-8C96-B76FE2AF5769}" type="presParOf" srcId="{04879C23-AB9F-4C5B-8CE5-78570802777C}" destId="{3826AA98-47A1-4129-9413-5C150F6FC535}" srcOrd="0" destOrd="0" presId="urn:microsoft.com/office/officeart/2016/7/layout/RepeatingBendingProcessNew"/>
    <dgm:cxn modelId="{534F1119-1DD0-4F84-A849-E69D48249AC6}" type="presParOf" srcId="{323B1956-4AC4-405A-A7DC-BF1867461894}" destId="{1CD12418-28BA-4E1E-853D-9F911C7F93EA}" srcOrd="4" destOrd="0" presId="urn:microsoft.com/office/officeart/2016/7/layout/RepeatingBendingProcessNew"/>
    <dgm:cxn modelId="{DA2803CE-CB40-44F1-B08A-7EDC4DF2C700}" type="presParOf" srcId="{323B1956-4AC4-405A-A7DC-BF1867461894}" destId="{BFF097C6-6697-4B97-B3E5-86F8FE3632F6}" srcOrd="5" destOrd="0" presId="urn:microsoft.com/office/officeart/2016/7/layout/RepeatingBendingProcessNew"/>
    <dgm:cxn modelId="{3F8E48E1-8A00-4EC4-8243-4F60E203532C}" type="presParOf" srcId="{BFF097C6-6697-4B97-B3E5-86F8FE3632F6}" destId="{0EB20868-9F8C-4E26-8071-874FC5B2DA61}" srcOrd="0" destOrd="0" presId="urn:microsoft.com/office/officeart/2016/7/layout/RepeatingBendingProcessNew"/>
    <dgm:cxn modelId="{1B760B64-8D0A-45A7-9A3B-EC79895B3B68}" type="presParOf" srcId="{323B1956-4AC4-405A-A7DC-BF1867461894}" destId="{6F0CBFC4-805D-4B42-9E89-2C920671E0F9}" srcOrd="6" destOrd="0" presId="urn:microsoft.com/office/officeart/2016/7/layout/RepeatingBendingProcessNew"/>
    <dgm:cxn modelId="{AAF7D4DE-F414-467E-8C45-3D28211F9695}" type="presParOf" srcId="{323B1956-4AC4-405A-A7DC-BF1867461894}" destId="{676E5FD1-4C80-4390-8336-FE90CBB18C2B}" srcOrd="7" destOrd="0" presId="urn:microsoft.com/office/officeart/2016/7/layout/RepeatingBendingProcessNew"/>
    <dgm:cxn modelId="{1002498C-4F5D-4214-95BF-B583A2E9DD0F}" type="presParOf" srcId="{676E5FD1-4C80-4390-8336-FE90CBB18C2B}" destId="{4601FF26-809C-4FCF-A6A2-B6CD30BF0BDC}" srcOrd="0" destOrd="0" presId="urn:microsoft.com/office/officeart/2016/7/layout/RepeatingBendingProcessNew"/>
    <dgm:cxn modelId="{436EE90A-4306-40A5-9033-1B2858DF45E0}" type="presParOf" srcId="{323B1956-4AC4-405A-A7DC-BF1867461894}" destId="{C9884A7A-4EA5-4366-ABA3-62BE5F6DE3B6}" srcOrd="8" destOrd="0" presId="urn:microsoft.com/office/officeart/2016/7/layout/RepeatingBendingProcessNew"/>
    <dgm:cxn modelId="{E129B27C-98A6-426A-9ED0-C099B89A0F16}" type="presParOf" srcId="{323B1956-4AC4-405A-A7DC-BF1867461894}" destId="{EB73101E-4BFD-4CAE-A7F9-BEFF1C3BDA01}" srcOrd="9" destOrd="0" presId="urn:microsoft.com/office/officeart/2016/7/layout/RepeatingBendingProcessNew"/>
    <dgm:cxn modelId="{4459C241-7B2B-4816-9FC4-F76CFB26E36B}" type="presParOf" srcId="{EB73101E-4BFD-4CAE-A7F9-BEFF1C3BDA01}" destId="{F3775BFC-A2DA-4545-AFFD-C18B82E79472}" srcOrd="0" destOrd="0" presId="urn:microsoft.com/office/officeart/2016/7/layout/RepeatingBendingProcessNew"/>
    <dgm:cxn modelId="{C5A9AC8E-A69C-4275-A34D-ED781C02865F}" type="presParOf" srcId="{323B1956-4AC4-405A-A7DC-BF1867461894}" destId="{23C6D07A-1919-41CA-81A9-6CBD7692751E}" srcOrd="10" destOrd="0" presId="urn:microsoft.com/office/officeart/2016/7/layout/RepeatingBendingProcessNew"/>
    <dgm:cxn modelId="{CB85B872-B054-4AC1-8C58-20148B1DC913}" type="presParOf" srcId="{323B1956-4AC4-405A-A7DC-BF1867461894}" destId="{EFF41D37-6771-46DB-B81D-FE9814B61CA3}" srcOrd="11" destOrd="0" presId="urn:microsoft.com/office/officeart/2016/7/layout/RepeatingBendingProcessNew"/>
    <dgm:cxn modelId="{19F31C42-35E3-4374-AD9B-1C76FFF7347C}" type="presParOf" srcId="{EFF41D37-6771-46DB-B81D-FE9814B61CA3}" destId="{7714262F-6D2F-48FE-834E-CE31E23A3AB3}" srcOrd="0" destOrd="0" presId="urn:microsoft.com/office/officeart/2016/7/layout/RepeatingBendingProcessNew"/>
    <dgm:cxn modelId="{ED4A4123-B815-4E0C-BAC4-DDF1B0D6B69A}" type="presParOf" srcId="{323B1956-4AC4-405A-A7DC-BF1867461894}" destId="{4AEA5148-60CA-4376-AE83-19521BF71A13}" srcOrd="12" destOrd="0" presId="urn:microsoft.com/office/officeart/2016/7/layout/RepeatingBendingProcessNew"/>
    <dgm:cxn modelId="{2650533E-D200-4E2A-8FC5-D46DEFDC2670}" type="presParOf" srcId="{323B1956-4AC4-405A-A7DC-BF1867461894}" destId="{07E42D6B-108E-420F-93B0-D4E227CF70F6}" srcOrd="13" destOrd="0" presId="urn:microsoft.com/office/officeart/2016/7/layout/RepeatingBendingProcessNew"/>
    <dgm:cxn modelId="{F562E37B-438A-4C73-9814-52196B5F43DD}" type="presParOf" srcId="{07E42D6B-108E-420F-93B0-D4E227CF70F6}" destId="{ABF4C337-F05F-45E2-BB78-193298044750}" srcOrd="0" destOrd="0" presId="urn:microsoft.com/office/officeart/2016/7/layout/RepeatingBendingProcessNew"/>
    <dgm:cxn modelId="{E470AA0F-CF85-4BB1-B3D3-7FEB7012E777}" type="presParOf" srcId="{323B1956-4AC4-405A-A7DC-BF1867461894}" destId="{F722836E-09AB-40D4-8AEE-8F21E0CD8118}" srcOrd="14" destOrd="0" presId="urn:microsoft.com/office/officeart/2016/7/layout/RepeatingBendingProcessNew"/>
    <dgm:cxn modelId="{D8A32939-B4FA-4F1D-AF01-31E6F43E01B5}" type="presParOf" srcId="{323B1956-4AC4-405A-A7DC-BF1867461894}" destId="{99205D48-07B0-4A9F-914B-86CC6D03D333}" srcOrd="15" destOrd="0" presId="urn:microsoft.com/office/officeart/2016/7/layout/RepeatingBendingProcessNew"/>
    <dgm:cxn modelId="{6084EA57-CA05-4A6F-8550-3C7488892535}" type="presParOf" srcId="{99205D48-07B0-4A9F-914B-86CC6D03D333}" destId="{18EEC77A-8951-4175-BB29-699F18AA382D}" srcOrd="0" destOrd="0" presId="urn:microsoft.com/office/officeart/2016/7/layout/RepeatingBendingProcessNew"/>
    <dgm:cxn modelId="{2D272EE9-619F-4DF2-8D3E-DB14FFC359E1}" type="presParOf" srcId="{323B1956-4AC4-405A-A7DC-BF1867461894}" destId="{50B5ED45-4EC4-4FC0-8DAB-CAE6C970D198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3B8BB7-0EEB-450A-A3DD-EC788710EFA9}">
      <dsp:nvSpPr>
        <dsp:cNvPr id="0" name=""/>
        <dsp:cNvSpPr/>
      </dsp:nvSpPr>
      <dsp:spPr>
        <a:xfrm>
          <a:off x="2669704" y="533944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4480" y="577453"/>
        <a:ext cx="22113" cy="4422"/>
      </dsp:txXfrm>
    </dsp:sp>
    <dsp:sp modelId="{75863277-F920-4D04-A184-3125A0E970C6}">
      <dsp:nvSpPr>
        <dsp:cNvPr id="0" name=""/>
        <dsp:cNvSpPr/>
      </dsp:nvSpPr>
      <dsp:spPr>
        <a:xfrm>
          <a:off x="748607" y="2795"/>
          <a:ext cx="1922896" cy="11537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Short-term Problems </a:t>
          </a:r>
          <a:endParaRPr lang="en-US" sz="1300" kern="1200" dirty="0"/>
        </a:p>
      </dsp:txBody>
      <dsp:txXfrm>
        <a:off x="748607" y="2795"/>
        <a:ext cx="1922896" cy="1153737"/>
      </dsp:txXfrm>
    </dsp:sp>
    <dsp:sp modelId="{04879C23-AB9F-4C5B-8CE5-78570802777C}">
      <dsp:nvSpPr>
        <dsp:cNvPr id="0" name=""/>
        <dsp:cNvSpPr/>
      </dsp:nvSpPr>
      <dsp:spPr>
        <a:xfrm>
          <a:off x="5034866" y="533944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9643" y="577453"/>
        <a:ext cx="22113" cy="4422"/>
      </dsp:txXfrm>
    </dsp:sp>
    <dsp:sp modelId="{EF39C276-2231-487C-BA9E-5473314DE205}">
      <dsp:nvSpPr>
        <dsp:cNvPr id="0" name=""/>
        <dsp:cNvSpPr/>
      </dsp:nvSpPr>
      <dsp:spPr>
        <a:xfrm>
          <a:off x="3113770" y="2795"/>
          <a:ext cx="1922896" cy="11537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Require immediate action and quick decision-making (Skills for Care, 2024).</a:t>
          </a:r>
          <a:endParaRPr lang="en-US" sz="1300" kern="1200" dirty="0"/>
        </a:p>
      </dsp:txBody>
      <dsp:txXfrm>
        <a:off x="3113770" y="2795"/>
        <a:ext cx="1922896" cy="1153737"/>
      </dsp:txXfrm>
    </dsp:sp>
    <dsp:sp modelId="{BFF097C6-6697-4B97-B3E5-86F8FE3632F6}">
      <dsp:nvSpPr>
        <dsp:cNvPr id="0" name=""/>
        <dsp:cNvSpPr/>
      </dsp:nvSpPr>
      <dsp:spPr>
        <a:xfrm>
          <a:off x="7400029" y="533944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94806" y="577453"/>
        <a:ext cx="22113" cy="4422"/>
      </dsp:txXfrm>
    </dsp:sp>
    <dsp:sp modelId="{1CD12418-28BA-4E1E-853D-9F911C7F93EA}">
      <dsp:nvSpPr>
        <dsp:cNvPr id="0" name=""/>
        <dsp:cNvSpPr/>
      </dsp:nvSpPr>
      <dsp:spPr>
        <a:xfrm>
          <a:off x="5478933" y="2795"/>
          <a:ext cx="1922896" cy="11537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May disrupt the delivery of safe and effective care (NHS England, 2023).</a:t>
          </a:r>
          <a:endParaRPr lang="en-US" sz="1300" kern="1200"/>
        </a:p>
      </dsp:txBody>
      <dsp:txXfrm>
        <a:off x="5478933" y="2795"/>
        <a:ext cx="1922896" cy="1153737"/>
      </dsp:txXfrm>
    </dsp:sp>
    <dsp:sp modelId="{676E5FD1-4C80-4390-8336-FE90CBB18C2B}">
      <dsp:nvSpPr>
        <dsp:cNvPr id="0" name=""/>
        <dsp:cNvSpPr/>
      </dsp:nvSpPr>
      <dsp:spPr>
        <a:xfrm>
          <a:off x="1710055" y="1154733"/>
          <a:ext cx="7095488" cy="411666"/>
        </a:xfrm>
        <a:custGeom>
          <a:avLst/>
          <a:gdLst/>
          <a:ahLst/>
          <a:cxnLst/>
          <a:rect l="0" t="0" r="0" b="0"/>
          <a:pathLst>
            <a:path>
              <a:moveTo>
                <a:pt x="7095488" y="0"/>
              </a:moveTo>
              <a:lnTo>
                <a:pt x="7095488" y="222933"/>
              </a:lnTo>
              <a:lnTo>
                <a:pt x="0" y="222933"/>
              </a:lnTo>
              <a:lnTo>
                <a:pt x="0" y="411666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80068" y="1358355"/>
        <a:ext cx="355462" cy="4422"/>
      </dsp:txXfrm>
    </dsp:sp>
    <dsp:sp modelId="{6F0CBFC4-805D-4B42-9E89-2C920671E0F9}">
      <dsp:nvSpPr>
        <dsp:cNvPr id="0" name=""/>
        <dsp:cNvSpPr/>
      </dsp:nvSpPr>
      <dsp:spPr>
        <a:xfrm>
          <a:off x="7844095" y="2795"/>
          <a:ext cx="1922896" cy="11537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Long-term Problems</a:t>
          </a:r>
          <a:endParaRPr lang="en-US" sz="1300" kern="1200"/>
        </a:p>
      </dsp:txBody>
      <dsp:txXfrm>
        <a:off x="7844095" y="2795"/>
        <a:ext cx="1922896" cy="1153737"/>
      </dsp:txXfrm>
    </dsp:sp>
    <dsp:sp modelId="{EB73101E-4BFD-4CAE-A7F9-BEFF1C3BDA01}">
      <dsp:nvSpPr>
        <dsp:cNvPr id="0" name=""/>
        <dsp:cNvSpPr/>
      </dsp:nvSpPr>
      <dsp:spPr>
        <a:xfrm>
          <a:off x="2669704" y="2129949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4480" y="2173457"/>
        <a:ext cx="22113" cy="4422"/>
      </dsp:txXfrm>
    </dsp:sp>
    <dsp:sp modelId="{C9884A7A-4EA5-4366-ABA3-62BE5F6DE3B6}">
      <dsp:nvSpPr>
        <dsp:cNvPr id="0" name=""/>
        <dsp:cNvSpPr/>
      </dsp:nvSpPr>
      <dsp:spPr>
        <a:xfrm>
          <a:off x="748607" y="1598800"/>
          <a:ext cx="1922896" cy="11537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Develop over time and may have lasting consequences (Marques and Dhiman, 2021).</a:t>
          </a:r>
          <a:endParaRPr lang="en-US" sz="1300" kern="1200"/>
        </a:p>
      </dsp:txBody>
      <dsp:txXfrm>
        <a:off x="748607" y="1598800"/>
        <a:ext cx="1922896" cy="1153737"/>
      </dsp:txXfrm>
    </dsp:sp>
    <dsp:sp modelId="{EFF41D37-6771-46DB-B81D-FE9814B61CA3}">
      <dsp:nvSpPr>
        <dsp:cNvPr id="0" name=""/>
        <dsp:cNvSpPr/>
      </dsp:nvSpPr>
      <dsp:spPr>
        <a:xfrm>
          <a:off x="5034866" y="2129949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9643" y="2173457"/>
        <a:ext cx="22113" cy="4422"/>
      </dsp:txXfrm>
    </dsp:sp>
    <dsp:sp modelId="{23C6D07A-1919-41CA-81A9-6CBD7692751E}">
      <dsp:nvSpPr>
        <dsp:cNvPr id="0" name=""/>
        <dsp:cNvSpPr/>
      </dsp:nvSpPr>
      <dsp:spPr>
        <a:xfrm>
          <a:off x="3113770" y="1598800"/>
          <a:ext cx="1922896" cy="11537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Often require strategic planning and ongoing support (Skills for Care, 2024).</a:t>
          </a:r>
          <a:endParaRPr lang="en-US" sz="1300" kern="1200"/>
        </a:p>
      </dsp:txBody>
      <dsp:txXfrm>
        <a:off x="3113770" y="1598800"/>
        <a:ext cx="1922896" cy="1153737"/>
      </dsp:txXfrm>
    </dsp:sp>
    <dsp:sp modelId="{07E42D6B-108E-420F-93B0-D4E227CF70F6}">
      <dsp:nvSpPr>
        <dsp:cNvPr id="0" name=""/>
        <dsp:cNvSpPr/>
      </dsp:nvSpPr>
      <dsp:spPr>
        <a:xfrm>
          <a:off x="7400029" y="2129949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94806" y="2173457"/>
        <a:ext cx="22113" cy="4422"/>
      </dsp:txXfrm>
    </dsp:sp>
    <dsp:sp modelId="{4AEA5148-60CA-4376-AE83-19521BF71A13}">
      <dsp:nvSpPr>
        <dsp:cNvPr id="0" name=""/>
        <dsp:cNvSpPr/>
      </dsp:nvSpPr>
      <dsp:spPr>
        <a:xfrm>
          <a:off x="5478933" y="1598800"/>
          <a:ext cx="1922896" cy="11537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Examples</a:t>
          </a:r>
          <a:endParaRPr lang="en-US" sz="1300" kern="1200"/>
        </a:p>
      </dsp:txBody>
      <dsp:txXfrm>
        <a:off x="5478933" y="1598800"/>
        <a:ext cx="1922896" cy="1153737"/>
      </dsp:txXfrm>
    </dsp:sp>
    <dsp:sp modelId="{99205D48-07B0-4A9F-914B-86CC6D03D333}">
      <dsp:nvSpPr>
        <dsp:cNvPr id="0" name=""/>
        <dsp:cNvSpPr/>
      </dsp:nvSpPr>
      <dsp:spPr>
        <a:xfrm>
          <a:off x="1710055" y="2750737"/>
          <a:ext cx="7095488" cy="411666"/>
        </a:xfrm>
        <a:custGeom>
          <a:avLst/>
          <a:gdLst/>
          <a:ahLst/>
          <a:cxnLst/>
          <a:rect l="0" t="0" r="0" b="0"/>
          <a:pathLst>
            <a:path>
              <a:moveTo>
                <a:pt x="7095488" y="0"/>
              </a:moveTo>
              <a:lnTo>
                <a:pt x="7095488" y="222933"/>
              </a:lnTo>
              <a:lnTo>
                <a:pt x="0" y="222933"/>
              </a:lnTo>
              <a:lnTo>
                <a:pt x="0" y="411666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80068" y="2954359"/>
        <a:ext cx="355462" cy="4422"/>
      </dsp:txXfrm>
    </dsp:sp>
    <dsp:sp modelId="{F722836E-09AB-40D4-8AEE-8F21E0CD8118}">
      <dsp:nvSpPr>
        <dsp:cNvPr id="0" name=""/>
        <dsp:cNvSpPr/>
      </dsp:nvSpPr>
      <dsp:spPr>
        <a:xfrm>
          <a:off x="7844095" y="1598800"/>
          <a:ext cx="1922896" cy="11537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Short-term: staff absence (Skills for Care, 2024).</a:t>
          </a:r>
          <a:endParaRPr lang="en-US" sz="1300" kern="1200"/>
        </a:p>
      </dsp:txBody>
      <dsp:txXfrm>
        <a:off x="7844095" y="1598800"/>
        <a:ext cx="1922896" cy="1153737"/>
      </dsp:txXfrm>
    </dsp:sp>
    <dsp:sp modelId="{50B5ED45-4EC4-4FC0-8DAB-CAE6C970D198}">
      <dsp:nvSpPr>
        <dsp:cNvPr id="0" name=""/>
        <dsp:cNvSpPr/>
      </dsp:nvSpPr>
      <dsp:spPr>
        <a:xfrm>
          <a:off x="748607" y="3194804"/>
          <a:ext cx="1922896" cy="11537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Long-term: poor staff retention (Marques and Dhiman, </a:t>
          </a:r>
          <a:r>
            <a:rPr lang="en-GB" sz="1300" kern="1200" dirty="0"/>
            <a:t>2021).</a:t>
          </a:r>
          <a:endParaRPr lang="en-US" sz="1300" kern="1200" dirty="0"/>
        </a:p>
      </dsp:txBody>
      <dsp:txXfrm>
        <a:off x="748607" y="3194804"/>
        <a:ext cx="1922896" cy="11537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89B98-E881-ED3F-627C-D27E3BDE9A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26D859-F15A-8D6A-4CF2-5A770E8210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DC68B8-C9F9-16CF-26FE-23BB47556D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949D0-5B04-4FE1-BAB2-02A7A0103FCB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0C259C-0617-1504-88F4-C6CFA26F2D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DA7667-B46F-3FF4-706F-663E229DE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442C-2E59-4938-82B2-254B352BA5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3644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C6CDD-B7C1-374D-5ED3-542916491C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C242BD-E2F8-8E79-8581-B99928EADD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CEAAA9-1A80-9704-9EEF-7B7616C39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949D0-5B04-4FE1-BAB2-02A7A0103FCB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F3BB96-A0DF-B07D-AE3D-994A1BDB6F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3FF9FB-E0D4-74E8-EBD1-5B8332AEA0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442C-2E59-4938-82B2-254B352BA5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092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093DF-74E7-949C-84A3-505DAC6A2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39866D-F0A8-B772-BB11-0A96E9306E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AE089C-7EC6-55E3-8695-5E626482BE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949D0-5B04-4FE1-BAB2-02A7A0103FCB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0EDE2-E6B5-27E3-8E76-C66587A8BE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62D968-325E-AB6F-FB08-FFF10C24A2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442C-2E59-4938-82B2-254B352BA5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4673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304A5-EEF4-BBD1-B0AF-C80C25CC41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BC2A3-DE0E-D475-DE37-1B6FB8C79B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F27AAB-550C-F1EE-EF57-6E9DD1FA77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AEE30D-ECAD-6044-FBD8-719184C555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949D0-5B04-4FE1-BAB2-02A7A0103FCB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899FC2-30D0-E1BD-40C1-F23773DBC2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DD280-04EC-CDDD-8F3D-AFBE5D42EA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442C-2E59-4938-82B2-254B352BA5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6494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7F6CE-AEBD-6AE8-EEB9-F85C19F472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C5D2DE-677C-2421-4280-74B33C9803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F9524-E65A-96CF-1F09-91EBE615C3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46C3C6-BB20-0F27-AF36-A0D40850A2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A500AD-94CC-5325-5B3F-1E3EA6BD9E5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00C5B6-89B8-D1BB-3F76-AAC102898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949D0-5B04-4FE1-BAB2-02A7A0103FCB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DF8F1A7-B355-994F-38C3-8380988A2B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2C12C9-154B-C548-E629-270840F826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442C-2E59-4938-82B2-254B352BA5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0066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519CE-804E-FB72-FDF0-930851683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31E5C9-300E-EC7D-54DF-591C1CC135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949D0-5B04-4FE1-BAB2-02A7A0103FCB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1BC0C-AE79-8903-6079-6C9C65BD2B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A368C2-A46D-B237-186E-79DFC79087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442C-2E59-4938-82B2-254B352BA5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978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BB8709-083A-EBB8-9895-B95AEA180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949D0-5B04-4FE1-BAB2-02A7A0103FCB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986862-827D-38BD-1CF2-363A413AA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0F698D-1104-2655-1902-D3250AD947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442C-2E59-4938-82B2-254B352BA5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9012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7E314-40DA-0BDC-D3E9-3BAE24AF5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E64DAE-976B-BC52-8493-FFCDEC21BC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8040C2-1612-6844-83DD-E9C00EDB88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BD4DAF-CCE9-346C-52D7-F72873C339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949D0-5B04-4FE1-BAB2-02A7A0103FCB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2E7236-B556-DE06-6341-80ABA7342C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1FBE7C-9ADE-E934-6E6F-B9A840CB8D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442C-2E59-4938-82B2-254B352BA5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4296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6DC75-6261-34D7-99C6-3BCD5504E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E6EFC2-7458-B803-A825-838612A040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A90140-E6F4-F157-481C-247B328FB1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E5645B-F23D-1257-6ADC-1BCD292BF5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949D0-5B04-4FE1-BAB2-02A7A0103FCB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F49A4-CBF3-64DB-6966-E736592398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D82BBF-D2DC-2BD0-0793-813FD1BF47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442C-2E59-4938-82B2-254B352BA5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6489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297C0-C59C-D71C-5810-B36BB1C2A2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A4A57C-D311-B497-5A11-43EF557025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82607F-A132-1064-09B5-2BF096EC4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949D0-5B04-4FE1-BAB2-02A7A0103FCB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17F65A-02AA-AA06-24C7-848B53DA20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8FD0F2-061F-00B3-4424-3434B9FE70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442C-2E59-4938-82B2-254B352BA5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151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04F665E-8397-C851-694F-94873296A26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1044D2-B59F-11FF-3692-58A42F190A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5E1F59-7795-1E8F-B4D5-7276664852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949D0-5B04-4FE1-BAB2-02A7A0103FCB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FD0BF2-8A7D-8EE1-91FB-5FA4973CEC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DB1166-EBBB-6E6B-1E97-D968E7E45B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442C-2E59-4938-82B2-254B352BA5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009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40F42D-8362-29B7-1FCB-2C4511372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C4A327-18FE-A358-B562-D562F62382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0D2F6-02C2-D952-59A8-B4D5393D78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5949D0-5B04-4FE1-BAB2-02A7A0103FCB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D8F203-47D4-627F-6466-9DEB413887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918CD8-2626-1C2B-C26A-957D49C6E6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FF4442C-2E59-4938-82B2-254B352BA5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570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qc.org.uk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killsforcare.org.uk/" TargetMode="External"/><Relationship Id="rId4" Type="http://schemas.openxmlformats.org/officeDocument/2006/relationships/hyperlink" Target="https://www.england.nhs.uk/patient-safe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E98091-3163-625A-E70F-7D088EE584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9751" y="934327"/>
            <a:ext cx="8924392" cy="105827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Importance of Problem Solving in Health and Social Care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295B176-FA0E-4B6A-A190-5E2E82BEA5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93813" y="2337807"/>
            <a:ext cx="9604374" cy="3585866"/>
          </a:xfrm>
          <a:custGeom>
            <a:avLst/>
            <a:gdLst>
              <a:gd name="connsiteX0" fmla="*/ 0 w 9604374"/>
              <a:gd name="connsiteY0" fmla="*/ 0 h 3585866"/>
              <a:gd name="connsiteX1" fmla="*/ 9604374 w 9604374"/>
              <a:gd name="connsiteY1" fmla="*/ 0 h 3585866"/>
              <a:gd name="connsiteX2" fmla="*/ 9604374 w 9604374"/>
              <a:gd name="connsiteY2" fmla="*/ 3095088 h 3585866"/>
              <a:gd name="connsiteX3" fmla="*/ 9591455 w 9604374"/>
              <a:gd name="connsiteY3" fmla="*/ 3097044 h 3585866"/>
              <a:gd name="connsiteX4" fmla="*/ 9285147 w 9604374"/>
              <a:gd name="connsiteY4" fmla="*/ 3164182 h 3585866"/>
              <a:gd name="connsiteX5" fmla="*/ 9114078 w 9604374"/>
              <a:gd name="connsiteY5" fmla="*/ 3164299 h 3585866"/>
              <a:gd name="connsiteX6" fmla="*/ 8999665 w 9604374"/>
              <a:gd name="connsiteY6" fmla="*/ 3157864 h 3585866"/>
              <a:gd name="connsiteX7" fmla="*/ 8925240 w 9604374"/>
              <a:gd name="connsiteY7" fmla="*/ 3152135 h 3585866"/>
              <a:gd name="connsiteX8" fmla="*/ 8868257 w 9604374"/>
              <a:gd name="connsiteY8" fmla="*/ 3146819 h 3585866"/>
              <a:gd name="connsiteX9" fmla="*/ 8792363 w 9604374"/>
              <a:gd name="connsiteY9" fmla="*/ 3146856 h 3585866"/>
              <a:gd name="connsiteX10" fmla="*/ 8668399 w 9604374"/>
              <a:gd name="connsiteY10" fmla="*/ 3196893 h 3585866"/>
              <a:gd name="connsiteX11" fmla="*/ 8474043 w 9604374"/>
              <a:gd name="connsiteY11" fmla="*/ 3240734 h 3585866"/>
              <a:gd name="connsiteX12" fmla="*/ 8317555 w 9604374"/>
              <a:gd name="connsiteY12" fmla="*/ 3247156 h 3585866"/>
              <a:gd name="connsiteX13" fmla="*/ 8280111 w 9604374"/>
              <a:gd name="connsiteY13" fmla="*/ 3255812 h 3585866"/>
              <a:gd name="connsiteX14" fmla="*/ 8096088 w 9604374"/>
              <a:gd name="connsiteY14" fmla="*/ 3253903 h 3585866"/>
              <a:gd name="connsiteX15" fmla="*/ 7825642 w 9604374"/>
              <a:gd name="connsiteY15" fmla="*/ 3271628 h 3585866"/>
              <a:gd name="connsiteX16" fmla="*/ 7531820 w 9604374"/>
              <a:gd name="connsiteY16" fmla="*/ 3252671 h 3585866"/>
              <a:gd name="connsiteX17" fmla="*/ 7193751 w 9604374"/>
              <a:gd name="connsiteY17" fmla="*/ 3245192 h 3585866"/>
              <a:gd name="connsiteX18" fmla="*/ 6976768 w 9604374"/>
              <a:gd name="connsiteY18" fmla="*/ 3238559 h 3585866"/>
              <a:gd name="connsiteX19" fmla="*/ 6756462 w 9604374"/>
              <a:gd name="connsiteY19" fmla="*/ 3273268 h 3585866"/>
              <a:gd name="connsiteX20" fmla="*/ 6512214 w 9604374"/>
              <a:gd name="connsiteY20" fmla="*/ 3298845 h 3585866"/>
              <a:gd name="connsiteX21" fmla="*/ 6289569 w 9604374"/>
              <a:gd name="connsiteY21" fmla="*/ 3301118 h 3585866"/>
              <a:gd name="connsiteX22" fmla="*/ 6157816 w 9604374"/>
              <a:gd name="connsiteY22" fmla="*/ 3308643 h 3585866"/>
              <a:gd name="connsiteX23" fmla="*/ 6110062 w 9604374"/>
              <a:gd name="connsiteY23" fmla="*/ 3321185 h 3585866"/>
              <a:gd name="connsiteX24" fmla="*/ 6041832 w 9604374"/>
              <a:gd name="connsiteY24" fmla="*/ 3332190 h 3585866"/>
              <a:gd name="connsiteX25" fmla="*/ 5923195 w 9604374"/>
              <a:gd name="connsiteY25" fmla="*/ 3359104 h 3585866"/>
              <a:gd name="connsiteX26" fmla="*/ 5770972 w 9604374"/>
              <a:gd name="connsiteY26" fmla="*/ 3369893 h 3585866"/>
              <a:gd name="connsiteX27" fmla="*/ 5632583 w 9604374"/>
              <a:gd name="connsiteY27" fmla="*/ 3357730 h 3585866"/>
              <a:gd name="connsiteX28" fmla="*/ 5539996 w 9604374"/>
              <a:gd name="connsiteY28" fmla="*/ 3352890 h 3585866"/>
              <a:gd name="connsiteX29" fmla="*/ 5315460 w 9604374"/>
              <a:gd name="connsiteY29" fmla="*/ 3350411 h 3585866"/>
              <a:gd name="connsiteX30" fmla="*/ 5072455 w 9604374"/>
              <a:gd name="connsiteY30" fmla="*/ 3338147 h 3585866"/>
              <a:gd name="connsiteX31" fmla="*/ 5016364 w 9604374"/>
              <a:gd name="connsiteY31" fmla="*/ 3348937 h 3585866"/>
              <a:gd name="connsiteX32" fmla="*/ 4922276 w 9604374"/>
              <a:gd name="connsiteY32" fmla="*/ 3366515 h 3585866"/>
              <a:gd name="connsiteX33" fmla="*/ 4856444 w 9604374"/>
              <a:gd name="connsiteY33" fmla="*/ 3399463 h 3585866"/>
              <a:gd name="connsiteX34" fmla="*/ 4775993 w 9604374"/>
              <a:gd name="connsiteY34" fmla="*/ 3406312 h 3585866"/>
              <a:gd name="connsiteX35" fmla="*/ 4667320 w 9604374"/>
              <a:gd name="connsiteY35" fmla="*/ 3397926 h 3585866"/>
              <a:gd name="connsiteX36" fmla="*/ 4540268 w 9604374"/>
              <a:gd name="connsiteY36" fmla="*/ 3424464 h 3585866"/>
              <a:gd name="connsiteX37" fmla="*/ 4465491 w 9604374"/>
              <a:gd name="connsiteY37" fmla="*/ 3433154 h 3585866"/>
              <a:gd name="connsiteX38" fmla="*/ 4262864 w 9604374"/>
              <a:gd name="connsiteY38" fmla="*/ 3464075 h 3585866"/>
              <a:gd name="connsiteX39" fmla="*/ 4175005 w 9604374"/>
              <a:gd name="connsiteY39" fmla="*/ 3493545 h 3585866"/>
              <a:gd name="connsiteX40" fmla="*/ 4030100 w 9604374"/>
              <a:gd name="connsiteY40" fmla="*/ 3514212 h 3585866"/>
              <a:gd name="connsiteX41" fmla="*/ 3926631 w 9604374"/>
              <a:gd name="connsiteY41" fmla="*/ 3525304 h 3585866"/>
              <a:gd name="connsiteX42" fmla="*/ 3897306 w 9604374"/>
              <a:gd name="connsiteY42" fmla="*/ 3547095 h 3585866"/>
              <a:gd name="connsiteX43" fmla="*/ 3896886 w 9604374"/>
              <a:gd name="connsiteY43" fmla="*/ 3547500 h 3585866"/>
              <a:gd name="connsiteX44" fmla="*/ 3834004 w 9604374"/>
              <a:gd name="connsiteY44" fmla="*/ 3550510 h 3585866"/>
              <a:gd name="connsiteX45" fmla="*/ 3696227 w 9604374"/>
              <a:gd name="connsiteY45" fmla="*/ 3574175 h 3585866"/>
              <a:gd name="connsiteX46" fmla="*/ 3652821 w 9604374"/>
              <a:gd name="connsiteY46" fmla="*/ 3580368 h 3585866"/>
              <a:gd name="connsiteX47" fmla="*/ 3629691 w 9604374"/>
              <a:gd name="connsiteY47" fmla="*/ 3585866 h 3585866"/>
              <a:gd name="connsiteX48" fmla="*/ 3595018 w 9604374"/>
              <a:gd name="connsiteY48" fmla="*/ 3571623 h 3585866"/>
              <a:gd name="connsiteX49" fmla="*/ 3551656 w 9604374"/>
              <a:gd name="connsiteY49" fmla="*/ 3577800 h 3585866"/>
              <a:gd name="connsiteX50" fmla="*/ 3541558 w 9604374"/>
              <a:gd name="connsiteY50" fmla="*/ 3579797 h 3585866"/>
              <a:gd name="connsiteX51" fmla="*/ 3465708 w 9604374"/>
              <a:gd name="connsiteY51" fmla="*/ 3565931 h 3585866"/>
              <a:gd name="connsiteX52" fmla="*/ 3458313 w 9604374"/>
              <a:gd name="connsiteY52" fmla="*/ 3560366 h 3585866"/>
              <a:gd name="connsiteX53" fmla="*/ 3420278 w 9604374"/>
              <a:gd name="connsiteY53" fmla="*/ 3557947 h 3585866"/>
              <a:gd name="connsiteX54" fmla="*/ 3415952 w 9604374"/>
              <a:gd name="connsiteY54" fmla="*/ 3559424 h 3585866"/>
              <a:gd name="connsiteX55" fmla="*/ 3384432 w 9604374"/>
              <a:gd name="connsiteY55" fmla="*/ 3550905 h 3585866"/>
              <a:gd name="connsiteX56" fmla="*/ 3258039 w 9604374"/>
              <a:gd name="connsiteY56" fmla="*/ 3535884 h 3585866"/>
              <a:gd name="connsiteX57" fmla="*/ 3015008 w 9604374"/>
              <a:gd name="connsiteY57" fmla="*/ 3528000 h 3585866"/>
              <a:gd name="connsiteX58" fmla="*/ 2761910 w 9604374"/>
              <a:gd name="connsiteY58" fmla="*/ 3505496 h 3585866"/>
              <a:gd name="connsiteX59" fmla="*/ 2521923 w 9604374"/>
              <a:gd name="connsiteY59" fmla="*/ 3514208 h 3585866"/>
              <a:gd name="connsiteX60" fmla="*/ 2085894 w 9604374"/>
              <a:gd name="connsiteY60" fmla="*/ 3490122 h 3585866"/>
              <a:gd name="connsiteX61" fmla="*/ 1936305 w 9604374"/>
              <a:gd name="connsiteY61" fmla="*/ 3487966 h 3585866"/>
              <a:gd name="connsiteX62" fmla="*/ 1836080 w 9604374"/>
              <a:gd name="connsiteY62" fmla="*/ 3487150 h 3585866"/>
              <a:gd name="connsiteX63" fmla="*/ 1829133 w 9604374"/>
              <a:gd name="connsiteY63" fmla="*/ 3489437 h 3585866"/>
              <a:gd name="connsiteX64" fmla="*/ 1801140 w 9604374"/>
              <a:gd name="connsiteY64" fmla="*/ 3490787 h 3585866"/>
              <a:gd name="connsiteX65" fmla="*/ 1793476 w 9604374"/>
              <a:gd name="connsiteY65" fmla="*/ 3500921 h 3585866"/>
              <a:gd name="connsiteX66" fmla="*/ 1699923 w 9604374"/>
              <a:gd name="connsiteY66" fmla="*/ 3509706 h 3585866"/>
              <a:gd name="connsiteX67" fmla="*/ 1474760 w 9604374"/>
              <a:gd name="connsiteY67" fmla="*/ 3513685 h 3585866"/>
              <a:gd name="connsiteX68" fmla="*/ 1308130 w 9604374"/>
              <a:gd name="connsiteY68" fmla="*/ 3496703 h 3585866"/>
              <a:gd name="connsiteX69" fmla="*/ 1252381 w 9604374"/>
              <a:gd name="connsiteY69" fmla="*/ 3506093 h 3585866"/>
              <a:gd name="connsiteX70" fmla="*/ 1174550 w 9604374"/>
              <a:gd name="connsiteY70" fmla="*/ 3512642 h 3585866"/>
              <a:gd name="connsiteX71" fmla="*/ 924455 w 9604374"/>
              <a:gd name="connsiteY71" fmla="*/ 3507283 h 3585866"/>
              <a:gd name="connsiteX72" fmla="*/ 718373 w 9604374"/>
              <a:gd name="connsiteY72" fmla="*/ 3511753 h 3585866"/>
              <a:gd name="connsiteX73" fmla="*/ 600444 w 9604374"/>
              <a:gd name="connsiteY73" fmla="*/ 3520899 h 3585866"/>
              <a:gd name="connsiteX74" fmla="*/ 351173 w 9604374"/>
              <a:gd name="connsiteY74" fmla="*/ 3495843 h 3585866"/>
              <a:gd name="connsiteX75" fmla="*/ 108372 w 9604374"/>
              <a:gd name="connsiteY75" fmla="*/ 3484386 h 3585866"/>
              <a:gd name="connsiteX76" fmla="*/ 6467 w 9604374"/>
              <a:gd name="connsiteY76" fmla="*/ 3476532 h 3585866"/>
              <a:gd name="connsiteX77" fmla="*/ 0 w 9604374"/>
              <a:gd name="connsiteY77" fmla="*/ 3475412 h 3585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9604374" h="3585866">
                <a:moveTo>
                  <a:pt x="0" y="0"/>
                </a:moveTo>
                <a:lnTo>
                  <a:pt x="9604374" y="0"/>
                </a:lnTo>
                <a:lnTo>
                  <a:pt x="9604374" y="3095088"/>
                </a:lnTo>
                <a:lnTo>
                  <a:pt x="9591455" y="3097044"/>
                </a:lnTo>
                <a:cubicBezTo>
                  <a:pt x="9496183" y="3133516"/>
                  <a:pt x="9411472" y="3121301"/>
                  <a:pt x="9285147" y="3164182"/>
                </a:cubicBezTo>
                <a:cubicBezTo>
                  <a:pt x="9222914" y="3162781"/>
                  <a:pt x="9174371" y="3173454"/>
                  <a:pt x="9114078" y="3164299"/>
                </a:cubicBezTo>
                <a:cubicBezTo>
                  <a:pt x="9087411" y="3155904"/>
                  <a:pt x="9030947" y="3180906"/>
                  <a:pt x="8999665" y="3157864"/>
                </a:cubicBezTo>
                <a:cubicBezTo>
                  <a:pt x="8997339" y="3174606"/>
                  <a:pt x="8938300" y="3159909"/>
                  <a:pt x="8925240" y="3152135"/>
                </a:cubicBezTo>
                <a:cubicBezTo>
                  <a:pt x="8910091" y="3159441"/>
                  <a:pt x="8884639" y="3146109"/>
                  <a:pt x="8868257" y="3146819"/>
                </a:cubicBezTo>
                <a:cubicBezTo>
                  <a:pt x="8835852" y="3110204"/>
                  <a:pt x="8832251" y="3167659"/>
                  <a:pt x="8792363" y="3146856"/>
                </a:cubicBezTo>
                <a:cubicBezTo>
                  <a:pt x="8774838" y="3159285"/>
                  <a:pt x="8715420" y="3185652"/>
                  <a:pt x="8668399" y="3196893"/>
                </a:cubicBezTo>
                <a:cubicBezTo>
                  <a:pt x="8575902" y="3221445"/>
                  <a:pt x="8569506" y="3250654"/>
                  <a:pt x="8474043" y="3240734"/>
                </a:cubicBezTo>
                <a:cubicBezTo>
                  <a:pt x="8460613" y="3264436"/>
                  <a:pt x="8297088" y="3204738"/>
                  <a:pt x="8317555" y="3247156"/>
                </a:cubicBezTo>
                <a:cubicBezTo>
                  <a:pt x="8285696" y="3245083"/>
                  <a:pt x="8262352" y="3228203"/>
                  <a:pt x="8280111" y="3255812"/>
                </a:cubicBezTo>
                <a:lnTo>
                  <a:pt x="8096088" y="3253903"/>
                </a:lnTo>
                <a:cubicBezTo>
                  <a:pt x="7994084" y="3261603"/>
                  <a:pt x="7930388" y="3281921"/>
                  <a:pt x="7825642" y="3271628"/>
                </a:cubicBezTo>
                <a:cubicBezTo>
                  <a:pt x="7723046" y="3270395"/>
                  <a:pt x="7671282" y="3252297"/>
                  <a:pt x="7531820" y="3252671"/>
                </a:cubicBezTo>
                <a:cubicBezTo>
                  <a:pt x="7433606" y="3250277"/>
                  <a:pt x="7293100" y="3236234"/>
                  <a:pt x="7193751" y="3245192"/>
                </a:cubicBezTo>
                <a:cubicBezTo>
                  <a:pt x="7074822" y="3223769"/>
                  <a:pt x="7104250" y="3250265"/>
                  <a:pt x="6976768" y="3238559"/>
                </a:cubicBezTo>
                <a:cubicBezTo>
                  <a:pt x="6921032" y="3284865"/>
                  <a:pt x="6823818" y="3261794"/>
                  <a:pt x="6756462" y="3273268"/>
                </a:cubicBezTo>
                <a:cubicBezTo>
                  <a:pt x="6679037" y="3283316"/>
                  <a:pt x="6590030" y="3294204"/>
                  <a:pt x="6512214" y="3298845"/>
                </a:cubicBezTo>
                <a:cubicBezTo>
                  <a:pt x="6450581" y="3277980"/>
                  <a:pt x="6366042" y="3329199"/>
                  <a:pt x="6289569" y="3301118"/>
                </a:cubicBezTo>
                <a:cubicBezTo>
                  <a:pt x="6261432" y="3294355"/>
                  <a:pt x="6174310" y="3295209"/>
                  <a:pt x="6157816" y="3308643"/>
                </a:cubicBezTo>
                <a:cubicBezTo>
                  <a:pt x="6139648" y="3311557"/>
                  <a:pt x="6118459" y="3306799"/>
                  <a:pt x="6110062" y="3321185"/>
                </a:cubicBezTo>
                <a:cubicBezTo>
                  <a:pt x="6096189" y="3338498"/>
                  <a:pt x="6032810" y="3311765"/>
                  <a:pt x="6041832" y="3332190"/>
                </a:cubicBezTo>
                <a:cubicBezTo>
                  <a:pt x="5996830" y="3313871"/>
                  <a:pt x="5961033" y="3350141"/>
                  <a:pt x="5923195" y="3359104"/>
                </a:cubicBezTo>
                <a:cubicBezTo>
                  <a:pt x="5887750" y="3340930"/>
                  <a:pt x="5853570" y="3365323"/>
                  <a:pt x="5770972" y="3369893"/>
                </a:cubicBezTo>
                <a:cubicBezTo>
                  <a:pt x="5731993" y="3348876"/>
                  <a:pt x="5705091" y="3385599"/>
                  <a:pt x="5632583" y="3357730"/>
                </a:cubicBezTo>
                <a:cubicBezTo>
                  <a:pt x="5594087" y="3357562"/>
                  <a:pt x="5606154" y="3357443"/>
                  <a:pt x="5539996" y="3352890"/>
                </a:cubicBezTo>
                <a:cubicBezTo>
                  <a:pt x="5439049" y="3348000"/>
                  <a:pt x="5408459" y="3356166"/>
                  <a:pt x="5315460" y="3350411"/>
                </a:cubicBezTo>
                <a:cubicBezTo>
                  <a:pt x="5211119" y="3348356"/>
                  <a:pt x="5208881" y="3372469"/>
                  <a:pt x="5072455" y="3338147"/>
                </a:cubicBezTo>
                <a:cubicBezTo>
                  <a:pt x="5061717" y="3354508"/>
                  <a:pt x="5045493" y="3355753"/>
                  <a:pt x="5016364" y="3348937"/>
                </a:cubicBezTo>
                <a:cubicBezTo>
                  <a:pt x="4965900" y="3349130"/>
                  <a:pt x="4977835" y="3389131"/>
                  <a:pt x="4922276" y="3366515"/>
                </a:cubicBezTo>
                <a:cubicBezTo>
                  <a:pt x="4935702" y="3387794"/>
                  <a:pt x="4828733" y="3377760"/>
                  <a:pt x="4856444" y="3399463"/>
                </a:cubicBezTo>
                <a:cubicBezTo>
                  <a:pt x="4827698" y="3420094"/>
                  <a:pt x="4805019" y="3388256"/>
                  <a:pt x="4775993" y="3406312"/>
                </a:cubicBezTo>
                <a:cubicBezTo>
                  <a:pt x="4744470" y="3406056"/>
                  <a:pt x="4706605" y="3394901"/>
                  <a:pt x="4667320" y="3397926"/>
                </a:cubicBezTo>
                <a:cubicBezTo>
                  <a:pt x="4613435" y="3387476"/>
                  <a:pt x="4608100" y="3410487"/>
                  <a:pt x="4540268" y="3424464"/>
                </a:cubicBezTo>
                <a:cubicBezTo>
                  <a:pt x="4508279" y="3412969"/>
                  <a:pt x="4485989" y="3420063"/>
                  <a:pt x="4465491" y="3433154"/>
                </a:cubicBezTo>
                <a:cubicBezTo>
                  <a:pt x="4396498" y="3432601"/>
                  <a:pt x="4338078" y="3453569"/>
                  <a:pt x="4262864" y="3464075"/>
                </a:cubicBezTo>
                <a:cubicBezTo>
                  <a:pt x="4180249" y="3483394"/>
                  <a:pt x="4225769" y="3479019"/>
                  <a:pt x="4175005" y="3493545"/>
                </a:cubicBezTo>
                <a:lnTo>
                  <a:pt x="4030100" y="3514212"/>
                </a:lnTo>
                <a:lnTo>
                  <a:pt x="3926631" y="3525304"/>
                </a:lnTo>
                <a:lnTo>
                  <a:pt x="3897306" y="3547095"/>
                </a:lnTo>
                <a:lnTo>
                  <a:pt x="3896886" y="3547500"/>
                </a:lnTo>
                <a:lnTo>
                  <a:pt x="3834004" y="3550510"/>
                </a:lnTo>
                <a:cubicBezTo>
                  <a:pt x="3800562" y="3554957"/>
                  <a:pt x="3734185" y="3568533"/>
                  <a:pt x="3696227" y="3574175"/>
                </a:cubicBezTo>
                <a:cubicBezTo>
                  <a:pt x="3661780" y="3570074"/>
                  <a:pt x="3640587" y="3551815"/>
                  <a:pt x="3652821" y="3580368"/>
                </a:cubicBezTo>
                <a:cubicBezTo>
                  <a:pt x="3641506" y="3579831"/>
                  <a:pt x="3634593" y="3582151"/>
                  <a:pt x="3629691" y="3585866"/>
                </a:cubicBezTo>
                <a:lnTo>
                  <a:pt x="3595018" y="3571623"/>
                </a:lnTo>
                <a:lnTo>
                  <a:pt x="3551656" y="3577800"/>
                </a:lnTo>
                <a:lnTo>
                  <a:pt x="3541558" y="3579797"/>
                </a:lnTo>
                <a:lnTo>
                  <a:pt x="3465708" y="3565931"/>
                </a:lnTo>
                <a:lnTo>
                  <a:pt x="3458313" y="3560366"/>
                </a:lnTo>
                <a:cubicBezTo>
                  <a:pt x="3450380" y="3556940"/>
                  <a:pt x="3439090" y="3555355"/>
                  <a:pt x="3420278" y="3557947"/>
                </a:cubicBezTo>
                <a:lnTo>
                  <a:pt x="3415952" y="3559424"/>
                </a:lnTo>
                <a:lnTo>
                  <a:pt x="3384432" y="3550905"/>
                </a:lnTo>
                <a:cubicBezTo>
                  <a:pt x="3374259" y="3547029"/>
                  <a:pt x="3265415" y="3542149"/>
                  <a:pt x="3258039" y="3535884"/>
                </a:cubicBezTo>
                <a:cubicBezTo>
                  <a:pt x="3138852" y="3551394"/>
                  <a:pt x="3130647" y="3523871"/>
                  <a:pt x="3015008" y="3528000"/>
                </a:cubicBezTo>
                <a:cubicBezTo>
                  <a:pt x="2914857" y="3486061"/>
                  <a:pt x="2851687" y="3511605"/>
                  <a:pt x="2761910" y="3505496"/>
                </a:cubicBezTo>
                <a:cubicBezTo>
                  <a:pt x="2676401" y="3501198"/>
                  <a:pt x="2636809" y="3514769"/>
                  <a:pt x="2521923" y="3514208"/>
                </a:cubicBezTo>
                <a:cubicBezTo>
                  <a:pt x="2400197" y="3505062"/>
                  <a:pt x="2222818" y="3509922"/>
                  <a:pt x="2085894" y="3490122"/>
                </a:cubicBezTo>
                <a:cubicBezTo>
                  <a:pt x="1978312" y="3483748"/>
                  <a:pt x="1977940" y="3488460"/>
                  <a:pt x="1936305" y="3487966"/>
                </a:cubicBezTo>
                <a:cubicBezTo>
                  <a:pt x="1922459" y="3490683"/>
                  <a:pt x="1849334" y="3482739"/>
                  <a:pt x="1836080" y="3487150"/>
                </a:cubicBezTo>
                <a:lnTo>
                  <a:pt x="1829133" y="3489437"/>
                </a:lnTo>
                <a:lnTo>
                  <a:pt x="1801140" y="3490787"/>
                </a:lnTo>
                <a:lnTo>
                  <a:pt x="1793476" y="3500921"/>
                </a:lnTo>
                <a:lnTo>
                  <a:pt x="1699923" y="3509706"/>
                </a:lnTo>
                <a:cubicBezTo>
                  <a:pt x="1637728" y="3485036"/>
                  <a:pt x="1584624" y="3514467"/>
                  <a:pt x="1474760" y="3513685"/>
                </a:cubicBezTo>
                <a:cubicBezTo>
                  <a:pt x="1445646" y="3505164"/>
                  <a:pt x="1329781" y="3484421"/>
                  <a:pt x="1308130" y="3496703"/>
                </a:cubicBezTo>
                <a:cubicBezTo>
                  <a:pt x="1287409" y="3498430"/>
                  <a:pt x="1265391" y="3492347"/>
                  <a:pt x="1252381" y="3506093"/>
                </a:cubicBezTo>
                <a:cubicBezTo>
                  <a:pt x="1232588" y="3522393"/>
                  <a:pt x="1170020" y="3491785"/>
                  <a:pt x="1174550" y="3512642"/>
                </a:cubicBezTo>
                <a:cubicBezTo>
                  <a:pt x="1119896" y="3512841"/>
                  <a:pt x="1000484" y="3507431"/>
                  <a:pt x="924455" y="3507283"/>
                </a:cubicBezTo>
                <a:cubicBezTo>
                  <a:pt x="887180" y="3483915"/>
                  <a:pt x="777361" y="3516071"/>
                  <a:pt x="718373" y="3511753"/>
                </a:cubicBezTo>
                <a:cubicBezTo>
                  <a:pt x="666588" y="3513355"/>
                  <a:pt x="661645" y="3525551"/>
                  <a:pt x="600444" y="3520899"/>
                </a:cubicBezTo>
                <a:cubicBezTo>
                  <a:pt x="491334" y="3516943"/>
                  <a:pt x="451794" y="3507522"/>
                  <a:pt x="351173" y="3495843"/>
                </a:cubicBezTo>
                <a:cubicBezTo>
                  <a:pt x="237121" y="3487112"/>
                  <a:pt x="235857" y="3499212"/>
                  <a:pt x="108372" y="3484386"/>
                </a:cubicBezTo>
                <a:cubicBezTo>
                  <a:pt x="86318" y="3481054"/>
                  <a:pt x="40657" y="3480329"/>
                  <a:pt x="6467" y="3476532"/>
                </a:cubicBezTo>
                <a:lnTo>
                  <a:pt x="0" y="3475412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48F779DE-4744-42D6-9C74-33EC94460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1727" y="2190741"/>
            <a:ext cx="1348547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93582B-88B6-A697-28A5-D55E479419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41207" y="2752316"/>
            <a:ext cx="8309586" cy="2756848"/>
          </a:xfrm>
        </p:spPr>
        <p:txBody>
          <a:bodyPr vert="horz" lIns="91440" tIns="45720" rIns="91440" bIns="45720" rtlCol="0">
            <a:no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Name: Gabija Kalvelyte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Student ID: 2505144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Module Code: LCHS4009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Module Title: Professional Development within Health and Social Care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Lecturer: Zarah Ahmed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Submission Date</a:t>
            </a:r>
            <a:r>
              <a:rPr lang="en-US"/>
              <a:t>: 19/06/2026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53083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AA5CF486-D9E5-4A66-898A-F3D62B81B1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47" y="-5"/>
            <a:ext cx="12193149" cy="2200064"/>
          </a:xfrm>
          <a:custGeom>
            <a:avLst/>
            <a:gdLst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50277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522499 w 12192001"/>
              <a:gd name="connsiteY26" fmla="*/ 1207528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37318 w 12192001"/>
              <a:gd name="connsiteY70" fmla="*/ 1920435 h 2344739"/>
              <a:gd name="connsiteX71" fmla="*/ 9113812 w 12192001"/>
              <a:gd name="connsiteY71" fmla="*/ 1919069 h 2344739"/>
              <a:gd name="connsiteX72" fmla="*/ 9053453 w 12192001"/>
              <a:gd name="connsiteY72" fmla="*/ 1910755 h 2344739"/>
              <a:gd name="connsiteX73" fmla="*/ 9005486 w 12192001"/>
              <a:gd name="connsiteY73" fmla="*/ 1914040 h 2344739"/>
              <a:gd name="connsiteX74" fmla="*/ 9005201 w 12192001"/>
              <a:gd name="connsiteY74" fmla="*/ 1913800 h 2344739"/>
              <a:gd name="connsiteX75" fmla="*/ 8996232 w 12192001"/>
              <a:gd name="connsiteY75" fmla="*/ 1915011 h 2344739"/>
              <a:gd name="connsiteX76" fmla="*/ 8990394 w 12192001"/>
              <a:gd name="connsiteY76" fmla="*/ 1917072 h 2344739"/>
              <a:gd name="connsiteX77" fmla="*/ 8974337 w 12192001"/>
              <a:gd name="connsiteY77" fmla="*/ 1920298 h 2344739"/>
              <a:gd name="connsiteX78" fmla="*/ 8968011 w 12192001"/>
              <a:gd name="connsiteY78" fmla="*/ 1919598 h 2344739"/>
              <a:gd name="connsiteX79" fmla="*/ 8963048 w 12192001"/>
              <a:gd name="connsiteY79" fmla="*/ 1917373 h 2344739"/>
              <a:gd name="connsiteX80" fmla="*/ 8928988 w 12192001"/>
              <a:gd name="connsiteY80" fmla="*/ 1914185 h 2344739"/>
              <a:gd name="connsiteX81" fmla="*/ 8752444 w 12192001"/>
              <a:gd name="connsiteY81" fmla="*/ 1933417 h 2344739"/>
              <a:gd name="connsiteX82" fmla="*/ 8707847 w 12192001"/>
              <a:gd name="connsiteY82" fmla="*/ 1935518 h 2344739"/>
              <a:gd name="connsiteX83" fmla="*/ 8596071 w 12192001"/>
              <a:gd name="connsiteY83" fmla="*/ 1944090 h 2344739"/>
              <a:gd name="connsiteX84" fmla="*/ 8525230 w 12192001"/>
              <a:gd name="connsiteY84" fmla="*/ 1929248 h 2344739"/>
              <a:gd name="connsiteX85" fmla="*/ 8510983 w 12192001"/>
              <a:gd name="connsiteY85" fmla="*/ 1935163 h 2344739"/>
              <a:gd name="connsiteX86" fmla="*/ 8506167 w 12192001"/>
              <a:gd name="connsiteY86" fmla="*/ 1938164 h 2344739"/>
              <a:gd name="connsiteX87" fmla="*/ 8497968 w 12192001"/>
              <a:gd name="connsiteY87" fmla="*/ 1940902 h 2344739"/>
              <a:gd name="connsiteX88" fmla="*/ 8497594 w 12192001"/>
              <a:gd name="connsiteY88" fmla="*/ 1940723 h 2344739"/>
              <a:gd name="connsiteX89" fmla="*/ 8490249 w 12192001"/>
              <a:gd name="connsiteY89" fmla="*/ 1943773 h 2344739"/>
              <a:gd name="connsiteX90" fmla="*/ 8367182 w 12192001"/>
              <a:gd name="connsiteY90" fmla="*/ 1957815 h 2344739"/>
              <a:gd name="connsiteX91" fmla="*/ 8353799 w 12192001"/>
              <a:gd name="connsiteY91" fmla="*/ 1958009 h 2344739"/>
              <a:gd name="connsiteX92" fmla="*/ 8352373 w 12192001"/>
              <a:gd name="connsiteY92" fmla="*/ 1957169 h 2344739"/>
              <a:gd name="connsiteX93" fmla="*/ 8320104 w 12192001"/>
              <a:gd name="connsiteY93" fmla="*/ 1974587 h 2344739"/>
              <a:gd name="connsiteX94" fmla="*/ 8314433 w 12192001"/>
              <a:gd name="connsiteY94" fmla="*/ 1974913 h 2344739"/>
              <a:gd name="connsiteX95" fmla="*/ 8295174 w 12192001"/>
              <a:gd name="connsiteY95" fmla="*/ 1988808 h 2344739"/>
              <a:gd name="connsiteX96" fmla="*/ 8284276 w 12192001"/>
              <a:gd name="connsiteY96" fmla="*/ 1994631 h 2344739"/>
              <a:gd name="connsiteX97" fmla="*/ 8283150 w 12192001"/>
              <a:gd name="connsiteY97" fmla="*/ 1999074 h 2344739"/>
              <a:gd name="connsiteX98" fmla="*/ 8266076 w 12192001"/>
              <a:gd name="connsiteY98" fmla="*/ 2006249 h 2344739"/>
              <a:gd name="connsiteX99" fmla="*/ 8263377 w 12192001"/>
              <a:gd name="connsiteY99" fmla="*/ 2006019 h 2344739"/>
              <a:gd name="connsiteX100" fmla="*/ 8252033 w 12192001"/>
              <a:gd name="connsiteY100" fmla="*/ 2015862 h 2344739"/>
              <a:gd name="connsiteX101" fmla="*/ 8245834 w 12192001"/>
              <a:gd name="connsiteY101" fmla="*/ 2028854 h 2344739"/>
              <a:gd name="connsiteX102" fmla="*/ 8090272 w 12192001"/>
              <a:gd name="connsiteY102" fmla="*/ 2075015 h 2344739"/>
              <a:gd name="connsiteX103" fmla="*/ 7905407 w 12192001"/>
              <a:gd name="connsiteY103" fmla="*/ 2116988 h 2344739"/>
              <a:gd name="connsiteX104" fmla="*/ 7718745 w 12192001"/>
              <a:gd name="connsiteY104" fmla="*/ 2142703 h 2344739"/>
              <a:gd name="connsiteX105" fmla="*/ 7614347 w 12192001"/>
              <a:gd name="connsiteY105" fmla="*/ 2139232 h 2344739"/>
              <a:gd name="connsiteX106" fmla="*/ 7527543 w 12192001"/>
              <a:gd name="connsiteY106" fmla="*/ 2145060 h 2344739"/>
              <a:gd name="connsiteX107" fmla="*/ 7519571 w 12192001"/>
              <a:gd name="connsiteY107" fmla="*/ 2147613 h 2344739"/>
              <a:gd name="connsiteX108" fmla="*/ 7507411 w 12192001"/>
              <a:gd name="connsiteY108" fmla="*/ 2148948 h 2344739"/>
              <a:gd name="connsiteX109" fmla="*/ 7507040 w 12192001"/>
              <a:gd name="connsiteY109" fmla="*/ 2148621 h 2344739"/>
              <a:gd name="connsiteX110" fmla="*/ 7495795 w 12192001"/>
              <a:gd name="connsiteY110" fmla="*/ 2150573 h 2344739"/>
              <a:gd name="connsiteX111" fmla="*/ 7405391 w 12192001"/>
              <a:gd name="connsiteY111" fmla="*/ 2142468 h 2344739"/>
              <a:gd name="connsiteX112" fmla="*/ 7312180 w 12192001"/>
              <a:gd name="connsiteY112" fmla="*/ 2132873 h 2344739"/>
              <a:gd name="connsiteX113" fmla="*/ 7310853 w 12192001"/>
              <a:gd name="connsiteY113" fmla="*/ 2131431 h 2344739"/>
              <a:gd name="connsiteX114" fmla="*/ 7218559 w 12192001"/>
              <a:gd name="connsiteY114" fmla="*/ 2156680 h 2344739"/>
              <a:gd name="connsiteX115" fmla="*/ 7201101 w 12192001"/>
              <a:gd name="connsiteY115" fmla="*/ 2161230 h 2344739"/>
              <a:gd name="connsiteX116" fmla="*/ 7197004 w 12192001"/>
              <a:gd name="connsiteY116" fmla="*/ 2166588 h 2344739"/>
              <a:gd name="connsiteX117" fmla="*/ 7170808 w 12192001"/>
              <a:gd name="connsiteY117" fmla="*/ 2171236 h 2344739"/>
              <a:gd name="connsiteX118" fmla="*/ 7096988 w 12192001"/>
              <a:gd name="connsiteY118" fmla="*/ 2183464 h 2344739"/>
              <a:gd name="connsiteX119" fmla="*/ 7018496 w 12192001"/>
              <a:gd name="connsiteY119" fmla="*/ 2183090 h 2344739"/>
              <a:gd name="connsiteX120" fmla="*/ 6904146 w 12192001"/>
              <a:gd name="connsiteY120" fmla="*/ 2212596 h 2344739"/>
              <a:gd name="connsiteX121" fmla="*/ 6708222 w 12192001"/>
              <a:gd name="connsiteY121" fmla="*/ 2240551 h 2344739"/>
              <a:gd name="connsiteX122" fmla="*/ 6549454 w 12192001"/>
              <a:gd name="connsiteY122" fmla="*/ 2269327 h 2344739"/>
              <a:gd name="connsiteX123" fmla="*/ 6317560 w 12192001"/>
              <a:gd name="connsiteY123" fmla="*/ 2316127 h 2344739"/>
              <a:gd name="connsiteX124" fmla="*/ 6168674 w 12192001"/>
              <a:gd name="connsiteY124" fmla="*/ 2318214 h 2344739"/>
              <a:gd name="connsiteX125" fmla="*/ 6073848 w 12192001"/>
              <a:gd name="connsiteY125" fmla="*/ 2338676 h 2344739"/>
              <a:gd name="connsiteX126" fmla="*/ 6068529 w 12192001"/>
              <a:gd name="connsiteY126" fmla="*/ 2337139 h 2344739"/>
              <a:gd name="connsiteX127" fmla="*/ 6048638 w 12192001"/>
              <a:gd name="connsiteY127" fmla="*/ 2337822 h 2344739"/>
              <a:gd name="connsiteX128" fmla="*/ 6041285 w 12192001"/>
              <a:gd name="connsiteY128" fmla="*/ 2329473 h 2344739"/>
              <a:gd name="connsiteX129" fmla="*/ 6010090 w 12192001"/>
              <a:gd name="connsiteY129" fmla="*/ 2324380 h 2344739"/>
              <a:gd name="connsiteX130" fmla="*/ 5957375 w 12192001"/>
              <a:gd name="connsiteY130" fmla="*/ 2328024 h 2344739"/>
              <a:gd name="connsiteX131" fmla="*/ 5758919 w 12192001"/>
              <a:gd name="connsiteY131" fmla="*/ 2343716 h 2344739"/>
              <a:gd name="connsiteX132" fmla="*/ 5626960 w 12192001"/>
              <a:gd name="connsiteY132" fmla="*/ 2344739 h 2344739"/>
              <a:gd name="connsiteX133" fmla="*/ 5470906 w 12192001"/>
              <a:gd name="connsiteY133" fmla="*/ 2330719 h 2344739"/>
              <a:gd name="connsiteX134" fmla="*/ 5432761 w 12192001"/>
              <a:gd name="connsiteY134" fmla="*/ 2319466 h 2344739"/>
              <a:gd name="connsiteX135" fmla="*/ 5381669 w 12192001"/>
              <a:gd name="connsiteY135" fmla="*/ 2301764 h 2344739"/>
              <a:gd name="connsiteX136" fmla="*/ 5261764 w 12192001"/>
              <a:gd name="connsiteY136" fmla="*/ 2281347 h 2344739"/>
              <a:gd name="connsiteX137" fmla="*/ 5222961 w 12192001"/>
              <a:gd name="connsiteY137" fmla="*/ 2270223 h 2344739"/>
              <a:gd name="connsiteX138" fmla="*/ 5174660 w 12192001"/>
              <a:gd name="connsiteY138" fmla="*/ 2267233 h 2344739"/>
              <a:gd name="connsiteX139" fmla="*/ 5156554 w 12192001"/>
              <a:gd name="connsiteY139" fmla="*/ 2260010 h 2344739"/>
              <a:gd name="connsiteX140" fmla="*/ 5142599 w 12192001"/>
              <a:gd name="connsiteY140" fmla="*/ 2256610 h 2344739"/>
              <a:gd name="connsiteX141" fmla="*/ 5139596 w 12192001"/>
              <a:gd name="connsiteY141" fmla="*/ 2254509 h 2344739"/>
              <a:gd name="connsiteX142" fmla="*/ 5121659 w 12192001"/>
              <a:gd name="connsiteY142" fmla="*/ 2243656 h 2344739"/>
              <a:gd name="connsiteX143" fmla="*/ 5065790 w 12192001"/>
              <a:gd name="connsiteY143" fmla="*/ 2250227 h 2344739"/>
              <a:gd name="connsiteX144" fmla="*/ 5011514 w 12192001"/>
              <a:gd name="connsiteY144" fmla="*/ 2233846 h 2344739"/>
              <a:gd name="connsiteX145" fmla="*/ 4840441 w 12192001"/>
              <a:gd name="connsiteY145" fmla="*/ 2209829 h 2344739"/>
              <a:gd name="connsiteX146" fmla="*/ 4762447 w 12192001"/>
              <a:gd name="connsiteY146" fmla="*/ 2182061 h 2344739"/>
              <a:gd name="connsiteX147" fmla="*/ 4723186 w 12192001"/>
              <a:gd name="connsiteY147" fmla="*/ 2173047 h 2344739"/>
              <a:gd name="connsiteX148" fmla="*/ 4721176 w 12192001"/>
              <a:gd name="connsiteY148" fmla="*/ 2172298 h 2344739"/>
              <a:gd name="connsiteX149" fmla="*/ 4722111 w 12192001"/>
              <a:gd name="connsiteY149" fmla="*/ 2172087 h 2344739"/>
              <a:gd name="connsiteX150" fmla="*/ 4717202 w 12192001"/>
              <a:gd name="connsiteY150" fmla="*/ 2170817 h 2344739"/>
              <a:gd name="connsiteX151" fmla="*/ 4721176 w 12192001"/>
              <a:gd name="connsiteY151" fmla="*/ 2172298 h 2344739"/>
              <a:gd name="connsiteX152" fmla="*/ 4715526 w 12192001"/>
              <a:gd name="connsiteY152" fmla="*/ 2173573 h 2344739"/>
              <a:gd name="connsiteX153" fmla="*/ 4515814 w 12192001"/>
              <a:gd name="connsiteY153" fmla="*/ 2163671 h 2344739"/>
              <a:gd name="connsiteX154" fmla="*/ 4428543 w 12192001"/>
              <a:gd name="connsiteY154" fmla="*/ 2153020 h 2344739"/>
              <a:gd name="connsiteX155" fmla="*/ 4362875 w 12192001"/>
              <a:gd name="connsiteY155" fmla="*/ 2151674 h 2344739"/>
              <a:gd name="connsiteX156" fmla="*/ 4316966 w 12192001"/>
              <a:gd name="connsiteY156" fmla="*/ 2158289 h 2344739"/>
              <a:gd name="connsiteX157" fmla="*/ 4315110 w 12192001"/>
              <a:gd name="connsiteY157" fmla="*/ 2156948 h 2344739"/>
              <a:gd name="connsiteX158" fmla="*/ 4295144 w 12192001"/>
              <a:gd name="connsiteY158" fmla="*/ 2155069 h 2344739"/>
              <a:gd name="connsiteX159" fmla="*/ 4290064 w 12192001"/>
              <a:gd name="connsiteY159" fmla="*/ 2157986 h 2344739"/>
              <a:gd name="connsiteX160" fmla="*/ 4276142 w 12192001"/>
              <a:gd name="connsiteY160" fmla="*/ 2157740 h 2344739"/>
              <a:gd name="connsiteX161" fmla="*/ 4248117 w 12192001"/>
              <a:gd name="connsiteY161" fmla="*/ 2160064 h 2344739"/>
              <a:gd name="connsiteX162" fmla="*/ 4202051 w 12192001"/>
              <a:gd name="connsiteY162" fmla="*/ 2157269 h 2344739"/>
              <a:gd name="connsiteX163" fmla="*/ 4201745 w 12192001"/>
              <a:gd name="connsiteY163" fmla="*/ 2156010 h 2344739"/>
              <a:gd name="connsiteX164" fmla="*/ 4191248 w 12192001"/>
              <a:gd name="connsiteY164" fmla="*/ 2150376 h 2344739"/>
              <a:gd name="connsiteX165" fmla="*/ 4142745 w 12192001"/>
              <a:gd name="connsiteY165" fmla="*/ 2134511 h 2344739"/>
              <a:gd name="connsiteX166" fmla="*/ 4083097 w 12192001"/>
              <a:gd name="connsiteY166" fmla="*/ 2107978 h 2344739"/>
              <a:gd name="connsiteX167" fmla="*/ 4074546 w 12192001"/>
              <a:gd name="connsiteY167" fmla="*/ 2107143 h 2344739"/>
              <a:gd name="connsiteX168" fmla="*/ 4074427 w 12192001"/>
              <a:gd name="connsiteY168" fmla="*/ 2106844 h 2344739"/>
              <a:gd name="connsiteX169" fmla="*/ 4065510 w 12192001"/>
              <a:gd name="connsiteY169" fmla="*/ 2105400 h 2344739"/>
              <a:gd name="connsiteX170" fmla="*/ 4058954 w 12192001"/>
              <a:gd name="connsiteY170" fmla="*/ 2105618 h 2344739"/>
              <a:gd name="connsiteX171" fmla="*/ 4042364 w 12192001"/>
              <a:gd name="connsiteY171" fmla="*/ 2103997 h 2344739"/>
              <a:gd name="connsiteX172" fmla="*/ 4036997 w 12192001"/>
              <a:gd name="connsiteY172" fmla="*/ 2101563 h 2344739"/>
              <a:gd name="connsiteX173" fmla="*/ 4035363 w 12192001"/>
              <a:gd name="connsiteY173" fmla="*/ 2097896 h 2344739"/>
              <a:gd name="connsiteX174" fmla="*/ 4033778 w 12192001"/>
              <a:gd name="connsiteY174" fmla="*/ 2098131 h 2344739"/>
              <a:gd name="connsiteX175" fmla="*/ 4004538 w 12192001"/>
              <a:gd name="connsiteY175" fmla="*/ 2085563 h 2344739"/>
              <a:gd name="connsiteX176" fmla="*/ 3936846 w 12192001"/>
              <a:gd name="connsiteY176" fmla="*/ 2068106 h 2344739"/>
              <a:gd name="connsiteX177" fmla="*/ 3897275 w 12192001"/>
              <a:gd name="connsiteY177" fmla="*/ 2062451 h 2344739"/>
              <a:gd name="connsiteX178" fmla="*/ 3789760 w 12192001"/>
              <a:gd name="connsiteY178" fmla="*/ 2042213 h 2344739"/>
              <a:gd name="connsiteX179" fmla="*/ 3682513 w 12192001"/>
              <a:gd name="connsiteY179" fmla="*/ 2018290 h 2344739"/>
              <a:gd name="connsiteX180" fmla="*/ 3610035 w 12192001"/>
              <a:gd name="connsiteY180" fmla="*/ 1986019 h 2344739"/>
              <a:gd name="connsiteX181" fmla="*/ 3603855 w 12192001"/>
              <a:gd name="connsiteY181" fmla="*/ 1987381 h 2344739"/>
              <a:gd name="connsiteX182" fmla="*/ 3594736 w 12192001"/>
              <a:gd name="connsiteY182" fmla="*/ 1987545 h 2344739"/>
              <a:gd name="connsiteX183" fmla="*/ 3594501 w 12192001"/>
              <a:gd name="connsiteY183" fmla="*/ 1987276 h 2344739"/>
              <a:gd name="connsiteX184" fmla="*/ 3585978 w 12192001"/>
              <a:gd name="connsiteY184" fmla="*/ 1987966 h 2344739"/>
              <a:gd name="connsiteX185" fmla="*/ 3536135 w 12192001"/>
              <a:gd name="connsiteY185" fmla="*/ 1978267 h 2344739"/>
              <a:gd name="connsiteX186" fmla="*/ 3473223 w 12192001"/>
              <a:gd name="connsiteY186" fmla="*/ 1974606 h 2344739"/>
              <a:gd name="connsiteX187" fmla="*/ 3400728 w 12192001"/>
              <a:gd name="connsiteY187" fmla="*/ 1962558 h 2344739"/>
              <a:gd name="connsiteX188" fmla="*/ 3363888 w 12192001"/>
              <a:gd name="connsiteY188" fmla="*/ 1979510 h 2344739"/>
              <a:gd name="connsiteX189" fmla="*/ 3344026 w 12192001"/>
              <a:gd name="connsiteY189" fmla="*/ 1981192 h 2344739"/>
              <a:gd name="connsiteX190" fmla="*/ 3341698 w 12192001"/>
              <a:gd name="connsiteY190" fmla="*/ 1980217 h 2344739"/>
              <a:gd name="connsiteX191" fmla="*/ 3262356 w 12192001"/>
              <a:gd name="connsiteY191" fmla="*/ 1986094 h 2344739"/>
              <a:gd name="connsiteX192" fmla="*/ 3142556 w 12192001"/>
              <a:gd name="connsiteY192" fmla="*/ 1993869 h 2344739"/>
              <a:gd name="connsiteX193" fmla="*/ 3030291 w 12192001"/>
              <a:gd name="connsiteY193" fmla="*/ 1996512 h 2344739"/>
              <a:gd name="connsiteX194" fmla="*/ 2781569 w 12192001"/>
              <a:gd name="connsiteY194" fmla="*/ 2018333 h 2344739"/>
              <a:gd name="connsiteX195" fmla="*/ 2646527 w 12192001"/>
              <a:gd name="connsiteY195" fmla="*/ 2028869 h 2344739"/>
              <a:gd name="connsiteX196" fmla="*/ 2568028 w 12192001"/>
              <a:gd name="connsiteY196" fmla="*/ 2002628 h 2344739"/>
              <a:gd name="connsiteX197" fmla="*/ 2443255 w 12192001"/>
              <a:gd name="connsiteY197" fmla="*/ 2016529 h 2344739"/>
              <a:gd name="connsiteX198" fmla="*/ 2315112 w 12192001"/>
              <a:gd name="connsiteY198" fmla="*/ 2024996 h 2344739"/>
              <a:gd name="connsiteX199" fmla="*/ 2208578 w 12192001"/>
              <a:gd name="connsiteY199" fmla="*/ 2019763 h 2344739"/>
              <a:gd name="connsiteX200" fmla="*/ 2094665 w 12192001"/>
              <a:gd name="connsiteY200" fmla="*/ 2003052 h 2344739"/>
              <a:gd name="connsiteX201" fmla="*/ 1997356 w 12192001"/>
              <a:gd name="connsiteY201" fmla="*/ 1995032 h 2344739"/>
              <a:gd name="connsiteX202" fmla="*/ 1928172 w 12192001"/>
              <a:gd name="connsiteY202" fmla="*/ 2016977 h 2344739"/>
              <a:gd name="connsiteX203" fmla="*/ 1921650 w 12192001"/>
              <a:gd name="connsiteY203" fmla="*/ 2012146 h 2344739"/>
              <a:gd name="connsiteX204" fmla="*/ 1873080 w 12192001"/>
              <a:gd name="connsiteY204" fmla="*/ 2013741 h 2344739"/>
              <a:gd name="connsiteX205" fmla="*/ 1786655 w 12192001"/>
              <a:gd name="connsiteY205" fmla="*/ 2041363 h 2344739"/>
              <a:gd name="connsiteX206" fmla="*/ 1738204 w 12192001"/>
              <a:gd name="connsiteY206" fmla="*/ 2036312 h 2344739"/>
              <a:gd name="connsiteX207" fmla="*/ 1675071 w 12192001"/>
              <a:gd name="connsiteY207" fmla="*/ 2019963 h 2344739"/>
              <a:gd name="connsiteX208" fmla="*/ 1608669 w 12192001"/>
              <a:gd name="connsiteY208" fmla="*/ 2013066 h 2344739"/>
              <a:gd name="connsiteX209" fmla="*/ 1496110 w 12192001"/>
              <a:gd name="connsiteY209" fmla="*/ 1987476 h 2344739"/>
              <a:gd name="connsiteX210" fmla="*/ 1149979 w 12192001"/>
              <a:gd name="connsiteY210" fmla="*/ 1938041 h 2344739"/>
              <a:gd name="connsiteX211" fmla="*/ 858269 w 12192001"/>
              <a:gd name="connsiteY211" fmla="*/ 1928608 h 2344739"/>
              <a:gd name="connsiteX212" fmla="*/ 837540 w 12192001"/>
              <a:gd name="connsiteY212" fmla="*/ 1929821 h 2344739"/>
              <a:gd name="connsiteX213" fmla="*/ 816809 w 12192001"/>
              <a:gd name="connsiteY213" fmla="*/ 1927857 h 2344739"/>
              <a:gd name="connsiteX214" fmla="*/ 811506 w 12192001"/>
              <a:gd name="connsiteY214" fmla="*/ 1930751 h 2344739"/>
              <a:gd name="connsiteX215" fmla="*/ 797041 w 12192001"/>
              <a:gd name="connsiteY215" fmla="*/ 1930446 h 2344739"/>
              <a:gd name="connsiteX216" fmla="*/ 767901 w 12192001"/>
              <a:gd name="connsiteY216" fmla="*/ 1932653 h 2344739"/>
              <a:gd name="connsiteX217" fmla="*/ 763053 w 12192001"/>
              <a:gd name="connsiteY217" fmla="*/ 1930432 h 2344739"/>
              <a:gd name="connsiteX218" fmla="*/ 720047 w 12192001"/>
              <a:gd name="connsiteY218" fmla="*/ 1929661 h 2344739"/>
              <a:gd name="connsiteX219" fmla="*/ 719742 w 12192001"/>
              <a:gd name="connsiteY219" fmla="*/ 1928399 h 2344739"/>
              <a:gd name="connsiteX220" fmla="*/ 708875 w 12192001"/>
              <a:gd name="connsiteY220" fmla="*/ 1922722 h 2344739"/>
              <a:gd name="connsiteX221" fmla="*/ 596792 w 12192001"/>
              <a:gd name="connsiteY221" fmla="*/ 1879864 h 2344739"/>
              <a:gd name="connsiteX222" fmla="*/ 578535 w 12192001"/>
              <a:gd name="connsiteY222" fmla="*/ 1877212 h 2344739"/>
              <a:gd name="connsiteX223" fmla="*/ 571717 w 12192001"/>
              <a:gd name="connsiteY223" fmla="*/ 1877401 h 2344739"/>
              <a:gd name="connsiteX224" fmla="*/ 445099 w 12192001"/>
              <a:gd name="connsiteY224" fmla="*/ 1839371 h 2344739"/>
              <a:gd name="connsiteX225" fmla="*/ 404015 w 12192001"/>
              <a:gd name="connsiteY225" fmla="*/ 1833548 h 2344739"/>
              <a:gd name="connsiteX226" fmla="*/ 292435 w 12192001"/>
              <a:gd name="connsiteY226" fmla="*/ 1812852 h 2344739"/>
              <a:gd name="connsiteX227" fmla="*/ 118381 w 12192001"/>
              <a:gd name="connsiteY227" fmla="*/ 1761047 h 2344739"/>
              <a:gd name="connsiteX228" fmla="*/ 15526 w 12192001"/>
              <a:gd name="connsiteY228" fmla="*/ 1758191 h 2344739"/>
              <a:gd name="connsiteX229" fmla="*/ 2 w 12192001"/>
              <a:gd name="connsiteY229" fmla="*/ 1752722 h 2344739"/>
              <a:gd name="connsiteX230" fmla="*/ 1 w 12192001"/>
              <a:gd name="connsiteY230" fmla="*/ 762497 h 2344739"/>
              <a:gd name="connsiteX231" fmla="*/ 0 w 12192001"/>
              <a:gd name="connsiteY231" fmla="*/ 762497 h 2344739"/>
              <a:gd name="connsiteX232" fmla="*/ 0 w 12192001"/>
              <a:gd name="connsiteY232" fmla="*/ 222213 h 2344739"/>
              <a:gd name="connsiteX233" fmla="*/ 0 w 12192001"/>
              <a:gd name="connsiteY233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13812 w 12192001"/>
              <a:gd name="connsiteY70" fmla="*/ 1919069 h 2344739"/>
              <a:gd name="connsiteX71" fmla="*/ 9053453 w 12192001"/>
              <a:gd name="connsiteY71" fmla="*/ 1910755 h 2344739"/>
              <a:gd name="connsiteX72" fmla="*/ 9005486 w 12192001"/>
              <a:gd name="connsiteY72" fmla="*/ 1914040 h 2344739"/>
              <a:gd name="connsiteX73" fmla="*/ 9005201 w 12192001"/>
              <a:gd name="connsiteY73" fmla="*/ 1913800 h 2344739"/>
              <a:gd name="connsiteX74" fmla="*/ 8996232 w 12192001"/>
              <a:gd name="connsiteY74" fmla="*/ 1915011 h 2344739"/>
              <a:gd name="connsiteX75" fmla="*/ 8990394 w 12192001"/>
              <a:gd name="connsiteY75" fmla="*/ 1917072 h 2344739"/>
              <a:gd name="connsiteX76" fmla="*/ 8974337 w 12192001"/>
              <a:gd name="connsiteY76" fmla="*/ 1920298 h 2344739"/>
              <a:gd name="connsiteX77" fmla="*/ 8968011 w 12192001"/>
              <a:gd name="connsiteY77" fmla="*/ 1919598 h 2344739"/>
              <a:gd name="connsiteX78" fmla="*/ 8963048 w 12192001"/>
              <a:gd name="connsiteY78" fmla="*/ 1917373 h 2344739"/>
              <a:gd name="connsiteX79" fmla="*/ 8928988 w 12192001"/>
              <a:gd name="connsiteY79" fmla="*/ 1914185 h 2344739"/>
              <a:gd name="connsiteX80" fmla="*/ 8752444 w 12192001"/>
              <a:gd name="connsiteY80" fmla="*/ 1933417 h 2344739"/>
              <a:gd name="connsiteX81" fmla="*/ 8707847 w 12192001"/>
              <a:gd name="connsiteY81" fmla="*/ 1935518 h 2344739"/>
              <a:gd name="connsiteX82" fmla="*/ 8596071 w 12192001"/>
              <a:gd name="connsiteY82" fmla="*/ 1944090 h 2344739"/>
              <a:gd name="connsiteX83" fmla="*/ 8525230 w 12192001"/>
              <a:gd name="connsiteY83" fmla="*/ 1929248 h 2344739"/>
              <a:gd name="connsiteX84" fmla="*/ 8510983 w 12192001"/>
              <a:gd name="connsiteY84" fmla="*/ 1935163 h 2344739"/>
              <a:gd name="connsiteX85" fmla="*/ 8506167 w 12192001"/>
              <a:gd name="connsiteY85" fmla="*/ 1938164 h 2344739"/>
              <a:gd name="connsiteX86" fmla="*/ 8497968 w 12192001"/>
              <a:gd name="connsiteY86" fmla="*/ 1940902 h 2344739"/>
              <a:gd name="connsiteX87" fmla="*/ 8497594 w 12192001"/>
              <a:gd name="connsiteY87" fmla="*/ 1940723 h 2344739"/>
              <a:gd name="connsiteX88" fmla="*/ 8490249 w 12192001"/>
              <a:gd name="connsiteY88" fmla="*/ 1943773 h 2344739"/>
              <a:gd name="connsiteX89" fmla="*/ 8367182 w 12192001"/>
              <a:gd name="connsiteY89" fmla="*/ 1957815 h 2344739"/>
              <a:gd name="connsiteX90" fmla="*/ 8353799 w 12192001"/>
              <a:gd name="connsiteY90" fmla="*/ 1958009 h 2344739"/>
              <a:gd name="connsiteX91" fmla="*/ 8352373 w 12192001"/>
              <a:gd name="connsiteY91" fmla="*/ 1957169 h 2344739"/>
              <a:gd name="connsiteX92" fmla="*/ 8320104 w 12192001"/>
              <a:gd name="connsiteY92" fmla="*/ 1974587 h 2344739"/>
              <a:gd name="connsiteX93" fmla="*/ 8314433 w 12192001"/>
              <a:gd name="connsiteY93" fmla="*/ 1974913 h 2344739"/>
              <a:gd name="connsiteX94" fmla="*/ 8295174 w 12192001"/>
              <a:gd name="connsiteY94" fmla="*/ 1988808 h 2344739"/>
              <a:gd name="connsiteX95" fmla="*/ 8284276 w 12192001"/>
              <a:gd name="connsiteY95" fmla="*/ 1994631 h 2344739"/>
              <a:gd name="connsiteX96" fmla="*/ 8283150 w 12192001"/>
              <a:gd name="connsiteY96" fmla="*/ 1999074 h 2344739"/>
              <a:gd name="connsiteX97" fmla="*/ 8266076 w 12192001"/>
              <a:gd name="connsiteY97" fmla="*/ 2006249 h 2344739"/>
              <a:gd name="connsiteX98" fmla="*/ 8263377 w 12192001"/>
              <a:gd name="connsiteY98" fmla="*/ 2006019 h 2344739"/>
              <a:gd name="connsiteX99" fmla="*/ 8252033 w 12192001"/>
              <a:gd name="connsiteY99" fmla="*/ 2015862 h 2344739"/>
              <a:gd name="connsiteX100" fmla="*/ 8245834 w 12192001"/>
              <a:gd name="connsiteY100" fmla="*/ 2028854 h 2344739"/>
              <a:gd name="connsiteX101" fmla="*/ 8090272 w 12192001"/>
              <a:gd name="connsiteY101" fmla="*/ 2075015 h 2344739"/>
              <a:gd name="connsiteX102" fmla="*/ 7905407 w 12192001"/>
              <a:gd name="connsiteY102" fmla="*/ 2116988 h 2344739"/>
              <a:gd name="connsiteX103" fmla="*/ 7718745 w 12192001"/>
              <a:gd name="connsiteY103" fmla="*/ 2142703 h 2344739"/>
              <a:gd name="connsiteX104" fmla="*/ 7614347 w 12192001"/>
              <a:gd name="connsiteY104" fmla="*/ 2139232 h 2344739"/>
              <a:gd name="connsiteX105" fmla="*/ 7527543 w 12192001"/>
              <a:gd name="connsiteY105" fmla="*/ 2145060 h 2344739"/>
              <a:gd name="connsiteX106" fmla="*/ 7519571 w 12192001"/>
              <a:gd name="connsiteY106" fmla="*/ 2147613 h 2344739"/>
              <a:gd name="connsiteX107" fmla="*/ 7507411 w 12192001"/>
              <a:gd name="connsiteY107" fmla="*/ 2148948 h 2344739"/>
              <a:gd name="connsiteX108" fmla="*/ 7507040 w 12192001"/>
              <a:gd name="connsiteY108" fmla="*/ 2148621 h 2344739"/>
              <a:gd name="connsiteX109" fmla="*/ 7495795 w 12192001"/>
              <a:gd name="connsiteY109" fmla="*/ 2150573 h 2344739"/>
              <a:gd name="connsiteX110" fmla="*/ 7405391 w 12192001"/>
              <a:gd name="connsiteY110" fmla="*/ 2142468 h 2344739"/>
              <a:gd name="connsiteX111" fmla="*/ 7312180 w 12192001"/>
              <a:gd name="connsiteY111" fmla="*/ 2132873 h 2344739"/>
              <a:gd name="connsiteX112" fmla="*/ 7310853 w 12192001"/>
              <a:gd name="connsiteY112" fmla="*/ 2131431 h 2344739"/>
              <a:gd name="connsiteX113" fmla="*/ 7218559 w 12192001"/>
              <a:gd name="connsiteY113" fmla="*/ 2156680 h 2344739"/>
              <a:gd name="connsiteX114" fmla="*/ 7201101 w 12192001"/>
              <a:gd name="connsiteY114" fmla="*/ 2161230 h 2344739"/>
              <a:gd name="connsiteX115" fmla="*/ 7197004 w 12192001"/>
              <a:gd name="connsiteY115" fmla="*/ 2166588 h 2344739"/>
              <a:gd name="connsiteX116" fmla="*/ 7170808 w 12192001"/>
              <a:gd name="connsiteY116" fmla="*/ 2171236 h 2344739"/>
              <a:gd name="connsiteX117" fmla="*/ 7096988 w 12192001"/>
              <a:gd name="connsiteY117" fmla="*/ 2183464 h 2344739"/>
              <a:gd name="connsiteX118" fmla="*/ 7018496 w 12192001"/>
              <a:gd name="connsiteY118" fmla="*/ 2183090 h 2344739"/>
              <a:gd name="connsiteX119" fmla="*/ 6904146 w 12192001"/>
              <a:gd name="connsiteY119" fmla="*/ 2212596 h 2344739"/>
              <a:gd name="connsiteX120" fmla="*/ 6708222 w 12192001"/>
              <a:gd name="connsiteY120" fmla="*/ 2240551 h 2344739"/>
              <a:gd name="connsiteX121" fmla="*/ 6549454 w 12192001"/>
              <a:gd name="connsiteY121" fmla="*/ 2269327 h 2344739"/>
              <a:gd name="connsiteX122" fmla="*/ 6317560 w 12192001"/>
              <a:gd name="connsiteY122" fmla="*/ 2316127 h 2344739"/>
              <a:gd name="connsiteX123" fmla="*/ 6168674 w 12192001"/>
              <a:gd name="connsiteY123" fmla="*/ 2318214 h 2344739"/>
              <a:gd name="connsiteX124" fmla="*/ 6073848 w 12192001"/>
              <a:gd name="connsiteY124" fmla="*/ 2338676 h 2344739"/>
              <a:gd name="connsiteX125" fmla="*/ 6068529 w 12192001"/>
              <a:gd name="connsiteY125" fmla="*/ 2337139 h 2344739"/>
              <a:gd name="connsiteX126" fmla="*/ 6048638 w 12192001"/>
              <a:gd name="connsiteY126" fmla="*/ 2337822 h 2344739"/>
              <a:gd name="connsiteX127" fmla="*/ 6041285 w 12192001"/>
              <a:gd name="connsiteY127" fmla="*/ 2329473 h 2344739"/>
              <a:gd name="connsiteX128" fmla="*/ 6010090 w 12192001"/>
              <a:gd name="connsiteY128" fmla="*/ 2324380 h 2344739"/>
              <a:gd name="connsiteX129" fmla="*/ 5957375 w 12192001"/>
              <a:gd name="connsiteY129" fmla="*/ 2328024 h 2344739"/>
              <a:gd name="connsiteX130" fmla="*/ 5758919 w 12192001"/>
              <a:gd name="connsiteY130" fmla="*/ 2343716 h 2344739"/>
              <a:gd name="connsiteX131" fmla="*/ 5626960 w 12192001"/>
              <a:gd name="connsiteY131" fmla="*/ 2344739 h 2344739"/>
              <a:gd name="connsiteX132" fmla="*/ 5470906 w 12192001"/>
              <a:gd name="connsiteY132" fmla="*/ 2330719 h 2344739"/>
              <a:gd name="connsiteX133" fmla="*/ 5432761 w 12192001"/>
              <a:gd name="connsiteY133" fmla="*/ 2319466 h 2344739"/>
              <a:gd name="connsiteX134" fmla="*/ 5381669 w 12192001"/>
              <a:gd name="connsiteY134" fmla="*/ 2301764 h 2344739"/>
              <a:gd name="connsiteX135" fmla="*/ 5261764 w 12192001"/>
              <a:gd name="connsiteY135" fmla="*/ 2281347 h 2344739"/>
              <a:gd name="connsiteX136" fmla="*/ 5222961 w 12192001"/>
              <a:gd name="connsiteY136" fmla="*/ 2270223 h 2344739"/>
              <a:gd name="connsiteX137" fmla="*/ 5174660 w 12192001"/>
              <a:gd name="connsiteY137" fmla="*/ 2267233 h 2344739"/>
              <a:gd name="connsiteX138" fmla="*/ 5156554 w 12192001"/>
              <a:gd name="connsiteY138" fmla="*/ 2260010 h 2344739"/>
              <a:gd name="connsiteX139" fmla="*/ 5142599 w 12192001"/>
              <a:gd name="connsiteY139" fmla="*/ 2256610 h 2344739"/>
              <a:gd name="connsiteX140" fmla="*/ 5139596 w 12192001"/>
              <a:gd name="connsiteY140" fmla="*/ 2254509 h 2344739"/>
              <a:gd name="connsiteX141" fmla="*/ 5121659 w 12192001"/>
              <a:gd name="connsiteY141" fmla="*/ 2243656 h 2344739"/>
              <a:gd name="connsiteX142" fmla="*/ 5065790 w 12192001"/>
              <a:gd name="connsiteY142" fmla="*/ 2250227 h 2344739"/>
              <a:gd name="connsiteX143" fmla="*/ 5011514 w 12192001"/>
              <a:gd name="connsiteY143" fmla="*/ 2233846 h 2344739"/>
              <a:gd name="connsiteX144" fmla="*/ 4840441 w 12192001"/>
              <a:gd name="connsiteY144" fmla="*/ 2209829 h 2344739"/>
              <a:gd name="connsiteX145" fmla="*/ 4762447 w 12192001"/>
              <a:gd name="connsiteY145" fmla="*/ 2182061 h 2344739"/>
              <a:gd name="connsiteX146" fmla="*/ 4723186 w 12192001"/>
              <a:gd name="connsiteY146" fmla="*/ 2173047 h 2344739"/>
              <a:gd name="connsiteX147" fmla="*/ 4721176 w 12192001"/>
              <a:gd name="connsiteY147" fmla="*/ 2172298 h 2344739"/>
              <a:gd name="connsiteX148" fmla="*/ 4722111 w 12192001"/>
              <a:gd name="connsiteY148" fmla="*/ 2172087 h 2344739"/>
              <a:gd name="connsiteX149" fmla="*/ 4717202 w 12192001"/>
              <a:gd name="connsiteY149" fmla="*/ 2170817 h 2344739"/>
              <a:gd name="connsiteX150" fmla="*/ 4721176 w 12192001"/>
              <a:gd name="connsiteY150" fmla="*/ 2172298 h 2344739"/>
              <a:gd name="connsiteX151" fmla="*/ 4715526 w 12192001"/>
              <a:gd name="connsiteY151" fmla="*/ 2173573 h 2344739"/>
              <a:gd name="connsiteX152" fmla="*/ 4515814 w 12192001"/>
              <a:gd name="connsiteY152" fmla="*/ 2163671 h 2344739"/>
              <a:gd name="connsiteX153" fmla="*/ 4428543 w 12192001"/>
              <a:gd name="connsiteY153" fmla="*/ 2153020 h 2344739"/>
              <a:gd name="connsiteX154" fmla="*/ 4362875 w 12192001"/>
              <a:gd name="connsiteY154" fmla="*/ 2151674 h 2344739"/>
              <a:gd name="connsiteX155" fmla="*/ 4316966 w 12192001"/>
              <a:gd name="connsiteY155" fmla="*/ 2158289 h 2344739"/>
              <a:gd name="connsiteX156" fmla="*/ 4315110 w 12192001"/>
              <a:gd name="connsiteY156" fmla="*/ 2156948 h 2344739"/>
              <a:gd name="connsiteX157" fmla="*/ 4295144 w 12192001"/>
              <a:gd name="connsiteY157" fmla="*/ 2155069 h 2344739"/>
              <a:gd name="connsiteX158" fmla="*/ 4290064 w 12192001"/>
              <a:gd name="connsiteY158" fmla="*/ 2157986 h 2344739"/>
              <a:gd name="connsiteX159" fmla="*/ 4276142 w 12192001"/>
              <a:gd name="connsiteY159" fmla="*/ 2157740 h 2344739"/>
              <a:gd name="connsiteX160" fmla="*/ 4248117 w 12192001"/>
              <a:gd name="connsiteY160" fmla="*/ 2160064 h 2344739"/>
              <a:gd name="connsiteX161" fmla="*/ 4202051 w 12192001"/>
              <a:gd name="connsiteY161" fmla="*/ 2157269 h 2344739"/>
              <a:gd name="connsiteX162" fmla="*/ 4201745 w 12192001"/>
              <a:gd name="connsiteY162" fmla="*/ 2156010 h 2344739"/>
              <a:gd name="connsiteX163" fmla="*/ 4191248 w 12192001"/>
              <a:gd name="connsiteY163" fmla="*/ 2150376 h 2344739"/>
              <a:gd name="connsiteX164" fmla="*/ 4142745 w 12192001"/>
              <a:gd name="connsiteY164" fmla="*/ 2134511 h 2344739"/>
              <a:gd name="connsiteX165" fmla="*/ 4083097 w 12192001"/>
              <a:gd name="connsiteY165" fmla="*/ 2107978 h 2344739"/>
              <a:gd name="connsiteX166" fmla="*/ 4074546 w 12192001"/>
              <a:gd name="connsiteY166" fmla="*/ 2107143 h 2344739"/>
              <a:gd name="connsiteX167" fmla="*/ 4074427 w 12192001"/>
              <a:gd name="connsiteY167" fmla="*/ 2106844 h 2344739"/>
              <a:gd name="connsiteX168" fmla="*/ 4065510 w 12192001"/>
              <a:gd name="connsiteY168" fmla="*/ 2105400 h 2344739"/>
              <a:gd name="connsiteX169" fmla="*/ 4058954 w 12192001"/>
              <a:gd name="connsiteY169" fmla="*/ 2105618 h 2344739"/>
              <a:gd name="connsiteX170" fmla="*/ 4042364 w 12192001"/>
              <a:gd name="connsiteY170" fmla="*/ 2103997 h 2344739"/>
              <a:gd name="connsiteX171" fmla="*/ 4036997 w 12192001"/>
              <a:gd name="connsiteY171" fmla="*/ 2101563 h 2344739"/>
              <a:gd name="connsiteX172" fmla="*/ 4035363 w 12192001"/>
              <a:gd name="connsiteY172" fmla="*/ 2097896 h 2344739"/>
              <a:gd name="connsiteX173" fmla="*/ 4033778 w 12192001"/>
              <a:gd name="connsiteY173" fmla="*/ 2098131 h 2344739"/>
              <a:gd name="connsiteX174" fmla="*/ 4004538 w 12192001"/>
              <a:gd name="connsiteY174" fmla="*/ 2085563 h 2344739"/>
              <a:gd name="connsiteX175" fmla="*/ 3936846 w 12192001"/>
              <a:gd name="connsiteY175" fmla="*/ 2068106 h 2344739"/>
              <a:gd name="connsiteX176" fmla="*/ 3897275 w 12192001"/>
              <a:gd name="connsiteY176" fmla="*/ 2062451 h 2344739"/>
              <a:gd name="connsiteX177" fmla="*/ 3789760 w 12192001"/>
              <a:gd name="connsiteY177" fmla="*/ 2042213 h 2344739"/>
              <a:gd name="connsiteX178" fmla="*/ 3682513 w 12192001"/>
              <a:gd name="connsiteY178" fmla="*/ 2018290 h 2344739"/>
              <a:gd name="connsiteX179" fmla="*/ 3610035 w 12192001"/>
              <a:gd name="connsiteY179" fmla="*/ 1986019 h 2344739"/>
              <a:gd name="connsiteX180" fmla="*/ 3603855 w 12192001"/>
              <a:gd name="connsiteY180" fmla="*/ 1987381 h 2344739"/>
              <a:gd name="connsiteX181" fmla="*/ 3594736 w 12192001"/>
              <a:gd name="connsiteY181" fmla="*/ 1987545 h 2344739"/>
              <a:gd name="connsiteX182" fmla="*/ 3594501 w 12192001"/>
              <a:gd name="connsiteY182" fmla="*/ 1987276 h 2344739"/>
              <a:gd name="connsiteX183" fmla="*/ 3585978 w 12192001"/>
              <a:gd name="connsiteY183" fmla="*/ 1987966 h 2344739"/>
              <a:gd name="connsiteX184" fmla="*/ 3536135 w 12192001"/>
              <a:gd name="connsiteY184" fmla="*/ 1978267 h 2344739"/>
              <a:gd name="connsiteX185" fmla="*/ 3473223 w 12192001"/>
              <a:gd name="connsiteY185" fmla="*/ 1974606 h 2344739"/>
              <a:gd name="connsiteX186" fmla="*/ 3400728 w 12192001"/>
              <a:gd name="connsiteY186" fmla="*/ 1962558 h 2344739"/>
              <a:gd name="connsiteX187" fmla="*/ 3363888 w 12192001"/>
              <a:gd name="connsiteY187" fmla="*/ 1979510 h 2344739"/>
              <a:gd name="connsiteX188" fmla="*/ 3344026 w 12192001"/>
              <a:gd name="connsiteY188" fmla="*/ 1981192 h 2344739"/>
              <a:gd name="connsiteX189" fmla="*/ 3341698 w 12192001"/>
              <a:gd name="connsiteY189" fmla="*/ 1980217 h 2344739"/>
              <a:gd name="connsiteX190" fmla="*/ 3262356 w 12192001"/>
              <a:gd name="connsiteY190" fmla="*/ 1986094 h 2344739"/>
              <a:gd name="connsiteX191" fmla="*/ 3142556 w 12192001"/>
              <a:gd name="connsiteY191" fmla="*/ 1993869 h 2344739"/>
              <a:gd name="connsiteX192" fmla="*/ 3030291 w 12192001"/>
              <a:gd name="connsiteY192" fmla="*/ 1996512 h 2344739"/>
              <a:gd name="connsiteX193" fmla="*/ 2781569 w 12192001"/>
              <a:gd name="connsiteY193" fmla="*/ 2018333 h 2344739"/>
              <a:gd name="connsiteX194" fmla="*/ 2646527 w 12192001"/>
              <a:gd name="connsiteY194" fmla="*/ 2028869 h 2344739"/>
              <a:gd name="connsiteX195" fmla="*/ 2568028 w 12192001"/>
              <a:gd name="connsiteY195" fmla="*/ 2002628 h 2344739"/>
              <a:gd name="connsiteX196" fmla="*/ 2443255 w 12192001"/>
              <a:gd name="connsiteY196" fmla="*/ 2016529 h 2344739"/>
              <a:gd name="connsiteX197" fmla="*/ 2315112 w 12192001"/>
              <a:gd name="connsiteY197" fmla="*/ 2024996 h 2344739"/>
              <a:gd name="connsiteX198" fmla="*/ 2208578 w 12192001"/>
              <a:gd name="connsiteY198" fmla="*/ 2019763 h 2344739"/>
              <a:gd name="connsiteX199" fmla="*/ 2094665 w 12192001"/>
              <a:gd name="connsiteY199" fmla="*/ 2003052 h 2344739"/>
              <a:gd name="connsiteX200" fmla="*/ 1997356 w 12192001"/>
              <a:gd name="connsiteY200" fmla="*/ 1995032 h 2344739"/>
              <a:gd name="connsiteX201" fmla="*/ 1928172 w 12192001"/>
              <a:gd name="connsiteY201" fmla="*/ 2016977 h 2344739"/>
              <a:gd name="connsiteX202" fmla="*/ 1921650 w 12192001"/>
              <a:gd name="connsiteY202" fmla="*/ 2012146 h 2344739"/>
              <a:gd name="connsiteX203" fmla="*/ 1873080 w 12192001"/>
              <a:gd name="connsiteY203" fmla="*/ 2013741 h 2344739"/>
              <a:gd name="connsiteX204" fmla="*/ 1786655 w 12192001"/>
              <a:gd name="connsiteY204" fmla="*/ 2041363 h 2344739"/>
              <a:gd name="connsiteX205" fmla="*/ 1738204 w 12192001"/>
              <a:gd name="connsiteY205" fmla="*/ 2036312 h 2344739"/>
              <a:gd name="connsiteX206" fmla="*/ 1675071 w 12192001"/>
              <a:gd name="connsiteY206" fmla="*/ 2019963 h 2344739"/>
              <a:gd name="connsiteX207" fmla="*/ 1608669 w 12192001"/>
              <a:gd name="connsiteY207" fmla="*/ 2013066 h 2344739"/>
              <a:gd name="connsiteX208" fmla="*/ 1496110 w 12192001"/>
              <a:gd name="connsiteY208" fmla="*/ 1987476 h 2344739"/>
              <a:gd name="connsiteX209" fmla="*/ 1149979 w 12192001"/>
              <a:gd name="connsiteY209" fmla="*/ 1938041 h 2344739"/>
              <a:gd name="connsiteX210" fmla="*/ 858269 w 12192001"/>
              <a:gd name="connsiteY210" fmla="*/ 1928608 h 2344739"/>
              <a:gd name="connsiteX211" fmla="*/ 837540 w 12192001"/>
              <a:gd name="connsiteY211" fmla="*/ 1929821 h 2344739"/>
              <a:gd name="connsiteX212" fmla="*/ 816809 w 12192001"/>
              <a:gd name="connsiteY212" fmla="*/ 1927857 h 2344739"/>
              <a:gd name="connsiteX213" fmla="*/ 811506 w 12192001"/>
              <a:gd name="connsiteY213" fmla="*/ 1930751 h 2344739"/>
              <a:gd name="connsiteX214" fmla="*/ 797041 w 12192001"/>
              <a:gd name="connsiteY214" fmla="*/ 1930446 h 2344739"/>
              <a:gd name="connsiteX215" fmla="*/ 767901 w 12192001"/>
              <a:gd name="connsiteY215" fmla="*/ 1932653 h 2344739"/>
              <a:gd name="connsiteX216" fmla="*/ 763053 w 12192001"/>
              <a:gd name="connsiteY216" fmla="*/ 1930432 h 2344739"/>
              <a:gd name="connsiteX217" fmla="*/ 720047 w 12192001"/>
              <a:gd name="connsiteY217" fmla="*/ 1929661 h 2344739"/>
              <a:gd name="connsiteX218" fmla="*/ 719742 w 12192001"/>
              <a:gd name="connsiteY218" fmla="*/ 1928399 h 2344739"/>
              <a:gd name="connsiteX219" fmla="*/ 708875 w 12192001"/>
              <a:gd name="connsiteY219" fmla="*/ 1922722 h 2344739"/>
              <a:gd name="connsiteX220" fmla="*/ 596792 w 12192001"/>
              <a:gd name="connsiteY220" fmla="*/ 1879864 h 2344739"/>
              <a:gd name="connsiteX221" fmla="*/ 578535 w 12192001"/>
              <a:gd name="connsiteY221" fmla="*/ 1877212 h 2344739"/>
              <a:gd name="connsiteX222" fmla="*/ 571717 w 12192001"/>
              <a:gd name="connsiteY222" fmla="*/ 1877401 h 2344739"/>
              <a:gd name="connsiteX223" fmla="*/ 445099 w 12192001"/>
              <a:gd name="connsiteY223" fmla="*/ 1839371 h 2344739"/>
              <a:gd name="connsiteX224" fmla="*/ 404015 w 12192001"/>
              <a:gd name="connsiteY224" fmla="*/ 1833548 h 2344739"/>
              <a:gd name="connsiteX225" fmla="*/ 292435 w 12192001"/>
              <a:gd name="connsiteY225" fmla="*/ 1812852 h 2344739"/>
              <a:gd name="connsiteX226" fmla="*/ 118381 w 12192001"/>
              <a:gd name="connsiteY226" fmla="*/ 1761047 h 2344739"/>
              <a:gd name="connsiteX227" fmla="*/ 15526 w 12192001"/>
              <a:gd name="connsiteY227" fmla="*/ 1758191 h 2344739"/>
              <a:gd name="connsiteX228" fmla="*/ 2 w 12192001"/>
              <a:gd name="connsiteY228" fmla="*/ 1752722 h 2344739"/>
              <a:gd name="connsiteX229" fmla="*/ 1 w 12192001"/>
              <a:gd name="connsiteY229" fmla="*/ 762497 h 2344739"/>
              <a:gd name="connsiteX230" fmla="*/ 0 w 12192001"/>
              <a:gd name="connsiteY230" fmla="*/ 762497 h 2344739"/>
              <a:gd name="connsiteX231" fmla="*/ 0 w 12192001"/>
              <a:gd name="connsiteY231" fmla="*/ 222213 h 2344739"/>
              <a:gd name="connsiteX232" fmla="*/ 0 w 12192001"/>
              <a:gd name="connsiteY232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310853 w 12192001"/>
              <a:gd name="connsiteY111" fmla="*/ 2131431 h 2344739"/>
              <a:gd name="connsiteX112" fmla="*/ 7218559 w 12192001"/>
              <a:gd name="connsiteY112" fmla="*/ 2156680 h 2344739"/>
              <a:gd name="connsiteX113" fmla="*/ 7201101 w 12192001"/>
              <a:gd name="connsiteY113" fmla="*/ 2161230 h 2344739"/>
              <a:gd name="connsiteX114" fmla="*/ 7197004 w 12192001"/>
              <a:gd name="connsiteY114" fmla="*/ 2166588 h 2344739"/>
              <a:gd name="connsiteX115" fmla="*/ 7170808 w 12192001"/>
              <a:gd name="connsiteY115" fmla="*/ 2171236 h 2344739"/>
              <a:gd name="connsiteX116" fmla="*/ 7096988 w 12192001"/>
              <a:gd name="connsiteY116" fmla="*/ 2183464 h 2344739"/>
              <a:gd name="connsiteX117" fmla="*/ 7018496 w 12192001"/>
              <a:gd name="connsiteY117" fmla="*/ 2183090 h 2344739"/>
              <a:gd name="connsiteX118" fmla="*/ 6904146 w 12192001"/>
              <a:gd name="connsiteY118" fmla="*/ 2212596 h 2344739"/>
              <a:gd name="connsiteX119" fmla="*/ 6708222 w 12192001"/>
              <a:gd name="connsiteY119" fmla="*/ 2240551 h 2344739"/>
              <a:gd name="connsiteX120" fmla="*/ 6549454 w 12192001"/>
              <a:gd name="connsiteY120" fmla="*/ 2269327 h 2344739"/>
              <a:gd name="connsiteX121" fmla="*/ 6317560 w 12192001"/>
              <a:gd name="connsiteY121" fmla="*/ 2316127 h 2344739"/>
              <a:gd name="connsiteX122" fmla="*/ 6168674 w 12192001"/>
              <a:gd name="connsiteY122" fmla="*/ 2318214 h 2344739"/>
              <a:gd name="connsiteX123" fmla="*/ 6073848 w 12192001"/>
              <a:gd name="connsiteY123" fmla="*/ 2338676 h 2344739"/>
              <a:gd name="connsiteX124" fmla="*/ 6068529 w 12192001"/>
              <a:gd name="connsiteY124" fmla="*/ 2337139 h 2344739"/>
              <a:gd name="connsiteX125" fmla="*/ 6048638 w 12192001"/>
              <a:gd name="connsiteY125" fmla="*/ 2337822 h 2344739"/>
              <a:gd name="connsiteX126" fmla="*/ 6041285 w 12192001"/>
              <a:gd name="connsiteY126" fmla="*/ 2329473 h 2344739"/>
              <a:gd name="connsiteX127" fmla="*/ 6010090 w 12192001"/>
              <a:gd name="connsiteY127" fmla="*/ 2324380 h 2344739"/>
              <a:gd name="connsiteX128" fmla="*/ 5957375 w 12192001"/>
              <a:gd name="connsiteY128" fmla="*/ 2328024 h 2344739"/>
              <a:gd name="connsiteX129" fmla="*/ 5758919 w 12192001"/>
              <a:gd name="connsiteY129" fmla="*/ 2343716 h 2344739"/>
              <a:gd name="connsiteX130" fmla="*/ 5626960 w 12192001"/>
              <a:gd name="connsiteY130" fmla="*/ 2344739 h 2344739"/>
              <a:gd name="connsiteX131" fmla="*/ 5470906 w 12192001"/>
              <a:gd name="connsiteY131" fmla="*/ 2330719 h 2344739"/>
              <a:gd name="connsiteX132" fmla="*/ 5432761 w 12192001"/>
              <a:gd name="connsiteY132" fmla="*/ 2319466 h 2344739"/>
              <a:gd name="connsiteX133" fmla="*/ 5381669 w 12192001"/>
              <a:gd name="connsiteY133" fmla="*/ 2301764 h 2344739"/>
              <a:gd name="connsiteX134" fmla="*/ 5261764 w 12192001"/>
              <a:gd name="connsiteY134" fmla="*/ 2281347 h 2344739"/>
              <a:gd name="connsiteX135" fmla="*/ 5222961 w 12192001"/>
              <a:gd name="connsiteY135" fmla="*/ 2270223 h 2344739"/>
              <a:gd name="connsiteX136" fmla="*/ 5174660 w 12192001"/>
              <a:gd name="connsiteY136" fmla="*/ 2267233 h 2344739"/>
              <a:gd name="connsiteX137" fmla="*/ 5156554 w 12192001"/>
              <a:gd name="connsiteY137" fmla="*/ 2260010 h 2344739"/>
              <a:gd name="connsiteX138" fmla="*/ 5142599 w 12192001"/>
              <a:gd name="connsiteY138" fmla="*/ 2256610 h 2344739"/>
              <a:gd name="connsiteX139" fmla="*/ 5139596 w 12192001"/>
              <a:gd name="connsiteY139" fmla="*/ 2254509 h 2344739"/>
              <a:gd name="connsiteX140" fmla="*/ 5121659 w 12192001"/>
              <a:gd name="connsiteY140" fmla="*/ 2243656 h 2344739"/>
              <a:gd name="connsiteX141" fmla="*/ 5065790 w 12192001"/>
              <a:gd name="connsiteY141" fmla="*/ 2250227 h 2344739"/>
              <a:gd name="connsiteX142" fmla="*/ 5011514 w 12192001"/>
              <a:gd name="connsiteY142" fmla="*/ 2233846 h 2344739"/>
              <a:gd name="connsiteX143" fmla="*/ 4840441 w 12192001"/>
              <a:gd name="connsiteY143" fmla="*/ 2209829 h 2344739"/>
              <a:gd name="connsiteX144" fmla="*/ 4762447 w 12192001"/>
              <a:gd name="connsiteY144" fmla="*/ 2182061 h 2344739"/>
              <a:gd name="connsiteX145" fmla="*/ 4723186 w 12192001"/>
              <a:gd name="connsiteY145" fmla="*/ 2173047 h 2344739"/>
              <a:gd name="connsiteX146" fmla="*/ 4721176 w 12192001"/>
              <a:gd name="connsiteY146" fmla="*/ 2172298 h 2344739"/>
              <a:gd name="connsiteX147" fmla="*/ 4722111 w 12192001"/>
              <a:gd name="connsiteY147" fmla="*/ 2172087 h 2344739"/>
              <a:gd name="connsiteX148" fmla="*/ 4717202 w 12192001"/>
              <a:gd name="connsiteY148" fmla="*/ 2170817 h 2344739"/>
              <a:gd name="connsiteX149" fmla="*/ 4721176 w 12192001"/>
              <a:gd name="connsiteY149" fmla="*/ 2172298 h 2344739"/>
              <a:gd name="connsiteX150" fmla="*/ 4715526 w 12192001"/>
              <a:gd name="connsiteY150" fmla="*/ 2173573 h 2344739"/>
              <a:gd name="connsiteX151" fmla="*/ 4515814 w 12192001"/>
              <a:gd name="connsiteY151" fmla="*/ 2163671 h 2344739"/>
              <a:gd name="connsiteX152" fmla="*/ 4428543 w 12192001"/>
              <a:gd name="connsiteY152" fmla="*/ 2153020 h 2344739"/>
              <a:gd name="connsiteX153" fmla="*/ 4362875 w 12192001"/>
              <a:gd name="connsiteY153" fmla="*/ 2151674 h 2344739"/>
              <a:gd name="connsiteX154" fmla="*/ 4316966 w 12192001"/>
              <a:gd name="connsiteY154" fmla="*/ 2158289 h 2344739"/>
              <a:gd name="connsiteX155" fmla="*/ 4315110 w 12192001"/>
              <a:gd name="connsiteY155" fmla="*/ 2156948 h 2344739"/>
              <a:gd name="connsiteX156" fmla="*/ 4295144 w 12192001"/>
              <a:gd name="connsiteY156" fmla="*/ 2155069 h 2344739"/>
              <a:gd name="connsiteX157" fmla="*/ 4290064 w 12192001"/>
              <a:gd name="connsiteY157" fmla="*/ 2157986 h 2344739"/>
              <a:gd name="connsiteX158" fmla="*/ 4276142 w 12192001"/>
              <a:gd name="connsiteY158" fmla="*/ 2157740 h 2344739"/>
              <a:gd name="connsiteX159" fmla="*/ 4248117 w 12192001"/>
              <a:gd name="connsiteY159" fmla="*/ 2160064 h 2344739"/>
              <a:gd name="connsiteX160" fmla="*/ 4202051 w 12192001"/>
              <a:gd name="connsiteY160" fmla="*/ 2157269 h 2344739"/>
              <a:gd name="connsiteX161" fmla="*/ 4201745 w 12192001"/>
              <a:gd name="connsiteY161" fmla="*/ 2156010 h 2344739"/>
              <a:gd name="connsiteX162" fmla="*/ 4191248 w 12192001"/>
              <a:gd name="connsiteY162" fmla="*/ 2150376 h 2344739"/>
              <a:gd name="connsiteX163" fmla="*/ 4142745 w 12192001"/>
              <a:gd name="connsiteY163" fmla="*/ 2134511 h 2344739"/>
              <a:gd name="connsiteX164" fmla="*/ 4083097 w 12192001"/>
              <a:gd name="connsiteY164" fmla="*/ 2107978 h 2344739"/>
              <a:gd name="connsiteX165" fmla="*/ 4074546 w 12192001"/>
              <a:gd name="connsiteY165" fmla="*/ 2107143 h 2344739"/>
              <a:gd name="connsiteX166" fmla="*/ 4074427 w 12192001"/>
              <a:gd name="connsiteY166" fmla="*/ 2106844 h 2344739"/>
              <a:gd name="connsiteX167" fmla="*/ 4065510 w 12192001"/>
              <a:gd name="connsiteY167" fmla="*/ 2105400 h 2344739"/>
              <a:gd name="connsiteX168" fmla="*/ 4058954 w 12192001"/>
              <a:gd name="connsiteY168" fmla="*/ 2105618 h 2344739"/>
              <a:gd name="connsiteX169" fmla="*/ 4042364 w 12192001"/>
              <a:gd name="connsiteY169" fmla="*/ 2103997 h 2344739"/>
              <a:gd name="connsiteX170" fmla="*/ 4036997 w 12192001"/>
              <a:gd name="connsiteY170" fmla="*/ 2101563 h 2344739"/>
              <a:gd name="connsiteX171" fmla="*/ 4035363 w 12192001"/>
              <a:gd name="connsiteY171" fmla="*/ 2097896 h 2344739"/>
              <a:gd name="connsiteX172" fmla="*/ 4033778 w 12192001"/>
              <a:gd name="connsiteY172" fmla="*/ 2098131 h 2344739"/>
              <a:gd name="connsiteX173" fmla="*/ 4004538 w 12192001"/>
              <a:gd name="connsiteY173" fmla="*/ 2085563 h 2344739"/>
              <a:gd name="connsiteX174" fmla="*/ 3936846 w 12192001"/>
              <a:gd name="connsiteY174" fmla="*/ 2068106 h 2344739"/>
              <a:gd name="connsiteX175" fmla="*/ 3897275 w 12192001"/>
              <a:gd name="connsiteY175" fmla="*/ 2062451 h 2344739"/>
              <a:gd name="connsiteX176" fmla="*/ 3789760 w 12192001"/>
              <a:gd name="connsiteY176" fmla="*/ 2042213 h 2344739"/>
              <a:gd name="connsiteX177" fmla="*/ 3682513 w 12192001"/>
              <a:gd name="connsiteY177" fmla="*/ 2018290 h 2344739"/>
              <a:gd name="connsiteX178" fmla="*/ 3610035 w 12192001"/>
              <a:gd name="connsiteY178" fmla="*/ 1986019 h 2344739"/>
              <a:gd name="connsiteX179" fmla="*/ 3603855 w 12192001"/>
              <a:gd name="connsiteY179" fmla="*/ 1987381 h 2344739"/>
              <a:gd name="connsiteX180" fmla="*/ 3594736 w 12192001"/>
              <a:gd name="connsiteY180" fmla="*/ 1987545 h 2344739"/>
              <a:gd name="connsiteX181" fmla="*/ 3594501 w 12192001"/>
              <a:gd name="connsiteY181" fmla="*/ 1987276 h 2344739"/>
              <a:gd name="connsiteX182" fmla="*/ 3585978 w 12192001"/>
              <a:gd name="connsiteY182" fmla="*/ 1987966 h 2344739"/>
              <a:gd name="connsiteX183" fmla="*/ 3536135 w 12192001"/>
              <a:gd name="connsiteY183" fmla="*/ 1978267 h 2344739"/>
              <a:gd name="connsiteX184" fmla="*/ 3473223 w 12192001"/>
              <a:gd name="connsiteY184" fmla="*/ 1974606 h 2344739"/>
              <a:gd name="connsiteX185" fmla="*/ 3400728 w 12192001"/>
              <a:gd name="connsiteY185" fmla="*/ 1962558 h 2344739"/>
              <a:gd name="connsiteX186" fmla="*/ 3363888 w 12192001"/>
              <a:gd name="connsiteY186" fmla="*/ 1979510 h 2344739"/>
              <a:gd name="connsiteX187" fmla="*/ 3344026 w 12192001"/>
              <a:gd name="connsiteY187" fmla="*/ 1981192 h 2344739"/>
              <a:gd name="connsiteX188" fmla="*/ 3341698 w 12192001"/>
              <a:gd name="connsiteY188" fmla="*/ 1980217 h 2344739"/>
              <a:gd name="connsiteX189" fmla="*/ 3262356 w 12192001"/>
              <a:gd name="connsiteY189" fmla="*/ 1986094 h 2344739"/>
              <a:gd name="connsiteX190" fmla="*/ 3142556 w 12192001"/>
              <a:gd name="connsiteY190" fmla="*/ 1993869 h 2344739"/>
              <a:gd name="connsiteX191" fmla="*/ 3030291 w 12192001"/>
              <a:gd name="connsiteY191" fmla="*/ 1996512 h 2344739"/>
              <a:gd name="connsiteX192" fmla="*/ 2781569 w 12192001"/>
              <a:gd name="connsiteY192" fmla="*/ 2018333 h 2344739"/>
              <a:gd name="connsiteX193" fmla="*/ 2646527 w 12192001"/>
              <a:gd name="connsiteY193" fmla="*/ 2028869 h 2344739"/>
              <a:gd name="connsiteX194" fmla="*/ 2568028 w 12192001"/>
              <a:gd name="connsiteY194" fmla="*/ 2002628 h 2344739"/>
              <a:gd name="connsiteX195" fmla="*/ 2443255 w 12192001"/>
              <a:gd name="connsiteY195" fmla="*/ 2016529 h 2344739"/>
              <a:gd name="connsiteX196" fmla="*/ 2315112 w 12192001"/>
              <a:gd name="connsiteY196" fmla="*/ 2024996 h 2344739"/>
              <a:gd name="connsiteX197" fmla="*/ 2208578 w 12192001"/>
              <a:gd name="connsiteY197" fmla="*/ 2019763 h 2344739"/>
              <a:gd name="connsiteX198" fmla="*/ 2094665 w 12192001"/>
              <a:gd name="connsiteY198" fmla="*/ 2003052 h 2344739"/>
              <a:gd name="connsiteX199" fmla="*/ 1997356 w 12192001"/>
              <a:gd name="connsiteY199" fmla="*/ 1995032 h 2344739"/>
              <a:gd name="connsiteX200" fmla="*/ 1928172 w 12192001"/>
              <a:gd name="connsiteY200" fmla="*/ 2016977 h 2344739"/>
              <a:gd name="connsiteX201" fmla="*/ 1921650 w 12192001"/>
              <a:gd name="connsiteY201" fmla="*/ 2012146 h 2344739"/>
              <a:gd name="connsiteX202" fmla="*/ 1873080 w 12192001"/>
              <a:gd name="connsiteY202" fmla="*/ 2013741 h 2344739"/>
              <a:gd name="connsiteX203" fmla="*/ 1786655 w 12192001"/>
              <a:gd name="connsiteY203" fmla="*/ 2041363 h 2344739"/>
              <a:gd name="connsiteX204" fmla="*/ 1738204 w 12192001"/>
              <a:gd name="connsiteY204" fmla="*/ 2036312 h 2344739"/>
              <a:gd name="connsiteX205" fmla="*/ 1675071 w 12192001"/>
              <a:gd name="connsiteY205" fmla="*/ 2019963 h 2344739"/>
              <a:gd name="connsiteX206" fmla="*/ 1608669 w 12192001"/>
              <a:gd name="connsiteY206" fmla="*/ 2013066 h 2344739"/>
              <a:gd name="connsiteX207" fmla="*/ 1496110 w 12192001"/>
              <a:gd name="connsiteY207" fmla="*/ 1987476 h 2344739"/>
              <a:gd name="connsiteX208" fmla="*/ 1149979 w 12192001"/>
              <a:gd name="connsiteY208" fmla="*/ 1938041 h 2344739"/>
              <a:gd name="connsiteX209" fmla="*/ 858269 w 12192001"/>
              <a:gd name="connsiteY209" fmla="*/ 1928608 h 2344739"/>
              <a:gd name="connsiteX210" fmla="*/ 837540 w 12192001"/>
              <a:gd name="connsiteY210" fmla="*/ 1929821 h 2344739"/>
              <a:gd name="connsiteX211" fmla="*/ 816809 w 12192001"/>
              <a:gd name="connsiteY211" fmla="*/ 1927857 h 2344739"/>
              <a:gd name="connsiteX212" fmla="*/ 811506 w 12192001"/>
              <a:gd name="connsiteY212" fmla="*/ 1930751 h 2344739"/>
              <a:gd name="connsiteX213" fmla="*/ 797041 w 12192001"/>
              <a:gd name="connsiteY213" fmla="*/ 1930446 h 2344739"/>
              <a:gd name="connsiteX214" fmla="*/ 767901 w 12192001"/>
              <a:gd name="connsiteY214" fmla="*/ 1932653 h 2344739"/>
              <a:gd name="connsiteX215" fmla="*/ 763053 w 12192001"/>
              <a:gd name="connsiteY215" fmla="*/ 1930432 h 2344739"/>
              <a:gd name="connsiteX216" fmla="*/ 720047 w 12192001"/>
              <a:gd name="connsiteY216" fmla="*/ 1929661 h 2344739"/>
              <a:gd name="connsiteX217" fmla="*/ 719742 w 12192001"/>
              <a:gd name="connsiteY217" fmla="*/ 1928399 h 2344739"/>
              <a:gd name="connsiteX218" fmla="*/ 708875 w 12192001"/>
              <a:gd name="connsiteY218" fmla="*/ 1922722 h 2344739"/>
              <a:gd name="connsiteX219" fmla="*/ 596792 w 12192001"/>
              <a:gd name="connsiteY219" fmla="*/ 1879864 h 2344739"/>
              <a:gd name="connsiteX220" fmla="*/ 578535 w 12192001"/>
              <a:gd name="connsiteY220" fmla="*/ 1877212 h 2344739"/>
              <a:gd name="connsiteX221" fmla="*/ 571717 w 12192001"/>
              <a:gd name="connsiteY221" fmla="*/ 1877401 h 2344739"/>
              <a:gd name="connsiteX222" fmla="*/ 445099 w 12192001"/>
              <a:gd name="connsiteY222" fmla="*/ 1839371 h 2344739"/>
              <a:gd name="connsiteX223" fmla="*/ 404015 w 12192001"/>
              <a:gd name="connsiteY223" fmla="*/ 1833548 h 2344739"/>
              <a:gd name="connsiteX224" fmla="*/ 292435 w 12192001"/>
              <a:gd name="connsiteY224" fmla="*/ 1812852 h 2344739"/>
              <a:gd name="connsiteX225" fmla="*/ 118381 w 12192001"/>
              <a:gd name="connsiteY225" fmla="*/ 1761047 h 2344739"/>
              <a:gd name="connsiteX226" fmla="*/ 15526 w 12192001"/>
              <a:gd name="connsiteY226" fmla="*/ 1758191 h 2344739"/>
              <a:gd name="connsiteX227" fmla="*/ 2 w 12192001"/>
              <a:gd name="connsiteY227" fmla="*/ 1752722 h 2344739"/>
              <a:gd name="connsiteX228" fmla="*/ 1 w 12192001"/>
              <a:gd name="connsiteY228" fmla="*/ 762497 h 2344739"/>
              <a:gd name="connsiteX229" fmla="*/ 0 w 12192001"/>
              <a:gd name="connsiteY229" fmla="*/ 762497 h 2344739"/>
              <a:gd name="connsiteX230" fmla="*/ 0 w 12192001"/>
              <a:gd name="connsiteY230" fmla="*/ 222213 h 2344739"/>
              <a:gd name="connsiteX231" fmla="*/ 0 w 12192001"/>
              <a:gd name="connsiteY231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218559 w 12192001"/>
              <a:gd name="connsiteY111" fmla="*/ 2156680 h 2344739"/>
              <a:gd name="connsiteX112" fmla="*/ 7201101 w 12192001"/>
              <a:gd name="connsiteY112" fmla="*/ 2161230 h 2344739"/>
              <a:gd name="connsiteX113" fmla="*/ 7197004 w 12192001"/>
              <a:gd name="connsiteY113" fmla="*/ 2166588 h 2344739"/>
              <a:gd name="connsiteX114" fmla="*/ 7170808 w 12192001"/>
              <a:gd name="connsiteY114" fmla="*/ 2171236 h 2344739"/>
              <a:gd name="connsiteX115" fmla="*/ 7096988 w 12192001"/>
              <a:gd name="connsiteY115" fmla="*/ 2183464 h 2344739"/>
              <a:gd name="connsiteX116" fmla="*/ 7018496 w 12192001"/>
              <a:gd name="connsiteY116" fmla="*/ 2183090 h 2344739"/>
              <a:gd name="connsiteX117" fmla="*/ 6904146 w 12192001"/>
              <a:gd name="connsiteY117" fmla="*/ 2212596 h 2344739"/>
              <a:gd name="connsiteX118" fmla="*/ 6708222 w 12192001"/>
              <a:gd name="connsiteY118" fmla="*/ 2240551 h 2344739"/>
              <a:gd name="connsiteX119" fmla="*/ 6549454 w 12192001"/>
              <a:gd name="connsiteY119" fmla="*/ 2269327 h 2344739"/>
              <a:gd name="connsiteX120" fmla="*/ 6317560 w 12192001"/>
              <a:gd name="connsiteY120" fmla="*/ 2316127 h 2344739"/>
              <a:gd name="connsiteX121" fmla="*/ 6168674 w 12192001"/>
              <a:gd name="connsiteY121" fmla="*/ 2318214 h 2344739"/>
              <a:gd name="connsiteX122" fmla="*/ 6073848 w 12192001"/>
              <a:gd name="connsiteY122" fmla="*/ 2338676 h 2344739"/>
              <a:gd name="connsiteX123" fmla="*/ 6068529 w 12192001"/>
              <a:gd name="connsiteY123" fmla="*/ 2337139 h 2344739"/>
              <a:gd name="connsiteX124" fmla="*/ 6048638 w 12192001"/>
              <a:gd name="connsiteY124" fmla="*/ 2337822 h 2344739"/>
              <a:gd name="connsiteX125" fmla="*/ 6041285 w 12192001"/>
              <a:gd name="connsiteY125" fmla="*/ 2329473 h 2344739"/>
              <a:gd name="connsiteX126" fmla="*/ 6010090 w 12192001"/>
              <a:gd name="connsiteY126" fmla="*/ 2324380 h 2344739"/>
              <a:gd name="connsiteX127" fmla="*/ 5957375 w 12192001"/>
              <a:gd name="connsiteY127" fmla="*/ 2328024 h 2344739"/>
              <a:gd name="connsiteX128" fmla="*/ 5758919 w 12192001"/>
              <a:gd name="connsiteY128" fmla="*/ 2343716 h 2344739"/>
              <a:gd name="connsiteX129" fmla="*/ 5626960 w 12192001"/>
              <a:gd name="connsiteY129" fmla="*/ 2344739 h 2344739"/>
              <a:gd name="connsiteX130" fmla="*/ 5470906 w 12192001"/>
              <a:gd name="connsiteY130" fmla="*/ 2330719 h 2344739"/>
              <a:gd name="connsiteX131" fmla="*/ 5432761 w 12192001"/>
              <a:gd name="connsiteY131" fmla="*/ 2319466 h 2344739"/>
              <a:gd name="connsiteX132" fmla="*/ 5381669 w 12192001"/>
              <a:gd name="connsiteY132" fmla="*/ 2301764 h 2344739"/>
              <a:gd name="connsiteX133" fmla="*/ 5261764 w 12192001"/>
              <a:gd name="connsiteY133" fmla="*/ 2281347 h 2344739"/>
              <a:gd name="connsiteX134" fmla="*/ 5222961 w 12192001"/>
              <a:gd name="connsiteY134" fmla="*/ 2270223 h 2344739"/>
              <a:gd name="connsiteX135" fmla="*/ 5174660 w 12192001"/>
              <a:gd name="connsiteY135" fmla="*/ 2267233 h 2344739"/>
              <a:gd name="connsiteX136" fmla="*/ 5156554 w 12192001"/>
              <a:gd name="connsiteY136" fmla="*/ 2260010 h 2344739"/>
              <a:gd name="connsiteX137" fmla="*/ 5142599 w 12192001"/>
              <a:gd name="connsiteY137" fmla="*/ 2256610 h 2344739"/>
              <a:gd name="connsiteX138" fmla="*/ 5139596 w 12192001"/>
              <a:gd name="connsiteY138" fmla="*/ 2254509 h 2344739"/>
              <a:gd name="connsiteX139" fmla="*/ 5121659 w 12192001"/>
              <a:gd name="connsiteY139" fmla="*/ 2243656 h 2344739"/>
              <a:gd name="connsiteX140" fmla="*/ 5065790 w 12192001"/>
              <a:gd name="connsiteY140" fmla="*/ 2250227 h 2344739"/>
              <a:gd name="connsiteX141" fmla="*/ 5011514 w 12192001"/>
              <a:gd name="connsiteY141" fmla="*/ 2233846 h 2344739"/>
              <a:gd name="connsiteX142" fmla="*/ 4840441 w 12192001"/>
              <a:gd name="connsiteY142" fmla="*/ 2209829 h 2344739"/>
              <a:gd name="connsiteX143" fmla="*/ 4762447 w 12192001"/>
              <a:gd name="connsiteY143" fmla="*/ 2182061 h 2344739"/>
              <a:gd name="connsiteX144" fmla="*/ 4723186 w 12192001"/>
              <a:gd name="connsiteY144" fmla="*/ 2173047 h 2344739"/>
              <a:gd name="connsiteX145" fmla="*/ 4721176 w 12192001"/>
              <a:gd name="connsiteY145" fmla="*/ 2172298 h 2344739"/>
              <a:gd name="connsiteX146" fmla="*/ 4722111 w 12192001"/>
              <a:gd name="connsiteY146" fmla="*/ 2172087 h 2344739"/>
              <a:gd name="connsiteX147" fmla="*/ 4717202 w 12192001"/>
              <a:gd name="connsiteY147" fmla="*/ 2170817 h 2344739"/>
              <a:gd name="connsiteX148" fmla="*/ 4721176 w 12192001"/>
              <a:gd name="connsiteY148" fmla="*/ 2172298 h 2344739"/>
              <a:gd name="connsiteX149" fmla="*/ 4715526 w 12192001"/>
              <a:gd name="connsiteY149" fmla="*/ 2173573 h 2344739"/>
              <a:gd name="connsiteX150" fmla="*/ 4515814 w 12192001"/>
              <a:gd name="connsiteY150" fmla="*/ 2163671 h 2344739"/>
              <a:gd name="connsiteX151" fmla="*/ 4428543 w 12192001"/>
              <a:gd name="connsiteY151" fmla="*/ 2153020 h 2344739"/>
              <a:gd name="connsiteX152" fmla="*/ 4362875 w 12192001"/>
              <a:gd name="connsiteY152" fmla="*/ 2151674 h 2344739"/>
              <a:gd name="connsiteX153" fmla="*/ 4316966 w 12192001"/>
              <a:gd name="connsiteY153" fmla="*/ 2158289 h 2344739"/>
              <a:gd name="connsiteX154" fmla="*/ 4315110 w 12192001"/>
              <a:gd name="connsiteY154" fmla="*/ 2156948 h 2344739"/>
              <a:gd name="connsiteX155" fmla="*/ 4295144 w 12192001"/>
              <a:gd name="connsiteY155" fmla="*/ 2155069 h 2344739"/>
              <a:gd name="connsiteX156" fmla="*/ 4290064 w 12192001"/>
              <a:gd name="connsiteY156" fmla="*/ 2157986 h 2344739"/>
              <a:gd name="connsiteX157" fmla="*/ 4276142 w 12192001"/>
              <a:gd name="connsiteY157" fmla="*/ 2157740 h 2344739"/>
              <a:gd name="connsiteX158" fmla="*/ 4248117 w 12192001"/>
              <a:gd name="connsiteY158" fmla="*/ 2160064 h 2344739"/>
              <a:gd name="connsiteX159" fmla="*/ 4202051 w 12192001"/>
              <a:gd name="connsiteY159" fmla="*/ 2157269 h 2344739"/>
              <a:gd name="connsiteX160" fmla="*/ 4201745 w 12192001"/>
              <a:gd name="connsiteY160" fmla="*/ 2156010 h 2344739"/>
              <a:gd name="connsiteX161" fmla="*/ 4191248 w 12192001"/>
              <a:gd name="connsiteY161" fmla="*/ 2150376 h 2344739"/>
              <a:gd name="connsiteX162" fmla="*/ 4142745 w 12192001"/>
              <a:gd name="connsiteY162" fmla="*/ 2134511 h 2344739"/>
              <a:gd name="connsiteX163" fmla="*/ 4083097 w 12192001"/>
              <a:gd name="connsiteY163" fmla="*/ 2107978 h 2344739"/>
              <a:gd name="connsiteX164" fmla="*/ 4074546 w 12192001"/>
              <a:gd name="connsiteY164" fmla="*/ 2107143 h 2344739"/>
              <a:gd name="connsiteX165" fmla="*/ 4074427 w 12192001"/>
              <a:gd name="connsiteY165" fmla="*/ 2106844 h 2344739"/>
              <a:gd name="connsiteX166" fmla="*/ 4065510 w 12192001"/>
              <a:gd name="connsiteY166" fmla="*/ 2105400 h 2344739"/>
              <a:gd name="connsiteX167" fmla="*/ 4058954 w 12192001"/>
              <a:gd name="connsiteY167" fmla="*/ 2105618 h 2344739"/>
              <a:gd name="connsiteX168" fmla="*/ 4042364 w 12192001"/>
              <a:gd name="connsiteY168" fmla="*/ 2103997 h 2344739"/>
              <a:gd name="connsiteX169" fmla="*/ 4036997 w 12192001"/>
              <a:gd name="connsiteY169" fmla="*/ 2101563 h 2344739"/>
              <a:gd name="connsiteX170" fmla="*/ 4035363 w 12192001"/>
              <a:gd name="connsiteY170" fmla="*/ 2097896 h 2344739"/>
              <a:gd name="connsiteX171" fmla="*/ 4033778 w 12192001"/>
              <a:gd name="connsiteY171" fmla="*/ 2098131 h 2344739"/>
              <a:gd name="connsiteX172" fmla="*/ 4004538 w 12192001"/>
              <a:gd name="connsiteY172" fmla="*/ 2085563 h 2344739"/>
              <a:gd name="connsiteX173" fmla="*/ 3936846 w 12192001"/>
              <a:gd name="connsiteY173" fmla="*/ 2068106 h 2344739"/>
              <a:gd name="connsiteX174" fmla="*/ 3897275 w 12192001"/>
              <a:gd name="connsiteY174" fmla="*/ 2062451 h 2344739"/>
              <a:gd name="connsiteX175" fmla="*/ 3789760 w 12192001"/>
              <a:gd name="connsiteY175" fmla="*/ 2042213 h 2344739"/>
              <a:gd name="connsiteX176" fmla="*/ 3682513 w 12192001"/>
              <a:gd name="connsiteY176" fmla="*/ 2018290 h 2344739"/>
              <a:gd name="connsiteX177" fmla="*/ 3610035 w 12192001"/>
              <a:gd name="connsiteY177" fmla="*/ 1986019 h 2344739"/>
              <a:gd name="connsiteX178" fmla="*/ 3603855 w 12192001"/>
              <a:gd name="connsiteY178" fmla="*/ 1987381 h 2344739"/>
              <a:gd name="connsiteX179" fmla="*/ 3594736 w 12192001"/>
              <a:gd name="connsiteY179" fmla="*/ 1987545 h 2344739"/>
              <a:gd name="connsiteX180" fmla="*/ 3594501 w 12192001"/>
              <a:gd name="connsiteY180" fmla="*/ 1987276 h 2344739"/>
              <a:gd name="connsiteX181" fmla="*/ 3585978 w 12192001"/>
              <a:gd name="connsiteY181" fmla="*/ 1987966 h 2344739"/>
              <a:gd name="connsiteX182" fmla="*/ 3536135 w 12192001"/>
              <a:gd name="connsiteY182" fmla="*/ 1978267 h 2344739"/>
              <a:gd name="connsiteX183" fmla="*/ 3473223 w 12192001"/>
              <a:gd name="connsiteY183" fmla="*/ 1974606 h 2344739"/>
              <a:gd name="connsiteX184" fmla="*/ 3400728 w 12192001"/>
              <a:gd name="connsiteY184" fmla="*/ 1962558 h 2344739"/>
              <a:gd name="connsiteX185" fmla="*/ 3363888 w 12192001"/>
              <a:gd name="connsiteY185" fmla="*/ 1979510 h 2344739"/>
              <a:gd name="connsiteX186" fmla="*/ 3344026 w 12192001"/>
              <a:gd name="connsiteY186" fmla="*/ 1981192 h 2344739"/>
              <a:gd name="connsiteX187" fmla="*/ 3341698 w 12192001"/>
              <a:gd name="connsiteY187" fmla="*/ 1980217 h 2344739"/>
              <a:gd name="connsiteX188" fmla="*/ 3262356 w 12192001"/>
              <a:gd name="connsiteY188" fmla="*/ 1986094 h 2344739"/>
              <a:gd name="connsiteX189" fmla="*/ 3142556 w 12192001"/>
              <a:gd name="connsiteY189" fmla="*/ 1993869 h 2344739"/>
              <a:gd name="connsiteX190" fmla="*/ 3030291 w 12192001"/>
              <a:gd name="connsiteY190" fmla="*/ 1996512 h 2344739"/>
              <a:gd name="connsiteX191" fmla="*/ 2781569 w 12192001"/>
              <a:gd name="connsiteY191" fmla="*/ 2018333 h 2344739"/>
              <a:gd name="connsiteX192" fmla="*/ 2646527 w 12192001"/>
              <a:gd name="connsiteY192" fmla="*/ 2028869 h 2344739"/>
              <a:gd name="connsiteX193" fmla="*/ 2568028 w 12192001"/>
              <a:gd name="connsiteY193" fmla="*/ 2002628 h 2344739"/>
              <a:gd name="connsiteX194" fmla="*/ 2443255 w 12192001"/>
              <a:gd name="connsiteY194" fmla="*/ 2016529 h 2344739"/>
              <a:gd name="connsiteX195" fmla="*/ 2315112 w 12192001"/>
              <a:gd name="connsiteY195" fmla="*/ 2024996 h 2344739"/>
              <a:gd name="connsiteX196" fmla="*/ 2208578 w 12192001"/>
              <a:gd name="connsiteY196" fmla="*/ 2019763 h 2344739"/>
              <a:gd name="connsiteX197" fmla="*/ 2094665 w 12192001"/>
              <a:gd name="connsiteY197" fmla="*/ 2003052 h 2344739"/>
              <a:gd name="connsiteX198" fmla="*/ 1997356 w 12192001"/>
              <a:gd name="connsiteY198" fmla="*/ 1995032 h 2344739"/>
              <a:gd name="connsiteX199" fmla="*/ 1928172 w 12192001"/>
              <a:gd name="connsiteY199" fmla="*/ 2016977 h 2344739"/>
              <a:gd name="connsiteX200" fmla="*/ 1921650 w 12192001"/>
              <a:gd name="connsiteY200" fmla="*/ 2012146 h 2344739"/>
              <a:gd name="connsiteX201" fmla="*/ 1873080 w 12192001"/>
              <a:gd name="connsiteY201" fmla="*/ 2013741 h 2344739"/>
              <a:gd name="connsiteX202" fmla="*/ 1786655 w 12192001"/>
              <a:gd name="connsiteY202" fmla="*/ 2041363 h 2344739"/>
              <a:gd name="connsiteX203" fmla="*/ 1738204 w 12192001"/>
              <a:gd name="connsiteY203" fmla="*/ 2036312 h 2344739"/>
              <a:gd name="connsiteX204" fmla="*/ 1675071 w 12192001"/>
              <a:gd name="connsiteY204" fmla="*/ 2019963 h 2344739"/>
              <a:gd name="connsiteX205" fmla="*/ 1608669 w 12192001"/>
              <a:gd name="connsiteY205" fmla="*/ 2013066 h 2344739"/>
              <a:gd name="connsiteX206" fmla="*/ 1496110 w 12192001"/>
              <a:gd name="connsiteY206" fmla="*/ 1987476 h 2344739"/>
              <a:gd name="connsiteX207" fmla="*/ 1149979 w 12192001"/>
              <a:gd name="connsiteY207" fmla="*/ 1938041 h 2344739"/>
              <a:gd name="connsiteX208" fmla="*/ 858269 w 12192001"/>
              <a:gd name="connsiteY208" fmla="*/ 1928608 h 2344739"/>
              <a:gd name="connsiteX209" fmla="*/ 837540 w 12192001"/>
              <a:gd name="connsiteY209" fmla="*/ 1929821 h 2344739"/>
              <a:gd name="connsiteX210" fmla="*/ 816809 w 12192001"/>
              <a:gd name="connsiteY210" fmla="*/ 1927857 h 2344739"/>
              <a:gd name="connsiteX211" fmla="*/ 811506 w 12192001"/>
              <a:gd name="connsiteY211" fmla="*/ 1930751 h 2344739"/>
              <a:gd name="connsiteX212" fmla="*/ 797041 w 12192001"/>
              <a:gd name="connsiteY212" fmla="*/ 1930446 h 2344739"/>
              <a:gd name="connsiteX213" fmla="*/ 767901 w 12192001"/>
              <a:gd name="connsiteY213" fmla="*/ 1932653 h 2344739"/>
              <a:gd name="connsiteX214" fmla="*/ 763053 w 12192001"/>
              <a:gd name="connsiteY214" fmla="*/ 1930432 h 2344739"/>
              <a:gd name="connsiteX215" fmla="*/ 720047 w 12192001"/>
              <a:gd name="connsiteY215" fmla="*/ 1929661 h 2344739"/>
              <a:gd name="connsiteX216" fmla="*/ 719742 w 12192001"/>
              <a:gd name="connsiteY216" fmla="*/ 1928399 h 2344739"/>
              <a:gd name="connsiteX217" fmla="*/ 708875 w 12192001"/>
              <a:gd name="connsiteY217" fmla="*/ 1922722 h 2344739"/>
              <a:gd name="connsiteX218" fmla="*/ 596792 w 12192001"/>
              <a:gd name="connsiteY218" fmla="*/ 1879864 h 2344739"/>
              <a:gd name="connsiteX219" fmla="*/ 578535 w 12192001"/>
              <a:gd name="connsiteY219" fmla="*/ 1877212 h 2344739"/>
              <a:gd name="connsiteX220" fmla="*/ 571717 w 12192001"/>
              <a:gd name="connsiteY220" fmla="*/ 1877401 h 2344739"/>
              <a:gd name="connsiteX221" fmla="*/ 445099 w 12192001"/>
              <a:gd name="connsiteY221" fmla="*/ 1839371 h 2344739"/>
              <a:gd name="connsiteX222" fmla="*/ 404015 w 12192001"/>
              <a:gd name="connsiteY222" fmla="*/ 1833548 h 2344739"/>
              <a:gd name="connsiteX223" fmla="*/ 292435 w 12192001"/>
              <a:gd name="connsiteY223" fmla="*/ 1812852 h 2344739"/>
              <a:gd name="connsiteX224" fmla="*/ 118381 w 12192001"/>
              <a:gd name="connsiteY224" fmla="*/ 1761047 h 2344739"/>
              <a:gd name="connsiteX225" fmla="*/ 15526 w 12192001"/>
              <a:gd name="connsiteY225" fmla="*/ 1758191 h 2344739"/>
              <a:gd name="connsiteX226" fmla="*/ 2 w 12192001"/>
              <a:gd name="connsiteY226" fmla="*/ 1752722 h 2344739"/>
              <a:gd name="connsiteX227" fmla="*/ 1 w 12192001"/>
              <a:gd name="connsiteY227" fmla="*/ 762497 h 2344739"/>
              <a:gd name="connsiteX228" fmla="*/ 0 w 12192001"/>
              <a:gd name="connsiteY228" fmla="*/ 762497 h 2344739"/>
              <a:gd name="connsiteX229" fmla="*/ 0 w 12192001"/>
              <a:gd name="connsiteY229" fmla="*/ 222213 h 2344739"/>
              <a:gd name="connsiteX230" fmla="*/ 0 w 12192001"/>
              <a:gd name="connsiteY230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20047 w 12192001"/>
              <a:gd name="connsiteY213" fmla="*/ 1929661 h 2344739"/>
              <a:gd name="connsiteX214" fmla="*/ 719742 w 12192001"/>
              <a:gd name="connsiteY214" fmla="*/ 1928399 h 2344739"/>
              <a:gd name="connsiteX215" fmla="*/ 708875 w 12192001"/>
              <a:gd name="connsiteY215" fmla="*/ 1922722 h 2344739"/>
              <a:gd name="connsiteX216" fmla="*/ 596792 w 12192001"/>
              <a:gd name="connsiteY216" fmla="*/ 1879864 h 2344739"/>
              <a:gd name="connsiteX217" fmla="*/ 578535 w 12192001"/>
              <a:gd name="connsiteY217" fmla="*/ 1877212 h 2344739"/>
              <a:gd name="connsiteX218" fmla="*/ 571717 w 12192001"/>
              <a:gd name="connsiteY218" fmla="*/ 1877401 h 2344739"/>
              <a:gd name="connsiteX219" fmla="*/ 445099 w 12192001"/>
              <a:gd name="connsiteY219" fmla="*/ 1839371 h 2344739"/>
              <a:gd name="connsiteX220" fmla="*/ 404015 w 12192001"/>
              <a:gd name="connsiteY220" fmla="*/ 1833548 h 2344739"/>
              <a:gd name="connsiteX221" fmla="*/ 292435 w 12192001"/>
              <a:gd name="connsiteY221" fmla="*/ 1812852 h 2344739"/>
              <a:gd name="connsiteX222" fmla="*/ 118381 w 12192001"/>
              <a:gd name="connsiteY222" fmla="*/ 1761047 h 2344739"/>
              <a:gd name="connsiteX223" fmla="*/ 15526 w 12192001"/>
              <a:gd name="connsiteY223" fmla="*/ 1758191 h 2344739"/>
              <a:gd name="connsiteX224" fmla="*/ 2 w 12192001"/>
              <a:gd name="connsiteY224" fmla="*/ 1752722 h 2344739"/>
              <a:gd name="connsiteX225" fmla="*/ 1 w 12192001"/>
              <a:gd name="connsiteY225" fmla="*/ 762497 h 2344739"/>
              <a:gd name="connsiteX226" fmla="*/ 0 w 12192001"/>
              <a:gd name="connsiteY226" fmla="*/ 762497 h 2344739"/>
              <a:gd name="connsiteX227" fmla="*/ 0 w 12192001"/>
              <a:gd name="connsiteY227" fmla="*/ 222213 h 2344739"/>
              <a:gd name="connsiteX228" fmla="*/ 0 w 12192001"/>
              <a:gd name="connsiteY228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67901 w 12192001"/>
              <a:gd name="connsiteY211" fmla="*/ 1932653 h 2344739"/>
              <a:gd name="connsiteX212" fmla="*/ 720047 w 12192001"/>
              <a:gd name="connsiteY212" fmla="*/ 1929661 h 2344739"/>
              <a:gd name="connsiteX213" fmla="*/ 719742 w 12192001"/>
              <a:gd name="connsiteY213" fmla="*/ 1928399 h 2344739"/>
              <a:gd name="connsiteX214" fmla="*/ 708875 w 12192001"/>
              <a:gd name="connsiteY214" fmla="*/ 1922722 h 2344739"/>
              <a:gd name="connsiteX215" fmla="*/ 596792 w 12192001"/>
              <a:gd name="connsiteY215" fmla="*/ 1879864 h 2344739"/>
              <a:gd name="connsiteX216" fmla="*/ 578535 w 12192001"/>
              <a:gd name="connsiteY216" fmla="*/ 1877212 h 2344739"/>
              <a:gd name="connsiteX217" fmla="*/ 571717 w 12192001"/>
              <a:gd name="connsiteY217" fmla="*/ 1877401 h 2344739"/>
              <a:gd name="connsiteX218" fmla="*/ 445099 w 12192001"/>
              <a:gd name="connsiteY218" fmla="*/ 1839371 h 2344739"/>
              <a:gd name="connsiteX219" fmla="*/ 404015 w 12192001"/>
              <a:gd name="connsiteY219" fmla="*/ 1833548 h 2344739"/>
              <a:gd name="connsiteX220" fmla="*/ 292435 w 12192001"/>
              <a:gd name="connsiteY220" fmla="*/ 1812852 h 2344739"/>
              <a:gd name="connsiteX221" fmla="*/ 118381 w 12192001"/>
              <a:gd name="connsiteY221" fmla="*/ 1761047 h 2344739"/>
              <a:gd name="connsiteX222" fmla="*/ 15526 w 12192001"/>
              <a:gd name="connsiteY222" fmla="*/ 1758191 h 2344739"/>
              <a:gd name="connsiteX223" fmla="*/ 2 w 12192001"/>
              <a:gd name="connsiteY223" fmla="*/ 1752722 h 2344739"/>
              <a:gd name="connsiteX224" fmla="*/ 1 w 12192001"/>
              <a:gd name="connsiteY224" fmla="*/ 762497 h 2344739"/>
              <a:gd name="connsiteX225" fmla="*/ 0 w 12192001"/>
              <a:gd name="connsiteY225" fmla="*/ 762497 h 2344739"/>
              <a:gd name="connsiteX226" fmla="*/ 0 w 12192001"/>
              <a:gd name="connsiteY226" fmla="*/ 222213 h 2344739"/>
              <a:gd name="connsiteX227" fmla="*/ 0 w 12192001"/>
              <a:gd name="connsiteY227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762497 h 2344739"/>
              <a:gd name="connsiteX225" fmla="*/ 0 w 12192001"/>
              <a:gd name="connsiteY225" fmla="*/ 222213 h 2344739"/>
              <a:gd name="connsiteX226" fmla="*/ 0 w 12192001"/>
              <a:gd name="connsiteY22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222213 h 2344739"/>
              <a:gd name="connsiteX225" fmla="*/ 0 w 12192001"/>
              <a:gd name="connsiteY225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53521 w 12193149"/>
              <a:gd name="connsiteY90" fmla="*/ 1957169 h 2344739"/>
              <a:gd name="connsiteX91" fmla="*/ 8321252 w 12193149"/>
              <a:gd name="connsiteY91" fmla="*/ 1974587 h 2344739"/>
              <a:gd name="connsiteX92" fmla="*/ 8315581 w 12193149"/>
              <a:gd name="connsiteY92" fmla="*/ 1974913 h 2344739"/>
              <a:gd name="connsiteX93" fmla="*/ 8296322 w 12193149"/>
              <a:gd name="connsiteY93" fmla="*/ 1988808 h 2344739"/>
              <a:gd name="connsiteX94" fmla="*/ 8285424 w 12193149"/>
              <a:gd name="connsiteY94" fmla="*/ 1994631 h 2344739"/>
              <a:gd name="connsiteX95" fmla="*/ 8284298 w 12193149"/>
              <a:gd name="connsiteY95" fmla="*/ 1999074 h 2344739"/>
              <a:gd name="connsiteX96" fmla="*/ 8267224 w 12193149"/>
              <a:gd name="connsiteY96" fmla="*/ 2006249 h 2344739"/>
              <a:gd name="connsiteX97" fmla="*/ 8264525 w 12193149"/>
              <a:gd name="connsiteY97" fmla="*/ 2006019 h 2344739"/>
              <a:gd name="connsiteX98" fmla="*/ 8253181 w 12193149"/>
              <a:gd name="connsiteY98" fmla="*/ 2015862 h 2344739"/>
              <a:gd name="connsiteX99" fmla="*/ 8246982 w 12193149"/>
              <a:gd name="connsiteY99" fmla="*/ 2028854 h 2344739"/>
              <a:gd name="connsiteX100" fmla="*/ 8091420 w 12193149"/>
              <a:gd name="connsiteY100" fmla="*/ 2075015 h 2344739"/>
              <a:gd name="connsiteX101" fmla="*/ 7906555 w 12193149"/>
              <a:gd name="connsiteY101" fmla="*/ 2116988 h 2344739"/>
              <a:gd name="connsiteX102" fmla="*/ 7719893 w 12193149"/>
              <a:gd name="connsiteY102" fmla="*/ 2142703 h 2344739"/>
              <a:gd name="connsiteX103" fmla="*/ 7615495 w 12193149"/>
              <a:gd name="connsiteY103" fmla="*/ 2139232 h 2344739"/>
              <a:gd name="connsiteX104" fmla="*/ 7528691 w 12193149"/>
              <a:gd name="connsiteY104" fmla="*/ 2145060 h 2344739"/>
              <a:gd name="connsiteX105" fmla="*/ 7520719 w 12193149"/>
              <a:gd name="connsiteY105" fmla="*/ 2147613 h 2344739"/>
              <a:gd name="connsiteX106" fmla="*/ 7508559 w 12193149"/>
              <a:gd name="connsiteY106" fmla="*/ 2148948 h 2344739"/>
              <a:gd name="connsiteX107" fmla="*/ 7508188 w 12193149"/>
              <a:gd name="connsiteY107" fmla="*/ 2148621 h 2344739"/>
              <a:gd name="connsiteX108" fmla="*/ 7496943 w 12193149"/>
              <a:gd name="connsiteY108" fmla="*/ 2150573 h 2344739"/>
              <a:gd name="connsiteX109" fmla="*/ 7406539 w 12193149"/>
              <a:gd name="connsiteY109" fmla="*/ 2142468 h 2344739"/>
              <a:gd name="connsiteX110" fmla="*/ 7219707 w 12193149"/>
              <a:gd name="connsiteY110" fmla="*/ 2156680 h 2344739"/>
              <a:gd name="connsiteX111" fmla="*/ 7202249 w 12193149"/>
              <a:gd name="connsiteY111" fmla="*/ 2161230 h 2344739"/>
              <a:gd name="connsiteX112" fmla="*/ 7198152 w 12193149"/>
              <a:gd name="connsiteY112" fmla="*/ 2166588 h 2344739"/>
              <a:gd name="connsiteX113" fmla="*/ 7171956 w 12193149"/>
              <a:gd name="connsiteY113" fmla="*/ 2171236 h 2344739"/>
              <a:gd name="connsiteX114" fmla="*/ 7098136 w 12193149"/>
              <a:gd name="connsiteY114" fmla="*/ 2183464 h 2344739"/>
              <a:gd name="connsiteX115" fmla="*/ 7019644 w 12193149"/>
              <a:gd name="connsiteY115" fmla="*/ 2183090 h 2344739"/>
              <a:gd name="connsiteX116" fmla="*/ 6905294 w 12193149"/>
              <a:gd name="connsiteY116" fmla="*/ 2212596 h 2344739"/>
              <a:gd name="connsiteX117" fmla="*/ 6709370 w 12193149"/>
              <a:gd name="connsiteY117" fmla="*/ 2240551 h 2344739"/>
              <a:gd name="connsiteX118" fmla="*/ 6550602 w 12193149"/>
              <a:gd name="connsiteY118" fmla="*/ 2269327 h 2344739"/>
              <a:gd name="connsiteX119" fmla="*/ 6318708 w 12193149"/>
              <a:gd name="connsiteY119" fmla="*/ 2316127 h 2344739"/>
              <a:gd name="connsiteX120" fmla="*/ 6169822 w 12193149"/>
              <a:gd name="connsiteY120" fmla="*/ 2318214 h 2344739"/>
              <a:gd name="connsiteX121" fmla="*/ 6074996 w 12193149"/>
              <a:gd name="connsiteY121" fmla="*/ 2338676 h 2344739"/>
              <a:gd name="connsiteX122" fmla="*/ 6069677 w 12193149"/>
              <a:gd name="connsiteY122" fmla="*/ 2337139 h 2344739"/>
              <a:gd name="connsiteX123" fmla="*/ 6049786 w 12193149"/>
              <a:gd name="connsiteY123" fmla="*/ 2337822 h 2344739"/>
              <a:gd name="connsiteX124" fmla="*/ 6042433 w 12193149"/>
              <a:gd name="connsiteY124" fmla="*/ 2329473 h 2344739"/>
              <a:gd name="connsiteX125" fmla="*/ 6011238 w 12193149"/>
              <a:gd name="connsiteY125" fmla="*/ 2324380 h 2344739"/>
              <a:gd name="connsiteX126" fmla="*/ 5958523 w 12193149"/>
              <a:gd name="connsiteY126" fmla="*/ 2328024 h 2344739"/>
              <a:gd name="connsiteX127" fmla="*/ 5760067 w 12193149"/>
              <a:gd name="connsiteY127" fmla="*/ 2343716 h 2344739"/>
              <a:gd name="connsiteX128" fmla="*/ 5628108 w 12193149"/>
              <a:gd name="connsiteY128" fmla="*/ 2344739 h 2344739"/>
              <a:gd name="connsiteX129" fmla="*/ 5472054 w 12193149"/>
              <a:gd name="connsiteY129" fmla="*/ 2330719 h 2344739"/>
              <a:gd name="connsiteX130" fmla="*/ 5433909 w 12193149"/>
              <a:gd name="connsiteY130" fmla="*/ 2319466 h 2344739"/>
              <a:gd name="connsiteX131" fmla="*/ 5382817 w 12193149"/>
              <a:gd name="connsiteY131" fmla="*/ 2301764 h 2344739"/>
              <a:gd name="connsiteX132" fmla="*/ 5262912 w 12193149"/>
              <a:gd name="connsiteY132" fmla="*/ 2281347 h 2344739"/>
              <a:gd name="connsiteX133" fmla="*/ 5224109 w 12193149"/>
              <a:gd name="connsiteY133" fmla="*/ 2270223 h 2344739"/>
              <a:gd name="connsiteX134" fmla="*/ 5175808 w 12193149"/>
              <a:gd name="connsiteY134" fmla="*/ 2267233 h 2344739"/>
              <a:gd name="connsiteX135" fmla="*/ 5157702 w 12193149"/>
              <a:gd name="connsiteY135" fmla="*/ 2260010 h 2344739"/>
              <a:gd name="connsiteX136" fmla="*/ 5143747 w 12193149"/>
              <a:gd name="connsiteY136" fmla="*/ 2256610 h 2344739"/>
              <a:gd name="connsiteX137" fmla="*/ 5140744 w 12193149"/>
              <a:gd name="connsiteY137" fmla="*/ 2254509 h 2344739"/>
              <a:gd name="connsiteX138" fmla="*/ 5122807 w 12193149"/>
              <a:gd name="connsiteY138" fmla="*/ 2243656 h 2344739"/>
              <a:gd name="connsiteX139" fmla="*/ 5066938 w 12193149"/>
              <a:gd name="connsiteY139" fmla="*/ 2250227 h 2344739"/>
              <a:gd name="connsiteX140" fmla="*/ 5012662 w 12193149"/>
              <a:gd name="connsiteY140" fmla="*/ 2233846 h 2344739"/>
              <a:gd name="connsiteX141" fmla="*/ 4841589 w 12193149"/>
              <a:gd name="connsiteY141" fmla="*/ 2209829 h 2344739"/>
              <a:gd name="connsiteX142" fmla="*/ 4763595 w 12193149"/>
              <a:gd name="connsiteY142" fmla="*/ 2182061 h 2344739"/>
              <a:gd name="connsiteX143" fmla="*/ 4724334 w 12193149"/>
              <a:gd name="connsiteY143" fmla="*/ 2173047 h 2344739"/>
              <a:gd name="connsiteX144" fmla="*/ 4722324 w 12193149"/>
              <a:gd name="connsiteY144" fmla="*/ 2172298 h 2344739"/>
              <a:gd name="connsiteX145" fmla="*/ 4723259 w 12193149"/>
              <a:gd name="connsiteY145" fmla="*/ 2172087 h 2344739"/>
              <a:gd name="connsiteX146" fmla="*/ 4718350 w 12193149"/>
              <a:gd name="connsiteY146" fmla="*/ 2170817 h 2344739"/>
              <a:gd name="connsiteX147" fmla="*/ 4722324 w 12193149"/>
              <a:gd name="connsiteY147" fmla="*/ 2172298 h 2344739"/>
              <a:gd name="connsiteX148" fmla="*/ 4716674 w 12193149"/>
              <a:gd name="connsiteY148" fmla="*/ 2173573 h 2344739"/>
              <a:gd name="connsiteX149" fmla="*/ 4516962 w 12193149"/>
              <a:gd name="connsiteY149" fmla="*/ 2163671 h 2344739"/>
              <a:gd name="connsiteX150" fmla="*/ 4429691 w 12193149"/>
              <a:gd name="connsiteY150" fmla="*/ 2153020 h 2344739"/>
              <a:gd name="connsiteX151" fmla="*/ 4364023 w 12193149"/>
              <a:gd name="connsiteY151" fmla="*/ 2151674 h 2344739"/>
              <a:gd name="connsiteX152" fmla="*/ 4318114 w 12193149"/>
              <a:gd name="connsiteY152" fmla="*/ 2158289 h 2344739"/>
              <a:gd name="connsiteX153" fmla="*/ 4316258 w 12193149"/>
              <a:gd name="connsiteY153" fmla="*/ 2156948 h 2344739"/>
              <a:gd name="connsiteX154" fmla="*/ 4296292 w 12193149"/>
              <a:gd name="connsiteY154" fmla="*/ 2155069 h 2344739"/>
              <a:gd name="connsiteX155" fmla="*/ 4291212 w 12193149"/>
              <a:gd name="connsiteY155" fmla="*/ 2157986 h 2344739"/>
              <a:gd name="connsiteX156" fmla="*/ 4277290 w 12193149"/>
              <a:gd name="connsiteY156" fmla="*/ 2157740 h 2344739"/>
              <a:gd name="connsiteX157" fmla="*/ 4249265 w 12193149"/>
              <a:gd name="connsiteY157" fmla="*/ 2160064 h 2344739"/>
              <a:gd name="connsiteX158" fmla="*/ 4203199 w 12193149"/>
              <a:gd name="connsiteY158" fmla="*/ 2157269 h 2344739"/>
              <a:gd name="connsiteX159" fmla="*/ 4202893 w 12193149"/>
              <a:gd name="connsiteY159" fmla="*/ 2156010 h 2344739"/>
              <a:gd name="connsiteX160" fmla="*/ 4192396 w 12193149"/>
              <a:gd name="connsiteY160" fmla="*/ 2150376 h 2344739"/>
              <a:gd name="connsiteX161" fmla="*/ 4143893 w 12193149"/>
              <a:gd name="connsiteY161" fmla="*/ 2134511 h 2344739"/>
              <a:gd name="connsiteX162" fmla="*/ 4084245 w 12193149"/>
              <a:gd name="connsiteY162" fmla="*/ 2107978 h 2344739"/>
              <a:gd name="connsiteX163" fmla="*/ 4075694 w 12193149"/>
              <a:gd name="connsiteY163" fmla="*/ 2107143 h 2344739"/>
              <a:gd name="connsiteX164" fmla="*/ 4075575 w 12193149"/>
              <a:gd name="connsiteY164" fmla="*/ 2106844 h 2344739"/>
              <a:gd name="connsiteX165" fmla="*/ 4066658 w 12193149"/>
              <a:gd name="connsiteY165" fmla="*/ 2105400 h 2344739"/>
              <a:gd name="connsiteX166" fmla="*/ 4060102 w 12193149"/>
              <a:gd name="connsiteY166" fmla="*/ 2105618 h 2344739"/>
              <a:gd name="connsiteX167" fmla="*/ 4043512 w 12193149"/>
              <a:gd name="connsiteY167" fmla="*/ 2103997 h 2344739"/>
              <a:gd name="connsiteX168" fmla="*/ 4038145 w 12193149"/>
              <a:gd name="connsiteY168" fmla="*/ 2101563 h 2344739"/>
              <a:gd name="connsiteX169" fmla="*/ 4036511 w 12193149"/>
              <a:gd name="connsiteY169" fmla="*/ 2097896 h 2344739"/>
              <a:gd name="connsiteX170" fmla="*/ 4034926 w 12193149"/>
              <a:gd name="connsiteY170" fmla="*/ 2098131 h 2344739"/>
              <a:gd name="connsiteX171" fmla="*/ 4005686 w 12193149"/>
              <a:gd name="connsiteY171" fmla="*/ 2085563 h 2344739"/>
              <a:gd name="connsiteX172" fmla="*/ 3937994 w 12193149"/>
              <a:gd name="connsiteY172" fmla="*/ 2068106 h 2344739"/>
              <a:gd name="connsiteX173" fmla="*/ 3898423 w 12193149"/>
              <a:gd name="connsiteY173" fmla="*/ 2062451 h 2344739"/>
              <a:gd name="connsiteX174" fmla="*/ 3790908 w 12193149"/>
              <a:gd name="connsiteY174" fmla="*/ 2042213 h 2344739"/>
              <a:gd name="connsiteX175" fmla="*/ 3683661 w 12193149"/>
              <a:gd name="connsiteY175" fmla="*/ 2018290 h 2344739"/>
              <a:gd name="connsiteX176" fmla="*/ 3611183 w 12193149"/>
              <a:gd name="connsiteY176" fmla="*/ 1986019 h 2344739"/>
              <a:gd name="connsiteX177" fmla="*/ 3605003 w 12193149"/>
              <a:gd name="connsiteY177" fmla="*/ 1987381 h 2344739"/>
              <a:gd name="connsiteX178" fmla="*/ 3595884 w 12193149"/>
              <a:gd name="connsiteY178" fmla="*/ 1987545 h 2344739"/>
              <a:gd name="connsiteX179" fmla="*/ 3595649 w 12193149"/>
              <a:gd name="connsiteY179" fmla="*/ 1987276 h 2344739"/>
              <a:gd name="connsiteX180" fmla="*/ 3587126 w 12193149"/>
              <a:gd name="connsiteY180" fmla="*/ 1987966 h 2344739"/>
              <a:gd name="connsiteX181" fmla="*/ 3537283 w 12193149"/>
              <a:gd name="connsiteY181" fmla="*/ 1978267 h 2344739"/>
              <a:gd name="connsiteX182" fmla="*/ 3474371 w 12193149"/>
              <a:gd name="connsiteY182" fmla="*/ 1974606 h 2344739"/>
              <a:gd name="connsiteX183" fmla="*/ 3401876 w 12193149"/>
              <a:gd name="connsiteY183" fmla="*/ 1962558 h 2344739"/>
              <a:gd name="connsiteX184" fmla="*/ 3365036 w 12193149"/>
              <a:gd name="connsiteY184" fmla="*/ 1979510 h 2344739"/>
              <a:gd name="connsiteX185" fmla="*/ 3345174 w 12193149"/>
              <a:gd name="connsiteY185" fmla="*/ 1981192 h 2344739"/>
              <a:gd name="connsiteX186" fmla="*/ 3342846 w 12193149"/>
              <a:gd name="connsiteY186" fmla="*/ 1980217 h 2344739"/>
              <a:gd name="connsiteX187" fmla="*/ 3263504 w 12193149"/>
              <a:gd name="connsiteY187" fmla="*/ 1986094 h 2344739"/>
              <a:gd name="connsiteX188" fmla="*/ 3143704 w 12193149"/>
              <a:gd name="connsiteY188" fmla="*/ 1993869 h 2344739"/>
              <a:gd name="connsiteX189" fmla="*/ 3031439 w 12193149"/>
              <a:gd name="connsiteY189" fmla="*/ 1996512 h 2344739"/>
              <a:gd name="connsiteX190" fmla="*/ 2782717 w 12193149"/>
              <a:gd name="connsiteY190" fmla="*/ 2018333 h 2344739"/>
              <a:gd name="connsiteX191" fmla="*/ 2647675 w 12193149"/>
              <a:gd name="connsiteY191" fmla="*/ 2028869 h 2344739"/>
              <a:gd name="connsiteX192" fmla="*/ 2569176 w 12193149"/>
              <a:gd name="connsiteY192" fmla="*/ 2002628 h 2344739"/>
              <a:gd name="connsiteX193" fmla="*/ 2444403 w 12193149"/>
              <a:gd name="connsiteY193" fmla="*/ 2016529 h 2344739"/>
              <a:gd name="connsiteX194" fmla="*/ 2316260 w 12193149"/>
              <a:gd name="connsiteY194" fmla="*/ 2024996 h 2344739"/>
              <a:gd name="connsiteX195" fmla="*/ 2209726 w 12193149"/>
              <a:gd name="connsiteY195" fmla="*/ 2019763 h 2344739"/>
              <a:gd name="connsiteX196" fmla="*/ 2095813 w 12193149"/>
              <a:gd name="connsiteY196" fmla="*/ 2003052 h 2344739"/>
              <a:gd name="connsiteX197" fmla="*/ 1998504 w 12193149"/>
              <a:gd name="connsiteY197" fmla="*/ 1995032 h 2344739"/>
              <a:gd name="connsiteX198" fmla="*/ 1929320 w 12193149"/>
              <a:gd name="connsiteY198" fmla="*/ 2016977 h 2344739"/>
              <a:gd name="connsiteX199" fmla="*/ 1922798 w 12193149"/>
              <a:gd name="connsiteY199" fmla="*/ 2012146 h 2344739"/>
              <a:gd name="connsiteX200" fmla="*/ 1874228 w 12193149"/>
              <a:gd name="connsiteY200" fmla="*/ 2013741 h 2344739"/>
              <a:gd name="connsiteX201" fmla="*/ 1787803 w 12193149"/>
              <a:gd name="connsiteY201" fmla="*/ 2041363 h 2344739"/>
              <a:gd name="connsiteX202" fmla="*/ 1739352 w 12193149"/>
              <a:gd name="connsiteY202" fmla="*/ 2036312 h 2344739"/>
              <a:gd name="connsiteX203" fmla="*/ 1676219 w 12193149"/>
              <a:gd name="connsiteY203" fmla="*/ 2019963 h 2344739"/>
              <a:gd name="connsiteX204" fmla="*/ 1609817 w 12193149"/>
              <a:gd name="connsiteY204" fmla="*/ 2013066 h 2344739"/>
              <a:gd name="connsiteX205" fmla="*/ 1497258 w 12193149"/>
              <a:gd name="connsiteY205" fmla="*/ 1987476 h 2344739"/>
              <a:gd name="connsiteX206" fmla="*/ 1151127 w 12193149"/>
              <a:gd name="connsiteY206" fmla="*/ 1938041 h 2344739"/>
              <a:gd name="connsiteX207" fmla="*/ 859417 w 12193149"/>
              <a:gd name="connsiteY207" fmla="*/ 1928608 h 2344739"/>
              <a:gd name="connsiteX208" fmla="*/ 838688 w 12193149"/>
              <a:gd name="connsiteY208" fmla="*/ 1929821 h 2344739"/>
              <a:gd name="connsiteX209" fmla="*/ 817957 w 12193149"/>
              <a:gd name="connsiteY209" fmla="*/ 1927857 h 2344739"/>
              <a:gd name="connsiteX210" fmla="*/ 812654 w 12193149"/>
              <a:gd name="connsiteY210" fmla="*/ 1930751 h 2344739"/>
              <a:gd name="connsiteX211" fmla="*/ 721195 w 12193149"/>
              <a:gd name="connsiteY211" fmla="*/ 1929661 h 2344739"/>
              <a:gd name="connsiteX212" fmla="*/ 720890 w 12193149"/>
              <a:gd name="connsiteY212" fmla="*/ 1928399 h 2344739"/>
              <a:gd name="connsiteX213" fmla="*/ 710023 w 12193149"/>
              <a:gd name="connsiteY213" fmla="*/ 1922722 h 2344739"/>
              <a:gd name="connsiteX214" fmla="*/ 597940 w 12193149"/>
              <a:gd name="connsiteY214" fmla="*/ 1879864 h 2344739"/>
              <a:gd name="connsiteX215" fmla="*/ 579683 w 12193149"/>
              <a:gd name="connsiteY215" fmla="*/ 1877212 h 2344739"/>
              <a:gd name="connsiteX216" fmla="*/ 572865 w 12193149"/>
              <a:gd name="connsiteY216" fmla="*/ 1877401 h 2344739"/>
              <a:gd name="connsiteX217" fmla="*/ 446247 w 12193149"/>
              <a:gd name="connsiteY217" fmla="*/ 1839371 h 2344739"/>
              <a:gd name="connsiteX218" fmla="*/ 405163 w 12193149"/>
              <a:gd name="connsiteY218" fmla="*/ 1833548 h 2344739"/>
              <a:gd name="connsiteX219" fmla="*/ 293583 w 12193149"/>
              <a:gd name="connsiteY219" fmla="*/ 1812852 h 2344739"/>
              <a:gd name="connsiteX220" fmla="*/ 119529 w 12193149"/>
              <a:gd name="connsiteY220" fmla="*/ 1761047 h 2344739"/>
              <a:gd name="connsiteX221" fmla="*/ 16674 w 12193149"/>
              <a:gd name="connsiteY221" fmla="*/ 1758191 h 2344739"/>
              <a:gd name="connsiteX222" fmla="*/ 1150 w 12193149"/>
              <a:gd name="connsiteY222" fmla="*/ 1752722 h 2344739"/>
              <a:gd name="connsiteX223" fmla="*/ 1148 w 12193149"/>
              <a:gd name="connsiteY223" fmla="*/ 222213 h 2344739"/>
              <a:gd name="connsiteX224" fmla="*/ 1148 w 12193149"/>
              <a:gd name="connsiteY224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21252 w 12193149"/>
              <a:gd name="connsiteY90" fmla="*/ 1974587 h 2344739"/>
              <a:gd name="connsiteX91" fmla="*/ 8315581 w 12193149"/>
              <a:gd name="connsiteY91" fmla="*/ 1974913 h 2344739"/>
              <a:gd name="connsiteX92" fmla="*/ 8296322 w 12193149"/>
              <a:gd name="connsiteY92" fmla="*/ 1988808 h 2344739"/>
              <a:gd name="connsiteX93" fmla="*/ 8285424 w 12193149"/>
              <a:gd name="connsiteY93" fmla="*/ 1994631 h 2344739"/>
              <a:gd name="connsiteX94" fmla="*/ 8284298 w 12193149"/>
              <a:gd name="connsiteY94" fmla="*/ 1999074 h 2344739"/>
              <a:gd name="connsiteX95" fmla="*/ 8267224 w 12193149"/>
              <a:gd name="connsiteY95" fmla="*/ 2006249 h 2344739"/>
              <a:gd name="connsiteX96" fmla="*/ 8264525 w 12193149"/>
              <a:gd name="connsiteY96" fmla="*/ 2006019 h 2344739"/>
              <a:gd name="connsiteX97" fmla="*/ 8253181 w 12193149"/>
              <a:gd name="connsiteY97" fmla="*/ 2015862 h 2344739"/>
              <a:gd name="connsiteX98" fmla="*/ 8246982 w 12193149"/>
              <a:gd name="connsiteY98" fmla="*/ 2028854 h 2344739"/>
              <a:gd name="connsiteX99" fmla="*/ 8091420 w 12193149"/>
              <a:gd name="connsiteY99" fmla="*/ 2075015 h 2344739"/>
              <a:gd name="connsiteX100" fmla="*/ 7906555 w 12193149"/>
              <a:gd name="connsiteY100" fmla="*/ 2116988 h 2344739"/>
              <a:gd name="connsiteX101" fmla="*/ 7719893 w 12193149"/>
              <a:gd name="connsiteY101" fmla="*/ 2142703 h 2344739"/>
              <a:gd name="connsiteX102" fmla="*/ 7615495 w 12193149"/>
              <a:gd name="connsiteY102" fmla="*/ 2139232 h 2344739"/>
              <a:gd name="connsiteX103" fmla="*/ 7528691 w 12193149"/>
              <a:gd name="connsiteY103" fmla="*/ 2145060 h 2344739"/>
              <a:gd name="connsiteX104" fmla="*/ 7520719 w 12193149"/>
              <a:gd name="connsiteY104" fmla="*/ 2147613 h 2344739"/>
              <a:gd name="connsiteX105" fmla="*/ 7508559 w 12193149"/>
              <a:gd name="connsiteY105" fmla="*/ 2148948 h 2344739"/>
              <a:gd name="connsiteX106" fmla="*/ 7508188 w 12193149"/>
              <a:gd name="connsiteY106" fmla="*/ 2148621 h 2344739"/>
              <a:gd name="connsiteX107" fmla="*/ 7496943 w 12193149"/>
              <a:gd name="connsiteY107" fmla="*/ 2150573 h 2344739"/>
              <a:gd name="connsiteX108" fmla="*/ 7406539 w 12193149"/>
              <a:gd name="connsiteY108" fmla="*/ 2142468 h 2344739"/>
              <a:gd name="connsiteX109" fmla="*/ 7219707 w 12193149"/>
              <a:gd name="connsiteY109" fmla="*/ 2156680 h 2344739"/>
              <a:gd name="connsiteX110" fmla="*/ 7202249 w 12193149"/>
              <a:gd name="connsiteY110" fmla="*/ 2161230 h 2344739"/>
              <a:gd name="connsiteX111" fmla="*/ 7198152 w 12193149"/>
              <a:gd name="connsiteY111" fmla="*/ 2166588 h 2344739"/>
              <a:gd name="connsiteX112" fmla="*/ 7171956 w 12193149"/>
              <a:gd name="connsiteY112" fmla="*/ 2171236 h 2344739"/>
              <a:gd name="connsiteX113" fmla="*/ 7098136 w 12193149"/>
              <a:gd name="connsiteY113" fmla="*/ 2183464 h 2344739"/>
              <a:gd name="connsiteX114" fmla="*/ 7019644 w 12193149"/>
              <a:gd name="connsiteY114" fmla="*/ 2183090 h 2344739"/>
              <a:gd name="connsiteX115" fmla="*/ 6905294 w 12193149"/>
              <a:gd name="connsiteY115" fmla="*/ 2212596 h 2344739"/>
              <a:gd name="connsiteX116" fmla="*/ 6709370 w 12193149"/>
              <a:gd name="connsiteY116" fmla="*/ 2240551 h 2344739"/>
              <a:gd name="connsiteX117" fmla="*/ 6550602 w 12193149"/>
              <a:gd name="connsiteY117" fmla="*/ 2269327 h 2344739"/>
              <a:gd name="connsiteX118" fmla="*/ 6318708 w 12193149"/>
              <a:gd name="connsiteY118" fmla="*/ 2316127 h 2344739"/>
              <a:gd name="connsiteX119" fmla="*/ 6169822 w 12193149"/>
              <a:gd name="connsiteY119" fmla="*/ 2318214 h 2344739"/>
              <a:gd name="connsiteX120" fmla="*/ 6074996 w 12193149"/>
              <a:gd name="connsiteY120" fmla="*/ 2338676 h 2344739"/>
              <a:gd name="connsiteX121" fmla="*/ 6069677 w 12193149"/>
              <a:gd name="connsiteY121" fmla="*/ 2337139 h 2344739"/>
              <a:gd name="connsiteX122" fmla="*/ 6049786 w 12193149"/>
              <a:gd name="connsiteY122" fmla="*/ 2337822 h 2344739"/>
              <a:gd name="connsiteX123" fmla="*/ 6042433 w 12193149"/>
              <a:gd name="connsiteY123" fmla="*/ 2329473 h 2344739"/>
              <a:gd name="connsiteX124" fmla="*/ 6011238 w 12193149"/>
              <a:gd name="connsiteY124" fmla="*/ 2324380 h 2344739"/>
              <a:gd name="connsiteX125" fmla="*/ 5958523 w 12193149"/>
              <a:gd name="connsiteY125" fmla="*/ 2328024 h 2344739"/>
              <a:gd name="connsiteX126" fmla="*/ 5760067 w 12193149"/>
              <a:gd name="connsiteY126" fmla="*/ 2343716 h 2344739"/>
              <a:gd name="connsiteX127" fmla="*/ 5628108 w 12193149"/>
              <a:gd name="connsiteY127" fmla="*/ 2344739 h 2344739"/>
              <a:gd name="connsiteX128" fmla="*/ 5472054 w 12193149"/>
              <a:gd name="connsiteY128" fmla="*/ 2330719 h 2344739"/>
              <a:gd name="connsiteX129" fmla="*/ 5433909 w 12193149"/>
              <a:gd name="connsiteY129" fmla="*/ 2319466 h 2344739"/>
              <a:gd name="connsiteX130" fmla="*/ 5382817 w 12193149"/>
              <a:gd name="connsiteY130" fmla="*/ 2301764 h 2344739"/>
              <a:gd name="connsiteX131" fmla="*/ 5262912 w 12193149"/>
              <a:gd name="connsiteY131" fmla="*/ 2281347 h 2344739"/>
              <a:gd name="connsiteX132" fmla="*/ 5224109 w 12193149"/>
              <a:gd name="connsiteY132" fmla="*/ 2270223 h 2344739"/>
              <a:gd name="connsiteX133" fmla="*/ 5175808 w 12193149"/>
              <a:gd name="connsiteY133" fmla="*/ 2267233 h 2344739"/>
              <a:gd name="connsiteX134" fmla="*/ 5157702 w 12193149"/>
              <a:gd name="connsiteY134" fmla="*/ 2260010 h 2344739"/>
              <a:gd name="connsiteX135" fmla="*/ 5143747 w 12193149"/>
              <a:gd name="connsiteY135" fmla="*/ 2256610 h 2344739"/>
              <a:gd name="connsiteX136" fmla="*/ 5140744 w 12193149"/>
              <a:gd name="connsiteY136" fmla="*/ 2254509 h 2344739"/>
              <a:gd name="connsiteX137" fmla="*/ 5122807 w 12193149"/>
              <a:gd name="connsiteY137" fmla="*/ 2243656 h 2344739"/>
              <a:gd name="connsiteX138" fmla="*/ 5066938 w 12193149"/>
              <a:gd name="connsiteY138" fmla="*/ 2250227 h 2344739"/>
              <a:gd name="connsiteX139" fmla="*/ 5012662 w 12193149"/>
              <a:gd name="connsiteY139" fmla="*/ 2233846 h 2344739"/>
              <a:gd name="connsiteX140" fmla="*/ 4841589 w 12193149"/>
              <a:gd name="connsiteY140" fmla="*/ 2209829 h 2344739"/>
              <a:gd name="connsiteX141" fmla="*/ 4763595 w 12193149"/>
              <a:gd name="connsiteY141" fmla="*/ 2182061 h 2344739"/>
              <a:gd name="connsiteX142" fmla="*/ 4724334 w 12193149"/>
              <a:gd name="connsiteY142" fmla="*/ 2173047 h 2344739"/>
              <a:gd name="connsiteX143" fmla="*/ 4722324 w 12193149"/>
              <a:gd name="connsiteY143" fmla="*/ 2172298 h 2344739"/>
              <a:gd name="connsiteX144" fmla="*/ 4723259 w 12193149"/>
              <a:gd name="connsiteY144" fmla="*/ 2172087 h 2344739"/>
              <a:gd name="connsiteX145" fmla="*/ 4718350 w 12193149"/>
              <a:gd name="connsiteY145" fmla="*/ 2170817 h 2344739"/>
              <a:gd name="connsiteX146" fmla="*/ 4722324 w 12193149"/>
              <a:gd name="connsiteY146" fmla="*/ 2172298 h 2344739"/>
              <a:gd name="connsiteX147" fmla="*/ 4716674 w 12193149"/>
              <a:gd name="connsiteY147" fmla="*/ 2173573 h 2344739"/>
              <a:gd name="connsiteX148" fmla="*/ 4516962 w 12193149"/>
              <a:gd name="connsiteY148" fmla="*/ 2163671 h 2344739"/>
              <a:gd name="connsiteX149" fmla="*/ 4429691 w 12193149"/>
              <a:gd name="connsiteY149" fmla="*/ 2153020 h 2344739"/>
              <a:gd name="connsiteX150" fmla="*/ 4364023 w 12193149"/>
              <a:gd name="connsiteY150" fmla="*/ 2151674 h 2344739"/>
              <a:gd name="connsiteX151" fmla="*/ 4318114 w 12193149"/>
              <a:gd name="connsiteY151" fmla="*/ 2158289 h 2344739"/>
              <a:gd name="connsiteX152" fmla="*/ 4316258 w 12193149"/>
              <a:gd name="connsiteY152" fmla="*/ 2156948 h 2344739"/>
              <a:gd name="connsiteX153" fmla="*/ 4296292 w 12193149"/>
              <a:gd name="connsiteY153" fmla="*/ 2155069 h 2344739"/>
              <a:gd name="connsiteX154" fmla="*/ 4291212 w 12193149"/>
              <a:gd name="connsiteY154" fmla="*/ 2157986 h 2344739"/>
              <a:gd name="connsiteX155" fmla="*/ 4277290 w 12193149"/>
              <a:gd name="connsiteY155" fmla="*/ 2157740 h 2344739"/>
              <a:gd name="connsiteX156" fmla="*/ 4249265 w 12193149"/>
              <a:gd name="connsiteY156" fmla="*/ 2160064 h 2344739"/>
              <a:gd name="connsiteX157" fmla="*/ 4203199 w 12193149"/>
              <a:gd name="connsiteY157" fmla="*/ 2157269 h 2344739"/>
              <a:gd name="connsiteX158" fmla="*/ 4202893 w 12193149"/>
              <a:gd name="connsiteY158" fmla="*/ 2156010 h 2344739"/>
              <a:gd name="connsiteX159" fmla="*/ 4192396 w 12193149"/>
              <a:gd name="connsiteY159" fmla="*/ 2150376 h 2344739"/>
              <a:gd name="connsiteX160" fmla="*/ 4143893 w 12193149"/>
              <a:gd name="connsiteY160" fmla="*/ 2134511 h 2344739"/>
              <a:gd name="connsiteX161" fmla="*/ 4084245 w 12193149"/>
              <a:gd name="connsiteY161" fmla="*/ 2107978 h 2344739"/>
              <a:gd name="connsiteX162" fmla="*/ 4075694 w 12193149"/>
              <a:gd name="connsiteY162" fmla="*/ 2107143 h 2344739"/>
              <a:gd name="connsiteX163" fmla="*/ 4075575 w 12193149"/>
              <a:gd name="connsiteY163" fmla="*/ 2106844 h 2344739"/>
              <a:gd name="connsiteX164" fmla="*/ 4066658 w 12193149"/>
              <a:gd name="connsiteY164" fmla="*/ 2105400 h 2344739"/>
              <a:gd name="connsiteX165" fmla="*/ 4060102 w 12193149"/>
              <a:gd name="connsiteY165" fmla="*/ 2105618 h 2344739"/>
              <a:gd name="connsiteX166" fmla="*/ 4043512 w 12193149"/>
              <a:gd name="connsiteY166" fmla="*/ 2103997 h 2344739"/>
              <a:gd name="connsiteX167" fmla="*/ 4038145 w 12193149"/>
              <a:gd name="connsiteY167" fmla="*/ 2101563 h 2344739"/>
              <a:gd name="connsiteX168" fmla="*/ 4036511 w 12193149"/>
              <a:gd name="connsiteY168" fmla="*/ 2097896 h 2344739"/>
              <a:gd name="connsiteX169" fmla="*/ 4034926 w 12193149"/>
              <a:gd name="connsiteY169" fmla="*/ 2098131 h 2344739"/>
              <a:gd name="connsiteX170" fmla="*/ 4005686 w 12193149"/>
              <a:gd name="connsiteY170" fmla="*/ 2085563 h 2344739"/>
              <a:gd name="connsiteX171" fmla="*/ 3937994 w 12193149"/>
              <a:gd name="connsiteY171" fmla="*/ 2068106 h 2344739"/>
              <a:gd name="connsiteX172" fmla="*/ 3898423 w 12193149"/>
              <a:gd name="connsiteY172" fmla="*/ 2062451 h 2344739"/>
              <a:gd name="connsiteX173" fmla="*/ 3790908 w 12193149"/>
              <a:gd name="connsiteY173" fmla="*/ 2042213 h 2344739"/>
              <a:gd name="connsiteX174" fmla="*/ 3683661 w 12193149"/>
              <a:gd name="connsiteY174" fmla="*/ 2018290 h 2344739"/>
              <a:gd name="connsiteX175" fmla="*/ 3611183 w 12193149"/>
              <a:gd name="connsiteY175" fmla="*/ 1986019 h 2344739"/>
              <a:gd name="connsiteX176" fmla="*/ 3605003 w 12193149"/>
              <a:gd name="connsiteY176" fmla="*/ 1987381 h 2344739"/>
              <a:gd name="connsiteX177" fmla="*/ 3595884 w 12193149"/>
              <a:gd name="connsiteY177" fmla="*/ 1987545 h 2344739"/>
              <a:gd name="connsiteX178" fmla="*/ 3595649 w 12193149"/>
              <a:gd name="connsiteY178" fmla="*/ 1987276 h 2344739"/>
              <a:gd name="connsiteX179" fmla="*/ 3587126 w 12193149"/>
              <a:gd name="connsiteY179" fmla="*/ 1987966 h 2344739"/>
              <a:gd name="connsiteX180" fmla="*/ 3537283 w 12193149"/>
              <a:gd name="connsiteY180" fmla="*/ 1978267 h 2344739"/>
              <a:gd name="connsiteX181" fmla="*/ 3474371 w 12193149"/>
              <a:gd name="connsiteY181" fmla="*/ 1974606 h 2344739"/>
              <a:gd name="connsiteX182" fmla="*/ 3401876 w 12193149"/>
              <a:gd name="connsiteY182" fmla="*/ 1962558 h 2344739"/>
              <a:gd name="connsiteX183" fmla="*/ 3365036 w 12193149"/>
              <a:gd name="connsiteY183" fmla="*/ 1979510 h 2344739"/>
              <a:gd name="connsiteX184" fmla="*/ 3345174 w 12193149"/>
              <a:gd name="connsiteY184" fmla="*/ 1981192 h 2344739"/>
              <a:gd name="connsiteX185" fmla="*/ 3342846 w 12193149"/>
              <a:gd name="connsiteY185" fmla="*/ 1980217 h 2344739"/>
              <a:gd name="connsiteX186" fmla="*/ 3263504 w 12193149"/>
              <a:gd name="connsiteY186" fmla="*/ 1986094 h 2344739"/>
              <a:gd name="connsiteX187" fmla="*/ 3143704 w 12193149"/>
              <a:gd name="connsiteY187" fmla="*/ 1993869 h 2344739"/>
              <a:gd name="connsiteX188" fmla="*/ 3031439 w 12193149"/>
              <a:gd name="connsiteY188" fmla="*/ 1996512 h 2344739"/>
              <a:gd name="connsiteX189" fmla="*/ 2782717 w 12193149"/>
              <a:gd name="connsiteY189" fmla="*/ 2018333 h 2344739"/>
              <a:gd name="connsiteX190" fmla="*/ 2647675 w 12193149"/>
              <a:gd name="connsiteY190" fmla="*/ 2028869 h 2344739"/>
              <a:gd name="connsiteX191" fmla="*/ 2569176 w 12193149"/>
              <a:gd name="connsiteY191" fmla="*/ 2002628 h 2344739"/>
              <a:gd name="connsiteX192" fmla="*/ 2444403 w 12193149"/>
              <a:gd name="connsiteY192" fmla="*/ 2016529 h 2344739"/>
              <a:gd name="connsiteX193" fmla="*/ 2316260 w 12193149"/>
              <a:gd name="connsiteY193" fmla="*/ 2024996 h 2344739"/>
              <a:gd name="connsiteX194" fmla="*/ 2209726 w 12193149"/>
              <a:gd name="connsiteY194" fmla="*/ 2019763 h 2344739"/>
              <a:gd name="connsiteX195" fmla="*/ 2095813 w 12193149"/>
              <a:gd name="connsiteY195" fmla="*/ 2003052 h 2344739"/>
              <a:gd name="connsiteX196" fmla="*/ 1998504 w 12193149"/>
              <a:gd name="connsiteY196" fmla="*/ 1995032 h 2344739"/>
              <a:gd name="connsiteX197" fmla="*/ 1929320 w 12193149"/>
              <a:gd name="connsiteY197" fmla="*/ 2016977 h 2344739"/>
              <a:gd name="connsiteX198" fmla="*/ 1922798 w 12193149"/>
              <a:gd name="connsiteY198" fmla="*/ 2012146 h 2344739"/>
              <a:gd name="connsiteX199" fmla="*/ 1874228 w 12193149"/>
              <a:gd name="connsiteY199" fmla="*/ 2013741 h 2344739"/>
              <a:gd name="connsiteX200" fmla="*/ 1787803 w 12193149"/>
              <a:gd name="connsiteY200" fmla="*/ 2041363 h 2344739"/>
              <a:gd name="connsiteX201" fmla="*/ 1739352 w 12193149"/>
              <a:gd name="connsiteY201" fmla="*/ 2036312 h 2344739"/>
              <a:gd name="connsiteX202" fmla="*/ 1676219 w 12193149"/>
              <a:gd name="connsiteY202" fmla="*/ 2019963 h 2344739"/>
              <a:gd name="connsiteX203" fmla="*/ 1609817 w 12193149"/>
              <a:gd name="connsiteY203" fmla="*/ 2013066 h 2344739"/>
              <a:gd name="connsiteX204" fmla="*/ 1497258 w 12193149"/>
              <a:gd name="connsiteY204" fmla="*/ 1987476 h 2344739"/>
              <a:gd name="connsiteX205" fmla="*/ 1151127 w 12193149"/>
              <a:gd name="connsiteY205" fmla="*/ 1938041 h 2344739"/>
              <a:gd name="connsiteX206" fmla="*/ 859417 w 12193149"/>
              <a:gd name="connsiteY206" fmla="*/ 1928608 h 2344739"/>
              <a:gd name="connsiteX207" fmla="*/ 838688 w 12193149"/>
              <a:gd name="connsiteY207" fmla="*/ 1929821 h 2344739"/>
              <a:gd name="connsiteX208" fmla="*/ 817957 w 12193149"/>
              <a:gd name="connsiteY208" fmla="*/ 1927857 h 2344739"/>
              <a:gd name="connsiteX209" fmla="*/ 812654 w 12193149"/>
              <a:gd name="connsiteY209" fmla="*/ 1930751 h 2344739"/>
              <a:gd name="connsiteX210" fmla="*/ 721195 w 12193149"/>
              <a:gd name="connsiteY210" fmla="*/ 1929661 h 2344739"/>
              <a:gd name="connsiteX211" fmla="*/ 720890 w 12193149"/>
              <a:gd name="connsiteY211" fmla="*/ 1928399 h 2344739"/>
              <a:gd name="connsiteX212" fmla="*/ 710023 w 12193149"/>
              <a:gd name="connsiteY212" fmla="*/ 1922722 h 2344739"/>
              <a:gd name="connsiteX213" fmla="*/ 597940 w 12193149"/>
              <a:gd name="connsiteY213" fmla="*/ 1879864 h 2344739"/>
              <a:gd name="connsiteX214" fmla="*/ 579683 w 12193149"/>
              <a:gd name="connsiteY214" fmla="*/ 1877212 h 2344739"/>
              <a:gd name="connsiteX215" fmla="*/ 572865 w 12193149"/>
              <a:gd name="connsiteY215" fmla="*/ 1877401 h 2344739"/>
              <a:gd name="connsiteX216" fmla="*/ 446247 w 12193149"/>
              <a:gd name="connsiteY216" fmla="*/ 1839371 h 2344739"/>
              <a:gd name="connsiteX217" fmla="*/ 405163 w 12193149"/>
              <a:gd name="connsiteY217" fmla="*/ 1833548 h 2344739"/>
              <a:gd name="connsiteX218" fmla="*/ 293583 w 12193149"/>
              <a:gd name="connsiteY218" fmla="*/ 1812852 h 2344739"/>
              <a:gd name="connsiteX219" fmla="*/ 119529 w 12193149"/>
              <a:gd name="connsiteY219" fmla="*/ 1761047 h 2344739"/>
              <a:gd name="connsiteX220" fmla="*/ 16674 w 12193149"/>
              <a:gd name="connsiteY220" fmla="*/ 1758191 h 2344739"/>
              <a:gd name="connsiteX221" fmla="*/ 1150 w 12193149"/>
              <a:gd name="connsiteY221" fmla="*/ 1752722 h 2344739"/>
              <a:gd name="connsiteX222" fmla="*/ 1148 w 12193149"/>
              <a:gd name="connsiteY222" fmla="*/ 222213 h 2344739"/>
              <a:gd name="connsiteX223" fmla="*/ 1148 w 12193149"/>
              <a:gd name="connsiteY223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14960 w 12193149"/>
              <a:gd name="connsiteY68" fmla="*/ 1919069 h 2344739"/>
              <a:gd name="connsiteX69" fmla="*/ 9054601 w 12193149"/>
              <a:gd name="connsiteY69" fmla="*/ 1910755 h 2344739"/>
              <a:gd name="connsiteX70" fmla="*/ 9006634 w 12193149"/>
              <a:gd name="connsiteY70" fmla="*/ 1914040 h 2344739"/>
              <a:gd name="connsiteX71" fmla="*/ 9006349 w 12193149"/>
              <a:gd name="connsiteY71" fmla="*/ 1913800 h 2344739"/>
              <a:gd name="connsiteX72" fmla="*/ 8997380 w 12193149"/>
              <a:gd name="connsiteY72" fmla="*/ 1915011 h 2344739"/>
              <a:gd name="connsiteX73" fmla="*/ 8991542 w 12193149"/>
              <a:gd name="connsiteY73" fmla="*/ 1917072 h 2344739"/>
              <a:gd name="connsiteX74" fmla="*/ 8975485 w 12193149"/>
              <a:gd name="connsiteY74" fmla="*/ 1920298 h 2344739"/>
              <a:gd name="connsiteX75" fmla="*/ 8969159 w 12193149"/>
              <a:gd name="connsiteY75" fmla="*/ 1919598 h 2344739"/>
              <a:gd name="connsiteX76" fmla="*/ 8964196 w 12193149"/>
              <a:gd name="connsiteY76" fmla="*/ 1917373 h 2344739"/>
              <a:gd name="connsiteX77" fmla="*/ 8930136 w 12193149"/>
              <a:gd name="connsiteY77" fmla="*/ 1914185 h 2344739"/>
              <a:gd name="connsiteX78" fmla="*/ 8753592 w 12193149"/>
              <a:gd name="connsiteY78" fmla="*/ 1933417 h 2344739"/>
              <a:gd name="connsiteX79" fmla="*/ 8708995 w 12193149"/>
              <a:gd name="connsiteY79" fmla="*/ 1935518 h 2344739"/>
              <a:gd name="connsiteX80" fmla="*/ 8597219 w 12193149"/>
              <a:gd name="connsiteY80" fmla="*/ 1944090 h 2344739"/>
              <a:gd name="connsiteX81" fmla="*/ 8526378 w 12193149"/>
              <a:gd name="connsiteY81" fmla="*/ 1929248 h 2344739"/>
              <a:gd name="connsiteX82" fmla="*/ 8512131 w 12193149"/>
              <a:gd name="connsiteY82" fmla="*/ 1935163 h 2344739"/>
              <a:gd name="connsiteX83" fmla="*/ 8507315 w 12193149"/>
              <a:gd name="connsiteY83" fmla="*/ 1938164 h 2344739"/>
              <a:gd name="connsiteX84" fmla="*/ 8499116 w 12193149"/>
              <a:gd name="connsiteY84" fmla="*/ 1940902 h 2344739"/>
              <a:gd name="connsiteX85" fmla="*/ 8498742 w 12193149"/>
              <a:gd name="connsiteY85" fmla="*/ 1940723 h 2344739"/>
              <a:gd name="connsiteX86" fmla="*/ 8491397 w 12193149"/>
              <a:gd name="connsiteY86" fmla="*/ 1943773 h 2344739"/>
              <a:gd name="connsiteX87" fmla="*/ 8368330 w 12193149"/>
              <a:gd name="connsiteY87" fmla="*/ 1957815 h 2344739"/>
              <a:gd name="connsiteX88" fmla="*/ 8354947 w 12193149"/>
              <a:gd name="connsiteY88" fmla="*/ 1958009 h 2344739"/>
              <a:gd name="connsiteX89" fmla="*/ 8321252 w 12193149"/>
              <a:gd name="connsiteY89" fmla="*/ 1974587 h 2344739"/>
              <a:gd name="connsiteX90" fmla="*/ 8315581 w 12193149"/>
              <a:gd name="connsiteY90" fmla="*/ 1974913 h 2344739"/>
              <a:gd name="connsiteX91" fmla="*/ 8296322 w 12193149"/>
              <a:gd name="connsiteY91" fmla="*/ 1988808 h 2344739"/>
              <a:gd name="connsiteX92" fmla="*/ 8285424 w 12193149"/>
              <a:gd name="connsiteY92" fmla="*/ 1994631 h 2344739"/>
              <a:gd name="connsiteX93" fmla="*/ 8284298 w 12193149"/>
              <a:gd name="connsiteY93" fmla="*/ 1999074 h 2344739"/>
              <a:gd name="connsiteX94" fmla="*/ 8267224 w 12193149"/>
              <a:gd name="connsiteY94" fmla="*/ 2006249 h 2344739"/>
              <a:gd name="connsiteX95" fmla="*/ 8264525 w 12193149"/>
              <a:gd name="connsiteY95" fmla="*/ 2006019 h 2344739"/>
              <a:gd name="connsiteX96" fmla="*/ 8253181 w 12193149"/>
              <a:gd name="connsiteY96" fmla="*/ 2015862 h 2344739"/>
              <a:gd name="connsiteX97" fmla="*/ 8246982 w 12193149"/>
              <a:gd name="connsiteY97" fmla="*/ 2028854 h 2344739"/>
              <a:gd name="connsiteX98" fmla="*/ 8091420 w 12193149"/>
              <a:gd name="connsiteY98" fmla="*/ 2075015 h 2344739"/>
              <a:gd name="connsiteX99" fmla="*/ 7906555 w 12193149"/>
              <a:gd name="connsiteY99" fmla="*/ 2116988 h 2344739"/>
              <a:gd name="connsiteX100" fmla="*/ 7719893 w 12193149"/>
              <a:gd name="connsiteY100" fmla="*/ 2142703 h 2344739"/>
              <a:gd name="connsiteX101" fmla="*/ 7615495 w 12193149"/>
              <a:gd name="connsiteY101" fmla="*/ 2139232 h 2344739"/>
              <a:gd name="connsiteX102" fmla="*/ 7528691 w 12193149"/>
              <a:gd name="connsiteY102" fmla="*/ 2145060 h 2344739"/>
              <a:gd name="connsiteX103" fmla="*/ 7520719 w 12193149"/>
              <a:gd name="connsiteY103" fmla="*/ 2147613 h 2344739"/>
              <a:gd name="connsiteX104" fmla="*/ 7508559 w 12193149"/>
              <a:gd name="connsiteY104" fmla="*/ 2148948 h 2344739"/>
              <a:gd name="connsiteX105" fmla="*/ 7508188 w 12193149"/>
              <a:gd name="connsiteY105" fmla="*/ 2148621 h 2344739"/>
              <a:gd name="connsiteX106" fmla="*/ 7496943 w 12193149"/>
              <a:gd name="connsiteY106" fmla="*/ 2150573 h 2344739"/>
              <a:gd name="connsiteX107" fmla="*/ 7406539 w 12193149"/>
              <a:gd name="connsiteY107" fmla="*/ 2142468 h 2344739"/>
              <a:gd name="connsiteX108" fmla="*/ 7219707 w 12193149"/>
              <a:gd name="connsiteY108" fmla="*/ 2156680 h 2344739"/>
              <a:gd name="connsiteX109" fmla="*/ 7202249 w 12193149"/>
              <a:gd name="connsiteY109" fmla="*/ 2161230 h 2344739"/>
              <a:gd name="connsiteX110" fmla="*/ 7198152 w 12193149"/>
              <a:gd name="connsiteY110" fmla="*/ 2166588 h 2344739"/>
              <a:gd name="connsiteX111" fmla="*/ 7171956 w 12193149"/>
              <a:gd name="connsiteY111" fmla="*/ 2171236 h 2344739"/>
              <a:gd name="connsiteX112" fmla="*/ 7098136 w 12193149"/>
              <a:gd name="connsiteY112" fmla="*/ 2183464 h 2344739"/>
              <a:gd name="connsiteX113" fmla="*/ 7019644 w 12193149"/>
              <a:gd name="connsiteY113" fmla="*/ 2183090 h 2344739"/>
              <a:gd name="connsiteX114" fmla="*/ 6905294 w 12193149"/>
              <a:gd name="connsiteY114" fmla="*/ 2212596 h 2344739"/>
              <a:gd name="connsiteX115" fmla="*/ 6709370 w 12193149"/>
              <a:gd name="connsiteY115" fmla="*/ 2240551 h 2344739"/>
              <a:gd name="connsiteX116" fmla="*/ 6550602 w 12193149"/>
              <a:gd name="connsiteY116" fmla="*/ 2269327 h 2344739"/>
              <a:gd name="connsiteX117" fmla="*/ 6318708 w 12193149"/>
              <a:gd name="connsiteY117" fmla="*/ 2316127 h 2344739"/>
              <a:gd name="connsiteX118" fmla="*/ 6169822 w 12193149"/>
              <a:gd name="connsiteY118" fmla="*/ 2318214 h 2344739"/>
              <a:gd name="connsiteX119" fmla="*/ 6074996 w 12193149"/>
              <a:gd name="connsiteY119" fmla="*/ 2338676 h 2344739"/>
              <a:gd name="connsiteX120" fmla="*/ 6069677 w 12193149"/>
              <a:gd name="connsiteY120" fmla="*/ 2337139 h 2344739"/>
              <a:gd name="connsiteX121" fmla="*/ 6049786 w 12193149"/>
              <a:gd name="connsiteY121" fmla="*/ 2337822 h 2344739"/>
              <a:gd name="connsiteX122" fmla="*/ 6042433 w 12193149"/>
              <a:gd name="connsiteY122" fmla="*/ 2329473 h 2344739"/>
              <a:gd name="connsiteX123" fmla="*/ 6011238 w 12193149"/>
              <a:gd name="connsiteY123" fmla="*/ 2324380 h 2344739"/>
              <a:gd name="connsiteX124" fmla="*/ 5958523 w 12193149"/>
              <a:gd name="connsiteY124" fmla="*/ 2328024 h 2344739"/>
              <a:gd name="connsiteX125" fmla="*/ 5760067 w 12193149"/>
              <a:gd name="connsiteY125" fmla="*/ 2343716 h 2344739"/>
              <a:gd name="connsiteX126" fmla="*/ 5628108 w 12193149"/>
              <a:gd name="connsiteY126" fmla="*/ 2344739 h 2344739"/>
              <a:gd name="connsiteX127" fmla="*/ 5472054 w 12193149"/>
              <a:gd name="connsiteY127" fmla="*/ 2330719 h 2344739"/>
              <a:gd name="connsiteX128" fmla="*/ 5433909 w 12193149"/>
              <a:gd name="connsiteY128" fmla="*/ 2319466 h 2344739"/>
              <a:gd name="connsiteX129" fmla="*/ 5382817 w 12193149"/>
              <a:gd name="connsiteY129" fmla="*/ 2301764 h 2344739"/>
              <a:gd name="connsiteX130" fmla="*/ 5262912 w 12193149"/>
              <a:gd name="connsiteY130" fmla="*/ 2281347 h 2344739"/>
              <a:gd name="connsiteX131" fmla="*/ 5224109 w 12193149"/>
              <a:gd name="connsiteY131" fmla="*/ 2270223 h 2344739"/>
              <a:gd name="connsiteX132" fmla="*/ 5175808 w 12193149"/>
              <a:gd name="connsiteY132" fmla="*/ 2267233 h 2344739"/>
              <a:gd name="connsiteX133" fmla="*/ 5157702 w 12193149"/>
              <a:gd name="connsiteY133" fmla="*/ 2260010 h 2344739"/>
              <a:gd name="connsiteX134" fmla="*/ 5143747 w 12193149"/>
              <a:gd name="connsiteY134" fmla="*/ 2256610 h 2344739"/>
              <a:gd name="connsiteX135" fmla="*/ 5140744 w 12193149"/>
              <a:gd name="connsiteY135" fmla="*/ 2254509 h 2344739"/>
              <a:gd name="connsiteX136" fmla="*/ 5122807 w 12193149"/>
              <a:gd name="connsiteY136" fmla="*/ 2243656 h 2344739"/>
              <a:gd name="connsiteX137" fmla="*/ 5066938 w 12193149"/>
              <a:gd name="connsiteY137" fmla="*/ 2250227 h 2344739"/>
              <a:gd name="connsiteX138" fmla="*/ 5012662 w 12193149"/>
              <a:gd name="connsiteY138" fmla="*/ 2233846 h 2344739"/>
              <a:gd name="connsiteX139" fmla="*/ 4841589 w 12193149"/>
              <a:gd name="connsiteY139" fmla="*/ 2209829 h 2344739"/>
              <a:gd name="connsiteX140" fmla="*/ 4763595 w 12193149"/>
              <a:gd name="connsiteY140" fmla="*/ 2182061 h 2344739"/>
              <a:gd name="connsiteX141" fmla="*/ 4724334 w 12193149"/>
              <a:gd name="connsiteY141" fmla="*/ 2173047 h 2344739"/>
              <a:gd name="connsiteX142" fmla="*/ 4722324 w 12193149"/>
              <a:gd name="connsiteY142" fmla="*/ 2172298 h 2344739"/>
              <a:gd name="connsiteX143" fmla="*/ 4723259 w 12193149"/>
              <a:gd name="connsiteY143" fmla="*/ 2172087 h 2344739"/>
              <a:gd name="connsiteX144" fmla="*/ 4718350 w 12193149"/>
              <a:gd name="connsiteY144" fmla="*/ 2170817 h 2344739"/>
              <a:gd name="connsiteX145" fmla="*/ 4722324 w 12193149"/>
              <a:gd name="connsiteY145" fmla="*/ 2172298 h 2344739"/>
              <a:gd name="connsiteX146" fmla="*/ 4716674 w 12193149"/>
              <a:gd name="connsiteY146" fmla="*/ 2173573 h 2344739"/>
              <a:gd name="connsiteX147" fmla="*/ 4516962 w 12193149"/>
              <a:gd name="connsiteY147" fmla="*/ 2163671 h 2344739"/>
              <a:gd name="connsiteX148" fmla="*/ 4429691 w 12193149"/>
              <a:gd name="connsiteY148" fmla="*/ 2153020 h 2344739"/>
              <a:gd name="connsiteX149" fmla="*/ 4364023 w 12193149"/>
              <a:gd name="connsiteY149" fmla="*/ 2151674 h 2344739"/>
              <a:gd name="connsiteX150" fmla="*/ 4318114 w 12193149"/>
              <a:gd name="connsiteY150" fmla="*/ 2158289 h 2344739"/>
              <a:gd name="connsiteX151" fmla="*/ 4316258 w 12193149"/>
              <a:gd name="connsiteY151" fmla="*/ 2156948 h 2344739"/>
              <a:gd name="connsiteX152" fmla="*/ 4296292 w 12193149"/>
              <a:gd name="connsiteY152" fmla="*/ 2155069 h 2344739"/>
              <a:gd name="connsiteX153" fmla="*/ 4291212 w 12193149"/>
              <a:gd name="connsiteY153" fmla="*/ 2157986 h 2344739"/>
              <a:gd name="connsiteX154" fmla="*/ 4277290 w 12193149"/>
              <a:gd name="connsiteY154" fmla="*/ 2157740 h 2344739"/>
              <a:gd name="connsiteX155" fmla="*/ 4249265 w 12193149"/>
              <a:gd name="connsiteY155" fmla="*/ 2160064 h 2344739"/>
              <a:gd name="connsiteX156" fmla="*/ 4203199 w 12193149"/>
              <a:gd name="connsiteY156" fmla="*/ 2157269 h 2344739"/>
              <a:gd name="connsiteX157" fmla="*/ 4202893 w 12193149"/>
              <a:gd name="connsiteY157" fmla="*/ 2156010 h 2344739"/>
              <a:gd name="connsiteX158" fmla="*/ 4192396 w 12193149"/>
              <a:gd name="connsiteY158" fmla="*/ 2150376 h 2344739"/>
              <a:gd name="connsiteX159" fmla="*/ 4143893 w 12193149"/>
              <a:gd name="connsiteY159" fmla="*/ 2134511 h 2344739"/>
              <a:gd name="connsiteX160" fmla="*/ 4084245 w 12193149"/>
              <a:gd name="connsiteY160" fmla="*/ 2107978 h 2344739"/>
              <a:gd name="connsiteX161" fmla="*/ 4075694 w 12193149"/>
              <a:gd name="connsiteY161" fmla="*/ 2107143 h 2344739"/>
              <a:gd name="connsiteX162" fmla="*/ 4075575 w 12193149"/>
              <a:gd name="connsiteY162" fmla="*/ 2106844 h 2344739"/>
              <a:gd name="connsiteX163" fmla="*/ 4066658 w 12193149"/>
              <a:gd name="connsiteY163" fmla="*/ 2105400 h 2344739"/>
              <a:gd name="connsiteX164" fmla="*/ 4060102 w 12193149"/>
              <a:gd name="connsiteY164" fmla="*/ 2105618 h 2344739"/>
              <a:gd name="connsiteX165" fmla="*/ 4043512 w 12193149"/>
              <a:gd name="connsiteY165" fmla="*/ 2103997 h 2344739"/>
              <a:gd name="connsiteX166" fmla="*/ 4038145 w 12193149"/>
              <a:gd name="connsiteY166" fmla="*/ 2101563 h 2344739"/>
              <a:gd name="connsiteX167" fmla="*/ 4036511 w 12193149"/>
              <a:gd name="connsiteY167" fmla="*/ 2097896 h 2344739"/>
              <a:gd name="connsiteX168" fmla="*/ 4034926 w 12193149"/>
              <a:gd name="connsiteY168" fmla="*/ 2098131 h 2344739"/>
              <a:gd name="connsiteX169" fmla="*/ 4005686 w 12193149"/>
              <a:gd name="connsiteY169" fmla="*/ 2085563 h 2344739"/>
              <a:gd name="connsiteX170" fmla="*/ 3937994 w 12193149"/>
              <a:gd name="connsiteY170" fmla="*/ 2068106 h 2344739"/>
              <a:gd name="connsiteX171" fmla="*/ 3898423 w 12193149"/>
              <a:gd name="connsiteY171" fmla="*/ 2062451 h 2344739"/>
              <a:gd name="connsiteX172" fmla="*/ 3790908 w 12193149"/>
              <a:gd name="connsiteY172" fmla="*/ 2042213 h 2344739"/>
              <a:gd name="connsiteX173" fmla="*/ 3683661 w 12193149"/>
              <a:gd name="connsiteY173" fmla="*/ 2018290 h 2344739"/>
              <a:gd name="connsiteX174" fmla="*/ 3611183 w 12193149"/>
              <a:gd name="connsiteY174" fmla="*/ 1986019 h 2344739"/>
              <a:gd name="connsiteX175" fmla="*/ 3605003 w 12193149"/>
              <a:gd name="connsiteY175" fmla="*/ 1987381 h 2344739"/>
              <a:gd name="connsiteX176" fmla="*/ 3595884 w 12193149"/>
              <a:gd name="connsiteY176" fmla="*/ 1987545 h 2344739"/>
              <a:gd name="connsiteX177" fmla="*/ 3595649 w 12193149"/>
              <a:gd name="connsiteY177" fmla="*/ 1987276 h 2344739"/>
              <a:gd name="connsiteX178" fmla="*/ 3587126 w 12193149"/>
              <a:gd name="connsiteY178" fmla="*/ 1987966 h 2344739"/>
              <a:gd name="connsiteX179" fmla="*/ 3537283 w 12193149"/>
              <a:gd name="connsiteY179" fmla="*/ 1978267 h 2344739"/>
              <a:gd name="connsiteX180" fmla="*/ 3474371 w 12193149"/>
              <a:gd name="connsiteY180" fmla="*/ 1974606 h 2344739"/>
              <a:gd name="connsiteX181" fmla="*/ 3401876 w 12193149"/>
              <a:gd name="connsiteY181" fmla="*/ 1962558 h 2344739"/>
              <a:gd name="connsiteX182" fmla="*/ 3365036 w 12193149"/>
              <a:gd name="connsiteY182" fmla="*/ 1979510 h 2344739"/>
              <a:gd name="connsiteX183" fmla="*/ 3345174 w 12193149"/>
              <a:gd name="connsiteY183" fmla="*/ 1981192 h 2344739"/>
              <a:gd name="connsiteX184" fmla="*/ 3342846 w 12193149"/>
              <a:gd name="connsiteY184" fmla="*/ 1980217 h 2344739"/>
              <a:gd name="connsiteX185" fmla="*/ 3263504 w 12193149"/>
              <a:gd name="connsiteY185" fmla="*/ 1986094 h 2344739"/>
              <a:gd name="connsiteX186" fmla="*/ 3143704 w 12193149"/>
              <a:gd name="connsiteY186" fmla="*/ 1993869 h 2344739"/>
              <a:gd name="connsiteX187" fmla="*/ 3031439 w 12193149"/>
              <a:gd name="connsiteY187" fmla="*/ 1996512 h 2344739"/>
              <a:gd name="connsiteX188" fmla="*/ 2782717 w 12193149"/>
              <a:gd name="connsiteY188" fmla="*/ 2018333 h 2344739"/>
              <a:gd name="connsiteX189" fmla="*/ 2647675 w 12193149"/>
              <a:gd name="connsiteY189" fmla="*/ 2028869 h 2344739"/>
              <a:gd name="connsiteX190" fmla="*/ 2569176 w 12193149"/>
              <a:gd name="connsiteY190" fmla="*/ 2002628 h 2344739"/>
              <a:gd name="connsiteX191" fmla="*/ 2444403 w 12193149"/>
              <a:gd name="connsiteY191" fmla="*/ 2016529 h 2344739"/>
              <a:gd name="connsiteX192" fmla="*/ 2316260 w 12193149"/>
              <a:gd name="connsiteY192" fmla="*/ 2024996 h 2344739"/>
              <a:gd name="connsiteX193" fmla="*/ 2209726 w 12193149"/>
              <a:gd name="connsiteY193" fmla="*/ 2019763 h 2344739"/>
              <a:gd name="connsiteX194" fmla="*/ 2095813 w 12193149"/>
              <a:gd name="connsiteY194" fmla="*/ 2003052 h 2344739"/>
              <a:gd name="connsiteX195" fmla="*/ 1998504 w 12193149"/>
              <a:gd name="connsiteY195" fmla="*/ 1995032 h 2344739"/>
              <a:gd name="connsiteX196" fmla="*/ 1929320 w 12193149"/>
              <a:gd name="connsiteY196" fmla="*/ 2016977 h 2344739"/>
              <a:gd name="connsiteX197" fmla="*/ 1922798 w 12193149"/>
              <a:gd name="connsiteY197" fmla="*/ 2012146 h 2344739"/>
              <a:gd name="connsiteX198" fmla="*/ 1874228 w 12193149"/>
              <a:gd name="connsiteY198" fmla="*/ 2013741 h 2344739"/>
              <a:gd name="connsiteX199" fmla="*/ 1787803 w 12193149"/>
              <a:gd name="connsiteY199" fmla="*/ 2041363 h 2344739"/>
              <a:gd name="connsiteX200" fmla="*/ 1739352 w 12193149"/>
              <a:gd name="connsiteY200" fmla="*/ 2036312 h 2344739"/>
              <a:gd name="connsiteX201" fmla="*/ 1676219 w 12193149"/>
              <a:gd name="connsiteY201" fmla="*/ 2019963 h 2344739"/>
              <a:gd name="connsiteX202" fmla="*/ 1609817 w 12193149"/>
              <a:gd name="connsiteY202" fmla="*/ 2013066 h 2344739"/>
              <a:gd name="connsiteX203" fmla="*/ 1497258 w 12193149"/>
              <a:gd name="connsiteY203" fmla="*/ 1987476 h 2344739"/>
              <a:gd name="connsiteX204" fmla="*/ 1151127 w 12193149"/>
              <a:gd name="connsiteY204" fmla="*/ 1938041 h 2344739"/>
              <a:gd name="connsiteX205" fmla="*/ 859417 w 12193149"/>
              <a:gd name="connsiteY205" fmla="*/ 1928608 h 2344739"/>
              <a:gd name="connsiteX206" fmla="*/ 838688 w 12193149"/>
              <a:gd name="connsiteY206" fmla="*/ 1929821 h 2344739"/>
              <a:gd name="connsiteX207" fmla="*/ 817957 w 12193149"/>
              <a:gd name="connsiteY207" fmla="*/ 1927857 h 2344739"/>
              <a:gd name="connsiteX208" fmla="*/ 812654 w 12193149"/>
              <a:gd name="connsiteY208" fmla="*/ 1930751 h 2344739"/>
              <a:gd name="connsiteX209" fmla="*/ 721195 w 12193149"/>
              <a:gd name="connsiteY209" fmla="*/ 1929661 h 2344739"/>
              <a:gd name="connsiteX210" fmla="*/ 720890 w 12193149"/>
              <a:gd name="connsiteY210" fmla="*/ 1928399 h 2344739"/>
              <a:gd name="connsiteX211" fmla="*/ 710023 w 12193149"/>
              <a:gd name="connsiteY211" fmla="*/ 1922722 h 2344739"/>
              <a:gd name="connsiteX212" fmla="*/ 597940 w 12193149"/>
              <a:gd name="connsiteY212" fmla="*/ 1879864 h 2344739"/>
              <a:gd name="connsiteX213" fmla="*/ 579683 w 12193149"/>
              <a:gd name="connsiteY213" fmla="*/ 1877212 h 2344739"/>
              <a:gd name="connsiteX214" fmla="*/ 572865 w 12193149"/>
              <a:gd name="connsiteY214" fmla="*/ 1877401 h 2344739"/>
              <a:gd name="connsiteX215" fmla="*/ 446247 w 12193149"/>
              <a:gd name="connsiteY215" fmla="*/ 1839371 h 2344739"/>
              <a:gd name="connsiteX216" fmla="*/ 405163 w 12193149"/>
              <a:gd name="connsiteY216" fmla="*/ 1833548 h 2344739"/>
              <a:gd name="connsiteX217" fmla="*/ 293583 w 12193149"/>
              <a:gd name="connsiteY217" fmla="*/ 1812852 h 2344739"/>
              <a:gd name="connsiteX218" fmla="*/ 119529 w 12193149"/>
              <a:gd name="connsiteY218" fmla="*/ 1761047 h 2344739"/>
              <a:gd name="connsiteX219" fmla="*/ 16674 w 12193149"/>
              <a:gd name="connsiteY219" fmla="*/ 1758191 h 2344739"/>
              <a:gd name="connsiteX220" fmla="*/ 1150 w 12193149"/>
              <a:gd name="connsiteY220" fmla="*/ 1752722 h 2344739"/>
              <a:gd name="connsiteX221" fmla="*/ 1148 w 12193149"/>
              <a:gd name="connsiteY221" fmla="*/ 222213 h 2344739"/>
              <a:gd name="connsiteX222" fmla="*/ 1148 w 12193149"/>
              <a:gd name="connsiteY222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38590 w 12193149"/>
              <a:gd name="connsiteY65" fmla="*/ 1869293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585655 w 12193149"/>
              <a:gd name="connsiteY63" fmla="*/ 1795542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219707 w 12193149"/>
              <a:gd name="connsiteY105" fmla="*/ 2156680 h 2344739"/>
              <a:gd name="connsiteX106" fmla="*/ 7202249 w 12193149"/>
              <a:gd name="connsiteY106" fmla="*/ 2161230 h 2344739"/>
              <a:gd name="connsiteX107" fmla="*/ 7198152 w 12193149"/>
              <a:gd name="connsiteY107" fmla="*/ 2166588 h 2344739"/>
              <a:gd name="connsiteX108" fmla="*/ 7171956 w 12193149"/>
              <a:gd name="connsiteY108" fmla="*/ 2171236 h 2344739"/>
              <a:gd name="connsiteX109" fmla="*/ 7098136 w 12193149"/>
              <a:gd name="connsiteY109" fmla="*/ 2183464 h 2344739"/>
              <a:gd name="connsiteX110" fmla="*/ 7019644 w 12193149"/>
              <a:gd name="connsiteY110" fmla="*/ 2183090 h 2344739"/>
              <a:gd name="connsiteX111" fmla="*/ 6905294 w 12193149"/>
              <a:gd name="connsiteY111" fmla="*/ 2212596 h 2344739"/>
              <a:gd name="connsiteX112" fmla="*/ 6709370 w 12193149"/>
              <a:gd name="connsiteY112" fmla="*/ 2240551 h 2344739"/>
              <a:gd name="connsiteX113" fmla="*/ 6550602 w 12193149"/>
              <a:gd name="connsiteY113" fmla="*/ 2269327 h 2344739"/>
              <a:gd name="connsiteX114" fmla="*/ 6318708 w 12193149"/>
              <a:gd name="connsiteY114" fmla="*/ 2316127 h 2344739"/>
              <a:gd name="connsiteX115" fmla="*/ 6169822 w 12193149"/>
              <a:gd name="connsiteY115" fmla="*/ 2318214 h 2344739"/>
              <a:gd name="connsiteX116" fmla="*/ 6074996 w 12193149"/>
              <a:gd name="connsiteY116" fmla="*/ 2338676 h 2344739"/>
              <a:gd name="connsiteX117" fmla="*/ 6069677 w 12193149"/>
              <a:gd name="connsiteY117" fmla="*/ 2337139 h 2344739"/>
              <a:gd name="connsiteX118" fmla="*/ 6049786 w 12193149"/>
              <a:gd name="connsiteY118" fmla="*/ 2337822 h 2344739"/>
              <a:gd name="connsiteX119" fmla="*/ 6042433 w 12193149"/>
              <a:gd name="connsiteY119" fmla="*/ 2329473 h 2344739"/>
              <a:gd name="connsiteX120" fmla="*/ 6011238 w 12193149"/>
              <a:gd name="connsiteY120" fmla="*/ 2324380 h 2344739"/>
              <a:gd name="connsiteX121" fmla="*/ 5958523 w 12193149"/>
              <a:gd name="connsiteY121" fmla="*/ 2328024 h 2344739"/>
              <a:gd name="connsiteX122" fmla="*/ 5760067 w 12193149"/>
              <a:gd name="connsiteY122" fmla="*/ 2343716 h 2344739"/>
              <a:gd name="connsiteX123" fmla="*/ 5628108 w 12193149"/>
              <a:gd name="connsiteY123" fmla="*/ 2344739 h 2344739"/>
              <a:gd name="connsiteX124" fmla="*/ 5472054 w 12193149"/>
              <a:gd name="connsiteY124" fmla="*/ 2330719 h 2344739"/>
              <a:gd name="connsiteX125" fmla="*/ 5433909 w 12193149"/>
              <a:gd name="connsiteY125" fmla="*/ 2319466 h 2344739"/>
              <a:gd name="connsiteX126" fmla="*/ 5382817 w 12193149"/>
              <a:gd name="connsiteY126" fmla="*/ 2301764 h 2344739"/>
              <a:gd name="connsiteX127" fmla="*/ 5262912 w 12193149"/>
              <a:gd name="connsiteY127" fmla="*/ 2281347 h 2344739"/>
              <a:gd name="connsiteX128" fmla="*/ 5224109 w 12193149"/>
              <a:gd name="connsiteY128" fmla="*/ 2270223 h 2344739"/>
              <a:gd name="connsiteX129" fmla="*/ 5175808 w 12193149"/>
              <a:gd name="connsiteY129" fmla="*/ 2267233 h 2344739"/>
              <a:gd name="connsiteX130" fmla="*/ 5157702 w 12193149"/>
              <a:gd name="connsiteY130" fmla="*/ 2260010 h 2344739"/>
              <a:gd name="connsiteX131" fmla="*/ 5143747 w 12193149"/>
              <a:gd name="connsiteY131" fmla="*/ 2256610 h 2344739"/>
              <a:gd name="connsiteX132" fmla="*/ 5140744 w 12193149"/>
              <a:gd name="connsiteY132" fmla="*/ 2254509 h 2344739"/>
              <a:gd name="connsiteX133" fmla="*/ 5122807 w 12193149"/>
              <a:gd name="connsiteY133" fmla="*/ 2243656 h 2344739"/>
              <a:gd name="connsiteX134" fmla="*/ 5066938 w 12193149"/>
              <a:gd name="connsiteY134" fmla="*/ 2250227 h 2344739"/>
              <a:gd name="connsiteX135" fmla="*/ 5012662 w 12193149"/>
              <a:gd name="connsiteY135" fmla="*/ 2233846 h 2344739"/>
              <a:gd name="connsiteX136" fmla="*/ 4841589 w 12193149"/>
              <a:gd name="connsiteY136" fmla="*/ 2209829 h 2344739"/>
              <a:gd name="connsiteX137" fmla="*/ 4763595 w 12193149"/>
              <a:gd name="connsiteY137" fmla="*/ 2182061 h 2344739"/>
              <a:gd name="connsiteX138" fmla="*/ 4724334 w 12193149"/>
              <a:gd name="connsiteY138" fmla="*/ 2173047 h 2344739"/>
              <a:gd name="connsiteX139" fmla="*/ 4722324 w 12193149"/>
              <a:gd name="connsiteY139" fmla="*/ 2172298 h 2344739"/>
              <a:gd name="connsiteX140" fmla="*/ 4723259 w 12193149"/>
              <a:gd name="connsiteY140" fmla="*/ 2172087 h 2344739"/>
              <a:gd name="connsiteX141" fmla="*/ 4718350 w 12193149"/>
              <a:gd name="connsiteY141" fmla="*/ 2170817 h 2344739"/>
              <a:gd name="connsiteX142" fmla="*/ 4722324 w 12193149"/>
              <a:gd name="connsiteY142" fmla="*/ 2172298 h 2344739"/>
              <a:gd name="connsiteX143" fmla="*/ 4716674 w 12193149"/>
              <a:gd name="connsiteY143" fmla="*/ 2173573 h 2344739"/>
              <a:gd name="connsiteX144" fmla="*/ 4516962 w 12193149"/>
              <a:gd name="connsiteY144" fmla="*/ 2163671 h 2344739"/>
              <a:gd name="connsiteX145" fmla="*/ 4429691 w 12193149"/>
              <a:gd name="connsiteY145" fmla="*/ 2153020 h 2344739"/>
              <a:gd name="connsiteX146" fmla="*/ 4364023 w 12193149"/>
              <a:gd name="connsiteY146" fmla="*/ 2151674 h 2344739"/>
              <a:gd name="connsiteX147" fmla="*/ 4318114 w 12193149"/>
              <a:gd name="connsiteY147" fmla="*/ 2158289 h 2344739"/>
              <a:gd name="connsiteX148" fmla="*/ 4316258 w 12193149"/>
              <a:gd name="connsiteY148" fmla="*/ 2156948 h 2344739"/>
              <a:gd name="connsiteX149" fmla="*/ 4296292 w 12193149"/>
              <a:gd name="connsiteY149" fmla="*/ 2155069 h 2344739"/>
              <a:gd name="connsiteX150" fmla="*/ 4291212 w 12193149"/>
              <a:gd name="connsiteY150" fmla="*/ 2157986 h 2344739"/>
              <a:gd name="connsiteX151" fmla="*/ 4277290 w 12193149"/>
              <a:gd name="connsiteY151" fmla="*/ 2157740 h 2344739"/>
              <a:gd name="connsiteX152" fmla="*/ 4249265 w 12193149"/>
              <a:gd name="connsiteY152" fmla="*/ 2160064 h 2344739"/>
              <a:gd name="connsiteX153" fmla="*/ 4203199 w 12193149"/>
              <a:gd name="connsiteY153" fmla="*/ 2157269 h 2344739"/>
              <a:gd name="connsiteX154" fmla="*/ 4202893 w 12193149"/>
              <a:gd name="connsiteY154" fmla="*/ 2156010 h 2344739"/>
              <a:gd name="connsiteX155" fmla="*/ 4192396 w 12193149"/>
              <a:gd name="connsiteY155" fmla="*/ 2150376 h 2344739"/>
              <a:gd name="connsiteX156" fmla="*/ 4143893 w 12193149"/>
              <a:gd name="connsiteY156" fmla="*/ 2134511 h 2344739"/>
              <a:gd name="connsiteX157" fmla="*/ 4084245 w 12193149"/>
              <a:gd name="connsiteY157" fmla="*/ 2107978 h 2344739"/>
              <a:gd name="connsiteX158" fmla="*/ 4075694 w 12193149"/>
              <a:gd name="connsiteY158" fmla="*/ 2107143 h 2344739"/>
              <a:gd name="connsiteX159" fmla="*/ 4075575 w 12193149"/>
              <a:gd name="connsiteY159" fmla="*/ 2106844 h 2344739"/>
              <a:gd name="connsiteX160" fmla="*/ 4066658 w 12193149"/>
              <a:gd name="connsiteY160" fmla="*/ 2105400 h 2344739"/>
              <a:gd name="connsiteX161" fmla="*/ 4060102 w 12193149"/>
              <a:gd name="connsiteY161" fmla="*/ 2105618 h 2344739"/>
              <a:gd name="connsiteX162" fmla="*/ 4043512 w 12193149"/>
              <a:gd name="connsiteY162" fmla="*/ 2103997 h 2344739"/>
              <a:gd name="connsiteX163" fmla="*/ 4038145 w 12193149"/>
              <a:gd name="connsiteY163" fmla="*/ 2101563 h 2344739"/>
              <a:gd name="connsiteX164" fmla="*/ 4036511 w 12193149"/>
              <a:gd name="connsiteY164" fmla="*/ 2097896 h 2344739"/>
              <a:gd name="connsiteX165" fmla="*/ 4034926 w 12193149"/>
              <a:gd name="connsiteY165" fmla="*/ 2098131 h 2344739"/>
              <a:gd name="connsiteX166" fmla="*/ 4005686 w 12193149"/>
              <a:gd name="connsiteY166" fmla="*/ 2085563 h 2344739"/>
              <a:gd name="connsiteX167" fmla="*/ 3937994 w 12193149"/>
              <a:gd name="connsiteY167" fmla="*/ 2068106 h 2344739"/>
              <a:gd name="connsiteX168" fmla="*/ 3898423 w 12193149"/>
              <a:gd name="connsiteY168" fmla="*/ 2062451 h 2344739"/>
              <a:gd name="connsiteX169" fmla="*/ 3790908 w 12193149"/>
              <a:gd name="connsiteY169" fmla="*/ 2042213 h 2344739"/>
              <a:gd name="connsiteX170" fmla="*/ 3683661 w 12193149"/>
              <a:gd name="connsiteY170" fmla="*/ 2018290 h 2344739"/>
              <a:gd name="connsiteX171" fmla="*/ 3611183 w 12193149"/>
              <a:gd name="connsiteY171" fmla="*/ 1986019 h 2344739"/>
              <a:gd name="connsiteX172" fmla="*/ 3605003 w 12193149"/>
              <a:gd name="connsiteY172" fmla="*/ 1987381 h 2344739"/>
              <a:gd name="connsiteX173" fmla="*/ 3595884 w 12193149"/>
              <a:gd name="connsiteY173" fmla="*/ 1987545 h 2344739"/>
              <a:gd name="connsiteX174" fmla="*/ 3595649 w 12193149"/>
              <a:gd name="connsiteY174" fmla="*/ 1987276 h 2344739"/>
              <a:gd name="connsiteX175" fmla="*/ 3587126 w 12193149"/>
              <a:gd name="connsiteY175" fmla="*/ 1987966 h 2344739"/>
              <a:gd name="connsiteX176" fmla="*/ 3537283 w 12193149"/>
              <a:gd name="connsiteY176" fmla="*/ 1978267 h 2344739"/>
              <a:gd name="connsiteX177" fmla="*/ 3474371 w 12193149"/>
              <a:gd name="connsiteY177" fmla="*/ 1974606 h 2344739"/>
              <a:gd name="connsiteX178" fmla="*/ 3401876 w 12193149"/>
              <a:gd name="connsiteY178" fmla="*/ 1962558 h 2344739"/>
              <a:gd name="connsiteX179" fmla="*/ 3365036 w 12193149"/>
              <a:gd name="connsiteY179" fmla="*/ 1979510 h 2344739"/>
              <a:gd name="connsiteX180" fmla="*/ 3345174 w 12193149"/>
              <a:gd name="connsiteY180" fmla="*/ 1981192 h 2344739"/>
              <a:gd name="connsiteX181" fmla="*/ 3342846 w 12193149"/>
              <a:gd name="connsiteY181" fmla="*/ 1980217 h 2344739"/>
              <a:gd name="connsiteX182" fmla="*/ 3263504 w 12193149"/>
              <a:gd name="connsiteY182" fmla="*/ 1986094 h 2344739"/>
              <a:gd name="connsiteX183" fmla="*/ 3143704 w 12193149"/>
              <a:gd name="connsiteY183" fmla="*/ 1993869 h 2344739"/>
              <a:gd name="connsiteX184" fmla="*/ 3031439 w 12193149"/>
              <a:gd name="connsiteY184" fmla="*/ 1996512 h 2344739"/>
              <a:gd name="connsiteX185" fmla="*/ 2782717 w 12193149"/>
              <a:gd name="connsiteY185" fmla="*/ 2018333 h 2344739"/>
              <a:gd name="connsiteX186" fmla="*/ 2647675 w 12193149"/>
              <a:gd name="connsiteY186" fmla="*/ 2028869 h 2344739"/>
              <a:gd name="connsiteX187" fmla="*/ 2569176 w 12193149"/>
              <a:gd name="connsiteY187" fmla="*/ 2002628 h 2344739"/>
              <a:gd name="connsiteX188" fmla="*/ 2444403 w 12193149"/>
              <a:gd name="connsiteY188" fmla="*/ 2016529 h 2344739"/>
              <a:gd name="connsiteX189" fmla="*/ 2316260 w 12193149"/>
              <a:gd name="connsiteY189" fmla="*/ 2024996 h 2344739"/>
              <a:gd name="connsiteX190" fmla="*/ 2209726 w 12193149"/>
              <a:gd name="connsiteY190" fmla="*/ 2019763 h 2344739"/>
              <a:gd name="connsiteX191" fmla="*/ 2095813 w 12193149"/>
              <a:gd name="connsiteY191" fmla="*/ 2003052 h 2344739"/>
              <a:gd name="connsiteX192" fmla="*/ 1998504 w 12193149"/>
              <a:gd name="connsiteY192" fmla="*/ 1995032 h 2344739"/>
              <a:gd name="connsiteX193" fmla="*/ 1929320 w 12193149"/>
              <a:gd name="connsiteY193" fmla="*/ 2016977 h 2344739"/>
              <a:gd name="connsiteX194" fmla="*/ 1922798 w 12193149"/>
              <a:gd name="connsiteY194" fmla="*/ 2012146 h 2344739"/>
              <a:gd name="connsiteX195" fmla="*/ 1874228 w 12193149"/>
              <a:gd name="connsiteY195" fmla="*/ 2013741 h 2344739"/>
              <a:gd name="connsiteX196" fmla="*/ 1787803 w 12193149"/>
              <a:gd name="connsiteY196" fmla="*/ 2041363 h 2344739"/>
              <a:gd name="connsiteX197" fmla="*/ 1739352 w 12193149"/>
              <a:gd name="connsiteY197" fmla="*/ 2036312 h 2344739"/>
              <a:gd name="connsiteX198" fmla="*/ 1676219 w 12193149"/>
              <a:gd name="connsiteY198" fmla="*/ 2019963 h 2344739"/>
              <a:gd name="connsiteX199" fmla="*/ 1609817 w 12193149"/>
              <a:gd name="connsiteY199" fmla="*/ 2013066 h 2344739"/>
              <a:gd name="connsiteX200" fmla="*/ 1497258 w 12193149"/>
              <a:gd name="connsiteY200" fmla="*/ 1987476 h 2344739"/>
              <a:gd name="connsiteX201" fmla="*/ 1151127 w 12193149"/>
              <a:gd name="connsiteY201" fmla="*/ 1938041 h 2344739"/>
              <a:gd name="connsiteX202" fmla="*/ 859417 w 12193149"/>
              <a:gd name="connsiteY202" fmla="*/ 1928608 h 2344739"/>
              <a:gd name="connsiteX203" fmla="*/ 838688 w 12193149"/>
              <a:gd name="connsiteY203" fmla="*/ 1929821 h 2344739"/>
              <a:gd name="connsiteX204" fmla="*/ 817957 w 12193149"/>
              <a:gd name="connsiteY204" fmla="*/ 1927857 h 2344739"/>
              <a:gd name="connsiteX205" fmla="*/ 812654 w 12193149"/>
              <a:gd name="connsiteY205" fmla="*/ 1930751 h 2344739"/>
              <a:gd name="connsiteX206" fmla="*/ 721195 w 12193149"/>
              <a:gd name="connsiteY206" fmla="*/ 1929661 h 2344739"/>
              <a:gd name="connsiteX207" fmla="*/ 720890 w 12193149"/>
              <a:gd name="connsiteY207" fmla="*/ 1928399 h 2344739"/>
              <a:gd name="connsiteX208" fmla="*/ 710023 w 12193149"/>
              <a:gd name="connsiteY208" fmla="*/ 1922722 h 2344739"/>
              <a:gd name="connsiteX209" fmla="*/ 597940 w 12193149"/>
              <a:gd name="connsiteY209" fmla="*/ 1879864 h 2344739"/>
              <a:gd name="connsiteX210" fmla="*/ 579683 w 12193149"/>
              <a:gd name="connsiteY210" fmla="*/ 1877212 h 2344739"/>
              <a:gd name="connsiteX211" fmla="*/ 572865 w 12193149"/>
              <a:gd name="connsiteY211" fmla="*/ 1877401 h 2344739"/>
              <a:gd name="connsiteX212" fmla="*/ 446247 w 12193149"/>
              <a:gd name="connsiteY212" fmla="*/ 1839371 h 2344739"/>
              <a:gd name="connsiteX213" fmla="*/ 405163 w 12193149"/>
              <a:gd name="connsiteY213" fmla="*/ 1833548 h 2344739"/>
              <a:gd name="connsiteX214" fmla="*/ 293583 w 12193149"/>
              <a:gd name="connsiteY214" fmla="*/ 1812852 h 2344739"/>
              <a:gd name="connsiteX215" fmla="*/ 119529 w 12193149"/>
              <a:gd name="connsiteY215" fmla="*/ 1761047 h 2344739"/>
              <a:gd name="connsiteX216" fmla="*/ 16674 w 12193149"/>
              <a:gd name="connsiteY216" fmla="*/ 1758191 h 2344739"/>
              <a:gd name="connsiteX217" fmla="*/ 1150 w 12193149"/>
              <a:gd name="connsiteY217" fmla="*/ 1752722 h 2344739"/>
              <a:gd name="connsiteX218" fmla="*/ 1148 w 12193149"/>
              <a:gd name="connsiteY218" fmla="*/ 222213 h 2344739"/>
              <a:gd name="connsiteX219" fmla="*/ 1148 w 12193149"/>
              <a:gd name="connsiteY219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590693 w 12193149"/>
              <a:gd name="connsiteY23" fmla="*/ 963777 h 2344739"/>
              <a:gd name="connsiteX24" fmla="*/ 11506817 w 12193149"/>
              <a:gd name="connsiteY24" fmla="*/ 1033623 h 2344739"/>
              <a:gd name="connsiteX25" fmla="*/ 11280332 w 12193149"/>
              <a:gd name="connsiteY25" fmla="*/ 1223571 h 2344739"/>
              <a:gd name="connsiteX26" fmla="*/ 11228309 w 12193149"/>
              <a:gd name="connsiteY26" fmla="*/ 1276236 h 2344739"/>
              <a:gd name="connsiteX27" fmla="*/ 11218087 w 12193149"/>
              <a:gd name="connsiteY27" fmla="*/ 1275961 h 2344739"/>
              <a:gd name="connsiteX28" fmla="*/ 11217184 w 12193149"/>
              <a:gd name="connsiteY28" fmla="*/ 1275018 h 2344739"/>
              <a:gd name="connsiteX29" fmla="*/ 11188885 w 12193149"/>
              <a:gd name="connsiteY29" fmla="*/ 1292383 h 2344739"/>
              <a:gd name="connsiteX30" fmla="*/ 11184501 w 12193149"/>
              <a:gd name="connsiteY30" fmla="*/ 1292525 h 2344739"/>
              <a:gd name="connsiteX31" fmla="*/ 11166854 w 12193149"/>
              <a:gd name="connsiteY31" fmla="*/ 1306612 h 2344739"/>
              <a:gd name="connsiteX32" fmla="*/ 11157311 w 12193149"/>
              <a:gd name="connsiteY32" fmla="*/ 1312414 h 2344739"/>
              <a:gd name="connsiteX33" fmla="*/ 11155496 w 12193149"/>
              <a:gd name="connsiteY33" fmla="*/ 1317097 h 2344739"/>
              <a:gd name="connsiteX34" fmla="*/ 11140961 w 12193149"/>
              <a:gd name="connsiteY34" fmla="*/ 1324115 h 2344739"/>
              <a:gd name="connsiteX35" fmla="*/ 11138961 w 12193149"/>
              <a:gd name="connsiteY35" fmla="*/ 1323772 h 2344739"/>
              <a:gd name="connsiteX36" fmla="*/ 11128208 w 12193149"/>
              <a:gd name="connsiteY36" fmla="*/ 1333832 h 2344739"/>
              <a:gd name="connsiteX37" fmla="*/ 11120691 w 12193149"/>
              <a:gd name="connsiteY37" fmla="*/ 1347424 h 2344739"/>
              <a:gd name="connsiteX38" fmla="*/ 10894683 w 12193149"/>
              <a:gd name="connsiteY38" fmla="*/ 1473399 h 2344739"/>
              <a:gd name="connsiteX39" fmla="*/ 10773300 w 12193149"/>
              <a:gd name="connsiteY39" fmla="*/ 1523191 h 2344739"/>
              <a:gd name="connsiteX40" fmla="*/ 10627668 w 12193149"/>
              <a:gd name="connsiteY40" fmla="*/ 1559229 h 2344739"/>
              <a:gd name="connsiteX41" fmla="*/ 10581895 w 12193149"/>
              <a:gd name="connsiteY41" fmla="*/ 1568689 h 2344739"/>
              <a:gd name="connsiteX42" fmla="*/ 10547790 w 12193149"/>
              <a:gd name="connsiteY42" fmla="*/ 1598423 h 2344739"/>
              <a:gd name="connsiteX43" fmla="*/ 10529643 w 12193149"/>
              <a:gd name="connsiteY43" fmla="*/ 1596907 h 2344739"/>
              <a:gd name="connsiteX44" fmla="*/ 10526446 w 12193149"/>
              <a:gd name="connsiteY44" fmla="*/ 1596411 h 2344739"/>
              <a:gd name="connsiteX45" fmla="*/ 10515129 w 12193149"/>
              <a:gd name="connsiteY45" fmla="*/ 1599537 h 2344739"/>
              <a:gd name="connsiteX46" fmla="*/ 10491735 w 12193149"/>
              <a:gd name="connsiteY46" fmla="*/ 1594156 h 2344739"/>
              <a:gd name="connsiteX47" fmla="*/ 10471418 w 12193149"/>
              <a:gd name="connsiteY47" fmla="*/ 1601693 h 2344739"/>
              <a:gd name="connsiteX48" fmla="*/ 10377042 w 12193149"/>
              <a:gd name="connsiteY48" fmla="*/ 1644598 h 2344739"/>
              <a:gd name="connsiteX49" fmla="*/ 10319338 w 12193149"/>
              <a:gd name="connsiteY49" fmla="*/ 1666221 h 2344739"/>
              <a:gd name="connsiteX50" fmla="*/ 10295467 w 12193149"/>
              <a:gd name="connsiteY50" fmla="*/ 1668079 h 2344739"/>
              <a:gd name="connsiteX51" fmla="*/ 10263443 w 12193149"/>
              <a:gd name="connsiteY51" fmla="*/ 1674948 h 2344739"/>
              <a:gd name="connsiteX52" fmla="*/ 10205418 w 12193149"/>
              <a:gd name="connsiteY52" fmla="*/ 1682149 h 2344739"/>
              <a:gd name="connsiteX53" fmla="*/ 10177759 w 12193149"/>
              <a:gd name="connsiteY53" fmla="*/ 1692943 h 2344739"/>
              <a:gd name="connsiteX54" fmla="*/ 10165070 w 12193149"/>
              <a:gd name="connsiteY54" fmla="*/ 1693739 h 2344739"/>
              <a:gd name="connsiteX55" fmla="*/ 10156308 w 12193149"/>
              <a:gd name="connsiteY55" fmla="*/ 1707487 h 2344739"/>
              <a:gd name="connsiteX56" fmla="*/ 10118267 w 12193149"/>
              <a:gd name="connsiteY56" fmla="*/ 1731142 h 2344739"/>
              <a:gd name="connsiteX57" fmla="*/ 10083317 w 12193149"/>
              <a:gd name="connsiteY57" fmla="*/ 1743296 h 2344739"/>
              <a:gd name="connsiteX58" fmla="*/ 10040388 w 12193149"/>
              <a:gd name="connsiteY58" fmla="*/ 1741632 h 2344739"/>
              <a:gd name="connsiteX59" fmla="*/ 9961167 w 12193149"/>
              <a:gd name="connsiteY59" fmla="*/ 1757147 h 2344739"/>
              <a:gd name="connsiteX60" fmla="*/ 9848940 w 12193149"/>
              <a:gd name="connsiteY60" fmla="*/ 1763915 h 2344739"/>
              <a:gd name="connsiteX61" fmla="*/ 9729457 w 12193149"/>
              <a:gd name="connsiteY61" fmla="*/ 1784122 h 2344739"/>
              <a:gd name="connsiteX62" fmla="*/ 9613704 w 12193149"/>
              <a:gd name="connsiteY62" fmla="*/ 1812371 h 2344739"/>
              <a:gd name="connsiteX63" fmla="*/ 9338590 w 12193149"/>
              <a:gd name="connsiteY63" fmla="*/ 1869293 h 2344739"/>
              <a:gd name="connsiteX64" fmla="*/ 9232518 w 12193149"/>
              <a:gd name="connsiteY64" fmla="*/ 1893149 h 2344739"/>
              <a:gd name="connsiteX65" fmla="*/ 9156690 w 12193149"/>
              <a:gd name="connsiteY65" fmla="*/ 1903228 h 2344739"/>
              <a:gd name="connsiteX66" fmla="*/ 9054601 w 12193149"/>
              <a:gd name="connsiteY66" fmla="*/ 1910755 h 2344739"/>
              <a:gd name="connsiteX67" fmla="*/ 9006634 w 12193149"/>
              <a:gd name="connsiteY67" fmla="*/ 1914040 h 2344739"/>
              <a:gd name="connsiteX68" fmla="*/ 9006349 w 12193149"/>
              <a:gd name="connsiteY68" fmla="*/ 1913800 h 2344739"/>
              <a:gd name="connsiteX69" fmla="*/ 8997380 w 12193149"/>
              <a:gd name="connsiteY69" fmla="*/ 1915011 h 2344739"/>
              <a:gd name="connsiteX70" fmla="*/ 8991542 w 12193149"/>
              <a:gd name="connsiteY70" fmla="*/ 1917072 h 2344739"/>
              <a:gd name="connsiteX71" fmla="*/ 8975485 w 12193149"/>
              <a:gd name="connsiteY71" fmla="*/ 1920298 h 2344739"/>
              <a:gd name="connsiteX72" fmla="*/ 8969159 w 12193149"/>
              <a:gd name="connsiteY72" fmla="*/ 1919598 h 2344739"/>
              <a:gd name="connsiteX73" fmla="*/ 8964196 w 12193149"/>
              <a:gd name="connsiteY73" fmla="*/ 1917373 h 2344739"/>
              <a:gd name="connsiteX74" fmla="*/ 8930136 w 12193149"/>
              <a:gd name="connsiteY74" fmla="*/ 1914185 h 2344739"/>
              <a:gd name="connsiteX75" fmla="*/ 8753592 w 12193149"/>
              <a:gd name="connsiteY75" fmla="*/ 1933417 h 2344739"/>
              <a:gd name="connsiteX76" fmla="*/ 8708995 w 12193149"/>
              <a:gd name="connsiteY76" fmla="*/ 1935518 h 2344739"/>
              <a:gd name="connsiteX77" fmla="*/ 8597219 w 12193149"/>
              <a:gd name="connsiteY77" fmla="*/ 1944090 h 2344739"/>
              <a:gd name="connsiteX78" fmla="*/ 8526378 w 12193149"/>
              <a:gd name="connsiteY78" fmla="*/ 1929248 h 2344739"/>
              <a:gd name="connsiteX79" fmla="*/ 8512131 w 12193149"/>
              <a:gd name="connsiteY79" fmla="*/ 1935163 h 2344739"/>
              <a:gd name="connsiteX80" fmla="*/ 8507315 w 12193149"/>
              <a:gd name="connsiteY80" fmla="*/ 1938164 h 2344739"/>
              <a:gd name="connsiteX81" fmla="*/ 8499116 w 12193149"/>
              <a:gd name="connsiteY81" fmla="*/ 1940902 h 2344739"/>
              <a:gd name="connsiteX82" fmla="*/ 8498742 w 12193149"/>
              <a:gd name="connsiteY82" fmla="*/ 1940723 h 2344739"/>
              <a:gd name="connsiteX83" fmla="*/ 8491397 w 12193149"/>
              <a:gd name="connsiteY83" fmla="*/ 1943773 h 2344739"/>
              <a:gd name="connsiteX84" fmla="*/ 8368330 w 12193149"/>
              <a:gd name="connsiteY84" fmla="*/ 1957815 h 2344739"/>
              <a:gd name="connsiteX85" fmla="*/ 8354947 w 12193149"/>
              <a:gd name="connsiteY85" fmla="*/ 1958009 h 2344739"/>
              <a:gd name="connsiteX86" fmla="*/ 8321252 w 12193149"/>
              <a:gd name="connsiteY86" fmla="*/ 1974587 h 2344739"/>
              <a:gd name="connsiteX87" fmla="*/ 8315581 w 12193149"/>
              <a:gd name="connsiteY87" fmla="*/ 1974913 h 2344739"/>
              <a:gd name="connsiteX88" fmla="*/ 8296322 w 12193149"/>
              <a:gd name="connsiteY88" fmla="*/ 1988808 h 2344739"/>
              <a:gd name="connsiteX89" fmla="*/ 8285424 w 12193149"/>
              <a:gd name="connsiteY89" fmla="*/ 1994631 h 2344739"/>
              <a:gd name="connsiteX90" fmla="*/ 8284298 w 12193149"/>
              <a:gd name="connsiteY90" fmla="*/ 1999074 h 2344739"/>
              <a:gd name="connsiteX91" fmla="*/ 8267224 w 12193149"/>
              <a:gd name="connsiteY91" fmla="*/ 2006249 h 2344739"/>
              <a:gd name="connsiteX92" fmla="*/ 8264525 w 12193149"/>
              <a:gd name="connsiteY92" fmla="*/ 2006019 h 2344739"/>
              <a:gd name="connsiteX93" fmla="*/ 8253181 w 12193149"/>
              <a:gd name="connsiteY93" fmla="*/ 2015862 h 2344739"/>
              <a:gd name="connsiteX94" fmla="*/ 8246982 w 12193149"/>
              <a:gd name="connsiteY94" fmla="*/ 2028854 h 2344739"/>
              <a:gd name="connsiteX95" fmla="*/ 8091420 w 12193149"/>
              <a:gd name="connsiteY95" fmla="*/ 2075015 h 2344739"/>
              <a:gd name="connsiteX96" fmla="*/ 7906555 w 12193149"/>
              <a:gd name="connsiteY96" fmla="*/ 2116988 h 2344739"/>
              <a:gd name="connsiteX97" fmla="*/ 7719893 w 12193149"/>
              <a:gd name="connsiteY97" fmla="*/ 2142703 h 2344739"/>
              <a:gd name="connsiteX98" fmla="*/ 7615495 w 12193149"/>
              <a:gd name="connsiteY98" fmla="*/ 2139232 h 2344739"/>
              <a:gd name="connsiteX99" fmla="*/ 7528691 w 12193149"/>
              <a:gd name="connsiteY99" fmla="*/ 2145060 h 2344739"/>
              <a:gd name="connsiteX100" fmla="*/ 7520719 w 12193149"/>
              <a:gd name="connsiteY100" fmla="*/ 2147613 h 2344739"/>
              <a:gd name="connsiteX101" fmla="*/ 7508559 w 12193149"/>
              <a:gd name="connsiteY101" fmla="*/ 2148948 h 2344739"/>
              <a:gd name="connsiteX102" fmla="*/ 7508188 w 12193149"/>
              <a:gd name="connsiteY102" fmla="*/ 2148621 h 2344739"/>
              <a:gd name="connsiteX103" fmla="*/ 7496943 w 12193149"/>
              <a:gd name="connsiteY103" fmla="*/ 2150573 h 2344739"/>
              <a:gd name="connsiteX104" fmla="*/ 7219707 w 12193149"/>
              <a:gd name="connsiteY104" fmla="*/ 2156680 h 2344739"/>
              <a:gd name="connsiteX105" fmla="*/ 7202249 w 12193149"/>
              <a:gd name="connsiteY105" fmla="*/ 2161230 h 2344739"/>
              <a:gd name="connsiteX106" fmla="*/ 7198152 w 12193149"/>
              <a:gd name="connsiteY106" fmla="*/ 2166588 h 2344739"/>
              <a:gd name="connsiteX107" fmla="*/ 7171956 w 12193149"/>
              <a:gd name="connsiteY107" fmla="*/ 2171236 h 2344739"/>
              <a:gd name="connsiteX108" fmla="*/ 7098136 w 12193149"/>
              <a:gd name="connsiteY108" fmla="*/ 2183464 h 2344739"/>
              <a:gd name="connsiteX109" fmla="*/ 7019644 w 12193149"/>
              <a:gd name="connsiteY109" fmla="*/ 2183090 h 2344739"/>
              <a:gd name="connsiteX110" fmla="*/ 6905294 w 12193149"/>
              <a:gd name="connsiteY110" fmla="*/ 2212596 h 2344739"/>
              <a:gd name="connsiteX111" fmla="*/ 6709370 w 12193149"/>
              <a:gd name="connsiteY111" fmla="*/ 2240551 h 2344739"/>
              <a:gd name="connsiteX112" fmla="*/ 6550602 w 12193149"/>
              <a:gd name="connsiteY112" fmla="*/ 2269327 h 2344739"/>
              <a:gd name="connsiteX113" fmla="*/ 6318708 w 12193149"/>
              <a:gd name="connsiteY113" fmla="*/ 2316127 h 2344739"/>
              <a:gd name="connsiteX114" fmla="*/ 6169822 w 12193149"/>
              <a:gd name="connsiteY114" fmla="*/ 2318214 h 2344739"/>
              <a:gd name="connsiteX115" fmla="*/ 6074996 w 12193149"/>
              <a:gd name="connsiteY115" fmla="*/ 2338676 h 2344739"/>
              <a:gd name="connsiteX116" fmla="*/ 6069677 w 12193149"/>
              <a:gd name="connsiteY116" fmla="*/ 2337139 h 2344739"/>
              <a:gd name="connsiteX117" fmla="*/ 6049786 w 12193149"/>
              <a:gd name="connsiteY117" fmla="*/ 2337822 h 2344739"/>
              <a:gd name="connsiteX118" fmla="*/ 6042433 w 12193149"/>
              <a:gd name="connsiteY118" fmla="*/ 2329473 h 2344739"/>
              <a:gd name="connsiteX119" fmla="*/ 6011238 w 12193149"/>
              <a:gd name="connsiteY119" fmla="*/ 2324380 h 2344739"/>
              <a:gd name="connsiteX120" fmla="*/ 5958523 w 12193149"/>
              <a:gd name="connsiteY120" fmla="*/ 2328024 h 2344739"/>
              <a:gd name="connsiteX121" fmla="*/ 5760067 w 12193149"/>
              <a:gd name="connsiteY121" fmla="*/ 2343716 h 2344739"/>
              <a:gd name="connsiteX122" fmla="*/ 5628108 w 12193149"/>
              <a:gd name="connsiteY122" fmla="*/ 2344739 h 2344739"/>
              <a:gd name="connsiteX123" fmla="*/ 5472054 w 12193149"/>
              <a:gd name="connsiteY123" fmla="*/ 2330719 h 2344739"/>
              <a:gd name="connsiteX124" fmla="*/ 5433909 w 12193149"/>
              <a:gd name="connsiteY124" fmla="*/ 2319466 h 2344739"/>
              <a:gd name="connsiteX125" fmla="*/ 5382817 w 12193149"/>
              <a:gd name="connsiteY125" fmla="*/ 2301764 h 2344739"/>
              <a:gd name="connsiteX126" fmla="*/ 5262912 w 12193149"/>
              <a:gd name="connsiteY126" fmla="*/ 2281347 h 2344739"/>
              <a:gd name="connsiteX127" fmla="*/ 5224109 w 12193149"/>
              <a:gd name="connsiteY127" fmla="*/ 2270223 h 2344739"/>
              <a:gd name="connsiteX128" fmla="*/ 5175808 w 12193149"/>
              <a:gd name="connsiteY128" fmla="*/ 2267233 h 2344739"/>
              <a:gd name="connsiteX129" fmla="*/ 5157702 w 12193149"/>
              <a:gd name="connsiteY129" fmla="*/ 2260010 h 2344739"/>
              <a:gd name="connsiteX130" fmla="*/ 5143747 w 12193149"/>
              <a:gd name="connsiteY130" fmla="*/ 2256610 h 2344739"/>
              <a:gd name="connsiteX131" fmla="*/ 5140744 w 12193149"/>
              <a:gd name="connsiteY131" fmla="*/ 2254509 h 2344739"/>
              <a:gd name="connsiteX132" fmla="*/ 5122807 w 12193149"/>
              <a:gd name="connsiteY132" fmla="*/ 2243656 h 2344739"/>
              <a:gd name="connsiteX133" fmla="*/ 5066938 w 12193149"/>
              <a:gd name="connsiteY133" fmla="*/ 2250227 h 2344739"/>
              <a:gd name="connsiteX134" fmla="*/ 5012662 w 12193149"/>
              <a:gd name="connsiteY134" fmla="*/ 2233846 h 2344739"/>
              <a:gd name="connsiteX135" fmla="*/ 4841589 w 12193149"/>
              <a:gd name="connsiteY135" fmla="*/ 2209829 h 2344739"/>
              <a:gd name="connsiteX136" fmla="*/ 4763595 w 12193149"/>
              <a:gd name="connsiteY136" fmla="*/ 2182061 h 2344739"/>
              <a:gd name="connsiteX137" fmla="*/ 4724334 w 12193149"/>
              <a:gd name="connsiteY137" fmla="*/ 2173047 h 2344739"/>
              <a:gd name="connsiteX138" fmla="*/ 4722324 w 12193149"/>
              <a:gd name="connsiteY138" fmla="*/ 2172298 h 2344739"/>
              <a:gd name="connsiteX139" fmla="*/ 4723259 w 12193149"/>
              <a:gd name="connsiteY139" fmla="*/ 2172087 h 2344739"/>
              <a:gd name="connsiteX140" fmla="*/ 4718350 w 12193149"/>
              <a:gd name="connsiteY140" fmla="*/ 2170817 h 2344739"/>
              <a:gd name="connsiteX141" fmla="*/ 4722324 w 12193149"/>
              <a:gd name="connsiteY141" fmla="*/ 2172298 h 2344739"/>
              <a:gd name="connsiteX142" fmla="*/ 4716674 w 12193149"/>
              <a:gd name="connsiteY142" fmla="*/ 2173573 h 2344739"/>
              <a:gd name="connsiteX143" fmla="*/ 4516962 w 12193149"/>
              <a:gd name="connsiteY143" fmla="*/ 2163671 h 2344739"/>
              <a:gd name="connsiteX144" fmla="*/ 4429691 w 12193149"/>
              <a:gd name="connsiteY144" fmla="*/ 2153020 h 2344739"/>
              <a:gd name="connsiteX145" fmla="*/ 4364023 w 12193149"/>
              <a:gd name="connsiteY145" fmla="*/ 2151674 h 2344739"/>
              <a:gd name="connsiteX146" fmla="*/ 4318114 w 12193149"/>
              <a:gd name="connsiteY146" fmla="*/ 2158289 h 2344739"/>
              <a:gd name="connsiteX147" fmla="*/ 4316258 w 12193149"/>
              <a:gd name="connsiteY147" fmla="*/ 2156948 h 2344739"/>
              <a:gd name="connsiteX148" fmla="*/ 4296292 w 12193149"/>
              <a:gd name="connsiteY148" fmla="*/ 2155069 h 2344739"/>
              <a:gd name="connsiteX149" fmla="*/ 4291212 w 12193149"/>
              <a:gd name="connsiteY149" fmla="*/ 2157986 h 2344739"/>
              <a:gd name="connsiteX150" fmla="*/ 4277290 w 12193149"/>
              <a:gd name="connsiteY150" fmla="*/ 2157740 h 2344739"/>
              <a:gd name="connsiteX151" fmla="*/ 4249265 w 12193149"/>
              <a:gd name="connsiteY151" fmla="*/ 2160064 h 2344739"/>
              <a:gd name="connsiteX152" fmla="*/ 4203199 w 12193149"/>
              <a:gd name="connsiteY152" fmla="*/ 2157269 h 2344739"/>
              <a:gd name="connsiteX153" fmla="*/ 4202893 w 12193149"/>
              <a:gd name="connsiteY153" fmla="*/ 2156010 h 2344739"/>
              <a:gd name="connsiteX154" fmla="*/ 4192396 w 12193149"/>
              <a:gd name="connsiteY154" fmla="*/ 2150376 h 2344739"/>
              <a:gd name="connsiteX155" fmla="*/ 4143893 w 12193149"/>
              <a:gd name="connsiteY155" fmla="*/ 2134511 h 2344739"/>
              <a:gd name="connsiteX156" fmla="*/ 4084245 w 12193149"/>
              <a:gd name="connsiteY156" fmla="*/ 2107978 h 2344739"/>
              <a:gd name="connsiteX157" fmla="*/ 4075694 w 12193149"/>
              <a:gd name="connsiteY157" fmla="*/ 2107143 h 2344739"/>
              <a:gd name="connsiteX158" fmla="*/ 4075575 w 12193149"/>
              <a:gd name="connsiteY158" fmla="*/ 2106844 h 2344739"/>
              <a:gd name="connsiteX159" fmla="*/ 4066658 w 12193149"/>
              <a:gd name="connsiteY159" fmla="*/ 2105400 h 2344739"/>
              <a:gd name="connsiteX160" fmla="*/ 4060102 w 12193149"/>
              <a:gd name="connsiteY160" fmla="*/ 2105618 h 2344739"/>
              <a:gd name="connsiteX161" fmla="*/ 4043512 w 12193149"/>
              <a:gd name="connsiteY161" fmla="*/ 2103997 h 2344739"/>
              <a:gd name="connsiteX162" fmla="*/ 4038145 w 12193149"/>
              <a:gd name="connsiteY162" fmla="*/ 2101563 h 2344739"/>
              <a:gd name="connsiteX163" fmla="*/ 4036511 w 12193149"/>
              <a:gd name="connsiteY163" fmla="*/ 2097896 h 2344739"/>
              <a:gd name="connsiteX164" fmla="*/ 4034926 w 12193149"/>
              <a:gd name="connsiteY164" fmla="*/ 2098131 h 2344739"/>
              <a:gd name="connsiteX165" fmla="*/ 4005686 w 12193149"/>
              <a:gd name="connsiteY165" fmla="*/ 2085563 h 2344739"/>
              <a:gd name="connsiteX166" fmla="*/ 3937994 w 12193149"/>
              <a:gd name="connsiteY166" fmla="*/ 2068106 h 2344739"/>
              <a:gd name="connsiteX167" fmla="*/ 3898423 w 12193149"/>
              <a:gd name="connsiteY167" fmla="*/ 2062451 h 2344739"/>
              <a:gd name="connsiteX168" fmla="*/ 3790908 w 12193149"/>
              <a:gd name="connsiteY168" fmla="*/ 2042213 h 2344739"/>
              <a:gd name="connsiteX169" fmla="*/ 3683661 w 12193149"/>
              <a:gd name="connsiteY169" fmla="*/ 2018290 h 2344739"/>
              <a:gd name="connsiteX170" fmla="*/ 3611183 w 12193149"/>
              <a:gd name="connsiteY170" fmla="*/ 1986019 h 2344739"/>
              <a:gd name="connsiteX171" fmla="*/ 3605003 w 12193149"/>
              <a:gd name="connsiteY171" fmla="*/ 1987381 h 2344739"/>
              <a:gd name="connsiteX172" fmla="*/ 3595884 w 12193149"/>
              <a:gd name="connsiteY172" fmla="*/ 1987545 h 2344739"/>
              <a:gd name="connsiteX173" fmla="*/ 3595649 w 12193149"/>
              <a:gd name="connsiteY173" fmla="*/ 1987276 h 2344739"/>
              <a:gd name="connsiteX174" fmla="*/ 3587126 w 12193149"/>
              <a:gd name="connsiteY174" fmla="*/ 1987966 h 2344739"/>
              <a:gd name="connsiteX175" fmla="*/ 3537283 w 12193149"/>
              <a:gd name="connsiteY175" fmla="*/ 1978267 h 2344739"/>
              <a:gd name="connsiteX176" fmla="*/ 3474371 w 12193149"/>
              <a:gd name="connsiteY176" fmla="*/ 1974606 h 2344739"/>
              <a:gd name="connsiteX177" fmla="*/ 3401876 w 12193149"/>
              <a:gd name="connsiteY177" fmla="*/ 1962558 h 2344739"/>
              <a:gd name="connsiteX178" fmla="*/ 3365036 w 12193149"/>
              <a:gd name="connsiteY178" fmla="*/ 1979510 h 2344739"/>
              <a:gd name="connsiteX179" fmla="*/ 3345174 w 12193149"/>
              <a:gd name="connsiteY179" fmla="*/ 1981192 h 2344739"/>
              <a:gd name="connsiteX180" fmla="*/ 3342846 w 12193149"/>
              <a:gd name="connsiteY180" fmla="*/ 1980217 h 2344739"/>
              <a:gd name="connsiteX181" fmla="*/ 3263504 w 12193149"/>
              <a:gd name="connsiteY181" fmla="*/ 1986094 h 2344739"/>
              <a:gd name="connsiteX182" fmla="*/ 3143704 w 12193149"/>
              <a:gd name="connsiteY182" fmla="*/ 1993869 h 2344739"/>
              <a:gd name="connsiteX183" fmla="*/ 3031439 w 12193149"/>
              <a:gd name="connsiteY183" fmla="*/ 1996512 h 2344739"/>
              <a:gd name="connsiteX184" fmla="*/ 2782717 w 12193149"/>
              <a:gd name="connsiteY184" fmla="*/ 2018333 h 2344739"/>
              <a:gd name="connsiteX185" fmla="*/ 2647675 w 12193149"/>
              <a:gd name="connsiteY185" fmla="*/ 2028869 h 2344739"/>
              <a:gd name="connsiteX186" fmla="*/ 2569176 w 12193149"/>
              <a:gd name="connsiteY186" fmla="*/ 2002628 h 2344739"/>
              <a:gd name="connsiteX187" fmla="*/ 2444403 w 12193149"/>
              <a:gd name="connsiteY187" fmla="*/ 2016529 h 2344739"/>
              <a:gd name="connsiteX188" fmla="*/ 2316260 w 12193149"/>
              <a:gd name="connsiteY188" fmla="*/ 2024996 h 2344739"/>
              <a:gd name="connsiteX189" fmla="*/ 2209726 w 12193149"/>
              <a:gd name="connsiteY189" fmla="*/ 2019763 h 2344739"/>
              <a:gd name="connsiteX190" fmla="*/ 2095813 w 12193149"/>
              <a:gd name="connsiteY190" fmla="*/ 2003052 h 2344739"/>
              <a:gd name="connsiteX191" fmla="*/ 1998504 w 12193149"/>
              <a:gd name="connsiteY191" fmla="*/ 1995032 h 2344739"/>
              <a:gd name="connsiteX192" fmla="*/ 1929320 w 12193149"/>
              <a:gd name="connsiteY192" fmla="*/ 2016977 h 2344739"/>
              <a:gd name="connsiteX193" fmla="*/ 1922798 w 12193149"/>
              <a:gd name="connsiteY193" fmla="*/ 2012146 h 2344739"/>
              <a:gd name="connsiteX194" fmla="*/ 1874228 w 12193149"/>
              <a:gd name="connsiteY194" fmla="*/ 2013741 h 2344739"/>
              <a:gd name="connsiteX195" fmla="*/ 1787803 w 12193149"/>
              <a:gd name="connsiteY195" fmla="*/ 2041363 h 2344739"/>
              <a:gd name="connsiteX196" fmla="*/ 1739352 w 12193149"/>
              <a:gd name="connsiteY196" fmla="*/ 2036312 h 2344739"/>
              <a:gd name="connsiteX197" fmla="*/ 1676219 w 12193149"/>
              <a:gd name="connsiteY197" fmla="*/ 2019963 h 2344739"/>
              <a:gd name="connsiteX198" fmla="*/ 1609817 w 12193149"/>
              <a:gd name="connsiteY198" fmla="*/ 2013066 h 2344739"/>
              <a:gd name="connsiteX199" fmla="*/ 1497258 w 12193149"/>
              <a:gd name="connsiteY199" fmla="*/ 1987476 h 2344739"/>
              <a:gd name="connsiteX200" fmla="*/ 1151127 w 12193149"/>
              <a:gd name="connsiteY200" fmla="*/ 1938041 h 2344739"/>
              <a:gd name="connsiteX201" fmla="*/ 859417 w 12193149"/>
              <a:gd name="connsiteY201" fmla="*/ 1928608 h 2344739"/>
              <a:gd name="connsiteX202" fmla="*/ 838688 w 12193149"/>
              <a:gd name="connsiteY202" fmla="*/ 1929821 h 2344739"/>
              <a:gd name="connsiteX203" fmla="*/ 817957 w 12193149"/>
              <a:gd name="connsiteY203" fmla="*/ 1927857 h 2344739"/>
              <a:gd name="connsiteX204" fmla="*/ 812654 w 12193149"/>
              <a:gd name="connsiteY204" fmla="*/ 1930751 h 2344739"/>
              <a:gd name="connsiteX205" fmla="*/ 721195 w 12193149"/>
              <a:gd name="connsiteY205" fmla="*/ 1929661 h 2344739"/>
              <a:gd name="connsiteX206" fmla="*/ 720890 w 12193149"/>
              <a:gd name="connsiteY206" fmla="*/ 1928399 h 2344739"/>
              <a:gd name="connsiteX207" fmla="*/ 710023 w 12193149"/>
              <a:gd name="connsiteY207" fmla="*/ 1922722 h 2344739"/>
              <a:gd name="connsiteX208" fmla="*/ 597940 w 12193149"/>
              <a:gd name="connsiteY208" fmla="*/ 1879864 h 2344739"/>
              <a:gd name="connsiteX209" fmla="*/ 579683 w 12193149"/>
              <a:gd name="connsiteY209" fmla="*/ 1877212 h 2344739"/>
              <a:gd name="connsiteX210" fmla="*/ 572865 w 12193149"/>
              <a:gd name="connsiteY210" fmla="*/ 1877401 h 2344739"/>
              <a:gd name="connsiteX211" fmla="*/ 446247 w 12193149"/>
              <a:gd name="connsiteY211" fmla="*/ 1839371 h 2344739"/>
              <a:gd name="connsiteX212" fmla="*/ 405163 w 12193149"/>
              <a:gd name="connsiteY212" fmla="*/ 1833548 h 2344739"/>
              <a:gd name="connsiteX213" fmla="*/ 293583 w 12193149"/>
              <a:gd name="connsiteY213" fmla="*/ 1812852 h 2344739"/>
              <a:gd name="connsiteX214" fmla="*/ 119529 w 12193149"/>
              <a:gd name="connsiteY214" fmla="*/ 1761047 h 2344739"/>
              <a:gd name="connsiteX215" fmla="*/ 16674 w 12193149"/>
              <a:gd name="connsiteY215" fmla="*/ 1758191 h 2344739"/>
              <a:gd name="connsiteX216" fmla="*/ 1150 w 12193149"/>
              <a:gd name="connsiteY216" fmla="*/ 1752722 h 2344739"/>
              <a:gd name="connsiteX217" fmla="*/ 1148 w 12193149"/>
              <a:gd name="connsiteY217" fmla="*/ 222213 h 2344739"/>
              <a:gd name="connsiteX218" fmla="*/ 1148 w 12193149"/>
              <a:gd name="connsiteY218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9 w 12193149"/>
              <a:gd name="connsiteY3" fmla="*/ 579739 h 2344739"/>
              <a:gd name="connsiteX4" fmla="*/ 12185986 w 12193149"/>
              <a:gd name="connsiteY4" fmla="*/ 584189 h 2344739"/>
              <a:gd name="connsiteX5" fmla="*/ 12156363 w 12193149"/>
              <a:gd name="connsiteY5" fmla="*/ 597366 h 2344739"/>
              <a:gd name="connsiteX6" fmla="*/ 12139215 w 12193149"/>
              <a:gd name="connsiteY6" fmla="*/ 623179 h 2344739"/>
              <a:gd name="connsiteX7" fmla="*/ 12126327 w 12193149"/>
              <a:gd name="connsiteY7" fmla="*/ 624690 h 2344739"/>
              <a:gd name="connsiteX8" fmla="*/ 12124007 w 12193149"/>
              <a:gd name="connsiteY8" fmla="*/ 624794 h 2344739"/>
              <a:gd name="connsiteX9" fmla="*/ 12116854 w 12193149"/>
              <a:gd name="connsiteY9" fmla="*/ 628608 h 2344739"/>
              <a:gd name="connsiteX10" fmla="*/ 12099497 w 12193149"/>
              <a:gd name="connsiteY10" fmla="*/ 628139 h 2344739"/>
              <a:gd name="connsiteX11" fmla="*/ 12087073 w 12193149"/>
              <a:gd name="connsiteY11" fmla="*/ 636341 h 2344739"/>
              <a:gd name="connsiteX12" fmla="*/ 12031073 w 12193149"/>
              <a:gd name="connsiteY12" fmla="*/ 680009 h 2344739"/>
              <a:gd name="connsiteX13" fmla="*/ 11995833 w 12193149"/>
              <a:gd name="connsiteY13" fmla="*/ 703458 h 2344739"/>
              <a:gd name="connsiteX14" fmla="*/ 11979717 w 12193149"/>
              <a:gd name="connsiteY14" fmla="*/ 708161 h 2344739"/>
              <a:gd name="connsiteX15" fmla="*/ 11959046 w 12193149"/>
              <a:gd name="connsiteY15" fmla="*/ 717558 h 2344739"/>
              <a:gd name="connsiteX16" fmla="*/ 11920454 w 12193149"/>
              <a:gd name="connsiteY16" fmla="*/ 730883 h 2344739"/>
              <a:gd name="connsiteX17" fmla="*/ 11903656 w 12193149"/>
              <a:gd name="connsiteY17" fmla="*/ 742426 h 2344739"/>
              <a:gd name="connsiteX18" fmla="*/ 11895048 w 12193149"/>
              <a:gd name="connsiteY18" fmla="*/ 744791 h 2344739"/>
              <a:gd name="connsiteX19" fmla="*/ 11891968 w 12193149"/>
              <a:gd name="connsiteY19" fmla="*/ 755729 h 2344739"/>
              <a:gd name="connsiteX20" fmla="*/ 11870776 w 12193149"/>
              <a:gd name="connsiteY20" fmla="*/ 777816 h 2344739"/>
              <a:gd name="connsiteX21" fmla="*/ 11813376 w 12193149"/>
              <a:gd name="connsiteY21" fmla="*/ 797659 h 2344739"/>
              <a:gd name="connsiteX22" fmla="*/ 11590693 w 12193149"/>
              <a:gd name="connsiteY22" fmla="*/ 963777 h 2344739"/>
              <a:gd name="connsiteX23" fmla="*/ 11506817 w 12193149"/>
              <a:gd name="connsiteY23" fmla="*/ 1033623 h 2344739"/>
              <a:gd name="connsiteX24" fmla="*/ 11280332 w 12193149"/>
              <a:gd name="connsiteY24" fmla="*/ 1223571 h 2344739"/>
              <a:gd name="connsiteX25" fmla="*/ 11228309 w 12193149"/>
              <a:gd name="connsiteY25" fmla="*/ 1276236 h 2344739"/>
              <a:gd name="connsiteX26" fmla="*/ 11218087 w 12193149"/>
              <a:gd name="connsiteY26" fmla="*/ 1275961 h 2344739"/>
              <a:gd name="connsiteX27" fmla="*/ 11217184 w 12193149"/>
              <a:gd name="connsiteY27" fmla="*/ 1275018 h 2344739"/>
              <a:gd name="connsiteX28" fmla="*/ 11188885 w 12193149"/>
              <a:gd name="connsiteY28" fmla="*/ 1292383 h 2344739"/>
              <a:gd name="connsiteX29" fmla="*/ 11184501 w 12193149"/>
              <a:gd name="connsiteY29" fmla="*/ 1292525 h 2344739"/>
              <a:gd name="connsiteX30" fmla="*/ 11166854 w 12193149"/>
              <a:gd name="connsiteY30" fmla="*/ 1306612 h 2344739"/>
              <a:gd name="connsiteX31" fmla="*/ 11157311 w 12193149"/>
              <a:gd name="connsiteY31" fmla="*/ 1312414 h 2344739"/>
              <a:gd name="connsiteX32" fmla="*/ 11155496 w 12193149"/>
              <a:gd name="connsiteY32" fmla="*/ 1317097 h 2344739"/>
              <a:gd name="connsiteX33" fmla="*/ 11140961 w 12193149"/>
              <a:gd name="connsiteY33" fmla="*/ 1324115 h 2344739"/>
              <a:gd name="connsiteX34" fmla="*/ 11138961 w 12193149"/>
              <a:gd name="connsiteY34" fmla="*/ 1323772 h 2344739"/>
              <a:gd name="connsiteX35" fmla="*/ 11128208 w 12193149"/>
              <a:gd name="connsiteY35" fmla="*/ 1333832 h 2344739"/>
              <a:gd name="connsiteX36" fmla="*/ 11120691 w 12193149"/>
              <a:gd name="connsiteY36" fmla="*/ 1347424 h 2344739"/>
              <a:gd name="connsiteX37" fmla="*/ 10894683 w 12193149"/>
              <a:gd name="connsiteY37" fmla="*/ 1473399 h 2344739"/>
              <a:gd name="connsiteX38" fmla="*/ 10773300 w 12193149"/>
              <a:gd name="connsiteY38" fmla="*/ 1523191 h 2344739"/>
              <a:gd name="connsiteX39" fmla="*/ 10627668 w 12193149"/>
              <a:gd name="connsiteY39" fmla="*/ 1559229 h 2344739"/>
              <a:gd name="connsiteX40" fmla="*/ 10581895 w 12193149"/>
              <a:gd name="connsiteY40" fmla="*/ 1568689 h 2344739"/>
              <a:gd name="connsiteX41" fmla="*/ 10547790 w 12193149"/>
              <a:gd name="connsiteY41" fmla="*/ 1598423 h 2344739"/>
              <a:gd name="connsiteX42" fmla="*/ 10529643 w 12193149"/>
              <a:gd name="connsiteY42" fmla="*/ 1596907 h 2344739"/>
              <a:gd name="connsiteX43" fmla="*/ 10526446 w 12193149"/>
              <a:gd name="connsiteY43" fmla="*/ 1596411 h 2344739"/>
              <a:gd name="connsiteX44" fmla="*/ 10515129 w 12193149"/>
              <a:gd name="connsiteY44" fmla="*/ 1599537 h 2344739"/>
              <a:gd name="connsiteX45" fmla="*/ 10491735 w 12193149"/>
              <a:gd name="connsiteY45" fmla="*/ 1594156 h 2344739"/>
              <a:gd name="connsiteX46" fmla="*/ 10471418 w 12193149"/>
              <a:gd name="connsiteY46" fmla="*/ 1601693 h 2344739"/>
              <a:gd name="connsiteX47" fmla="*/ 10377042 w 12193149"/>
              <a:gd name="connsiteY47" fmla="*/ 1644598 h 2344739"/>
              <a:gd name="connsiteX48" fmla="*/ 10319338 w 12193149"/>
              <a:gd name="connsiteY48" fmla="*/ 1666221 h 2344739"/>
              <a:gd name="connsiteX49" fmla="*/ 10295467 w 12193149"/>
              <a:gd name="connsiteY49" fmla="*/ 1668079 h 2344739"/>
              <a:gd name="connsiteX50" fmla="*/ 10263443 w 12193149"/>
              <a:gd name="connsiteY50" fmla="*/ 1674948 h 2344739"/>
              <a:gd name="connsiteX51" fmla="*/ 10205418 w 12193149"/>
              <a:gd name="connsiteY51" fmla="*/ 1682149 h 2344739"/>
              <a:gd name="connsiteX52" fmla="*/ 10177759 w 12193149"/>
              <a:gd name="connsiteY52" fmla="*/ 1692943 h 2344739"/>
              <a:gd name="connsiteX53" fmla="*/ 10165070 w 12193149"/>
              <a:gd name="connsiteY53" fmla="*/ 1693739 h 2344739"/>
              <a:gd name="connsiteX54" fmla="*/ 10156308 w 12193149"/>
              <a:gd name="connsiteY54" fmla="*/ 1707487 h 2344739"/>
              <a:gd name="connsiteX55" fmla="*/ 10118267 w 12193149"/>
              <a:gd name="connsiteY55" fmla="*/ 1731142 h 2344739"/>
              <a:gd name="connsiteX56" fmla="*/ 10083317 w 12193149"/>
              <a:gd name="connsiteY56" fmla="*/ 1743296 h 2344739"/>
              <a:gd name="connsiteX57" fmla="*/ 10040388 w 12193149"/>
              <a:gd name="connsiteY57" fmla="*/ 1741632 h 2344739"/>
              <a:gd name="connsiteX58" fmla="*/ 9961167 w 12193149"/>
              <a:gd name="connsiteY58" fmla="*/ 1757147 h 2344739"/>
              <a:gd name="connsiteX59" fmla="*/ 9848940 w 12193149"/>
              <a:gd name="connsiteY59" fmla="*/ 1763915 h 2344739"/>
              <a:gd name="connsiteX60" fmla="*/ 9729457 w 12193149"/>
              <a:gd name="connsiteY60" fmla="*/ 1784122 h 2344739"/>
              <a:gd name="connsiteX61" fmla="*/ 9613704 w 12193149"/>
              <a:gd name="connsiteY61" fmla="*/ 1812371 h 2344739"/>
              <a:gd name="connsiteX62" fmla="*/ 9338590 w 12193149"/>
              <a:gd name="connsiteY62" fmla="*/ 1869293 h 2344739"/>
              <a:gd name="connsiteX63" fmla="*/ 9232518 w 12193149"/>
              <a:gd name="connsiteY63" fmla="*/ 1893149 h 2344739"/>
              <a:gd name="connsiteX64" fmla="*/ 9156690 w 12193149"/>
              <a:gd name="connsiteY64" fmla="*/ 1903228 h 2344739"/>
              <a:gd name="connsiteX65" fmla="*/ 9054601 w 12193149"/>
              <a:gd name="connsiteY65" fmla="*/ 1910755 h 2344739"/>
              <a:gd name="connsiteX66" fmla="*/ 9006634 w 12193149"/>
              <a:gd name="connsiteY66" fmla="*/ 1914040 h 2344739"/>
              <a:gd name="connsiteX67" fmla="*/ 9006349 w 12193149"/>
              <a:gd name="connsiteY67" fmla="*/ 1913800 h 2344739"/>
              <a:gd name="connsiteX68" fmla="*/ 8997380 w 12193149"/>
              <a:gd name="connsiteY68" fmla="*/ 1915011 h 2344739"/>
              <a:gd name="connsiteX69" fmla="*/ 8991542 w 12193149"/>
              <a:gd name="connsiteY69" fmla="*/ 1917072 h 2344739"/>
              <a:gd name="connsiteX70" fmla="*/ 8975485 w 12193149"/>
              <a:gd name="connsiteY70" fmla="*/ 1920298 h 2344739"/>
              <a:gd name="connsiteX71" fmla="*/ 8969159 w 12193149"/>
              <a:gd name="connsiteY71" fmla="*/ 1919598 h 2344739"/>
              <a:gd name="connsiteX72" fmla="*/ 8964196 w 12193149"/>
              <a:gd name="connsiteY72" fmla="*/ 1917373 h 2344739"/>
              <a:gd name="connsiteX73" fmla="*/ 8930136 w 12193149"/>
              <a:gd name="connsiteY73" fmla="*/ 1914185 h 2344739"/>
              <a:gd name="connsiteX74" fmla="*/ 8753592 w 12193149"/>
              <a:gd name="connsiteY74" fmla="*/ 1933417 h 2344739"/>
              <a:gd name="connsiteX75" fmla="*/ 8708995 w 12193149"/>
              <a:gd name="connsiteY75" fmla="*/ 1935518 h 2344739"/>
              <a:gd name="connsiteX76" fmla="*/ 8597219 w 12193149"/>
              <a:gd name="connsiteY76" fmla="*/ 1944090 h 2344739"/>
              <a:gd name="connsiteX77" fmla="*/ 8526378 w 12193149"/>
              <a:gd name="connsiteY77" fmla="*/ 1929248 h 2344739"/>
              <a:gd name="connsiteX78" fmla="*/ 8512131 w 12193149"/>
              <a:gd name="connsiteY78" fmla="*/ 1935163 h 2344739"/>
              <a:gd name="connsiteX79" fmla="*/ 8507315 w 12193149"/>
              <a:gd name="connsiteY79" fmla="*/ 1938164 h 2344739"/>
              <a:gd name="connsiteX80" fmla="*/ 8499116 w 12193149"/>
              <a:gd name="connsiteY80" fmla="*/ 1940902 h 2344739"/>
              <a:gd name="connsiteX81" fmla="*/ 8498742 w 12193149"/>
              <a:gd name="connsiteY81" fmla="*/ 1940723 h 2344739"/>
              <a:gd name="connsiteX82" fmla="*/ 8491397 w 12193149"/>
              <a:gd name="connsiteY82" fmla="*/ 1943773 h 2344739"/>
              <a:gd name="connsiteX83" fmla="*/ 8368330 w 12193149"/>
              <a:gd name="connsiteY83" fmla="*/ 1957815 h 2344739"/>
              <a:gd name="connsiteX84" fmla="*/ 8354947 w 12193149"/>
              <a:gd name="connsiteY84" fmla="*/ 1958009 h 2344739"/>
              <a:gd name="connsiteX85" fmla="*/ 8321252 w 12193149"/>
              <a:gd name="connsiteY85" fmla="*/ 1974587 h 2344739"/>
              <a:gd name="connsiteX86" fmla="*/ 8315581 w 12193149"/>
              <a:gd name="connsiteY86" fmla="*/ 1974913 h 2344739"/>
              <a:gd name="connsiteX87" fmla="*/ 8296322 w 12193149"/>
              <a:gd name="connsiteY87" fmla="*/ 1988808 h 2344739"/>
              <a:gd name="connsiteX88" fmla="*/ 8285424 w 12193149"/>
              <a:gd name="connsiteY88" fmla="*/ 1994631 h 2344739"/>
              <a:gd name="connsiteX89" fmla="*/ 8284298 w 12193149"/>
              <a:gd name="connsiteY89" fmla="*/ 1999074 h 2344739"/>
              <a:gd name="connsiteX90" fmla="*/ 8267224 w 12193149"/>
              <a:gd name="connsiteY90" fmla="*/ 2006249 h 2344739"/>
              <a:gd name="connsiteX91" fmla="*/ 8264525 w 12193149"/>
              <a:gd name="connsiteY91" fmla="*/ 2006019 h 2344739"/>
              <a:gd name="connsiteX92" fmla="*/ 8253181 w 12193149"/>
              <a:gd name="connsiteY92" fmla="*/ 2015862 h 2344739"/>
              <a:gd name="connsiteX93" fmla="*/ 8246982 w 12193149"/>
              <a:gd name="connsiteY93" fmla="*/ 2028854 h 2344739"/>
              <a:gd name="connsiteX94" fmla="*/ 8091420 w 12193149"/>
              <a:gd name="connsiteY94" fmla="*/ 2075015 h 2344739"/>
              <a:gd name="connsiteX95" fmla="*/ 7906555 w 12193149"/>
              <a:gd name="connsiteY95" fmla="*/ 2116988 h 2344739"/>
              <a:gd name="connsiteX96" fmla="*/ 7719893 w 12193149"/>
              <a:gd name="connsiteY96" fmla="*/ 2142703 h 2344739"/>
              <a:gd name="connsiteX97" fmla="*/ 7615495 w 12193149"/>
              <a:gd name="connsiteY97" fmla="*/ 2139232 h 2344739"/>
              <a:gd name="connsiteX98" fmla="*/ 7528691 w 12193149"/>
              <a:gd name="connsiteY98" fmla="*/ 2145060 h 2344739"/>
              <a:gd name="connsiteX99" fmla="*/ 7520719 w 12193149"/>
              <a:gd name="connsiteY99" fmla="*/ 2147613 h 2344739"/>
              <a:gd name="connsiteX100" fmla="*/ 7508559 w 12193149"/>
              <a:gd name="connsiteY100" fmla="*/ 2148948 h 2344739"/>
              <a:gd name="connsiteX101" fmla="*/ 7508188 w 12193149"/>
              <a:gd name="connsiteY101" fmla="*/ 2148621 h 2344739"/>
              <a:gd name="connsiteX102" fmla="*/ 7496943 w 12193149"/>
              <a:gd name="connsiteY102" fmla="*/ 2150573 h 2344739"/>
              <a:gd name="connsiteX103" fmla="*/ 7219707 w 12193149"/>
              <a:gd name="connsiteY103" fmla="*/ 2156680 h 2344739"/>
              <a:gd name="connsiteX104" fmla="*/ 7202249 w 12193149"/>
              <a:gd name="connsiteY104" fmla="*/ 2161230 h 2344739"/>
              <a:gd name="connsiteX105" fmla="*/ 7198152 w 12193149"/>
              <a:gd name="connsiteY105" fmla="*/ 2166588 h 2344739"/>
              <a:gd name="connsiteX106" fmla="*/ 7171956 w 12193149"/>
              <a:gd name="connsiteY106" fmla="*/ 2171236 h 2344739"/>
              <a:gd name="connsiteX107" fmla="*/ 7098136 w 12193149"/>
              <a:gd name="connsiteY107" fmla="*/ 2183464 h 2344739"/>
              <a:gd name="connsiteX108" fmla="*/ 7019644 w 12193149"/>
              <a:gd name="connsiteY108" fmla="*/ 2183090 h 2344739"/>
              <a:gd name="connsiteX109" fmla="*/ 6905294 w 12193149"/>
              <a:gd name="connsiteY109" fmla="*/ 2212596 h 2344739"/>
              <a:gd name="connsiteX110" fmla="*/ 6709370 w 12193149"/>
              <a:gd name="connsiteY110" fmla="*/ 2240551 h 2344739"/>
              <a:gd name="connsiteX111" fmla="*/ 6550602 w 12193149"/>
              <a:gd name="connsiteY111" fmla="*/ 2269327 h 2344739"/>
              <a:gd name="connsiteX112" fmla="*/ 6318708 w 12193149"/>
              <a:gd name="connsiteY112" fmla="*/ 2316127 h 2344739"/>
              <a:gd name="connsiteX113" fmla="*/ 6169822 w 12193149"/>
              <a:gd name="connsiteY113" fmla="*/ 2318214 h 2344739"/>
              <a:gd name="connsiteX114" fmla="*/ 6074996 w 12193149"/>
              <a:gd name="connsiteY114" fmla="*/ 2338676 h 2344739"/>
              <a:gd name="connsiteX115" fmla="*/ 6069677 w 12193149"/>
              <a:gd name="connsiteY115" fmla="*/ 2337139 h 2344739"/>
              <a:gd name="connsiteX116" fmla="*/ 6049786 w 12193149"/>
              <a:gd name="connsiteY116" fmla="*/ 2337822 h 2344739"/>
              <a:gd name="connsiteX117" fmla="*/ 6042433 w 12193149"/>
              <a:gd name="connsiteY117" fmla="*/ 2329473 h 2344739"/>
              <a:gd name="connsiteX118" fmla="*/ 6011238 w 12193149"/>
              <a:gd name="connsiteY118" fmla="*/ 2324380 h 2344739"/>
              <a:gd name="connsiteX119" fmla="*/ 5958523 w 12193149"/>
              <a:gd name="connsiteY119" fmla="*/ 2328024 h 2344739"/>
              <a:gd name="connsiteX120" fmla="*/ 5760067 w 12193149"/>
              <a:gd name="connsiteY120" fmla="*/ 2343716 h 2344739"/>
              <a:gd name="connsiteX121" fmla="*/ 5628108 w 12193149"/>
              <a:gd name="connsiteY121" fmla="*/ 2344739 h 2344739"/>
              <a:gd name="connsiteX122" fmla="*/ 5472054 w 12193149"/>
              <a:gd name="connsiteY122" fmla="*/ 2330719 h 2344739"/>
              <a:gd name="connsiteX123" fmla="*/ 5433909 w 12193149"/>
              <a:gd name="connsiteY123" fmla="*/ 2319466 h 2344739"/>
              <a:gd name="connsiteX124" fmla="*/ 5382817 w 12193149"/>
              <a:gd name="connsiteY124" fmla="*/ 2301764 h 2344739"/>
              <a:gd name="connsiteX125" fmla="*/ 5262912 w 12193149"/>
              <a:gd name="connsiteY125" fmla="*/ 2281347 h 2344739"/>
              <a:gd name="connsiteX126" fmla="*/ 5224109 w 12193149"/>
              <a:gd name="connsiteY126" fmla="*/ 2270223 h 2344739"/>
              <a:gd name="connsiteX127" fmla="*/ 5175808 w 12193149"/>
              <a:gd name="connsiteY127" fmla="*/ 2267233 h 2344739"/>
              <a:gd name="connsiteX128" fmla="*/ 5157702 w 12193149"/>
              <a:gd name="connsiteY128" fmla="*/ 2260010 h 2344739"/>
              <a:gd name="connsiteX129" fmla="*/ 5143747 w 12193149"/>
              <a:gd name="connsiteY129" fmla="*/ 2256610 h 2344739"/>
              <a:gd name="connsiteX130" fmla="*/ 5140744 w 12193149"/>
              <a:gd name="connsiteY130" fmla="*/ 2254509 h 2344739"/>
              <a:gd name="connsiteX131" fmla="*/ 5122807 w 12193149"/>
              <a:gd name="connsiteY131" fmla="*/ 2243656 h 2344739"/>
              <a:gd name="connsiteX132" fmla="*/ 5066938 w 12193149"/>
              <a:gd name="connsiteY132" fmla="*/ 2250227 h 2344739"/>
              <a:gd name="connsiteX133" fmla="*/ 5012662 w 12193149"/>
              <a:gd name="connsiteY133" fmla="*/ 2233846 h 2344739"/>
              <a:gd name="connsiteX134" fmla="*/ 4841589 w 12193149"/>
              <a:gd name="connsiteY134" fmla="*/ 2209829 h 2344739"/>
              <a:gd name="connsiteX135" fmla="*/ 4763595 w 12193149"/>
              <a:gd name="connsiteY135" fmla="*/ 2182061 h 2344739"/>
              <a:gd name="connsiteX136" fmla="*/ 4724334 w 12193149"/>
              <a:gd name="connsiteY136" fmla="*/ 2173047 h 2344739"/>
              <a:gd name="connsiteX137" fmla="*/ 4722324 w 12193149"/>
              <a:gd name="connsiteY137" fmla="*/ 2172298 h 2344739"/>
              <a:gd name="connsiteX138" fmla="*/ 4723259 w 12193149"/>
              <a:gd name="connsiteY138" fmla="*/ 2172087 h 2344739"/>
              <a:gd name="connsiteX139" fmla="*/ 4718350 w 12193149"/>
              <a:gd name="connsiteY139" fmla="*/ 2170817 h 2344739"/>
              <a:gd name="connsiteX140" fmla="*/ 4722324 w 12193149"/>
              <a:gd name="connsiteY140" fmla="*/ 2172298 h 2344739"/>
              <a:gd name="connsiteX141" fmla="*/ 4716674 w 12193149"/>
              <a:gd name="connsiteY141" fmla="*/ 2173573 h 2344739"/>
              <a:gd name="connsiteX142" fmla="*/ 4516962 w 12193149"/>
              <a:gd name="connsiteY142" fmla="*/ 2163671 h 2344739"/>
              <a:gd name="connsiteX143" fmla="*/ 4429691 w 12193149"/>
              <a:gd name="connsiteY143" fmla="*/ 2153020 h 2344739"/>
              <a:gd name="connsiteX144" fmla="*/ 4364023 w 12193149"/>
              <a:gd name="connsiteY144" fmla="*/ 2151674 h 2344739"/>
              <a:gd name="connsiteX145" fmla="*/ 4318114 w 12193149"/>
              <a:gd name="connsiteY145" fmla="*/ 2158289 h 2344739"/>
              <a:gd name="connsiteX146" fmla="*/ 4316258 w 12193149"/>
              <a:gd name="connsiteY146" fmla="*/ 2156948 h 2344739"/>
              <a:gd name="connsiteX147" fmla="*/ 4296292 w 12193149"/>
              <a:gd name="connsiteY147" fmla="*/ 2155069 h 2344739"/>
              <a:gd name="connsiteX148" fmla="*/ 4291212 w 12193149"/>
              <a:gd name="connsiteY148" fmla="*/ 2157986 h 2344739"/>
              <a:gd name="connsiteX149" fmla="*/ 4277290 w 12193149"/>
              <a:gd name="connsiteY149" fmla="*/ 2157740 h 2344739"/>
              <a:gd name="connsiteX150" fmla="*/ 4249265 w 12193149"/>
              <a:gd name="connsiteY150" fmla="*/ 2160064 h 2344739"/>
              <a:gd name="connsiteX151" fmla="*/ 4203199 w 12193149"/>
              <a:gd name="connsiteY151" fmla="*/ 2157269 h 2344739"/>
              <a:gd name="connsiteX152" fmla="*/ 4202893 w 12193149"/>
              <a:gd name="connsiteY152" fmla="*/ 2156010 h 2344739"/>
              <a:gd name="connsiteX153" fmla="*/ 4192396 w 12193149"/>
              <a:gd name="connsiteY153" fmla="*/ 2150376 h 2344739"/>
              <a:gd name="connsiteX154" fmla="*/ 4143893 w 12193149"/>
              <a:gd name="connsiteY154" fmla="*/ 2134511 h 2344739"/>
              <a:gd name="connsiteX155" fmla="*/ 4084245 w 12193149"/>
              <a:gd name="connsiteY155" fmla="*/ 2107978 h 2344739"/>
              <a:gd name="connsiteX156" fmla="*/ 4075694 w 12193149"/>
              <a:gd name="connsiteY156" fmla="*/ 2107143 h 2344739"/>
              <a:gd name="connsiteX157" fmla="*/ 4075575 w 12193149"/>
              <a:gd name="connsiteY157" fmla="*/ 2106844 h 2344739"/>
              <a:gd name="connsiteX158" fmla="*/ 4066658 w 12193149"/>
              <a:gd name="connsiteY158" fmla="*/ 2105400 h 2344739"/>
              <a:gd name="connsiteX159" fmla="*/ 4060102 w 12193149"/>
              <a:gd name="connsiteY159" fmla="*/ 2105618 h 2344739"/>
              <a:gd name="connsiteX160" fmla="*/ 4043512 w 12193149"/>
              <a:gd name="connsiteY160" fmla="*/ 2103997 h 2344739"/>
              <a:gd name="connsiteX161" fmla="*/ 4038145 w 12193149"/>
              <a:gd name="connsiteY161" fmla="*/ 2101563 h 2344739"/>
              <a:gd name="connsiteX162" fmla="*/ 4036511 w 12193149"/>
              <a:gd name="connsiteY162" fmla="*/ 2097896 h 2344739"/>
              <a:gd name="connsiteX163" fmla="*/ 4034926 w 12193149"/>
              <a:gd name="connsiteY163" fmla="*/ 2098131 h 2344739"/>
              <a:gd name="connsiteX164" fmla="*/ 4005686 w 12193149"/>
              <a:gd name="connsiteY164" fmla="*/ 2085563 h 2344739"/>
              <a:gd name="connsiteX165" fmla="*/ 3937994 w 12193149"/>
              <a:gd name="connsiteY165" fmla="*/ 2068106 h 2344739"/>
              <a:gd name="connsiteX166" fmla="*/ 3898423 w 12193149"/>
              <a:gd name="connsiteY166" fmla="*/ 2062451 h 2344739"/>
              <a:gd name="connsiteX167" fmla="*/ 3790908 w 12193149"/>
              <a:gd name="connsiteY167" fmla="*/ 2042213 h 2344739"/>
              <a:gd name="connsiteX168" fmla="*/ 3683661 w 12193149"/>
              <a:gd name="connsiteY168" fmla="*/ 2018290 h 2344739"/>
              <a:gd name="connsiteX169" fmla="*/ 3611183 w 12193149"/>
              <a:gd name="connsiteY169" fmla="*/ 1986019 h 2344739"/>
              <a:gd name="connsiteX170" fmla="*/ 3605003 w 12193149"/>
              <a:gd name="connsiteY170" fmla="*/ 1987381 h 2344739"/>
              <a:gd name="connsiteX171" fmla="*/ 3595884 w 12193149"/>
              <a:gd name="connsiteY171" fmla="*/ 1987545 h 2344739"/>
              <a:gd name="connsiteX172" fmla="*/ 3595649 w 12193149"/>
              <a:gd name="connsiteY172" fmla="*/ 1987276 h 2344739"/>
              <a:gd name="connsiteX173" fmla="*/ 3587126 w 12193149"/>
              <a:gd name="connsiteY173" fmla="*/ 1987966 h 2344739"/>
              <a:gd name="connsiteX174" fmla="*/ 3537283 w 12193149"/>
              <a:gd name="connsiteY174" fmla="*/ 1978267 h 2344739"/>
              <a:gd name="connsiteX175" fmla="*/ 3474371 w 12193149"/>
              <a:gd name="connsiteY175" fmla="*/ 1974606 h 2344739"/>
              <a:gd name="connsiteX176" fmla="*/ 3401876 w 12193149"/>
              <a:gd name="connsiteY176" fmla="*/ 1962558 h 2344739"/>
              <a:gd name="connsiteX177" fmla="*/ 3365036 w 12193149"/>
              <a:gd name="connsiteY177" fmla="*/ 1979510 h 2344739"/>
              <a:gd name="connsiteX178" fmla="*/ 3345174 w 12193149"/>
              <a:gd name="connsiteY178" fmla="*/ 1981192 h 2344739"/>
              <a:gd name="connsiteX179" fmla="*/ 3342846 w 12193149"/>
              <a:gd name="connsiteY179" fmla="*/ 1980217 h 2344739"/>
              <a:gd name="connsiteX180" fmla="*/ 3263504 w 12193149"/>
              <a:gd name="connsiteY180" fmla="*/ 1986094 h 2344739"/>
              <a:gd name="connsiteX181" fmla="*/ 3143704 w 12193149"/>
              <a:gd name="connsiteY181" fmla="*/ 1993869 h 2344739"/>
              <a:gd name="connsiteX182" fmla="*/ 3031439 w 12193149"/>
              <a:gd name="connsiteY182" fmla="*/ 1996512 h 2344739"/>
              <a:gd name="connsiteX183" fmla="*/ 2782717 w 12193149"/>
              <a:gd name="connsiteY183" fmla="*/ 2018333 h 2344739"/>
              <a:gd name="connsiteX184" fmla="*/ 2647675 w 12193149"/>
              <a:gd name="connsiteY184" fmla="*/ 2028869 h 2344739"/>
              <a:gd name="connsiteX185" fmla="*/ 2569176 w 12193149"/>
              <a:gd name="connsiteY185" fmla="*/ 2002628 h 2344739"/>
              <a:gd name="connsiteX186" fmla="*/ 2444403 w 12193149"/>
              <a:gd name="connsiteY186" fmla="*/ 2016529 h 2344739"/>
              <a:gd name="connsiteX187" fmla="*/ 2316260 w 12193149"/>
              <a:gd name="connsiteY187" fmla="*/ 2024996 h 2344739"/>
              <a:gd name="connsiteX188" fmla="*/ 2209726 w 12193149"/>
              <a:gd name="connsiteY188" fmla="*/ 2019763 h 2344739"/>
              <a:gd name="connsiteX189" fmla="*/ 2095813 w 12193149"/>
              <a:gd name="connsiteY189" fmla="*/ 2003052 h 2344739"/>
              <a:gd name="connsiteX190" fmla="*/ 1998504 w 12193149"/>
              <a:gd name="connsiteY190" fmla="*/ 1995032 h 2344739"/>
              <a:gd name="connsiteX191" fmla="*/ 1929320 w 12193149"/>
              <a:gd name="connsiteY191" fmla="*/ 2016977 h 2344739"/>
              <a:gd name="connsiteX192" fmla="*/ 1922798 w 12193149"/>
              <a:gd name="connsiteY192" fmla="*/ 2012146 h 2344739"/>
              <a:gd name="connsiteX193" fmla="*/ 1874228 w 12193149"/>
              <a:gd name="connsiteY193" fmla="*/ 2013741 h 2344739"/>
              <a:gd name="connsiteX194" fmla="*/ 1787803 w 12193149"/>
              <a:gd name="connsiteY194" fmla="*/ 2041363 h 2344739"/>
              <a:gd name="connsiteX195" fmla="*/ 1739352 w 12193149"/>
              <a:gd name="connsiteY195" fmla="*/ 2036312 h 2344739"/>
              <a:gd name="connsiteX196" fmla="*/ 1676219 w 12193149"/>
              <a:gd name="connsiteY196" fmla="*/ 2019963 h 2344739"/>
              <a:gd name="connsiteX197" fmla="*/ 1609817 w 12193149"/>
              <a:gd name="connsiteY197" fmla="*/ 2013066 h 2344739"/>
              <a:gd name="connsiteX198" fmla="*/ 1497258 w 12193149"/>
              <a:gd name="connsiteY198" fmla="*/ 1987476 h 2344739"/>
              <a:gd name="connsiteX199" fmla="*/ 1151127 w 12193149"/>
              <a:gd name="connsiteY199" fmla="*/ 1938041 h 2344739"/>
              <a:gd name="connsiteX200" fmla="*/ 859417 w 12193149"/>
              <a:gd name="connsiteY200" fmla="*/ 1928608 h 2344739"/>
              <a:gd name="connsiteX201" fmla="*/ 838688 w 12193149"/>
              <a:gd name="connsiteY201" fmla="*/ 1929821 h 2344739"/>
              <a:gd name="connsiteX202" fmla="*/ 817957 w 12193149"/>
              <a:gd name="connsiteY202" fmla="*/ 1927857 h 2344739"/>
              <a:gd name="connsiteX203" fmla="*/ 812654 w 12193149"/>
              <a:gd name="connsiteY203" fmla="*/ 1930751 h 2344739"/>
              <a:gd name="connsiteX204" fmla="*/ 721195 w 12193149"/>
              <a:gd name="connsiteY204" fmla="*/ 1929661 h 2344739"/>
              <a:gd name="connsiteX205" fmla="*/ 720890 w 12193149"/>
              <a:gd name="connsiteY205" fmla="*/ 1928399 h 2344739"/>
              <a:gd name="connsiteX206" fmla="*/ 710023 w 12193149"/>
              <a:gd name="connsiteY206" fmla="*/ 1922722 h 2344739"/>
              <a:gd name="connsiteX207" fmla="*/ 597940 w 12193149"/>
              <a:gd name="connsiteY207" fmla="*/ 1879864 h 2344739"/>
              <a:gd name="connsiteX208" fmla="*/ 579683 w 12193149"/>
              <a:gd name="connsiteY208" fmla="*/ 1877212 h 2344739"/>
              <a:gd name="connsiteX209" fmla="*/ 572865 w 12193149"/>
              <a:gd name="connsiteY209" fmla="*/ 1877401 h 2344739"/>
              <a:gd name="connsiteX210" fmla="*/ 446247 w 12193149"/>
              <a:gd name="connsiteY210" fmla="*/ 1839371 h 2344739"/>
              <a:gd name="connsiteX211" fmla="*/ 405163 w 12193149"/>
              <a:gd name="connsiteY211" fmla="*/ 1833548 h 2344739"/>
              <a:gd name="connsiteX212" fmla="*/ 293583 w 12193149"/>
              <a:gd name="connsiteY212" fmla="*/ 1812852 h 2344739"/>
              <a:gd name="connsiteX213" fmla="*/ 119529 w 12193149"/>
              <a:gd name="connsiteY213" fmla="*/ 1761047 h 2344739"/>
              <a:gd name="connsiteX214" fmla="*/ 16674 w 12193149"/>
              <a:gd name="connsiteY214" fmla="*/ 1758191 h 2344739"/>
              <a:gd name="connsiteX215" fmla="*/ 1150 w 12193149"/>
              <a:gd name="connsiteY215" fmla="*/ 1752722 h 2344739"/>
              <a:gd name="connsiteX216" fmla="*/ 1148 w 12193149"/>
              <a:gd name="connsiteY216" fmla="*/ 222213 h 2344739"/>
              <a:gd name="connsiteX217" fmla="*/ 1148 w 12193149"/>
              <a:gd name="connsiteY217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9 w 12193149"/>
              <a:gd name="connsiteY2" fmla="*/ 579739 h 2344739"/>
              <a:gd name="connsiteX3" fmla="*/ 12185986 w 12193149"/>
              <a:gd name="connsiteY3" fmla="*/ 584189 h 2344739"/>
              <a:gd name="connsiteX4" fmla="*/ 12156363 w 12193149"/>
              <a:gd name="connsiteY4" fmla="*/ 597366 h 2344739"/>
              <a:gd name="connsiteX5" fmla="*/ 12139215 w 12193149"/>
              <a:gd name="connsiteY5" fmla="*/ 623179 h 2344739"/>
              <a:gd name="connsiteX6" fmla="*/ 12126327 w 12193149"/>
              <a:gd name="connsiteY6" fmla="*/ 624690 h 2344739"/>
              <a:gd name="connsiteX7" fmla="*/ 12124007 w 12193149"/>
              <a:gd name="connsiteY7" fmla="*/ 624794 h 2344739"/>
              <a:gd name="connsiteX8" fmla="*/ 12116854 w 12193149"/>
              <a:gd name="connsiteY8" fmla="*/ 628608 h 2344739"/>
              <a:gd name="connsiteX9" fmla="*/ 12099497 w 12193149"/>
              <a:gd name="connsiteY9" fmla="*/ 628139 h 2344739"/>
              <a:gd name="connsiteX10" fmla="*/ 12087073 w 12193149"/>
              <a:gd name="connsiteY10" fmla="*/ 636341 h 2344739"/>
              <a:gd name="connsiteX11" fmla="*/ 12031073 w 12193149"/>
              <a:gd name="connsiteY11" fmla="*/ 680009 h 2344739"/>
              <a:gd name="connsiteX12" fmla="*/ 11995833 w 12193149"/>
              <a:gd name="connsiteY12" fmla="*/ 703458 h 2344739"/>
              <a:gd name="connsiteX13" fmla="*/ 11979717 w 12193149"/>
              <a:gd name="connsiteY13" fmla="*/ 708161 h 2344739"/>
              <a:gd name="connsiteX14" fmla="*/ 11959046 w 12193149"/>
              <a:gd name="connsiteY14" fmla="*/ 717558 h 2344739"/>
              <a:gd name="connsiteX15" fmla="*/ 11920454 w 12193149"/>
              <a:gd name="connsiteY15" fmla="*/ 730883 h 2344739"/>
              <a:gd name="connsiteX16" fmla="*/ 11903656 w 12193149"/>
              <a:gd name="connsiteY16" fmla="*/ 742426 h 2344739"/>
              <a:gd name="connsiteX17" fmla="*/ 11895048 w 12193149"/>
              <a:gd name="connsiteY17" fmla="*/ 744791 h 2344739"/>
              <a:gd name="connsiteX18" fmla="*/ 11891968 w 12193149"/>
              <a:gd name="connsiteY18" fmla="*/ 755729 h 2344739"/>
              <a:gd name="connsiteX19" fmla="*/ 11870776 w 12193149"/>
              <a:gd name="connsiteY19" fmla="*/ 777816 h 2344739"/>
              <a:gd name="connsiteX20" fmla="*/ 11813376 w 12193149"/>
              <a:gd name="connsiteY20" fmla="*/ 797659 h 2344739"/>
              <a:gd name="connsiteX21" fmla="*/ 11590693 w 12193149"/>
              <a:gd name="connsiteY21" fmla="*/ 963777 h 2344739"/>
              <a:gd name="connsiteX22" fmla="*/ 11506817 w 12193149"/>
              <a:gd name="connsiteY22" fmla="*/ 1033623 h 2344739"/>
              <a:gd name="connsiteX23" fmla="*/ 11280332 w 12193149"/>
              <a:gd name="connsiteY23" fmla="*/ 1223571 h 2344739"/>
              <a:gd name="connsiteX24" fmla="*/ 11228309 w 12193149"/>
              <a:gd name="connsiteY24" fmla="*/ 1276236 h 2344739"/>
              <a:gd name="connsiteX25" fmla="*/ 11218087 w 12193149"/>
              <a:gd name="connsiteY25" fmla="*/ 1275961 h 2344739"/>
              <a:gd name="connsiteX26" fmla="*/ 11217184 w 12193149"/>
              <a:gd name="connsiteY26" fmla="*/ 1275018 h 2344739"/>
              <a:gd name="connsiteX27" fmla="*/ 11188885 w 12193149"/>
              <a:gd name="connsiteY27" fmla="*/ 1292383 h 2344739"/>
              <a:gd name="connsiteX28" fmla="*/ 11184501 w 12193149"/>
              <a:gd name="connsiteY28" fmla="*/ 1292525 h 2344739"/>
              <a:gd name="connsiteX29" fmla="*/ 11166854 w 12193149"/>
              <a:gd name="connsiteY29" fmla="*/ 1306612 h 2344739"/>
              <a:gd name="connsiteX30" fmla="*/ 11157311 w 12193149"/>
              <a:gd name="connsiteY30" fmla="*/ 1312414 h 2344739"/>
              <a:gd name="connsiteX31" fmla="*/ 11155496 w 12193149"/>
              <a:gd name="connsiteY31" fmla="*/ 1317097 h 2344739"/>
              <a:gd name="connsiteX32" fmla="*/ 11140961 w 12193149"/>
              <a:gd name="connsiteY32" fmla="*/ 1324115 h 2344739"/>
              <a:gd name="connsiteX33" fmla="*/ 11138961 w 12193149"/>
              <a:gd name="connsiteY33" fmla="*/ 1323772 h 2344739"/>
              <a:gd name="connsiteX34" fmla="*/ 11128208 w 12193149"/>
              <a:gd name="connsiteY34" fmla="*/ 1333832 h 2344739"/>
              <a:gd name="connsiteX35" fmla="*/ 11120691 w 12193149"/>
              <a:gd name="connsiteY35" fmla="*/ 1347424 h 2344739"/>
              <a:gd name="connsiteX36" fmla="*/ 10894683 w 12193149"/>
              <a:gd name="connsiteY36" fmla="*/ 1473399 h 2344739"/>
              <a:gd name="connsiteX37" fmla="*/ 10773300 w 12193149"/>
              <a:gd name="connsiteY37" fmla="*/ 1523191 h 2344739"/>
              <a:gd name="connsiteX38" fmla="*/ 10627668 w 12193149"/>
              <a:gd name="connsiteY38" fmla="*/ 1559229 h 2344739"/>
              <a:gd name="connsiteX39" fmla="*/ 10581895 w 12193149"/>
              <a:gd name="connsiteY39" fmla="*/ 1568689 h 2344739"/>
              <a:gd name="connsiteX40" fmla="*/ 10547790 w 12193149"/>
              <a:gd name="connsiteY40" fmla="*/ 1598423 h 2344739"/>
              <a:gd name="connsiteX41" fmla="*/ 10529643 w 12193149"/>
              <a:gd name="connsiteY41" fmla="*/ 1596907 h 2344739"/>
              <a:gd name="connsiteX42" fmla="*/ 10526446 w 12193149"/>
              <a:gd name="connsiteY42" fmla="*/ 1596411 h 2344739"/>
              <a:gd name="connsiteX43" fmla="*/ 10515129 w 12193149"/>
              <a:gd name="connsiteY43" fmla="*/ 1599537 h 2344739"/>
              <a:gd name="connsiteX44" fmla="*/ 10491735 w 12193149"/>
              <a:gd name="connsiteY44" fmla="*/ 1594156 h 2344739"/>
              <a:gd name="connsiteX45" fmla="*/ 10471418 w 12193149"/>
              <a:gd name="connsiteY45" fmla="*/ 1601693 h 2344739"/>
              <a:gd name="connsiteX46" fmla="*/ 10377042 w 12193149"/>
              <a:gd name="connsiteY46" fmla="*/ 1644598 h 2344739"/>
              <a:gd name="connsiteX47" fmla="*/ 10319338 w 12193149"/>
              <a:gd name="connsiteY47" fmla="*/ 1666221 h 2344739"/>
              <a:gd name="connsiteX48" fmla="*/ 10295467 w 12193149"/>
              <a:gd name="connsiteY48" fmla="*/ 1668079 h 2344739"/>
              <a:gd name="connsiteX49" fmla="*/ 10263443 w 12193149"/>
              <a:gd name="connsiteY49" fmla="*/ 1674948 h 2344739"/>
              <a:gd name="connsiteX50" fmla="*/ 10205418 w 12193149"/>
              <a:gd name="connsiteY50" fmla="*/ 1682149 h 2344739"/>
              <a:gd name="connsiteX51" fmla="*/ 10177759 w 12193149"/>
              <a:gd name="connsiteY51" fmla="*/ 1692943 h 2344739"/>
              <a:gd name="connsiteX52" fmla="*/ 10165070 w 12193149"/>
              <a:gd name="connsiteY52" fmla="*/ 1693739 h 2344739"/>
              <a:gd name="connsiteX53" fmla="*/ 10156308 w 12193149"/>
              <a:gd name="connsiteY53" fmla="*/ 1707487 h 2344739"/>
              <a:gd name="connsiteX54" fmla="*/ 10118267 w 12193149"/>
              <a:gd name="connsiteY54" fmla="*/ 1731142 h 2344739"/>
              <a:gd name="connsiteX55" fmla="*/ 10083317 w 12193149"/>
              <a:gd name="connsiteY55" fmla="*/ 1743296 h 2344739"/>
              <a:gd name="connsiteX56" fmla="*/ 10040388 w 12193149"/>
              <a:gd name="connsiteY56" fmla="*/ 1741632 h 2344739"/>
              <a:gd name="connsiteX57" fmla="*/ 9961167 w 12193149"/>
              <a:gd name="connsiteY57" fmla="*/ 1757147 h 2344739"/>
              <a:gd name="connsiteX58" fmla="*/ 9848940 w 12193149"/>
              <a:gd name="connsiteY58" fmla="*/ 1763915 h 2344739"/>
              <a:gd name="connsiteX59" fmla="*/ 9729457 w 12193149"/>
              <a:gd name="connsiteY59" fmla="*/ 1784122 h 2344739"/>
              <a:gd name="connsiteX60" fmla="*/ 9613704 w 12193149"/>
              <a:gd name="connsiteY60" fmla="*/ 1812371 h 2344739"/>
              <a:gd name="connsiteX61" fmla="*/ 9338590 w 12193149"/>
              <a:gd name="connsiteY61" fmla="*/ 1869293 h 2344739"/>
              <a:gd name="connsiteX62" fmla="*/ 9232518 w 12193149"/>
              <a:gd name="connsiteY62" fmla="*/ 1893149 h 2344739"/>
              <a:gd name="connsiteX63" fmla="*/ 9156690 w 12193149"/>
              <a:gd name="connsiteY63" fmla="*/ 1903228 h 2344739"/>
              <a:gd name="connsiteX64" fmla="*/ 9054601 w 12193149"/>
              <a:gd name="connsiteY64" fmla="*/ 1910755 h 2344739"/>
              <a:gd name="connsiteX65" fmla="*/ 9006634 w 12193149"/>
              <a:gd name="connsiteY65" fmla="*/ 1914040 h 2344739"/>
              <a:gd name="connsiteX66" fmla="*/ 9006349 w 12193149"/>
              <a:gd name="connsiteY66" fmla="*/ 1913800 h 2344739"/>
              <a:gd name="connsiteX67" fmla="*/ 8997380 w 12193149"/>
              <a:gd name="connsiteY67" fmla="*/ 1915011 h 2344739"/>
              <a:gd name="connsiteX68" fmla="*/ 8991542 w 12193149"/>
              <a:gd name="connsiteY68" fmla="*/ 1917072 h 2344739"/>
              <a:gd name="connsiteX69" fmla="*/ 8975485 w 12193149"/>
              <a:gd name="connsiteY69" fmla="*/ 1920298 h 2344739"/>
              <a:gd name="connsiteX70" fmla="*/ 8969159 w 12193149"/>
              <a:gd name="connsiteY70" fmla="*/ 1919598 h 2344739"/>
              <a:gd name="connsiteX71" fmla="*/ 8964196 w 12193149"/>
              <a:gd name="connsiteY71" fmla="*/ 1917373 h 2344739"/>
              <a:gd name="connsiteX72" fmla="*/ 8930136 w 12193149"/>
              <a:gd name="connsiteY72" fmla="*/ 1914185 h 2344739"/>
              <a:gd name="connsiteX73" fmla="*/ 8753592 w 12193149"/>
              <a:gd name="connsiteY73" fmla="*/ 1933417 h 2344739"/>
              <a:gd name="connsiteX74" fmla="*/ 8708995 w 12193149"/>
              <a:gd name="connsiteY74" fmla="*/ 1935518 h 2344739"/>
              <a:gd name="connsiteX75" fmla="*/ 8597219 w 12193149"/>
              <a:gd name="connsiteY75" fmla="*/ 1944090 h 2344739"/>
              <a:gd name="connsiteX76" fmla="*/ 8526378 w 12193149"/>
              <a:gd name="connsiteY76" fmla="*/ 1929248 h 2344739"/>
              <a:gd name="connsiteX77" fmla="*/ 8512131 w 12193149"/>
              <a:gd name="connsiteY77" fmla="*/ 1935163 h 2344739"/>
              <a:gd name="connsiteX78" fmla="*/ 8507315 w 12193149"/>
              <a:gd name="connsiteY78" fmla="*/ 1938164 h 2344739"/>
              <a:gd name="connsiteX79" fmla="*/ 8499116 w 12193149"/>
              <a:gd name="connsiteY79" fmla="*/ 1940902 h 2344739"/>
              <a:gd name="connsiteX80" fmla="*/ 8498742 w 12193149"/>
              <a:gd name="connsiteY80" fmla="*/ 1940723 h 2344739"/>
              <a:gd name="connsiteX81" fmla="*/ 8491397 w 12193149"/>
              <a:gd name="connsiteY81" fmla="*/ 1943773 h 2344739"/>
              <a:gd name="connsiteX82" fmla="*/ 8368330 w 12193149"/>
              <a:gd name="connsiteY82" fmla="*/ 1957815 h 2344739"/>
              <a:gd name="connsiteX83" fmla="*/ 8354947 w 12193149"/>
              <a:gd name="connsiteY83" fmla="*/ 1958009 h 2344739"/>
              <a:gd name="connsiteX84" fmla="*/ 8321252 w 12193149"/>
              <a:gd name="connsiteY84" fmla="*/ 1974587 h 2344739"/>
              <a:gd name="connsiteX85" fmla="*/ 8315581 w 12193149"/>
              <a:gd name="connsiteY85" fmla="*/ 1974913 h 2344739"/>
              <a:gd name="connsiteX86" fmla="*/ 8296322 w 12193149"/>
              <a:gd name="connsiteY86" fmla="*/ 1988808 h 2344739"/>
              <a:gd name="connsiteX87" fmla="*/ 8285424 w 12193149"/>
              <a:gd name="connsiteY87" fmla="*/ 1994631 h 2344739"/>
              <a:gd name="connsiteX88" fmla="*/ 8284298 w 12193149"/>
              <a:gd name="connsiteY88" fmla="*/ 1999074 h 2344739"/>
              <a:gd name="connsiteX89" fmla="*/ 8267224 w 12193149"/>
              <a:gd name="connsiteY89" fmla="*/ 2006249 h 2344739"/>
              <a:gd name="connsiteX90" fmla="*/ 8264525 w 12193149"/>
              <a:gd name="connsiteY90" fmla="*/ 2006019 h 2344739"/>
              <a:gd name="connsiteX91" fmla="*/ 8253181 w 12193149"/>
              <a:gd name="connsiteY91" fmla="*/ 2015862 h 2344739"/>
              <a:gd name="connsiteX92" fmla="*/ 8246982 w 12193149"/>
              <a:gd name="connsiteY92" fmla="*/ 2028854 h 2344739"/>
              <a:gd name="connsiteX93" fmla="*/ 8091420 w 12193149"/>
              <a:gd name="connsiteY93" fmla="*/ 2075015 h 2344739"/>
              <a:gd name="connsiteX94" fmla="*/ 7906555 w 12193149"/>
              <a:gd name="connsiteY94" fmla="*/ 2116988 h 2344739"/>
              <a:gd name="connsiteX95" fmla="*/ 7719893 w 12193149"/>
              <a:gd name="connsiteY95" fmla="*/ 2142703 h 2344739"/>
              <a:gd name="connsiteX96" fmla="*/ 7615495 w 12193149"/>
              <a:gd name="connsiteY96" fmla="*/ 2139232 h 2344739"/>
              <a:gd name="connsiteX97" fmla="*/ 7528691 w 12193149"/>
              <a:gd name="connsiteY97" fmla="*/ 2145060 h 2344739"/>
              <a:gd name="connsiteX98" fmla="*/ 7520719 w 12193149"/>
              <a:gd name="connsiteY98" fmla="*/ 2147613 h 2344739"/>
              <a:gd name="connsiteX99" fmla="*/ 7508559 w 12193149"/>
              <a:gd name="connsiteY99" fmla="*/ 2148948 h 2344739"/>
              <a:gd name="connsiteX100" fmla="*/ 7508188 w 12193149"/>
              <a:gd name="connsiteY100" fmla="*/ 2148621 h 2344739"/>
              <a:gd name="connsiteX101" fmla="*/ 7496943 w 12193149"/>
              <a:gd name="connsiteY101" fmla="*/ 2150573 h 2344739"/>
              <a:gd name="connsiteX102" fmla="*/ 7219707 w 12193149"/>
              <a:gd name="connsiteY102" fmla="*/ 2156680 h 2344739"/>
              <a:gd name="connsiteX103" fmla="*/ 7202249 w 12193149"/>
              <a:gd name="connsiteY103" fmla="*/ 2161230 h 2344739"/>
              <a:gd name="connsiteX104" fmla="*/ 7198152 w 12193149"/>
              <a:gd name="connsiteY104" fmla="*/ 2166588 h 2344739"/>
              <a:gd name="connsiteX105" fmla="*/ 7171956 w 12193149"/>
              <a:gd name="connsiteY105" fmla="*/ 2171236 h 2344739"/>
              <a:gd name="connsiteX106" fmla="*/ 7098136 w 12193149"/>
              <a:gd name="connsiteY106" fmla="*/ 2183464 h 2344739"/>
              <a:gd name="connsiteX107" fmla="*/ 7019644 w 12193149"/>
              <a:gd name="connsiteY107" fmla="*/ 2183090 h 2344739"/>
              <a:gd name="connsiteX108" fmla="*/ 6905294 w 12193149"/>
              <a:gd name="connsiteY108" fmla="*/ 2212596 h 2344739"/>
              <a:gd name="connsiteX109" fmla="*/ 6709370 w 12193149"/>
              <a:gd name="connsiteY109" fmla="*/ 2240551 h 2344739"/>
              <a:gd name="connsiteX110" fmla="*/ 6550602 w 12193149"/>
              <a:gd name="connsiteY110" fmla="*/ 2269327 h 2344739"/>
              <a:gd name="connsiteX111" fmla="*/ 6318708 w 12193149"/>
              <a:gd name="connsiteY111" fmla="*/ 2316127 h 2344739"/>
              <a:gd name="connsiteX112" fmla="*/ 6169822 w 12193149"/>
              <a:gd name="connsiteY112" fmla="*/ 2318214 h 2344739"/>
              <a:gd name="connsiteX113" fmla="*/ 6074996 w 12193149"/>
              <a:gd name="connsiteY113" fmla="*/ 2338676 h 2344739"/>
              <a:gd name="connsiteX114" fmla="*/ 6069677 w 12193149"/>
              <a:gd name="connsiteY114" fmla="*/ 2337139 h 2344739"/>
              <a:gd name="connsiteX115" fmla="*/ 6049786 w 12193149"/>
              <a:gd name="connsiteY115" fmla="*/ 2337822 h 2344739"/>
              <a:gd name="connsiteX116" fmla="*/ 6042433 w 12193149"/>
              <a:gd name="connsiteY116" fmla="*/ 2329473 h 2344739"/>
              <a:gd name="connsiteX117" fmla="*/ 6011238 w 12193149"/>
              <a:gd name="connsiteY117" fmla="*/ 2324380 h 2344739"/>
              <a:gd name="connsiteX118" fmla="*/ 5958523 w 12193149"/>
              <a:gd name="connsiteY118" fmla="*/ 2328024 h 2344739"/>
              <a:gd name="connsiteX119" fmla="*/ 5760067 w 12193149"/>
              <a:gd name="connsiteY119" fmla="*/ 2343716 h 2344739"/>
              <a:gd name="connsiteX120" fmla="*/ 5628108 w 12193149"/>
              <a:gd name="connsiteY120" fmla="*/ 2344739 h 2344739"/>
              <a:gd name="connsiteX121" fmla="*/ 5472054 w 12193149"/>
              <a:gd name="connsiteY121" fmla="*/ 2330719 h 2344739"/>
              <a:gd name="connsiteX122" fmla="*/ 5433909 w 12193149"/>
              <a:gd name="connsiteY122" fmla="*/ 2319466 h 2344739"/>
              <a:gd name="connsiteX123" fmla="*/ 5382817 w 12193149"/>
              <a:gd name="connsiteY123" fmla="*/ 2301764 h 2344739"/>
              <a:gd name="connsiteX124" fmla="*/ 5262912 w 12193149"/>
              <a:gd name="connsiteY124" fmla="*/ 2281347 h 2344739"/>
              <a:gd name="connsiteX125" fmla="*/ 5224109 w 12193149"/>
              <a:gd name="connsiteY125" fmla="*/ 2270223 h 2344739"/>
              <a:gd name="connsiteX126" fmla="*/ 5175808 w 12193149"/>
              <a:gd name="connsiteY126" fmla="*/ 2267233 h 2344739"/>
              <a:gd name="connsiteX127" fmla="*/ 5157702 w 12193149"/>
              <a:gd name="connsiteY127" fmla="*/ 2260010 h 2344739"/>
              <a:gd name="connsiteX128" fmla="*/ 5143747 w 12193149"/>
              <a:gd name="connsiteY128" fmla="*/ 2256610 h 2344739"/>
              <a:gd name="connsiteX129" fmla="*/ 5140744 w 12193149"/>
              <a:gd name="connsiteY129" fmla="*/ 2254509 h 2344739"/>
              <a:gd name="connsiteX130" fmla="*/ 5122807 w 12193149"/>
              <a:gd name="connsiteY130" fmla="*/ 2243656 h 2344739"/>
              <a:gd name="connsiteX131" fmla="*/ 5066938 w 12193149"/>
              <a:gd name="connsiteY131" fmla="*/ 2250227 h 2344739"/>
              <a:gd name="connsiteX132" fmla="*/ 5012662 w 12193149"/>
              <a:gd name="connsiteY132" fmla="*/ 2233846 h 2344739"/>
              <a:gd name="connsiteX133" fmla="*/ 4841589 w 12193149"/>
              <a:gd name="connsiteY133" fmla="*/ 2209829 h 2344739"/>
              <a:gd name="connsiteX134" fmla="*/ 4763595 w 12193149"/>
              <a:gd name="connsiteY134" fmla="*/ 2182061 h 2344739"/>
              <a:gd name="connsiteX135" fmla="*/ 4724334 w 12193149"/>
              <a:gd name="connsiteY135" fmla="*/ 2173047 h 2344739"/>
              <a:gd name="connsiteX136" fmla="*/ 4722324 w 12193149"/>
              <a:gd name="connsiteY136" fmla="*/ 2172298 h 2344739"/>
              <a:gd name="connsiteX137" fmla="*/ 4723259 w 12193149"/>
              <a:gd name="connsiteY137" fmla="*/ 2172087 h 2344739"/>
              <a:gd name="connsiteX138" fmla="*/ 4718350 w 12193149"/>
              <a:gd name="connsiteY138" fmla="*/ 2170817 h 2344739"/>
              <a:gd name="connsiteX139" fmla="*/ 4722324 w 12193149"/>
              <a:gd name="connsiteY139" fmla="*/ 2172298 h 2344739"/>
              <a:gd name="connsiteX140" fmla="*/ 4716674 w 12193149"/>
              <a:gd name="connsiteY140" fmla="*/ 2173573 h 2344739"/>
              <a:gd name="connsiteX141" fmla="*/ 4516962 w 12193149"/>
              <a:gd name="connsiteY141" fmla="*/ 2163671 h 2344739"/>
              <a:gd name="connsiteX142" fmla="*/ 4429691 w 12193149"/>
              <a:gd name="connsiteY142" fmla="*/ 2153020 h 2344739"/>
              <a:gd name="connsiteX143" fmla="*/ 4364023 w 12193149"/>
              <a:gd name="connsiteY143" fmla="*/ 2151674 h 2344739"/>
              <a:gd name="connsiteX144" fmla="*/ 4318114 w 12193149"/>
              <a:gd name="connsiteY144" fmla="*/ 2158289 h 2344739"/>
              <a:gd name="connsiteX145" fmla="*/ 4316258 w 12193149"/>
              <a:gd name="connsiteY145" fmla="*/ 2156948 h 2344739"/>
              <a:gd name="connsiteX146" fmla="*/ 4296292 w 12193149"/>
              <a:gd name="connsiteY146" fmla="*/ 2155069 h 2344739"/>
              <a:gd name="connsiteX147" fmla="*/ 4291212 w 12193149"/>
              <a:gd name="connsiteY147" fmla="*/ 2157986 h 2344739"/>
              <a:gd name="connsiteX148" fmla="*/ 4277290 w 12193149"/>
              <a:gd name="connsiteY148" fmla="*/ 2157740 h 2344739"/>
              <a:gd name="connsiteX149" fmla="*/ 4249265 w 12193149"/>
              <a:gd name="connsiteY149" fmla="*/ 2160064 h 2344739"/>
              <a:gd name="connsiteX150" fmla="*/ 4203199 w 12193149"/>
              <a:gd name="connsiteY150" fmla="*/ 2157269 h 2344739"/>
              <a:gd name="connsiteX151" fmla="*/ 4202893 w 12193149"/>
              <a:gd name="connsiteY151" fmla="*/ 2156010 h 2344739"/>
              <a:gd name="connsiteX152" fmla="*/ 4192396 w 12193149"/>
              <a:gd name="connsiteY152" fmla="*/ 2150376 h 2344739"/>
              <a:gd name="connsiteX153" fmla="*/ 4143893 w 12193149"/>
              <a:gd name="connsiteY153" fmla="*/ 2134511 h 2344739"/>
              <a:gd name="connsiteX154" fmla="*/ 4084245 w 12193149"/>
              <a:gd name="connsiteY154" fmla="*/ 2107978 h 2344739"/>
              <a:gd name="connsiteX155" fmla="*/ 4075694 w 12193149"/>
              <a:gd name="connsiteY155" fmla="*/ 2107143 h 2344739"/>
              <a:gd name="connsiteX156" fmla="*/ 4075575 w 12193149"/>
              <a:gd name="connsiteY156" fmla="*/ 2106844 h 2344739"/>
              <a:gd name="connsiteX157" fmla="*/ 4066658 w 12193149"/>
              <a:gd name="connsiteY157" fmla="*/ 2105400 h 2344739"/>
              <a:gd name="connsiteX158" fmla="*/ 4060102 w 12193149"/>
              <a:gd name="connsiteY158" fmla="*/ 2105618 h 2344739"/>
              <a:gd name="connsiteX159" fmla="*/ 4043512 w 12193149"/>
              <a:gd name="connsiteY159" fmla="*/ 2103997 h 2344739"/>
              <a:gd name="connsiteX160" fmla="*/ 4038145 w 12193149"/>
              <a:gd name="connsiteY160" fmla="*/ 2101563 h 2344739"/>
              <a:gd name="connsiteX161" fmla="*/ 4036511 w 12193149"/>
              <a:gd name="connsiteY161" fmla="*/ 2097896 h 2344739"/>
              <a:gd name="connsiteX162" fmla="*/ 4034926 w 12193149"/>
              <a:gd name="connsiteY162" fmla="*/ 2098131 h 2344739"/>
              <a:gd name="connsiteX163" fmla="*/ 4005686 w 12193149"/>
              <a:gd name="connsiteY163" fmla="*/ 2085563 h 2344739"/>
              <a:gd name="connsiteX164" fmla="*/ 3937994 w 12193149"/>
              <a:gd name="connsiteY164" fmla="*/ 2068106 h 2344739"/>
              <a:gd name="connsiteX165" fmla="*/ 3898423 w 12193149"/>
              <a:gd name="connsiteY165" fmla="*/ 2062451 h 2344739"/>
              <a:gd name="connsiteX166" fmla="*/ 3790908 w 12193149"/>
              <a:gd name="connsiteY166" fmla="*/ 2042213 h 2344739"/>
              <a:gd name="connsiteX167" fmla="*/ 3683661 w 12193149"/>
              <a:gd name="connsiteY167" fmla="*/ 2018290 h 2344739"/>
              <a:gd name="connsiteX168" fmla="*/ 3611183 w 12193149"/>
              <a:gd name="connsiteY168" fmla="*/ 1986019 h 2344739"/>
              <a:gd name="connsiteX169" fmla="*/ 3605003 w 12193149"/>
              <a:gd name="connsiteY169" fmla="*/ 1987381 h 2344739"/>
              <a:gd name="connsiteX170" fmla="*/ 3595884 w 12193149"/>
              <a:gd name="connsiteY170" fmla="*/ 1987545 h 2344739"/>
              <a:gd name="connsiteX171" fmla="*/ 3595649 w 12193149"/>
              <a:gd name="connsiteY171" fmla="*/ 1987276 h 2344739"/>
              <a:gd name="connsiteX172" fmla="*/ 3587126 w 12193149"/>
              <a:gd name="connsiteY172" fmla="*/ 1987966 h 2344739"/>
              <a:gd name="connsiteX173" fmla="*/ 3537283 w 12193149"/>
              <a:gd name="connsiteY173" fmla="*/ 1978267 h 2344739"/>
              <a:gd name="connsiteX174" fmla="*/ 3474371 w 12193149"/>
              <a:gd name="connsiteY174" fmla="*/ 1974606 h 2344739"/>
              <a:gd name="connsiteX175" fmla="*/ 3401876 w 12193149"/>
              <a:gd name="connsiteY175" fmla="*/ 1962558 h 2344739"/>
              <a:gd name="connsiteX176" fmla="*/ 3365036 w 12193149"/>
              <a:gd name="connsiteY176" fmla="*/ 1979510 h 2344739"/>
              <a:gd name="connsiteX177" fmla="*/ 3345174 w 12193149"/>
              <a:gd name="connsiteY177" fmla="*/ 1981192 h 2344739"/>
              <a:gd name="connsiteX178" fmla="*/ 3342846 w 12193149"/>
              <a:gd name="connsiteY178" fmla="*/ 1980217 h 2344739"/>
              <a:gd name="connsiteX179" fmla="*/ 3263504 w 12193149"/>
              <a:gd name="connsiteY179" fmla="*/ 1986094 h 2344739"/>
              <a:gd name="connsiteX180" fmla="*/ 3143704 w 12193149"/>
              <a:gd name="connsiteY180" fmla="*/ 1993869 h 2344739"/>
              <a:gd name="connsiteX181" fmla="*/ 3031439 w 12193149"/>
              <a:gd name="connsiteY181" fmla="*/ 1996512 h 2344739"/>
              <a:gd name="connsiteX182" fmla="*/ 2782717 w 12193149"/>
              <a:gd name="connsiteY182" fmla="*/ 2018333 h 2344739"/>
              <a:gd name="connsiteX183" fmla="*/ 2647675 w 12193149"/>
              <a:gd name="connsiteY183" fmla="*/ 2028869 h 2344739"/>
              <a:gd name="connsiteX184" fmla="*/ 2569176 w 12193149"/>
              <a:gd name="connsiteY184" fmla="*/ 2002628 h 2344739"/>
              <a:gd name="connsiteX185" fmla="*/ 2444403 w 12193149"/>
              <a:gd name="connsiteY185" fmla="*/ 2016529 h 2344739"/>
              <a:gd name="connsiteX186" fmla="*/ 2316260 w 12193149"/>
              <a:gd name="connsiteY186" fmla="*/ 2024996 h 2344739"/>
              <a:gd name="connsiteX187" fmla="*/ 2209726 w 12193149"/>
              <a:gd name="connsiteY187" fmla="*/ 2019763 h 2344739"/>
              <a:gd name="connsiteX188" fmla="*/ 2095813 w 12193149"/>
              <a:gd name="connsiteY188" fmla="*/ 2003052 h 2344739"/>
              <a:gd name="connsiteX189" fmla="*/ 1998504 w 12193149"/>
              <a:gd name="connsiteY189" fmla="*/ 1995032 h 2344739"/>
              <a:gd name="connsiteX190" fmla="*/ 1929320 w 12193149"/>
              <a:gd name="connsiteY190" fmla="*/ 2016977 h 2344739"/>
              <a:gd name="connsiteX191" fmla="*/ 1922798 w 12193149"/>
              <a:gd name="connsiteY191" fmla="*/ 2012146 h 2344739"/>
              <a:gd name="connsiteX192" fmla="*/ 1874228 w 12193149"/>
              <a:gd name="connsiteY192" fmla="*/ 2013741 h 2344739"/>
              <a:gd name="connsiteX193" fmla="*/ 1787803 w 12193149"/>
              <a:gd name="connsiteY193" fmla="*/ 2041363 h 2344739"/>
              <a:gd name="connsiteX194" fmla="*/ 1739352 w 12193149"/>
              <a:gd name="connsiteY194" fmla="*/ 2036312 h 2344739"/>
              <a:gd name="connsiteX195" fmla="*/ 1676219 w 12193149"/>
              <a:gd name="connsiteY195" fmla="*/ 2019963 h 2344739"/>
              <a:gd name="connsiteX196" fmla="*/ 1609817 w 12193149"/>
              <a:gd name="connsiteY196" fmla="*/ 2013066 h 2344739"/>
              <a:gd name="connsiteX197" fmla="*/ 1497258 w 12193149"/>
              <a:gd name="connsiteY197" fmla="*/ 1987476 h 2344739"/>
              <a:gd name="connsiteX198" fmla="*/ 1151127 w 12193149"/>
              <a:gd name="connsiteY198" fmla="*/ 1938041 h 2344739"/>
              <a:gd name="connsiteX199" fmla="*/ 859417 w 12193149"/>
              <a:gd name="connsiteY199" fmla="*/ 1928608 h 2344739"/>
              <a:gd name="connsiteX200" fmla="*/ 838688 w 12193149"/>
              <a:gd name="connsiteY200" fmla="*/ 1929821 h 2344739"/>
              <a:gd name="connsiteX201" fmla="*/ 817957 w 12193149"/>
              <a:gd name="connsiteY201" fmla="*/ 1927857 h 2344739"/>
              <a:gd name="connsiteX202" fmla="*/ 812654 w 12193149"/>
              <a:gd name="connsiteY202" fmla="*/ 1930751 h 2344739"/>
              <a:gd name="connsiteX203" fmla="*/ 721195 w 12193149"/>
              <a:gd name="connsiteY203" fmla="*/ 1929661 h 2344739"/>
              <a:gd name="connsiteX204" fmla="*/ 720890 w 12193149"/>
              <a:gd name="connsiteY204" fmla="*/ 1928399 h 2344739"/>
              <a:gd name="connsiteX205" fmla="*/ 710023 w 12193149"/>
              <a:gd name="connsiteY205" fmla="*/ 1922722 h 2344739"/>
              <a:gd name="connsiteX206" fmla="*/ 597940 w 12193149"/>
              <a:gd name="connsiteY206" fmla="*/ 1879864 h 2344739"/>
              <a:gd name="connsiteX207" fmla="*/ 579683 w 12193149"/>
              <a:gd name="connsiteY207" fmla="*/ 1877212 h 2344739"/>
              <a:gd name="connsiteX208" fmla="*/ 572865 w 12193149"/>
              <a:gd name="connsiteY208" fmla="*/ 1877401 h 2344739"/>
              <a:gd name="connsiteX209" fmla="*/ 446247 w 12193149"/>
              <a:gd name="connsiteY209" fmla="*/ 1839371 h 2344739"/>
              <a:gd name="connsiteX210" fmla="*/ 405163 w 12193149"/>
              <a:gd name="connsiteY210" fmla="*/ 1833548 h 2344739"/>
              <a:gd name="connsiteX211" fmla="*/ 293583 w 12193149"/>
              <a:gd name="connsiteY211" fmla="*/ 1812852 h 2344739"/>
              <a:gd name="connsiteX212" fmla="*/ 119529 w 12193149"/>
              <a:gd name="connsiteY212" fmla="*/ 1761047 h 2344739"/>
              <a:gd name="connsiteX213" fmla="*/ 16674 w 12193149"/>
              <a:gd name="connsiteY213" fmla="*/ 1758191 h 2344739"/>
              <a:gd name="connsiteX214" fmla="*/ 1150 w 12193149"/>
              <a:gd name="connsiteY214" fmla="*/ 1752722 h 2344739"/>
              <a:gd name="connsiteX215" fmla="*/ 1148 w 12193149"/>
              <a:gd name="connsiteY215" fmla="*/ 222213 h 2344739"/>
              <a:gd name="connsiteX216" fmla="*/ 1148 w 12193149"/>
              <a:gd name="connsiteY216" fmla="*/ 0 h 2344739"/>
              <a:gd name="connsiteX0" fmla="*/ 1148 w 12193149"/>
              <a:gd name="connsiteY0" fmla="*/ 818782 h 3163521"/>
              <a:gd name="connsiteX1" fmla="*/ 12181789 w 12193149"/>
              <a:gd name="connsiteY1" fmla="*/ 0 h 3163521"/>
              <a:gd name="connsiteX2" fmla="*/ 12193149 w 12193149"/>
              <a:gd name="connsiteY2" fmla="*/ 1398521 h 3163521"/>
              <a:gd name="connsiteX3" fmla="*/ 12185986 w 12193149"/>
              <a:gd name="connsiteY3" fmla="*/ 1402971 h 3163521"/>
              <a:gd name="connsiteX4" fmla="*/ 12156363 w 12193149"/>
              <a:gd name="connsiteY4" fmla="*/ 1416148 h 3163521"/>
              <a:gd name="connsiteX5" fmla="*/ 12139215 w 12193149"/>
              <a:gd name="connsiteY5" fmla="*/ 1441961 h 3163521"/>
              <a:gd name="connsiteX6" fmla="*/ 12126327 w 12193149"/>
              <a:gd name="connsiteY6" fmla="*/ 1443472 h 3163521"/>
              <a:gd name="connsiteX7" fmla="*/ 12124007 w 12193149"/>
              <a:gd name="connsiteY7" fmla="*/ 1443576 h 3163521"/>
              <a:gd name="connsiteX8" fmla="*/ 12116854 w 12193149"/>
              <a:gd name="connsiteY8" fmla="*/ 1447390 h 3163521"/>
              <a:gd name="connsiteX9" fmla="*/ 12099497 w 12193149"/>
              <a:gd name="connsiteY9" fmla="*/ 1446921 h 3163521"/>
              <a:gd name="connsiteX10" fmla="*/ 12087073 w 12193149"/>
              <a:gd name="connsiteY10" fmla="*/ 1455123 h 3163521"/>
              <a:gd name="connsiteX11" fmla="*/ 12031073 w 12193149"/>
              <a:gd name="connsiteY11" fmla="*/ 1498791 h 3163521"/>
              <a:gd name="connsiteX12" fmla="*/ 11995833 w 12193149"/>
              <a:gd name="connsiteY12" fmla="*/ 1522240 h 3163521"/>
              <a:gd name="connsiteX13" fmla="*/ 11979717 w 12193149"/>
              <a:gd name="connsiteY13" fmla="*/ 1526943 h 3163521"/>
              <a:gd name="connsiteX14" fmla="*/ 11959046 w 12193149"/>
              <a:gd name="connsiteY14" fmla="*/ 1536340 h 3163521"/>
              <a:gd name="connsiteX15" fmla="*/ 11920454 w 12193149"/>
              <a:gd name="connsiteY15" fmla="*/ 1549665 h 3163521"/>
              <a:gd name="connsiteX16" fmla="*/ 11903656 w 12193149"/>
              <a:gd name="connsiteY16" fmla="*/ 1561208 h 3163521"/>
              <a:gd name="connsiteX17" fmla="*/ 11895048 w 12193149"/>
              <a:gd name="connsiteY17" fmla="*/ 1563573 h 3163521"/>
              <a:gd name="connsiteX18" fmla="*/ 11891968 w 12193149"/>
              <a:gd name="connsiteY18" fmla="*/ 1574511 h 3163521"/>
              <a:gd name="connsiteX19" fmla="*/ 11870776 w 12193149"/>
              <a:gd name="connsiteY19" fmla="*/ 1596598 h 3163521"/>
              <a:gd name="connsiteX20" fmla="*/ 11813376 w 12193149"/>
              <a:gd name="connsiteY20" fmla="*/ 1616441 h 3163521"/>
              <a:gd name="connsiteX21" fmla="*/ 11590693 w 12193149"/>
              <a:gd name="connsiteY21" fmla="*/ 1782559 h 3163521"/>
              <a:gd name="connsiteX22" fmla="*/ 11506817 w 12193149"/>
              <a:gd name="connsiteY22" fmla="*/ 1852405 h 3163521"/>
              <a:gd name="connsiteX23" fmla="*/ 11280332 w 12193149"/>
              <a:gd name="connsiteY23" fmla="*/ 2042353 h 3163521"/>
              <a:gd name="connsiteX24" fmla="*/ 11228309 w 12193149"/>
              <a:gd name="connsiteY24" fmla="*/ 2095018 h 3163521"/>
              <a:gd name="connsiteX25" fmla="*/ 11218087 w 12193149"/>
              <a:gd name="connsiteY25" fmla="*/ 2094743 h 3163521"/>
              <a:gd name="connsiteX26" fmla="*/ 11217184 w 12193149"/>
              <a:gd name="connsiteY26" fmla="*/ 2093800 h 3163521"/>
              <a:gd name="connsiteX27" fmla="*/ 11188885 w 12193149"/>
              <a:gd name="connsiteY27" fmla="*/ 2111165 h 3163521"/>
              <a:gd name="connsiteX28" fmla="*/ 11184501 w 12193149"/>
              <a:gd name="connsiteY28" fmla="*/ 2111307 h 3163521"/>
              <a:gd name="connsiteX29" fmla="*/ 11166854 w 12193149"/>
              <a:gd name="connsiteY29" fmla="*/ 2125394 h 3163521"/>
              <a:gd name="connsiteX30" fmla="*/ 11157311 w 12193149"/>
              <a:gd name="connsiteY30" fmla="*/ 2131196 h 3163521"/>
              <a:gd name="connsiteX31" fmla="*/ 11155496 w 12193149"/>
              <a:gd name="connsiteY31" fmla="*/ 2135879 h 3163521"/>
              <a:gd name="connsiteX32" fmla="*/ 11140961 w 12193149"/>
              <a:gd name="connsiteY32" fmla="*/ 2142897 h 3163521"/>
              <a:gd name="connsiteX33" fmla="*/ 11138961 w 12193149"/>
              <a:gd name="connsiteY33" fmla="*/ 2142554 h 3163521"/>
              <a:gd name="connsiteX34" fmla="*/ 11128208 w 12193149"/>
              <a:gd name="connsiteY34" fmla="*/ 2152614 h 3163521"/>
              <a:gd name="connsiteX35" fmla="*/ 11120691 w 12193149"/>
              <a:gd name="connsiteY35" fmla="*/ 2166206 h 3163521"/>
              <a:gd name="connsiteX36" fmla="*/ 10894683 w 12193149"/>
              <a:gd name="connsiteY36" fmla="*/ 2292181 h 3163521"/>
              <a:gd name="connsiteX37" fmla="*/ 10773300 w 12193149"/>
              <a:gd name="connsiteY37" fmla="*/ 2341973 h 3163521"/>
              <a:gd name="connsiteX38" fmla="*/ 10627668 w 12193149"/>
              <a:gd name="connsiteY38" fmla="*/ 2378011 h 3163521"/>
              <a:gd name="connsiteX39" fmla="*/ 10581895 w 12193149"/>
              <a:gd name="connsiteY39" fmla="*/ 2387471 h 3163521"/>
              <a:gd name="connsiteX40" fmla="*/ 10547790 w 12193149"/>
              <a:gd name="connsiteY40" fmla="*/ 2417205 h 3163521"/>
              <a:gd name="connsiteX41" fmla="*/ 10529643 w 12193149"/>
              <a:gd name="connsiteY41" fmla="*/ 2415689 h 3163521"/>
              <a:gd name="connsiteX42" fmla="*/ 10526446 w 12193149"/>
              <a:gd name="connsiteY42" fmla="*/ 2415193 h 3163521"/>
              <a:gd name="connsiteX43" fmla="*/ 10515129 w 12193149"/>
              <a:gd name="connsiteY43" fmla="*/ 2418319 h 3163521"/>
              <a:gd name="connsiteX44" fmla="*/ 10491735 w 12193149"/>
              <a:gd name="connsiteY44" fmla="*/ 2412938 h 3163521"/>
              <a:gd name="connsiteX45" fmla="*/ 10471418 w 12193149"/>
              <a:gd name="connsiteY45" fmla="*/ 2420475 h 3163521"/>
              <a:gd name="connsiteX46" fmla="*/ 10377042 w 12193149"/>
              <a:gd name="connsiteY46" fmla="*/ 2463380 h 3163521"/>
              <a:gd name="connsiteX47" fmla="*/ 10319338 w 12193149"/>
              <a:gd name="connsiteY47" fmla="*/ 2485003 h 3163521"/>
              <a:gd name="connsiteX48" fmla="*/ 10295467 w 12193149"/>
              <a:gd name="connsiteY48" fmla="*/ 2486861 h 3163521"/>
              <a:gd name="connsiteX49" fmla="*/ 10263443 w 12193149"/>
              <a:gd name="connsiteY49" fmla="*/ 2493730 h 3163521"/>
              <a:gd name="connsiteX50" fmla="*/ 10205418 w 12193149"/>
              <a:gd name="connsiteY50" fmla="*/ 2500931 h 3163521"/>
              <a:gd name="connsiteX51" fmla="*/ 10177759 w 12193149"/>
              <a:gd name="connsiteY51" fmla="*/ 2511725 h 3163521"/>
              <a:gd name="connsiteX52" fmla="*/ 10165070 w 12193149"/>
              <a:gd name="connsiteY52" fmla="*/ 2512521 h 3163521"/>
              <a:gd name="connsiteX53" fmla="*/ 10156308 w 12193149"/>
              <a:gd name="connsiteY53" fmla="*/ 2526269 h 3163521"/>
              <a:gd name="connsiteX54" fmla="*/ 10118267 w 12193149"/>
              <a:gd name="connsiteY54" fmla="*/ 2549924 h 3163521"/>
              <a:gd name="connsiteX55" fmla="*/ 10083317 w 12193149"/>
              <a:gd name="connsiteY55" fmla="*/ 2562078 h 3163521"/>
              <a:gd name="connsiteX56" fmla="*/ 10040388 w 12193149"/>
              <a:gd name="connsiteY56" fmla="*/ 2560414 h 3163521"/>
              <a:gd name="connsiteX57" fmla="*/ 9961167 w 12193149"/>
              <a:gd name="connsiteY57" fmla="*/ 2575929 h 3163521"/>
              <a:gd name="connsiteX58" fmla="*/ 9848940 w 12193149"/>
              <a:gd name="connsiteY58" fmla="*/ 2582697 h 3163521"/>
              <a:gd name="connsiteX59" fmla="*/ 9729457 w 12193149"/>
              <a:gd name="connsiteY59" fmla="*/ 2602904 h 3163521"/>
              <a:gd name="connsiteX60" fmla="*/ 9613704 w 12193149"/>
              <a:gd name="connsiteY60" fmla="*/ 2631153 h 3163521"/>
              <a:gd name="connsiteX61" fmla="*/ 9338590 w 12193149"/>
              <a:gd name="connsiteY61" fmla="*/ 2688075 h 3163521"/>
              <a:gd name="connsiteX62" fmla="*/ 9232518 w 12193149"/>
              <a:gd name="connsiteY62" fmla="*/ 2711931 h 3163521"/>
              <a:gd name="connsiteX63" fmla="*/ 9156690 w 12193149"/>
              <a:gd name="connsiteY63" fmla="*/ 2722010 h 3163521"/>
              <a:gd name="connsiteX64" fmla="*/ 9054601 w 12193149"/>
              <a:gd name="connsiteY64" fmla="*/ 2729537 h 3163521"/>
              <a:gd name="connsiteX65" fmla="*/ 9006634 w 12193149"/>
              <a:gd name="connsiteY65" fmla="*/ 2732822 h 3163521"/>
              <a:gd name="connsiteX66" fmla="*/ 9006349 w 12193149"/>
              <a:gd name="connsiteY66" fmla="*/ 2732582 h 3163521"/>
              <a:gd name="connsiteX67" fmla="*/ 8997380 w 12193149"/>
              <a:gd name="connsiteY67" fmla="*/ 2733793 h 3163521"/>
              <a:gd name="connsiteX68" fmla="*/ 8991542 w 12193149"/>
              <a:gd name="connsiteY68" fmla="*/ 2735854 h 3163521"/>
              <a:gd name="connsiteX69" fmla="*/ 8975485 w 12193149"/>
              <a:gd name="connsiteY69" fmla="*/ 2739080 h 3163521"/>
              <a:gd name="connsiteX70" fmla="*/ 8969159 w 12193149"/>
              <a:gd name="connsiteY70" fmla="*/ 2738380 h 3163521"/>
              <a:gd name="connsiteX71" fmla="*/ 8964196 w 12193149"/>
              <a:gd name="connsiteY71" fmla="*/ 2736155 h 3163521"/>
              <a:gd name="connsiteX72" fmla="*/ 8930136 w 12193149"/>
              <a:gd name="connsiteY72" fmla="*/ 2732967 h 3163521"/>
              <a:gd name="connsiteX73" fmla="*/ 8753592 w 12193149"/>
              <a:gd name="connsiteY73" fmla="*/ 2752199 h 3163521"/>
              <a:gd name="connsiteX74" fmla="*/ 8708995 w 12193149"/>
              <a:gd name="connsiteY74" fmla="*/ 2754300 h 3163521"/>
              <a:gd name="connsiteX75" fmla="*/ 8597219 w 12193149"/>
              <a:gd name="connsiteY75" fmla="*/ 2762872 h 3163521"/>
              <a:gd name="connsiteX76" fmla="*/ 8526378 w 12193149"/>
              <a:gd name="connsiteY76" fmla="*/ 2748030 h 3163521"/>
              <a:gd name="connsiteX77" fmla="*/ 8512131 w 12193149"/>
              <a:gd name="connsiteY77" fmla="*/ 2753945 h 3163521"/>
              <a:gd name="connsiteX78" fmla="*/ 8507315 w 12193149"/>
              <a:gd name="connsiteY78" fmla="*/ 2756946 h 3163521"/>
              <a:gd name="connsiteX79" fmla="*/ 8499116 w 12193149"/>
              <a:gd name="connsiteY79" fmla="*/ 2759684 h 3163521"/>
              <a:gd name="connsiteX80" fmla="*/ 8498742 w 12193149"/>
              <a:gd name="connsiteY80" fmla="*/ 2759505 h 3163521"/>
              <a:gd name="connsiteX81" fmla="*/ 8491397 w 12193149"/>
              <a:gd name="connsiteY81" fmla="*/ 2762555 h 3163521"/>
              <a:gd name="connsiteX82" fmla="*/ 8368330 w 12193149"/>
              <a:gd name="connsiteY82" fmla="*/ 2776597 h 3163521"/>
              <a:gd name="connsiteX83" fmla="*/ 8354947 w 12193149"/>
              <a:gd name="connsiteY83" fmla="*/ 2776791 h 3163521"/>
              <a:gd name="connsiteX84" fmla="*/ 8321252 w 12193149"/>
              <a:gd name="connsiteY84" fmla="*/ 2793369 h 3163521"/>
              <a:gd name="connsiteX85" fmla="*/ 8315581 w 12193149"/>
              <a:gd name="connsiteY85" fmla="*/ 2793695 h 3163521"/>
              <a:gd name="connsiteX86" fmla="*/ 8296322 w 12193149"/>
              <a:gd name="connsiteY86" fmla="*/ 2807590 h 3163521"/>
              <a:gd name="connsiteX87" fmla="*/ 8285424 w 12193149"/>
              <a:gd name="connsiteY87" fmla="*/ 2813413 h 3163521"/>
              <a:gd name="connsiteX88" fmla="*/ 8284298 w 12193149"/>
              <a:gd name="connsiteY88" fmla="*/ 2817856 h 3163521"/>
              <a:gd name="connsiteX89" fmla="*/ 8267224 w 12193149"/>
              <a:gd name="connsiteY89" fmla="*/ 2825031 h 3163521"/>
              <a:gd name="connsiteX90" fmla="*/ 8264525 w 12193149"/>
              <a:gd name="connsiteY90" fmla="*/ 2824801 h 3163521"/>
              <a:gd name="connsiteX91" fmla="*/ 8253181 w 12193149"/>
              <a:gd name="connsiteY91" fmla="*/ 2834644 h 3163521"/>
              <a:gd name="connsiteX92" fmla="*/ 8246982 w 12193149"/>
              <a:gd name="connsiteY92" fmla="*/ 2847636 h 3163521"/>
              <a:gd name="connsiteX93" fmla="*/ 8091420 w 12193149"/>
              <a:gd name="connsiteY93" fmla="*/ 2893797 h 3163521"/>
              <a:gd name="connsiteX94" fmla="*/ 7906555 w 12193149"/>
              <a:gd name="connsiteY94" fmla="*/ 2935770 h 3163521"/>
              <a:gd name="connsiteX95" fmla="*/ 7719893 w 12193149"/>
              <a:gd name="connsiteY95" fmla="*/ 2961485 h 3163521"/>
              <a:gd name="connsiteX96" fmla="*/ 7615495 w 12193149"/>
              <a:gd name="connsiteY96" fmla="*/ 2958014 h 3163521"/>
              <a:gd name="connsiteX97" fmla="*/ 7528691 w 12193149"/>
              <a:gd name="connsiteY97" fmla="*/ 2963842 h 3163521"/>
              <a:gd name="connsiteX98" fmla="*/ 7520719 w 12193149"/>
              <a:gd name="connsiteY98" fmla="*/ 2966395 h 3163521"/>
              <a:gd name="connsiteX99" fmla="*/ 7508559 w 12193149"/>
              <a:gd name="connsiteY99" fmla="*/ 2967730 h 3163521"/>
              <a:gd name="connsiteX100" fmla="*/ 7508188 w 12193149"/>
              <a:gd name="connsiteY100" fmla="*/ 2967403 h 3163521"/>
              <a:gd name="connsiteX101" fmla="*/ 7496943 w 12193149"/>
              <a:gd name="connsiteY101" fmla="*/ 2969355 h 3163521"/>
              <a:gd name="connsiteX102" fmla="*/ 7219707 w 12193149"/>
              <a:gd name="connsiteY102" fmla="*/ 2975462 h 3163521"/>
              <a:gd name="connsiteX103" fmla="*/ 7202249 w 12193149"/>
              <a:gd name="connsiteY103" fmla="*/ 2980012 h 3163521"/>
              <a:gd name="connsiteX104" fmla="*/ 7198152 w 12193149"/>
              <a:gd name="connsiteY104" fmla="*/ 2985370 h 3163521"/>
              <a:gd name="connsiteX105" fmla="*/ 7171956 w 12193149"/>
              <a:gd name="connsiteY105" fmla="*/ 2990018 h 3163521"/>
              <a:gd name="connsiteX106" fmla="*/ 7098136 w 12193149"/>
              <a:gd name="connsiteY106" fmla="*/ 3002246 h 3163521"/>
              <a:gd name="connsiteX107" fmla="*/ 7019644 w 12193149"/>
              <a:gd name="connsiteY107" fmla="*/ 3001872 h 3163521"/>
              <a:gd name="connsiteX108" fmla="*/ 6905294 w 12193149"/>
              <a:gd name="connsiteY108" fmla="*/ 3031378 h 3163521"/>
              <a:gd name="connsiteX109" fmla="*/ 6709370 w 12193149"/>
              <a:gd name="connsiteY109" fmla="*/ 3059333 h 3163521"/>
              <a:gd name="connsiteX110" fmla="*/ 6550602 w 12193149"/>
              <a:gd name="connsiteY110" fmla="*/ 3088109 h 3163521"/>
              <a:gd name="connsiteX111" fmla="*/ 6318708 w 12193149"/>
              <a:gd name="connsiteY111" fmla="*/ 3134909 h 3163521"/>
              <a:gd name="connsiteX112" fmla="*/ 6169822 w 12193149"/>
              <a:gd name="connsiteY112" fmla="*/ 3136996 h 3163521"/>
              <a:gd name="connsiteX113" fmla="*/ 6074996 w 12193149"/>
              <a:gd name="connsiteY113" fmla="*/ 3157458 h 3163521"/>
              <a:gd name="connsiteX114" fmla="*/ 6069677 w 12193149"/>
              <a:gd name="connsiteY114" fmla="*/ 3155921 h 3163521"/>
              <a:gd name="connsiteX115" fmla="*/ 6049786 w 12193149"/>
              <a:gd name="connsiteY115" fmla="*/ 3156604 h 3163521"/>
              <a:gd name="connsiteX116" fmla="*/ 6042433 w 12193149"/>
              <a:gd name="connsiteY116" fmla="*/ 3148255 h 3163521"/>
              <a:gd name="connsiteX117" fmla="*/ 6011238 w 12193149"/>
              <a:gd name="connsiteY117" fmla="*/ 3143162 h 3163521"/>
              <a:gd name="connsiteX118" fmla="*/ 5958523 w 12193149"/>
              <a:gd name="connsiteY118" fmla="*/ 3146806 h 3163521"/>
              <a:gd name="connsiteX119" fmla="*/ 5760067 w 12193149"/>
              <a:gd name="connsiteY119" fmla="*/ 3162498 h 3163521"/>
              <a:gd name="connsiteX120" fmla="*/ 5628108 w 12193149"/>
              <a:gd name="connsiteY120" fmla="*/ 3163521 h 3163521"/>
              <a:gd name="connsiteX121" fmla="*/ 5472054 w 12193149"/>
              <a:gd name="connsiteY121" fmla="*/ 3149501 h 3163521"/>
              <a:gd name="connsiteX122" fmla="*/ 5433909 w 12193149"/>
              <a:gd name="connsiteY122" fmla="*/ 3138248 h 3163521"/>
              <a:gd name="connsiteX123" fmla="*/ 5382817 w 12193149"/>
              <a:gd name="connsiteY123" fmla="*/ 3120546 h 3163521"/>
              <a:gd name="connsiteX124" fmla="*/ 5262912 w 12193149"/>
              <a:gd name="connsiteY124" fmla="*/ 3100129 h 3163521"/>
              <a:gd name="connsiteX125" fmla="*/ 5224109 w 12193149"/>
              <a:gd name="connsiteY125" fmla="*/ 3089005 h 3163521"/>
              <a:gd name="connsiteX126" fmla="*/ 5175808 w 12193149"/>
              <a:gd name="connsiteY126" fmla="*/ 3086015 h 3163521"/>
              <a:gd name="connsiteX127" fmla="*/ 5157702 w 12193149"/>
              <a:gd name="connsiteY127" fmla="*/ 3078792 h 3163521"/>
              <a:gd name="connsiteX128" fmla="*/ 5143747 w 12193149"/>
              <a:gd name="connsiteY128" fmla="*/ 3075392 h 3163521"/>
              <a:gd name="connsiteX129" fmla="*/ 5140744 w 12193149"/>
              <a:gd name="connsiteY129" fmla="*/ 3073291 h 3163521"/>
              <a:gd name="connsiteX130" fmla="*/ 5122807 w 12193149"/>
              <a:gd name="connsiteY130" fmla="*/ 3062438 h 3163521"/>
              <a:gd name="connsiteX131" fmla="*/ 5066938 w 12193149"/>
              <a:gd name="connsiteY131" fmla="*/ 3069009 h 3163521"/>
              <a:gd name="connsiteX132" fmla="*/ 5012662 w 12193149"/>
              <a:gd name="connsiteY132" fmla="*/ 3052628 h 3163521"/>
              <a:gd name="connsiteX133" fmla="*/ 4841589 w 12193149"/>
              <a:gd name="connsiteY133" fmla="*/ 3028611 h 3163521"/>
              <a:gd name="connsiteX134" fmla="*/ 4763595 w 12193149"/>
              <a:gd name="connsiteY134" fmla="*/ 3000843 h 3163521"/>
              <a:gd name="connsiteX135" fmla="*/ 4724334 w 12193149"/>
              <a:gd name="connsiteY135" fmla="*/ 2991829 h 3163521"/>
              <a:gd name="connsiteX136" fmla="*/ 4722324 w 12193149"/>
              <a:gd name="connsiteY136" fmla="*/ 2991080 h 3163521"/>
              <a:gd name="connsiteX137" fmla="*/ 4723259 w 12193149"/>
              <a:gd name="connsiteY137" fmla="*/ 2990869 h 3163521"/>
              <a:gd name="connsiteX138" fmla="*/ 4718350 w 12193149"/>
              <a:gd name="connsiteY138" fmla="*/ 2989599 h 3163521"/>
              <a:gd name="connsiteX139" fmla="*/ 4722324 w 12193149"/>
              <a:gd name="connsiteY139" fmla="*/ 2991080 h 3163521"/>
              <a:gd name="connsiteX140" fmla="*/ 4716674 w 12193149"/>
              <a:gd name="connsiteY140" fmla="*/ 2992355 h 3163521"/>
              <a:gd name="connsiteX141" fmla="*/ 4516962 w 12193149"/>
              <a:gd name="connsiteY141" fmla="*/ 2982453 h 3163521"/>
              <a:gd name="connsiteX142" fmla="*/ 4429691 w 12193149"/>
              <a:gd name="connsiteY142" fmla="*/ 2971802 h 3163521"/>
              <a:gd name="connsiteX143" fmla="*/ 4364023 w 12193149"/>
              <a:gd name="connsiteY143" fmla="*/ 2970456 h 3163521"/>
              <a:gd name="connsiteX144" fmla="*/ 4318114 w 12193149"/>
              <a:gd name="connsiteY144" fmla="*/ 2977071 h 3163521"/>
              <a:gd name="connsiteX145" fmla="*/ 4316258 w 12193149"/>
              <a:gd name="connsiteY145" fmla="*/ 2975730 h 3163521"/>
              <a:gd name="connsiteX146" fmla="*/ 4296292 w 12193149"/>
              <a:gd name="connsiteY146" fmla="*/ 2973851 h 3163521"/>
              <a:gd name="connsiteX147" fmla="*/ 4291212 w 12193149"/>
              <a:gd name="connsiteY147" fmla="*/ 2976768 h 3163521"/>
              <a:gd name="connsiteX148" fmla="*/ 4277290 w 12193149"/>
              <a:gd name="connsiteY148" fmla="*/ 2976522 h 3163521"/>
              <a:gd name="connsiteX149" fmla="*/ 4249265 w 12193149"/>
              <a:gd name="connsiteY149" fmla="*/ 2978846 h 3163521"/>
              <a:gd name="connsiteX150" fmla="*/ 4203199 w 12193149"/>
              <a:gd name="connsiteY150" fmla="*/ 2976051 h 3163521"/>
              <a:gd name="connsiteX151" fmla="*/ 4202893 w 12193149"/>
              <a:gd name="connsiteY151" fmla="*/ 2974792 h 3163521"/>
              <a:gd name="connsiteX152" fmla="*/ 4192396 w 12193149"/>
              <a:gd name="connsiteY152" fmla="*/ 2969158 h 3163521"/>
              <a:gd name="connsiteX153" fmla="*/ 4143893 w 12193149"/>
              <a:gd name="connsiteY153" fmla="*/ 2953293 h 3163521"/>
              <a:gd name="connsiteX154" fmla="*/ 4084245 w 12193149"/>
              <a:gd name="connsiteY154" fmla="*/ 2926760 h 3163521"/>
              <a:gd name="connsiteX155" fmla="*/ 4075694 w 12193149"/>
              <a:gd name="connsiteY155" fmla="*/ 2925925 h 3163521"/>
              <a:gd name="connsiteX156" fmla="*/ 4075575 w 12193149"/>
              <a:gd name="connsiteY156" fmla="*/ 2925626 h 3163521"/>
              <a:gd name="connsiteX157" fmla="*/ 4066658 w 12193149"/>
              <a:gd name="connsiteY157" fmla="*/ 2924182 h 3163521"/>
              <a:gd name="connsiteX158" fmla="*/ 4060102 w 12193149"/>
              <a:gd name="connsiteY158" fmla="*/ 2924400 h 3163521"/>
              <a:gd name="connsiteX159" fmla="*/ 4043512 w 12193149"/>
              <a:gd name="connsiteY159" fmla="*/ 2922779 h 3163521"/>
              <a:gd name="connsiteX160" fmla="*/ 4038145 w 12193149"/>
              <a:gd name="connsiteY160" fmla="*/ 2920345 h 3163521"/>
              <a:gd name="connsiteX161" fmla="*/ 4036511 w 12193149"/>
              <a:gd name="connsiteY161" fmla="*/ 2916678 h 3163521"/>
              <a:gd name="connsiteX162" fmla="*/ 4034926 w 12193149"/>
              <a:gd name="connsiteY162" fmla="*/ 2916913 h 3163521"/>
              <a:gd name="connsiteX163" fmla="*/ 4005686 w 12193149"/>
              <a:gd name="connsiteY163" fmla="*/ 2904345 h 3163521"/>
              <a:gd name="connsiteX164" fmla="*/ 3937994 w 12193149"/>
              <a:gd name="connsiteY164" fmla="*/ 2886888 h 3163521"/>
              <a:gd name="connsiteX165" fmla="*/ 3898423 w 12193149"/>
              <a:gd name="connsiteY165" fmla="*/ 2881233 h 3163521"/>
              <a:gd name="connsiteX166" fmla="*/ 3790908 w 12193149"/>
              <a:gd name="connsiteY166" fmla="*/ 2860995 h 3163521"/>
              <a:gd name="connsiteX167" fmla="*/ 3683661 w 12193149"/>
              <a:gd name="connsiteY167" fmla="*/ 2837072 h 3163521"/>
              <a:gd name="connsiteX168" fmla="*/ 3611183 w 12193149"/>
              <a:gd name="connsiteY168" fmla="*/ 2804801 h 3163521"/>
              <a:gd name="connsiteX169" fmla="*/ 3605003 w 12193149"/>
              <a:gd name="connsiteY169" fmla="*/ 2806163 h 3163521"/>
              <a:gd name="connsiteX170" fmla="*/ 3595884 w 12193149"/>
              <a:gd name="connsiteY170" fmla="*/ 2806327 h 3163521"/>
              <a:gd name="connsiteX171" fmla="*/ 3595649 w 12193149"/>
              <a:gd name="connsiteY171" fmla="*/ 2806058 h 3163521"/>
              <a:gd name="connsiteX172" fmla="*/ 3587126 w 12193149"/>
              <a:gd name="connsiteY172" fmla="*/ 2806748 h 3163521"/>
              <a:gd name="connsiteX173" fmla="*/ 3537283 w 12193149"/>
              <a:gd name="connsiteY173" fmla="*/ 2797049 h 3163521"/>
              <a:gd name="connsiteX174" fmla="*/ 3474371 w 12193149"/>
              <a:gd name="connsiteY174" fmla="*/ 2793388 h 3163521"/>
              <a:gd name="connsiteX175" fmla="*/ 3401876 w 12193149"/>
              <a:gd name="connsiteY175" fmla="*/ 2781340 h 3163521"/>
              <a:gd name="connsiteX176" fmla="*/ 3365036 w 12193149"/>
              <a:gd name="connsiteY176" fmla="*/ 2798292 h 3163521"/>
              <a:gd name="connsiteX177" fmla="*/ 3345174 w 12193149"/>
              <a:gd name="connsiteY177" fmla="*/ 2799974 h 3163521"/>
              <a:gd name="connsiteX178" fmla="*/ 3342846 w 12193149"/>
              <a:gd name="connsiteY178" fmla="*/ 2798999 h 3163521"/>
              <a:gd name="connsiteX179" fmla="*/ 3263504 w 12193149"/>
              <a:gd name="connsiteY179" fmla="*/ 2804876 h 3163521"/>
              <a:gd name="connsiteX180" fmla="*/ 3143704 w 12193149"/>
              <a:gd name="connsiteY180" fmla="*/ 2812651 h 3163521"/>
              <a:gd name="connsiteX181" fmla="*/ 3031439 w 12193149"/>
              <a:gd name="connsiteY181" fmla="*/ 2815294 h 3163521"/>
              <a:gd name="connsiteX182" fmla="*/ 2782717 w 12193149"/>
              <a:gd name="connsiteY182" fmla="*/ 2837115 h 3163521"/>
              <a:gd name="connsiteX183" fmla="*/ 2647675 w 12193149"/>
              <a:gd name="connsiteY183" fmla="*/ 2847651 h 3163521"/>
              <a:gd name="connsiteX184" fmla="*/ 2569176 w 12193149"/>
              <a:gd name="connsiteY184" fmla="*/ 2821410 h 3163521"/>
              <a:gd name="connsiteX185" fmla="*/ 2444403 w 12193149"/>
              <a:gd name="connsiteY185" fmla="*/ 2835311 h 3163521"/>
              <a:gd name="connsiteX186" fmla="*/ 2316260 w 12193149"/>
              <a:gd name="connsiteY186" fmla="*/ 2843778 h 3163521"/>
              <a:gd name="connsiteX187" fmla="*/ 2209726 w 12193149"/>
              <a:gd name="connsiteY187" fmla="*/ 2838545 h 3163521"/>
              <a:gd name="connsiteX188" fmla="*/ 2095813 w 12193149"/>
              <a:gd name="connsiteY188" fmla="*/ 2821834 h 3163521"/>
              <a:gd name="connsiteX189" fmla="*/ 1998504 w 12193149"/>
              <a:gd name="connsiteY189" fmla="*/ 2813814 h 3163521"/>
              <a:gd name="connsiteX190" fmla="*/ 1929320 w 12193149"/>
              <a:gd name="connsiteY190" fmla="*/ 2835759 h 3163521"/>
              <a:gd name="connsiteX191" fmla="*/ 1922798 w 12193149"/>
              <a:gd name="connsiteY191" fmla="*/ 2830928 h 3163521"/>
              <a:gd name="connsiteX192" fmla="*/ 1874228 w 12193149"/>
              <a:gd name="connsiteY192" fmla="*/ 2832523 h 3163521"/>
              <a:gd name="connsiteX193" fmla="*/ 1787803 w 12193149"/>
              <a:gd name="connsiteY193" fmla="*/ 2860145 h 3163521"/>
              <a:gd name="connsiteX194" fmla="*/ 1739352 w 12193149"/>
              <a:gd name="connsiteY194" fmla="*/ 2855094 h 3163521"/>
              <a:gd name="connsiteX195" fmla="*/ 1676219 w 12193149"/>
              <a:gd name="connsiteY195" fmla="*/ 2838745 h 3163521"/>
              <a:gd name="connsiteX196" fmla="*/ 1609817 w 12193149"/>
              <a:gd name="connsiteY196" fmla="*/ 2831848 h 3163521"/>
              <a:gd name="connsiteX197" fmla="*/ 1497258 w 12193149"/>
              <a:gd name="connsiteY197" fmla="*/ 2806258 h 3163521"/>
              <a:gd name="connsiteX198" fmla="*/ 1151127 w 12193149"/>
              <a:gd name="connsiteY198" fmla="*/ 2756823 h 3163521"/>
              <a:gd name="connsiteX199" fmla="*/ 859417 w 12193149"/>
              <a:gd name="connsiteY199" fmla="*/ 2747390 h 3163521"/>
              <a:gd name="connsiteX200" fmla="*/ 838688 w 12193149"/>
              <a:gd name="connsiteY200" fmla="*/ 2748603 h 3163521"/>
              <a:gd name="connsiteX201" fmla="*/ 817957 w 12193149"/>
              <a:gd name="connsiteY201" fmla="*/ 2746639 h 3163521"/>
              <a:gd name="connsiteX202" fmla="*/ 812654 w 12193149"/>
              <a:gd name="connsiteY202" fmla="*/ 2749533 h 3163521"/>
              <a:gd name="connsiteX203" fmla="*/ 721195 w 12193149"/>
              <a:gd name="connsiteY203" fmla="*/ 2748443 h 3163521"/>
              <a:gd name="connsiteX204" fmla="*/ 720890 w 12193149"/>
              <a:gd name="connsiteY204" fmla="*/ 2747181 h 3163521"/>
              <a:gd name="connsiteX205" fmla="*/ 710023 w 12193149"/>
              <a:gd name="connsiteY205" fmla="*/ 2741504 h 3163521"/>
              <a:gd name="connsiteX206" fmla="*/ 597940 w 12193149"/>
              <a:gd name="connsiteY206" fmla="*/ 2698646 h 3163521"/>
              <a:gd name="connsiteX207" fmla="*/ 579683 w 12193149"/>
              <a:gd name="connsiteY207" fmla="*/ 2695994 h 3163521"/>
              <a:gd name="connsiteX208" fmla="*/ 572865 w 12193149"/>
              <a:gd name="connsiteY208" fmla="*/ 2696183 h 3163521"/>
              <a:gd name="connsiteX209" fmla="*/ 446247 w 12193149"/>
              <a:gd name="connsiteY209" fmla="*/ 2658153 h 3163521"/>
              <a:gd name="connsiteX210" fmla="*/ 405163 w 12193149"/>
              <a:gd name="connsiteY210" fmla="*/ 2652330 h 3163521"/>
              <a:gd name="connsiteX211" fmla="*/ 293583 w 12193149"/>
              <a:gd name="connsiteY211" fmla="*/ 2631634 h 3163521"/>
              <a:gd name="connsiteX212" fmla="*/ 119529 w 12193149"/>
              <a:gd name="connsiteY212" fmla="*/ 2579829 h 3163521"/>
              <a:gd name="connsiteX213" fmla="*/ 16674 w 12193149"/>
              <a:gd name="connsiteY213" fmla="*/ 2576973 h 3163521"/>
              <a:gd name="connsiteX214" fmla="*/ 1150 w 12193149"/>
              <a:gd name="connsiteY214" fmla="*/ 2571504 h 3163521"/>
              <a:gd name="connsiteX215" fmla="*/ 1148 w 12193149"/>
              <a:gd name="connsiteY215" fmla="*/ 1040995 h 3163521"/>
              <a:gd name="connsiteX216" fmla="*/ 1148 w 12193149"/>
              <a:gd name="connsiteY216" fmla="*/ 818782 h 3163521"/>
              <a:gd name="connsiteX0" fmla="*/ 1148 w 12193149"/>
              <a:gd name="connsiteY0" fmla="*/ 0 h 3171710"/>
              <a:gd name="connsiteX1" fmla="*/ 12181789 w 12193149"/>
              <a:gd name="connsiteY1" fmla="*/ 8189 h 3171710"/>
              <a:gd name="connsiteX2" fmla="*/ 12193149 w 12193149"/>
              <a:gd name="connsiteY2" fmla="*/ 1406710 h 3171710"/>
              <a:gd name="connsiteX3" fmla="*/ 12185986 w 12193149"/>
              <a:gd name="connsiteY3" fmla="*/ 1411160 h 3171710"/>
              <a:gd name="connsiteX4" fmla="*/ 12156363 w 12193149"/>
              <a:gd name="connsiteY4" fmla="*/ 1424337 h 3171710"/>
              <a:gd name="connsiteX5" fmla="*/ 12139215 w 12193149"/>
              <a:gd name="connsiteY5" fmla="*/ 1450150 h 3171710"/>
              <a:gd name="connsiteX6" fmla="*/ 12126327 w 12193149"/>
              <a:gd name="connsiteY6" fmla="*/ 1451661 h 3171710"/>
              <a:gd name="connsiteX7" fmla="*/ 12124007 w 12193149"/>
              <a:gd name="connsiteY7" fmla="*/ 1451765 h 3171710"/>
              <a:gd name="connsiteX8" fmla="*/ 12116854 w 12193149"/>
              <a:gd name="connsiteY8" fmla="*/ 1455579 h 3171710"/>
              <a:gd name="connsiteX9" fmla="*/ 12099497 w 12193149"/>
              <a:gd name="connsiteY9" fmla="*/ 1455110 h 3171710"/>
              <a:gd name="connsiteX10" fmla="*/ 12087073 w 12193149"/>
              <a:gd name="connsiteY10" fmla="*/ 1463312 h 3171710"/>
              <a:gd name="connsiteX11" fmla="*/ 12031073 w 12193149"/>
              <a:gd name="connsiteY11" fmla="*/ 1506980 h 3171710"/>
              <a:gd name="connsiteX12" fmla="*/ 11995833 w 12193149"/>
              <a:gd name="connsiteY12" fmla="*/ 1530429 h 3171710"/>
              <a:gd name="connsiteX13" fmla="*/ 11979717 w 12193149"/>
              <a:gd name="connsiteY13" fmla="*/ 1535132 h 3171710"/>
              <a:gd name="connsiteX14" fmla="*/ 11959046 w 12193149"/>
              <a:gd name="connsiteY14" fmla="*/ 1544529 h 3171710"/>
              <a:gd name="connsiteX15" fmla="*/ 11920454 w 12193149"/>
              <a:gd name="connsiteY15" fmla="*/ 1557854 h 3171710"/>
              <a:gd name="connsiteX16" fmla="*/ 11903656 w 12193149"/>
              <a:gd name="connsiteY16" fmla="*/ 1569397 h 3171710"/>
              <a:gd name="connsiteX17" fmla="*/ 11895048 w 12193149"/>
              <a:gd name="connsiteY17" fmla="*/ 1571762 h 3171710"/>
              <a:gd name="connsiteX18" fmla="*/ 11891968 w 12193149"/>
              <a:gd name="connsiteY18" fmla="*/ 1582700 h 3171710"/>
              <a:gd name="connsiteX19" fmla="*/ 11870776 w 12193149"/>
              <a:gd name="connsiteY19" fmla="*/ 1604787 h 3171710"/>
              <a:gd name="connsiteX20" fmla="*/ 11813376 w 12193149"/>
              <a:gd name="connsiteY20" fmla="*/ 1624630 h 3171710"/>
              <a:gd name="connsiteX21" fmla="*/ 11590693 w 12193149"/>
              <a:gd name="connsiteY21" fmla="*/ 1790748 h 3171710"/>
              <a:gd name="connsiteX22" fmla="*/ 11506817 w 12193149"/>
              <a:gd name="connsiteY22" fmla="*/ 1860594 h 3171710"/>
              <a:gd name="connsiteX23" fmla="*/ 11280332 w 12193149"/>
              <a:gd name="connsiteY23" fmla="*/ 2050542 h 3171710"/>
              <a:gd name="connsiteX24" fmla="*/ 11228309 w 12193149"/>
              <a:gd name="connsiteY24" fmla="*/ 2103207 h 3171710"/>
              <a:gd name="connsiteX25" fmla="*/ 11218087 w 12193149"/>
              <a:gd name="connsiteY25" fmla="*/ 2102932 h 3171710"/>
              <a:gd name="connsiteX26" fmla="*/ 11217184 w 12193149"/>
              <a:gd name="connsiteY26" fmla="*/ 2101989 h 3171710"/>
              <a:gd name="connsiteX27" fmla="*/ 11188885 w 12193149"/>
              <a:gd name="connsiteY27" fmla="*/ 2119354 h 3171710"/>
              <a:gd name="connsiteX28" fmla="*/ 11184501 w 12193149"/>
              <a:gd name="connsiteY28" fmla="*/ 2119496 h 3171710"/>
              <a:gd name="connsiteX29" fmla="*/ 11166854 w 12193149"/>
              <a:gd name="connsiteY29" fmla="*/ 2133583 h 3171710"/>
              <a:gd name="connsiteX30" fmla="*/ 11157311 w 12193149"/>
              <a:gd name="connsiteY30" fmla="*/ 2139385 h 3171710"/>
              <a:gd name="connsiteX31" fmla="*/ 11155496 w 12193149"/>
              <a:gd name="connsiteY31" fmla="*/ 2144068 h 3171710"/>
              <a:gd name="connsiteX32" fmla="*/ 11140961 w 12193149"/>
              <a:gd name="connsiteY32" fmla="*/ 2151086 h 3171710"/>
              <a:gd name="connsiteX33" fmla="*/ 11138961 w 12193149"/>
              <a:gd name="connsiteY33" fmla="*/ 2150743 h 3171710"/>
              <a:gd name="connsiteX34" fmla="*/ 11128208 w 12193149"/>
              <a:gd name="connsiteY34" fmla="*/ 2160803 h 3171710"/>
              <a:gd name="connsiteX35" fmla="*/ 11120691 w 12193149"/>
              <a:gd name="connsiteY35" fmla="*/ 2174395 h 3171710"/>
              <a:gd name="connsiteX36" fmla="*/ 10894683 w 12193149"/>
              <a:gd name="connsiteY36" fmla="*/ 2300370 h 3171710"/>
              <a:gd name="connsiteX37" fmla="*/ 10773300 w 12193149"/>
              <a:gd name="connsiteY37" fmla="*/ 2350162 h 3171710"/>
              <a:gd name="connsiteX38" fmla="*/ 10627668 w 12193149"/>
              <a:gd name="connsiteY38" fmla="*/ 2386200 h 3171710"/>
              <a:gd name="connsiteX39" fmla="*/ 10581895 w 12193149"/>
              <a:gd name="connsiteY39" fmla="*/ 2395660 h 3171710"/>
              <a:gd name="connsiteX40" fmla="*/ 10547790 w 12193149"/>
              <a:gd name="connsiteY40" fmla="*/ 2425394 h 3171710"/>
              <a:gd name="connsiteX41" fmla="*/ 10529643 w 12193149"/>
              <a:gd name="connsiteY41" fmla="*/ 2423878 h 3171710"/>
              <a:gd name="connsiteX42" fmla="*/ 10526446 w 12193149"/>
              <a:gd name="connsiteY42" fmla="*/ 2423382 h 3171710"/>
              <a:gd name="connsiteX43" fmla="*/ 10515129 w 12193149"/>
              <a:gd name="connsiteY43" fmla="*/ 2426508 h 3171710"/>
              <a:gd name="connsiteX44" fmla="*/ 10491735 w 12193149"/>
              <a:gd name="connsiteY44" fmla="*/ 2421127 h 3171710"/>
              <a:gd name="connsiteX45" fmla="*/ 10471418 w 12193149"/>
              <a:gd name="connsiteY45" fmla="*/ 2428664 h 3171710"/>
              <a:gd name="connsiteX46" fmla="*/ 10377042 w 12193149"/>
              <a:gd name="connsiteY46" fmla="*/ 2471569 h 3171710"/>
              <a:gd name="connsiteX47" fmla="*/ 10319338 w 12193149"/>
              <a:gd name="connsiteY47" fmla="*/ 2493192 h 3171710"/>
              <a:gd name="connsiteX48" fmla="*/ 10295467 w 12193149"/>
              <a:gd name="connsiteY48" fmla="*/ 2495050 h 3171710"/>
              <a:gd name="connsiteX49" fmla="*/ 10263443 w 12193149"/>
              <a:gd name="connsiteY49" fmla="*/ 2501919 h 3171710"/>
              <a:gd name="connsiteX50" fmla="*/ 10205418 w 12193149"/>
              <a:gd name="connsiteY50" fmla="*/ 2509120 h 3171710"/>
              <a:gd name="connsiteX51" fmla="*/ 10177759 w 12193149"/>
              <a:gd name="connsiteY51" fmla="*/ 2519914 h 3171710"/>
              <a:gd name="connsiteX52" fmla="*/ 10165070 w 12193149"/>
              <a:gd name="connsiteY52" fmla="*/ 2520710 h 3171710"/>
              <a:gd name="connsiteX53" fmla="*/ 10156308 w 12193149"/>
              <a:gd name="connsiteY53" fmla="*/ 2534458 h 3171710"/>
              <a:gd name="connsiteX54" fmla="*/ 10118267 w 12193149"/>
              <a:gd name="connsiteY54" fmla="*/ 2558113 h 3171710"/>
              <a:gd name="connsiteX55" fmla="*/ 10083317 w 12193149"/>
              <a:gd name="connsiteY55" fmla="*/ 2570267 h 3171710"/>
              <a:gd name="connsiteX56" fmla="*/ 10040388 w 12193149"/>
              <a:gd name="connsiteY56" fmla="*/ 2568603 h 3171710"/>
              <a:gd name="connsiteX57" fmla="*/ 9961167 w 12193149"/>
              <a:gd name="connsiteY57" fmla="*/ 2584118 h 3171710"/>
              <a:gd name="connsiteX58" fmla="*/ 9848940 w 12193149"/>
              <a:gd name="connsiteY58" fmla="*/ 2590886 h 3171710"/>
              <a:gd name="connsiteX59" fmla="*/ 9729457 w 12193149"/>
              <a:gd name="connsiteY59" fmla="*/ 2611093 h 3171710"/>
              <a:gd name="connsiteX60" fmla="*/ 9613704 w 12193149"/>
              <a:gd name="connsiteY60" fmla="*/ 2639342 h 3171710"/>
              <a:gd name="connsiteX61" fmla="*/ 9338590 w 12193149"/>
              <a:gd name="connsiteY61" fmla="*/ 2696264 h 3171710"/>
              <a:gd name="connsiteX62" fmla="*/ 9232518 w 12193149"/>
              <a:gd name="connsiteY62" fmla="*/ 2720120 h 3171710"/>
              <a:gd name="connsiteX63" fmla="*/ 9156690 w 12193149"/>
              <a:gd name="connsiteY63" fmla="*/ 2730199 h 3171710"/>
              <a:gd name="connsiteX64" fmla="*/ 9054601 w 12193149"/>
              <a:gd name="connsiteY64" fmla="*/ 2737726 h 3171710"/>
              <a:gd name="connsiteX65" fmla="*/ 9006634 w 12193149"/>
              <a:gd name="connsiteY65" fmla="*/ 2741011 h 3171710"/>
              <a:gd name="connsiteX66" fmla="*/ 9006349 w 12193149"/>
              <a:gd name="connsiteY66" fmla="*/ 2740771 h 3171710"/>
              <a:gd name="connsiteX67" fmla="*/ 8997380 w 12193149"/>
              <a:gd name="connsiteY67" fmla="*/ 2741982 h 3171710"/>
              <a:gd name="connsiteX68" fmla="*/ 8991542 w 12193149"/>
              <a:gd name="connsiteY68" fmla="*/ 2744043 h 3171710"/>
              <a:gd name="connsiteX69" fmla="*/ 8975485 w 12193149"/>
              <a:gd name="connsiteY69" fmla="*/ 2747269 h 3171710"/>
              <a:gd name="connsiteX70" fmla="*/ 8969159 w 12193149"/>
              <a:gd name="connsiteY70" fmla="*/ 2746569 h 3171710"/>
              <a:gd name="connsiteX71" fmla="*/ 8964196 w 12193149"/>
              <a:gd name="connsiteY71" fmla="*/ 2744344 h 3171710"/>
              <a:gd name="connsiteX72" fmla="*/ 8930136 w 12193149"/>
              <a:gd name="connsiteY72" fmla="*/ 2741156 h 3171710"/>
              <a:gd name="connsiteX73" fmla="*/ 8753592 w 12193149"/>
              <a:gd name="connsiteY73" fmla="*/ 2760388 h 3171710"/>
              <a:gd name="connsiteX74" fmla="*/ 8708995 w 12193149"/>
              <a:gd name="connsiteY74" fmla="*/ 2762489 h 3171710"/>
              <a:gd name="connsiteX75" fmla="*/ 8597219 w 12193149"/>
              <a:gd name="connsiteY75" fmla="*/ 2771061 h 3171710"/>
              <a:gd name="connsiteX76" fmla="*/ 8526378 w 12193149"/>
              <a:gd name="connsiteY76" fmla="*/ 2756219 h 3171710"/>
              <a:gd name="connsiteX77" fmla="*/ 8512131 w 12193149"/>
              <a:gd name="connsiteY77" fmla="*/ 2762134 h 3171710"/>
              <a:gd name="connsiteX78" fmla="*/ 8507315 w 12193149"/>
              <a:gd name="connsiteY78" fmla="*/ 2765135 h 3171710"/>
              <a:gd name="connsiteX79" fmla="*/ 8499116 w 12193149"/>
              <a:gd name="connsiteY79" fmla="*/ 2767873 h 3171710"/>
              <a:gd name="connsiteX80" fmla="*/ 8498742 w 12193149"/>
              <a:gd name="connsiteY80" fmla="*/ 2767694 h 3171710"/>
              <a:gd name="connsiteX81" fmla="*/ 8491397 w 12193149"/>
              <a:gd name="connsiteY81" fmla="*/ 2770744 h 3171710"/>
              <a:gd name="connsiteX82" fmla="*/ 8368330 w 12193149"/>
              <a:gd name="connsiteY82" fmla="*/ 2784786 h 3171710"/>
              <a:gd name="connsiteX83" fmla="*/ 8354947 w 12193149"/>
              <a:gd name="connsiteY83" fmla="*/ 2784980 h 3171710"/>
              <a:gd name="connsiteX84" fmla="*/ 8321252 w 12193149"/>
              <a:gd name="connsiteY84" fmla="*/ 2801558 h 3171710"/>
              <a:gd name="connsiteX85" fmla="*/ 8315581 w 12193149"/>
              <a:gd name="connsiteY85" fmla="*/ 2801884 h 3171710"/>
              <a:gd name="connsiteX86" fmla="*/ 8296322 w 12193149"/>
              <a:gd name="connsiteY86" fmla="*/ 2815779 h 3171710"/>
              <a:gd name="connsiteX87" fmla="*/ 8285424 w 12193149"/>
              <a:gd name="connsiteY87" fmla="*/ 2821602 h 3171710"/>
              <a:gd name="connsiteX88" fmla="*/ 8284298 w 12193149"/>
              <a:gd name="connsiteY88" fmla="*/ 2826045 h 3171710"/>
              <a:gd name="connsiteX89" fmla="*/ 8267224 w 12193149"/>
              <a:gd name="connsiteY89" fmla="*/ 2833220 h 3171710"/>
              <a:gd name="connsiteX90" fmla="*/ 8264525 w 12193149"/>
              <a:gd name="connsiteY90" fmla="*/ 2832990 h 3171710"/>
              <a:gd name="connsiteX91" fmla="*/ 8253181 w 12193149"/>
              <a:gd name="connsiteY91" fmla="*/ 2842833 h 3171710"/>
              <a:gd name="connsiteX92" fmla="*/ 8246982 w 12193149"/>
              <a:gd name="connsiteY92" fmla="*/ 2855825 h 3171710"/>
              <a:gd name="connsiteX93" fmla="*/ 8091420 w 12193149"/>
              <a:gd name="connsiteY93" fmla="*/ 2901986 h 3171710"/>
              <a:gd name="connsiteX94" fmla="*/ 7906555 w 12193149"/>
              <a:gd name="connsiteY94" fmla="*/ 2943959 h 3171710"/>
              <a:gd name="connsiteX95" fmla="*/ 7719893 w 12193149"/>
              <a:gd name="connsiteY95" fmla="*/ 2969674 h 3171710"/>
              <a:gd name="connsiteX96" fmla="*/ 7615495 w 12193149"/>
              <a:gd name="connsiteY96" fmla="*/ 2966203 h 3171710"/>
              <a:gd name="connsiteX97" fmla="*/ 7528691 w 12193149"/>
              <a:gd name="connsiteY97" fmla="*/ 2972031 h 3171710"/>
              <a:gd name="connsiteX98" fmla="*/ 7520719 w 12193149"/>
              <a:gd name="connsiteY98" fmla="*/ 2974584 h 3171710"/>
              <a:gd name="connsiteX99" fmla="*/ 7508559 w 12193149"/>
              <a:gd name="connsiteY99" fmla="*/ 2975919 h 3171710"/>
              <a:gd name="connsiteX100" fmla="*/ 7508188 w 12193149"/>
              <a:gd name="connsiteY100" fmla="*/ 2975592 h 3171710"/>
              <a:gd name="connsiteX101" fmla="*/ 7496943 w 12193149"/>
              <a:gd name="connsiteY101" fmla="*/ 2977544 h 3171710"/>
              <a:gd name="connsiteX102" fmla="*/ 7219707 w 12193149"/>
              <a:gd name="connsiteY102" fmla="*/ 2983651 h 3171710"/>
              <a:gd name="connsiteX103" fmla="*/ 7202249 w 12193149"/>
              <a:gd name="connsiteY103" fmla="*/ 2988201 h 3171710"/>
              <a:gd name="connsiteX104" fmla="*/ 7198152 w 12193149"/>
              <a:gd name="connsiteY104" fmla="*/ 2993559 h 3171710"/>
              <a:gd name="connsiteX105" fmla="*/ 7171956 w 12193149"/>
              <a:gd name="connsiteY105" fmla="*/ 2998207 h 3171710"/>
              <a:gd name="connsiteX106" fmla="*/ 7098136 w 12193149"/>
              <a:gd name="connsiteY106" fmla="*/ 3010435 h 3171710"/>
              <a:gd name="connsiteX107" fmla="*/ 7019644 w 12193149"/>
              <a:gd name="connsiteY107" fmla="*/ 3010061 h 3171710"/>
              <a:gd name="connsiteX108" fmla="*/ 6905294 w 12193149"/>
              <a:gd name="connsiteY108" fmla="*/ 3039567 h 3171710"/>
              <a:gd name="connsiteX109" fmla="*/ 6709370 w 12193149"/>
              <a:gd name="connsiteY109" fmla="*/ 3067522 h 3171710"/>
              <a:gd name="connsiteX110" fmla="*/ 6550602 w 12193149"/>
              <a:gd name="connsiteY110" fmla="*/ 3096298 h 3171710"/>
              <a:gd name="connsiteX111" fmla="*/ 6318708 w 12193149"/>
              <a:gd name="connsiteY111" fmla="*/ 3143098 h 3171710"/>
              <a:gd name="connsiteX112" fmla="*/ 6169822 w 12193149"/>
              <a:gd name="connsiteY112" fmla="*/ 3145185 h 3171710"/>
              <a:gd name="connsiteX113" fmla="*/ 6074996 w 12193149"/>
              <a:gd name="connsiteY113" fmla="*/ 3165647 h 3171710"/>
              <a:gd name="connsiteX114" fmla="*/ 6069677 w 12193149"/>
              <a:gd name="connsiteY114" fmla="*/ 3164110 h 3171710"/>
              <a:gd name="connsiteX115" fmla="*/ 6049786 w 12193149"/>
              <a:gd name="connsiteY115" fmla="*/ 3164793 h 3171710"/>
              <a:gd name="connsiteX116" fmla="*/ 6042433 w 12193149"/>
              <a:gd name="connsiteY116" fmla="*/ 3156444 h 3171710"/>
              <a:gd name="connsiteX117" fmla="*/ 6011238 w 12193149"/>
              <a:gd name="connsiteY117" fmla="*/ 3151351 h 3171710"/>
              <a:gd name="connsiteX118" fmla="*/ 5958523 w 12193149"/>
              <a:gd name="connsiteY118" fmla="*/ 3154995 h 3171710"/>
              <a:gd name="connsiteX119" fmla="*/ 5760067 w 12193149"/>
              <a:gd name="connsiteY119" fmla="*/ 3170687 h 3171710"/>
              <a:gd name="connsiteX120" fmla="*/ 5628108 w 12193149"/>
              <a:gd name="connsiteY120" fmla="*/ 3171710 h 3171710"/>
              <a:gd name="connsiteX121" fmla="*/ 5472054 w 12193149"/>
              <a:gd name="connsiteY121" fmla="*/ 3157690 h 3171710"/>
              <a:gd name="connsiteX122" fmla="*/ 5433909 w 12193149"/>
              <a:gd name="connsiteY122" fmla="*/ 3146437 h 3171710"/>
              <a:gd name="connsiteX123" fmla="*/ 5382817 w 12193149"/>
              <a:gd name="connsiteY123" fmla="*/ 3128735 h 3171710"/>
              <a:gd name="connsiteX124" fmla="*/ 5262912 w 12193149"/>
              <a:gd name="connsiteY124" fmla="*/ 3108318 h 3171710"/>
              <a:gd name="connsiteX125" fmla="*/ 5224109 w 12193149"/>
              <a:gd name="connsiteY125" fmla="*/ 3097194 h 3171710"/>
              <a:gd name="connsiteX126" fmla="*/ 5175808 w 12193149"/>
              <a:gd name="connsiteY126" fmla="*/ 3094204 h 3171710"/>
              <a:gd name="connsiteX127" fmla="*/ 5157702 w 12193149"/>
              <a:gd name="connsiteY127" fmla="*/ 3086981 h 3171710"/>
              <a:gd name="connsiteX128" fmla="*/ 5143747 w 12193149"/>
              <a:gd name="connsiteY128" fmla="*/ 3083581 h 3171710"/>
              <a:gd name="connsiteX129" fmla="*/ 5140744 w 12193149"/>
              <a:gd name="connsiteY129" fmla="*/ 3081480 h 3171710"/>
              <a:gd name="connsiteX130" fmla="*/ 5122807 w 12193149"/>
              <a:gd name="connsiteY130" fmla="*/ 3070627 h 3171710"/>
              <a:gd name="connsiteX131" fmla="*/ 5066938 w 12193149"/>
              <a:gd name="connsiteY131" fmla="*/ 3077198 h 3171710"/>
              <a:gd name="connsiteX132" fmla="*/ 5012662 w 12193149"/>
              <a:gd name="connsiteY132" fmla="*/ 3060817 h 3171710"/>
              <a:gd name="connsiteX133" fmla="*/ 4841589 w 12193149"/>
              <a:gd name="connsiteY133" fmla="*/ 3036800 h 3171710"/>
              <a:gd name="connsiteX134" fmla="*/ 4763595 w 12193149"/>
              <a:gd name="connsiteY134" fmla="*/ 3009032 h 3171710"/>
              <a:gd name="connsiteX135" fmla="*/ 4724334 w 12193149"/>
              <a:gd name="connsiteY135" fmla="*/ 3000018 h 3171710"/>
              <a:gd name="connsiteX136" fmla="*/ 4722324 w 12193149"/>
              <a:gd name="connsiteY136" fmla="*/ 2999269 h 3171710"/>
              <a:gd name="connsiteX137" fmla="*/ 4723259 w 12193149"/>
              <a:gd name="connsiteY137" fmla="*/ 2999058 h 3171710"/>
              <a:gd name="connsiteX138" fmla="*/ 4718350 w 12193149"/>
              <a:gd name="connsiteY138" fmla="*/ 2997788 h 3171710"/>
              <a:gd name="connsiteX139" fmla="*/ 4722324 w 12193149"/>
              <a:gd name="connsiteY139" fmla="*/ 2999269 h 3171710"/>
              <a:gd name="connsiteX140" fmla="*/ 4716674 w 12193149"/>
              <a:gd name="connsiteY140" fmla="*/ 3000544 h 3171710"/>
              <a:gd name="connsiteX141" fmla="*/ 4516962 w 12193149"/>
              <a:gd name="connsiteY141" fmla="*/ 2990642 h 3171710"/>
              <a:gd name="connsiteX142" fmla="*/ 4429691 w 12193149"/>
              <a:gd name="connsiteY142" fmla="*/ 2979991 h 3171710"/>
              <a:gd name="connsiteX143" fmla="*/ 4364023 w 12193149"/>
              <a:gd name="connsiteY143" fmla="*/ 2978645 h 3171710"/>
              <a:gd name="connsiteX144" fmla="*/ 4318114 w 12193149"/>
              <a:gd name="connsiteY144" fmla="*/ 2985260 h 3171710"/>
              <a:gd name="connsiteX145" fmla="*/ 4316258 w 12193149"/>
              <a:gd name="connsiteY145" fmla="*/ 2983919 h 3171710"/>
              <a:gd name="connsiteX146" fmla="*/ 4296292 w 12193149"/>
              <a:gd name="connsiteY146" fmla="*/ 2982040 h 3171710"/>
              <a:gd name="connsiteX147" fmla="*/ 4291212 w 12193149"/>
              <a:gd name="connsiteY147" fmla="*/ 2984957 h 3171710"/>
              <a:gd name="connsiteX148" fmla="*/ 4277290 w 12193149"/>
              <a:gd name="connsiteY148" fmla="*/ 2984711 h 3171710"/>
              <a:gd name="connsiteX149" fmla="*/ 4249265 w 12193149"/>
              <a:gd name="connsiteY149" fmla="*/ 2987035 h 3171710"/>
              <a:gd name="connsiteX150" fmla="*/ 4203199 w 12193149"/>
              <a:gd name="connsiteY150" fmla="*/ 2984240 h 3171710"/>
              <a:gd name="connsiteX151" fmla="*/ 4202893 w 12193149"/>
              <a:gd name="connsiteY151" fmla="*/ 2982981 h 3171710"/>
              <a:gd name="connsiteX152" fmla="*/ 4192396 w 12193149"/>
              <a:gd name="connsiteY152" fmla="*/ 2977347 h 3171710"/>
              <a:gd name="connsiteX153" fmla="*/ 4143893 w 12193149"/>
              <a:gd name="connsiteY153" fmla="*/ 2961482 h 3171710"/>
              <a:gd name="connsiteX154" fmla="*/ 4084245 w 12193149"/>
              <a:gd name="connsiteY154" fmla="*/ 2934949 h 3171710"/>
              <a:gd name="connsiteX155" fmla="*/ 4075694 w 12193149"/>
              <a:gd name="connsiteY155" fmla="*/ 2934114 h 3171710"/>
              <a:gd name="connsiteX156" fmla="*/ 4075575 w 12193149"/>
              <a:gd name="connsiteY156" fmla="*/ 2933815 h 3171710"/>
              <a:gd name="connsiteX157" fmla="*/ 4066658 w 12193149"/>
              <a:gd name="connsiteY157" fmla="*/ 2932371 h 3171710"/>
              <a:gd name="connsiteX158" fmla="*/ 4060102 w 12193149"/>
              <a:gd name="connsiteY158" fmla="*/ 2932589 h 3171710"/>
              <a:gd name="connsiteX159" fmla="*/ 4043512 w 12193149"/>
              <a:gd name="connsiteY159" fmla="*/ 2930968 h 3171710"/>
              <a:gd name="connsiteX160" fmla="*/ 4038145 w 12193149"/>
              <a:gd name="connsiteY160" fmla="*/ 2928534 h 3171710"/>
              <a:gd name="connsiteX161" fmla="*/ 4036511 w 12193149"/>
              <a:gd name="connsiteY161" fmla="*/ 2924867 h 3171710"/>
              <a:gd name="connsiteX162" fmla="*/ 4034926 w 12193149"/>
              <a:gd name="connsiteY162" fmla="*/ 2925102 h 3171710"/>
              <a:gd name="connsiteX163" fmla="*/ 4005686 w 12193149"/>
              <a:gd name="connsiteY163" fmla="*/ 2912534 h 3171710"/>
              <a:gd name="connsiteX164" fmla="*/ 3937994 w 12193149"/>
              <a:gd name="connsiteY164" fmla="*/ 2895077 h 3171710"/>
              <a:gd name="connsiteX165" fmla="*/ 3898423 w 12193149"/>
              <a:gd name="connsiteY165" fmla="*/ 2889422 h 3171710"/>
              <a:gd name="connsiteX166" fmla="*/ 3790908 w 12193149"/>
              <a:gd name="connsiteY166" fmla="*/ 2869184 h 3171710"/>
              <a:gd name="connsiteX167" fmla="*/ 3683661 w 12193149"/>
              <a:gd name="connsiteY167" fmla="*/ 2845261 h 3171710"/>
              <a:gd name="connsiteX168" fmla="*/ 3611183 w 12193149"/>
              <a:gd name="connsiteY168" fmla="*/ 2812990 h 3171710"/>
              <a:gd name="connsiteX169" fmla="*/ 3605003 w 12193149"/>
              <a:gd name="connsiteY169" fmla="*/ 2814352 h 3171710"/>
              <a:gd name="connsiteX170" fmla="*/ 3595884 w 12193149"/>
              <a:gd name="connsiteY170" fmla="*/ 2814516 h 3171710"/>
              <a:gd name="connsiteX171" fmla="*/ 3595649 w 12193149"/>
              <a:gd name="connsiteY171" fmla="*/ 2814247 h 3171710"/>
              <a:gd name="connsiteX172" fmla="*/ 3587126 w 12193149"/>
              <a:gd name="connsiteY172" fmla="*/ 2814937 h 3171710"/>
              <a:gd name="connsiteX173" fmla="*/ 3537283 w 12193149"/>
              <a:gd name="connsiteY173" fmla="*/ 2805238 h 3171710"/>
              <a:gd name="connsiteX174" fmla="*/ 3474371 w 12193149"/>
              <a:gd name="connsiteY174" fmla="*/ 2801577 h 3171710"/>
              <a:gd name="connsiteX175" fmla="*/ 3401876 w 12193149"/>
              <a:gd name="connsiteY175" fmla="*/ 2789529 h 3171710"/>
              <a:gd name="connsiteX176" fmla="*/ 3365036 w 12193149"/>
              <a:gd name="connsiteY176" fmla="*/ 2806481 h 3171710"/>
              <a:gd name="connsiteX177" fmla="*/ 3345174 w 12193149"/>
              <a:gd name="connsiteY177" fmla="*/ 2808163 h 3171710"/>
              <a:gd name="connsiteX178" fmla="*/ 3342846 w 12193149"/>
              <a:gd name="connsiteY178" fmla="*/ 2807188 h 3171710"/>
              <a:gd name="connsiteX179" fmla="*/ 3263504 w 12193149"/>
              <a:gd name="connsiteY179" fmla="*/ 2813065 h 3171710"/>
              <a:gd name="connsiteX180" fmla="*/ 3143704 w 12193149"/>
              <a:gd name="connsiteY180" fmla="*/ 2820840 h 3171710"/>
              <a:gd name="connsiteX181" fmla="*/ 3031439 w 12193149"/>
              <a:gd name="connsiteY181" fmla="*/ 2823483 h 3171710"/>
              <a:gd name="connsiteX182" fmla="*/ 2782717 w 12193149"/>
              <a:gd name="connsiteY182" fmla="*/ 2845304 h 3171710"/>
              <a:gd name="connsiteX183" fmla="*/ 2647675 w 12193149"/>
              <a:gd name="connsiteY183" fmla="*/ 2855840 h 3171710"/>
              <a:gd name="connsiteX184" fmla="*/ 2569176 w 12193149"/>
              <a:gd name="connsiteY184" fmla="*/ 2829599 h 3171710"/>
              <a:gd name="connsiteX185" fmla="*/ 2444403 w 12193149"/>
              <a:gd name="connsiteY185" fmla="*/ 2843500 h 3171710"/>
              <a:gd name="connsiteX186" fmla="*/ 2316260 w 12193149"/>
              <a:gd name="connsiteY186" fmla="*/ 2851967 h 3171710"/>
              <a:gd name="connsiteX187" fmla="*/ 2209726 w 12193149"/>
              <a:gd name="connsiteY187" fmla="*/ 2846734 h 3171710"/>
              <a:gd name="connsiteX188" fmla="*/ 2095813 w 12193149"/>
              <a:gd name="connsiteY188" fmla="*/ 2830023 h 3171710"/>
              <a:gd name="connsiteX189" fmla="*/ 1998504 w 12193149"/>
              <a:gd name="connsiteY189" fmla="*/ 2822003 h 3171710"/>
              <a:gd name="connsiteX190" fmla="*/ 1929320 w 12193149"/>
              <a:gd name="connsiteY190" fmla="*/ 2843948 h 3171710"/>
              <a:gd name="connsiteX191" fmla="*/ 1922798 w 12193149"/>
              <a:gd name="connsiteY191" fmla="*/ 2839117 h 3171710"/>
              <a:gd name="connsiteX192" fmla="*/ 1874228 w 12193149"/>
              <a:gd name="connsiteY192" fmla="*/ 2840712 h 3171710"/>
              <a:gd name="connsiteX193" fmla="*/ 1787803 w 12193149"/>
              <a:gd name="connsiteY193" fmla="*/ 2868334 h 3171710"/>
              <a:gd name="connsiteX194" fmla="*/ 1739352 w 12193149"/>
              <a:gd name="connsiteY194" fmla="*/ 2863283 h 3171710"/>
              <a:gd name="connsiteX195" fmla="*/ 1676219 w 12193149"/>
              <a:gd name="connsiteY195" fmla="*/ 2846934 h 3171710"/>
              <a:gd name="connsiteX196" fmla="*/ 1609817 w 12193149"/>
              <a:gd name="connsiteY196" fmla="*/ 2840037 h 3171710"/>
              <a:gd name="connsiteX197" fmla="*/ 1497258 w 12193149"/>
              <a:gd name="connsiteY197" fmla="*/ 2814447 h 3171710"/>
              <a:gd name="connsiteX198" fmla="*/ 1151127 w 12193149"/>
              <a:gd name="connsiteY198" fmla="*/ 2765012 h 3171710"/>
              <a:gd name="connsiteX199" fmla="*/ 859417 w 12193149"/>
              <a:gd name="connsiteY199" fmla="*/ 2755579 h 3171710"/>
              <a:gd name="connsiteX200" fmla="*/ 838688 w 12193149"/>
              <a:gd name="connsiteY200" fmla="*/ 2756792 h 3171710"/>
              <a:gd name="connsiteX201" fmla="*/ 817957 w 12193149"/>
              <a:gd name="connsiteY201" fmla="*/ 2754828 h 3171710"/>
              <a:gd name="connsiteX202" fmla="*/ 812654 w 12193149"/>
              <a:gd name="connsiteY202" fmla="*/ 2757722 h 3171710"/>
              <a:gd name="connsiteX203" fmla="*/ 721195 w 12193149"/>
              <a:gd name="connsiteY203" fmla="*/ 2756632 h 3171710"/>
              <a:gd name="connsiteX204" fmla="*/ 720890 w 12193149"/>
              <a:gd name="connsiteY204" fmla="*/ 2755370 h 3171710"/>
              <a:gd name="connsiteX205" fmla="*/ 710023 w 12193149"/>
              <a:gd name="connsiteY205" fmla="*/ 2749693 h 3171710"/>
              <a:gd name="connsiteX206" fmla="*/ 597940 w 12193149"/>
              <a:gd name="connsiteY206" fmla="*/ 2706835 h 3171710"/>
              <a:gd name="connsiteX207" fmla="*/ 579683 w 12193149"/>
              <a:gd name="connsiteY207" fmla="*/ 2704183 h 3171710"/>
              <a:gd name="connsiteX208" fmla="*/ 572865 w 12193149"/>
              <a:gd name="connsiteY208" fmla="*/ 2704372 h 3171710"/>
              <a:gd name="connsiteX209" fmla="*/ 446247 w 12193149"/>
              <a:gd name="connsiteY209" fmla="*/ 2666342 h 3171710"/>
              <a:gd name="connsiteX210" fmla="*/ 405163 w 12193149"/>
              <a:gd name="connsiteY210" fmla="*/ 2660519 h 3171710"/>
              <a:gd name="connsiteX211" fmla="*/ 293583 w 12193149"/>
              <a:gd name="connsiteY211" fmla="*/ 2639823 h 3171710"/>
              <a:gd name="connsiteX212" fmla="*/ 119529 w 12193149"/>
              <a:gd name="connsiteY212" fmla="*/ 2588018 h 3171710"/>
              <a:gd name="connsiteX213" fmla="*/ 16674 w 12193149"/>
              <a:gd name="connsiteY213" fmla="*/ 2585162 h 3171710"/>
              <a:gd name="connsiteX214" fmla="*/ 1150 w 12193149"/>
              <a:gd name="connsiteY214" fmla="*/ 2579693 h 3171710"/>
              <a:gd name="connsiteX215" fmla="*/ 1148 w 12193149"/>
              <a:gd name="connsiteY215" fmla="*/ 1049184 h 3171710"/>
              <a:gd name="connsiteX216" fmla="*/ 1148 w 12193149"/>
              <a:gd name="connsiteY216" fmla="*/ 0 h 3171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</a:cxnLst>
            <a:rect l="l" t="t" r="r" b="b"/>
            <a:pathLst>
              <a:path w="12193149" h="3171710">
                <a:moveTo>
                  <a:pt x="1148" y="0"/>
                </a:moveTo>
                <a:lnTo>
                  <a:pt x="12181789" y="8189"/>
                </a:lnTo>
                <a:cubicBezTo>
                  <a:pt x="12181789" y="201435"/>
                  <a:pt x="12193149" y="1213464"/>
                  <a:pt x="12193149" y="1406710"/>
                </a:cubicBezTo>
                <a:lnTo>
                  <a:pt x="12185986" y="1411160"/>
                </a:lnTo>
                <a:cubicBezTo>
                  <a:pt x="12156393" y="1404401"/>
                  <a:pt x="12176978" y="1415299"/>
                  <a:pt x="12156363" y="1424337"/>
                </a:cubicBezTo>
                <a:cubicBezTo>
                  <a:pt x="12172308" y="1438279"/>
                  <a:pt x="12127905" y="1429847"/>
                  <a:pt x="12139215" y="1450150"/>
                </a:cubicBezTo>
                <a:cubicBezTo>
                  <a:pt x="12135103" y="1451151"/>
                  <a:pt x="12130766" y="1451483"/>
                  <a:pt x="12126327" y="1451661"/>
                </a:cubicBezTo>
                <a:lnTo>
                  <a:pt x="12124007" y="1451765"/>
                </a:lnTo>
                <a:lnTo>
                  <a:pt x="12116854" y="1455579"/>
                </a:lnTo>
                <a:lnTo>
                  <a:pt x="12099497" y="1455110"/>
                </a:lnTo>
                <a:cubicBezTo>
                  <a:pt x="12095162" y="1456775"/>
                  <a:pt x="12090978" y="1459336"/>
                  <a:pt x="12087073" y="1463312"/>
                </a:cubicBezTo>
                <a:cubicBezTo>
                  <a:pt x="12078890" y="1483714"/>
                  <a:pt x="12040481" y="1480817"/>
                  <a:pt x="12031073" y="1506980"/>
                </a:cubicBezTo>
                <a:cubicBezTo>
                  <a:pt x="12026399" y="1515225"/>
                  <a:pt x="12004497" y="1532326"/>
                  <a:pt x="11995833" y="1530429"/>
                </a:cubicBezTo>
                <a:cubicBezTo>
                  <a:pt x="11990333" y="1532938"/>
                  <a:pt x="11986699" y="1539016"/>
                  <a:pt x="11979717" y="1535132"/>
                </a:cubicBezTo>
                <a:cubicBezTo>
                  <a:pt x="11970382" y="1531211"/>
                  <a:pt x="11963763" y="1554233"/>
                  <a:pt x="11959046" y="1544529"/>
                </a:cubicBezTo>
                <a:lnTo>
                  <a:pt x="11920454" y="1557854"/>
                </a:lnTo>
                <a:cubicBezTo>
                  <a:pt x="11919152" y="1564914"/>
                  <a:pt x="11912619" y="1567116"/>
                  <a:pt x="11903656" y="1569397"/>
                </a:cubicBezTo>
                <a:lnTo>
                  <a:pt x="11895048" y="1571762"/>
                </a:lnTo>
                <a:lnTo>
                  <a:pt x="11891968" y="1582700"/>
                </a:lnTo>
                <a:cubicBezTo>
                  <a:pt x="11881074" y="1573372"/>
                  <a:pt x="11884523" y="1604713"/>
                  <a:pt x="11870776" y="1604787"/>
                </a:cubicBezTo>
                <a:lnTo>
                  <a:pt x="11813376" y="1624630"/>
                </a:lnTo>
                <a:lnTo>
                  <a:pt x="11590693" y="1790748"/>
                </a:lnTo>
                <a:cubicBezTo>
                  <a:pt x="11550201" y="1817685"/>
                  <a:pt x="11542649" y="1767741"/>
                  <a:pt x="11506817" y="1860594"/>
                </a:cubicBezTo>
                <a:cubicBezTo>
                  <a:pt x="11450023" y="1916431"/>
                  <a:pt x="11337127" y="2017145"/>
                  <a:pt x="11280332" y="2050542"/>
                </a:cubicBezTo>
                <a:cubicBezTo>
                  <a:pt x="11267547" y="2058142"/>
                  <a:pt x="11229147" y="2123560"/>
                  <a:pt x="11228309" y="2103207"/>
                </a:cubicBezTo>
                <a:cubicBezTo>
                  <a:pt x="11223950" y="2105174"/>
                  <a:pt x="11220761" y="2104651"/>
                  <a:pt x="11218087" y="2102932"/>
                </a:cubicBezTo>
                <a:lnTo>
                  <a:pt x="11217184" y="2101989"/>
                </a:lnTo>
                <a:lnTo>
                  <a:pt x="11188885" y="2119354"/>
                </a:lnTo>
                <a:lnTo>
                  <a:pt x="11184501" y="2119496"/>
                </a:lnTo>
                <a:lnTo>
                  <a:pt x="11166854" y="2133583"/>
                </a:lnTo>
                <a:lnTo>
                  <a:pt x="11157311" y="2139385"/>
                </a:lnTo>
                <a:lnTo>
                  <a:pt x="11155496" y="2144068"/>
                </a:lnTo>
                <a:cubicBezTo>
                  <a:pt x="11153045" y="2147436"/>
                  <a:pt x="11148902" y="2150083"/>
                  <a:pt x="11140961" y="2151086"/>
                </a:cubicBezTo>
                <a:lnTo>
                  <a:pt x="11138961" y="2150743"/>
                </a:lnTo>
                <a:lnTo>
                  <a:pt x="11128208" y="2160803"/>
                </a:lnTo>
                <a:cubicBezTo>
                  <a:pt x="11124962" y="2164785"/>
                  <a:pt x="11122359" y="2169258"/>
                  <a:pt x="11120691" y="2174395"/>
                </a:cubicBezTo>
                <a:cubicBezTo>
                  <a:pt x="11081770" y="2197656"/>
                  <a:pt x="10952581" y="2271077"/>
                  <a:pt x="10894683" y="2300370"/>
                </a:cubicBezTo>
                <a:cubicBezTo>
                  <a:pt x="10861781" y="2315405"/>
                  <a:pt x="10817803" y="2335857"/>
                  <a:pt x="10773300" y="2350162"/>
                </a:cubicBezTo>
                <a:cubicBezTo>
                  <a:pt x="10733414" y="2394390"/>
                  <a:pt x="10677791" y="2353706"/>
                  <a:pt x="10627668" y="2386200"/>
                </a:cubicBezTo>
                <a:cubicBezTo>
                  <a:pt x="10590276" y="2369074"/>
                  <a:pt x="10613693" y="2389253"/>
                  <a:pt x="10581895" y="2395660"/>
                </a:cubicBezTo>
                <a:cubicBezTo>
                  <a:pt x="10597733" y="2418627"/>
                  <a:pt x="10540912" y="2395212"/>
                  <a:pt x="10547790" y="2425394"/>
                </a:cubicBezTo>
                <a:cubicBezTo>
                  <a:pt x="10541784" y="2425603"/>
                  <a:pt x="10535750" y="2424857"/>
                  <a:pt x="10529643" y="2423878"/>
                </a:cubicBezTo>
                <a:lnTo>
                  <a:pt x="10526446" y="2423382"/>
                </a:lnTo>
                <a:lnTo>
                  <a:pt x="10515129" y="2426508"/>
                </a:lnTo>
                <a:lnTo>
                  <a:pt x="10491735" y="2421127"/>
                </a:lnTo>
                <a:cubicBezTo>
                  <a:pt x="10485147" y="2422161"/>
                  <a:pt x="10478389" y="2424430"/>
                  <a:pt x="10471418" y="2428664"/>
                </a:cubicBezTo>
                <a:cubicBezTo>
                  <a:pt x="10451763" y="2453636"/>
                  <a:pt x="10400774" y="2439247"/>
                  <a:pt x="10377042" y="2471569"/>
                </a:cubicBezTo>
                <a:cubicBezTo>
                  <a:pt x="10367240" y="2481286"/>
                  <a:pt x="10330319" y="2498097"/>
                  <a:pt x="10319338" y="2493192"/>
                </a:cubicBezTo>
                <a:cubicBezTo>
                  <a:pt x="10310813" y="2495031"/>
                  <a:pt x="10303331" y="2502144"/>
                  <a:pt x="10295467" y="2495050"/>
                </a:cubicBezTo>
                <a:cubicBezTo>
                  <a:pt x="10284420" y="2487261"/>
                  <a:pt x="10265794" y="2516157"/>
                  <a:pt x="10263443" y="2501919"/>
                </a:cubicBezTo>
                <a:lnTo>
                  <a:pt x="10205418" y="2509120"/>
                </a:lnTo>
                <a:cubicBezTo>
                  <a:pt x="10200696" y="2518180"/>
                  <a:pt x="10190895" y="2519327"/>
                  <a:pt x="10177759" y="2519914"/>
                </a:cubicBezTo>
                <a:lnTo>
                  <a:pt x="10165070" y="2520710"/>
                </a:lnTo>
                <a:lnTo>
                  <a:pt x="10156308" y="2534458"/>
                </a:lnTo>
                <a:cubicBezTo>
                  <a:pt x="10145406" y="2519028"/>
                  <a:pt x="10136981" y="2561781"/>
                  <a:pt x="10118267" y="2558113"/>
                </a:cubicBezTo>
                <a:lnTo>
                  <a:pt x="10083317" y="2570267"/>
                </a:lnTo>
                <a:cubicBezTo>
                  <a:pt x="10075718" y="2568198"/>
                  <a:pt x="10048011" y="2569526"/>
                  <a:pt x="10040388" y="2568603"/>
                </a:cubicBezTo>
                <a:cubicBezTo>
                  <a:pt x="9999609" y="2578704"/>
                  <a:pt x="9985545" y="2579194"/>
                  <a:pt x="9961167" y="2584118"/>
                </a:cubicBezTo>
                <a:cubicBezTo>
                  <a:pt x="9920131" y="2584260"/>
                  <a:pt x="9889892" y="2581061"/>
                  <a:pt x="9848940" y="2590886"/>
                </a:cubicBezTo>
                <a:lnTo>
                  <a:pt x="9729457" y="2611093"/>
                </a:lnTo>
                <a:cubicBezTo>
                  <a:pt x="9676207" y="2601507"/>
                  <a:pt x="9631235" y="2626730"/>
                  <a:pt x="9613704" y="2639342"/>
                </a:cubicBezTo>
                <a:cubicBezTo>
                  <a:pt x="9548152" y="2653618"/>
                  <a:pt x="9410970" y="2690964"/>
                  <a:pt x="9338590" y="2696264"/>
                </a:cubicBezTo>
                <a:lnTo>
                  <a:pt x="9232518" y="2720120"/>
                </a:lnTo>
                <a:lnTo>
                  <a:pt x="9156690" y="2730199"/>
                </a:lnTo>
                <a:lnTo>
                  <a:pt x="9054601" y="2737726"/>
                </a:lnTo>
                <a:lnTo>
                  <a:pt x="9006634" y="2741011"/>
                </a:lnTo>
                <a:lnTo>
                  <a:pt x="9006349" y="2740771"/>
                </a:lnTo>
                <a:cubicBezTo>
                  <a:pt x="9004294" y="2740551"/>
                  <a:pt x="9001475" y="2740879"/>
                  <a:pt x="8997380" y="2741982"/>
                </a:cubicBezTo>
                <a:lnTo>
                  <a:pt x="8991542" y="2744043"/>
                </a:lnTo>
                <a:lnTo>
                  <a:pt x="8975485" y="2747269"/>
                </a:lnTo>
                <a:lnTo>
                  <a:pt x="8969159" y="2746569"/>
                </a:lnTo>
                <a:lnTo>
                  <a:pt x="8964196" y="2744344"/>
                </a:lnTo>
                <a:cubicBezTo>
                  <a:pt x="8955841" y="2752295"/>
                  <a:pt x="8956668" y="2761243"/>
                  <a:pt x="8930136" y="2741156"/>
                </a:cubicBezTo>
                <a:cubicBezTo>
                  <a:pt x="8899182" y="2742176"/>
                  <a:pt x="8790451" y="2756831"/>
                  <a:pt x="8753592" y="2760388"/>
                </a:cubicBezTo>
                <a:cubicBezTo>
                  <a:pt x="8720970" y="2771108"/>
                  <a:pt x="8749345" y="2757447"/>
                  <a:pt x="8708995" y="2762489"/>
                </a:cubicBezTo>
                <a:cubicBezTo>
                  <a:pt x="8672757" y="2782024"/>
                  <a:pt x="8640293" y="2765584"/>
                  <a:pt x="8597219" y="2771061"/>
                </a:cubicBezTo>
                <a:lnTo>
                  <a:pt x="8526378" y="2756219"/>
                </a:lnTo>
                <a:lnTo>
                  <a:pt x="8512131" y="2762134"/>
                </a:lnTo>
                <a:lnTo>
                  <a:pt x="8507315" y="2765135"/>
                </a:lnTo>
                <a:cubicBezTo>
                  <a:pt x="8503797" y="2766912"/>
                  <a:pt x="8501196" y="2767723"/>
                  <a:pt x="8499116" y="2767873"/>
                </a:cubicBezTo>
                <a:lnTo>
                  <a:pt x="8498742" y="2767694"/>
                </a:lnTo>
                <a:lnTo>
                  <a:pt x="8491397" y="2770744"/>
                </a:lnTo>
                <a:lnTo>
                  <a:pt x="8368330" y="2784786"/>
                </a:lnTo>
                <a:cubicBezTo>
                  <a:pt x="8363173" y="2786811"/>
                  <a:pt x="8358881" y="2786463"/>
                  <a:pt x="8354947" y="2784980"/>
                </a:cubicBezTo>
                <a:lnTo>
                  <a:pt x="8321252" y="2801558"/>
                </a:lnTo>
                <a:lnTo>
                  <a:pt x="8315581" y="2801884"/>
                </a:lnTo>
                <a:lnTo>
                  <a:pt x="8296322" y="2815779"/>
                </a:lnTo>
                <a:lnTo>
                  <a:pt x="8285424" y="2821602"/>
                </a:lnTo>
                <a:lnTo>
                  <a:pt x="8284298" y="2826045"/>
                </a:lnTo>
                <a:cubicBezTo>
                  <a:pt x="8281994" y="2829290"/>
                  <a:pt x="8277300" y="2831938"/>
                  <a:pt x="8267224" y="2833220"/>
                </a:cubicBezTo>
                <a:lnTo>
                  <a:pt x="8264525" y="2832990"/>
                </a:lnTo>
                <a:lnTo>
                  <a:pt x="8253181" y="2842833"/>
                </a:lnTo>
                <a:cubicBezTo>
                  <a:pt x="8250007" y="2846683"/>
                  <a:pt x="8247795" y="2850965"/>
                  <a:pt x="8246982" y="2855825"/>
                </a:cubicBezTo>
                <a:cubicBezTo>
                  <a:pt x="8182975" y="2852918"/>
                  <a:pt x="8148279" y="2887040"/>
                  <a:pt x="8091420" y="2901986"/>
                </a:cubicBezTo>
                <a:cubicBezTo>
                  <a:pt x="8026616" y="2925128"/>
                  <a:pt x="7968218" y="2946364"/>
                  <a:pt x="7906555" y="2943959"/>
                </a:cubicBezTo>
                <a:cubicBezTo>
                  <a:pt x="7836267" y="2958871"/>
                  <a:pt x="7782114" y="2961102"/>
                  <a:pt x="7719893" y="2969674"/>
                </a:cubicBezTo>
                <a:lnTo>
                  <a:pt x="7615495" y="2966203"/>
                </a:lnTo>
                <a:lnTo>
                  <a:pt x="7528691" y="2972031"/>
                </a:lnTo>
                <a:lnTo>
                  <a:pt x="7520719" y="2974584"/>
                </a:lnTo>
                <a:cubicBezTo>
                  <a:pt x="7515141" y="2975923"/>
                  <a:pt x="7511320" y="2976273"/>
                  <a:pt x="7508559" y="2975919"/>
                </a:cubicBezTo>
                <a:lnTo>
                  <a:pt x="7508188" y="2975592"/>
                </a:lnTo>
                <a:lnTo>
                  <a:pt x="7496943" y="2977544"/>
                </a:lnTo>
                <a:lnTo>
                  <a:pt x="7219707" y="2983651"/>
                </a:lnTo>
                <a:lnTo>
                  <a:pt x="7202249" y="2988201"/>
                </a:lnTo>
                <a:lnTo>
                  <a:pt x="7198152" y="2993559"/>
                </a:lnTo>
                <a:cubicBezTo>
                  <a:pt x="7193259" y="2997082"/>
                  <a:pt x="7185654" y="2999221"/>
                  <a:pt x="7171956" y="2998207"/>
                </a:cubicBezTo>
                <a:lnTo>
                  <a:pt x="7098136" y="3010435"/>
                </a:lnTo>
                <a:cubicBezTo>
                  <a:pt x="7062296" y="3011413"/>
                  <a:pt x="7051336" y="3012390"/>
                  <a:pt x="7019644" y="3010061"/>
                </a:cubicBezTo>
                <a:cubicBezTo>
                  <a:pt x="6938675" y="3020999"/>
                  <a:pt x="6944793" y="3045165"/>
                  <a:pt x="6905294" y="3039567"/>
                </a:cubicBezTo>
                <a:cubicBezTo>
                  <a:pt x="6873070" y="3034359"/>
                  <a:pt x="6789137" y="3053433"/>
                  <a:pt x="6709370" y="3067522"/>
                </a:cubicBezTo>
                <a:cubicBezTo>
                  <a:pt x="6650254" y="3076977"/>
                  <a:pt x="6629253" y="3091078"/>
                  <a:pt x="6550602" y="3096298"/>
                </a:cubicBezTo>
                <a:cubicBezTo>
                  <a:pt x="6473302" y="3140388"/>
                  <a:pt x="6410843" y="3116665"/>
                  <a:pt x="6318708" y="3143098"/>
                </a:cubicBezTo>
                <a:cubicBezTo>
                  <a:pt x="6298698" y="3158620"/>
                  <a:pt x="6210439" y="3141427"/>
                  <a:pt x="6169822" y="3145185"/>
                </a:cubicBezTo>
                <a:cubicBezTo>
                  <a:pt x="6129203" y="3148943"/>
                  <a:pt x="6091688" y="3162491"/>
                  <a:pt x="6074996" y="3165647"/>
                </a:cubicBezTo>
                <a:lnTo>
                  <a:pt x="6069677" y="3164110"/>
                </a:lnTo>
                <a:lnTo>
                  <a:pt x="6049786" y="3164793"/>
                </a:lnTo>
                <a:lnTo>
                  <a:pt x="6042433" y="3156444"/>
                </a:lnTo>
                <a:lnTo>
                  <a:pt x="6011238" y="3151351"/>
                </a:lnTo>
                <a:cubicBezTo>
                  <a:pt x="5999830" y="3150764"/>
                  <a:pt x="5971276" y="3151677"/>
                  <a:pt x="5958523" y="3154995"/>
                </a:cubicBezTo>
                <a:lnTo>
                  <a:pt x="5760067" y="3170687"/>
                </a:lnTo>
                <a:lnTo>
                  <a:pt x="5628108" y="3171710"/>
                </a:lnTo>
                <a:lnTo>
                  <a:pt x="5472054" y="3157690"/>
                </a:lnTo>
                <a:cubicBezTo>
                  <a:pt x="5479284" y="3144662"/>
                  <a:pt x="5440157" y="3158728"/>
                  <a:pt x="5433909" y="3146437"/>
                </a:cubicBezTo>
                <a:cubicBezTo>
                  <a:pt x="5430517" y="3136405"/>
                  <a:pt x="5392976" y="3131721"/>
                  <a:pt x="5382817" y="3128735"/>
                </a:cubicBezTo>
                <a:lnTo>
                  <a:pt x="5262912" y="3108318"/>
                </a:lnTo>
                <a:cubicBezTo>
                  <a:pt x="5252746" y="3108134"/>
                  <a:pt x="5231699" y="3099824"/>
                  <a:pt x="5224109" y="3097194"/>
                </a:cubicBezTo>
                <a:lnTo>
                  <a:pt x="5175808" y="3094204"/>
                </a:lnTo>
                <a:lnTo>
                  <a:pt x="5157702" y="3086981"/>
                </a:lnTo>
                <a:lnTo>
                  <a:pt x="5143747" y="3083581"/>
                </a:lnTo>
                <a:lnTo>
                  <a:pt x="5140744" y="3081480"/>
                </a:lnTo>
                <a:cubicBezTo>
                  <a:pt x="5135026" y="3077440"/>
                  <a:pt x="5129229" y="3073629"/>
                  <a:pt x="5122807" y="3070627"/>
                </a:cubicBezTo>
                <a:cubicBezTo>
                  <a:pt x="5109467" y="3099246"/>
                  <a:pt x="5066004" y="3049810"/>
                  <a:pt x="5066938" y="3077198"/>
                </a:cubicBezTo>
                <a:cubicBezTo>
                  <a:pt x="5029345" y="3065682"/>
                  <a:pt x="5040096" y="3094771"/>
                  <a:pt x="5012662" y="3060817"/>
                </a:cubicBezTo>
                <a:cubicBezTo>
                  <a:pt x="4938174" y="3061200"/>
                  <a:pt x="4917504" y="3074207"/>
                  <a:pt x="4841589" y="3036800"/>
                </a:cubicBezTo>
                <a:cubicBezTo>
                  <a:pt x="4807890" y="3020158"/>
                  <a:pt x="4785258" y="3009012"/>
                  <a:pt x="4763595" y="3009032"/>
                </a:cubicBezTo>
                <a:cubicBezTo>
                  <a:pt x="4742475" y="3004532"/>
                  <a:pt x="4730631" y="3001709"/>
                  <a:pt x="4724334" y="3000018"/>
                </a:cubicBezTo>
                <a:lnTo>
                  <a:pt x="4722324" y="2999269"/>
                </a:lnTo>
                <a:lnTo>
                  <a:pt x="4723259" y="2999058"/>
                </a:lnTo>
                <a:cubicBezTo>
                  <a:pt x="4722296" y="2998416"/>
                  <a:pt x="4719415" y="2997810"/>
                  <a:pt x="4718350" y="2997788"/>
                </a:cubicBezTo>
                <a:lnTo>
                  <a:pt x="4722324" y="2999269"/>
                </a:lnTo>
                <a:lnTo>
                  <a:pt x="4716674" y="3000544"/>
                </a:lnTo>
                <a:cubicBezTo>
                  <a:pt x="4681300" y="2993588"/>
                  <a:pt x="4525895" y="2992780"/>
                  <a:pt x="4516962" y="2990642"/>
                </a:cubicBezTo>
                <a:cubicBezTo>
                  <a:pt x="4458971" y="2977530"/>
                  <a:pt x="4463810" y="2976789"/>
                  <a:pt x="4429691" y="2979991"/>
                </a:cubicBezTo>
                <a:cubicBezTo>
                  <a:pt x="4424455" y="2983362"/>
                  <a:pt x="4370126" y="2977068"/>
                  <a:pt x="4364023" y="2978645"/>
                </a:cubicBezTo>
                <a:lnTo>
                  <a:pt x="4318114" y="2985260"/>
                </a:lnTo>
                <a:lnTo>
                  <a:pt x="4316258" y="2983919"/>
                </a:lnTo>
                <a:cubicBezTo>
                  <a:pt x="4307275" y="2980548"/>
                  <a:pt x="4301145" y="2980549"/>
                  <a:pt x="4296292" y="2982040"/>
                </a:cubicBezTo>
                <a:lnTo>
                  <a:pt x="4291212" y="2984957"/>
                </a:lnTo>
                <a:lnTo>
                  <a:pt x="4277290" y="2984711"/>
                </a:lnTo>
                <a:lnTo>
                  <a:pt x="4249265" y="2987035"/>
                </a:lnTo>
                <a:lnTo>
                  <a:pt x="4203199" y="2984240"/>
                </a:lnTo>
                <a:cubicBezTo>
                  <a:pt x="4203096" y="2983820"/>
                  <a:pt x="4202995" y="2983401"/>
                  <a:pt x="4202893" y="2982981"/>
                </a:cubicBezTo>
                <a:cubicBezTo>
                  <a:pt x="4201267" y="2980144"/>
                  <a:pt x="4198292" y="2978025"/>
                  <a:pt x="4192396" y="2977347"/>
                </a:cubicBezTo>
                <a:cubicBezTo>
                  <a:pt x="4205365" y="2960058"/>
                  <a:pt x="4162425" y="2961953"/>
                  <a:pt x="4143893" y="2961482"/>
                </a:cubicBezTo>
                <a:cubicBezTo>
                  <a:pt x="4125868" y="2954416"/>
                  <a:pt x="4100250" y="2940836"/>
                  <a:pt x="4084245" y="2934949"/>
                </a:cubicBezTo>
                <a:lnTo>
                  <a:pt x="4075694" y="2934114"/>
                </a:lnTo>
                <a:cubicBezTo>
                  <a:pt x="4075655" y="2934013"/>
                  <a:pt x="4075614" y="2933914"/>
                  <a:pt x="4075575" y="2933815"/>
                </a:cubicBezTo>
                <a:cubicBezTo>
                  <a:pt x="4073829" y="2933031"/>
                  <a:pt x="4071057" y="2932530"/>
                  <a:pt x="4066658" y="2932371"/>
                </a:cubicBezTo>
                <a:lnTo>
                  <a:pt x="4060102" y="2932589"/>
                </a:lnTo>
                <a:lnTo>
                  <a:pt x="4043512" y="2930968"/>
                </a:lnTo>
                <a:lnTo>
                  <a:pt x="4038145" y="2928534"/>
                </a:lnTo>
                <a:lnTo>
                  <a:pt x="4036511" y="2924867"/>
                </a:lnTo>
                <a:lnTo>
                  <a:pt x="4034926" y="2925102"/>
                </a:lnTo>
                <a:cubicBezTo>
                  <a:pt x="4022576" y="2929966"/>
                  <a:pt x="4018025" y="2938342"/>
                  <a:pt x="4005686" y="2912534"/>
                </a:cubicBezTo>
                <a:lnTo>
                  <a:pt x="3937994" y="2895077"/>
                </a:lnTo>
                <a:cubicBezTo>
                  <a:pt x="3921658" y="2902801"/>
                  <a:pt x="3909686" y="2898112"/>
                  <a:pt x="3898423" y="2889422"/>
                </a:cubicBezTo>
                <a:cubicBezTo>
                  <a:pt x="3862243" y="2889918"/>
                  <a:pt x="3830779" y="2876048"/>
                  <a:pt x="3790908" y="2869184"/>
                </a:cubicBezTo>
                <a:cubicBezTo>
                  <a:pt x="3742158" y="2854478"/>
                  <a:pt x="3726280" y="2852501"/>
                  <a:pt x="3683661" y="2845261"/>
                </a:cubicBezTo>
                <a:lnTo>
                  <a:pt x="3611183" y="2812990"/>
                </a:lnTo>
                <a:lnTo>
                  <a:pt x="3605003" y="2814352"/>
                </a:lnTo>
                <a:cubicBezTo>
                  <a:pt x="3600731" y="2814971"/>
                  <a:pt x="3597877" y="2814971"/>
                  <a:pt x="3595884" y="2814516"/>
                </a:cubicBezTo>
                <a:lnTo>
                  <a:pt x="3595649" y="2814247"/>
                </a:lnTo>
                <a:lnTo>
                  <a:pt x="3587126" y="2814937"/>
                </a:lnTo>
                <a:cubicBezTo>
                  <a:pt x="3572774" y="2816728"/>
                  <a:pt x="3550540" y="2802529"/>
                  <a:pt x="3537283" y="2805238"/>
                </a:cubicBezTo>
                <a:cubicBezTo>
                  <a:pt x="3515092" y="2800942"/>
                  <a:pt x="3489773" y="2807207"/>
                  <a:pt x="3474371" y="2801577"/>
                </a:cubicBezTo>
                <a:lnTo>
                  <a:pt x="3401876" y="2789529"/>
                </a:lnTo>
                <a:lnTo>
                  <a:pt x="3365036" y="2806481"/>
                </a:lnTo>
                <a:cubicBezTo>
                  <a:pt x="3361007" y="2808779"/>
                  <a:pt x="3355145" y="2809857"/>
                  <a:pt x="3345174" y="2808163"/>
                </a:cubicBezTo>
                <a:lnTo>
                  <a:pt x="3342846" y="2807188"/>
                </a:lnTo>
                <a:cubicBezTo>
                  <a:pt x="3337528" y="2809659"/>
                  <a:pt x="3296694" y="2810789"/>
                  <a:pt x="3263504" y="2813065"/>
                </a:cubicBezTo>
                <a:cubicBezTo>
                  <a:pt x="3210873" y="2815406"/>
                  <a:pt x="3204538" y="2823378"/>
                  <a:pt x="3143704" y="2820840"/>
                </a:cubicBezTo>
                <a:cubicBezTo>
                  <a:pt x="3083839" y="2822069"/>
                  <a:pt x="3073438" y="2828075"/>
                  <a:pt x="3031439" y="2823483"/>
                </a:cubicBezTo>
                <a:lnTo>
                  <a:pt x="2782717" y="2845304"/>
                </a:lnTo>
                <a:cubicBezTo>
                  <a:pt x="2720447" y="2872959"/>
                  <a:pt x="2718750" y="2842390"/>
                  <a:pt x="2647675" y="2855840"/>
                </a:cubicBezTo>
                <a:cubicBezTo>
                  <a:pt x="2583664" y="2795905"/>
                  <a:pt x="2609849" y="2834173"/>
                  <a:pt x="2569176" y="2829599"/>
                </a:cubicBezTo>
                <a:lnTo>
                  <a:pt x="2444403" y="2843500"/>
                </a:lnTo>
                <a:cubicBezTo>
                  <a:pt x="2412730" y="2860060"/>
                  <a:pt x="2355175" y="2829971"/>
                  <a:pt x="2316260" y="2851967"/>
                </a:cubicBezTo>
                <a:cubicBezTo>
                  <a:pt x="2277148" y="2852505"/>
                  <a:pt x="2234330" y="2848310"/>
                  <a:pt x="2209726" y="2846734"/>
                </a:cubicBezTo>
                <a:cubicBezTo>
                  <a:pt x="2172984" y="2843077"/>
                  <a:pt x="2131016" y="2834145"/>
                  <a:pt x="2095813" y="2830023"/>
                </a:cubicBezTo>
                <a:cubicBezTo>
                  <a:pt x="2078687" y="2843632"/>
                  <a:pt x="2046700" y="2821328"/>
                  <a:pt x="1998504" y="2822003"/>
                </a:cubicBezTo>
                <a:cubicBezTo>
                  <a:pt x="1979851" y="2837650"/>
                  <a:pt x="1965997" y="2822267"/>
                  <a:pt x="1929320" y="2843948"/>
                </a:cubicBezTo>
                <a:cubicBezTo>
                  <a:pt x="1927506" y="2842156"/>
                  <a:pt x="1925308" y="2840529"/>
                  <a:pt x="1922798" y="2839117"/>
                </a:cubicBezTo>
                <a:cubicBezTo>
                  <a:pt x="1908224" y="2830923"/>
                  <a:pt x="1886476" y="2831636"/>
                  <a:pt x="1874228" y="2840712"/>
                </a:cubicBezTo>
                <a:cubicBezTo>
                  <a:pt x="1844711" y="2855471"/>
                  <a:pt x="1815838" y="2863248"/>
                  <a:pt x="1787803" y="2868334"/>
                </a:cubicBezTo>
                <a:lnTo>
                  <a:pt x="1739352" y="2863283"/>
                </a:lnTo>
                <a:cubicBezTo>
                  <a:pt x="1720756" y="2859717"/>
                  <a:pt x="1697809" y="2850808"/>
                  <a:pt x="1676219" y="2846934"/>
                </a:cubicBezTo>
                <a:cubicBezTo>
                  <a:pt x="1653856" y="2845729"/>
                  <a:pt x="1629782" y="2852334"/>
                  <a:pt x="1609817" y="2840037"/>
                </a:cubicBezTo>
                <a:cubicBezTo>
                  <a:pt x="1570834" y="2828361"/>
                  <a:pt x="1525521" y="2848516"/>
                  <a:pt x="1497258" y="2814447"/>
                </a:cubicBezTo>
                <a:cubicBezTo>
                  <a:pt x="1419429" y="2799738"/>
                  <a:pt x="1265224" y="2779725"/>
                  <a:pt x="1151127" y="2765012"/>
                </a:cubicBezTo>
                <a:cubicBezTo>
                  <a:pt x="1044820" y="2755201"/>
                  <a:pt x="911490" y="2756949"/>
                  <a:pt x="859417" y="2755579"/>
                </a:cubicBezTo>
                <a:lnTo>
                  <a:pt x="838688" y="2756792"/>
                </a:lnTo>
                <a:cubicBezTo>
                  <a:pt x="829380" y="2753383"/>
                  <a:pt x="823010" y="2753358"/>
                  <a:pt x="817957" y="2754828"/>
                </a:cubicBezTo>
                <a:lnTo>
                  <a:pt x="812654" y="2757722"/>
                </a:lnTo>
                <a:lnTo>
                  <a:pt x="721195" y="2756632"/>
                </a:lnTo>
                <a:cubicBezTo>
                  <a:pt x="721095" y="2756212"/>
                  <a:pt x="720991" y="2755791"/>
                  <a:pt x="720890" y="2755370"/>
                </a:cubicBezTo>
                <a:cubicBezTo>
                  <a:pt x="719222" y="2752527"/>
                  <a:pt x="716144" y="2750395"/>
                  <a:pt x="710023" y="2749693"/>
                </a:cubicBezTo>
                <a:cubicBezTo>
                  <a:pt x="689532" y="2741604"/>
                  <a:pt x="619665" y="2714421"/>
                  <a:pt x="597940" y="2706835"/>
                </a:cubicBezTo>
                <a:cubicBezTo>
                  <a:pt x="587430" y="2706236"/>
                  <a:pt x="583862" y="2704593"/>
                  <a:pt x="579683" y="2704183"/>
                </a:cubicBezTo>
                <a:lnTo>
                  <a:pt x="572865" y="2704372"/>
                </a:lnTo>
                <a:cubicBezTo>
                  <a:pt x="550627" y="2698066"/>
                  <a:pt x="474197" y="2673651"/>
                  <a:pt x="446247" y="2666342"/>
                </a:cubicBezTo>
                <a:cubicBezTo>
                  <a:pt x="429213" y="2673994"/>
                  <a:pt x="416808" y="2669256"/>
                  <a:pt x="405163" y="2660519"/>
                </a:cubicBezTo>
                <a:cubicBezTo>
                  <a:pt x="367566" y="2660861"/>
                  <a:pt x="334968" y="2646856"/>
                  <a:pt x="293583" y="2639823"/>
                </a:cubicBezTo>
                <a:lnTo>
                  <a:pt x="119529" y="2588018"/>
                </a:lnTo>
                <a:cubicBezTo>
                  <a:pt x="73377" y="2578908"/>
                  <a:pt x="36403" y="2586550"/>
                  <a:pt x="16674" y="2585162"/>
                </a:cubicBezTo>
                <a:lnTo>
                  <a:pt x="1150" y="2579693"/>
                </a:lnTo>
                <a:cubicBezTo>
                  <a:pt x="-1438" y="2323697"/>
                  <a:pt x="1148" y="1341304"/>
                  <a:pt x="1148" y="1049184"/>
                </a:cubicBezTo>
                <a:lnTo>
                  <a:pt x="1148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D40FED-C590-9B3C-6CD0-79B45D12F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916632" cy="1188720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What is Problem Solving?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FA3B13-F570-FD84-4039-E89DF0601B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987" y="2431767"/>
            <a:ext cx="8276026" cy="3685156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Problem-solving skills are crucial in healthcare and can impact the quality of patient care (Marques and Dhiman, 2021).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Problem solving involves identifying challenges and selecting appropriate solutions (Skills for Care, 2024).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Effective problem solving supports informed decision-making in professional practice (Marques and Dhiman, 2021).</a:t>
            </a:r>
          </a:p>
          <a:p>
            <a:pPr marL="0" indent="0">
              <a:buNone/>
            </a:pPr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2076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83EFD8C-BD0D-6581-848C-296C75C48F8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2256" b="315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7B44E5-5E4F-6CC9-BE21-A6E44C86E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dirty="0"/>
              <a:t>Types of Problems in Health and Social Care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3EDBF2-3419-CEB6-2010-0FE4FF92CE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627867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064024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B5069A-69D7-54FB-24B0-EC14031E0F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sz="3600" dirty="0"/>
              <a:t>Fishbone (Ishikawa)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696E6B-9D8E-8125-9E7F-20309F31F6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Autofit/>
          </a:bodyPr>
          <a:lstStyle/>
          <a:p>
            <a:r>
              <a:rPr lang="en-GB" sz="2400" dirty="0"/>
              <a:t>The Fishbone Diagram is a visual tool used to identify the root causes of a problem.</a:t>
            </a:r>
          </a:p>
          <a:p>
            <a:r>
              <a:rPr lang="en-GB" sz="2400" dirty="0"/>
              <a:t>It was developed by Kaoru Ishikawa in the 1960s.</a:t>
            </a:r>
          </a:p>
          <a:p>
            <a:r>
              <a:rPr lang="en-GB" sz="2400" dirty="0"/>
              <a:t>The model helps professionals explore different factors contributing to a problem.</a:t>
            </a:r>
          </a:p>
          <a:p>
            <a:r>
              <a:rPr lang="en-GB" sz="2400" dirty="0"/>
              <a:t>Identifying root causes can support more effective solutions.</a:t>
            </a:r>
          </a:p>
          <a:p>
            <a:pPr marL="0" indent="0">
              <a:buNone/>
            </a:pPr>
            <a:r>
              <a:rPr lang="en-GB" sz="2400" dirty="0"/>
              <a:t>(Loredana, 2017).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9C96F0-41A8-C300-D0C4-EE661730F1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9367" y="2650262"/>
            <a:ext cx="4788505" cy="2825218"/>
          </a:xfrm>
          <a:prstGeom prst="rect">
            <a:avLst/>
          </a:prstGeom>
        </p:spPr>
      </p:pic>
      <p:sp>
        <p:nvSpPr>
          <p:cNvPr id="26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A0EED4-7749-F0CF-8236-4E19E1D804BF}"/>
              </a:ext>
            </a:extLst>
          </p:cNvPr>
          <p:cNvSpPr txBox="1"/>
          <p:nvPr/>
        </p:nvSpPr>
        <p:spPr>
          <a:xfrm>
            <a:off x="6822831" y="5568759"/>
            <a:ext cx="25020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NCH Software</a:t>
            </a:r>
          </a:p>
        </p:txBody>
      </p:sp>
    </p:spTree>
    <p:extLst>
      <p:ext uri="{BB962C8B-B14F-4D97-AF65-F5344CB8AC3E}">
        <p14:creationId xmlns:p14="http://schemas.microsoft.com/office/powerpoint/2010/main" val="17378840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Top view of emergency medical kit on a dark wood">
            <a:extLst>
              <a:ext uri="{FF2B5EF4-FFF2-40B4-BE49-F238E27FC236}">
                <a16:creationId xmlns:a16="http://schemas.microsoft.com/office/drawing/2014/main" id="{789E29AD-0F14-0C56-A02C-6CCDBBF545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" b="1570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8E0391-74B1-EB5C-DF19-D48A26C32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dirty="0"/>
              <a:t>Why is Problem Solving Important in Health and Social Care?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267C0-DE94-1F86-926D-B7A0F34F5D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sz="2400" dirty="0"/>
              <a:t>Improves patient safety (NHS England, 2023).</a:t>
            </a:r>
          </a:p>
          <a:p>
            <a:r>
              <a:rPr lang="en-GB" sz="2400" dirty="0"/>
              <a:t>Supports effective decision-making (Marques and Dhiman, 2021).</a:t>
            </a:r>
          </a:p>
          <a:p>
            <a:r>
              <a:rPr lang="en-GB" sz="2400" dirty="0"/>
              <a:t>Improves the quality of care (Care Quality Commission, 2024).</a:t>
            </a:r>
          </a:p>
          <a:p>
            <a:r>
              <a:rPr lang="en-GB" sz="2400" dirty="0"/>
              <a:t>Helps professionals respond to challenges effectively (Skills for Care, 2024).</a:t>
            </a:r>
          </a:p>
        </p:txBody>
      </p:sp>
    </p:spTree>
    <p:extLst>
      <p:ext uri="{BB962C8B-B14F-4D97-AF65-F5344CB8AC3E}">
        <p14:creationId xmlns:p14="http://schemas.microsoft.com/office/powerpoint/2010/main" val="28290189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483F93-C75C-3F99-4658-416E77456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Practical Example: Poor Staff Retention in a Care Home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0625DB-7FE9-BFBB-1492-71C29F6CA0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987" y="2431765"/>
            <a:ext cx="8276026" cy="3320031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Problem 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Poor staff retention can negatively affect the quality and continuity of care (Skills for Care, 2024).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Possible Causes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High workload (Marques and Dhiman, 2021).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Lack of career development opportunities (Marques and Dhiman, 2021).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Low job satisfaction (Marques and Dhiman, 2021).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Possible Solutions 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Improve working conditions (Marques and Dhiman, 2021).</a:t>
            </a: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Provide additional staff support (Skills for Care, 2024).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6016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128F3BD-7564-4310-B528-888E64F875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2D44BB-BE8C-2520-1A42-93E70726C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609600"/>
            <a:ext cx="8548386" cy="1282459"/>
          </a:xfrm>
        </p:spPr>
        <p:txBody>
          <a:bodyPr>
            <a:normAutofit/>
          </a:bodyPr>
          <a:lstStyle/>
          <a:p>
            <a:r>
              <a:rPr lang="en-GB" sz="3600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540D88-C6C8-01E6-E3DB-9F9591921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5" y="2147358"/>
            <a:ext cx="8548386" cy="4076394"/>
          </a:xfrm>
        </p:spPr>
        <p:txBody>
          <a:bodyPr>
            <a:normAutofit/>
          </a:bodyPr>
          <a:lstStyle/>
          <a:p>
            <a:r>
              <a:rPr lang="en-GB" sz="2400" dirty="0"/>
              <a:t>Problem solving is an essential skill in health and social care (Skills for Care, 2024).</a:t>
            </a:r>
          </a:p>
          <a:p>
            <a:r>
              <a:rPr lang="en-GB" sz="2400" dirty="0"/>
              <a:t>It supports effective decision-making and patient safety (NHS England, 2023).</a:t>
            </a:r>
          </a:p>
          <a:p>
            <a:r>
              <a:rPr lang="en-GB" sz="2400" dirty="0"/>
              <a:t>The Fishbone Model can help identify root causes and develop appropriate solutions (Loredana, 2017).</a:t>
            </a:r>
          </a:p>
          <a:p>
            <a:r>
              <a:rPr lang="en-GB" sz="2400" dirty="0"/>
              <a:t>Developing strong problem-solving skills will support my future professional practice.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13" name="Freeform: Shape 9">
            <a:extLst>
              <a:ext uri="{FF2B5EF4-FFF2-40B4-BE49-F238E27FC236}">
                <a16:creationId xmlns:a16="http://schemas.microsoft.com/office/drawing/2014/main" id="{82AA3C4E-019E-440F-87AB-67EFA9BE6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0822456" y="-2"/>
            <a:ext cx="1368219" cy="6858000"/>
          </a:xfrm>
          <a:custGeom>
            <a:avLst/>
            <a:gdLst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593254 w 1605470"/>
              <a:gd name="connsiteY132" fmla="*/ 2766463 h 6858000"/>
              <a:gd name="connsiteX133" fmla="*/ 613412 w 1605470"/>
              <a:gd name="connsiteY133" fmla="*/ 2731184 h 6858000"/>
              <a:gd name="connsiteX134" fmla="*/ 555080 w 1605470"/>
              <a:gd name="connsiteY134" fmla="*/ 2538816 h 6858000"/>
              <a:gd name="connsiteX135" fmla="*/ 551827 w 1605470"/>
              <a:gd name="connsiteY135" fmla="*/ 2485734 h 6858000"/>
              <a:gd name="connsiteX136" fmla="*/ 525179 w 1605470"/>
              <a:gd name="connsiteY136" fmla="*/ 2447068 h 6858000"/>
              <a:gd name="connsiteX137" fmla="*/ 529511 w 1605470"/>
              <a:gd name="connsiteY137" fmla="*/ 2425819 h 6858000"/>
              <a:gd name="connsiteX138" fmla="*/ 530521 w 1605470"/>
              <a:gd name="connsiteY138" fmla="*/ 2422066 h 6858000"/>
              <a:gd name="connsiteX139" fmla="*/ 528878 w 1605470"/>
              <a:gd name="connsiteY139" fmla="*/ 2408971 h 6858000"/>
              <a:gd name="connsiteX140" fmla="*/ 535510 w 1605470"/>
              <a:gd name="connsiteY140" fmla="*/ 2402874 h 6858000"/>
              <a:gd name="connsiteX141" fmla="*/ 538122 w 1605470"/>
              <a:gd name="connsiteY141" fmla="*/ 2381443 h 6858000"/>
              <a:gd name="connsiteX142" fmla="*/ 533116 w 1605470"/>
              <a:gd name="connsiteY142" fmla="*/ 2358011 h 6858000"/>
              <a:gd name="connsiteX143" fmla="*/ 501423 w 1605470"/>
              <a:gd name="connsiteY143" fmla="*/ 2249479 h 6858000"/>
              <a:gd name="connsiteX144" fmla="*/ 486968 w 1605470"/>
              <a:gd name="connsiteY144" fmla="*/ 2182937 h 6858000"/>
              <a:gd name="connsiteX145" fmla="*/ 488555 w 1605470"/>
              <a:gd name="connsiteY145" fmla="*/ 2155135 h 6858000"/>
              <a:gd name="connsiteX146" fmla="*/ 486013 w 1605470"/>
              <a:gd name="connsiteY146" fmla="*/ 2118008 h 6858000"/>
              <a:gd name="connsiteX147" fmla="*/ 487006 w 1605470"/>
              <a:gd name="connsiteY147" fmla="*/ 2050531 h 6858000"/>
              <a:gd name="connsiteX148" fmla="*/ 478812 w 1605470"/>
              <a:gd name="connsiteY148" fmla="*/ 1963269 h 6858000"/>
              <a:gd name="connsiteX149" fmla="*/ 442619 w 1605470"/>
              <a:gd name="connsiteY149" fmla="*/ 1910499 h 6858000"/>
              <a:gd name="connsiteX150" fmla="*/ 446785 w 1605470"/>
              <a:gd name="connsiteY150" fmla="*/ 1903212 h 6858000"/>
              <a:gd name="connsiteX151" fmla="*/ 436547 w 1605470"/>
              <a:gd name="connsiteY151" fmla="*/ 1861531 h 6858000"/>
              <a:gd name="connsiteX152" fmla="*/ 364290 w 1605470"/>
              <a:gd name="connsiteY152" fmla="*/ 1728772 h 6858000"/>
              <a:gd name="connsiteX153" fmla="*/ 345287 w 1605470"/>
              <a:gd name="connsiteY153" fmla="*/ 1646953 h 6858000"/>
              <a:gd name="connsiteX154" fmla="*/ 344412 w 1605470"/>
              <a:gd name="connsiteY154" fmla="*/ 1615777 h 6858000"/>
              <a:gd name="connsiteX155" fmla="*/ 342578 w 1605470"/>
              <a:gd name="connsiteY155" fmla="*/ 1563678 h 6858000"/>
              <a:gd name="connsiteX156" fmla="*/ 355658 w 1605470"/>
              <a:gd name="connsiteY156" fmla="*/ 1519474 h 6858000"/>
              <a:gd name="connsiteX157" fmla="*/ 348400 w 1605470"/>
              <a:gd name="connsiteY157" fmla="*/ 1477995 h 6858000"/>
              <a:gd name="connsiteX158" fmla="*/ 328025 w 1605470"/>
              <a:gd name="connsiteY158" fmla="*/ 1475165 h 6858000"/>
              <a:gd name="connsiteX159" fmla="*/ 326326 w 1605470"/>
              <a:gd name="connsiteY159" fmla="*/ 1428585 h 6858000"/>
              <a:gd name="connsiteX160" fmla="*/ 325799 w 1605470"/>
              <a:gd name="connsiteY160" fmla="*/ 1357181 h 6858000"/>
              <a:gd name="connsiteX161" fmla="*/ 320507 w 1605470"/>
              <a:gd name="connsiteY161" fmla="*/ 1347099 h 6858000"/>
              <a:gd name="connsiteX162" fmla="*/ 335347 w 1605470"/>
              <a:gd name="connsiteY162" fmla="*/ 1334233 h 6858000"/>
              <a:gd name="connsiteX163" fmla="*/ 342792 w 1605470"/>
              <a:gd name="connsiteY163" fmla="*/ 1307086 h 6858000"/>
              <a:gd name="connsiteX164" fmla="*/ 343980 w 1605470"/>
              <a:gd name="connsiteY164" fmla="*/ 1189033 h 6858000"/>
              <a:gd name="connsiteX165" fmla="*/ 348665 w 1605470"/>
              <a:gd name="connsiteY165" fmla="*/ 1168288 h 6858000"/>
              <a:gd name="connsiteX166" fmla="*/ 340947 w 1605470"/>
              <a:gd name="connsiteY166" fmla="*/ 1142577 h 6858000"/>
              <a:gd name="connsiteX167" fmla="*/ 330253 w 1605470"/>
              <a:gd name="connsiteY167" fmla="*/ 1088484 h 6858000"/>
              <a:gd name="connsiteX168" fmla="*/ 314647 w 1605470"/>
              <a:gd name="connsiteY168" fmla="*/ 1053424 h 6858000"/>
              <a:gd name="connsiteX169" fmla="*/ 322906 w 1605470"/>
              <a:gd name="connsiteY169" fmla="*/ 1044367 h 6858000"/>
              <a:gd name="connsiteX170" fmla="*/ 326818 w 1605470"/>
              <a:gd name="connsiteY170" fmla="*/ 1022828 h 6858000"/>
              <a:gd name="connsiteX171" fmla="*/ 320445 w 1605470"/>
              <a:gd name="connsiteY171" fmla="*/ 932283 h 6858000"/>
              <a:gd name="connsiteX172" fmla="*/ 322681 w 1605470"/>
              <a:gd name="connsiteY172" fmla="*/ 915925 h 6858000"/>
              <a:gd name="connsiteX173" fmla="*/ 315310 w 1605470"/>
              <a:gd name="connsiteY173" fmla="*/ 896999 h 6858000"/>
              <a:gd name="connsiteX174" fmla="*/ 284718 w 1605470"/>
              <a:gd name="connsiteY174" fmla="*/ 821517 h 6858000"/>
              <a:gd name="connsiteX175" fmla="*/ 270682 w 1605470"/>
              <a:gd name="connsiteY175" fmla="*/ 786519 h 6858000"/>
              <a:gd name="connsiteX176" fmla="*/ 265483 w 1605470"/>
              <a:gd name="connsiteY176" fmla="*/ 784963 h 6858000"/>
              <a:gd name="connsiteX177" fmla="*/ 270939 w 1605470"/>
              <a:gd name="connsiteY177" fmla="*/ 776648 h 6858000"/>
              <a:gd name="connsiteX178" fmla="*/ 263668 w 1605470"/>
              <a:gd name="connsiteY178" fmla="*/ 751353 h 6858000"/>
              <a:gd name="connsiteX179" fmla="*/ 254540 w 1605470"/>
              <a:gd name="connsiteY179" fmla="*/ 741965 h 6858000"/>
              <a:gd name="connsiteX180" fmla="*/ 252501 w 1605470"/>
              <a:gd name="connsiteY180" fmla="*/ 724635 h 6858000"/>
              <a:gd name="connsiteX181" fmla="*/ 248897 w 1605470"/>
              <a:gd name="connsiteY181" fmla="*/ 681659 h 6858000"/>
              <a:gd name="connsiteX182" fmla="*/ 234316 w 1605470"/>
              <a:gd name="connsiteY182" fmla="*/ 635218 h 6858000"/>
              <a:gd name="connsiteX183" fmla="*/ 239327 w 1605470"/>
              <a:gd name="connsiteY183" fmla="*/ 613763 h 6858000"/>
              <a:gd name="connsiteX184" fmla="*/ 225269 w 1605470"/>
              <a:gd name="connsiteY184" fmla="*/ 598582 h 6858000"/>
              <a:gd name="connsiteX185" fmla="*/ 224950 w 1605470"/>
              <a:gd name="connsiteY185" fmla="*/ 576846 h 6858000"/>
              <a:gd name="connsiteX186" fmla="*/ 204632 w 1605470"/>
              <a:gd name="connsiteY186" fmla="*/ 553868 h 6858000"/>
              <a:gd name="connsiteX187" fmla="*/ 239317 w 1605470"/>
              <a:gd name="connsiteY187" fmla="*/ 517614 h 6858000"/>
              <a:gd name="connsiteX188" fmla="*/ 257645 w 1605470"/>
              <a:gd name="connsiteY188" fmla="*/ 474761 h 6858000"/>
              <a:gd name="connsiteX189" fmla="*/ 201693 w 1605470"/>
              <a:gd name="connsiteY189" fmla="*/ 469651 h 6858000"/>
              <a:gd name="connsiteX190" fmla="*/ 195012 w 1605470"/>
              <a:gd name="connsiteY190" fmla="*/ 448559 h 6858000"/>
              <a:gd name="connsiteX191" fmla="*/ 201434 w 1605470"/>
              <a:gd name="connsiteY191" fmla="*/ 441529 h 6858000"/>
              <a:gd name="connsiteX192" fmla="*/ 200655 w 1605470"/>
              <a:gd name="connsiteY192" fmla="*/ 428927 h 6858000"/>
              <a:gd name="connsiteX193" fmla="*/ 190059 w 1605470"/>
              <a:gd name="connsiteY193" fmla="*/ 430161 h 6858000"/>
              <a:gd name="connsiteX194" fmla="*/ 184450 w 1605470"/>
              <a:gd name="connsiteY194" fmla="*/ 396240 h 6858000"/>
              <a:gd name="connsiteX195" fmla="*/ 146196 w 1605470"/>
              <a:gd name="connsiteY195" fmla="*/ 358810 h 6858000"/>
              <a:gd name="connsiteX196" fmla="*/ 124571 w 1605470"/>
              <a:gd name="connsiteY196" fmla="*/ 302178 h 6858000"/>
              <a:gd name="connsiteX197" fmla="*/ 103243 w 1605470"/>
              <a:gd name="connsiteY197" fmla="*/ 211375 h 6858000"/>
              <a:gd name="connsiteX198" fmla="*/ 94571 w 1605470"/>
              <a:gd name="connsiteY198" fmla="*/ 184179 h 6858000"/>
              <a:gd name="connsiteX199" fmla="*/ 13437 w 1605470"/>
              <a:gd name="connsiteY199" fmla="*/ 19287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593254 w 1605470"/>
              <a:gd name="connsiteY132" fmla="*/ 2766463 h 6858000"/>
              <a:gd name="connsiteX133" fmla="*/ 613412 w 1605470"/>
              <a:gd name="connsiteY133" fmla="*/ 2731184 h 6858000"/>
              <a:gd name="connsiteX134" fmla="*/ 555080 w 1605470"/>
              <a:gd name="connsiteY134" fmla="*/ 2538816 h 6858000"/>
              <a:gd name="connsiteX135" fmla="*/ 551827 w 1605470"/>
              <a:gd name="connsiteY135" fmla="*/ 2485734 h 6858000"/>
              <a:gd name="connsiteX136" fmla="*/ 525179 w 1605470"/>
              <a:gd name="connsiteY136" fmla="*/ 2447068 h 6858000"/>
              <a:gd name="connsiteX137" fmla="*/ 529511 w 1605470"/>
              <a:gd name="connsiteY137" fmla="*/ 2425819 h 6858000"/>
              <a:gd name="connsiteX138" fmla="*/ 530521 w 1605470"/>
              <a:gd name="connsiteY138" fmla="*/ 2422066 h 6858000"/>
              <a:gd name="connsiteX139" fmla="*/ 528878 w 1605470"/>
              <a:gd name="connsiteY139" fmla="*/ 2408971 h 6858000"/>
              <a:gd name="connsiteX140" fmla="*/ 535510 w 1605470"/>
              <a:gd name="connsiteY140" fmla="*/ 2402874 h 6858000"/>
              <a:gd name="connsiteX141" fmla="*/ 538122 w 1605470"/>
              <a:gd name="connsiteY141" fmla="*/ 2381443 h 6858000"/>
              <a:gd name="connsiteX142" fmla="*/ 533116 w 1605470"/>
              <a:gd name="connsiteY142" fmla="*/ 2358011 h 6858000"/>
              <a:gd name="connsiteX143" fmla="*/ 501423 w 1605470"/>
              <a:gd name="connsiteY143" fmla="*/ 2249479 h 6858000"/>
              <a:gd name="connsiteX144" fmla="*/ 486968 w 1605470"/>
              <a:gd name="connsiteY144" fmla="*/ 2182937 h 6858000"/>
              <a:gd name="connsiteX145" fmla="*/ 488555 w 1605470"/>
              <a:gd name="connsiteY145" fmla="*/ 2155135 h 6858000"/>
              <a:gd name="connsiteX146" fmla="*/ 486013 w 1605470"/>
              <a:gd name="connsiteY146" fmla="*/ 2118008 h 6858000"/>
              <a:gd name="connsiteX147" fmla="*/ 487006 w 1605470"/>
              <a:gd name="connsiteY147" fmla="*/ 2050531 h 6858000"/>
              <a:gd name="connsiteX148" fmla="*/ 478812 w 1605470"/>
              <a:gd name="connsiteY148" fmla="*/ 1963269 h 6858000"/>
              <a:gd name="connsiteX149" fmla="*/ 442619 w 1605470"/>
              <a:gd name="connsiteY149" fmla="*/ 1910499 h 6858000"/>
              <a:gd name="connsiteX150" fmla="*/ 446785 w 1605470"/>
              <a:gd name="connsiteY150" fmla="*/ 1903212 h 6858000"/>
              <a:gd name="connsiteX151" fmla="*/ 436547 w 1605470"/>
              <a:gd name="connsiteY151" fmla="*/ 1861531 h 6858000"/>
              <a:gd name="connsiteX152" fmla="*/ 364290 w 1605470"/>
              <a:gd name="connsiteY152" fmla="*/ 1728772 h 6858000"/>
              <a:gd name="connsiteX153" fmla="*/ 345287 w 1605470"/>
              <a:gd name="connsiteY153" fmla="*/ 1646953 h 6858000"/>
              <a:gd name="connsiteX154" fmla="*/ 344412 w 1605470"/>
              <a:gd name="connsiteY154" fmla="*/ 1615777 h 6858000"/>
              <a:gd name="connsiteX155" fmla="*/ 342578 w 1605470"/>
              <a:gd name="connsiteY155" fmla="*/ 1563678 h 6858000"/>
              <a:gd name="connsiteX156" fmla="*/ 355658 w 1605470"/>
              <a:gd name="connsiteY156" fmla="*/ 1519474 h 6858000"/>
              <a:gd name="connsiteX157" fmla="*/ 348400 w 1605470"/>
              <a:gd name="connsiteY157" fmla="*/ 1477995 h 6858000"/>
              <a:gd name="connsiteX158" fmla="*/ 328025 w 1605470"/>
              <a:gd name="connsiteY158" fmla="*/ 1475165 h 6858000"/>
              <a:gd name="connsiteX159" fmla="*/ 326326 w 1605470"/>
              <a:gd name="connsiteY159" fmla="*/ 1428585 h 6858000"/>
              <a:gd name="connsiteX160" fmla="*/ 325799 w 1605470"/>
              <a:gd name="connsiteY160" fmla="*/ 1357181 h 6858000"/>
              <a:gd name="connsiteX161" fmla="*/ 320507 w 1605470"/>
              <a:gd name="connsiteY161" fmla="*/ 1347099 h 6858000"/>
              <a:gd name="connsiteX162" fmla="*/ 335347 w 1605470"/>
              <a:gd name="connsiteY162" fmla="*/ 1334233 h 6858000"/>
              <a:gd name="connsiteX163" fmla="*/ 342792 w 1605470"/>
              <a:gd name="connsiteY163" fmla="*/ 1307086 h 6858000"/>
              <a:gd name="connsiteX164" fmla="*/ 343980 w 1605470"/>
              <a:gd name="connsiteY164" fmla="*/ 1189033 h 6858000"/>
              <a:gd name="connsiteX165" fmla="*/ 348665 w 1605470"/>
              <a:gd name="connsiteY165" fmla="*/ 1168288 h 6858000"/>
              <a:gd name="connsiteX166" fmla="*/ 340947 w 1605470"/>
              <a:gd name="connsiteY166" fmla="*/ 1142577 h 6858000"/>
              <a:gd name="connsiteX167" fmla="*/ 330253 w 1605470"/>
              <a:gd name="connsiteY167" fmla="*/ 1088484 h 6858000"/>
              <a:gd name="connsiteX168" fmla="*/ 314647 w 1605470"/>
              <a:gd name="connsiteY168" fmla="*/ 1053424 h 6858000"/>
              <a:gd name="connsiteX169" fmla="*/ 322906 w 1605470"/>
              <a:gd name="connsiteY169" fmla="*/ 1044367 h 6858000"/>
              <a:gd name="connsiteX170" fmla="*/ 326818 w 1605470"/>
              <a:gd name="connsiteY170" fmla="*/ 1022828 h 6858000"/>
              <a:gd name="connsiteX171" fmla="*/ 320445 w 1605470"/>
              <a:gd name="connsiteY171" fmla="*/ 932283 h 6858000"/>
              <a:gd name="connsiteX172" fmla="*/ 322681 w 1605470"/>
              <a:gd name="connsiteY172" fmla="*/ 915925 h 6858000"/>
              <a:gd name="connsiteX173" fmla="*/ 315310 w 1605470"/>
              <a:gd name="connsiteY173" fmla="*/ 896999 h 6858000"/>
              <a:gd name="connsiteX174" fmla="*/ 284718 w 1605470"/>
              <a:gd name="connsiteY174" fmla="*/ 821517 h 6858000"/>
              <a:gd name="connsiteX175" fmla="*/ 270682 w 1605470"/>
              <a:gd name="connsiteY175" fmla="*/ 786519 h 6858000"/>
              <a:gd name="connsiteX176" fmla="*/ 265483 w 1605470"/>
              <a:gd name="connsiteY176" fmla="*/ 784963 h 6858000"/>
              <a:gd name="connsiteX177" fmla="*/ 270939 w 1605470"/>
              <a:gd name="connsiteY177" fmla="*/ 776648 h 6858000"/>
              <a:gd name="connsiteX178" fmla="*/ 263668 w 1605470"/>
              <a:gd name="connsiteY178" fmla="*/ 751353 h 6858000"/>
              <a:gd name="connsiteX179" fmla="*/ 254540 w 1605470"/>
              <a:gd name="connsiteY179" fmla="*/ 741965 h 6858000"/>
              <a:gd name="connsiteX180" fmla="*/ 252501 w 1605470"/>
              <a:gd name="connsiteY180" fmla="*/ 724635 h 6858000"/>
              <a:gd name="connsiteX181" fmla="*/ 248897 w 1605470"/>
              <a:gd name="connsiteY181" fmla="*/ 681659 h 6858000"/>
              <a:gd name="connsiteX182" fmla="*/ 234316 w 1605470"/>
              <a:gd name="connsiteY182" fmla="*/ 635218 h 6858000"/>
              <a:gd name="connsiteX183" fmla="*/ 239327 w 1605470"/>
              <a:gd name="connsiteY183" fmla="*/ 613763 h 6858000"/>
              <a:gd name="connsiteX184" fmla="*/ 225269 w 1605470"/>
              <a:gd name="connsiteY184" fmla="*/ 598582 h 6858000"/>
              <a:gd name="connsiteX185" fmla="*/ 224950 w 1605470"/>
              <a:gd name="connsiteY185" fmla="*/ 576846 h 6858000"/>
              <a:gd name="connsiteX186" fmla="*/ 204632 w 1605470"/>
              <a:gd name="connsiteY186" fmla="*/ 553868 h 6858000"/>
              <a:gd name="connsiteX187" fmla="*/ 239317 w 1605470"/>
              <a:gd name="connsiteY187" fmla="*/ 517614 h 6858000"/>
              <a:gd name="connsiteX188" fmla="*/ 201693 w 1605470"/>
              <a:gd name="connsiteY188" fmla="*/ 469651 h 6858000"/>
              <a:gd name="connsiteX189" fmla="*/ 195012 w 1605470"/>
              <a:gd name="connsiteY189" fmla="*/ 448559 h 6858000"/>
              <a:gd name="connsiteX190" fmla="*/ 201434 w 1605470"/>
              <a:gd name="connsiteY190" fmla="*/ 441529 h 6858000"/>
              <a:gd name="connsiteX191" fmla="*/ 200655 w 1605470"/>
              <a:gd name="connsiteY191" fmla="*/ 428927 h 6858000"/>
              <a:gd name="connsiteX192" fmla="*/ 190059 w 1605470"/>
              <a:gd name="connsiteY192" fmla="*/ 430161 h 6858000"/>
              <a:gd name="connsiteX193" fmla="*/ 184450 w 1605470"/>
              <a:gd name="connsiteY193" fmla="*/ 396240 h 6858000"/>
              <a:gd name="connsiteX194" fmla="*/ 146196 w 1605470"/>
              <a:gd name="connsiteY194" fmla="*/ 358810 h 6858000"/>
              <a:gd name="connsiteX195" fmla="*/ 124571 w 1605470"/>
              <a:gd name="connsiteY195" fmla="*/ 302178 h 6858000"/>
              <a:gd name="connsiteX196" fmla="*/ 103243 w 1605470"/>
              <a:gd name="connsiteY196" fmla="*/ 211375 h 6858000"/>
              <a:gd name="connsiteX197" fmla="*/ 94571 w 1605470"/>
              <a:gd name="connsiteY197" fmla="*/ 184179 h 6858000"/>
              <a:gd name="connsiteX198" fmla="*/ 13437 w 1605470"/>
              <a:gd name="connsiteY198" fmla="*/ 19287 h 6858000"/>
              <a:gd name="connsiteX199" fmla="*/ 0 w 1605470"/>
              <a:gd name="connsiteY19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06772 w 1605470"/>
              <a:gd name="connsiteY131" fmla="*/ 2847273 h 6858000"/>
              <a:gd name="connsiteX132" fmla="*/ 613412 w 1605470"/>
              <a:gd name="connsiteY132" fmla="*/ 2731184 h 6858000"/>
              <a:gd name="connsiteX133" fmla="*/ 555080 w 1605470"/>
              <a:gd name="connsiteY133" fmla="*/ 2538816 h 6858000"/>
              <a:gd name="connsiteX134" fmla="*/ 551827 w 1605470"/>
              <a:gd name="connsiteY134" fmla="*/ 2485734 h 6858000"/>
              <a:gd name="connsiteX135" fmla="*/ 525179 w 1605470"/>
              <a:gd name="connsiteY135" fmla="*/ 2447068 h 6858000"/>
              <a:gd name="connsiteX136" fmla="*/ 529511 w 1605470"/>
              <a:gd name="connsiteY136" fmla="*/ 2425819 h 6858000"/>
              <a:gd name="connsiteX137" fmla="*/ 530521 w 1605470"/>
              <a:gd name="connsiteY137" fmla="*/ 2422066 h 6858000"/>
              <a:gd name="connsiteX138" fmla="*/ 528878 w 1605470"/>
              <a:gd name="connsiteY138" fmla="*/ 2408971 h 6858000"/>
              <a:gd name="connsiteX139" fmla="*/ 535510 w 1605470"/>
              <a:gd name="connsiteY139" fmla="*/ 2402874 h 6858000"/>
              <a:gd name="connsiteX140" fmla="*/ 538122 w 1605470"/>
              <a:gd name="connsiteY140" fmla="*/ 2381443 h 6858000"/>
              <a:gd name="connsiteX141" fmla="*/ 533116 w 1605470"/>
              <a:gd name="connsiteY141" fmla="*/ 2358011 h 6858000"/>
              <a:gd name="connsiteX142" fmla="*/ 501423 w 1605470"/>
              <a:gd name="connsiteY142" fmla="*/ 2249479 h 6858000"/>
              <a:gd name="connsiteX143" fmla="*/ 486968 w 1605470"/>
              <a:gd name="connsiteY143" fmla="*/ 2182937 h 6858000"/>
              <a:gd name="connsiteX144" fmla="*/ 488555 w 1605470"/>
              <a:gd name="connsiteY144" fmla="*/ 2155135 h 6858000"/>
              <a:gd name="connsiteX145" fmla="*/ 486013 w 1605470"/>
              <a:gd name="connsiteY145" fmla="*/ 2118008 h 6858000"/>
              <a:gd name="connsiteX146" fmla="*/ 487006 w 1605470"/>
              <a:gd name="connsiteY146" fmla="*/ 2050531 h 6858000"/>
              <a:gd name="connsiteX147" fmla="*/ 478812 w 1605470"/>
              <a:gd name="connsiteY147" fmla="*/ 1963269 h 6858000"/>
              <a:gd name="connsiteX148" fmla="*/ 442619 w 1605470"/>
              <a:gd name="connsiteY148" fmla="*/ 1910499 h 6858000"/>
              <a:gd name="connsiteX149" fmla="*/ 446785 w 1605470"/>
              <a:gd name="connsiteY149" fmla="*/ 1903212 h 6858000"/>
              <a:gd name="connsiteX150" fmla="*/ 436547 w 1605470"/>
              <a:gd name="connsiteY150" fmla="*/ 1861531 h 6858000"/>
              <a:gd name="connsiteX151" fmla="*/ 364290 w 1605470"/>
              <a:gd name="connsiteY151" fmla="*/ 1728772 h 6858000"/>
              <a:gd name="connsiteX152" fmla="*/ 345287 w 1605470"/>
              <a:gd name="connsiteY152" fmla="*/ 1646953 h 6858000"/>
              <a:gd name="connsiteX153" fmla="*/ 344412 w 1605470"/>
              <a:gd name="connsiteY153" fmla="*/ 1615777 h 6858000"/>
              <a:gd name="connsiteX154" fmla="*/ 342578 w 1605470"/>
              <a:gd name="connsiteY154" fmla="*/ 1563678 h 6858000"/>
              <a:gd name="connsiteX155" fmla="*/ 355658 w 1605470"/>
              <a:gd name="connsiteY155" fmla="*/ 1519474 h 6858000"/>
              <a:gd name="connsiteX156" fmla="*/ 348400 w 1605470"/>
              <a:gd name="connsiteY156" fmla="*/ 1477995 h 6858000"/>
              <a:gd name="connsiteX157" fmla="*/ 328025 w 1605470"/>
              <a:gd name="connsiteY157" fmla="*/ 1475165 h 6858000"/>
              <a:gd name="connsiteX158" fmla="*/ 326326 w 1605470"/>
              <a:gd name="connsiteY158" fmla="*/ 1428585 h 6858000"/>
              <a:gd name="connsiteX159" fmla="*/ 325799 w 1605470"/>
              <a:gd name="connsiteY159" fmla="*/ 1357181 h 6858000"/>
              <a:gd name="connsiteX160" fmla="*/ 320507 w 1605470"/>
              <a:gd name="connsiteY160" fmla="*/ 1347099 h 6858000"/>
              <a:gd name="connsiteX161" fmla="*/ 335347 w 1605470"/>
              <a:gd name="connsiteY161" fmla="*/ 1334233 h 6858000"/>
              <a:gd name="connsiteX162" fmla="*/ 342792 w 1605470"/>
              <a:gd name="connsiteY162" fmla="*/ 1307086 h 6858000"/>
              <a:gd name="connsiteX163" fmla="*/ 343980 w 1605470"/>
              <a:gd name="connsiteY163" fmla="*/ 1189033 h 6858000"/>
              <a:gd name="connsiteX164" fmla="*/ 348665 w 1605470"/>
              <a:gd name="connsiteY164" fmla="*/ 1168288 h 6858000"/>
              <a:gd name="connsiteX165" fmla="*/ 340947 w 1605470"/>
              <a:gd name="connsiteY165" fmla="*/ 1142577 h 6858000"/>
              <a:gd name="connsiteX166" fmla="*/ 330253 w 1605470"/>
              <a:gd name="connsiteY166" fmla="*/ 1088484 h 6858000"/>
              <a:gd name="connsiteX167" fmla="*/ 314647 w 1605470"/>
              <a:gd name="connsiteY167" fmla="*/ 1053424 h 6858000"/>
              <a:gd name="connsiteX168" fmla="*/ 322906 w 1605470"/>
              <a:gd name="connsiteY168" fmla="*/ 1044367 h 6858000"/>
              <a:gd name="connsiteX169" fmla="*/ 326818 w 1605470"/>
              <a:gd name="connsiteY169" fmla="*/ 1022828 h 6858000"/>
              <a:gd name="connsiteX170" fmla="*/ 320445 w 1605470"/>
              <a:gd name="connsiteY170" fmla="*/ 932283 h 6858000"/>
              <a:gd name="connsiteX171" fmla="*/ 322681 w 1605470"/>
              <a:gd name="connsiteY171" fmla="*/ 915925 h 6858000"/>
              <a:gd name="connsiteX172" fmla="*/ 315310 w 1605470"/>
              <a:gd name="connsiteY172" fmla="*/ 896999 h 6858000"/>
              <a:gd name="connsiteX173" fmla="*/ 284718 w 1605470"/>
              <a:gd name="connsiteY173" fmla="*/ 821517 h 6858000"/>
              <a:gd name="connsiteX174" fmla="*/ 270682 w 1605470"/>
              <a:gd name="connsiteY174" fmla="*/ 786519 h 6858000"/>
              <a:gd name="connsiteX175" fmla="*/ 265483 w 1605470"/>
              <a:gd name="connsiteY175" fmla="*/ 784963 h 6858000"/>
              <a:gd name="connsiteX176" fmla="*/ 270939 w 1605470"/>
              <a:gd name="connsiteY176" fmla="*/ 776648 h 6858000"/>
              <a:gd name="connsiteX177" fmla="*/ 263668 w 1605470"/>
              <a:gd name="connsiteY177" fmla="*/ 751353 h 6858000"/>
              <a:gd name="connsiteX178" fmla="*/ 254540 w 1605470"/>
              <a:gd name="connsiteY178" fmla="*/ 741965 h 6858000"/>
              <a:gd name="connsiteX179" fmla="*/ 252501 w 1605470"/>
              <a:gd name="connsiteY179" fmla="*/ 724635 h 6858000"/>
              <a:gd name="connsiteX180" fmla="*/ 248897 w 1605470"/>
              <a:gd name="connsiteY180" fmla="*/ 681659 h 6858000"/>
              <a:gd name="connsiteX181" fmla="*/ 234316 w 1605470"/>
              <a:gd name="connsiteY181" fmla="*/ 635218 h 6858000"/>
              <a:gd name="connsiteX182" fmla="*/ 239327 w 1605470"/>
              <a:gd name="connsiteY182" fmla="*/ 613763 h 6858000"/>
              <a:gd name="connsiteX183" fmla="*/ 225269 w 1605470"/>
              <a:gd name="connsiteY183" fmla="*/ 598582 h 6858000"/>
              <a:gd name="connsiteX184" fmla="*/ 224950 w 1605470"/>
              <a:gd name="connsiteY184" fmla="*/ 576846 h 6858000"/>
              <a:gd name="connsiteX185" fmla="*/ 204632 w 1605470"/>
              <a:gd name="connsiteY185" fmla="*/ 553868 h 6858000"/>
              <a:gd name="connsiteX186" fmla="*/ 239317 w 1605470"/>
              <a:gd name="connsiteY186" fmla="*/ 517614 h 6858000"/>
              <a:gd name="connsiteX187" fmla="*/ 201693 w 1605470"/>
              <a:gd name="connsiteY187" fmla="*/ 469651 h 6858000"/>
              <a:gd name="connsiteX188" fmla="*/ 195012 w 1605470"/>
              <a:gd name="connsiteY188" fmla="*/ 448559 h 6858000"/>
              <a:gd name="connsiteX189" fmla="*/ 201434 w 1605470"/>
              <a:gd name="connsiteY189" fmla="*/ 441529 h 6858000"/>
              <a:gd name="connsiteX190" fmla="*/ 200655 w 1605470"/>
              <a:gd name="connsiteY190" fmla="*/ 428927 h 6858000"/>
              <a:gd name="connsiteX191" fmla="*/ 190059 w 1605470"/>
              <a:gd name="connsiteY191" fmla="*/ 430161 h 6858000"/>
              <a:gd name="connsiteX192" fmla="*/ 184450 w 1605470"/>
              <a:gd name="connsiteY192" fmla="*/ 396240 h 6858000"/>
              <a:gd name="connsiteX193" fmla="*/ 146196 w 1605470"/>
              <a:gd name="connsiteY193" fmla="*/ 358810 h 6858000"/>
              <a:gd name="connsiteX194" fmla="*/ 124571 w 1605470"/>
              <a:gd name="connsiteY194" fmla="*/ 302178 h 6858000"/>
              <a:gd name="connsiteX195" fmla="*/ 103243 w 1605470"/>
              <a:gd name="connsiteY195" fmla="*/ 211375 h 6858000"/>
              <a:gd name="connsiteX196" fmla="*/ 94571 w 1605470"/>
              <a:gd name="connsiteY196" fmla="*/ 184179 h 6858000"/>
              <a:gd name="connsiteX197" fmla="*/ 13437 w 1605470"/>
              <a:gd name="connsiteY197" fmla="*/ 19287 h 6858000"/>
              <a:gd name="connsiteX198" fmla="*/ 0 w 1605470"/>
              <a:gd name="connsiteY19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13412 w 1605470"/>
              <a:gd name="connsiteY131" fmla="*/ 2731184 h 6858000"/>
              <a:gd name="connsiteX132" fmla="*/ 555080 w 1605470"/>
              <a:gd name="connsiteY132" fmla="*/ 2538816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55080 w 1605470"/>
              <a:gd name="connsiteY132" fmla="*/ 2538816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70939 w 1605470"/>
              <a:gd name="connsiteY175" fmla="*/ 776648 h 6858000"/>
              <a:gd name="connsiteX176" fmla="*/ 263668 w 1605470"/>
              <a:gd name="connsiteY176" fmla="*/ 751353 h 6858000"/>
              <a:gd name="connsiteX177" fmla="*/ 254540 w 1605470"/>
              <a:gd name="connsiteY177" fmla="*/ 741965 h 6858000"/>
              <a:gd name="connsiteX178" fmla="*/ 252501 w 1605470"/>
              <a:gd name="connsiteY178" fmla="*/ 724635 h 6858000"/>
              <a:gd name="connsiteX179" fmla="*/ 248897 w 1605470"/>
              <a:gd name="connsiteY179" fmla="*/ 681659 h 6858000"/>
              <a:gd name="connsiteX180" fmla="*/ 234316 w 1605470"/>
              <a:gd name="connsiteY180" fmla="*/ 635218 h 6858000"/>
              <a:gd name="connsiteX181" fmla="*/ 239327 w 1605470"/>
              <a:gd name="connsiteY181" fmla="*/ 613763 h 6858000"/>
              <a:gd name="connsiteX182" fmla="*/ 225269 w 1605470"/>
              <a:gd name="connsiteY182" fmla="*/ 598582 h 6858000"/>
              <a:gd name="connsiteX183" fmla="*/ 224950 w 1605470"/>
              <a:gd name="connsiteY183" fmla="*/ 576846 h 6858000"/>
              <a:gd name="connsiteX184" fmla="*/ 204632 w 1605470"/>
              <a:gd name="connsiteY184" fmla="*/ 553868 h 6858000"/>
              <a:gd name="connsiteX185" fmla="*/ 239317 w 1605470"/>
              <a:gd name="connsiteY185" fmla="*/ 517614 h 6858000"/>
              <a:gd name="connsiteX186" fmla="*/ 201693 w 1605470"/>
              <a:gd name="connsiteY186" fmla="*/ 469651 h 6858000"/>
              <a:gd name="connsiteX187" fmla="*/ 195012 w 1605470"/>
              <a:gd name="connsiteY187" fmla="*/ 448559 h 6858000"/>
              <a:gd name="connsiteX188" fmla="*/ 201434 w 1605470"/>
              <a:gd name="connsiteY188" fmla="*/ 441529 h 6858000"/>
              <a:gd name="connsiteX189" fmla="*/ 200655 w 1605470"/>
              <a:gd name="connsiteY189" fmla="*/ 428927 h 6858000"/>
              <a:gd name="connsiteX190" fmla="*/ 190059 w 1605470"/>
              <a:gd name="connsiteY190" fmla="*/ 430161 h 6858000"/>
              <a:gd name="connsiteX191" fmla="*/ 184450 w 1605470"/>
              <a:gd name="connsiteY191" fmla="*/ 396240 h 6858000"/>
              <a:gd name="connsiteX192" fmla="*/ 146196 w 1605470"/>
              <a:gd name="connsiteY192" fmla="*/ 358810 h 6858000"/>
              <a:gd name="connsiteX193" fmla="*/ 124571 w 1605470"/>
              <a:gd name="connsiteY193" fmla="*/ 302178 h 6858000"/>
              <a:gd name="connsiteX194" fmla="*/ 103243 w 1605470"/>
              <a:gd name="connsiteY194" fmla="*/ 211375 h 6858000"/>
              <a:gd name="connsiteX195" fmla="*/ 94571 w 1605470"/>
              <a:gd name="connsiteY195" fmla="*/ 184179 h 6858000"/>
              <a:gd name="connsiteX196" fmla="*/ 13437 w 1605470"/>
              <a:gd name="connsiteY196" fmla="*/ 19287 h 6858000"/>
              <a:gd name="connsiteX197" fmla="*/ 0 w 1605470"/>
              <a:gd name="connsiteY19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5483 w 1605470"/>
              <a:gd name="connsiteY174" fmla="*/ 784963 h 6858000"/>
              <a:gd name="connsiteX175" fmla="*/ 263668 w 1605470"/>
              <a:gd name="connsiteY175" fmla="*/ 751353 h 6858000"/>
              <a:gd name="connsiteX176" fmla="*/ 254540 w 1605470"/>
              <a:gd name="connsiteY176" fmla="*/ 741965 h 6858000"/>
              <a:gd name="connsiteX177" fmla="*/ 252501 w 1605470"/>
              <a:gd name="connsiteY177" fmla="*/ 724635 h 6858000"/>
              <a:gd name="connsiteX178" fmla="*/ 248897 w 1605470"/>
              <a:gd name="connsiteY178" fmla="*/ 681659 h 6858000"/>
              <a:gd name="connsiteX179" fmla="*/ 234316 w 1605470"/>
              <a:gd name="connsiteY179" fmla="*/ 635218 h 6858000"/>
              <a:gd name="connsiteX180" fmla="*/ 239327 w 1605470"/>
              <a:gd name="connsiteY180" fmla="*/ 613763 h 6858000"/>
              <a:gd name="connsiteX181" fmla="*/ 225269 w 1605470"/>
              <a:gd name="connsiteY181" fmla="*/ 598582 h 6858000"/>
              <a:gd name="connsiteX182" fmla="*/ 224950 w 1605470"/>
              <a:gd name="connsiteY182" fmla="*/ 576846 h 6858000"/>
              <a:gd name="connsiteX183" fmla="*/ 204632 w 1605470"/>
              <a:gd name="connsiteY183" fmla="*/ 553868 h 6858000"/>
              <a:gd name="connsiteX184" fmla="*/ 239317 w 1605470"/>
              <a:gd name="connsiteY184" fmla="*/ 517614 h 6858000"/>
              <a:gd name="connsiteX185" fmla="*/ 201693 w 1605470"/>
              <a:gd name="connsiteY185" fmla="*/ 469651 h 6858000"/>
              <a:gd name="connsiteX186" fmla="*/ 195012 w 1605470"/>
              <a:gd name="connsiteY186" fmla="*/ 448559 h 6858000"/>
              <a:gd name="connsiteX187" fmla="*/ 201434 w 1605470"/>
              <a:gd name="connsiteY187" fmla="*/ 441529 h 6858000"/>
              <a:gd name="connsiteX188" fmla="*/ 200655 w 1605470"/>
              <a:gd name="connsiteY188" fmla="*/ 428927 h 6858000"/>
              <a:gd name="connsiteX189" fmla="*/ 190059 w 1605470"/>
              <a:gd name="connsiteY189" fmla="*/ 430161 h 6858000"/>
              <a:gd name="connsiteX190" fmla="*/ 184450 w 1605470"/>
              <a:gd name="connsiteY190" fmla="*/ 396240 h 6858000"/>
              <a:gd name="connsiteX191" fmla="*/ 146196 w 1605470"/>
              <a:gd name="connsiteY191" fmla="*/ 358810 h 6858000"/>
              <a:gd name="connsiteX192" fmla="*/ 124571 w 1605470"/>
              <a:gd name="connsiteY192" fmla="*/ 302178 h 6858000"/>
              <a:gd name="connsiteX193" fmla="*/ 103243 w 1605470"/>
              <a:gd name="connsiteY193" fmla="*/ 211375 h 6858000"/>
              <a:gd name="connsiteX194" fmla="*/ 94571 w 1605470"/>
              <a:gd name="connsiteY194" fmla="*/ 184179 h 6858000"/>
              <a:gd name="connsiteX195" fmla="*/ 13437 w 1605470"/>
              <a:gd name="connsiteY195" fmla="*/ 19287 h 6858000"/>
              <a:gd name="connsiteX196" fmla="*/ 0 w 1605470"/>
              <a:gd name="connsiteY19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70682 w 1605470"/>
              <a:gd name="connsiteY173" fmla="*/ 786519 h 6858000"/>
              <a:gd name="connsiteX174" fmla="*/ 263668 w 1605470"/>
              <a:gd name="connsiteY174" fmla="*/ 751353 h 6858000"/>
              <a:gd name="connsiteX175" fmla="*/ 254540 w 1605470"/>
              <a:gd name="connsiteY175" fmla="*/ 741965 h 6858000"/>
              <a:gd name="connsiteX176" fmla="*/ 252501 w 1605470"/>
              <a:gd name="connsiteY176" fmla="*/ 724635 h 6858000"/>
              <a:gd name="connsiteX177" fmla="*/ 248897 w 1605470"/>
              <a:gd name="connsiteY177" fmla="*/ 681659 h 6858000"/>
              <a:gd name="connsiteX178" fmla="*/ 234316 w 1605470"/>
              <a:gd name="connsiteY178" fmla="*/ 635218 h 6858000"/>
              <a:gd name="connsiteX179" fmla="*/ 239327 w 1605470"/>
              <a:gd name="connsiteY179" fmla="*/ 613763 h 6858000"/>
              <a:gd name="connsiteX180" fmla="*/ 225269 w 1605470"/>
              <a:gd name="connsiteY180" fmla="*/ 598582 h 6858000"/>
              <a:gd name="connsiteX181" fmla="*/ 224950 w 1605470"/>
              <a:gd name="connsiteY181" fmla="*/ 576846 h 6858000"/>
              <a:gd name="connsiteX182" fmla="*/ 204632 w 1605470"/>
              <a:gd name="connsiteY182" fmla="*/ 553868 h 6858000"/>
              <a:gd name="connsiteX183" fmla="*/ 239317 w 1605470"/>
              <a:gd name="connsiteY183" fmla="*/ 517614 h 6858000"/>
              <a:gd name="connsiteX184" fmla="*/ 201693 w 1605470"/>
              <a:gd name="connsiteY184" fmla="*/ 469651 h 6858000"/>
              <a:gd name="connsiteX185" fmla="*/ 195012 w 1605470"/>
              <a:gd name="connsiteY185" fmla="*/ 448559 h 6858000"/>
              <a:gd name="connsiteX186" fmla="*/ 201434 w 1605470"/>
              <a:gd name="connsiteY186" fmla="*/ 441529 h 6858000"/>
              <a:gd name="connsiteX187" fmla="*/ 200655 w 1605470"/>
              <a:gd name="connsiteY187" fmla="*/ 428927 h 6858000"/>
              <a:gd name="connsiteX188" fmla="*/ 190059 w 1605470"/>
              <a:gd name="connsiteY188" fmla="*/ 430161 h 6858000"/>
              <a:gd name="connsiteX189" fmla="*/ 184450 w 1605470"/>
              <a:gd name="connsiteY189" fmla="*/ 396240 h 6858000"/>
              <a:gd name="connsiteX190" fmla="*/ 146196 w 1605470"/>
              <a:gd name="connsiteY190" fmla="*/ 358810 h 6858000"/>
              <a:gd name="connsiteX191" fmla="*/ 124571 w 1605470"/>
              <a:gd name="connsiteY191" fmla="*/ 302178 h 6858000"/>
              <a:gd name="connsiteX192" fmla="*/ 103243 w 1605470"/>
              <a:gd name="connsiteY192" fmla="*/ 211375 h 6858000"/>
              <a:gd name="connsiteX193" fmla="*/ 94571 w 1605470"/>
              <a:gd name="connsiteY193" fmla="*/ 184179 h 6858000"/>
              <a:gd name="connsiteX194" fmla="*/ 13437 w 1605470"/>
              <a:gd name="connsiteY194" fmla="*/ 19287 h 6858000"/>
              <a:gd name="connsiteX195" fmla="*/ 0 w 1605470"/>
              <a:gd name="connsiteY19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33116 w 1605470"/>
              <a:gd name="connsiteY140" fmla="*/ 2358011 h 6858000"/>
              <a:gd name="connsiteX141" fmla="*/ 501423 w 1605470"/>
              <a:gd name="connsiteY141" fmla="*/ 2249479 h 6858000"/>
              <a:gd name="connsiteX142" fmla="*/ 486968 w 1605470"/>
              <a:gd name="connsiteY142" fmla="*/ 2182937 h 6858000"/>
              <a:gd name="connsiteX143" fmla="*/ 488555 w 1605470"/>
              <a:gd name="connsiteY143" fmla="*/ 2155135 h 6858000"/>
              <a:gd name="connsiteX144" fmla="*/ 486013 w 1605470"/>
              <a:gd name="connsiteY144" fmla="*/ 2118008 h 6858000"/>
              <a:gd name="connsiteX145" fmla="*/ 487006 w 1605470"/>
              <a:gd name="connsiteY145" fmla="*/ 2050531 h 6858000"/>
              <a:gd name="connsiteX146" fmla="*/ 478812 w 1605470"/>
              <a:gd name="connsiteY146" fmla="*/ 1963269 h 6858000"/>
              <a:gd name="connsiteX147" fmla="*/ 442619 w 1605470"/>
              <a:gd name="connsiteY147" fmla="*/ 1910499 h 6858000"/>
              <a:gd name="connsiteX148" fmla="*/ 446785 w 1605470"/>
              <a:gd name="connsiteY148" fmla="*/ 1903212 h 6858000"/>
              <a:gd name="connsiteX149" fmla="*/ 436547 w 1605470"/>
              <a:gd name="connsiteY149" fmla="*/ 1861531 h 6858000"/>
              <a:gd name="connsiteX150" fmla="*/ 364290 w 1605470"/>
              <a:gd name="connsiteY150" fmla="*/ 1728772 h 6858000"/>
              <a:gd name="connsiteX151" fmla="*/ 345287 w 1605470"/>
              <a:gd name="connsiteY151" fmla="*/ 1646953 h 6858000"/>
              <a:gd name="connsiteX152" fmla="*/ 344412 w 1605470"/>
              <a:gd name="connsiteY152" fmla="*/ 1615777 h 6858000"/>
              <a:gd name="connsiteX153" fmla="*/ 342578 w 1605470"/>
              <a:gd name="connsiteY153" fmla="*/ 1563678 h 6858000"/>
              <a:gd name="connsiteX154" fmla="*/ 355658 w 1605470"/>
              <a:gd name="connsiteY154" fmla="*/ 1519474 h 6858000"/>
              <a:gd name="connsiteX155" fmla="*/ 348400 w 1605470"/>
              <a:gd name="connsiteY155" fmla="*/ 1477995 h 6858000"/>
              <a:gd name="connsiteX156" fmla="*/ 328025 w 1605470"/>
              <a:gd name="connsiteY156" fmla="*/ 1475165 h 6858000"/>
              <a:gd name="connsiteX157" fmla="*/ 326326 w 1605470"/>
              <a:gd name="connsiteY157" fmla="*/ 1428585 h 6858000"/>
              <a:gd name="connsiteX158" fmla="*/ 325799 w 1605470"/>
              <a:gd name="connsiteY158" fmla="*/ 1357181 h 6858000"/>
              <a:gd name="connsiteX159" fmla="*/ 320507 w 1605470"/>
              <a:gd name="connsiteY159" fmla="*/ 1347099 h 6858000"/>
              <a:gd name="connsiteX160" fmla="*/ 335347 w 1605470"/>
              <a:gd name="connsiteY160" fmla="*/ 1334233 h 6858000"/>
              <a:gd name="connsiteX161" fmla="*/ 342792 w 1605470"/>
              <a:gd name="connsiteY161" fmla="*/ 1307086 h 6858000"/>
              <a:gd name="connsiteX162" fmla="*/ 343980 w 1605470"/>
              <a:gd name="connsiteY162" fmla="*/ 1189033 h 6858000"/>
              <a:gd name="connsiteX163" fmla="*/ 348665 w 1605470"/>
              <a:gd name="connsiteY163" fmla="*/ 1168288 h 6858000"/>
              <a:gd name="connsiteX164" fmla="*/ 340947 w 1605470"/>
              <a:gd name="connsiteY164" fmla="*/ 1142577 h 6858000"/>
              <a:gd name="connsiteX165" fmla="*/ 330253 w 1605470"/>
              <a:gd name="connsiteY165" fmla="*/ 1088484 h 6858000"/>
              <a:gd name="connsiteX166" fmla="*/ 314647 w 1605470"/>
              <a:gd name="connsiteY166" fmla="*/ 1053424 h 6858000"/>
              <a:gd name="connsiteX167" fmla="*/ 322906 w 1605470"/>
              <a:gd name="connsiteY167" fmla="*/ 1044367 h 6858000"/>
              <a:gd name="connsiteX168" fmla="*/ 326818 w 1605470"/>
              <a:gd name="connsiteY168" fmla="*/ 1022828 h 6858000"/>
              <a:gd name="connsiteX169" fmla="*/ 320445 w 1605470"/>
              <a:gd name="connsiteY169" fmla="*/ 932283 h 6858000"/>
              <a:gd name="connsiteX170" fmla="*/ 322681 w 1605470"/>
              <a:gd name="connsiteY170" fmla="*/ 915925 h 6858000"/>
              <a:gd name="connsiteX171" fmla="*/ 315310 w 1605470"/>
              <a:gd name="connsiteY171" fmla="*/ 896999 h 6858000"/>
              <a:gd name="connsiteX172" fmla="*/ 284718 w 1605470"/>
              <a:gd name="connsiteY172" fmla="*/ 821517 h 6858000"/>
              <a:gd name="connsiteX173" fmla="*/ 263668 w 1605470"/>
              <a:gd name="connsiteY173" fmla="*/ 751353 h 6858000"/>
              <a:gd name="connsiteX174" fmla="*/ 254540 w 1605470"/>
              <a:gd name="connsiteY174" fmla="*/ 741965 h 6858000"/>
              <a:gd name="connsiteX175" fmla="*/ 252501 w 1605470"/>
              <a:gd name="connsiteY175" fmla="*/ 724635 h 6858000"/>
              <a:gd name="connsiteX176" fmla="*/ 248897 w 1605470"/>
              <a:gd name="connsiteY176" fmla="*/ 681659 h 6858000"/>
              <a:gd name="connsiteX177" fmla="*/ 234316 w 1605470"/>
              <a:gd name="connsiteY177" fmla="*/ 635218 h 6858000"/>
              <a:gd name="connsiteX178" fmla="*/ 239327 w 1605470"/>
              <a:gd name="connsiteY178" fmla="*/ 613763 h 6858000"/>
              <a:gd name="connsiteX179" fmla="*/ 225269 w 1605470"/>
              <a:gd name="connsiteY179" fmla="*/ 598582 h 6858000"/>
              <a:gd name="connsiteX180" fmla="*/ 224950 w 1605470"/>
              <a:gd name="connsiteY180" fmla="*/ 576846 h 6858000"/>
              <a:gd name="connsiteX181" fmla="*/ 204632 w 1605470"/>
              <a:gd name="connsiteY181" fmla="*/ 553868 h 6858000"/>
              <a:gd name="connsiteX182" fmla="*/ 239317 w 1605470"/>
              <a:gd name="connsiteY182" fmla="*/ 517614 h 6858000"/>
              <a:gd name="connsiteX183" fmla="*/ 201693 w 1605470"/>
              <a:gd name="connsiteY183" fmla="*/ 469651 h 6858000"/>
              <a:gd name="connsiteX184" fmla="*/ 195012 w 1605470"/>
              <a:gd name="connsiteY184" fmla="*/ 448559 h 6858000"/>
              <a:gd name="connsiteX185" fmla="*/ 201434 w 1605470"/>
              <a:gd name="connsiteY185" fmla="*/ 441529 h 6858000"/>
              <a:gd name="connsiteX186" fmla="*/ 200655 w 1605470"/>
              <a:gd name="connsiteY186" fmla="*/ 428927 h 6858000"/>
              <a:gd name="connsiteX187" fmla="*/ 190059 w 1605470"/>
              <a:gd name="connsiteY187" fmla="*/ 430161 h 6858000"/>
              <a:gd name="connsiteX188" fmla="*/ 184450 w 1605470"/>
              <a:gd name="connsiteY188" fmla="*/ 396240 h 6858000"/>
              <a:gd name="connsiteX189" fmla="*/ 146196 w 1605470"/>
              <a:gd name="connsiteY189" fmla="*/ 358810 h 6858000"/>
              <a:gd name="connsiteX190" fmla="*/ 124571 w 1605470"/>
              <a:gd name="connsiteY190" fmla="*/ 302178 h 6858000"/>
              <a:gd name="connsiteX191" fmla="*/ 103243 w 1605470"/>
              <a:gd name="connsiteY191" fmla="*/ 211375 h 6858000"/>
              <a:gd name="connsiteX192" fmla="*/ 94571 w 1605470"/>
              <a:gd name="connsiteY192" fmla="*/ 184179 h 6858000"/>
              <a:gd name="connsiteX193" fmla="*/ 13437 w 1605470"/>
              <a:gd name="connsiteY193" fmla="*/ 19287 h 6858000"/>
              <a:gd name="connsiteX194" fmla="*/ 0 w 1605470"/>
              <a:gd name="connsiteY19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01423 w 1605470"/>
              <a:gd name="connsiteY140" fmla="*/ 2249479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64290 w 1605470"/>
              <a:gd name="connsiteY149" fmla="*/ 1728772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64290 w 1605470"/>
              <a:gd name="connsiteY149" fmla="*/ 1728772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8025 w 1605470"/>
              <a:gd name="connsiteY155" fmla="*/ 1475165 h 6858000"/>
              <a:gd name="connsiteX156" fmla="*/ 326326 w 1605470"/>
              <a:gd name="connsiteY156" fmla="*/ 1428585 h 6858000"/>
              <a:gd name="connsiteX157" fmla="*/ 325799 w 1605470"/>
              <a:gd name="connsiteY157" fmla="*/ 1357181 h 6858000"/>
              <a:gd name="connsiteX158" fmla="*/ 320507 w 1605470"/>
              <a:gd name="connsiteY158" fmla="*/ 1347099 h 6858000"/>
              <a:gd name="connsiteX159" fmla="*/ 335347 w 1605470"/>
              <a:gd name="connsiteY159" fmla="*/ 1334233 h 6858000"/>
              <a:gd name="connsiteX160" fmla="*/ 342792 w 1605470"/>
              <a:gd name="connsiteY160" fmla="*/ 1307086 h 6858000"/>
              <a:gd name="connsiteX161" fmla="*/ 343980 w 1605470"/>
              <a:gd name="connsiteY161" fmla="*/ 1189033 h 6858000"/>
              <a:gd name="connsiteX162" fmla="*/ 348665 w 1605470"/>
              <a:gd name="connsiteY162" fmla="*/ 1168288 h 6858000"/>
              <a:gd name="connsiteX163" fmla="*/ 340947 w 1605470"/>
              <a:gd name="connsiteY163" fmla="*/ 1142577 h 6858000"/>
              <a:gd name="connsiteX164" fmla="*/ 330253 w 1605470"/>
              <a:gd name="connsiteY164" fmla="*/ 1088484 h 6858000"/>
              <a:gd name="connsiteX165" fmla="*/ 314647 w 1605470"/>
              <a:gd name="connsiteY165" fmla="*/ 1053424 h 6858000"/>
              <a:gd name="connsiteX166" fmla="*/ 322906 w 1605470"/>
              <a:gd name="connsiteY166" fmla="*/ 1044367 h 6858000"/>
              <a:gd name="connsiteX167" fmla="*/ 326818 w 1605470"/>
              <a:gd name="connsiteY167" fmla="*/ 1022828 h 6858000"/>
              <a:gd name="connsiteX168" fmla="*/ 320445 w 1605470"/>
              <a:gd name="connsiteY168" fmla="*/ 932283 h 6858000"/>
              <a:gd name="connsiteX169" fmla="*/ 322681 w 1605470"/>
              <a:gd name="connsiteY169" fmla="*/ 915925 h 6858000"/>
              <a:gd name="connsiteX170" fmla="*/ 315310 w 1605470"/>
              <a:gd name="connsiteY170" fmla="*/ 896999 h 6858000"/>
              <a:gd name="connsiteX171" fmla="*/ 284718 w 1605470"/>
              <a:gd name="connsiteY171" fmla="*/ 821517 h 6858000"/>
              <a:gd name="connsiteX172" fmla="*/ 263668 w 1605470"/>
              <a:gd name="connsiteY172" fmla="*/ 751353 h 6858000"/>
              <a:gd name="connsiteX173" fmla="*/ 254540 w 1605470"/>
              <a:gd name="connsiteY173" fmla="*/ 741965 h 6858000"/>
              <a:gd name="connsiteX174" fmla="*/ 252501 w 1605470"/>
              <a:gd name="connsiteY174" fmla="*/ 724635 h 6858000"/>
              <a:gd name="connsiteX175" fmla="*/ 248897 w 1605470"/>
              <a:gd name="connsiteY175" fmla="*/ 681659 h 6858000"/>
              <a:gd name="connsiteX176" fmla="*/ 234316 w 1605470"/>
              <a:gd name="connsiteY176" fmla="*/ 635218 h 6858000"/>
              <a:gd name="connsiteX177" fmla="*/ 239327 w 1605470"/>
              <a:gd name="connsiteY177" fmla="*/ 613763 h 6858000"/>
              <a:gd name="connsiteX178" fmla="*/ 225269 w 1605470"/>
              <a:gd name="connsiteY178" fmla="*/ 598582 h 6858000"/>
              <a:gd name="connsiteX179" fmla="*/ 224950 w 1605470"/>
              <a:gd name="connsiteY179" fmla="*/ 576846 h 6858000"/>
              <a:gd name="connsiteX180" fmla="*/ 204632 w 1605470"/>
              <a:gd name="connsiteY180" fmla="*/ 553868 h 6858000"/>
              <a:gd name="connsiteX181" fmla="*/ 239317 w 1605470"/>
              <a:gd name="connsiteY181" fmla="*/ 517614 h 6858000"/>
              <a:gd name="connsiteX182" fmla="*/ 201693 w 1605470"/>
              <a:gd name="connsiteY182" fmla="*/ 469651 h 6858000"/>
              <a:gd name="connsiteX183" fmla="*/ 195012 w 1605470"/>
              <a:gd name="connsiteY183" fmla="*/ 448559 h 6858000"/>
              <a:gd name="connsiteX184" fmla="*/ 201434 w 1605470"/>
              <a:gd name="connsiteY184" fmla="*/ 441529 h 6858000"/>
              <a:gd name="connsiteX185" fmla="*/ 200655 w 1605470"/>
              <a:gd name="connsiteY185" fmla="*/ 428927 h 6858000"/>
              <a:gd name="connsiteX186" fmla="*/ 190059 w 1605470"/>
              <a:gd name="connsiteY186" fmla="*/ 430161 h 6858000"/>
              <a:gd name="connsiteX187" fmla="*/ 184450 w 1605470"/>
              <a:gd name="connsiteY187" fmla="*/ 396240 h 6858000"/>
              <a:gd name="connsiteX188" fmla="*/ 146196 w 1605470"/>
              <a:gd name="connsiteY188" fmla="*/ 358810 h 6858000"/>
              <a:gd name="connsiteX189" fmla="*/ 124571 w 1605470"/>
              <a:gd name="connsiteY189" fmla="*/ 302178 h 6858000"/>
              <a:gd name="connsiteX190" fmla="*/ 103243 w 1605470"/>
              <a:gd name="connsiteY190" fmla="*/ 211375 h 6858000"/>
              <a:gd name="connsiteX191" fmla="*/ 94571 w 1605470"/>
              <a:gd name="connsiteY191" fmla="*/ 184179 h 6858000"/>
              <a:gd name="connsiteX192" fmla="*/ 13437 w 1605470"/>
              <a:gd name="connsiteY192" fmla="*/ 19287 h 6858000"/>
              <a:gd name="connsiteX193" fmla="*/ 0 w 1605470"/>
              <a:gd name="connsiteY19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6326 w 1605470"/>
              <a:gd name="connsiteY155" fmla="*/ 1428585 h 6858000"/>
              <a:gd name="connsiteX156" fmla="*/ 325799 w 1605470"/>
              <a:gd name="connsiteY156" fmla="*/ 1357181 h 6858000"/>
              <a:gd name="connsiteX157" fmla="*/ 320507 w 1605470"/>
              <a:gd name="connsiteY157" fmla="*/ 1347099 h 6858000"/>
              <a:gd name="connsiteX158" fmla="*/ 335347 w 1605470"/>
              <a:gd name="connsiteY158" fmla="*/ 1334233 h 6858000"/>
              <a:gd name="connsiteX159" fmla="*/ 342792 w 1605470"/>
              <a:gd name="connsiteY159" fmla="*/ 1307086 h 6858000"/>
              <a:gd name="connsiteX160" fmla="*/ 343980 w 1605470"/>
              <a:gd name="connsiteY160" fmla="*/ 1189033 h 6858000"/>
              <a:gd name="connsiteX161" fmla="*/ 348665 w 1605470"/>
              <a:gd name="connsiteY161" fmla="*/ 1168288 h 6858000"/>
              <a:gd name="connsiteX162" fmla="*/ 340947 w 1605470"/>
              <a:gd name="connsiteY162" fmla="*/ 1142577 h 6858000"/>
              <a:gd name="connsiteX163" fmla="*/ 330253 w 1605470"/>
              <a:gd name="connsiteY163" fmla="*/ 1088484 h 6858000"/>
              <a:gd name="connsiteX164" fmla="*/ 314647 w 1605470"/>
              <a:gd name="connsiteY164" fmla="*/ 1053424 h 6858000"/>
              <a:gd name="connsiteX165" fmla="*/ 322906 w 1605470"/>
              <a:gd name="connsiteY165" fmla="*/ 1044367 h 6858000"/>
              <a:gd name="connsiteX166" fmla="*/ 326818 w 1605470"/>
              <a:gd name="connsiteY166" fmla="*/ 1022828 h 6858000"/>
              <a:gd name="connsiteX167" fmla="*/ 320445 w 1605470"/>
              <a:gd name="connsiteY167" fmla="*/ 932283 h 6858000"/>
              <a:gd name="connsiteX168" fmla="*/ 322681 w 1605470"/>
              <a:gd name="connsiteY168" fmla="*/ 915925 h 6858000"/>
              <a:gd name="connsiteX169" fmla="*/ 315310 w 1605470"/>
              <a:gd name="connsiteY169" fmla="*/ 896999 h 6858000"/>
              <a:gd name="connsiteX170" fmla="*/ 284718 w 1605470"/>
              <a:gd name="connsiteY170" fmla="*/ 821517 h 6858000"/>
              <a:gd name="connsiteX171" fmla="*/ 263668 w 1605470"/>
              <a:gd name="connsiteY171" fmla="*/ 751353 h 6858000"/>
              <a:gd name="connsiteX172" fmla="*/ 254540 w 1605470"/>
              <a:gd name="connsiteY172" fmla="*/ 741965 h 6858000"/>
              <a:gd name="connsiteX173" fmla="*/ 252501 w 1605470"/>
              <a:gd name="connsiteY173" fmla="*/ 724635 h 6858000"/>
              <a:gd name="connsiteX174" fmla="*/ 248897 w 1605470"/>
              <a:gd name="connsiteY174" fmla="*/ 681659 h 6858000"/>
              <a:gd name="connsiteX175" fmla="*/ 234316 w 1605470"/>
              <a:gd name="connsiteY175" fmla="*/ 635218 h 6858000"/>
              <a:gd name="connsiteX176" fmla="*/ 239327 w 1605470"/>
              <a:gd name="connsiteY176" fmla="*/ 613763 h 6858000"/>
              <a:gd name="connsiteX177" fmla="*/ 225269 w 1605470"/>
              <a:gd name="connsiteY177" fmla="*/ 598582 h 6858000"/>
              <a:gd name="connsiteX178" fmla="*/ 224950 w 1605470"/>
              <a:gd name="connsiteY178" fmla="*/ 576846 h 6858000"/>
              <a:gd name="connsiteX179" fmla="*/ 204632 w 1605470"/>
              <a:gd name="connsiteY179" fmla="*/ 553868 h 6858000"/>
              <a:gd name="connsiteX180" fmla="*/ 239317 w 1605470"/>
              <a:gd name="connsiteY180" fmla="*/ 517614 h 6858000"/>
              <a:gd name="connsiteX181" fmla="*/ 201693 w 1605470"/>
              <a:gd name="connsiteY181" fmla="*/ 469651 h 6858000"/>
              <a:gd name="connsiteX182" fmla="*/ 195012 w 1605470"/>
              <a:gd name="connsiteY182" fmla="*/ 448559 h 6858000"/>
              <a:gd name="connsiteX183" fmla="*/ 201434 w 1605470"/>
              <a:gd name="connsiteY183" fmla="*/ 441529 h 6858000"/>
              <a:gd name="connsiteX184" fmla="*/ 200655 w 1605470"/>
              <a:gd name="connsiteY184" fmla="*/ 428927 h 6858000"/>
              <a:gd name="connsiteX185" fmla="*/ 190059 w 1605470"/>
              <a:gd name="connsiteY185" fmla="*/ 430161 h 6858000"/>
              <a:gd name="connsiteX186" fmla="*/ 184450 w 1605470"/>
              <a:gd name="connsiteY186" fmla="*/ 396240 h 6858000"/>
              <a:gd name="connsiteX187" fmla="*/ 146196 w 1605470"/>
              <a:gd name="connsiteY187" fmla="*/ 358810 h 6858000"/>
              <a:gd name="connsiteX188" fmla="*/ 124571 w 1605470"/>
              <a:gd name="connsiteY188" fmla="*/ 302178 h 6858000"/>
              <a:gd name="connsiteX189" fmla="*/ 103243 w 1605470"/>
              <a:gd name="connsiteY189" fmla="*/ 211375 h 6858000"/>
              <a:gd name="connsiteX190" fmla="*/ 94571 w 1605470"/>
              <a:gd name="connsiteY190" fmla="*/ 184179 h 6858000"/>
              <a:gd name="connsiteX191" fmla="*/ 13437 w 1605470"/>
              <a:gd name="connsiteY191" fmla="*/ 19287 h 6858000"/>
              <a:gd name="connsiteX192" fmla="*/ 0 w 1605470"/>
              <a:gd name="connsiteY19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45287 w 1605470"/>
              <a:gd name="connsiteY150" fmla="*/ 1646953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6818 w 1605470"/>
              <a:gd name="connsiteY165" fmla="*/ 1022828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906 w 1605470"/>
              <a:gd name="connsiteY164" fmla="*/ 1044367 h 6858000"/>
              <a:gd name="connsiteX165" fmla="*/ 322475 w 1605470"/>
              <a:gd name="connsiteY165" fmla="*/ 1002093 h 6858000"/>
              <a:gd name="connsiteX166" fmla="*/ 320445 w 1605470"/>
              <a:gd name="connsiteY166" fmla="*/ 932283 h 6858000"/>
              <a:gd name="connsiteX167" fmla="*/ 322681 w 1605470"/>
              <a:gd name="connsiteY167" fmla="*/ 915925 h 6858000"/>
              <a:gd name="connsiteX168" fmla="*/ 315310 w 1605470"/>
              <a:gd name="connsiteY168" fmla="*/ 896999 h 6858000"/>
              <a:gd name="connsiteX169" fmla="*/ 284718 w 1605470"/>
              <a:gd name="connsiteY169" fmla="*/ 821517 h 6858000"/>
              <a:gd name="connsiteX170" fmla="*/ 263668 w 1605470"/>
              <a:gd name="connsiteY170" fmla="*/ 751353 h 6858000"/>
              <a:gd name="connsiteX171" fmla="*/ 254540 w 1605470"/>
              <a:gd name="connsiteY171" fmla="*/ 741965 h 6858000"/>
              <a:gd name="connsiteX172" fmla="*/ 252501 w 1605470"/>
              <a:gd name="connsiteY172" fmla="*/ 724635 h 6858000"/>
              <a:gd name="connsiteX173" fmla="*/ 248897 w 1605470"/>
              <a:gd name="connsiteY173" fmla="*/ 681659 h 6858000"/>
              <a:gd name="connsiteX174" fmla="*/ 234316 w 1605470"/>
              <a:gd name="connsiteY174" fmla="*/ 635218 h 6858000"/>
              <a:gd name="connsiteX175" fmla="*/ 239327 w 1605470"/>
              <a:gd name="connsiteY175" fmla="*/ 613763 h 6858000"/>
              <a:gd name="connsiteX176" fmla="*/ 225269 w 1605470"/>
              <a:gd name="connsiteY176" fmla="*/ 598582 h 6858000"/>
              <a:gd name="connsiteX177" fmla="*/ 224950 w 1605470"/>
              <a:gd name="connsiteY177" fmla="*/ 576846 h 6858000"/>
              <a:gd name="connsiteX178" fmla="*/ 204632 w 1605470"/>
              <a:gd name="connsiteY178" fmla="*/ 553868 h 6858000"/>
              <a:gd name="connsiteX179" fmla="*/ 239317 w 1605470"/>
              <a:gd name="connsiteY179" fmla="*/ 517614 h 6858000"/>
              <a:gd name="connsiteX180" fmla="*/ 201693 w 1605470"/>
              <a:gd name="connsiteY180" fmla="*/ 469651 h 6858000"/>
              <a:gd name="connsiteX181" fmla="*/ 195012 w 1605470"/>
              <a:gd name="connsiteY181" fmla="*/ 448559 h 6858000"/>
              <a:gd name="connsiteX182" fmla="*/ 201434 w 1605470"/>
              <a:gd name="connsiteY182" fmla="*/ 441529 h 6858000"/>
              <a:gd name="connsiteX183" fmla="*/ 200655 w 1605470"/>
              <a:gd name="connsiteY183" fmla="*/ 428927 h 6858000"/>
              <a:gd name="connsiteX184" fmla="*/ 190059 w 1605470"/>
              <a:gd name="connsiteY184" fmla="*/ 430161 h 6858000"/>
              <a:gd name="connsiteX185" fmla="*/ 184450 w 1605470"/>
              <a:gd name="connsiteY185" fmla="*/ 396240 h 6858000"/>
              <a:gd name="connsiteX186" fmla="*/ 146196 w 1605470"/>
              <a:gd name="connsiteY186" fmla="*/ 358810 h 6858000"/>
              <a:gd name="connsiteX187" fmla="*/ 124571 w 1605470"/>
              <a:gd name="connsiteY187" fmla="*/ 302178 h 6858000"/>
              <a:gd name="connsiteX188" fmla="*/ 103243 w 1605470"/>
              <a:gd name="connsiteY188" fmla="*/ 211375 h 6858000"/>
              <a:gd name="connsiteX189" fmla="*/ 94571 w 1605470"/>
              <a:gd name="connsiteY189" fmla="*/ 184179 h 6858000"/>
              <a:gd name="connsiteX190" fmla="*/ 13437 w 1605470"/>
              <a:gd name="connsiteY190" fmla="*/ 19287 h 6858000"/>
              <a:gd name="connsiteX191" fmla="*/ 0 w 1605470"/>
              <a:gd name="connsiteY19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14647 w 1605470"/>
              <a:gd name="connsiteY163" fmla="*/ 1053424 h 6858000"/>
              <a:gd name="connsiteX164" fmla="*/ 322475 w 1605470"/>
              <a:gd name="connsiteY164" fmla="*/ 1002093 h 6858000"/>
              <a:gd name="connsiteX165" fmla="*/ 320445 w 1605470"/>
              <a:gd name="connsiteY165" fmla="*/ 932283 h 6858000"/>
              <a:gd name="connsiteX166" fmla="*/ 322681 w 1605470"/>
              <a:gd name="connsiteY166" fmla="*/ 915925 h 6858000"/>
              <a:gd name="connsiteX167" fmla="*/ 315310 w 1605470"/>
              <a:gd name="connsiteY167" fmla="*/ 896999 h 6858000"/>
              <a:gd name="connsiteX168" fmla="*/ 284718 w 1605470"/>
              <a:gd name="connsiteY168" fmla="*/ 821517 h 6858000"/>
              <a:gd name="connsiteX169" fmla="*/ 263668 w 1605470"/>
              <a:gd name="connsiteY169" fmla="*/ 751353 h 6858000"/>
              <a:gd name="connsiteX170" fmla="*/ 254540 w 1605470"/>
              <a:gd name="connsiteY170" fmla="*/ 741965 h 6858000"/>
              <a:gd name="connsiteX171" fmla="*/ 252501 w 1605470"/>
              <a:gd name="connsiteY171" fmla="*/ 724635 h 6858000"/>
              <a:gd name="connsiteX172" fmla="*/ 248897 w 1605470"/>
              <a:gd name="connsiteY172" fmla="*/ 681659 h 6858000"/>
              <a:gd name="connsiteX173" fmla="*/ 234316 w 1605470"/>
              <a:gd name="connsiteY173" fmla="*/ 635218 h 6858000"/>
              <a:gd name="connsiteX174" fmla="*/ 239327 w 1605470"/>
              <a:gd name="connsiteY174" fmla="*/ 613763 h 6858000"/>
              <a:gd name="connsiteX175" fmla="*/ 225269 w 1605470"/>
              <a:gd name="connsiteY175" fmla="*/ 598582 h 6858000"/>
              <a:gd name="connsiteX176" fmla="*/ 224950 w 1605470"/>
              <a:gd name="connsiteY176" fmla="*/ 576846 h 6858000"/>
              <a:gd name="connsiteX177" fmla="*/ 204632 w 1605470"/>
              <a:gd name="connsiteY177" fmla="*/ 553868 h 6858000"/>
              <a:gd name="connsiteX178" fmla="*/ 239317 w 1605470"/>
              <a:gd name="connsiteY178" fmla="*/ 517614 h 6858000"/>
              <a:gd name="connsiteX179" fmla="*/ 201693 w 1605470"/>
              <a:gd name="connsiteY179" fmla="*/ 469651 h 6858000"/>
              <a:gd name="connsiteX180" fmla="*/ 195012 w 1605470"/>
              <a:gd name="connsiteY180" fmla="*/ 448559 h 6858000"/>
              <a:gd name="connsiteX181" fmla="*/ 201434 w 1605470"/>
              <a:gd name="connsiteY181" fmla="*/ 441529 h 6858000"/>
              <a:gd name="connsiteX182" fmla="*/ 200655 w 1605470"/>
              <a:gd name="connsiteY182" fmla="*/ 428927 h 6858000"/>
              <a:gd name="connsiteX183" fmla="*/ 190059 w 1605470"/>
              <a:gd name="connsiteY183" fmla="*/ 430161 h 6858000"/>
              <a:gd name="connsiteX184" fmla="*/ 184450 w 1605470"/>
              <a:gd name="connsiteY184" fmla="*/ 396240 h 6858000"/>
              <a:gd name="connsiteX185" fmla="*/ 146196 w 1605470"/>
              <a:gd name="connsiteY185" fmla="*/ 358810 h 6858000"/>
              <a:gd name="connsiteX186" fmla="*/ 124571 w 1605470"/>
              <a:gd name="connsiteY186" fmla="*/ 302178 h 6858000"/>
              <a:gd name="connsiteX187" fmla="*/ 103243 w 1605470"/>
              <a:gd name="connsiteY187" fmla="*/ 211375 h 6858000"/>
              <a:gd name="connsiteX188" fmla="*/ 94571 w 1605470"/>
              <a:gd name="connsiteY188" fmla="*/ 184179 h 6858000"/>
              <a:gd name="connsiteX189" fmla="*/ 13437 w 1605470"/>
              <a:gd name="connsiteY189" fmla="*/ 19287 h 6858000"/>
              <a:gd name="connsiteX190" fmla="*/ 0 w 1605470"/>
              <a:gd name="connsiteY19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35347 w 1605470"/>
              <a:gd name="connsiteY157" fmla="*/ 1334233 h 6858000"/>
              <a:gd name="connsiteX158" fmla="*/ 342792 w 1605470"/>
              <a:gd name="connsiteY158" fmla="*/ 1307086 h 6858000"/>
              <a:gd name="connsiteX159" fmla="*/ 343980 w 1605470"/>
              <a:gd name="connsiteY159" fmla="*/ 1189033 h 6858000"/>
              <a:gd name="connsiteX160" fmla="*/ 348665 w 1605470"/>
              <a:gd name="connsiteY160" fmla="*/ 1168288 h 6858000"/>
              <a:gd name="connsiteX161" fmla="*/ 340947 w 1605470"/>
              <a:gd name="connsiteY161" fmla="*/ 1142577 h 6858000"/>
              <a:gd name="connsiteX162" fmla="*/ 330253 w 1605470"/>
              <a:gd name="connsiteY162" fmla="*/ 1088484 h 6858000"/>
              <a:gd name="connsiteX163" fmla="*/ 336360 w 1605470"/>
              <a:gd name="connsiteY163" fmla="*/ 1045131 h 6858000"/>
              <a:gd name="connsiteX164" fmla="*/ 322475 w 1605470"/>
              <a:gd name="connsiteY164" fmla="*/ 1002093 h 6858000"/>
              <a:gd name="connsiteX165" fmla="*/ 320445 w 1605470"/>
              <a:gd name="connsiteY165" fmla="*/ 932283 h 6858000"/>
              <a:gd name="connsiteX166" fmla="*/ 322681 w 1605470"/>
              <a:gd name="connsiteY166" fmla="*/ 915925 h 6858000"/>
              <a:gd name="connsiteX167" fmla="*/ 315310 w 1605470"/>
              <a:gd name="connsiteY167" fmla="*/ 896999 h 6858000"/>
              <a:gd name="connsiteX168" fmla="*/ 284718 w 1605470"/>
              <a:gd name="connsiteY168" fmla="*/ 821517 h 6858000"/>
              <a:gd name="connsiteX169" fmla="*/ 263668 w 1605470"/>
              <a:gd name="connsiteY169" fmla="*/ 751353 h 6858000"/>
              <a:gd name="connsiteX170" fmla="*/ 254540 w 1605470"/>
              <a:gd name="connsiteY170" fmla="*/ 741965 h 6858000"/>
              <a:gd name="connsiteX171" fmla="*/ 252501 w 1605470"/>
              <a:gd name="connsiteY171" fmla="*/ 724635 h 6858000"/>
              <a:gd name="connsiteX172" fmla="*/ 248897 w 1605470"/>
              <a:gd name="connsiteY172" fmla="*/ 681659 h 6858000"/>
              <a:gd name="connsiteX173" fmla="*/ 234316 w 1605470"/>
              <a:gd name="connsiteY173" fmla="*/ 635218 h 6858000"/>
              <a:gd name="connsiteX174" fmla="*/ 239327 w 1605470"/>
              <a:gd name="connsiteY174" fmla="*/ 613763 h 6858000"/>
              <a:gd name="connsiteX175" fmla="*/ 225269 w 1605470"/>
              <a:gd name="connsiteY175" fmla="*/ 598582 h 6858000"/>
              <a:gd name="connsiteX176" fmla="*/ 224950 w 1605470"/>
              <a:gd name="connsiteY176" fmla="*/ 576846 h 6858000"/>
              <a:gd name="connsiteX177" fmla="*/ 204632 w 1605470"/>
              <a:gd name="connsiteY177" fmla="*/ 553868 h 6858000"/>
              <a:gd name="connsiteX178" fmla="*/ 239317 w 1605470"/>
              <a:gd name="connsiteY178" fmla="*/ 517614 h 6858000"/>
              <a:gd name="connsiteX179" fmla="*/ 201693 w 1605470"/>
              <a:gd name="connsiteY179" fmla="*/ 469651 h 6858000"/>
              <a:gd name="connsiteX180" fmla="*/ 195012 w 1605470"/>
              <a:gd name="connsiteY180" fmla="*/ 448559 h 6858000"/>
              <a:gd name="connsiteX181" fmla="*/ 201434 w 1605470"/>
              <a:gd name="connsiteY181" fmla="*/ 441529 h 6858000"/>
              <a:gd name="connsiteX182" fmla="*/ 200655 w 1605470"/>
              <a:gd name="connsiteY182" fmla="*/ 428927 h 6858000"/>
              <a:gd name="connsiteX183" fmla="*/ 190059 w 1605470"/>
              <a:gd name="connsiteY183" fmla="*/ 430161 h 6858000"/>
              <a:gd name="connsiteX184" fmla="*/ 184450 w 1605470"/>
              <a:gd name="connsiteY184" fmla="*/ 396240 h 6858000"/>
              <a:gd name="connsiteX185" fmla="*/ 146196 w 1605470"/>
              <a:gd name="connsiteY185" fmla="*/ 358810 h 6858000"/>
              <a:gd name="connsiteX186" fmla="*/ 124571 w 1605470"/>
              <a:gd name="connsiteY186" fmla="*/ 302178 h 6858000"/>
              <a:gd name="connsiteX187" fmla="*/ 103243 w 1605470"/>
              <a:gd name="connsiteY187" fmla="*/ 211375 h 6858000"/>
              <a:gd name="connsiteX188" fmla="*/ 94571 w 1605470"/>
              <a:gd name="connsiteY188" fmla="*/ 184179 h 6858000"/>
              <a:gd name="connsiteX189" fmla="*/ 13437 w 1605470"/>
              <a:gd name="connsiteY189" fmla="*/ 19287 h 6858000"/>
              <a:gd name="connsiteX190" fmla="*/ 0 w 1605470"/>
              <a:gd name="connsiteY19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20507 w 1605470"/>
              <a:gd name="connsiteY156" fmla="*/ 1347099 h 6858000"/>
              <a:gd name="connsiteX157" fmla="*/ 342792 w 1605470"/>
              <a:gd name="connsiteY157" fmla="*/ 1307086 h 6858000"/>
              <a:gd name="connsiteX158" fmla="*/ 343980 w 1605470"/>
              <a:gd name="connsiteY158" fmla="*/ 1189033 h 6858000"/>
              <a:gd name="connsiteX159" fmla="*/ 348665 w 1605470"/>
              <a:gd name="connsiteY159" fmla="*/ 1168288 h 6858000"/>
              <a:gd name="connsiteX160" fmla="*/ 340947 w 1605470"/>
              <a:gd name="connsiteY160" fmla="*/ 1142577 h 6858000"/>
              <a:gd name="connsiteX161" fmla="*/ 330253 w 1605470"/>
              <a:gd name="connsiteY161" fmla="*/ 1088484 h 6858000"/>
              <a:gd name="connsiteX162" fmla="*/ 336360 w 1605470"/>
              <a:gd name="connsiteY162" fmla="*/ 1045131 h 6858000"/>
              <a:gd name="connsiteX163" fmla="*/ 322475 w 1605470"/>
              <a:gd name="connsiteY163" fmla="*/ 1002093 h 6858000"/>
              <a:gd name="connsiteX164" fmla="*/ 320445 w 1605470"/>
              <a:gd name="connsiteY164" fmla="*/ 932283 h 6858000"/>
              <a:gd name="connsiteX165" fmla="*/ 322681 w 1605470"/>
              <a:gd name="connsiteY165" fmla="*/ 915925 h 6858000"/>
              <a:gd name="connsiteX166" fmla="*/ 315310 w 1605470"/>
              <a:gd name="connsiteY166" fmla="*/ 896999 h 6858000"/>
              <a:gd name="connsiteX167" fmla="*/ 284718 w 1605470"/>
              <a:gd name="connsiteY167" fmla="*/ 821517 h 6858000"/>
              <a:gd name="connsiteX168" fmla="*/ 263668 w 1605470"/>
              <a:gd name="connsiteY168" fmla="*/ 751353 h 6858000"/>
              <a:gd name="connsiteX169" fmla="*/ 254540 w 1605470"/>
              <a:gd name="connsiteY169" fmla="*/ 741965 h 6858000"/>
              <a:gd name="connsiteX170" fmla="*/ 252501 w 1605470"/>
              <a:gd name="connsiteY170" fmla="*/ 724635 h 6858000"/>
              <a:gd name="connsiteX171" fmla="*/ 248897 w 1605470"/>
              <a:gd name="connsiteY171" fmla="*/ 681659 h 6858000"/>
              <a:gd name="connsiteX172" fmla="*/ 234316 w 1605470"/>
              <a:gd name="connsiteY172" fmla="*/ 635218 h 6858000"/>
              <a:gd name="connsiteX173" fmla="*/ 239327 w 1605470"/>
              <a:gd name="connsiteY173" fmla="*/ 613763 h 6858000"/>
              <a:gd name="connsiteX174" fmla="*/ 225269 w 1605470"/>
              <a:gd name="connsiteY174" fmla="*/ 598582 h 6858000"/>
              <a:gd name="connsiteX175" fmla="*/ 224950 w 1605470"/>
              <a:gd name="connsiteY175" fmla="*/ 576846 h 6858000"/>
              <a:gd name="connsiteX176" fmla="*/ 204632 w 1605470"/>
              <a:gd name="connsiteY176" fmla="*/ 553868 h 6858000"/>
              <a:gd name="connsiteX177" fmla="*/ 239317 w 1605470"/>
              <a:gd name="connsiteY177" fmla="*/ 517614 h 6858000"/>
              <a:gd name="connsiteX178" fmla="*/ 201693 w 1605470"/>
              <a:gd name="connsiteY178" fmla="*/ 469651 h 6858000"/>
              <a:gd name="connsiteX179" fmla="*/ 195012 w 1605470"/>
              <a:gd name="connsiteY179" fmla="*/ 448559 h 6858000"/>
              <a:gd name="connsiteX180" fmla="*/ 201434 w 1605470"/>
              <a:gd name="connsiteY180" fmla="*/ 441529 h 6858000"/>
              <a:gd name="connsiteX181" fmla="*/ 200655 w 1605470"/>
              <a:gd name="connsiteY181" fmla="*/ 428927 h 6858000"/>
              <a:gd name="connsiteX182" fmla="*/ 190059 w 1605470"/>
              <a:gd name="connsiteY182" fmla="*/ 430161 h 6858000"/>
              <a:gd name="connsiteX183" fmla="*/ 184450 w 1605470"/>
              <a:gd name="connsiteY183" fmla="*/ 396240 h 6858000"/>
              <a:gd name="connsiteX184" fmla="*/ 146196 w 1605470"/>
              <a:gd name="connsiteY184" fmla="*/ 358810 h 6858000"/>
              <a:gd name="connsiteX185" fmla="*/ 124571 w 1605470"/>
              <a:gd name="connsiteY185" fmla="*/ 302178 h 6858000"/>
              <a:gd name="connsiteX186" fmla="*/ 103243 w 1605470"/>
              <a:gd name="connsiteY186" fmla="*/ 211375 h 6858000"/>
              <a:gd name="connsiteX187" fmla="*/ 94571 w 1605470"/>
              <a:gd name="connsiteY187" fmla="*/ 184179 h 6858000"/>
              <a:gd name="connsiteX188" fmla="*/ 13437 w 1605470"/>
              <a:gd name="connsiteY188" fmla="*/ 19287 h 6858000"/>
              <a:gd name="connsiteX189" fmla="*/ 0 w 1605470"/>
              <a:gd name="connsiteY18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25799 w 1605470"/>
              <a:gd name="connsiteY155" fmla="*/ 1357181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52501 w 1605470"/>
              <a:gd name="connsiteY169" fmla="*/ 724635 h 6858000"/>
              <a:gd name="connsiteX170" fmla="*/ 248897 w 1605470"/>
              <a:gd name="connsiteY170" fmla="*/ 681659 h 6858000"/>
              <a:gd name="connsiteX171" fmla="*/ 234316 w 1605470"/>
              <a:gd name="connsiteY171" fmla="*/ 635218 h 6858000"/>
              <a:gd name="connsiteX172" fmla="*/ 239327 w 1605470"/>
              <a:gd name="connsiteY172" fmla="*/ 613763 h 6858000"/>
              <a:gd name="connsiteX173" fmla="*/ 225269 w 1605470"/>
              <a:gd name="connsiteY173" fmla="*/ 598582 h 6858000"/>
              <a:gd name="connsiteX174" fmla="*/ 224950 w 1605470"/>
              <a:gd name="connsiteY174" fmla="*/ 576846 h 6858000"/>
              <a:gd name="connsiteX175" fmla="*/ 204632 w 1605470"/>
              <a:gd name="connsiteY175" fmla="*/ 553868 h 6858000"/>
              <a:gd name="connsiteX176" fmla="*/ 239317 w 1605470"/>
              <a:gd name="connsiteY176" fmla="*/ 517614 h 6858000"/>
              <a:gd name="connsiteX177" fmla="*/ 201693 w 1605470"/>
              <a:gd name="connsiteY177" fmla="*/ 469651 h 6858000"/>
              <a:gd name="connsiteX178" fmla="*/ 195012 w 1605470"/>
              <a:gd name="connsiteY178" fmla="*/ 448559 h 6858000"/>
              <a:gd name="connsiteX179" fmla="*/ 201434 w 1605470"/>
              <a:gd name="connsiteY179" fmla="*/ 441529 h 6858000"/>
              <a:gd name="connsiteX180" fmla="*/ 200655 w 1605470"/>
              <a:gd name="connsiteY180" fmla="*/ 428927 h 6858000"/>
              <a:gd name="connsiteX181" fmla="*/ 190059 w 1605470"/>
              <a:gd name="connsiteY181" fmla="*/ 430161 h 6858000"/>
              <a:gd name="connsiteX182" fmla="*/ 184450 w 1605470"/>
              <a:gd name="connsiteY182" fmla="*/ 396240 h 6858000"/>
              <a:gd name="connsiteX183" fmla="*/ 146196 w 1605470"/>
              <a:gd name="connsiteY183" fmla="*/ 358810 h 6858000"/>
              <a:gd name="connsiteX184" fmla="*/ 124571 w 1605470"/>
              <a:gd name="connsiteY184" fmla="*/ 302178 h 6858000"/>
              <a:gd name="connsiteX185" fmla="*/ 103243 w 1605470"/>
              <a:gd name="connsiteY185" fmla="*/ 211375 h 6858000"/>
              <a:gd name="connsiteX186" fmla="*/ 94571 w 1605470"/>
              <a:gd name="connsiteY186" fmla="*/ 184179 h 6858000"/>
              <a:gd name="connsiteX187" fmla="*/ 13437 w 1605470"/>
              <a:gd name="connsiteY187" fmla="*/ 19287 h 6858000"/>
              <a:gd name="connsiteX188" fmla="*/ 0 w 1605470"/>
              <a:gd name="connsiteY18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52501 w 1605470"/>
              <a:gd name="connsiteY169" fmla="*/ 724635 h 6858000"/>
              <a:gd name="connsiteX170" fmla="*/ 248897 w 1605470"/>
              <a:gd name="connsiteY170" fmla="*/ 681659 h 6858000"/>
              <a:gd name="connsiteX171" fmla="*/ 234316 w 1605470"/>
              <a:gd name="connsiteY171" fmla="*/ 635218 h 6858000"/>
              <a:gd name="connsiteX172" fmla="*/ 239327 w 1605470"/>
              <a:gd name="connsiteY172" fmla="*/ 613763 h 6858000"/>
              <a:gd name="connsiteX173" fmla="*/ 225269 w 1605470"/>
              <a:gd name="connsiteY173" fmla="*/ 598582 h 6858000"/>
              <a:gd name="connsiteX174" fmla="*/ 224950 w 1605470"/>
              <a:gd name="connsiteY174" fmla="*/ 576846 h 6858000"/>
              <a:gd name="connsiteX175" fmla="*/ 204632 w 1605470"/>
              <a:gd name="connsiteY175" fmla="*/ 553868 h 6858000"/>
              <a:gd name="connsiteX176" fmla="*/ 239317 w 1605470"/>
              <a:gd name="connsiteY176" fmla="*/ 517614 h 6858000"/>
              <a:gd name="connsiteX177" fmla="*/ 201693 w 1605470"/>
              <a:gd name="connsiteY177" fmla="*/ 469651 h 6858000"/>
              <a:gd name="connsiteX178" fmla="*/ 195012 w 1605470"/>
              <a:gd name="connsiteY178" fmla="*/ 448559 h 6858000"/>
              <a:gd name="connsiteX179" fmla="*/ 201434 w 1605470"/>
              <a:gd name="connsiteY179" fmla="*/ 441529 h 6858000"/>
              <a:gd name="connsiteX180" fmla="*/ 200655 w 1605470"/>
              <a:gd name="connsiteY180" fmla="*/ 428927 h 6858000"/>
              <a:gd name="connsiteX181" fmla="*/ 190059 w 1605470"/>
              <a:gd name="connsiteY181" fmla="*/ 430161 h 6858000"/>
              <a:gd name="connsiteX182" fmla="*/ 184450 w 1605470"/>
              <a:gd name="connsiteY182" fmla="*/ 396240 h 6858000"/>
              <a:gd name="connsiteX183" fmla="*/ 146196 w 1605470"/>
              <a:gd name="connsiteY183" fmla="*/ 358810 h 6858000"/>
              <a:gd name="connsiteX184" fmla="*/ 124571 w 1605470"/>
              <a:gd name="connsiteY184" fmla="*/ 302178 h 6858000"/>
              <a:gd name="connsiteX185" fmla="*/ 103243 w 1605470"/>
              <a:gd name="connsiteY185" fmla="*/ 211375 h 6858000"/>
              <a:gd name="connsiteX186" fmla="*/ 94571 w 1605470"/>
              <a:gd name="connsiteY186" fmla="*/ 184179 h 6858000"/>
              <a:gd name="connsiteX187" fmla="*/ 13437 w 1605470"/>
              <a:gd name="connsiteY187" fmla="*/ 19287 h 6858000"/>
              <a:gd name="connsiteX188" fmla="*/ 0 w 1605470"/>
              <a:gd name="connsiteY18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04632 w 1605470"/>
              <a:gd name="connsiteY174" fmla="*/ 553868 h 6858000"/>
              <a:gd name="connsiteX175" fmla="*/ 239317 w 1605470"/>
              <a:gd name="connsiteY175" fmla="*/ 517614 h 6858000"/>
              <a:gd name="connsiteX176" fmla="*/ 201693 w 1605470"/>
              <a:gd name="connsiteY176" fmla="*/ 469651 h 6858000"/>
              <a:gd name="connsiteX177" fmla="*/ 195012 w 1605470"/>
              <a:gd name="connsiteY177" fmla="*/ 448559 h 6858000"/>
              <a:gd name="connsiteX178" fmla="*/ 201434 w 1605470"/>
              <a:gd name="connsiteY178" fmla="*/ 441529 h 6858000"/>
              <a:gd name="connsiteX179" fmla="*/ 200655 w 1605470"/>
              <a:gd name="connsiteY179" fmla="*/ 428927 h 6858000"/>
              <a:gd name="connsiteX180" fmla="*/ 190059 w 1605470"/>
              <a:gd name="connsiteY180" fmla="*/ 430161 h 6858000"/>
              <a:gd name="connsiteX181" fmla="*/ 184450 w 1605470"/>
              <a:gd name="connsiteY181" fmla="*/ 396240 h 6858000"/>
              <a:gd name="connsiteX182" fmla="*/ 146196 w 1605470"/>
              <a:gd name="connsiteY182" fmla="*/ 358810 h 6858000"/>
              <a:gd name="connsiteX183" fmla="*/ 124571 w 1605470"/>
              <a:gd name="connsiteY183" fmla="*/ 302178 h 6858000"/>
              <a:gd name="connsiteX184" fmla="*/ 103243 w 1605470"/>
              <a:gd name="connsiteY184" fmla="*/ 211375 h 6858000"/>
              <a:gd name="connsiteX185" fmla="*/ 94571 w 1605470"/>
              <a:gd name="connsiteY185" fmla="*/ 184179 h 6858000"/>
              <a:gd name="connsiteX186" fmla="*/ 13437 w 1605470"/>
              <a:gd name="connsiteY186" fmla="*/ 19287 h 6858000"/>
              <a:gd name="connsiteX187" fmla="*/ 0 w 1605470"/>
              <a:gd name="connsiteY18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84450 w 1605470"/>
              <a:gd name="connsiteY180" fmla="*/ 396240 h 6858000"/>
              <a:gd name="connsiteX181" fmla="*/ 146196 w 1605470"/>
              <a:gd name="connsiteY181" fmla="*/ 358810 h 6858000"/>
              <a:gd name="connsiteX182" fmla="*/ 124571 w 1605470"/>
              <a:gd name="connsiteY182" fmla="*/ 302178 h 6858000"/>
              <a:gd name="connsiteX183" fmla="*/ 103243 w 1605470"/>
              <a:gd name="connsiteY183" fmla="*/ 211375 h 6858000"/>
              <a:gd name="connsiteX184" fmla="*/ 94571 w 1605470"/>
              <a:gd name="connsiteY184" fmla="*/ 184179 h 6858000"/>
              <a:gd name="connsiteX185" fmla="*/ 13437 w 1605470"/>
              <a:gd name="connsiteY185" fmla="*/ 19287 h 6858000"/>
              <a:gd name="connsiteX186" fmla="*/ 0 w 1605470"/>
              <a:gd name="connsiteY18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84450 w 1605470"/>
              <a:gd name="connsiteY180" fmla="*/ 396240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01693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39317 w 1605470"/>
              <a:gd name="connsiteY174" fmla="*/ 517614 h 6858000"/>
              <a:gd name="connsiteX175" fmla="*/ 219064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2475 w 1605470"/>
              <a:gd name="connsiteY162" fmla="*/ 1002093 h 6858000"/>
              <a:gd name="connsiteX163" fmla="*/ 320445 w 1605470"/>
              <a:gd name="connsiteY163" fmla="*/ 932283 h 6858000"/>
              <a:gd name="connsiteX164" fmla="*/ 322681 w 1605470"/>
              <a:gd name="connsiteY164" fmla="*/ 915925 h 6858000"/>
              <a:gd name="connsiteX165" fmla="*/ 315310 w 1605470"/>
              <a:gd name="connsiteY165" fmla="*/ 896999 h 6858000"/>
              <a:gd name="connsiteX166" fmla="*/ 284718 w 1605470"/>
              <a:gd name="connsiteY166" fmla="*/ 821517 h 6858000"/>
              <a:gd name="connsiteX167" fmla="*/ 263668 w 1605470"/>
              <a:gd name="connsiteY167" fmla="*/ 751353 h 6858000"/>
              <a:gd name="connsiteX168" fmla="*/ 254540 w 1605470"/>
              <a:gd name="connsiteY168" fmla="*/ 741965 h 6858000"/>
              <a:gd name="connsiteX169" fmla="*/ 248897 w 1605470"/>
              <a:gd name="connsiteY169" fmla="*/ 681659 h 6858000"/>
              <a:gd name="connsiteX170" fmla="*/ 234316 w 1605470"/>
              <a:gd name="connsiteY170" fmla="*/ 635218 h 6858000"/>
              <a:gd name="connsiteX171" fmla="*/ 239327 w 1605470"/>
              <a:gd name="connsiteY171" fmla="*/ 613763 h 6858000"/>
              <a:gd name="connsiteX172" fmla="*/ 225269 w 1605470"/>
              <a:gd name="connsiteY172" fmla="*/ 598582 h 6858000"/>
              <a:gd name="connsiteX173" fmla="*/ 224950 w 1605470"/>
              <a:gd name="connsiteY173" fmla="*/ 576846 h 6858000"/>
              <a:gd name="connsiteX174" fmla="*/ 204576 w 1605470"/>
              <a:gd name="connsiteY174" fmla="*/ 530055 h 6858000"/>
              <a:gd name="connsiteX175" fmla="*/ 219064 w 1605470"/>
              <a:gd name="connsiteY175" fmla="*/ 469651 h 6858000"/>
              <a:gd name="connsiteX176" fmla="*/ 195012 w 1605470"/>
              <a:gd name="connsiteY176" fmla="*/ 448559 h 6858000"/>
              <a:gd name="connsiteX177" fmla="*/ 201434 w 1605470"/>
              <a:gd name="connsiteY177" fmla="*/ 441529 h 6858000"/>
              <a:gd name="connsiteX178" fmla="*/ 200655 w 1605470"/>
              <a:gd name="connsiteY178" fmla="*/ 428927 h 6858000"/>
              <a:gd name="connsiteX179" fmla="*/ 190059 w 1605470"/>
              <a:gd name="connsiteY179" fmla="*/ 430161 h 6858000"/>
              <a:gd name="connsiteX180" fmla="*/ 167079 w 1605470"/>
              <a:gd name="connsiteY180" fmla="*/ 367211 h 6858000"/>
              <a:gd name="connsiteX181" fmla="*/ 124571 w 1605470"/>
              <a:gd name="connsiteY181" fmla="*/ 302178 h 6858000"/>
              <a:gd name="connsiteX182" fmla="*/ 103243 w 1605470"/>
              <a:gd name="connsiteY182" fmla="*/ 211375 h 6858000"/>
              <a:gd name="connsiteX183" fmla="*/ 94571 w 1605470"/>
              <a:gd name="connsiteY183" fmla="*/ 184179 h 6858000"/>
              <a:gd name="connsiteX184" fmla="*/ 13437 w 1605470"/>
              <a:gd name="connsiteY184" fmla="*/ 19287 h 6858000"/>
              <a:gd name="connsiteX185" fmla="*/ 0 w 1605470"/>
              <a:gd name="connsiteY18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36360 w 1605470"/>
              <a:gd name="connsiteY161" fmla="*/ 1045131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54540 w 1605470"/>
              <a:gd name="connsiteY167" fmla="*/ 741965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54540 w 1605470"/>
              <a:gd name="connsiteY167" fmla="*/ 741965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44412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596759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25179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30521 w 1605470"/>
              <a:gd name="connsiteY136" fmla="*/ 2422066 h 6858000"/>
              <a:gd name="connsiteX137" fmla="*/ 528878 w 1605470"/>
              <a:gd name="connsiteY137" fmla="*/ 2408971 h 6858000"/>
              <a:gd name="connsiteX138" fmla="*/ 535510 w 1605470"/>
              <a:gd name="connsiteY138" fmla="*/ 2402874 h 6858000"/>
              <a:gd name="connsiteX139" fmla="*/ 538122 w 1605470"/>
              <a:gd name="connsiteY139" fmla="*/ 2381443 h 6858000"/>
              <a:gd name="connsiteX140" fmla="*/ 514451 w 1605470"/>
              <a:gd name="connsiteY140" fmla="*/ 2261920 h 6858000"/>
              <a:gd name="connsiteX141" fmla="*/ 486968 w 1605470"/>
              <a:gd name="connsiteY141" fmla="*/ 2182937 h 6858000"/>
              <a:gd name="connsiteX142" fmla="*/ 488555 w 1605470"/>
              <a:gd name="connsiteY142" fmla="*/ 2155135 h 6858000"/>
              <a:gd name="connsiteX143" fmla="*/ 486013 w 1605470"/>
              <a:gd name="connsiteY143" fmla="*/ 2118008 h 6858000"/>
              <a:gd name="connsiteX144" fmla="*/ 487006 w 1605470"/>
              <a:gd name="connsiteY144" fmla="*/ 2050531 h 6858000"/>
              <a:gd name="connsiteX145" fmla="*/ 478812 w 1605470"/>
              <a:gd name="connsiteY145" fmla="*/ 1963269 h 6858000"/>
              <a:gd name="connsiteX146" fmla="*/ 442619 w 1605470"/>
              <a:gd name="connsiteY146" fmla="*/ 1910499 h 6858000"/>
              <a:gd name="connsiteX147" fmla="*/ 446785 w 1605470"/>
              <a:gd name="connsiteY147" fmla="*/ 1903212 h 6858000"/>
              <a:gd name="connsiteX148" fmla="*/ 436547 w 1605470"/>
              <a:gd name="connsiteY148" fmla="*/ 1861531 h 6858000"/>
              <a:gd name="connsiteX149" fmla="*/ 390346 w 1605470"/>
              <a:gd name="connsiteY149" fmla="*/ 1732919 h 6858000"/>
              <a:gd name="connsiteX150" fmla="*/ 362657 w 1605470"/>
              <a:gd name="connsiteY150" fmla="*/ 1663540 h 6858000"/>
              <a:gd name="connsiteX151" fmla="*/ 361783 w 1605470"/>
              <a:gd name="connsiteY151" fmla="*/ 1615777 h 6858000"/>
              <a:gd name="connsiteX152" fmla="*/ 342578 w 1605470"/>
              <a:gd name="connsiteY152" fmla="*/ 1563678 h 6858000"/>
              <a:gd name="connsiteX153" fmla="*/ 355658 w 1605470"/>
              <a:gd name="connsiteY153" fmla="*/ 1519474 h 6858000"/>
              <a:gd name="connsiteX154" fmla="*/ 348400 w 1605470"/>
              <a:gd name="connsiteY154" fmla="*/ 1477995 h 6858000"/>
              <a:gd name="connsiteX155" fmla="*/ 334485 w 1605470"/>
              <a:gd name="connsiteY155" fmla="*/ 1373769 h 6858000"/>
              <a:gd name="connsiteX156" fmla="*/ 342792 w 1605470"/>
              <a:gd name="connsiteY156" fmla="*/ 1307086 h 6858000"/>
              <a:gd name="connsiteX157" fmla="*/ 343980 w 1605470"/>
              <a:gd name="connsiteY157" fmla="*/ 1189033 h 6858000"/>
              <a:gd name="connsiteX158" fmla="*/ 348665 w 1605470"/>
              <a:gd name="connsiteY158" fmla="*/ 1168288 h 6858000"/>
              <a:gd name="connsiteX159" fmla="*/ 340947 w 1605470"/>
              <a:gd name="connsiteY159" fmla="*/ 1142577 h 6858000"/>
              <a:gd name="connsiteX160" fmla="*/ 330253 w 1605470"/>
              <a:gd name="connsiteY160" fmla="*/ 1088484 h 6858000"/>
              <a:gd name="connsiteX161" fmla="*/ 318989 w 1605470"/>
              <a:gd name="connsiteY161" fmla="*/ 1016103 h 6858000"/>
              <a:gd name="connsiteX162" fmla="*/ 320445 w 1605470"/>
              <a:gd name="connsiteY162" fmla="*/ 932283 h 6858000"/>
              <a:gd name="connsiteX163" fmla="*/ 322681 w 1605470"/>
              <a:gd name="connsiteY163" fmla="*/ 915925 h 6858000"/>
              <a:gd name="connsiteX164" fmla="*/ 315310 w 1605470"/>
              <a:gd name="connsiteY164" fmla="*/ 896999 h 6858000"/>
              <a:gd name="connsiteX165" fmla="*/ 284718 w 1605470"/>
              <a:gd name="connsiteY165" fmla="*/ 821517 h 6858000"/>
              <a:gd name="connsiteX166" fmla="*/ 263668 w 1605470"/>
              <a:gd name="connsiteY166" fmla="*/ 751353 h 6858000"/>
              <a:gd name="connsiteX167" fmla="*/ 263226 w 1605470"/>
              <a:gd name="connsiteY167" fmla="*/ 721230 h 6858000"/>
              <a:gd name="connsiteX168" fmla="*/ 248897 w 1605470"/>
              <a:gd name="connsiteY168" fmla="*/ 681659 h 6858000"/>
              <a:gd name="connsiteX169" fmla="*/ 234316 w 1605470"/>
              <a:gd name="connsiteY169" fmla="*/ 635218 h 6858000"/>
              <a:gd name="connsiteX170" fmla="*/ 239327 w 1605470"/>
              <a:gd name="connsiteY170" fmla="*/ 613763 h 6858000"/>
              <a:gd name="connsiteX171" fmla="*/ 225269 w 1605470"/>
              <a:gd name="connsiteY171" fmla="*/ 598582 h 6858000"/>
              <a:gd name="connsiteX172" fmla="*/ 224950 w 1605470"/>
              <a:gd name="connsiteY172" fmla="*/ 576846 h 6858000"/>
              <a:gd name="connsiteX173" fmla="*/ 204576 w 1605470"/>
              <a:gd name="connsiteY173" fmla="*/ 530055 h 6858000"/>
              <a:gd name="connsiteX174" fmla="*/ 219064 w 1605470"/>
              <a:gd name="connsiteY174" fmla="*/ 469651 h 6858000"/>
              <a:gd name="connsiteX175" fmla="*/ 195012 w 1605470"/>
              <a:gd name="connsiteY175" fmla="*/ 448559 h 6858000"/>
              <a:gd name="connsiteX176" fmla="*/ 201434 w 1605470"/>
              <a:gd name="connsiteY176" fmla="*/ 441529 h 6858000"/>
              <a:gd name="connsiteX177" fmla="*/ 200655 w 1605470"/>
              <a:gd name="connsiteY177" fmla="*/ 428927 h 6858000"/>
              <a:gd name="connsiteX178" fmla="*/ 190059 w 1605470"/>
              <a:gd name="connsiteY178" fmla="*/ 430161 h 6858000"/>
              <a:gd name="connsiteX179" fmla="*/ 167079 w 1605470"/>
              <a:gd name="connsiteY179" fmla="*/ 367211 h 6858000"/>
              <a:gd name="connsiteX180" fmla="*/ 124571 w 1605470"/>
              <a:gd name="connsiteY180" fmla="*/ 302178 h 6858000"/>
              <a:gd name="connsiteX181" fmla="*/ 103243 w 1605470"/>
              <a:gd name="connsiteY181" fmla="*/ 211375 h 6858000"/>
              <a:gd name="connsiteX182" fmla="*/ 94571 w 1605470"/>
              <a:gd name="connsiteY182" fmla="*/ 184179 h 6858000"/>
              <a:gd name="connsiteX183" fmla="*/ 13437 w 1605470"/>
              <a:gd name="connsiteY183" fmla="*/ 19287 h 6858000"/>
              <a:gd name="connsiteX184" fmla="*/ 0 w 1605470"/>
              <a:gd name="connsiteY18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1317 w 1605470"/>
              <a:gd name="connsiteY79" fmla="*/ 4346145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21848 w 1605470"/>
              <a:gd name="connsiteY81" fmla="*/ 4061253 h 6858000"/>
              <a:gd name="connsiteX82" fmla="*/ 710868 w 1605470"/>
              <a:gd name="connsiteY82" fmla="*/ 4048827 h 6858000"/>
              <a:gd name="connsiteX83" fmla="*/ 704810 w 1605470"/>
              <a:gd name="connsiteY83" fmla="*/ 4033999 h 6858000"/>
              <a:gd name="connsiteX84" fmla="*/ 705959 w 1605470"/>
              <a:gd name="connsiteY84" fmla="*/ 4031933 h 6858000"/>
              <a:gd name="connsiteX85" fmla="*/ 704535 w 1605470"/>
              <a:gd name="connsiteY85" fmla="*/ 4013953 h 6858000"/>
              <a:gd name="connsiteX86" fmla="*/ 700443 w 1605470"/>
              <a:gd name="connsiteY86" fmla="*/ 4010511 h 6858000"/>
              <a:gd name="connsiteX87" fmla="*/ 698282 w 1605470"/>
              <a:gd name="connsiteY87" fmla="*/ 3998331 h 6858000"/>
              <a:gd name="connsiteX88" fmla="*/ 690830 w 1605470"/>
              <a:gd name="connsiteY88" fmla="*/ 3974753 h 6858000"/>
              <a:gd name="connsiteX89" fmla="*/ 692428 w 1605470"/>
              <a:gd name="connsiteY89" fmla="*/ 3969950 h 6858000"/>
              <a:gd name="connsiteX90" fmla="*/ 685850 w 1605470"/>
              <a:gd name="connsiteY90" fmla="*/ 3933779 h 6858000"/>
              <a:gd name="connsiteX91" fmla="*/ 687181 w 1605470"/>
              <a:gd name="connsiteY91" fmla="*/ 3933093 h 6858000"/>
              <a:gd name="connsiteX92" fmla="*/ 691535 w 1605470"/>
              <a:gd name="connsiteY92" fmla="*/ 3922082 h 6858000"/>
              <a:gd name="connsiteX93" fmla="*/ 696613 w 1605470"/>
              <a:gd name="connsiteY93" fmla="*/ 3901461 h 6858000"/>
              <a:gd name="connsiteX94" fmla="*/ 725908 w 1605470"/>
              <a:gd name="connsiteY94" fmla="*/ 3851605 h 6858000"/>
              <a:gd name="connsiteX95" fmla="*/ 719207 w 1605470"/>
              <a:gd name="connsiteY95" fmla="*/ 3813873 h 6858000"/>
              <a:gd name="connsiteX96" fmla="*/ 718632 w 1605470"/>
              <a:gd name="connsiteY96" fmla="*/ 3806161 h 6858000"/>
              <a:gd name="connsiteX97" fmla="*/ 718939 w 1605470"/>
              <a:gd name="connsiteY97" fmla="*/ 3805957 h 6858000"/>
              <a:gd name="connsiteX98" fmla="*/ 718966 w 1605470"/>
              <a:gd name="connsiteY98" fmla="*/ 3797724 h 6858000"/>
              <a:gd name="connsiteX99" fmla="*/ 717581 w 1605470"/>
              <a:gd name="connsiteY99" fmla="*/ 3792098 h 6858000"/>
              <a:gd name="connsiteX100" fmla="*/ 716465 w 1605470"/>
              <a:gd name="connsiteY100" fmla="*/ 3777135 h 6858000"/>
              <a:gd name="connsiteX101" fmla="*/ 718198 w 1605470"/>
              <a:gd name="connsiteY101" fmla="*/ 3771656 h 6858000"/>
              <a:gd name="connsiteX102" fmla="*/ 721941 w 1605470"/>
              <a:gd name="connsiteY102" fmla="*/ 3769007 h 6858000"/>
              <a:gd name="connsiteX103" fmla="*/ 721407 w 1605470"/>
              <a:gd name="connsiteY103" fmla="*/ 3767709 h 6858000"/>
              <a:gd name="connsiteX104" fmla="*/ 730103 w 1605470"/>
              <a:gd name="connsiteY104" fmla="*/ 3738082 h 6858000"/>
              <a:gd name="connsiteX105" fmla="*/ 737449 w 1605470"/>
              <a:gd name="connsiteY105" fmla="*/ 3673397 h 6858000"/>
              <a:gd name="connsiteX106" fmla="*/ 736745 w 1605470"/>
              <a:gd name="connsiteY106" fmla="*/ 3637109 h 6858000"/>
              <a:gd name="connsiteX107" fmla="*/ 740188 w 1605470"/>
              <a:gd name="connsiteY107" fmla="*/ 3536883 h 6858000"/>
              <a:gd name="connsiteX108" fmla="*/ 747726 w 1605470"/>
              <a:gd name="connsiteY108" fmla="*/ 3435652 h 6858000"/>
              <a:gd name="connsiteX109" fmla="*/ 774383 w 1605470"/>
              <a:gd name="connsiteY109" fmla="*/ 3381564 h 6858000"/>
              <a:gd name="connsiteX110" fmla="*/ 774870 w 1605470"/>
              <a:gd name="connsiteY110" fmla="*/ 3375761 h 6858000"/>
              <a:gd name="connsiteX111" fmla="*/ 770510 w 1605470"/>
              <a:gd name="connsiteY111" fmla="*/ 3361844 h 6858000"/>
              <a:gd name="connsiteX112" fmla="*/ 767933 w 1605470"/>
              <a:gd name="connsiteY112" fmla="*/ 3356929 h 6858000"/>
              <a:gd name="connsiteX113" fmla="*/ 766158 w 1605470"/>
              <a:gd name="connsiteY113" fmla="*/ 3349058 h 6858000"/>
              <a:gd name="connsiteX114" fmla="*/ 766414 w 1605470"/>
              <a:gd name="connsiteY114" fmla="*/ 3348763 h 6858000"/>
              <a:gd name="connsiteX115" fmla="*/ 764166 w 1605470"/>
              <a:gd name="connsiteY115" fmla="*/ 3341588 h 6858000"/>
              <a:gd name="connsiteX116" fmla="*/ 749397 w 1605470"/>
              <a:gd name="connsiteY116" fmla="*/ 3307769 h 6858000"/>
              <a:gd name="connsiteX117" fmla="*/ 766960 w 1605470"/>
              <a:gd name="connsiteY117" fmla="*/ 3250522 h 6858000"/>
              <a:gd name="connsiteX118" fmla="*/ 767385 w 1605470"/>
              <a:gd name="connsiteY118" fmla="*/ 3229163 h 6858000"/>
              <a:gd name="connsiteX119" fmla="*/ 769208 w 1605470"/>
              <a:gd name="connsiteY119" fmla="*/ 3217217 h 6858000"/>
              <a:gd name="connsiteX120" fmla="*/ 770350 w 1605470"/>
              <a:gd name="connsiteY120" fmla="*/ 3216125 h 6858000"/>
              <a:gd name="connsiteX121" fmla="*/ 756043 w 1605470"/>
              <a:gd name="connsiteY121" fmla="*/ 3183755 h 6858000"/>
              <a:gd name="connsiteX122" fmla="*/ 756544 w 1605470"/>
              <a:gd name="connsiteY122" fmla="*/ 3178642 h 6858000"/>
              <a:gd name="connsiteX123" fmla="*/ 744144 w 1605470"/>
              <a:gd name="connsiteY123" fmla="*/ 3158586 h 6858000"/>
              <a:gd name="connsiteX124" fmla="*/ 739378 w 1605470"/>
              <a:gd name="connsiteY124" fmla="*/ 3147669 h 6858000"/>
              <a:gd name="connsiteX125" fmla="*/ 734648 w 1605470"/>
              <a:gd name="connsiteY125" fmla="*/ 3145733 h 6858000"/>
              <a:gd name="connsiteX126" fmla="*/ 729329 w 1605470"/>
              <a:gd name="connsiteY126" fmla="*/ 3129034 h 6858000"/>
              <a:gd name="connsiteX127" fmla="*/ 729994 w 1605470"/>
              <a:gd name="connsiteY127" fmla="*/ 3126682 h 6858000"/>
              <a:gd name="connsiteX128" fmla="*/ 720862 w 1605470"/>
              <a:gd name="connsiteY128" fmla="*/ 3114519 h 6858000"/>
              <a:gd name="connsiteX129" fmla="*/ 707471 w 1605470"/>
              <a:gd name="connsiteY129" fmla="*/ 3106272 h 6858000"/>
              <a:gd name="connsiteX130" fmla="*/ 680201 w 1605470"/>
              <a:gd name="connsiteY130" fmla="*/ 2958185 h 6858000"/>
              <a:gd name="connsiteX131" fmla="*/ 622815 w 1605470"/>
              <a:gd name="connsiteY131" fmla="*/ 2762989 h 6858000"/>
              <a:gd name="connsiteX132" fmla="*/ 571733 w 1605470"/>
              <a:gd name="connsiteY132" fmla="*/ 2554718 h 6858000"/>
              <a:gd name="connsiteX133" fmla="*/ 551827 w 1605470"/>
              <a:gd name="connsiteY133" fmla="*/ 2485734 h 6858000"/>
              <a:gd name="connsiteX134" fmla="*/ 542550 w 1605470"/>
              <a:gd name="connsiteY134" fmla="*/ 2447068 h 6858000"/>
              <a:gd name="connsiteX135" fmla="*/ 529511 w 1605470"/>
              <a:gd name="connsiteY135" fmla="*/ 2425819 h 6858000"/>
              <a:gd name="connsiteX136" fmla="*/ 528878 w 1605470"/>
              <a:gd name="connsiteY136" fmla="*/ 2408971 h 6858000"/>
              <a:gd name="connsiteX137" fmla="*/ 535510 w 1605470"/>
              <a:gd name="connsiteY137" fmla="*/ 2402874 h 6858000"/>
              <a:gd name="connsiteX138" fmla="*/ 538122 w 1605470"/>
              <a:gd name="connsiteY138" fmla="*/ 2381443 h 6858000"/>
              <a:gd name="connsiteX139" fmla="*/ 514451 w 1605470"/>
              <a:gd name="connsiteY139" fmla="*/ 2261920 h 6858000"/>
              <a:gd name="connsiteX140" fmla="*/ 486968 w 1605470"/>
              <a:gd name="connsiteY140" fmla="*/ 2182937 h 6858000"/>
              <a:gd name="connsiteX141" fmla="*/ 488555 w 1605470"/>
              <a:gd name="connsiteY141" fmla="*/ 2155135 h 6858000"/>
              <a:gd name="connsiteX142" fmla="*/ 486013 w 1605470"/>
              <a:gd name="connsiteY142" fmla="*/ 2118008 h 6858000"/>
              <a:gd name="connsiteX143" fmla="*/ 487006 w 1605470"/>
              <a:gd name="connsiteY143" fmla="*/ 2050531 h 6858000"/>
              <a:gd name="connsiteX144" fmla="*/ 478812 w 1605470"/>
              <a:gd name="connsiteY144" fmla="*/ 1963269 h 6858000"/>
              <a:gd name="connsiteX145" fmla="*/ 442619 w 1605470"/>
              <a:gd name="connsiteY145" fmla="*/ 1910499 h 6858000"/>
              <a:gd name="connsiteX146" fmla="*/ 446785 w 1605470"/>
              <a:gd name="connsiteY146" fmla="*/ 1903212 h 6858000"/>
              <a:gd name="connsiteX147" fmla="*/ 436547 w 1605470"/>
              <a:gd name="connsiteY147" fmla="*/ 1861531 h 6858000"/>
              <a:gd name="connsiteX148" fmla="*/ 390346 w 1605470"/>
              <a:gd name="connsiteY148" fmla="*/ 1732919 h 6858000"/>
              <a:gd name="connsiteX149" fmla="*/ 362657 w 1605470"/>
              <a:gd name="connsiteY149" fmla="*/ 1663540 h 6858000"/>
              <a:gd name="connsiteX150" fmla="*/ 361783 w 1605470"/>
              <a:gd name="connsiteY150" fmla="*/ 1615777 h 6858000"/>
              <a:gd name="connsiteX151" fmla="*/ 342578 w 1605470"/>
              <a:gd name="connsiteY151" fmla="*/ 1563678 h 6858000"/>
              <a:gd name="connsiteX152" fmla="*/ 355658 w 1605470"/>
              <a:gd name="connsiteY152" fmla="*/ 1519474 h 6858000"/>
              <a:gd name="connsiteX153" fmla="*/ 348400 w 1605470"/>
              <a:gd name="connsiteY153" fmla="*/ 1477995 h 6858000"/>
              <a:gd name="connsiteX154" fmla="*/ 334485 w 1605470"/>
              <a:gd name="connsiteY154" fmla="*/ 1373769 h 6858000"/>
              <a:gd name="connsiteX155" fmla="*/ 342792 w 1605470"/>
              <a:gd name="connsiteY155" fmla="*/ 1307086 h 6858000"/>
              <a:gd name="connsiteX156" fmla="*/ 343980 w 1605470"/>
              <a:gd name="connsiteY156" fmla="*/ 1189033 h 6858000"/>
              <a:gd name="connsiteX157" fmla="*/ 348665 w 1605470"/>
              <a:gd name="connsiteY157" fmla="*/ 1168288 h 6858000"/>
              <a:gd name="connsiteX158" fmla="*/ 340947 w 1605470"/>
              <a:gd name="connsiteY158" fmla="*/ 1142577 h 6858000"/>
              <a:gd name="connsiteX159" fmla="*/ 330253 w 1605470"/>
              <a:gd name="connsiteY159" fmla="*/ 1088484 h 6858000"/>
              <a:gd name="connsiteX160" fmla="*/ 318989 w 1605470"/>
              <a:gd name="connsiteY160" fmla="*/ 1016103 h 6858000"/>
              <a:gd name="connsiteX161" fmla="*/ 320445 w 1605470"/>
              <a:gd name="connsiteY161" fmla="*/ 932283 h 6858000"/>
              <a:gd name="connsiteX162" fmla="*/ 322681 w 1605470"/>
              <a:gd name="connsiteY162" fmla="*/ 915925 h 6858000"/>
              <a:gd name="connsiteX163" fmla="*/ 315310 w 1605470"/>
              <a:gd name="connsiteY163" fmla="*/ 896999 h 6858000"/>
              <a:gd name="connsiteX164" fmla="*/ 284718 w 1605470"/>
              <a:gd name="connsiteY164" fmla="*/ 821517 h 6858000"/>
              <a:gd name="connsiteX165" fmla="*/ 263668 w 1605470"/>
              <a:gd name="connsiteY165" fmla="*/ 751353 h 6858000"/>
              <a:gd name="connsiteX166" fmla="*/ 263226 w 1605470"/>
              <a:gd name="connsiteY166" fmla="*/ 721230 h 6858000"/>
              <a:gd name="connsiteX167" fmla="*/ 248897 w 1605470"/>
              <a:gd name="connsiteY167" fmla="*/ 681659 h 6858000"/>
              <a:gd name="connsiteX168" fmla="*/ 234316 w 1605470"/>
              <a:gd name="connsiteY168" fmla="*/ 635218 h 6858000"/>
              <a:gd name="connsiteX169" fmla="*/ 239327 w 1605470"/>
              <a:gd name="connsiteY169" fmla="*/ 613763 h 6858000"/>
              <a:gd name="connsiteX170" fmla="*/ 225269 w 1605470"/>
              <a:gd name="connsiteY170" fmla="*/ 598582 h 6858000"/>
              <a:gd name="connsiteX171" fmla="*/ 224950 w 1605470"/>
              <a:gd name="connsiteY171" fmla="*/ 576846 h 6858000"/>
              <a:gd name="connsiteX172" fmla="*/ 204576 w 1605470"/>
              <a:gd name="connsiteY172" fmla="*/ 530055 h 6858000"/>
              <a:gd name="connsiteX173" fmla="*/ 219064 w 1605470"/>
              <a:gd name="connsiteY173" fmla="*/ 469651 h 6858000"/>
              <a:gd name="connsiteX174" fmla="*/ 195012 w 1605470"/>
              <a:gd name="connsiteY174" fmla="*/ 448559 h 6858000"/>
              <a:gd name="connsiteX175" fmla="*/ 201434 w 1605470"/>
              <a:gd name="connsiteY175" fmla="*/ 441529 h 6858000"/>
              <a:gd name="connsiteX176" fmla="*/ 200655 w 1605470"/>
              <a:gd name="connsiteY176" fmla="*/ 428927 h 6858000"/>
              <a:gd name="connsiteX177" fmla="*/ 190059 w 1605470"/>
              <a:gd name="connsiteY177" fmla="*/ 430161 h 6858000"/>
              <a:gd name="connsiteX178" fmla="*/ 167079 w 1605470"/>
              <a:gd name="connsiteY178" fmla="*/ 367211 h 6858000"/>
              <a:gd name="connsiteX179" fmla="*/ 124571 w 1605470"/>
              <a:gd name="connsiteY179" fmla="*/ 302178 h 6858000"/>
              <a:gd name="connsiteX180" fmla="*/ 103243 w 1605470"/>
              <a:gd name="connsiteY180" fmla="*/ 211375 h 6858000"/>
              <a:gd name="connsiteX181" fmla="*/ 94571 w 1605470"/>
              <a:gd name="connsiteY181" fmla="*/ 184179 h 6858000"/>
              <a:gd name="connsiteX182" fmla="*/ 13437 w 1605470"/>
              <a:gd name="connsiteY182" fmla="*/ 19287 h 6858000"/>
              <a:gd name="connsiteX183" fmla="*/ 0 w 1605470"/>
              <a:gd name="connsiteY18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0868 w 1605470"/>
              <a:gd name="connsiteY81" fmla="*/ 4048827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25908 w 1605470"/>
              <a:gd name="connsiteY93" fmla="*/ 3851605 h 6858000"/>
              <a:gd name="connsiteX94" fmla="*/ 719207 w 1605470"/>
              <a:gd name="connsiteY94" fmla="*/ 3813873 h 6858000"/>
              <a:gd name="connsiteX95" fmla="*/ 718632 w 1605470"/>
              <a:gd name="connsiteY95" fmla="*/ 3806161 h 6858000"/>
              <a:gd name="connsiteX96" fmla="*/ 718939 w 1605470"/>
              <a:gd name="connsiteY96" fmla="*/ 3805957 h 6858000"/>
              <a:gd name="connsiteX97" fmla="*/ 718966 w 1605470"/>
              <a:gd name="connsiteY97" fmla="*/ 3797724 h 6858000"/>
              <a:gd name="connsiteX98" fmla="*/ 717581 w 1605470"/>
              <a:gd name="connsiteY98" fmla="*/ 3792098 h 6858000"/>
              <a:gd name="connsiteX99" fmla="*/ 716465 w 1605470"/>
              <a:gd name="connsiteY99" fmla="*/ 3777135 h 6858000"/>
              <a:gd name="connsiteX100" fmla="*/ 718198 w 1605470"/>
              <a:gd name="connsiteY100" fmla="*/ 3771656 h 6858000"/>
              <a:gd name="connsiteX101" fmla="*/ 721941 w 1605470"/>
              <a:gd name="connsiteY101" fmla="*/ 3769007 h 6858000"/>
              <a:gd name="connsiteX102" fmla="*/ 721407 w 1605470"/>
              <a:gd name="connsiteY102" fmla="*/ 3767709 h 6858000"/>
              <a:gd name="connsiteX103" fmla="*/ 730103 w 1605470"/>
              <a:gd name="connsiteY103" fmla="*/ 3738082 h 6858000"/>
              <a:gd name="connsiteX104" fmla="*/ 737449 w 1605470"/>
              <a:gd name="connsiteY104" fmla="*/ 3673397 h 6858000"/>
              <a:gd name="connsiteX105" fmla="*/ 736745 w 1605470"/>
              <a:gd name="connsiteY105" fmla="*/ 3637109 h 6858000"/>
              <a:gd name="connsiteX106" fmla="*/ 740188 w 1605470"/>
              <a:gd name="connsiteY106" fmla="*/ 3536883 h 6858000"/>
              <a:gd name="connsiteX107" fmla="*/ 747726 w 1605470"/>
              <a:gd name="connsiteY107" fmla="*/ 3435652 h 6858000"/>
              <a:gd name="connsiteX108" fmla="*/ 774383 w 1605470"/>
              <a:gd name="connsiteY108" fmla="*/ 3381564 h 6858000"/>
              <a:gd name="connsiteX109" fmla="*/ 774870 w 1605470"/>
              <a:gd name="connsiteY109" fmla="*/ 3375761 h 6858000"/>
              <a:gd name="connsiteX110" fmla="*/ 770510 w 1605470"/>
              <a:gd name="connsiteY110" fmla="*/ 3361844 h 6858000"/>
              <a:gd name="connsiteX111" fmla="*/ 767933 w 1605470"/>
              <a:gd name="connsiteY111" fmla="*/ 3356929 h 6858000"/>
              <a:gd name="connsiteX112" fmla="*/ 766158 w 1605470"/>
              <a:gd name="connsiteY112" fmla="*/ 3349058 h 6858000"/>
              <a:gd name="connsiteX113" fmla="*/ 766414 w 1605470"/>
              <a:gd name="connsiteY113" fmla="*/ 3348763 h 6858000"/>
              <a:gd name="connsiteX114" fmla="*/ 764166 w 1605470"/>
              <a:gd name="connsiteY114" fmla="*/ 3341588 h 6858000"/>
              <a:gd name="connsiteX115" fmla="*/ 749397 w 1605470"/>
              <a:gd name="connsiteY115" fmla="*/ 3307769 h 6858000"/>
              <a:gd name="connsiteX116" fmla="*/ 766960 w 1605470"/>
              <a:gd name="connsiteY116" fmla="*/ 3250522 h 6858000"/>
              <a:gd name="connsiteX117" fmla="*/ 767385 w 1605470"/>
              <a:gd name="connsiteY117" fmla="*/ 3229163 h 6858000"/>
              <a:gd name="connsiteX118" fmla="*/ 769208 w 1605470"/>
              <a:gd name="connsiteY118" fmla="*/ 3217217 h 6858000"/>
              <a:gd name="connsiteX119" fmla="*/ 770350 w 1605470"/>
              <a:gd name="connsiteY119" fmla="*/ 3216125 h 6858000"/>
              <a:gd name="connsiteX120" fmla="*/ 756043 w 1605470"/>
              <a:gd name="connsiteY120" fmla="*/ 3183755 h 6858000"/>
              <a:gd name="connsiteX121" fmla="*/ 756544 w 1605470"/>
              <a:gd name="connsiteY121" fmla="*/ 3178642 h 6858000"/>
              <a:gd name="connsiteX122" fmla="*/ 744144 w 1605470"/>
              <a:gd name="connsiteY122" fmla="*/ 3158586 h 6858000"/>
              <a:gd name="connsiteX123" fmla="*/ 739378 w 1605470"/>
              <a:gd name="connsiteY123" fmla="*/ 3147669 h 6858000"/>
              <a:gd name="connsiteX124" fmla="*/ 734648 w 1605470"/>
              <a:gd name="connsiteY124" fmla="*/ 3145733 h 6858000"/>
              <a:gd name="connsiteX125" fmla="*/ 729329 w 1605470"/>
              <a:gd name="connsiteY125" fmla="*/ 3129034 h 6858000"/>
              <a:gd name="connsiteX126" fmla="*/ 729994 w 1605470"/>
              <a:gd name="connsiteY126" fmla="*/ 3126682 h 6858000"/>
              <a:gd name="connsiteX127" fmla="*/ 720862 w 1605470"/>
              <a:gd name="connsiteY127" fmla="*/ 3114519 h 6858000"/>
              <a:gd name="connsiteX128" fmla="*/ 707471 w 1605470"/>
              <a:gd name="connsiteY128" fmla="*/ 3106272 h 6858000"/>
              <a:gd name="connsiteX129" fmla="*/ 680201 w 1605470"/>
              <a:gd name="connsiteY129" fmla="*/ 2958185 h 6858000"/>
              <a:gd name="connsiteX130" fmla="*/ 622815 w 1605470"/>
              <a:gd name="connsiteY130" fmla="*/ 2762989 h 6858000"/>
              <a:gd name="connsiteX131" fmla="*/ 571733 w 1605470"/>
              <a:gd name="connsiteY131" fmla="*/ 2554718 h 6858000"/>
              <a:gd name="connsiteX132" fmla="*/ 551827 w 1605470"/>
              <a:gd name="connsiteY132" fmla="*/ 2485734 h 6858000"/>
              <a:gd name="connsiteX133" fmla="*/ 542550 w 1605470"/>
              <a:gd name="connsiteY133" fmla="*/ 2447068 h 6858000"/>
              <a:gd name="connsiteX134" fmla="*/ 529511 w 1605470"/>
              <a:gd name="connsiteY134" fmla="*/ 2425819 h 6858000"/>
              <a:gd name="connsiteX135" fmla="*/ 528878 w 1605470"/>
              <a:gd name="connsiteY135" fmla="*/ 2408971 h 6858000"/>
              <a:gd name="connsiteX136" fmla="*/ 535510 w 1605470"/>
              <a:gd name="connsiteY136" fmla="*/ 2402874 h 6858000"/>
              <a:gd name="connsiteX137" fmla="*/ 538122 w 1605470"/>
              <a:gd name="connsiteY137" fmla="*/ 2381443 h 6858000"/>
              <a:gd name="connsiteX138" fmla="*/ 514451 w 1605470"/>
              <a:gd name="connsiteY138" fmla="*/ 2261920 h 6858000"/>
              <a:gd name="connsiteX139" fmla="*/ 486968 w 1605470"/>
              <a:gd name="connsiteY139" fmla="*/ 2182937 h 6858000"/>
              <a:gd name="connsiteX140" fmla="*/ 488555 w 1605470"/>
              <a:gd name="connsiteY140" fmla="*/ 2155135 h 6858000"/>
              <a:gd name="connsiteX141" fmla="*/ 486013 w 1605470"/>
              <a:gd name="connsiteY141" fmla="*/ 2118008 h 6858000"/>
              <a:gd name="connsiteX142" fmla="*/ 487006 w 1605470"/>
              <a:gd name="connsiteY142" fmla="*/ 2050531 h 6858000"/>
              <a:gd name="connsiteX143" fmla="*/ 478812 w 1605470"/>
              <a:gd name="connsiteY143" fmla="*/ 1963269 h 6858000"/>
              <a:gd name="connsiteX144" fmla="*/ 442619 w 1605470"/>
              <a:gd name="connsiteY144" fmla="*/ 1910499 h 6858000"/>
              <a:gd name="connsiteX145" fmla="*/ 446785 w 1605470"/>
              <a:gd name="connsiteY145" fmla="*/ 1903212 h 6858000"/>
              <a:gd name="connsiteX146" fmla="*/ 436547 w 1605470"/>
              <a:gd name="connsiteY146" fmla="*/ 1861531 h 6858000"/>
              <a:gd name="connsiteX147" fmla="*/ 390346 w 1605470"/>
              <a:gd name="connsiteY147" fmla="*/ 1732919 h 6858000"/>
              <a:gd name="connsiteX148" fmla="*/ 362657 w 1605470"/>
              <a:gd name="connsiteY148" fmla="*/ 1663540 h 6858000"/>
              <a:gd name="connsiteX149" fmla="*/ 361783 w 1605470"/>
              <a:gd name="connsiteY149" fmla="*/ 1615777 h 6858000"/>
              <a:gd name="connsiteX150" fmla="*/ 342578 w 1605470"/>
              <a:gd name="connsiteY150" fmla="*/ 1563678 h 6858000"/>
              <a:gd name="connsiteX151" fmla="*/ 355658 w 1605470"/>
              <a:gd name="connsiteY151" fmla="*/ 1519474 h 6858000"/>
              <a:gd name="connsiteX152" fmla="*/ 348400 w 1605470"/>
              <a:gd name="connsiteY152" fmla="*/ 1477995 h 6858000"/>
              <a:gd name="connsiteX153" fmla="*/ 334485 w 1605470"/>
              <a:gd name="connsiteY153" fmla="*/ 1373769 h 6858000"/>
              <a:gd name="connsiteX154" fmla="*/ 342792 w 1605470"/>
              <a:gd name="connsiteY154" fmla="*/ 1307086 h 6858000"/>
              <a:gd name="connsiteX155" fmla="*/ 343980 w 1605470"/>
              <a:gd name="connsiteY155" fmla="*/ 1189033 h 6858000"/>
              <a:gd name="connsiteX156" fmla="*/ 348665 w 1605470"/>
              <a:gd name="connsiteY156" fmla="*/ 1168288 h 6858000"/>
              <a:gd name="connsiteX157" fmla="*/ 340947 w 1605470"/>
              <a:gd name="connsiteY157" fmla="*/ 1142577 h 6858000"/>
              <a:gd name="connsiteX158" fmla="*/ 330253 w 1605470"/>
              <a:gd name="connsiteY158" fmla="*/ 1088484 h 6858000"/>
              <a:gd name="connsiteX159" fmla="*/ 318989 w 1605470"/>
              <a:gd name="connsiteY159" fmla="*/ 1016103 h 6858000"/>
              <a:gd name="connsiteX160" fmla="*/ 320445 w 1605470"/>
              <a:gd name="connsiteY160" fmla="*/ 932283 h 6858000"/>
              <a:gd name="connsiteX161" fmla="*/ 322681 w 1605470"/>
              <a:gd name="connsiteY161" fmla="*/ 915925 h 6858000"/>
              <a:gd name="connsiteX162" fmla="*/ 315310 w 1605470"/>
              <a:gd name="connsiteY162" fmla="*/ 896999 h 6858000"/>
              <a:gd name="connsiteX163" fmla="*/ 284718 w 1605470"/>
              <a:gd name="connsiteY163" fmla="*/ 821517 h 6858000"/>
              <a:gd name="connsiteX164" fmla="*/ 263668 w 1605470"/>
              <a:gd name="connsiteY164" fmla="*/ 751353 h 6858000"/>
              <a:gd name="connsiteX165" fmla="*/ 263226 w 1605470"/>
              <a:gd name="connsiteY165" fmla="*/ 721230 h 6858000"/>
              <a:gd name="connsiteX166" fmla="*/ 248897 w 1605470"/>
              <a:gd name="connsiteY166" fmla="*/ 681659 h 6858000"/>
              <a:gd name="connsiteX167" fmla="*/ 234316 w 1605470"/>
              <a:gd name="connsiteY167" fmla="*/ 635218 h 6858000"/>
              <a:gd name="connsiteX168" fmla="*/ 239327 w 1605470"/>
              <a:gd name="connsiteY168" fmla="*/ 613763 h 6858000"/>
              <a:gd name="connsiteX169" fmla="*/ 225269 w 1605470"/>
              <a:gd name="connsiteY169" fmla="*/ 598582 h 6858000"/>
              <a:gd name="connsiteX170" fmla="*/ 224950 w 1605470"/>
              <a:gd name="connsiteY170" fmla="*/ 576846 h 6858000"/>
              <a:gd name="connsiteX171" fmla="*/ 204576 w 1605470"/>
              <a:gd name="connsiteY171" fmla="*/ 530055 h 6858000"/>
              <a:gd name="connsiteX172" fmla="*/ 219064 w 1605470"/>
              <a:gd name="connsiteY172" fmla="*/ 469651 h 6858000"/>
              <a:gd name="connsiteX173" fmla="*/ 195012 w 1605470"/>
              <a:gd name="connsiteY173" fmla="*/ 448559 h 6858000"/>
              <a:gd name="connsiteX174" fmla="*/ 201434 w 1605470"/>
              <a:gd name="connsiteY174" fmla="*/ 441529 h 6858000"/>
              <a:gd name="connsiteX175" fmla="*/ 200655 w 1605470"/>
              <a:gd name="connsiteY175" fmla="*/ 428927 h 6858000"/>
              <a:gd name="connsiteX176" fmla="*/ 190059 w 1605470"/>
              <a:gd name="connsiteY176" fmla="*/ 430161 h 6858000"/>
              <a:gd name="connsiteX177" fmla="*/ 167079 w 1605470"/>
              <a:gd name="connsiteY177" fmla="*/ 367211 h 6858000"/>
              <a:gd name="connsiteX178" fmla="*/ 124571 w 1605470"/>
              <a:gd name="connsiteY178" fmla="*/ 302178 h 6858000"/>
              <a:gd name="connsiteX179" fmla="*/ 103243 w 1605470"/>
              <a:gd name="connsiteY179" fmla="*/ 211375 h 6858000"/>
              <a:gd name="connsiteX180" fmla="*/ 94571 w 1605470"/>
              <a:gd name="connsiteY180" fmla="*/ 184179 h 6858000"/>
              <a:gd name="connsiteX181" fmla="*/ 13437 w 1605470"/>
              <a:gd name="connsiteY181" fmla="*/ 19287 h 6858000"/>
              <a:gd name="connsiteX182" fmla="*/ 0 w 1605470"/>
              <a:gd name="connsiteY18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9554 w 1605470"/>
              <a:gd name="connsiteY81" fmla="*/ 4090296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25908 w 1605470"/>
              <a:gd name="connsiteY93" fmla="*/ 3851605 h 6858000"/>
              <a:gd name="connsiteX94" fmla="*/ 719207 w 1605470"/>
              <a:gd name="connsiteY94" fmla="*/ 3813873 h 6858000"/>
              <a:gd name="connsiteX95" fmla="*/ 718632 w 1605470"/>
              <a:gd name="connsiteY95" fmla="*/ 3806161 h 6858000"/>
              <a:gd name="connsiteX96" fmla="*/ 718939 w 1605470"/>
              <a:gd name="connsiteY96" fmla="*/ 3805957 h 6858000"/>
              <a:gd name="connsiteX97" fmla="*/ 718966 w 1605470"/>
              <a:gd name="connsiteY97" fmla="*/ 3797724 h 6858000"/>
              <a:gd name="connsiteX98" fmla="*/ 717581 w 1605470"/>
              <a:gd name="connsiteY98" fmla="*/ 3792098 h 6858000"/>
              <a:gd name="connsiteX99" fmla="*/ 716465 w 1605470"/>
              <a:gd name="connsiteY99" fmla="*/ 3777135 h 6858000"/>
              <a:gd name="connsiteX100" fmla="*/ 718198 w 1605470"/>
              <a:gd name="connsiteY100" fmla="*/ 3771656 h 6858000"/>
              <a:gd name="connsiteX101" fmla="*/ 721941 w 1605470"/>
              <a:gd name="connsiteY101" fmla="*/ 3769007 h 6858000"/>
              <a:gd name="connsiteX102" fmla="*/ 721407 w 1605470"/>
              <a:gd name="connsiteY102" fmla="*/ 3767709 h 6858000"/>
              <a:gd name="connsiteX103" fmla="*/ 730103 w 1605470"/>
              <a:gd name="connsiteY103" fmla="*/ 3738082 h 6858000"/>
              <a:gd name="connsiteX104" fmla="*/ 737449 w 1605470"/>
              <a:gd name="connsiteY104" fmla="*/ 3673397 h 6858000"/>
              <a:gd name="connsiteX105" fmla="*/ 736745 w 1605470"/>
              <a:gd name="connsiteY105" fmla="*/ 3637109 h 6858000"/>
              <a:gd name="connsiteX106" fmla="*/ 740188 w 1605470"/>
              <a:gd name="connsiteY106" fmla="*/ 3536883 h 6858000"/>
              <a:gd name="connsiteX107" fmla="*/ 747726 w 1605470"/>
              <a:gd name="connsiteY107" fmla="*/ 3435652 h 6858000"/>
              <a:gd name="connsiteX108" fmla="*/ 774383 w 1605470"/>
              <a:gd name="connsiteY108" fmla="*/ 3381564 h 6858000"/>
              <a:gd name="connsiteX109" fmla="*/ 774870 w 1605470"/>
              <a:gd name="connsiteY109" fmla="*/ 3375761 h 6858000"/>
              <a:gd name="connsiteX110" fmla="*/ 770510 w 1605470"/>
              <a:gd name="connsiteY110" fmla="*/ 3361844 h 6858000"/>
              <a:gd name="connsiteX111" fmla="*/ 767933 w 1605470"/>
              <a:gd name="connsiteY111" fmla="*/ 3356929 h 6858000"/>
              <a:gd name="connsiteX112" fmla="*/ 766158 w 1605470"/>
              <a:gd name="connsiteY112" fmla="*/ 3349058 h 6858000"/>
              <a:gd name="connsiteX113" fmla="*/ 766414 w 1605470"/>
              <a:gd name="connsiteY113" fmla="*/ 3348763 h 6858000"/>
              <a:gd name="connsiteX114" fmla="*/ 764166 w 1605470"/>
              <a:gd name="connsiteY114" fmla="*/ 3341588 h 6858000"/>
              <a:gd name="connsiteX115" fmla="*/ 749397 w 1605470"/>
              <a:gd name="connsiteY115" fmla="*/ 3307769 h 6858000"/>
              <a:gd name="connsiteX116" fmla="*/ 766960 w 1605470"/>
              <a:gd name="connsiteY116" fmla="*/ 3250522 h 6858000"/>
              <a:gd name="connsiteX117" fmla="*/ 767385 w 1605470"/>
              <a:gd name="connsiteY117" fmla="*/ 3229163 h 6858000"/>
              <a:gd name="connsiteX118" fmla="*/ 769208 w 1605470"/>
              <a:gd name="connsiteY118" fmla="*/ 3217217 h 6858000"/>
              <a:gd name="connsiteX119" fmla="*/ 770350 w 1605470"/>
              <a:gd name="connsiteY119" fmla="*/ 3216125 h 6858000"/>
              <a:gd name="connsiteX120" fmla="*/ 756043 w 1605470"/>
              <a:gd name="connsiteY120" fmla="*/ 3183755 h 6858000"/>
              <a:gd name="connsiteX121" fmla="*/ 756544 w 1605470"/>
              <a:gd name="connsiteY121" fmla="*/ 3178642 h 6858000"/>
              <a:gd name="connsiteX122" fmla="*/ 744144 w 1605470"/>
              <a:gd name="connsiteY122" fmla="*/ 3158586 h 6858000"/>
              <a:gd name="connsiteX123" fmla="*/ 739378 w 1605470"/>
              <a:gd name="connsiteY123" fmla="*/ 3147669 h 6858000"/>
              <a:gd name="connsiteX124" fmla="*/ 734648 w 1605470"/>
              <a:gd name="connsiteY124" fmla="*/ 3145733 h 6858000"/>
              <a:gd name="connsiteX125" fmla="*/ 729329 w 1605470"/>
              <a:gd name="connsiteY125" fmla="*/ 3129034 h 6858000"/>
              <a:gd name="connsiteX126" fmla="*/ 729994 w 1605470"/>
              <a:gd name="connsiteY126" fmla="*/ 3126682 h 6858000"/>
              <a:gd name="connsiteX127" fmla="*/ 720862 w 1605470"/>
              <a:gd name="connsiteY127" fmla="*/ 3114519 h 6858000"/>
              <a:gd name="connsiteX128" fmla="*/ 707471 w 1605470"/>
              <a:gd name="connsiteY128" fmla="*/ 3106272 h 6858000"/>
              <a:gd name="connsiteX129" fmla="*/ 680201 w 1605470"/>
              <a:gd name="connsiteY129" fmla="*/ 2958185 h 6858000"/>
              <a:gd name="connsiteX130" fmla="*/ 622815 w 1605470"/>
              <a:gd name="connsiteY130" fmla="*/ 2762989 h 6858000"/>
              <a:gd name="connsiteX131" fmla="*/ 571733 w 1605470"/>
              <a:gd name="connsiteY131" fmla="*/ 2554718 h 6858000"/>
              <a:gd name="connsiteX132" fmla="*/ 551827 w 1605470"/>
              <a:gd name="connsiteY132" fmla="*/ 2485734 h 6858000"/>
              <a:gd name="connsiteX133" fmla="*/ 542550 w 1605470"/>
              <a:gd name="connsiteY133" fmla="*/ 2447068 h 6858000"/>
              <a:gd name="connsiteX134" fmla="*/ 529511 w 1605470"/>
              <a:gd name="connsiteY134" fmla="*/ 2425819 h 6858000"/>
              <a:gd name="connsiteX135" fmla="*/ 528878 w 1605470"/>
              <a:gd name="connsiteY135" fmla="*/ 2408971 h 6858000"/>
              <a:gd name="connsiteX136" fmla="*/ 535510 w 1605470"/>
              <a:gd name="connsiteY136" fmla="*/ 2402874 h 6858000"/>
              <a:gd name="connsiteX137" fmla="*/ 538122 w 1605470"/>
              <a:gd name="connsiteY137" fmla="*/ 2381443 h 6858000"/>
              <a:gd name="connsiteX138" fmla="*/ 514451 w 1605470"/>
              <a:gd name="connsiteY138" fmla="*/ 2261920 h 6858000"/>
              <a:gd name="connsiteX139" fmla="*/ 486968 w 1605470"/>
              <a:gd name="connsiteY139" fmla="*/ 2182937 h 6858000"/>
              <a:gd name="connsiteX140" fmla="*/ 488555 w 1605470"/>
              <a:gd name="connsiteY140" fmla="*/ 2155135 h 6858000"/>
              <a:gd name="connsiteX141" fmla="*/ 486013 w 1605470"/>
              <a:gd name="connsiteY141" fmla="*/ 2118008 h 6858000"/>
              <a:gd name="connsiteX142" fmla="*/ 487006 w 1605470"/>
              <a:gd name="connsiteY142" fmla="*/ 2050531 h 6858000"/>
              <a:gd name="connsiteX143" fmla="*/ 478812 w 1605470"/>
              <a:gd name="connsiteY143" fmla="*/ 1963269 h 6858000"/>
              <a:gd name="connsiteX144" fmla="*/ 442619 w 1605470"/>
              <a:gd name="connsiteY144" fmla="*/ 1910499 h 6858000"/>
              <a:gd name="connsiteX145" fmla="*/ 446785 w 1605470"/>
              <a:gd name="connsiteY145" fmla="*/ 1903212 h 6858000"/>
              <a:gd name="connsiteX146" fmla="*/ 436547 w 1605470"/>
              <a:gd name="connsiteY146" fmla="*/ 1861531 h 6858000"/>
              <a:gd name="connsiteX147" fmla="*/ 390346 w 1605470"/>
              <a:gd name="connsiteY147" fmla="*/ 1732919 h 6858000"/>
              <a:gd name="connsiteX148" fmla="*/ 362657 w 1605470"/>
              <a:gd name="connsiteY148" fmla="*/ 1663540 h 6858000"/>
              <a:gd name="connsiteX149" fmla="*/ 361783 w 1605470"/>
              <a:gd name="connsiteY149" fmla="*/ 1615777 h 6858000"/>
              <a:gd name="connsiteX150" fmla="*/ 342578 w 1605470"/>
              <a:gd name="connsiteY150" fmla="*/ 1563678 h 6858000"/>
              <a:gd name="connsiteX151" fmla="*/ 355658 w 1605470"/>
              <a:gd name="connsiteY151" fmla="*/ 1519474 h 6858000"/>
              <a:gd name="connsiteX152" fmla="*/ 348400 w 1605470"/>
              <a:gd name="connsiteY152" fmla="*/ 1477995 h 6858000"/>
              <a:gd name="connsiteX153" fmla="*/ 334485 w 1605470"/>
              <a:gd name="connsiteY153" fmla="*/ 1373769 h 6858000"/>
              <a:gd name="connsiteX154" fmla="*/ 342792 w 1605470"/>
              <a:gd name="connsiteY154" fmla="*/ 1307086 h 6858000"/>
              <a:gd name="connsiteX155" fmla="*/ 343980 w 1605470"/>
              <a:gd name="connsiteY155" fmla="*/ 1189033 h 6858000"/>
              <a:gd name="connsiteX156" fmla="*/ 348665 w 1605470"/>
              <a:gd name="connsiteY156" fmla="*/ 1168288 h 6858000"/>
              <a:gd name="connsiteX157" fmla="*/ 340947 w 1605470"/>
              <a:gd name="connsiteY157" fmla="*/ 1142577 h 6858000"/>
              <a:gd name="connsiteX158" fmla="*/ 330253 w 1605470"/>
              <a:gd name="connsiteY158" fmla="*/ 1088484 h 6858000"/>
              <a:gd name="connsiteX159" fmla="*/ 318989 w 1605470"/>
              <a:gd name="connsiteY159" fmla="*/ 1016103 h 6858000"/>
              <a:gd name="connsiteX160" fmla="*/ 320445 w 1605470"/>
              <a:gd name="connsiteY160" fmla="*/ 932283 h 6858000"/>
              <a:gd name="connsiteX161" fmla="*/ 322681 w 1605470"/>
              <a:gd name="connsiteY161" fmla="*/ 915925 h 6858000"/>
              <a:gd name="connsiteX162" fmla="*/ 315310 w 1605470"/>
              <a:gd name="connsiteY162" fmla="*/ 896999 h 6858000"/>
              <a:gd name="connsiteX163" fmla="*/ 284718 w 1605470"/>
              <a:gd name="connsiteY163" fmla="*/ 821517 h 6858000"/>
              <a:gd name="connsiteX164" fmla="*/ 263668 w 1605470"/>
              <a:gd name="connsiteY164" fmla="*/ 751353 h 6858000"/>
              <a:gd name="connsiteX165" fmla="*/ 263226 w 1605470"/>
              <a:gd name="connsiteY165" fmla="*/ 721230 h 6858000"/>
              <a:gd name="connsiteX166" fmla="*/ 248897 w 1605470"/>
              <a:gd name="connsiteY166" fmla="*/ 681659 h 6858000"/>
              <a:gd name="connsiteX167" fmla="*/ 234316 w 1605470"/>
              <a:gd name="connsiteY167" fmla="*/ 635218 h 6858000"/>
              <a:gd name="connsiteX168" fmla="*/ 239327 w 1605470"/>
              <a:gd name="connsiteY168" fmla="*/ 613763 h 6858000"/>
              <a:gd name="connsiteX169" fmla="*/ 225269 w 1605470"/>
              <a:gd name="connsiteY169" fmla="*/ 598582 h 6858000"/>
              <a:gd name="connsiteX170" fmla="*/ 224950 w 1605470"/>
              <a:gd name="connsiteY170" fmla="*/ 576846 h 6858000"/>
              <a:gd name="connsiteX171" fmla="*/ 204576 w 1605470"/>
              <a:gd name="connsiteY171" fmla="*/ 530055 h 6858000"/>
              <a:gd name="connsiteX172" fmla="*/ 219064 w 1605470"/>
              <a:gd name="connsiteY172" fmla="*/ 469651 h 6858000"/>
              <a:gd name="connsiteX173" fmla="*/ 195012 w 1605470"/>
              <a:gd name="connsiteY173" fmla="*/ 448559 h 6858000"/>
              <a:gd name="connsiteX174" fmla="*/ 201434 w 1605470"/>
              <a:gd name="connsiteY174" fmla="*/ 441529 h 6858000"/>
              <a:gd name="connsiteX175" fmla="*/ 200655 w 1605470"/>
              <a:gd name="connsiteY175" fmla="*/ 428927 h 6858000"/>
              <a:gd name="connsiteX176" fmla="*/ 190059 w 1605470"/>
              <a:gd name="connsiteY176" fmla="*/ 430161 h 6858000"/>
              <a:gd name="connsiteX177" fmla="*/ 167079 w 1605470"/>
              <a:gd name="connsiteY177" fmla="*/ 367211 h 6858000"/>
              <a:gd name="connsiteX178" fmla="*/ 124571 w 1605470"/>
              <a:gd name="connsiteY178" fmla="*/ 302178 h 6858000"/>
              <a:gd name="connsiteX179" fmla="*/ 103243 w 1605470"/>
              <a:gd name="connsiteY179" fmla="*/ 211375 h 6858000"/>
              <a:gd name="connsiteX180" fmla="*/ 94571 w 1605470"/>
              <a:gd name="connsiteY180" fmla="*/ 184179 h 6858000"/>
              <a:gd name="connsiteX181" fmla="*/ 13437 w 1605470"/>
              <a:gd name="connsiteY181" fmla="*/ 19287 h 6858000"/>
              <a:gd name="connsiteX182" fmla="*/ 0 w 1605470"/>
              <a:gd name="connsiteY18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65660 w 1605470"/>
              <a:gd name="connsiteY79" fmla="*/ 4308823 h 6858000"/>
              <a:gd name="connsiteX80" fmla="*/ 715481 w 1605470"/>
              <a:gd name="connsiteY80" fmla="*/ 4214165 h 6858000"/>
              <a:gd name="connsiteX81" fmla="*/ 719554 w 1605470"/>
              <a:gd name="connsiteY81" fmla="*/ 4090296 h 6858000"/>
              <a:gd name="connsiteX82" fmla="*/ 704810 w 1605470"/>
              <a:gd name="connsiteY82" fmla="*/ 4033999 h 6858000"/>
              <a:gd name="connsiteX83" fmla="*/ 705959 w 1605470"/>
              <a:gd name="connsiteY83" fmla="*/ 4031933 h 6858000"/>
              <a:gd name="connsiteX84" fmla="*/ 704535 w 1605470"/>
              <a:gd name="connsiteY84" fmla="*/ 4013953 h 6858000"/>
              <a:gd name="connsiteX85" fmla="*/ 700443 w 1605470"/>
              <a:gd name="connsiteY85" fmla="*/ 4010511 h 6858000"/>
              <a:gd name="connsiteX86" fmla="*/ 698282 w 1605470"/>
              <a:gd name="connsiteY86" fmla="*/ 3998331 h 6858000"/>
              <a:gd name="connsiteX87" fmla="*/ 690830 w 1605470"/>
              <a:gd name="connsiteY87" fmla="*/ 3974753 h 6858000"/>
              <a:gd name="connsiteX88" fmla="*/ 692428 w 1605470"/>
              <a:gd name="connsiteY88" fmla="*/ 3969950 h 6858000"/>
              <a:gd name="connsiteX89" fmla="*/ 685850 w 1605470"/>
              <a:gd name="connsiteY89" fmla="*/ 3933779 h 6858000"/>
              <a:gd name="connsiteX90" fmla="*/ 687181 w 1605470"/>
              <a:gd name="connsiteY90" fmla="*/ 3933093 h 6858000"/>
              <a:gd name="connsiteX91" fmla="*/ 691535 w 1605470"/>
              <a:gd name="connsiteY91" fmla="*/ 3922082 h 6858000"/>
              <a:gd name="connsiteX92" fmla="*/ 696613 w 1605470"/>
              <a:gd name="connsiteY92" fmla="*/ 3901461 h 6858000"/>
              <a:gd name="connsiteX93" fmla="*/ 719207 w 1605470"/>
              <a:gd name="connsiteY93" fmla="*/ 3813873 h 6858000"/>
              <a:gd name="connsiteX94" fmla="*/ 718632 w 1605470"/>
              <a:gd name="connsiteY94" fmla="*/ 3806161 h 6858000"/>
              <a:gd name="connsiteX95" fmla="*/ 718939 w 1605470"/>
              <a:gd name="connsiteY95" fmla="*/ 3805957 h 6858000"/>
              <a:gd name="connsiteX96" fmla="*/ 718966 w 1605470"/>
              <a:gd name="connsiteY96" fmla="*/ 3797724 h 6858000"/>
              <a:gd name="connsiteX97" fmla="*/ 717581 w 1605470"/>
              <a:gd name="connsiteY97" fmla="*/ 3792098 h 6858000"/>
              <a:gd name="connsiteX98" fmla="*/ 716465 w 1605470"/>
              <a:gd name="connsiteY98" fmla="*/ 3777135 h 6858000"/>
              <a:gd name="connsiteX99" fmla="*/ 718198 w 1605470"/>
              <a:gd name="connsiteY99" fmla="*/ 3771656 h 6858000"/>
              <a:gd name="connsiteX100" fmla="*/ 721941 w 1605470"/>
              <a:gd name="connsiteY100" fmla="*/ 3769007 h 6858000"/>
              <a:gd name="connsiteX101" fmla="*/ 721407 w 1605470"/>
              <a:gd name="connsiteY101" fmla="*/ 3767709 h 6858000"/>
              <a:gd name="connsiteX102" fmla="*/ 730103 w 1605470"/>
              <a:gd name="connsiteY102" fmla="*/ 3738082 h 6858000"/>
              <a:gd name="connsiteX103" fmla="*/ 737449 w 1605470"/>
              <a:gd name="connsiteY103" fmla="*/ 3673397 h 6858000"/>
              <a:gd name="connsiteX104" fmla="*/ 736745 w 1605470"/>
              <a:gd name="connsiteY104" fmla="*/ 3637109 h 6858000"/>
              <a:gd name="connsiteX105" fmla="*/ 740188 w 1605470"/>
              <a:gd name="connsiteY105" fmla="*/ 3536883 h 6858000"/>
              <a:gd name="connsiteX106" fmla="*/ 747726 w 1605470"/>
              <a:gd name="connsiteY106" fmla="*/ 3435652 h 6858000"/>
              <a:gd name="connsiteX107" fmla="*/ 774383 w 1605470"/>
              <a:gd name="connsiteY107" fmla="*/ 3381564 h 6858000"/>
              <a:gd name="connsiteX108" fmla="*/ 774870 w 1605470"/>
              <a:gd name="connsiteY108" fmla="*/ 3375761 h 6858000"/>
              <a:gd name="connsiteX109" fmla="*/ 770510 w 1605470"/>
              <a:gd name="connsiteY109" fmla="*/ 3361844 h 6858000"/>
              <a:gd name="connsiteX110" fmla="*/ 767933 w 1605470"/>
              <a:gd name="connsiteY110" fmla="*/ 3356929 h 6858000"/>
              <a:gd name="connsiteX111" fmla="*/ 766158 w 1605470"/>
              <a:gd name="connsiteY111" fmla="*/ 3349058 h 6858000"/>
              <a:gd name="connsiteX112" fmla="*/ 766414 w 1605470"/>
              <a:gd name="connsiteY112" fmla="*/ 3348763 h 6858000"/>
              <a:gd name="connsiteX113" fmla="*/ 764166 w 1605470"/>
              <a:gd name="connsiteY113" fmla="*/ 3341588 h 6858000"/>
              <a:gd name="connsiteX114" fmla="*/ 749397 w 1605470"/>
              <a:gd name="connsiteY114" fmla="*/ 3307769 h 6858000"/>
              <a:gd name="connsiteX115" fmla="*/ 766960 w 1605470"/>
              <a:gd name="connsiteY115" fmla="*/ 3250522 h 6858000"/>
              <a:gd name="connsiteX116" fmla="*/ 767385 w 1605470"/>
              <a:gd name="connsiteY116" fmla="*/ 3229163 h 6858000"/>
              <a:gd name="connsiteX117" fmla="*/ 769208 w 1605470"/>
              <a:gd name="connsiteY117" fmla="*/ 3217217 h 6858000"/>
              <a:gd name="connsiteX118" fmla="*/ 770350 w 1605470"/>
              <a:gd name="connsiteY118" fmla="*/ 3216125 h 6858000"/>
              <a:gd name="connsiteX119" fmla="*/ 756043 w 1605470"/>
              <a:gd name="connsiteY119" fmla="*/ 3183755 h 6858000"/>
              <a:gd name="connsiteX120" fmla="*/ 756544 w 1605470"/>
              <a:gd name="connsiteY120" fmla="*/ 3178642 h 6858000"/>
              <a:gd name="connsiteX121" fmla="*/ 744144 w 1605470"/>
              <a:gd name="connsiteY121" fmla="*/ 3158586 h 6858000"/>
              <a:gd name="connsiteX122" fmla="*/ 739378 w 1605470"/>
              <a:gd name="connsiteY122" fmla="*/ 3147669 h 6858000"/>
              <a:gd name="connsiteX123" fmla="*/ 734648 w 1605470"/>
              <a:gd name="connsiteY123" fmla="*/ 3145733 h 6858000"/>
              <a:gd name="connsiteX124" fmla="*/ 729329 w 1605470"/>
              <a:gd name="connsiteY124" fmla="*/ 3129034 h 6858000"/>
              <a:gd name="connsiteX125" fmla="*/ 729994 w 1605470"/>
              <a:gd name="connsiteY125" fmla="*/ 3126682 h 6858000"/>
              <a:gd name="connsiteX126" fmla="*/ 720862 w 1605470"/>
              <a:gd name="connsiteY126" fmla="*/ 3114519 h 6858000"/>
              <a:gd name="connsiteX127" fmla="*/ 707471 w 1605470"/>
              <a:gd name="connsiteY127" fmla="*/ 3106272 h 6858000"/>
              <a:gd name="connsiteX128" fmla="*/ 680201 w 1605470"/>
              <a:gd name="connsiteY128" fmla="*/ 2958185 h 6858000"/>
              <a:gd name="connsiteX129" fmla="*/ 622815 w 1605470"/>
              <a:gd name="connsiteY129" fmla="*/ 2762989 h 6858000"/>
              <a:gd name="connsiteX130" fmla="*/ 571733 w 1605470"/>
              <a:gd name="connsiteY130" fmla="*/ 2554718 h 6858000"/>
              <a:gd name="connsiteX131" fmla="*/ 551827 w 1605470"/>
              <a:gd name="connsiteY131" fmla="*/ 2485734 h 6858000"/>
              <a:gd name="connsiteX132" fmla="*/ 542550 w 1605470"/>
              <a:gd name="connsiteY132" fmla="*/ 2447068 h 6858000"/>
              <a:gd name="connsiteX133" fmla="*/ 529511 w 1605470"/>
              <a:gd name="connsiteY133" fmla="*/ 2425819 h 6858000"/>
              <a:gd name="connsiteX134" fmla="*/ 528878 w 1605470"/>
              <a:gd name="connsiteY134" fmla="*/ 2408971 h 6858000"/>
              <a:gd name="connsiteX135" fmla="*/ 535510 w 1605470"/>
              <a:gd name="connsiteY135" fmla="*/ 2402874 h 6858000"/>
              <a:gd name="connsiteX136" fmla="*/ 538122 w 1605470"/>
              <a:gd name="connsiteY136" fmla="*/ 2381443 h 6858000"/>
              <a:gd name="connsiteX137" fmla="*/ 514451 w 1605470"/>
              <a:gd name="connsiteY137" fmla="*/ 2261920 h 6858000"/>
              <a:gd name="connsiteX138" fmla="*/ 486968 w 1605470"/>
              <a:gd name="connsiteY138" fmla="*/ 2182937 h 6858000"/>
              <a:gd name="connsiteX139" fmla="*/ 488555 w 1605470"/>
              <a:gd name="connsiteY139" fmla="*/ 2155135 h 6858000"/>
              <a:gd name="connsiteX140" fmla="*/ 486013 w 1605470"/>
              <a:gd name="connsiteY140" fmla="*/ 2118008 h 6858000"/>
              <a:gd name="connsiteX141" fmla="*/ 487006 w 1605470"/>
              <a:gd name="connsiteY141" fmla="*/ 2050531 h 6858000"/>
              <a:gd name="connsiteX142" fmla="*/ 478812 w 1605470"/>
              <a:gd name="connsiteY142" fmla="*/ 1963269 h 6858000"/>
              <a:gd name="connsiteX143" fmla="*/ 442619 w 1605470"/>
              <a:gd name="connsiteY143" fmla="*/ 1910499 h 6858000"/>
              <a:gd name="connsiteX144" fmla="*/ 446785 w 1605470"/>
              <a:gd name="connsiteY144" fmla="*/ 1903212 h 6858000"/>
              <a:gd name="connsiteX145" fmla="*/ 436547 w 1605470"/>
              <a:gd name="connsiteY145" fmla="*/ 1861531 h 6858000"/>
              <a:gd name="connsiteX146" fmla="*/ 390346 w 1605470"/>
              <a:gd name="connsiteY146" fmla="*/ 1732919 h 6858000"/>
              <a:gd name="connsiteX147" fmla="*/ 362657 w 1605470"/>
              <a:gd name="connsiteY147" fmla="*/ 1663540 h 6858000"/>
              <a:gd name="connsiteX148" fmla="*/ 361783 w 1605470"/>
              <a:gd name="connsiteY148" fmla="*/ 1615777 h 6858000"/>
              <a:gd name="connsiteX149" fmla="*/ 342578 w 1605470"/>
              <a:gd name="connsiteY149" fmla="*/ 1563678 h 6858000"/>
              <a:gd name="connsiteX150" fmla="*/ 355658 w 1605470"/>
              <a:gd name="connsiteY150" fmla="*/ 1519474 h 6858000"/>
              <a:gd name="connsiteX151" fmla="*/ 348400 w 1605470"/>
              <a:gd name="connsiteY151" fmla="*/ 1477995 h 6858000"/>
              <a:gd name="connsiteX152" fmla="*/ 334485 w 1605470"/>
              <a:gd name="connsiteY152" fmla="*/ 1373769 h 6858000"/>
              <a:gd name="connsiteX153" fmla="*/ 342792 w 1605470"/>
              <a:gd name="connsiteY153" fmla="*/ 1307086 h 6858000"/>
              <a:gd name="connsiteX154" fmla="*/ 343980 w 1605470"/>
              <a:gd name="connsiteY154" fmla="*/ 1189033 h 6858000"/>
              <a:gd name="connsiteX155" fmla="*/ 348665 w 1605470"/>
              <a:gd name="connsiteY155" fmla="*/ 1168288 h 6858000"/>
              <a:gd name="connsiteX156" fmla="*/ 340947 w 1605470"/>
              <a:gd name="connsiteY156" fmla="*/ 1142577 h 6858000"/>
              <a:gd name="connsiteX157" fmla="*/ 330253 w 1605470"/>
              <a:gd name="connsiteY157" fmla="*/ 1088484 h 6858000"/>
              <a:gd name="connsiteX158" fmla="*/ 318989 w 1605470"/>
              <a:gd name="connsiteY158" fmla="*/ 1016103 h 6858000"/>
              <a:gd name="connsiteX159" fmla="*/ 320445 w 1605470"/>
              <a:gd name="connsiteY159" fmla="*/ 932283 h 6858000"/>
              <a:gd name="connsiteX160" fmla="*/ 322681 w 1605470"/>
              <a:gd name="connsiteY160" fmla="*/ 915925 h 6858000"/>
              <a:gd name="connsiteX161" fmla="*/ 315310 w 1605470"/>
              <a:gd name="connsiteY161" fmla="*/ 896999 h 6858000"/>
              <a:gd name="connsiteX162" fmla="*/ 284718 w 1605470"/>
              <a:gd name="connsiteY162" fmla="*/ 821517 h 6858000"/>
              <a:gd name="connsiteX163" fmla="*/ 263668 w 1605470"/>
              <a:gd name="connsiteY163" fmla="*/ 751353 h 6858000"/>
              <a:gd name="connsiteX164" fmla="*/ 263226 w 1605470"/>
              <a:gd name="connsiteY164" fmla="*/ 721230 h 6858000"/>
              <a:gd name="connsiteX165" fmla="*/ 248897 w 1605470"/>
              <a:gd name="connsiteY165" fmla="*/ 681659 h 6858000"/>
              <a:gd name="connsiteX166" fmla="*/ 234316 w 1605470"/>
              <a:gd name="connsiteY166" fmla="*/ 635218 h 6858000"/>
              <a:gd name="connsiteX167" fmla="*/ 239327 w 1605470"/>
              <a:gd name="connsiteY167" fmla="*/ 613763 h 6858000"/>
              <a:gd name="connsiteX168" fmla="*/ 225269 w 1605470"/>
              <a:gd name="connsiteY168" fmla="*/ 598582 h 6858000"/>
              <a:gd name="connsiteX169" fmla="*/ 224950 w 1605470"/>
              <a:gd name="connsiteY169" fmla="*/ 576846 h 6858000"/>
              <a:gd name="connsiteX170" fmla="*/ 204576 w 1605470"/>
              <a:gd name="connsiteY170" fmla="*/ 530055 h 6858000"/>
              <a:gd name="connsiteX171" fmla="*/ 219064 w 1605470"/>
              <a:gd name="connsiteY171" fmla="*/ 469651 h 6858000"/>
              <a:gd name="connsiteX172" fmla="*/ 195012 w 1605470"/>
              <a:gd name="connsiteY172" fmla="*/ 448559 h 6858000"/>
              <a:gd name="connsiteX173" fmla="*/ 201434 w 1605470"/>
              <a:gd name="connsiteY173" fmla="*/ 441529 h 6858000"/>
              <a:gd name="connsiteX174" fmla="*/ 200655 w 1605470"/>
              <a:gd name="connsiteY174" fmla="*/ 428927 h 6858000"/>
              <a:gd name="connsiteX175" fmla="*/ 190059 w 1605470"/>
              <a:gd name="connsiteY175" fmla="*/ 430161 h 6858000"/>
              <a:gd name="connsiteX176" fmla="*/ 167079 w 1605470"/>
              <a:gd name="connsiteY176" fmla="*/ 367211 h 6858000"/>
              <a:gd name="connsiteX177" fmla="*/ 124571 w 1605470"/>
              <a:gd name="connsiteY177" fmla="*/ 302178 h 6858000"/>
              <a:gd name="connsiteX178" fmla="*/ 103243 w 1605470"/>
              <a:gd name="connsiteY178" fmla="*/ 211375 h 6858000"/>
              <a:gd name="connsiteX179" fmla="*/ 94571 w 1605470"/>
              <a:gd name="connsiteY179" fmla="*/ 184179 h 6858000"/>
              <a:gd name="connsiteX180" fmla="*/ 13437 w 1605470"/>
              <a:gd name="connsiteY180" fmla="*/ 19287 h 6858000"/>
              <a:gd name="connsiteX181" fmla="*/ 0 w 1605470"/>
              <a:gd name="connsiteY18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429138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29578 w 1605470"/>
              <a:gd name="connsiteY77" fmla="*/ 4456787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62965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34671 w 1605470"/>
              <a:gd name="connsiteY75" fmla="*/ 4715631 h 6858000"/>
              <a:gd name="connsiteX76" fmla="*/ 743180 w 1605470"/>
              <a:gd name="connsiteY76" fmla="*/ 4613201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588 w 1605470"/>
              <a:gd name="connsiteY68" fmla="*/ 4845927 h 6858000"/>
              <a:gd name="connsiteX69" fmla="*/ 724935 w 1605470"/>
              <a:gd name="connsiteY69" fmla="*/ 4821504 h 6858000"/>
              <a:gd name="connsiteX70" fmla="*/ 732118 w 1605470"/>
              <a:gd name="connsiteY70" fmla="*/ 4801535 h 6858000"/>
              <a:gd name="connsiteX71" fmla="*/ 739787 w 1605470"/>
              <a:gd name="connsiteY71" fmla="*/ 4797794 h 6858000"/>
              <a:gd name="connsiteX72" fmla="*/ 741081 w 1605470"/>
              <a:gd name="connsiteY72" fmla="*/ 4784526 h 6858000"/>
              <a:gd name="connsiteX73" fmla="*/ 742865 w 1605470"/>
              <a:gd name="connsiteY73" fmla="*/ 4781211 h 6858000"/>
              <a:gd name="connsiteX74" fmla="*/ 751652 w 1605470"/>
              <a:gd name="connsiteY74" fmla="*/ 4761984 h 6858000"/>
              <a:gd name="connsiteX75" fmla="*/ 747700 w 1605470"/>
              <a:gd name="connsiteY75" fmla="*/ 4690749 h 6858000"/>
              <a:gd name="connsiteX76" fmla="*/ 743180 w 1605470"/>
              <a:gd name="connsiteY76" fmla="*/ 4613201 h 6858000"/>
              <a:gd name="connsiteX77" fmla="*/ 738263 w 1605470"/>
              <a:gd name="connsiteY77" fmla="*/ 4444346 h 6858000"/>
              <a:gd name="connsiteX78" fmla="*/ 756542 w 1605470"/>
              <a:gd name="connsiteY78" fmla="*/ 4350346 h 6858000"/>
              <a:gd name="connsiteX79" fmla="*/ 715481 w 1605470"/>
              <a:gd name="connsiteY79" fmla="*/ 4214165 h 6858000"/>
              <a:gd name="connsiteX80" fmla="*/ 719554 w 1605470"/>
              <a:gd name="connsiteY80" fmla="*/ 4090296 h 6858000"/>
              <a:gd name="connsiteX81" fmla="*/ 704810 w 1605470"/>
              <a:gd name="connsiteY81" fmla="*/ 4033999 h 6858000"/>
              <a:gd name="connsiteX82" fmla="*/ 705959 w 1605470"/>
              <a:gd name="connsiteY82" fmla="*/ 4031933 h 6858000"/>
              <a:gd name="connsiteX83" fmla="*/ 704535 w 1605470"/>
              <a:gd name="connsiteY83" fmla="*/ 4013953 h 6858000"/>
              <a:gd name="connsiteX84" fmla="*/ 700443 w 1605470"/>
              <a:gd name="connsiteY84" fmla="*/ 4010511 h 6858000"/>
              <a:gd name="connsiteX85" fmla="*/ 698282 w 1605470"/>
              <a:gd name="connsiteY85" fmla="*/ 3998331 h 6858000"/>
              <a:gd name="connsiteX86" fmla="*/ 690830 w 1605470"/>
              <a:gd name="connsiteY86" fmla="*/ 3974753 h 6858000"/>
              <a:gd name="connsiteX87" fmla="*/ 692428 w 1605470"/>
              <a:gd name="connsiteY87" fmla="*/ 3969950 h 6858000"/>
              <a:gd name="connsiteX88" fmla="*/ 685850 w 1605470"/>
              <a:gd name="connsiteY88" fmla="*/ 3933779 h 6858000"/>
              <a:gd name="connsiteX89" fmla="*/ 687181 w 1605470"/>
              <a:gd name="connsiteY89" fmla="*/ 3933093 h 6858000"/>
              <a:gd name="connsiteX90" fmla="*/ 691535 w 1605470"/>
              <a:gd name="connsiteY90" fmla="*/ 3922082 h 6858000"/>
              <a:gd name="connsiteX91" fmla="*/ 696613 w 1605470"/>
              <a:gd name="connsiteY91" fmla="*/ 3901461 h 6858000"/>
              <a:gd name="connsiteX92" fmla="*/ 719207 w 1605470"/>
              <a:gd name="connsiteY92" fmla="*/ 3813873 h 6858000"/>
              <a:gd name="connsiteX93" fmla="*/ 718632 w 1605470"/>
              <a:gd name="connsiteY93" fmla="*/ 3806161 h 6858000"/>
              <a:gd name="connsiteX94" fmla="*/ 718939 w 1605470"/>
              <a:gd name="connsiteY94" fmla="*/ 3805957 h 6858000"/>
              <a:gd name="connsiteX95" fmla="*/ 718966 w 1605470"/>
              <a:gd name="connsiteY95" fmla="*/ 3797724 h 6858000"/>
              <a:gd name="connsiteX96" fmla="*/ 717581 w 1605470"/>
              <a:gd name="connsiteY96" fmla="*/ 3792098 h 6858000"/>
              <a:gd name="connsiteX97" fmla="*/ 716465 w 1605470"/>
              <a:gd name="connsiteY97" fmla="*/ 3777135 h 6858000"/>
              <a:gd name="connsiteX98" fmla="*/ 718198 w 1605470"/>
              <a:gd name="connsiteY98" fmla="*/ 3771656 h 6858000"/>
              <a:gd name="connsiteX99" fmla="*/ 721941 w 1605470"/>
              <a:gd name="connsiteY99" fmla="*/ 3769007 h 6858000"/>
              <a:gd name="connsiteX100" fmla="*/ 721407 w 1605470"/>
              <a:gd name="connsiteY100" fmla="*/ 3767709 h 6858000"/>
              <a:gd name="connsiteX101" fmla="*/ 730103 w 1605470"/>
              <a:gd name="connsiteY101" fmla="*/ 3738082 h 6858000"/>
              <a:gd name="connsiteX102" fmla="*/ 737449 w 1605470"/>
              <a:gd name="connsiteY102" fmla="*/ 3673397 h 6858000"/>
              <a:gd name="connsiteX103" fmla="*/ 736745 w 1605470"/>
              <a:gd name="connsiteY103" fmla="*/ 3637109 h 6858000"/>
              <a:gd name="connsiteX104" fmla="*/ 740188 w 1605470"/>
              <a:gd name="connsiteY104" fmla="*/ 3536883 h 6858000"/>
              <a:gd name="connsiteX105" fmla="*/ 747726 w 1605470"/>
              <a:gd name="connsiteY105" fmla="*/ 3435652 h 6858000"/>
              <a:gd name="connsiteX106" fmla="*/ 774383 w 1605470"/>
              <a:gd name="connsiteY106" fmla="*/ 3381564 h 6858000"/>
              <a:gd name="connsiteX107" fmla="*/ 774870 w 1605470"/>
              <a:gd name="connsiteY107" fmla="*/ 3375761 h 6858000"/>
              <a:gd name="connsiteX108" fmla="*/ 770510 w 1605470"/>
              <a:gd name="connsiteY108" fmla="*/ 3361844 h 6858000"/>
              <a:gd name="connsiteX109" fmla="*/ 767933 w 1605470"/>
              <a:gd name="connsiteY109" fmla="*/ 3356929 h 6858000"/>
              <a:gd name="connsiteX110" fmla="*/ 766158 w 1605470"/>
              <a:gd name="connsiteY110" fmla="*/ 3349058 h 6858000"/>
              <a:gd name="connsiteX111" fmla="*/ 766414 w 1605470"/>
              <a:gd name="connsiteY111" fmla="*/ 3348763 h 6858000"/>
              <a:gd name="connsiteX112" fmla="*/ 764166 w 1605470"/>
              <a:gd name="connsiteY112" fmla="*/ 3341588 h 6858000"/>
              <a:gd name="connsiteX113" fmla="*/ 749397 w 1605470"/>
              <a:gd name="connsiteY113" fmla="*/ 3307769 h 6858000"/>
              <a:gd name="connsiteX114" fmla="*/ 766960 w 1605470"/>
              <a:gd name="connsiteY114" fmla="*/ 3250522 h 6858000"/>
              <a:gd name="connsiteX115" fmla="*/ 767385 w 1605470"/>
              <a:gd name="connsiteY115" fmla="*/ 3229163 h 6858000"/>
              <a:gd name="connsiteX116" fmla="*/ 769208 w 1605470"/>
              <a:gd name="connsiteY116" fmla="*/ 3217217 h 6858000"/>
              <a:gd name="connsiteX117" fmla="*/ 770350 w 1605470"/>
              <a:gd name="connsiteY117" fmla="*/ 3216125 h 6858000"/>
              <a:gd name="connsiteX118" fmla="*/ 756043 w 1605470"/>
              <a:gd name="connsiteY118" fmla="*/ 3183755 h 6858000"/>
              <a:gd name="connsiteX119" fmla="*/ 756544 w 1605470"/>
              <a:gd name="connsiteY119" fmla="*/ 3178642 h 6858000"/>
              <a:gd name="connsiteX120" fmla="*/ 744144 w 1605470"/>
              <a:gd name="connsiteY120" fmla="*/ 3158586 h 6858000"/>
              <a:gd name="connsiteX121" fmla="*/ 739378 w 1605470"/>
              <a:gd name="connsiteY121" fmla="*/ 3147669 h 6858000"/>
              <a:gd name="connsiteX122" fmla="*/ 734648 w 1605470"/>
              <a:gd name="connsiteY122" fmla="*/ 3145733 h 6858000"/>
              <a:gd name="connsiteX123" fmla="*/ 729329 w 1605470"/>
              <a:gd name="connsiteY123" fmla="*/ 3129034 h 6858000"/>
              <a:gd name="connsiteX124" fmla="*/ 729994 w 1605470"/>
              <a:gd name="connsiteY124" fmla="*/ 3126682 h 6858000"/>
              <a:gd name="connsiteX125" fmla="*/ 720862 w 1605470"/>
              <a:gd name="connsiteY125" fmla="*/ 3114519 h 6858000"/>
              <a:gd name="connsiteX126" fmla="*/ 707471 w 1605470"/>
              <a:gd name="connsiteY126" fmla="*/ 3106272 h 6858000"/>
              <a:gd name="connsiteX127" fmla="*/ 680201 w 1605470"/>
              <a:gd name="connsiteY127" fmla="*/ 2958185 h 6858000"/>
              <a:gd name="connsiteX128" fmla="*/ 622815 w 1605470"/>
              <a:gd name="connsiteY128" fmla="*/ 2762989 h 6858000"/>
              <a:gd name="connsiteX129" fmla="*/ 571733 w 1605470"/>
              <a:gd name="connsiteY129" fmla="*/ 2554718 h 6858000"/>
              <a:gd name="connsiteX130" fmla="*/ 551827 w 1605470"/>
              <a:gd name="connsiteY130" fmla="*/ 2485734 h 6858000"/>
              <a:gd name="connsiteX131" fmla="*/ 542550 w 1605470"/>
              <a:gd name="connsiteY131" fmla="*/ 2447068 h 6858000"/>
              <a:gd name="connsiteX132" fmla="*/ 529511 w 1605470"/>
              <a:gd name="connsiteY132" fmla="*/ 2425819 h 6858000"/>
              <a:gd name="connsiteX133" fmla="*/ 528878 w 1605470"/>
              <a:gd name="connsiteY133" fmla="*/ 2408971 h 6858000"/>
              <a:gd name="connsiteX134" fmla="*/ 535510 w 1605470"/>
              <a:gd name="connsiteY134" fmla="*/ 2402874 h 6858000"/>
              <a:gd name="connsiteX135" fmla="*/ 538122 w 1605470"/>
              <a:gd name="connsiteY135" fmla="*/ 2381443 h 6858000"/>
              <a:gd name="connsiteX136" fmla="*/ 514451 w 1605470"/>
              <a:gd name="connsiteY136" fmla="*/ 2261920 h 6858000"/>
              <a:gd name="connsiteX137" fmla="*/ 486968 w 1605470"/>
              <a:gd name="connsiteY137" fmla="*/ 2182937 h 6858000"/>
              <a:gd name="connsiteX138" fmla="*/ 488555 w 1605470"/>
              <a:gd name="connsiteY138" fmla="*/ 2155135 h 6858000"/>
              <a:gd name="connsiteX139" fmla="*/ 486013 w 1605470"/>
              <a:gd name="connsiteY139" fmla="*/ 2118008 h 6858000"/>
              <a:gd name="connsiteX140" fmla="*/ 487006 w 1605470"/>
              <a:gd name="connsiteY140" fmla="*/ 2050531 h 6858000"/>
              <a:gd name="connsiteX141" fmla="*/ 478812 w 1605470"/>
              <a:gd name="connsiteY141" fmla="*/ 1963269 h 6858000"/>
              <a:gd name="connsiteX142" fmla="*/ 442619 w 1605470"/>
              <a:gd name="connsiteY142" fmla="*/ 1910499 h 6858000"/>
              <a:gd name="connsiteX143" fmla="*/ 446785 w 1605470"/>
              <a:gd name="connsiteY143" fmla="*/ 1903212 h 6858000"/>
              <a:gd name="connsiteX144" fmla="*/ 436547 w 1605470"/>
              <a:gd name="connsiteY144" fmla="*/ 1861531 h 6858000"/>
              <a:gd name="connsiteX145" fmla="*/ 390346 w 1605470"/>
              <a:gd name="connsiteY145" fmla="*/ 1732919 h 6858000"/>
              <a:gd name="connsiteX146" fmla="*/ 362657 w 1605470"/>
              <a:gd name="connsiteY146" fmla="*/ 1663540 h 6858000"/>
              <a:gd name="connsiteX147" fmla="*/ 361783 w 1605470"/>
              <a:gd name="connsiteY147" fmla="*/ 1615777 h 6858000"/>
              <a:gd name="connsiteX148" fmla="*/ 342578 w 1605470"/>
              <a:gd name="connsiteY148" fmla="*/ 1563678 h 6858000"/>
              <a:gd name="connsiteX149" fmla="*/ 355658 w 1605470"/>
              <a:gd name="connsiteY149" fmla="*/ 1519474 h 6858000"/>
              <a:gd name="connsiteX150" fmla="*/ 348400 w 1605470"/>
              <a:gd name="connsiteY150" fmla="*/ 1477995 h 6858000"/>
              <a:gd name="connsiteX151" fmla="*/ 334485 w 1605470"/>
              <a:gd name="connsiteY151" fmla="*/ 1373769 h 6858000"/>
              <a:gd name="connsiteX152" fmla="*/ 342792 w 1605470"/>
              <a:gd name="connsiteY152" fmla="*/ 1307086 h 6858000"/>
              <a:gd name="connsiteX153" fmla="*/ 343980 w 1605470"/>
              <a:gd name="connsiteY153" fmla="*/ 1189033 h 6858000"/>
              <a:gd name="connsiteX154" fmla="*/ 348665 w 1605470"/>
              <a:gd name="connsiteY154" fmla="*/ 1168288 h 6858000"/>
              <a:gd name="connsiteX155" fmla="*/ 340947 w 1605470"/>
              <a:gd name="connsiteY155" fmla="*/ 1142577 h 6858000"/>
              <a:gd name="connsiteX156" fmla="*/ 330253 w 1605470"/>
              <a:gd name="connsiteY156" fmla="*/ 1088484 h 6858000"/>
              <a:gd name="connsiteX157" fmla="*/ 318989 w 1605470"/>
              <a:gd name="connsiteY157" fmla="*/ 1016103 h 6858000"/>
              <a:gd name="connsiteX158" fmla="*/ 320445 w 1605470"/>
              <a:gd name="connsiteY158" fmla="*/ 932283 h 6858000"/>
              <a:gd name="connsiteX159" fmla="*/ 322681 w 1605470"/>
              <a:gd name="connsiteY159" fmla="*/ 915925 h 6858000"/>
              <a:gd name="connsiteX160" fmla="*/ 315310 w 1605470"/>
              <a:gd name="connsiteY160" fmla="*/ 896999 h 6858000"/>
              <a:gd name="connsiteX161" fmla="*/ 284718 w 1605470"/>
              <a:gd name="connsiteY161" fmla="*/ 821517 h 6858000"/>
              <a:gd name="connsiteX162" fmla="*/ 263668 w 1605470"/>
              <a:gd name="connsiteY162" fmla="*/ 751353 h 6858000"/>
              <a:gd name="connsiteX163" fmla="*/ 263226 w 1605470"/>
              <a:gd name="connsiteY163" fmla="*/ 721230 h 6858000"/>
              <a:gd name="connsiteX164" fmla="*/ 248897 w 1605470"/>
              <a:gd name="connsiteY164" fmla="*/ 681659 h 6858000"/>
              <a:gd name="connsiteX165" fmla="*/ 234316 w 1605470"/>
              <a:gd name="connsiteY165" fmla="*/ 635218 h 6858000"/>
              <a:gd name="connsiteX166" fmla="*/ 239327 w 1605470"/>
              <a:gd name="connsiteY166" fmla="*/ 613763 h 6858000"/>
              <a:gd name="connsiteX167" fmla="*/ 225269 w 1605470"/>
              <a:gd name="connsiteY167" fmla="*/ 598582 h 6858000"/>
              <a:gd name="connsiteX168" fmla="*/ 224950 w 1605470"/>
              <a:gd name="connsiteY168" fmla="*/ 576846 h 6858000"/>
              <a:gd name="connsiteX169" fmla="*/ 204576 w 1605470"/>
              <a:gd name="connsiteY169" fmla="*/ 530055 h 6858000"/>
              <a:gd name="connsiteX170" fmla="*/ 219064 w 1605470"/>
              <a:gd name="connsiteY170" fmla="*/ 469651 h 6858000"/>
              <a:gd name="connsiteX171" fmla="*/ 195012 w 1605470"/>
              <a:gd name="connsiteY171" fmla="*/ 448559 h 6858000"/>
              <a:gd name="connsiteX172" fmla="*/ 201434 w 1605470"/>
              <a:gd name="connsiteY172" fmla="*/ 441529 h 6858000"/>
              <a:gd name="connsiteX173" fmla="*/ 200655 w 1605470"/>
              <a:gd name="connsiteY173" fmla="*/ 428927 h 6858000"/>
              <a:gd name="connsiteX174" fmla="*/ 190059 w 1605470"/>
              <a:gd name="connsiteY174" fmla="*/ 430161 h 6858000"/>
              <a:gd name="connsiteX175" fmla="*/ 167079 w 1605470"/>
              <a:gd name="connsiteY175" fmla="*/ 367211 h 6858000"/>
              <a:gd name="connsiteX176" fmla="*/ 124571 w 1605470"/>
              <a:gd name="connsiteY176" fmla="*/ 302178 h 6858000"/>
              <a:gd name="connsiteX177" fmla="*/ 103243 w 1605470"/>
              <a:gd name="connsiteY177" fmla="*/ 211375 h 6858000"/>
              <a:gd name="connsiteX178" fmla="*/ 94571 w 1605470"/>
              <a:gd name="connsiteY178" fmla="*/ 184179 h 6858000"/>
              <a:gd name="connsiteX179" fmla="*/ 13437 w 1605470"/>
              <a:gd name="connsiteY179" fmla="*/ 19287 h 6858000"/>
              <a:gd name="connsiteX180" fmla="*/ 0 w 1605470"/>
              <a:gd name="connsiteY18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09371 w 1605470"/>
              <a:gd name="connsiteY34" fmla="*/ 5950668 h 6858000"/>
              <a:gd name="connsiteX35" fmla="*/ 442432 w 1605470"/>
              <a:gd name="connsiteY35" fmla="*/ 5934687 h 6858000"/>
              <a:gd name="connsiteX36" fmla="*/ 489472 w 1605470"/>
              <a:gd name="connsiteY36" fmla="*/ 5732419 h 6858000"/>
              <a:gd name="connsiteX37" fmla="*/ 512623 w 1605470"/>
              <a:gd name="connsiteY37" fmla="*/ 5685392 h 6858000"/>
              <a:gd name="connsiteX38" fmla="*/ 510261 w 1605470"/>
              <a:gd name="connsiteY38" fmla="*/ 5634527 h 6858000"/>
              <a:gd name="connsiteX39" fmla="*/ 523992 w 1605470"/>
              <a:gd name="connsiteY39" fmla="*/ 5619557 h 6858000"/>
              <a:gd name="connsiteX40" fmla="*/ 526609 w 1605470"/>
              <a:gd name="connsiteY40" fmla="*/ 5617081 h 6858000"/>
              <a:gd name="connsiteX41" fmla="*/ 531653 w 1605470"/>
              <a:gd name="connsiteY41" fmla="*/ 5604904 h 6858000"/>
              <a:gd name="connsiteX42" fmla="*/ 539863 w 1605470"/>
              <a:gd name="connsiteY42" fmla="*/ 5604298 h 6858000"/>
              <a:gd name="connsiteX43" fmla="*/ 552319 w 1605470"/>
              <a:gd name="connsiteY43" fmla="*/ 5587997 h 6858000"/>
              <a:gd name="connsiteX44" fmla="*/ 559710 w 1605470"/>
              <a:gd name="connsiteY44" fmla="*/ 5564796 h 6858000"/>
              <a:gd name="connsiteX45" fmla="*/ 587214 w 1605470"/>
              <a:gd name="connsiteY45" fmla="*/ 5451511 h 6858000"/>
              <a:gd name="connsiteX46" fmla="*/ 608019 w 1605470"/>
              <a:gd name="connsiteY46" fmla="*/ 5385461 h 6858000"/>
              <a:gd name="connsiteX47" fmla="*/ 622750 w 1605470"/>
              <a:gd name="connsiteY47" fmla="*/ 5363084 h 6858000"/>
              <a:gd name="connsiteX48" fmla="*/ 638731 w 1605470"/>
              <a:gd name="connsiteY48" fmla="*/ 5330009 h 6858000"/>
              <a:gd name="connsiteX49" fmla="*/ 672224 w 1605470"/>
              <a:gd name="connsiteY49" fmla="*/ 5273739 h 6858000"/>
              <a:gd name="connsiteX50" fmla="*/ 681823 w 1605470"/>
              <a:gd name="connsiteY50" fmla="*/ 5241779 h 6858000"/>
              <a:gd name="connsiteX51" fmla="*/ 693049 w 1605470"/>
              <a:gd name="connsiteY51" fmla="*/ 5225268 h 6858000"/>
              <a:gd name="connsiteX52" fmla="*/ 694069 w 1605470"/>
              <a:gd name="connsiteY52" fmla="*/ 5217684 h 6858000"/>
              <a:gd name="connsiteX53" fmla="*/ 701410 w 1605470"/>
              <a:gd name="connsiteY53" fmla="*/ 5193377 h 6858000"/>
              <a:gd name="connsiteX54" fmla="*/ 704713 w 1605470"/>
              <a:gd name="connsiteY54" fmla="*/ 5179288 h 6858000"/>
              <a:gd name="connsiteX55" fmla="*/ 705697 w 1605470"/>
              <a:gd name="connsiteY55" fmla="*/ 5173621 h 6858000"/>
              <a:gd name="connsiteX56" fmla="*/ 701331 w 1605470"/>
              <a:gd name="connsiteY56" fmla="*/ 5159961 h 6858000"/>
              <a:gd name="connsiteX57" fmla="*/ 708008 w 1605470"/>
              <a:gd name="connsiteY57" fmla="*/ 5144295 h 6858000"/>
              <a:gd name="connsiteX58" fmla="*/ 704941 w 1605470"/>
              <a:gd name="connsiteY58" fmla="*/ 5125185 h 6858000"/>
              <a:gd name="connsiteX59" fmla="*/ 711771 w 1605470"/>
              <a:gd name="connsiteY59" fmla="*/ 5121884 h 6858000"/>
              <a:gd name="connsiteX60" fmla="*/ 721092 w 1605470"/>
              <a:gd name="connsiteY60" fmla="*/ 5108383 h 6858000"/>
              <a:gd name="connsiteX61" fmla="*/ 717045 w 1605470"/>
              <a:gd name="connsiteY61" fmla="*/ 5094705 h 6858000"/>
              <a:gd name="connsiteX62" fmla="*/ 718807 w 1605470"/>
              <a:gd name="connsiteY62" fmla="*/ 5067850 h 6858000"/>
              <a:gd name="connsiteX63" fmla="*/ 721538 w 1605470"/>
              <a:gd name="connsiteY63" fmla="*/ 5060861 h 6858000"/>
              <a:gd name="connsiteX64" fmla="*/ 718242 w 1605470"/>
              <a:gd name="connsiteY64" fmla="*/ 5034192 h 6858000"/>
              <a:gd name="connsiteX65" fmla="*/ 719796 w 1605470"/>
              <a:gd name="connsiteY65" fmla="*/ 4993030 h 6858000"/>
              <a:gd name="connsiteX66" fmla="*/ 726705 w 1605470"/>
              <a:gd name="connsiteY66" fmla="*/ 4946844 h 6858000"/>
              <a:gd name="connsiteX67" fmla="*/ 722561 w 1605470"/>
              <a:gd name="connsiteY67" fmla="*/ 4932692 h 6858000"/>
              <a:gd name="connsiteX68" fmla="*/ 724935 w 1605470"/>
              <a:gd name="connsiteY68" fmla="*/ 4821504 h 6858000"/>
              <a:gd name="connsiteX69" fmla="*/ 732118 w 1605470"/>
              <a:gd name="connsiteY69" fmla="*/ 4801535 h 6858000"/>
              <a:gd name="connsiteX70" fmla="*/ 739787 w 1605470"/>
              <a:gd name="connsiteY70" fmla="*/ 4797794 h 6858000"/>
              <a:gd name="connsiteX71" fmla="*/ 741081 w 1605470"/>
              <a:gd name="connsiteY71" fmla="*/ 4784526 h 6858000"/>
              <a:gd name="connsiteX72" fmla="*/ 742865 w 1605470"/>
              <a:gd name="connsiteY72" fmla="*/ 4781211 h 6858000"/>
              <a:gd name="connsiteX73" fmla="*/ 751652 w 1605470"/>
              <a:gd name="connsiteY73" fmla="*/ 4761984 h 6858000"/>
              <a:gd name="connsiteX74" fmla="*/ 747700 w 1605470"/>
              <a:gd name="connsiteY74" fmla="*/ 4690749 h 6858000"/>
              <a:gd name="connsiteX75" fmla="*/ 743180 w 1605470"/>
              <a:gd name="connsiteY75" fmla="*/ 4613201 h 6858000"/>
              <a:gd name="connsiteX76" fmla="*/ 738263 w 1605470"/>
              <a:gd name="connsiteY76" fmla="*/ 4444346 h 6858000"/>
              <a:gd name="connsiteX77" fmla="*/ 756542 w 1605470"/>
              <a:gd name="connsiteY77" fmla="*/ 4350346 h 6858000"/>
              <a:gd name="connsiteX78" fmla="*/ 715481 w 1605470"/>
              <a:gd name="connsiteY78" fmla="*/ 4214165 h 6858000"/>
              <a:gd name="connsiteX79" fmla="*/ 719554 w 1605470"/>
              <a:gd name="connsiteY79" fmla="*/ 4090296 h 6858000"/>
              <a:gd name="connsiteX80" fmla="*/ 704810 w 1605470"/>
              <a:gd name="connsiteY80" fmla="*/ 4033999 h 6858000"/>
              <a:gd name="connsiteX81" fmla="*/ 705959 w 1605470"/>
              <a:gd name="connsiteY81" fmla="*/ 4031933 h 6858000"/>
              <a:gd name="connsiteX82" fmla="*/ 704535 w 1605470"/>
              <a:gd name="connsiteY82" fmla="*/ 4013953 h 6858000"/>
              <a:gd name="connsiteX83" fmla="*/ 700443 w 1605470"/>
              <a:gd name="connsiteY83" fmla="*/ 4010511 h 6858000"/>
              <a:gd name="connsiteX84" fmla="*/ 698282 w 1605470"/>
              <a:gd name="connsiteY84" fmla="*/ 3998331 h 6858000"/>
              <a:gd name="connsiteX85" fmla="*/ 690830 w 1605470"/>
              <a:gd name="connsiteY85" fmla="*/ 3974753 h 6858000"/>
              <a:gd name="connsiteX86" fmla="*/ 692428 w 1605470"/>
              <a:gd name="connsiteY86" fmla="*/ 3969950 h 6858000"/>
              <a:gd name="connsiteX87" fmla="*/ 685850 w 1605470"/>
              <a:gd name="connsiteY87" fmla="*/ 3933779 h 6858000"/>
              <a:gd name="connsiteX88" fmla="*/ 687181 w 1605470"/>
              <a:gd name="connsiteY88" fmla="*/ 3933093 h 6858000"/>
              <a:gd name="connsiteX89" fmla="*/ 691535 w 1605470"/>
              <a:gd name="connsiteY89" fmla="*/ 3922082 h 6858000"/>
              <a:gd name="connsiteX90" fmla="*/ 696613 w 1605470"/>
              <a:gd name="connsiteY90" fmla="*/ 3901461 h 6858000"/>
              <a:gd name="connsiteX91" fmla="*/ 719207 w 1605470"/>
              <a:gd name="connsiteY91" fmla="*/ 3813873 h 6858000"/>
              <a:gd name="connsiteX92" fmla="*/ 718632 w 1605470"/>
              <a:gd name="connsiteY92" fmla="*/ 3806161 h 6858000"/>
              <a:gd name="connsiteX93" fmla="*/ 718939 w 1605470"/>
              <a:gd name="connsiteY93" fmla="*/ 3805957 h 6858000"/>
              <a:gd name="connsiteX94" fmla="*/ 718966 w 1605470"/>
              <a:gd name="connsiteY94" fmla="*/ 3797724 h 6858000"/>
              <a:gd name="connsiteX95" fmla="*/ 717581 w 1605470"/>
              <a:gd name="connsiteY95" fmla="*/ 3792098 h 6858000"/>
              <a:gd name="connsiteX96" fmla="*/ 716465 w 1605470"/>
              <a:gd name="connsiteY96" fmla="*/ 3777135 h 6858000"/>
              <a:gd name="connsiteX97" fmla="*/ 718198 w 1605470"/>
              <a:gd name="connsiteY97" fmla="*/ 3771656 h 6858000"/>
              <a:gd name="connsiteX98" fmla="*/ 721941 w 1605470"/>
              <a:gd name="connsiteY98" fmla="*/ 3769007 h 6858000"/>
              <a:gd name="connsiteX99" fmla="*/ 721407 w 1605470"/>
              <a:gd name="connsiteY99" fmla="*/ 3767709 h 6858000"/>
              <a:gd name="connsiteX100" fmla="*/ 730103 w 1605470"/>
              <a:gd name="connsiteY100" fmla="*/ 3738082 h 6858000"/>
              <a:gd name="connsiteX101" fmla="*/ 737449 w 1605470"/>
              <a:gd name="connsiteY101" fmla="*/ 3673397 h 6858000"/>
              <a:gd name="connsiteX102" fmla="*/ 736745 w 1605470"/>
              <a:gd name="connsiteY102" fmla="*/ 3637109 h 6858000"/>
              <a:gd name="connsiteX103" fmla="*/ 740188 w 1605470"/>
              <a:gd name="connsiteY103" fmla="*/ 3536883 h 6858000"/>
              <a:gd name="connsiteX104" fmla="*/ 747726 w 1605470"/>
              <a:gd name="connsiteY104" fmla="*/ 3435652 h 6858000"/>
              <a:gd name="connsiteX105" fmla="*/ 774383 w 1605470"/>
              <a:gd name="connsiteY105" fmla="*/ 3381564 h 6858000"/>
              <a:gd name="connsiteX106" fmla="*/ 774870 w 1605470"/>
              <a:gd name="connsiteY106" fmla="*/ 3375761 h 6858000"/>
              <a:gd name="connsiteX107" fmla="*/ 770510 w 1605470"/>
              <a:gd name="connsiteY107" fmla="*/ 3361844 h 6858000"/>
              <a:gd name="connsiteX108" fmla="*/ 767933 w 1605470"/>
              <a:gd name="connsiteY108" fmla="*/ 3356929 h 6858000"/>
              <a:gd name="connsiteX109" fmla="*/ 766158 w 1605470"/>
              <a:gd name="connsiteY109" fmla="*/ 3349058 h 6858000"/>
              <a:gd name="connsiteX110" fmla="*/ 766414 w 1605470"/>
              <a:gd name="connsiteY110" fmla="*/ 3348763 h 6858000"/>
              <a:gd name="connsiteX111" fmla="*/ 764166 w 1605470"/>
              <a:gd name="connsiteY111" fmla="*/ 3341588 h 6858000"/>
              <a:gd name="connsiteX112" fmla="*/ 749397 w 1605470"/>
              <a:gd name="connsiteY112" fmla="*/ 3307769 h 6858000"/>
              <a:gd name="connsiteX113" fmla="*/ 766960 w 1605470"/>
              <a:gd name="connsiteY113" fmla="*/ 3250522 h 6858000"/>
              <a:gd name="connsiteX114" fmla="*/ 767385 w 1605470"/>
              <a:gd name="connsiteY114" fmla="*/ 3229163 h 6858000"/>
              <a:gd name="connsiteX115" fmla="*/ 769208 w 1605470"/>
              <a:gd name="connsiteY115" fmla="*/ 3217217 h 6858000"/>
              <a:gd name="connsiteX116" fmla="*/ 770350 w 1605470"/>
              <a:gd name="connsiteY116" fmla="*/ 3216125 h 6858000"/>
              <a:gd name="connsiteX117" fmla="*/ 756043 w 1605470"/>
              <a:gd name="connsiteY117" fmla="*/ 3183755 h 6858000"/>
              <a:gd name="connsiteX118" fmla="*/ 756544 w 1605470"/>
              <a:gd name="connsiteY118" fmla="*/ 3178642 h 6858000"/>
              <a:gd name="connsiteX119" fmla="*/ 744144 w 1605470"/>
              <a:gd name="connsiteY119" fmla="*/ 3158586 h 6858000"/>
              <a:gd name="connsiteX120" fmla="*/ 739378 w 1605470"/>
              <a:gd name="connsiteY120" fmla="*/ 3147669 h 6858000"/>
              <a:gd name="connsiteX121" fmla="*/ 734648 w 1605470"/>
              <a:gd name="connsiteY121" fmla="*/ 3145733 h 6858000"/>
              <a:gd name="connsiteX122" fmla="*/ 729329 w 1605470"/>
              <a:gd name="connsiteY122" fmla="*/ 3129034 h 6858000"/>
              <a:gd name="connsiteX123" fmla="*/ 729994 w 1605470"/>
              <a:gd name="connsiteY123" fmla="*/ 3126682 h 6858000"/>
              <a:gd name="connsiteX124" fmla="*/ 720862 w 1605470"/>
              <a:gd name="connsiteY124" fmla="*/ 3114519 h 6858000"/>
              <a:gd name="connsiteX125" fmla="*/ 707471 w 1605470"/>
              <a:gd name="connsiteY125" fmla="*/ 3106272 h 6858000"/>
              <a:gd name="connsiteX126" fmla="*/ 680201 w 1605470"/>
              <a:gd name="connsiteY126" fmla="*/ 2958185 h 6858000"/>
              <a:gd name="connsiteX127" fmla="*/ 622815 w 1605470"/>
              <a:gd name="connsiteY127" fmla="*/ 2762989 h 6858000"/>
              <a:gd name="connsiteX128" fmla="*/ 571733 w 1605470"/>
              <a:gd name="connsiteY128" fmla="*/ 2554718 h 6858000"/>
              <a:gd name="connsiteX129" fmla="*/ 551827 w 1605470"/>
              <a:gd name="connsiteY129" fmla="*/ 2485734 h 6858000"/>
              <a:gd name="connsiteX130" fmla="*/ 542550 w 1605470"/>
              <a:gd name="connsiteY130" fmla="*/ 2447068 h 6858000"/>
              <a:gd name="connsiteX131" fmla="*/ 529511 w 1605470"/>
              <a:gd name="connsiteY131" fmla="*/ 2425819 h 6858000"/>
              <a:gd name="connsiteX132" fmla="*/ 528878 w 1605470"/>
              <a:gd name="connsiteY132" fmla="*/ 2408971 h 6858000"/>
              <a:gd name="connsiteX133" fmla="*/ 535510 w 1605470"/>
              <a:gd name="connsiteY133" fmla="*/ 2402874 h 6858000"/>
              <a:gd name="connsiteX134" fmla="*/ 538122 w 1605470"/>
              <a:gd name="connsiteY134" fmla="*/ 2381443 h 6858000"/>
              <a:gd name="connsiteX135" fmla="*/ 514451 w 1605470"/>
              <a:gd name="connsiteY135" fmla="*/ 2261920 h 6858000"/>
              <a:gd name="connsiteX136" fmla="*/ 486968 w 1605470"/>
              <a:gd name="connsiteY136" fmla="*/ 2182937 h 6858000"/>
              <a:gd name="connsiteX137" fmla="*/ 488555 w 1605470"/>
              <a:gd name="connsiteY137" fmla="*/ 2155135 h 6858000"/>
              <a:gd name="connsiteX138" fmla="*/ 486013 w 1605470"/>
              <a:gd name="connsiteY138" fmla="*/ 2118008 h 6858000"/>
              <a:gd name="connsiteX139" fmla="*/ 487006 w 1605470"/>
              <a:gd name="connsiteY139" fmla="*/ 2050531 h 6858000"/>
              <a:gd name="connsiteX140" fmla="*/ 478812 w 1605470"/>
              <a:gd name="connsiteY140" fmla="*/ 1963269 h 6858000"/>
              <a:gd name="connsiteX141" fmla="*/ 442619 w 1605470"/>
              <a:gd name="connsiteY141" fmla="*/ 1910499 h 6858000"/>
              <a:gd name="connsiteX142" fmla="*/ 446785 w 1605470"/>
              <a:gd name="connsiteY142" fmla="*/ 1903212 h 6858000"/>
              <a:gd name="connsiteX143" fmla="*/ 436547 w 1605470"/>
              <a:gd name="connsiteY143" fmla="*/ 1861531 h 6858000"/>
              <a:gd name="connsiteX144" fmla="*/ 390346 w 1605470"/>
              <a:gd name="connsiteY144" fmla="*/ 1732919 h 6858000"/>
              <a:gd name="connsiteX145" fmla="*/ 362657 w 1605470"/>
              <a:gd name="connsiteY145" fmla="*/ 1663540 h 6858000"/>
              <a:gd name="connsiteX146" fmla="*/ 361783 w 1605470"/>
              <a:gd name="connsiteY146" fmla="*/ 1615777 h 6858000"/>
              <a:gd name="connsiteX147" fmla="*/ 342578 w 1605470"/>
              <a:gd name="connsiteY147" fmla="*/ 1563678 h 6858000"/>
              <a:gd name="connsiteX148" fmla="*/ 355658 w 1605470"/>
              <a:gd name="connsiteY148" fmla="*/ 1519474 h 6858000"/>
              <a:gd name="connsiteX149" fmla="*/ 348400 w 1605470"/>
              <a:gd name="connsiteY149" fmla="*/ 1477995 h 6858000"/>
              <a:gd name="connsiteX150" fmla="*/ 334485 w 1605470"/>
              <a:gd name="connsiteY150" fmla="*/ 1373769 h 6858000"/>
              <a:gd name="connsiteX151" fmla="*/ 342792 w 1605470"/>
              <a:gd name="connsiteY151" fmla="*/ 1307086 h 6858000"/>
              <a:gd name="connsiteX152" fmla="*/ 343980 w 1605470"/>
              <a:gd name="connsiteY152" fmla="*/ 1189033 h 6858000"/>
              <a:gd name="connsiteX153" fmla="*/ 348665 w 1605470"/>
              <a:gd name="connsiteY153" fmla="*/ 1168288 h 6858000"/>
              <a:gd name="connsiteX154" fmla="*/ 340947 w 1605470"/>
              <a:gd name="connsiteY154" fmla="*/ 1142577 h 6858000"/>
              <a:gd name="connsiteX155" fmla="*/ 330253 w 1605470"/>
              <a:gd name="connsiteY155" fmla="*/ 1088484 h 6858000"/>
              <a:gd name="connsiteX156" fmla="*/ 318989 w 1605470"/>
              <a:gd name="connsiteY156" fmla="*/ 1016103 h 6858000"/>
              <a:gd name="connsiteX157" fmla="*/ 320445 w 1605470"/>
              <a:gd name="connsiteY157" fmla="*/ 932283 h 6858000"/>
              <a:gd name="connsiteX158" fmla="*/ 322681 w 1605470"/>
              <a:gd name="connsiteY158" fmla="*/ 915925 h 6858000"/>
              <a:gd name="connsiteX159" fmla="*/ 315310 w 1605470"/>
              <a:gd name="connsiteY159" fmla="*/ 896999 h 6858000"/>
              <a:gd name="connsiteX160" fmla="*/ 284718 w 1605470"/>
              <a:gd name="connsiteY160" fmla="*/ 821517 h 6858000"/>
              <a:gd name="connsiteX161" fmla="*/ 263668 w 1605470"/>
              <a:gd name="connsiteY161" fmla="*/ 751353 h 6858000"/>
              <a:gd name="connsiteX162" fmla="*/ 263226 w 1605470"/>
              <a:gd name="connsiteY162" fmla="*/ 721230 h 6858000"/>
              <a:gd name="connsiteX163" fmla="*/ 248897 w 1605470"/>
              <a:gd name="connsiteY163" fmla="*/ 681659 h 6858000"/>
              <a:gd name="connsiteX164" fmla="*/ 234316 w 1605470"/>
              <a:gd name="connsiteY164" fmla="*/ 635218 h 6858000"/>
              <a:gd name="connsiteX165" fmla="*/ 239327 w 1605470"/>
              <a:gd name="connsiteY165" fmla="*/ 613763 h 6858000"/>
              <a:gd name="connsiteX166" fmla="*/ 225269 w 1605470"/>
              <a:gd name="connsiteY166" fmla="*/ 598582 h 6858000"/>
              <a:gd name="connsiteX167" fmla="*/ 224950 w 1605470"/>
              <a:gd name="connsiteY167" fmla="*/ 576846 h 6858000"/>
              <a:gd name="connsiteX168" fmla="*/ 204576 w 1605470"/>
              <a:gd name="connsiteY168" fmla="*/ 530055 h 6858000"/>
              <a:gd name="connsiteX169" fmla="*/ 219064 w 1605470"/>
              <a:gd name="connsiteY169" fmla="*/ 469651 h 6858000"/>
              <a:gd name="connsiteX170" fmla="*/ 195012 w 1605470"/>
              <a:gd name="connsiteY170" fmla="*/ 448559 h 6858000"/>
              <a:gd name="connsiteX171" fmla="*/ 201434 w 1605470"/>
              <a:gd name="connsiteY171" fmla="*/ 441529 h 6858000"/>
              <a:gd name="connsiteX172" fmla="*/ 200655 w 1605470"/>
              <a:gd name="connsiteY172" fmla="*/ 428927 h 6858000"/>
              <a:gd name="connsiteX173" fmla="*/ 190059 w 1605470"/>
              <a:gd name="connsiteY173" fmla="*/ 430161 h 6858000"/>
              <a:gd name="connsiteX174" fmla="*/ 167079 w 1605470"/>
              <a:gd name="connsiteY174" fmla="*/ 367211 h 6858000"/>
              <a:gd name="connsiteX175" fmla="*/ 124571 w 1605470"/>
              <a:gd name="connsiteY175" fmla="*/ 302178 h 6858000"/>
              <a:gd name="connsiteX176" fmla="*/ 103243 w 1605470"/>
              <a:gd name="connsiteY176" fmla="*/ 211375 h 6858000"/>
              <a:gd name="connsiteX177" fmla="*/ 94571 w 1605470"/>
              <a:gd name="connsiteY177" fmla="*/ 184179 h 6858000"/>
              <a:gd name="connsiteX178" fmla="*/ 13437 w 1605470"/>
              <a:gd name="connsiteY178" fmla="*/ 19287 h 6858000"/>
              <a:gd name="connsiteX179" fmla="*/ 0 w 1605470"/>
              <a:gd name="connsiteY17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380910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385303 w 1605470"/>
              <a:gd name="connsiteY32" fmla="*/ 6171970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35123 w 1605470"/>
              <a:gd name="connsiteY31" fmla="*/ 6315613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41730 w 1605470"/>
              <a:gd name="connsiteY30" fmla="*/ 6331735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89472 w 1605470"/>
              <a:gd name="connsiteY35" fmla="*/ 5732419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12623 w 1605470"/>
              <a:gd name="connsiteY36" fmla="*/ 5685392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26609 w 1605470"/>
              <a:gd name="connsiteY39" fmla="*/ 5617081 h 6858000"/>
              <a:gd name="connsiteX40" fmla="*/ 531653 w 1605470"/>
              <a:gd name="connsiteY40" fmla="*/ 5604904 h 6858000"/>
              <a:gd name="connsiteX41" fmla="*/ 539863 w 1605470"/>
              <a:gd name="connsiteY41" fmla="*/ 5604298 h 6858000"/>
              <a:gd name="connsiteX42" fmla="*/ 552319 w 1605470"/>
              <a:gd name="connsiteY42" fmla="*/ 5587997 h 6858000"/>
              <a:gd name="connsiteX43" fmla="*/ 559710 w 1605470"/>
              <a:gd name="connsiteY43" fmla="*/ 5564796 h 6858000"/>
              <a:gd name="connsiteX44" fmla="*/ 587214 w 1605470"/>
              <a:gd name="connsiteY44" fmla="*/ 5451511 h 6858000"/>
              <a:gd name="connsiteX45" fmla="*/ 608019 w 1605470"/>
              <a:gd name="connsiteY45" fmla="*/ 5385461 h 6858000"/>
              <a:gd name="connsiteX46" fmla="*/ 622750 w 1605470"/>
              <a:gd name="connsiteY46" fmla="*/ 5363084 h 6858000"/>
              <a:gd name="connsiteX47" fmla="*/ 638731 w 1605470"/>
              <a:gd name="connsiteY47" fmla="*/ 5330009 h 6858000"/>
              <a:gd name="connsiteX48" fmla="*/ 672224 w 1605470"/>
              <a:gd name="connsiteY48" fmla="*/ 5273739 h 6858000"/>
              <a:gd name="connsiteX49" fmla="*/ 681823 w 1605470"/>
              <a:gd name="connsiteY49" fmla="*/ 5241779 h 6858000"/>
              <a:gd name="connsiteX50" fmla="*/ 693049 w 1605470"/>
              <a:gd name="connsiteY50" fmla="*/ 5225268 h 6858000"/>
              <a:gd name="connsiteX51" fmla="*/ 694069 w 1605470"/>
              <a:gd name="connsiteY51" fmla="*/ 5217684 h 6858000"/>
              <a:gd name="connsiteX52" fmla="*/ 701410 w 1605470"/>
              <a:gd name="connsiteY52" fmla="*/ 5193377 h 6858000"/>
              <a:gd name="connsiteX53" fmla="*/ 704713 w 1605470"/>
              <a:gd name="connsiteY53" fmla="*/ 5179288 h 6858000"/>
              <a:gd name="connsiteX54" fmla="*/ 705697 w 1605470"/>
              <a:gd name="connsiteY54" fmla="*/ 5173621 h 6858000"/>
              <a:gd name="connsiteX55" fmla="*/ 701331 w 1605470"/>
              <a:gd name="connsiteY55" fmla="*/ 5159961 h 6858000"/>
              <a:gd name="connsiteX56" fmla="*/ 708008 w 1605470"/>
              <a:gd name="connsiteY56" fmla="*/ 5144295 h 6858000"/>
              <a:gd name="connsiteX57" fmla="*/ 704941 w 1605470"/>
              <a:gd name="connsiteY57" fmla="*/ 5125185 h 6858000"/>
              <a:gd name="connsiteX58" fmla="*/ 711771 w 1605470"/>
              <a:gd name="connsiteY58" fmla="*/ 5121884 h 6858000"/>
              <a:gd name="connsiteX59" fmla="*/ 721092 w 1605470"/>
              <a:gd name="connsiteY59" fmla="*/ 5108383 h 6858000"/>
              <a:gd name="connsiteX60" fmla="*/ 717045 w 1605470"/>
              <a:gd name="connsiteY60" fmla="*/ 5094705 h 6858000"/>
              <a:gd name="connsiteX61" fmla="*/ 718807 w 1605470"/>
              <a:gd name="connsiteY61" fmla="*/ 5067850 h 6858000"/>
              <a:gd name="connsiteX62" fmla="*/ 721538 w 1605470"/>
              <a:gd name="connsiteY62" fmla="*/ 5060861 h 6858000"/>
              <a:gd name="connsiteX63" fmla="*/ 718242 w 1605470"/>
              <a:gd name="connsiteY63" fmla="*/ 5034192 h 6858000"/>
              <a:gd name="connsiteX64" fmla="*/ 719796 w 1605470"/>
              <a:gd name="connsiteY64" fmla="*/ 4993030 h 6858000"/>
              <a:gd name="connsiteX65" fmla="*/ 726705 w 1605470"/>
              <a:gd name="connsiteY65" fmla="*/ 4946844 h 6858000"/>
              <a:gd name="connsiteX66" fmla="*/ 722561 w 1605470"/>
              <a:gd name="connsiteY66" fmla="*/ 4932692 h 6858000"/>
              <a:gd name="connsiteX67" fmla="*/ 724935 w 1605470"/>
              <a:gd name="connsiteY67" fmla="*/ 4821504 h 6858000"/>
              <a:gd name="connsiteX68" fmla="*/ 732118 w 1605470"/>
              <a:gd name="connsiteY68" fmla="*/ 4801535 h 6858000"/>
              <a:gd name="connsiteX69" fmla="*/ 739787 w 1605470"/>
              <a:gd name="connsiteY69" fmla="*/ 4797794 h 6858000"/>
              <a:gd name="connsiteX70" fmla="*/ 741081 w 1605470"/>
              <a:gd name="connsiteY70" fmla="*/ 4784526 h 6858000"/>
              <a:gd name="connsiteX71" fmla="*/ 742865 w 1605470"/>
              <a:gd name="connsiteY71" fmla="*/ 4781211 h 6858000"/>
              <a:gd name="connsiteX72" fmla="*/ 751652 w 1605470"/>
              <a:gd name="connsiteY72" fmla="*/ 4761984 h 6858000"/>
              <a:gd name="connsiteX73" fmla="*/ 747700 w 1605470"/>
              <a:gd name="connsiteY73" fmla="*/ 4690749 h 6858000"/>
              <a:gd name="connsiteX74" fmla="*/ 743180 w 1605470"/>
              <a:gd name="connsiteY74" fmla="*/ 4613201 h 6858000"/>
              <a:gd name="connsiteX75" fmla="*/ 738263 w 1605470"/>
              <a:gd name="connsiteY75" fmla="*/ 4444346 h 6858000"/>
              <a:gd name="connsiteX76" fmla="*/ 756542 w 1605470"/>
              <a:gd name="connsiteY76" fmla="*/ 4350346 h 6858000"/>
              <a:gd name="connsiteX77" fmla="*/ 715481 w 1605470"/>
              <a:gd name="connsiteY77" fmla="*/ 4214165 h 6858000"/>
              <a:gd name="connsiteX78" fmla="*/ 719554 w 1605470"/>
              <a:gd name="connsiteY78" fmla="*/ 4090296 h 6858000"/>
              <a:gd name="connsiteX79" fmla="*/ 704810 w 1605470"/>
              <a:gd name="connsiteY79" fmla="*/ 4033999 h 6858000"/>
              <a:gd name="connsiteX80" fmla="*/ 705959 w 1605470"/>
              <a:gd name="connsiteY80" fmla="*/ 4031933 h 6858000"/>
              <a:gd name="connsiteX81" fmla="*/ 704535 w 1605470"/>
              <a:gd name="connsiteY81" fmla="*/ 4013953 h 6858000"/>
              <a:gd name="connsiteX82" fmla="*/ 700443 w 1605470"/>
              <a:gd name="connsiteY82" fmla="*/ 4010511 h 6858000"/>
              <a:gd name="connsiteX83" fmla="*/ 698282 w 1605470"/>
              <a:gd name="connsiteY83" fmla="*/ 3998331 h 6858000"/>
              <a:gd name="connsiteX84" fmla="*/ 690830 w 1605470"/>
              <a:gd name="connsiteY84" fmla="*/ 3974753 h 6858000"/>
              <a:gd name="connsiteX85" fmla="*/ 692428 w 1605470"/>
              <a:gd name="connsiteY85" fmla="*/ 3969950 h 6858000"/>
              <a:gd name="connsiteX86" fmla="*/ 685850 w 1605470"/>
              <a:gd name="connsiteY86" fmla="*/ 3933779 h 6858000"/>
              <a:gd name="connsiteX87" fmla="*/ 687181 w 1605470"/>
              <a:gd name="connsiteY87" fmla="*/ 3933093 h 6858000"/>
              <a:gd name="connsiteX88" fmla="*/ 691535 w 1605470"/>
              <a:gd name="connsiteY88" fmla="*/ 3922082 h 6858000"/>
              <a:gd name="connsiteX89" fmla="*/ 696613 w 1605470"/>
              <a:gd name="connsiteY89" fmla="*/ 3901461 h 6858000"/>
              <a:gd name="connsiteX90" fmla="*/ 719207 w 1605470"/>
              <a:gd name="connsiteY90" fmla="*/ 3813873 h 6858000"/>
              <a:gd name="connsiteX91" fmla="*/ 718632 w 1605470"/>
              <a:gd name="connsiteY91" fmla="*/ 3806161 h 6858000"/>
              <a:gd name="connsiteX92" fmla="*/ 718939 w 1605470"/>
              <a:gd name="connsiteY92" fmla="*/ 3805957 h 6858000"/>
              <a:gd name="connsiteX93" fmla="*/ 718966 w 1605470"/>
              <a:gd name="connsiteY93" fmla="*/ 3797724 h 6858000"/>
              <a:gd name="connsiteX94" fmla="*/ 717581 w 1605470"/>
              <a:gd name="connsiteY94" fmla="*/ 3792098 h 6858000"/>
              <a:gd name="connsiteX95" fmla="*/ 716465 w 1605470"/>
              <a:gd name="connsiteY95" fmla="*/ 3777135 h 6858000"/>
              <a:gd name="connsiteX96" fmla="*/ 718198 w 1605470"/>
              <a:gd name="connsiteY96" fmla="*/ 3771656 h 6858000"/>
              <a:gd name="connsiteX97" fmla="*/ 721941 w 1605470"/>
              <a:gd name="connsiteY97" fmla="*/ 3769007 h 6858000"/>
              <a:gd name="connsiteX98" fmla="*/ 721407 w 1605470"/>
              <a:gd name="connsiteY98" fmla="*/ 3767709 h 6858000"/>
              <a:gd name="connsiteX99" fmla="*/ 730103 w 1605470"/>
              <a:gd name="connsiteY99" fmla="*/ 3738082 h 6858000"/>
              <a:gd name="connsiteX100" fmla="*/ 737449 w 1605470"/>
              <a:gd name="connsiteY100" fmla="*/ 3673397 h 6858000"/>
              <a:gd name="connsiteX101" fmla="*/ 736745 w 1605470"/>
              <a:gd name="connsiteY101" fmla="*/ 3637109 h 6858000"/>
              <a:gd name="connsiteX102" fmla="*/ 740188 w 1605470"/>
              <a:gd name="connsiteY102" fmla="*/ 3536883 h 6858000"/>
              <a:gd name="connsiteX103" fmla="*/ 747726 w 1605470"/>
              <a:gd name="connsiteY103" fmla="*/ 3435652 h 6858000"/>
              <a:gd name="connsiteX104" fmla="*/ 774383 w 1605470"/>
              <a:gd name="connsiteY104" fmla="*/ 3381564 h 6858000"/>
              <a:gd name="connsiteX105" fmla="*/ 774870 w 1605470"/>
              <a:gd name="connsiteY105" fmla="*/ 3375761 h 6858000"/>
              <a:gd name="connsiteX106" fmla="*/ 770510 w 1605470"/>
              <a:gd name="connsiteY106" fmla="*/ 3361844 h 6858000"/>
              <a:gd name="connsiteX107" fmla="*/ 767933 w 1605470"/>
              <a:gd name="connsiteY107" fmla="*/ 3356929 h 6858000"/>
              <a:gd name="connsiteX108" fmla="*/ 766158 w 1605470"/>
              <a:gd name="connsiteY108" fmla="*/ 3349058 h 6858000"/>
              <a:gd name="connsiteX109" fmla="*/ 766414 w 1605470"/>
              <a:gd name="connsiteY109" fmla="*/ 3348763 h 6858000"/>
              <a:gd name="connsiteX110" fmla="*/ 764166 w 1605470"/>
              <a:gd name="connsiteY110" fmla="*/ 3341588 h 6858000"/>
              <a:gd name="connsiteX111" fmla="*/ 749397 w 1605470"/>
              <a:gd name="connsiteY111" fmla="*/ 3307769 h 6858000"/>
              <a:gd name="connsiteX112" fmla="*/ 766960 w 1605470"/>
              <a:gd name="connsiteY112" fmla="*/ 3250522 h 6858000"/>
              <a:gd name="connsiteX113" fmla="*/ 767385 w 1605470"/>
              <a:gd name="connsiteY113" fmla="*/ 3229163 h 6858000"/>
              <a:gd name="connsiteX114" fmla="*/ 769208 w 1605470"/>
              <a:gd name="connsiteY114" fmla="*/ 3217217 h 6858000"/>
              <a:gd name="connsiteX115" fmla="*/ 770350 w 1605470"/>
              <a:gd name="connsiteY115" fmla="*/ 3216125 h 6858000"/>
              <a:gd name="connsiteX116" fmla="*/ 756043 w 1605470"/>
              <a:gd name="connsiteY116" fmla="*/ 3183755 h 6858000"/>
              <a:gd name="connsiteX117" fmla="*/ 756544 w 1605470"/>
              <a:gd name="connsiteY117" fmla="*/ 3178642 h 6858000"/>
              <a:gd name="connsiteX118" fmla="*/ 744144 w 1605470"/>
              <a:gd name="connsiteY118" fmla="*/ 3158586 h 6858000"/>
              <a:gd name="connsiteX119" fmla="*/ 739378 w 1605470"/>
              <a:gd name="connsiteY119" fmla="*/ 3147669 h 6858000"/>
              <a:gd name="connsiteX120" fmla="*/ 734648 w 1605470"/>
              <a:gd name="connsiteY120" fmla="*/ 3145733 h 6858000"/>
              <a:gd name="connsiteX121" fmla="*/ 729329 w 1605470"/>
              <a:gd name="connsiteY121" fmla="*/ 3129034 h 6858000"/>
              <a:gd name="connsiteX122" fmla="*/ 729994 w 1605470"/>
              <a:gd name="connsiteY122" fmla="*/ 3126682 h 6858000"/>
              <a:gd name="connsiteX123" fmla="*/ 720862 w 1605470"/>
              <a:gd name="connsiteY123" fmla="*/ 3114519 h 6858000"/>
              <a:gd name="connsiteX124" fmla="*/ 707471 w 1605470"/>
              <a:gd name="connsiteY124" fmla="*/ 3106272 h 6858000"/>
              <a:gd name="connsiteX125" fmla="*/ 680201 w 1605470"/>
              <a:gd name="connsiteY125" fmla="*/ 2958185 h 6858000"/>
              <a:gd name="connsiteX126" fmla="*/ 622815 w 1605470"/>
              <a:gd name="connsiteY126" fmla="*/ 2762989 h 6858000"/>
              <a:gd name="connsiteX127" fmla="*/ 571733 w 1605470"/>
              <a:gd name="connsiteY127" fmla="*/ 2554718 h 6858000"/>
              <a:gd name="connsiteX128" fmla="*/ 551827 w 1605470"/>
              <a:gd name="connsiteY128" fmla="*/ 2485734 h 6858000"/>
              <a:gd name="connsiteX129" fmla="*/ 542550 w 1605470"/>
              <a:gd name="connsiteY129" fmla="*/ 2447068 h 6858000"/>
              <a:gd name="connsiteX130" fmla="*/ 529511 w 1605470"/>
              <a:gd name="connsiteY130" fmla="*/ 2425819 h 6858000"/>
              <a:gd name="connsiteX131" fmla="*/ 528878 w 1605470"/>
              <a:gd name="connsiteY131" fmla="*/ 2408971 h 6858000"/>
              <a:gd name="connsiteX132" fmla="*/ 535510 w 1605470"/>
              <a:gd name="connsiteY132" fmla="*/ 2402874 h 6858000"/>
              <a:gd name="connsiteX133" fmla="*/ 538122 w 1605470"/>
              <a:gd name="connsiteY133" fmla="*/ 2381443 h 6858000"/>
              <a:gd name="connsiteX134" fmla="*/ 514451 w 1605470"/>
              <a:gd name="connsiteY134" fmla="*/ 2261920 h 6858000"/>
              <a:gd name="connsiteX135" fmla="*/ 486968 w 1605470"/>
              <a:gd name="connsiteY135" fmla="*/ 2182937 h 6858000"/>
              <a:gd name="connsiteX136" fmla="*/ 488555 w 1605470"/>
              <a:gd name="connsiteY136" fmla="*/ 2155135 h 6858000"/>
              <a:gd name="connsiteX137" fmla="*/ 486013 w 1605470"/>
              <a:gd name="connsiteY137" fmla="*/ 2118008 h 6858000"/>
              <a:gd name="connsiteX138" fmla="*/ 487006 w 1605470"/>
              <a:gd name="connsiteY138" fmla="*/ 2050531 h 6858000"/>
              <a:gd name="connsiteX139" fmla="*/ 478812 w 1605470"/>
              <a:gd name="connsiteY139" fmla="*/ 1963269 h 6858000"/>
              <a:gd name="connsiteX140" fmla="*/ 442619 w 1605470"/>
              <a:gd name="connsiteY140" fmla="*/ 1910499 h 6858000"/>
              <a:gd name="connsiteX141" fmla="*/ 446785 w 1605470"/>
              <a:gd name="connsiteY141" fmla="*/ 1903212 h 6858000"/>
              <a:gd name="connsiteX142" fmla="*/ 436547 w 1605470"/>
              <a:gd name="connsiteY142" fmla="*/ 1861531 h 6858000"/>
              <a:gd name="connsiteX143" fmla="*/ 390346 w 1605470"/>
              <a:gd name="connsiteY143" fmla="*/ 1732919 h 6858000"/>
              <a:gd name="connsiteX144" fmla="*/ 362657 w 1605470"/>
              <a:gd name="connsiteY144" fmla="*/ 1663540 h 6858000"/>
              <a:gd name="connsiteX145" fmla="*/ 361783 w 1605470"/>
              <a:gd name="connsiteY145" fmla="*/ 1615777 h 6858000"/>
              <a:gd name="connsiteX146" fmla="*/ 342578 w 1605470"/>
              <a:gd name="connsiteY146" fmla="*/ 1563678 h 6858000"/>
              <a:gd name="connsiteX147" fmla="*/ 355658 w 1605470"/>
              <a:gd name="connsiteY147" fmla="*/ 1519474 h 6858000"/>
              <a:gd name="connsiteX148" fmla="*/ 348400 w 1605470"/>
              <a:gd name="connsiteY148" fmla="*/ 1477995 h 6858000"/>
              <a:gd name="connsiteX149" fmla="*/ 334485 w 1605470"/>
              <a:gd name="connsiteY149" fmla="*/ 1373769 h 6858000"/>
              <a:gd name="connsiteX150" fmla="*/ 342792 w 1605470"/>
              <a:gd name="connsiteY150" fmla="*/ 1307086 h 6858000"/>
              <a:gd name="connsiteX151" fmla="*/ 343980 w 1605470"/>
              <a:gd name="connsiteY151" fmla="*/ 1189033 h 6858000"/>
              <a:gd name="connsiteX152" fmla="*/ 348665 w 1605470"/>
              <a:gd name="connsiteY152" fmla="*/ 1168288 h 6858000"/>
              <a:gd name="connsiteX153" fmla="*/ 340947 w 1605470"/>
              <a:gd name="connsiteY153" fmla="*/ 1142577 h 6858000"/>
              <a:gd name="connsiteX154" fmla="*/ 330253 w 1605470"/>
              <a:gd name="connsiteY154" fmla="*/ 1088484 h 6858000"/>
              <a:gd name="connsiteX155" fmla="*/ 318989 w 1605470"/>
              <a:gd name="connsiteY155" fmla="*/ 1016103 h 6858000"/>
              <a:gd name="connsiteX156" fmla="*/ 320445 w 1605470"/>
              <a:gd name="connsiteY156" fmla="*/ 932283 h 6858000"/>
              <a:gd name="connsiteX157" fmla="*/ 322681 w 1605470"/>
              <a:gd name="connsiteY157" fmla="*/ 915925 h 6858000"/>
              <a:gd name="connsiteX158" fmla="*/ 315310 w 1605470"/>
              <a:gd name="connsiteY158" fmla="*/ 896999 h 6858000"/>
              <a:gd name="connsiteX159" fmla="*/ 284718 w 1605470"/>
              <a:gd name="connsiteY159" fmla="*/ 821517 h 6858000"/>
              <a:gd name="connsiteX160" fmla="*/ 263668 w 1605470"/>
              <a:gd name="connsiteY160" fmla="*/ 751353 h 6858000"/>
              <a:gd name="connsiteX161" fmla="*/ 263226 w 1605470"/>
              <a:gd name="connsiteY161" fmla="*/ 721230 h 6858000"/>
              <a:gd name="connsiteX162" fmla="*/ 248897 w 1605470"/>
              <a:gd name="connsiteY162" fmla="*/ 681659 h 6858000"/>
              <a:gd name="connsiteX163" fmla="*/ 234316 w 1605470"/>
              <a:gd name="connsiteY163" fmla="*/ 635218 h 6858000"/>
              <a:gd name="connsiteX164" fmla="*/ 239327 w 1605470"/>
              <a:gd name="connsiteY164" fmla="*/ 613763 h 6858000"/>
              <a:gd name="connsiteX165" fmla="*/ 225269 w 1605470"/>
              <a:gd name="connsiteY165" fmla="*/ 598582 h 6858000"/>
              <a:gd name="connsiteX166" fmla="*/ 224950 w 1605470"/>
              <a:gd name="connsiteY166" fmla="*/ 576846 h 6858000"/>
              <a:gd name="connsiteX167" fmla="*/ 204576 w 1605470"/>
              <a:gd name="connsiteY167" fmla="*/ 530055 h 6858000"/>
              <a:gd name="connsiteX168" fmla="*/ 219064 w 1605470"/>
              <a:gd name="connsiteY168" fmla="*/ 469651 h 6858000"/>
              <a:gd name="connsiteX169" fmla="*/ 195012 w 1605470"/>
              <a:gd name="connsiteY169" fmla="*/ 448559 h 6858000"/>
              <a:gd name="connsiteX170" fmla="*/ 201434 w 1605470"/>
              <a:gd name="connsiteY170" fmla="*/ 441529 h 6858000"/>
              <a:gd name="connsiteX171" fmla="*/ 200655 w 1605470"/>
              <a:gd name="connsiteY171" fmla="*/ 428927 h 6858000"/>
              <a:gd name="connsiteX172" fmla="*/ 190059 w 1605470"/>
              <a:gd name="connsiteY172" fmla="*/ 430161 h 6858000"/>
              <a:gd name="connsiteX173" fmla="*/ 167079 w 1605470"/>
              <a:gd name="connsiteY173" fmla="*/ 367211 h 6858000"/>
              <a:gd name="connsiteX174" fmla="*/ 124571 w 1605470"/>
              <a:gd name="connsiteY174" fmla="*/ 302178 h 6858000"/>
              <a:gd name="connsiteX175" fmla="*/ 103243 w 1605470"/>
              <a:gd name="connsiteY175" fmla="*/ 211375 h 6858000"/>
              <a:gd name="connsiteX176" fmla="*/ 94571 w 1605470"/>
              <a:gd name="connsiteY176" fmla="*/ 184179 h 6858000"/>
              <a:gd name="connsiteX177" fmla="*/ 13437 w 1605470"/>
              <a:gd name="connsiteY177" fmla="*/ 19287 h 6858000"/>
              <a:gd name="connsiteX178" fmla="*/ 0 w 1605470"/>
              <a:gd name="connsiteY17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10261 w 1605470"/>
              <a:gd name="connsiteY37" fmla="*/ 5634527 h 6858000"/>
              <a:gd name="connsiteX38" fmla="*/ 523992 w 1605470"/>
              <a:gd name="connsiteY38" fmla="*/ 5619557 h 6858000"/>
              <a:gd name="connsiteX39" fmla="*/ 531653 w 1605470"/>
              <a:gd name="connsiteY39" fmla="*/ 5604904 h 6858000"/>
              <a:gd name="connsiteX40" fmla="*/ 539863 w 1605470"/>
              <a:gd name="connsiteY40" fmla="*/ 5604298 h 6858000"/>
              <a:gd name="connsiteX41" fmla="*/ 552319 w 1605470"/>
              <a:gd name="connsiteY41" fmla="*/ 5587997 h 6858000"/>
              <a:gd name="connsiteX42" fmla="*/ 559710 w 1605470"/>
              <a:gd name="connsiteY42" fmla="*/ 5564796 h 6858000"/>
              <a:gd name="connsiteX43" fmla="*/ 587214 w 1605470"/>
              <a:gd name="connsiteY43" fmla="*/ 5451511 h 6858000"/>
              <a:gd name="connsiteX44" fmla="*/ 608019 w 1605470"/>
              <a:gd name="connsiteY44" fmla="*/ 5385461 h 6858000"/>
              <a:gd name="connsiteX45" fmla="*/ 622750 w 1605470"/>
              <a:gd name="connsiteY45" fmla="*/ 5363084 h 6858000"/>
              <a:gd name="connsiteX46" fmla="*/ 638731 w 1605470"/>
              <a:gd name="connsiteY46" fmla="*/ 5330009 h 6858000"/>
              <a:gd name="connsiteX47" fmla="*/ 672224 w 1605470"/>
              <a:gd name="connsiteY47" fmla="*/ 5273739 h 6858000"/>
              <a:gd name="connsiteX48" fmla="*/ 681823 w 1605470"/>
              <a:gd name="connsiteY48" fmla="*/ 5241779 h 6858000"/>
              <a:gd name="connsiteX49" fmla="*/ 693049 w 1605470"/>
              <a:gd name="connsiteY49" fmla="*/ 5225268 h 6858000"/>
              <a:gd name="connsiteX50" fmla="*/ 694069 w 1605470"/>
              <a:gd name="connsiteY50" fmla="*/ 5217684 h 6858000"/>
              <a:gd name="connsiteX51" fmla="*/ 701410 w 1605470"/>
              <a:gd name="connsiteY51" fmla="*/ 5193377 h 6858000"/>
              <a:gd name="connsiteX52" fmla="*/ 704713 w 1605470"/>
              <a:gd name="connsiteY52" fmla="*/ 5179288 h 6858000"/>
              <a:gd name="connsiteX53" fmla="*/ 705697 w 1605470"/>
              <a:gd name="connsiteY53" fmla="*/ 5173621 h 6858000"/>
              <a:gd name="connsiteX54" fmla="*/ 701331 w 1605470"/>
              <a:gd name="connsiteY54" fmla="*/ 5159961 h 6858000"/>
              <a:gd name="connsiteX55" fmla="*/ 708008 w 1605470"/>
              <a:gd name="connsiteY55" fmla="*/ 5144295 h 6858000"/>
              <a:gd name="connsiteX56" fmla="*/ 704941 w 1605470"/>
              <a:gd name="connsiteY56" fmla="*/ 5125185 h 6858000"/>
              <a:gd name="connsiteX57" fmla="*/ 711771 w 1605470"/>
              <a:gd name="connsiteY57" fmla="*/ 5121884 h 6858000"/>
              <a:gd name="connsiteX58" fmla="*/ 721092 w 1605470"/>
              <a:gd name="connsiteY58" fmla="*/ 5108383 h 6858000"/>
              <a:gd name="connsiteX59" fmla="*/ 717045 w 1605470"/>
              <a:gd name="connsiteY59" fmla="*/ 5094705 h 6858000"/>
              <a:gd name="connsiteX60" fmla="*/ 718807 w 1605470"/>
              <a:gd name="connsiteY60" fmla="*/ 5067850 h 6858000"/>
              <a:gd name="connsiteX61" fmla="*/ 721538 w 1605470"/>
              <a:gd name="connsiteY61" fmla="*/ 5060861 h 6858000"/>
              <a:gd name="connsiteX62" fmla="*/ 718242 w 1605470"/>
              <a:gd name="connsiteY62" fmla="*/ 5034192 h 6858000"/>
              <a:gd name="connsiteX63" fmla="*/ 719796 w 1605470"/>
              <a:gd name="connsiteY63" fmla="*/ 4993030 h 6858000"/>
              <a:gd name="connsiteX64" fmla="*/ 726705 w 1605470"/>
              <a:gd name="connsiteY64" fmla="*/ 4946844 h 6858000"/>
              <a:gd name="connsiteX65" fmla="*/ 722561 w 1605470"/>
              <a:gd name="connsiteY65" fmla="*/ 4932692 h 6858000"/>
              <a:gd name="connsiteX66" fmla="*/ 724935 w 1605470"/>
              <a:gd name="connsiteY66" fmla="*/ 4821504 h 6858000"/>
              <a:gd name="connsiteX67" fmla="*/ 732118 w 1605470"/>
              <a:gd name="connsiteY67" fmla="*/ 4801535 h 6858000"/>
              <a:gd name="connsiteX68" fmla="*/ 739787 w 1605470"/>
              <a:gd name="connsiteY68" fmla="*/ 4797794 h 6858000"/>
              <a:gd name="connsiteX69" fmla="*/ 741081 w 1605470"/>
              <a:gd name="connsiteY69" fmla="*/ 4784526 h 6858000"/>
              <a:gd name="connsiteX70" fmla="*/ 742865 w 1605470"/>
              <a:gd name="connsiteY70" fmla="*/ 4781211 h 6858000"/>
              <a:gd name="connsiteX71" fmla="*/ 751652 w 1605470"/>
              <a:gd name="connsiteY71" fmla="*/ 4761984 h 6858000"/>
              <a:gd name="connsiteX72" fmla="*/ 747700 w 1605470"/>
              <a:gd name="connsiteY72" fmla="*/ 4690749 h 6858000"/>
              <a:gd name="connsiteX73" fmla="*/ 743180 w 1605470"/>
              <a:gd name="connsiteY73" fmla="*/ 4613201 h 6858000"/>
              <a:gd name="connsiteX74" fmla="*/ 738263 w 1605470"/>
              <a:gd name="connsiteY74" fmla="*/ 4444346 h 6858000"/>
              <a:gd name="connsiteX75" fmla="*/ 756542 w 1605470"/>
              <a:gd name="connsiteY75" fmla="*/ 4350346 h 6858000"/>
              <a:gd name="connsiteX76" fmla="*/ 715481 w 1605470"/>
              <a:gd name="connsiteY76" fmla="*/ 4214165 h 6858000"/>
              <a:gd name="connsiteX77" fmla="*/ 719554 w 1605470"/>
              <a:gd name="connsiteY77" fmla="*/ 4090296 h 6858000"/>
              <a:gd name="connsiteX78" fmla="*/ 704810 w 1605470"/>
              <a:gd name="connsiteY78" fmla="*/ 4033999 h 6858000"/>
              <a:gd name="connsiteX79" fmla="*/ 705959 w 1605470"/>
              <a:gd name="connsiteY79" fmla="*/ 4031933 h 6858000"/>
              <a:gd name="connsiteX80" fmla="*/ 704535 w 1605470"/>
              <a:gd name="connsiteY80" fmla="*/ 4013953 h 6858000"/>
              <a:gd name="connsiteX81" fmla="*/ 700443 w 1605470"/>
              <a:gd name="connsiteY81" fmla="*/ 4010511 h 6858000"/>
              <a:gd name="connsiteX82" fmla="*/ 698282 w 1605470"/>
              <a:gd name="connsiteY82" fmla="*/ 3998331 h 6858000"/>
              <a:gd name="connsiteX83" fmla="*/ 690830 w 1605470"/>
              <a:gd name="connsiteY83" fmla="*/ 3974753 h 6858000"/>
              <a:gd name="connsiteX84" fmla="*/ 692428 w 1605470"/>
              <a:gd name="connsiteY84" fmla="*/ 3969950 h 6858000"/>
              <a:gd name="connsiteX85" fmla="*/ 685850 w 1605470"/>
              <a:gd name="connsiteY85" fmla="*/ 3933779 h 6858000"/>
              <a:gd name="connsiteX86" fmla="*/ 687181 w 1605470"/>
              <a:gd name="connsiteY86" fmla="*/ 3933093 h 6858000"/>
              <a:gd name="connsiteX87" fmla="*/ 691535 w 1605470"/>
              <a:gd name="connsiteY87" fmla="*/ 3922082 h 6858000"/>
              <a:gd name="connsiteX88" fmla="*/ 696613 w 1605470"/>
              <a:gd name="connsiteY88" fmla="*/ 3901461 h 6858000"/>
              <a:gd name="connsiteX89" fmla="*/ 719207 w 1605470"/>
              <a:gd name="connsiteY89" fmla="*/ 3813873 h 6858000"/>
              <a:gd name="connsiteX90" fmla="*/ 718632 w 1605470"/>
              <a:gd name="connsiteY90" fmla="*/ 3806161 h 6858000"/>
              <a:gd name="connsiteX91" fmla="*/ 718939 w 1605470"/>
              <a:gd name="connsiteY91" fmla="*/ 3805957 h 6858000"/>
              <a:gd name="connsiteX92" fmla="*/ 718966 w 1605470"/>
              <a:gd name="connsiteY92" fmla="*/ 3797724 h 6858000"/>
              <a:gd name="connsiteX93" fmla="*/ 717581 w 1605470"/>
              <a:gd name="connsiteY93" fmla="*/ 3792098 h 6858000"/>
              <a:gd name="connsiteX94" fmla="*/ 716465 w 1605470"/>
              <a:gd name="connsiteY94" fmla="*/ 3777135 h 6858000"/>
              <a:gd name="connsiteX95" fmla="*/ 718198 w 1605470"/>
              <a:gd name="connsiteY95" fmla="*/ 3771656 h 6858000"/>
              <a:gd name="connsiteX96" fmla="*/ 721941 w 1605470"/>
              <a:gd name="connsiteY96" fmla="*/ 3769007 h 6858000"/>
              <a:gd name="connsiteX97" fmla="*/ 721407 w 1605470"/>
              <a:gd name="connsiteY97" fmla="*/ 3767709 h 6858000"/>
              <a:gd name="connsiteX98" fmla="*/ 730103 w 1605470"/>
              <a:gd name="connsiteY98" fmla="*/ 3738082 h 6858000"/>
              <a:gd name="connsiteX99" fmla="*/ 737449 w 1605470"/>
              <a:gd name="connsiteY99" fmla="*/ 3673397 h 6858000"/>
              <a:gd name="connsiteX100" fmla="*/ 736745 w 1605470"/>
              <a:gd name="connsiteY100" fmla="*/ 3637109 h 6858000"/>
              <a:gd name="connsiteX101" fmla="*/ 740188 w 1605470"/>
              <a:gd name="connsiteY101" fmla="*/ 3536883 h 6858000"/>
              <a:gd name="connsiteX102" fmla="*/ 747726 w 1605470"/>
              <a:gd name="connsiteY102" fmla="*/ 3435652 h 6858000"/>
              <a:gd name="connsiteX103" fmla="*/ 774383 w 1605470"/>
              <a:gd name="connsiteY103" fmla="*/ 3381564 h 6858000"/>
              <a:gd name="connsiteX104" fmla="*/ 774870 w 1605470"/>
              <a:gd name="connsiteY104" fmla="*/ 3375761 h 6858000"/>
              <a:gd name="connsiteX105" fmla="*/ 770510 w 1605470"/>
              <a:gd name="connsiteY105" fmla="*/ 3361844 h 6858000"/>
              <a:gd name="connsiteX106" fmla="*/ 767933 w 1605470"/>
              <a:gd name="connsiteY106" fmla="*/ 3356929 h 6858000"/>
              <a:gd name="connsiteX107" fmla="*/ 766158 w 1605470"/>
              <a:gd name="connsiteY107" fmla="*/ 3349058 h 6858000"/>
              <a:gd name="connsiteX108" fmla="*/ 766414 w 1605470"/>
              <a:gd name="connsiteY108" fmla="*/ 3348763 h 6858000"/>
              <a:gd name="connsiteX109" fmla="*/ 764166 w 1605470"/>
              <a:gd name="connsiteY109" fmla="*/ 3341588 h 6858000"/>
              <a:gd name="connsiteX110" fmla="*/ 749397 w 1605470"/>
              <a:gd name="connsiteY110" fmla="*/ 3307769 h 6858000"/>
              <a:gd name="connsiteX111" fmla="*/ 766960 w 1605470"/>
              <a:gd name="connsiteY111" fmla="*/ 3250522 h 6858000"/>
              <a:gd name="connsiteX112" fmla="*/ 767385 w 1605470"/>
              <a:gd name="connsiteY112" fmla="*/ 3229163 h 6858000"/>
              <a:gd name="connsiteX113" fmla="*/ 769208 w 1605470"/>
              <a:gd name="connsiteY113" fmla="*/ 3217217 h 6858000"/>
              <a:gd name="connsiteX114" fmla="*/ 770350 w 1605470"/>
              <a:gd name="connsiteY114" fmla="*/ 3216125 h 6858000"/>
              <a:gd name="connsiteX115" fmla="*/ 756043 w 1605470"/>
              <a:gd name="connsiteY115" fmla="*/ 3183755 h 6858000"/>
              <a:gd name="connsiteX116" fmla="*/ 756544 w 1605470"/>
              <a:gd name="connsiteY116" fmla="*/ 3178642 h 6858000"/>
              <a:gd name="connsiteX117" fmla="*/ 744144 w 1605470"/>
              <a:gd name="connsiteY117" fmla="*/ 3158586 h 6858000"/>
              <a:gd name="connsiteX118" fmla="*/ 739378 w 1605470"/>
              <a:gd name="connsiteY118" fmla="*/ 3147669 h 6858000"/>
              <a:gd name="connsiteX119" fmla="*/ 734648 w 1605470"/>
              <a:gd name="connsiteY119" fmla="*/ 3145733 h 6858000"/>
              <a:gd name="connsiteX120" fmla="*/ 729329 w 1605470"/>
              <a:gd name="connsiteY120" fmla="*/ 3129034 h 6858000"/>
              <a:gd name="connsiteX121" fmla="*/ 729994 w 1605470"/>
              <a:gd name="connsiteY121" fmla="*/ 3126682 h 6858000"/>
              <a:gd name="connsiteX122" fmla="*/ 720862 w 1605470"/>
              <a:gd name="connsiteY122" fmla="*/ 3114519 h 6858000"/>
              <a:gd name="connsiteX123" fmla="*/ 707471 w 1605470"/>
              <a:gd name="connsiteY123" fmla="*/ 3106272 h 6858000"/>
              <a:gd name="connsiteX124" fmla="*/ 680201 w 1605470"/>
              <a:gd name="connsiteY124" fmla="*/ 2958185 h 6858000"/>
              <a:gd name="connsiteX125" fmla="*/ 622815 w 1605470"/>
              <a:gd name="connsiteY125" fmla="*/ 2762989 h 6858000"/>
              <a:gd name="connsiteX126" fmla="*/ 571733 w 1605470"/>
              <a:gd name="connsiteY126" fmla="*/ 2554718 h 6858000"/>
              <a:gd name="connsiteX127" fmla="*/ 551827 w 1605470"/>
              <a:gd name="connsiteY127" fmla="*/ 2485734 h 6858000"/>
              <a:gd name="connsiteX128" fmla="*/ 542550 w 1605470"/>
              <a:gd name="connsiteY128" fmla="*/ 2447068 h 6858000"/>
              <a:gd name="connsiteX129" fmla="*/ 529511 w 1605470"/>
              <a:gd name="connsiteY129" fmla="*/ 2425819 h 6858000"/>
              <a:gd name="connsiteX130" fmla="*/ 528878 w 1605470"/>
              <a:gd name="connsiteY130" fmla="*/ 2408971 h 6858000"/>
              <a:gd name="connsiteX131" fmla="*/ 535510 w 1605470"/>
              <a:gd name="connsiteY131" fmla="*/ 2402874 h 6858000"/>
              <a:gd name="connsiteX132" fmla="*/ 538122 w 1605470"/>
              <a:gd name="connsiteY132" fmla="*/ 2381443 h 6858000"/>
              <a:gd name="connsiteX133" fmla="*/ 514451 w 1605470"/>
              <a:gd name="connsiteY133" fmla="*/ 2261920 h 6858000"/>
              <a:gd name="connsiteX134" fmla="*/ 486968 w 1605470"/>
              <a:gd name="connsiteY134" fmla="*/ 2182937 h 6858000"/>
              <a:gd name="connsiteX135" fmla="*/ 488555 w 1605470"/>
              <a:gd name="connsiteY135" fmla="*/ 2155135 h 6858000"/>
              <a:gd name="connsiteX136" fmla="*/ 486013 w 1605470"/>
              <a:gd name="connsiteY136" fmla="*/ 2118008 h 6858000"/>
              <a:gd name="connsiteX137" fmla="*/ 487006 w 1605470"/>
              <a:gd name="connsiteY137" fmla="*/ 2050531 h 6858000"/>
              <a:gd name="connsiteX138" fmla="*/ 478812 w 1605470"/>
              <a:gd name="connsiteY138" fmla="*/ 1963269 h 6858000"/>
              <a:gd name="connsiteX139" fmla="*/ 442619 w 1605470"/>
              <a:gd name="connsiteY139" fmla="*/ 1910499 h 6858000"/>
              <a:gd name="connsiteX140" fmla="*/ 446785 w 1605470"/>
              <a:gd name="connsiteY140" fmla="*/ 1903212 h 6858000"/>
              <a:gd name="connsiteX141" fmla="*/ 436547 w 1605470"/>
              <a:gd name="connsiteY141" fmla="*/ 1861531 h 6858000"/>
              <a:gd name="connsiteX142" fmla="*/ 390346 w 1605470"/>
              <a:gd name="connsiteY142" fmla="*/ 1732919 h 6858000"/>
              <a:gd name="connsiteX143" fmla="*/ 362657 w 1605470"/>
              <a:gd name="connsiteY143" fmla="*/ 1663540 h 6858000"/>
              <a:gd name="connsiteX144" fmla="*/ 361783 w 1605470"/>
              <a:gd name="connsiteY144" fmla="*/ 1615777 h 6858000"/>
              <a:gd name="connsiteX145" fmla="*/ 342578 w 1605470"/>
              <a:gd name="connsiteY145" fmla="*/ 1563678 h 6858000"/>
              <a:gd name="connsiteX146" fmla="*/ 355658 w 1605470"/>
              <a:gd name="connsiteY146" fmla="*/ 1519474 h 6858000"/>
              <a:gd name="connsiteX147" fmla="*/ 348400 w 1605470"/>
              <a:gd name="connsiteY147" fmla="*/ 1477995 h 6858000"/>
              <a:gd name="connsiteX148" fmla="*/ 334485 w 1605470"/>
              <a:gd name="connsiteY148" fmla="*/ 1373769 h 6858000"/>
              <a:gd name="connsiteX149" fmla="*/ 342792 w 1605470"/>
              <a:gd name="connsiteY149" fmla="*/ 1307086 h 6858000"/>
              <a:gd name="connsiteX150" fmla="*/ 343980 w 1605470"/>
              <a:gd name="connsiteY150" fmla="*/ 1189033 h 6858000"/>
              <a:gd name="connsiteX151" fmla="*/ 348665 w 1605470"/>
              <a:gd name="connsiteY151" fmla="*/ 1168288 h 6858000"/>
              <a:gd name="connsiteX152" fmla="*/ 340947 w 1605470"/>
              <a:gd name="connsiteY152" fmla="*/ 1142577 h 6858000"/>
              <a:gd name="connsiteX153" fmla="*/ 330253 w 1605470"/>
              <a:gd name="connsiteY153" fmla="*/ 1088484 h 6858000"/>
              <a:gd name="connsiteX154" fmla="*/ 318989 w 1605470"/>
              <a:gd name="connsiteY154" fmla="*/ 1016103 h 6858000"/>
              <a:gd name="connsiteX155" fmla="*/ 320445 w 1605470"/>
              <a:gd name="connsiteY155" fmla="*/ 932283 h 6858000"/>
              <a:gd name="connsiteX156" fmla="*/ 322681 w 1605470"/>
              <a:gd name="connsiteY156" fmla="*/ 915925 h 6858000"/>
              <a:gd name="connsiteX157" fmla="*/ 315310 w 1605470"/>
              <a:gd name="connsiteY157" fmla="*/ 896999 h 6858000"/>
              <a:gd name="connsiteX158" fmla="*/ 284718 w 1605470"/>
              <a:gd name="connsiteY158" fmla="*/ 821517 h 6858000"/>
              <a:gd name="connsiteX159" fmla="*/ 263668 w 1605470"/>
              <a:gd name="connsiteY159" fmla="*/ 751353 h 6858000"/>
              <a:gd name="connsiteX160" fmla="*/ 263226 w 1605470"/>
              <a:gd name="connsiteY160" fmla="*/ 721230 h 6858000"/>
              <a:gd name="connsiteX161" fmla="*/ 248897 w 1605470"/>
              <a:gd name="connsiteY161" fmla="*/ 681659 h 6858000"/>
              <a:gd name="connsiteX162" fmla="*/ 234316 w 1605470"/>
              <a:gd name="connsiteY162" fmla="*/ 635218 h 6858000"/>
              <a:gd name="connsiteX163" fmla="*/ 239327 w 1605470"/>
              <a:gd name="connsiteY163" fmla="*/ 613763 h 6858000"/>
              <a:gd name="connsiteX164" fmla="*/ 225269 w 1605470"/>
              <a:gd name="connsiteY164" fmla="*/ 598582 h 6858000"/>
              <a:gd name="connsiteX165" fmla="*/ 224950 w 1605470"/>
              <a:gd name="connsiteY165" fmla="*/ 576846 h 6858000"/>
              <a:gd name="connsiteX166" fmla="*/ 204576 w 1605470"/>
              <a:gd name="connsiteY166" fmla="*/ 530055 h 6858000"/>
              <a:gd name="connsiteX167" fmla="*/ 219064 w 1605470"/>
              <a:gd name="connsiteY167" fmla="*/ 469651 h 6858000"/>
              <a:gd name="connsiteX168" fmla="*/ 195012 w 1605470"/>
              <a:gd name="connsiteY168" fmla="*/ 448559 h 6858000"/>
              <a:gd name="connsiteX169" fmla="*/ 201434 w 1605470"/>
              <a:gd name="connsiteY169" fmla="*/ 441529 h 6858000"/>
              <a:gd name="connsiteX170" fmla="*/ 200655 w 1605470"/>
              <a:gd name="connsiteY170" fmla="*/ 428927 h 6858000"/>
              <a:gd name="connsiteX171" fmla="*/ 190059 w 1605470"/>
              <a:gd name="connsiteY171" fmla="*/ 430161 h 6858000"/>
              <a:gd name="connsiteX172" fmla="*/ 167079 w 1605470"/>
              <a:gd name="connsiteY172" fmla="*/ 367211 h 6858000"/>
              <a:gd name="connsiteX173" fmla="*/ 124571 w 1605470"/>
              <a:gd name="connsiteY173" fmla="*/ 302178 h 6858000"/>
              <a:gd name="connsiteX174" fmla="*/ 103243 w 1605470"/>
              <a:gd name="connsiteY174" fmla="*/ 211375 h 6858000"/>
              <a:gd name="connsiteX175" fmla="*/ 94571 w 1605470"/>
              <a:gd name="connsiteY175" fmla="*/ 184179 h 6858000"/>
              <a:gd name="connsiteX176" fmla="*/ 13437 w 1605470"/>
              <a:gd name="connsiteY176" fmla="*/ 19287 h 6858000"/>
              <a:gd name="connsiteX177" fmla="*/ 0 w 1605470"/>
              <a:gd name="connsiteY17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59710 w 1605470"/>
              <a:gd name="connsiteY41" fmla="*/ 5564796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613201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613201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584173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7045 w 1605470"/>
              <a:gd name="connsiteY58" fmla="*/ 5094705 h 6858000"/>
              <a:gd name="connsiteX59" fmla="*/ 718807 w 1605470"/>
              <a:gd name="connsiteY59" fmla="*/ 5067850 h 6858000"/>
              <a:gd name="connsiteX60" fmla="*/ 721538 w 1605470"/>
              <a:gd name="connsiteY60" fmla="*/ 5060861 h 6858000"/>
              <a:gd name="connsiteX61" fmla="*/ 718242 w 1605470"/>
              <a:gd name="connsiteY61" fmla="*/ 5034192 h 6858000"/>
              <a:gd name="connsiteX62" fmla="*/ 719796 w 1605470"/>
              <a:gd name="connsiteY62" fmla="*/ 4993030 h 6858000"/>
              <a:gd name="connsiteX63" fmla="*/ 726705 w 1605470"/>
              <a:gd name="connsiteY63" fmla="*/ 4946844 h 6858000"/>
              <a:gd name="connsiteX64" fmla="*/ 722561 w 1605470"/>
              <a:gd name="connsiteY64" fmla="*/ 4932692 h 6858000"/>
              <a:gd name="connsiteX65" fmla="*/ 724935 w 1605470"/>
              <a:gd name="connsiteY65" fmla="*/ 4821504 h 6858000"/>
              <a:gd name="connsiteX66" fmla="*/ 732118 w 1605470"/>
              <a:gd name="connsiteY66" fmla="*/ 4801535 h 6858000"/>
              <a:gd name="connsiteX67" fmla="*/ 739787 w 1605470"/>
              <a:gd name="connsiteY67" fmla="*/ 4797794 h 6858000"/>
              <a:gd name="connsiteX68" fmla="*/ 741081 w 1605470"/>
              <a:gd name="connsiteY68" fmla="*/ 4784526 h 6858000"/>
              <a:gd name="connsiteX69" fmla="*/ 742865 w 1605470"/>
              <a:gd name="connsiteY69" fmla="*/ 4781211 h 6858000"/>
              <a:gd name="connsiteX70" fmla="*/ 751652 w 1605470"/>
              <a:gd name="connsiteY70" fmla="*/ 4761984 h 6858000"/>
              <a:gd name="connsiteX71" fmla="*/ 747700 w 1605470"/>
              <a:gd name="connsiteY71" fmla="*/ 4690749 h 6858000"/>
              <a:gd name="connsiteX72" fmla="*/ 743180 w 1605470"/>
              <a:gd name="connsiteY72" fmla="*/ 4584173 h 6858000"/>
              <a:gd name="connsiteX73" fmla="*/ 738263 w 1605470"/>
              <a:gd name="connsiteY73" fmla="*/ 4444346 h 6858000"/>
              <a:gd name="connsiteX74" fmla="*/ 756542 w 1605470"/>
              <a:gd name="connsiteY74" fmla="*/ 4350346 h 6858000"/>
              <a:gd name="connsiteX75" fmla="*/ 715481 w 1605470"/>
              <a:gd name="connsiteY75" fmla="*/ 4214165 h 6858000"/>
              <a:gd name="connsiteX76" fmla="*/ 719554 w 1605470"/>
              <a:gd name="connsiteY76" fmla="*/ 4090296 h 6858000"/>
              <a:gd name="connsiteX77" fmla="*/ 704810 w 1605470"/>
              <a:gd name="connsiteY77" fmla="*/ 4033999 h 6858000"/>
              <a:gd name="connsiteX78" fmla="*/ 705959 w 1605470"/>
              <a:gd name="connsiteY78" fmla="*/ 4031933 h 6858000"/>
              <a:gd name="connsiteX79" fmla="*/ 704535 w 1605470"/>
              <a:gd name="connsiteY79" fmla="*/ 4013953 h 6858000"/>
              <a:gd name="connsiteX80" fmla="*/ 700443 w 1605470"/>
              <a:gd name="connsiteY80" fmla="*/ 4010511 h 6858000"/>
              <a:gd name="connsiteX81" fmla="*/ 698282 w 1605470"/>
              <a:gd name="connsiteY81" fmla="*/ 3998331 h 6858000"/>
              <a:gd name="connsiteX82" fmla="*/ 690830 w 1605470"/>
              <a:gd name="connsiteY82" fmla="*/ 3974753 h 6858000"/>
              <a:gd name="connsiteX83" fmla="*/ 692428 w 1605470"/>
              <a:gd name="connsiteY83" fmla="*/ 3969950 h 6858000"/>
              <a:gd name="connsiteX84" fmla="*/ 685850 w 1605470"/>
              <a:gd name="connsiteY84" fmla="*/ 3933779 h 6858000"/>
              <a:gd name="connsiteX85" fmla="*/ 687181 w 1605470"/>
              <a:gd name="connsiteY85" fmla="*/ 3933093 h 6858000"/>
              <a:gd name="connsiteX86" fmla="*/ 691535 w 1605470"/>
              <a:gd name="connsiteY86" fmla="*/ 3922082 h 6858000"/>
              <a:gd name="connsiteX87" fmla="*/ 696613 w 1605470"/>
              <a:gd name="connsiteY87" fmla="*/ 3901461 h 6858000"/>
              <a:gd name="connsiteX88" fmla="*/ 719207 w 1605470"/>
              <a:gd name="connsiteY88" fmla="*/ 3813873 h 6858000"/>
              <a:gd name="connsiteX89" fmla="*/ 718632 w 1605470"/>
              <a:gd name="connsiteY89" fmla="*/ 3806161 h 6858000"/>
              <a:gd name="connsiteX90" fmla="*/ 718939 w 1605470"/>
              <a:gd name="connsiteY90" fmla="*/ 3805957 h 6858000"/>
              <a:gd name="connsiteX91" fmla="*/ 718966 w 1605470"/>
              <a:gd name="connsiteY91" fmla="*/ 3797724 h 6858000"/>
              <a:gd name="connsiteX92" fmla="*/ 717581 w 1605470"/>
              <a:gd name="connsiteY92" fmla="*/ 3792098 h 6858000"/>
              <a:gd name="connsiteX93" fmla="*/ 716465 w 1605470"/>
              <a:gd name="connsiteY93" fmla="*/ 3777135 h 6858000"/>
              <a:gd name="connsiteX94" fmla="*/ 718198 w 1605470"/>
              <a:gd name="connsiteY94" fmla="*/ 3771656 h 6858000"/>
              <a:gd name="connsiteX95" fmla="*/ 721941 w 1605470"/>
              <a:gd name="connsiteY95" fmla="*/ 3769007 h 6858000"/>
              <a:gd name="connsiteX96" fmla="*/ 721407 w 1605470"/>
              <a:gd name="connsiteY96" fmla="*/ 3767709 h 6858000"/>
              <a:gd name="connsiteX97" fmla="*/ 730103 w 1605470"/>
              <a:gd name="connsiteY97" fmla="*/ 3738082 h 6858000"/>
              <a:gd name="connsiteX98" fmla="*/ 737449 w 1605470"/>
              <a:gd name="connsiteY98" fmla="*/ 3673397 h 6858000"/>
              <a:gd name="connsiteX99" fmla="*/ 736745 w 1605470"/>
              <a:gd name="connsiteY99" fmla="*/ 3637109 h 6858000"/>
              <a:gd name="connsiteX100" fmla="*/ 740188 w 1605470"/>
              <a:gd name="connsiteY100" fmla="*/ 3536883 h 6858000"/>
              <a:gd name="connsiteX101" fmla="*/ 747726 w 1605470"/>
              <a:gd name="connsiteY101" fmla="*/ 3435652 h 6858000"/>
              <a:gd name="connsiteX102" fmla="*/ 774383 w 1605470"/>
              <a:gd name="connsiteY102" fmla="*/ 3381564 h 6858000"/>
              <a:gd name="connsiteX103" fmla="*/ 774870 w 1605470"/>
              <a:gd name="connsiteY103" fmla="*/ 3375761 h 6858000"/>
              <a:gd name="connsiteX104" fmla="*/ 770510 w 1605470"/>
              <a:gd name="connsiteY104" fmla="*/ 3361844 h 6858000"/>
              <a:gd name="connsiteX105" fmla="*/ 767933 w 1605470"/>
              <a:gd name="connsiteY105" fmla="*/ 3356929 h 6858000"/>
              <a:gd name="connsiteX106" fmla="*/ 766158 w 1605470"/>
              <a:gd name="connsiteY106" fmla="*/ 3349058 h 6858000"/>
              <a:gd name="connsiteX107" fmla="*/ 766414 w 1605470"/>
              <a:gd name="connsiteY107" fmla="*/ 3348763 h 6858000"/>
              <a:gd name="connsiteX108" fmla="*/ 764166 w 1605470"/>
              <a:gd name="connsiteY108" fmla="*/ 3341588 h 6858000"/>
              <a:gd name="connsiteX109" fmla="*/ 749397 w 1605470"/>
              <a:gd name="connsiteY109" fmla="*/ 3307769 h 6858000"/>
              <a:gd name="connsiteX110" fmla="*/ 766960 w 1605470"/>
              <a:gd name="connsiteY110" fmla="*/ 3250522 h 6858000"/>
              <a:gd name="connsiteX111" fmla="*/ 767385 w 1605470"/>
              <a:gd name="connsiteY111" fmla="*/ 3229163 h 6858000"/>
              <a:gd name="connsiteX112" fmla="*/ 769208 w 1605470"/>
              <a:gd name="connsiteY112" fmla="*/ 3217217 h 6858000"/>
              <a:gd name="connsiteX113" fmla="*/ 770350 w 1605470"/>
              <a:gd name="connsiteY113" fmla="*/ 3216125 h 6858000"/>
              <a:gd name="connsiteX114" fmla="*/ 756043 w 1605470"/>
              <a:gd name="connsiteY114" fmla="*/ 3183755 h 6858000"/>
              <a:gd name="connsiteX115" fmla="*/ 756544 w 1605470"/>
              <a:gd name="connsiteY115" fmla="*/ 3178642 h 6858000"/>
              <a:gd name="connsiteX116" fmla="*/ 744144 w 1605470"/>
              <a:gd name="connsiteY116" fmla="*/ 3158586 h 6858000"/>
              <a:gd name="connsiteX117" fmla="*/ 739378 w 1605470"/>
              <a:gd name="connsiteY117" fmla="*/ 3147669 h 6858000"/>
              <a:gd name="connsiteX118" fmla="*/ 734648 w 1605470"/>
              <a:gd name="connsiteY118" fmla="*/ 3145733 h 6858000"/>
              <a:gd name="connsiteX119" fmla="*/ 729329 w 1605470"/>
              <a:gd name="connsiteY119" fmla="*/ 3129034 h 6858000"/>
              <a:gd name="connsiteX120" fmla="*/ 729994 w 1605470"/>
              <a:gd name="connsiteY120" fmla="*/ 3126682 h 6858000"/>
              <a:gd name="connsiteX121" fmla="*/ 720862 w 1605470"/>
              <a:gd name="connsiteY121" fmla="*/ 3114519 h 6858000"/>
              <a:gd name="connsiteX122" fmla="*/ 707471 w 1605470"/>
              <a:gd name="connsiteY122" fmla="*/ 3106272 h 6858000"/>
              <a:gd name="connsiteX123" fmla="*/ 680201 w 1605470"/>
              <a:gd name="connsiteY123" fmla="*/ 2958185 h 6858000"/>
              <a:gd name="connsiteX124" fmla="*/ 622815 w 1605470"/>
              <a:gd name="connsiteY124" fmla="*/ 2762989 h 6858000"/>
              <a:gd name="connsiteX125" fmla="*/ 571733 w 1605470"/>
              <a:gd name="connsiteY125" fmla="*/ 2554718 h 6858000"/>
              <a:gd name="connsiteX126" fmla="*/ 551827 w 1605470"/>
              <a:gd name="connsiteY126" fmla="*/ 2485734 h 6858000"/>
              <a:gd name="connsiteX127" fmla="*/ 542550 w 1605470"/>
              <a:gd name="connsiteY127" fmla="*/ 2447068 h 6858000"/>
              <a:gd name="connsiteX128" fmla="*/ 529511 w 1605470"/>
              <a:gd name="connsiteY128" fmla="*/ 2425819 h 6858000"/>
              <a:gd name="connsiteX129" fmla="*/ 528878 w 1605470"/>
              <a:gd name="connsiteY129" fmla="*/ 2408971 h 6858000"/>
              <a:gd name="connsiteX130" fmla="*/ 535510 w 1605470"/>
              <a:gd name="connsiteY130" fmla="*/ 2402874 h 6858000"/>
              <a:gd name="connsiteX131" fmla="*/ 538122 w 1605470"/>
              <a:gd name="connsiteY131" fmla="*/ 2381443 h 6858000"/>
              <a:gd name="connsiteX132" fmla="*/ 514451 w 1605470"/>
              <a:gd name="connsiteY132" fmla="*/ 2261920 h 6858000"/>
              <a:gd name="connsiteX133" fmla="*/ 486968 w 1605470"/>
              <a:gd name="connsiteY133" fmla="*/ 2182937 h 6858000"/>
              <a:gd name="connsiteX134" fmla="*/ 488555 w 1605470"/>
              <a:gd name="connsiteY134" fmla="*/ 2155135 h 6858000"/>
              <a:gd name="connsiteX135" fmla="*/ 486013 w 1605470"/>
              <a:gd name="connsiteY135" fmla="*/ 2118008 h 6858000"/>
              <a:gd name="connsiteX136" fmla="*/ 487006 w 1605470"/>
              <a:gd name="connsiteY136" fmla="*/ 2050531 h 6858000"/>
              <a:gd name="connsiteX137" fmla="*/ 478812 w 1605470"/>
              <a:gd name="connsiteY137" fmla="*/ 1963269 h 6858000"/>
              <a:gd name="connsiteX138" fmla="*/ 442619 w 1605470"/>
              <a:gd name="connsiteY138" fmla="*/ 1910499 h 6858000"/>
              <a:gd name="connsiteX139" fmla="*/ 446785 w 1605470"/>
              <a:gd name="connsiteY139" fmla="*/ 1903212 h 6858000"/>
              <a:gd name="connsiteX140" fmla="*/ 436547 w 1605470"/>
              <a:gd name="connsiteY140" fmla="*/ 1861531 h 6858000"/>
              <a:gd name="connsiteX141" fmla="*/ 390346 w 1605470"/>
              <a:gd name="connsiteY141" fmla="*/ 1732919 h 6858000"/>
              <a:gd name="connsiteX142" fmla="*/ 362657 w 1605470"/>
              <a:gd name="connsiteY142" fmla="*/ 1663540 h 6858000"/>
              <a:gd name="connsiteX143" fmla="*/ 361783 w 1605470"/>
              <a:gd name="connsiteY143" fmla="*/ 1615777 h 6858000"/>
              <a:gd name="connsiteX144" fmla="*/ 342578 w 1605470"/>
              <a:gd name="connsiteY144" fmla="*/ 1563678 h 6858000"/>
              <a:gd name="connsiteX145" fmla="*/ 355658 w 1605470"/>
              <a:gd name="connsiteY145" fmla="*/ 1519474 h 6858000"/>
              <a:gd name="connsiteX146" fmla="*/ 348400 w 1605470"/>
              <a:gd name="connsiteY146" fmla="*/ 1477995 h 6858000"/>
              <a:gd name="connsiteX147" fmla="*/ 334485 w 1605470"/>
              <a:gd name="connsiteY147" fmla="*/ 1373769 h 6858000"/>
              <a:gd name="connsiteX148" fmla="*/ 342792 w 1605470"/>
              <a:gd name="connsiteY148" fmla="*/ 1307086 h 6858000"/>
              <a:gd name="connsiteX149" fmla="*/ 343980 w 1605470"/>
              <a:gd name="connsiteY149" fmla="*/ 1189033 h 6858000"/>
              <a:gd name="connsiteX150" fmla="*/ 348665 w 1605470"/>
              <a:gd name="connsiteY150" fmla="*/ 1168288 h 6858000"/>
              <a:gd name="connsiteX151" fmla="*/ 340947 w 1605470"/>
              <a:gd name="connsiteY151" fmla="*/ 1142577 h 6858000"/>
              <a:gd name="connsiteX152" fmla="*/ 330253 w 1605470"/>
              <a:gd name="connsiteY152" fmla="*/ 1088484 h 6858000"/>
              <a:gd name="connsiteX153" fmla="*/ 318989 w 1605470"/>
              <a:gd name="connsiteY153" fmla="*/ 1016103 h 6858000"/>
              <a:gd name="connsiteX154" fmla="*/ 320445 w 1605470"/>
              <a:gd name="connsiteY154" fmla="*/ 932283 h 6858000"/>
              <a:gd name="connsiteX155" fmla="*/ 322681 w 1605470"/>
              <a:gd name="connsiteY155" fmla="*/ 915925 h 6858000"/>
              <a:gd name="connsiteX156" fmla="*/ 315310 w 1605470"/>
              <a:gd name="connsiteY156" fmla="*/ 896999 h 6858000"/>
              <a:gd name="connsiteX157" fmla="*/ 284718 w 1605470"/>
              <a:gd name="connsiteY157" fmla="*/ 821517 h 6858000"/>
              <a:gd name="connsiteX158" fmla="*/ 263668 w 1605470"/>
              <a:gd name="connsiteY158" fmla="*/ 751353 h 6858000"/>
              <a:gd name="connsiteX159" fmla="*/ 263226 w 1605470"/>
              <a:gd name="connsiteY159" fmla="*/ 721230 h 6858000"/>
              <a:gd name="connsiteX160" fmla="*/ 248897 w 1605470"/>
              <a:gd name="connsiteY160" fmla="*/ 681659 h 6858000"/>
              <a:gd name="connsiteX161" fmla="*/ 234316 w 1605470"/>
              <a:gd name="connsiteY161" fmla="*/ 635218 h 6858000"/>
              <a:gd name="connsiteX162" fmla="*/ 239327 w 1605470"/>
              <a:gd name="connsiteY162" fmla="*/ 613763 h 6858000"/>
              <a:gd name="connsiteX163" fmla="*/ 225269 w 1605470"/>
              <a:gd name="connsiteY163" fmla="*/ 598582 h 6858000"/>
              <a:gd name="connsiteX164" fmla="*/ 224950 w 1605470"/>
              <a:gd name="connsiteY164" fmla="*/ 576846 h 6858000"/>
              <a:gd name="connsiteX165" fmla="*/ 204576 w 1605470"/>
              <a:gd name="connsiteY165" fmla="*/ 530055 h 6858000"/>
              <a:gd name="connsiteX166" fmla="*/ 219064 w 1605470"/>
              <a:gd name="connsiteY166" fmla="*/ 469651 h 6858000"/>
              <a:gd name="connsiteX167" fmla="*/ 195012 w 1605470"/>
              <a:gd name="connsiteY167" fmla="*/ 448559 h 6858000"/>
              <a:gd name="connsiteX168" fmla="*/ 201434 w 1605470"/>
              <a:gd name="connsiteY168" fmla="*/ 441529 h 6858000"/>
              <a:gd name="connsiteX169" fmla="*/ 200655 w 1605470"/>
              <a:gd name="connsiteY169" fmla="*/ 428927 h 6858000"/>
              <a:gd name="connsiteX170" fmla="*/ 190059 w 1605470"/>
              <a:gd name="connsiteY170" fmla="*/ 430161 h 6858000"/>
              <a:gd name="connsiteX171" fmla="*/ 167079 w 1605470"/>
              <a:gd name="connsiteY171" fmla="*/ 367211 h 6858000"/>
              <a:gd name="connsiteX172" fmla="*/ 124571 w 1605470"/>
              <a:gd name="connsiteY172" fmla="*/ 302178 h 6858000"/>
              <a:gd name="connsiteX173" fmla="*/ 103243 w 1605470"/>
              <a:gd name="connsiteY173" fmla="*/ 211375 h 6858000"/>
              <a:gd name="connsiteX174" fmla="*/ 94571 w 1605470"/>
              <a:gd name="connsiteY174" fmla="*/ 184179 h 6858000"/>
              <a:gd name="connsiteX175" fmla="*/ 13437 w 1605470"/>
              <a:gd name="connsiteY175" fmla="*/ 19287 h 6858000"/>
              <a:gd name="connsiteX176" fmla="*/ 0 w 1605470"/>
              <a:gd name="connsiteY17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21092 w 1605470"/>
              <a:gd name="connsiteY57" fmla="*/ 5108383 h 6858000"/>
              <a:gd name="connsiteX58" fmla="*/ 718807 w 1605470"/>
              <a:gd name="connsiteY58" fmla="*/ 5067850 h 6858000"/>
              <a:gd name="connsiteX59" fmla="*/ 721538 w 1605470"/>
              <a:gd name="connsiteY59" fmla="*/ 5060861 h 6858000"/>
              <a:gd name="connsiteX60" fmla="*/ 718242 w 1605470"/>
              <a:gd name="connsiteY60" fmla="*/ 5034192 h 6858000"/>
              <a:gd name="connsiteX61" fmla="*/ 719796 w 1605470"/>
              <a:gd name="connsiteY61" fmla="*/ 4993030 h 6858000"/>
              <a:gd name="connsiteX62" fmla="*/ 726705 w 1605470"/>
              <a:gd name="connsiteY62" fmla="*/ 4946844 h 6858000"/>
              <a:gd name="connsiteX63" fmla="*/ 722561 w 1605470"/>
              <a:gd name="connsiteY63" fmla="*/ 4932692 h 6858000"/>
              <a:gd name="connsiteX64" fmla="*/ 724935 w 1605470"/>
              <a:gd name="connsiteY64" fmla="*/ 4821504 h 6858000"/>
              <a:gd name="connsiteX65" fmla="*/ 732118 w 1605470"/>
              <a:gd name="connsiteY65" fmla="*/ 4801535 h 6858000"/>
              <a:gd name="connsiteX66" fmla="*/ 739787 w 1605470"/>
              <a:gd name="connsiteY66" fmla="*/ 4797794 h 6858000"/>
              <a:gd name="connsiteX67" fmla="*/ 741081 w 1605470"/>
              <a:gd name="connsiteY67" fmla="*/ 4784526 h 6858000"/>
              <a:gd name="connsiteX68" fmla="*/ 742865 w 1605470"/>
              <a:gd name="connsiteY68" fmla="*/ 4781211 h 6858000"/>
              <a:gd name="connsiteX69" fmla="*/ 751652 w 1605470"/>
              <a:gd name="connsiteY69" fmla="*/ 4761984 h 6858000"/>
              <a:gd name="connsiteX70" fmla="*/ 747700 w 1605470"/>
              <a:gd name="connsiteY70" fmla="*/ 4690749 h 6858000"/>
              <a:gd name="connsiteX71" fmla="*/ 743180 w 1605470"/>
              <a:gd name="connsiteY71" fmla="*/ 4584173 h 6858000"/>
              <a:gd name="connsiteX72" fmla="*/ 738263 w 1605470"/>
              <a:gd name="connsiteY72" fmla="*/ 4444346 h 6858000"/>
              <a:gd name="connsiteX73" fmla="*/ 756542 w 1605470"/>
              <a:gd name="connsiteY73" fmla="*/ 4350346 h 6858000"/>
              <a:gd name="connsiteX74" fmla="*/ 715481 w 1605470"/>
              <a:gd name="connsiteY74" fmla="*/ 4214165 h 6858000"/>
              <a:gd name="connsiteX75" fmla="*/ 719554 w 1605470"/>
              <a:gd name="connsiteY75" fmla="*/ 4090296 h 6858000"/>
              <a:gd name="connsiteX76" fmla="*/ 704810 w 1605470"/>
              <a:gd name="connsiteY76" fmla="*/ 4033999 h 6858000"/>
              <a:gd name="connsiteX77" fmla="*/ 705959 w 1605470"/>
              <a:gd name="connsiteY77" fmla="*/ 4031933 h 6858000"/>
              <a:gd name="connsiteX78" fmla="*/ 704535 w 1605470"/>
              <a:gd name="connsiteY78" fmla="*/ 4013953 h 6858000"/>
              <a:gd name="connsiteX79" fmla="*/ 700443 w 1605470"/>
              <a:gd name="connsiteY79" fmla="*/ 4010511 h 6858000"/>
              <a:gd name="connsiteX80" fmla="*/ 698282 w 1605470"/>
              <a:gd name="connsiteY80" fmla="*/ 3998331 h 6858000"/>
              <a:gd name="connsiteX81" fmla="*/ 690830 w 1605470"/>
              <a:gd name="connsiteY81" fmla="*/ 3974753 h 6858000"/>
              <a:gd name="connsiteX82" fmla="*/ 692428 w 1605470"/>
              <a:gd name="connsiteY82" fmla="*/ 3969950 h 6858000"/>
              <a:gd name="connsiteX83" fmla="*/ 685850 w 1605470"/>
              <a:gd name="connsiteY83" fmla="*/ 3933779 h 6858000"/>
              <a:gd name="connsiteX84" fmla="*/ 687181 w 1605470"/>
              <a:gd name="connsiteY84" fmla="*/ 3933093 h 6858000"/>
              <a:gd name="connsiteX85" fmla="*/ 691535 w 1605470"/>
              <a:gd name="connsiteY85" fmla="*/ 3922082 h 6858000"/>
              <a:gd name="connsiteX86" fmla="*/ 696613 w 1605470"/>
              <a:gd name="connsiteY86" fmla="*/ 3901461 h 6858000"/>
              <a:gd name="connsiteX87" fmla="*/ 719207 w 1605470"/>
              <a:gd name="connsiteY87" fmla="*/ 3813873 h 6858000"/>
              <a:gd name="connsiteX88" fmla="*/ 718632 w 1605470"/>
              <a:gd name="connsiteY88" fmla="*/ 3806161 h 6858000"/>
              <a:gd name="connsiteX89" fmla="*/ 718939 w 1605470"/>
              <a:gd name="connsiteY89" fmla="*/ 3805957 h 6858000"/>
              <a:gd name="connsiteX90" fmla="*/ 718966 w 1605470"/>
              <a:gd name="connsiteY90" fmla="*/ 3797724 h 6858000"/>
              <a:gd name="connsiteX91" fmla="*/ 717581 w 1605470"/>
              <a:gd name="connsiteY91" fmla="*/ 3792098 h 6858000"/>
              <a:gd name="connsiteX92" fmla="*/ 716465 w 1605470"/>
              <a:gd name="connsiteY92" fmla="*/ 3777135 h 6858000"/>
              <a:gd name="connsiteX93" fmla="*/ 718198 w 1605470"/>
              <a:gd name="connsiteY93" fmla="*/ 3771656 h 6858000"/>
              <a:gd name="connsiteX94" fmla="*/ 721941 w 1605470"/>
              <a:gd name="connsiteY94" fmla="*/ 3769007 h 6858000"/>
              <a:gd name="connsiteX95" fmla="*/ 721407 w 1605470"/>
              <a:gd name="connsiteY95" fmla="*/ 3767709 h 6858000"/>
              <a:gd name="connsiteX96" fmla="*/ 730103 w 1605470"/>
              <a:gd name="connsiteY96" fmla="*/ 3738082 h 6858000"/>
              <a:gd name="connsiteX97" fmla="*/ 737449 w 1605470"/>
              <a:gd name="connsiteY97" fmla="*/ 3673397 h 6858000"/>
              <a:gd name="connsiteX98" fmla="*/ 736745 w 1605470"/>
              <a:gd name="connsiteY98" fmla="*/ 3637109 h 6858000"/>
              <a:gd name="connsiteX99" fmla="*/ 740188 w 1605470"/>
              <a:gd name="connsiteY99" fmla="*/ 3536883 h 6858000"/>
              <a:gd name="connsiteX100" fmla="*/ 747726 w 1605470"/>
              <a:gd name="connsiteY100" fmla="*/ 3435652 h 6858000"/>
              <a:gd name="connsiteX101" fmla="*/ 774383 w 1605470"/>
              <a:gd name="connsiteY101" fmla="*/ 3381564 h 6858000"/>
              <a:gd name="connsiteX102" fmla="*/ 774870 w 1605470"/>
              <a:gd name="connsiteY102" fmla="*/ 3375761 h 6858000"/>
              <a:gd name="connsiteX103" fmla="*/ 770510 w 1605470"/>
              <a:gd name="connsiteY103" fmla="*/ 3361844 h 6858000"/>
              <a:gd name="connsiteX104" fmla="*/ 767933 w 1605470"/>
              <a:gd name="connsiteY104" fmla="*/ 3356929 h 6858000"/>
              <a:gd name="connsiteX105" fmla="*/ 766158 w 1605470"/>
              <a:gd name="connsiteY105" fmla="*/ 3349058 h 6858000"/>
              <a:gd name="connsiteX106" fmla="*/ 766414 w 1605470"/>
              <a:gd name="connsiteY106" fmla="*/ 3348763 h 6858000"/>
              <a:gd name="connsiteX107" fmla="*/ 764166 w 1605470"/>
              <a:gd name="connsiteY107" fmla="*/ 3341588 h 6858000"/>
              <a:gd name="connsiteX108" fmla="*/ 749397 w 1605470"/>
              <a:gd name="connsiteY108" fmla="*/ 3307769 h 6858000"/>
              <a:gd name="connsiteX109" fmla="*/ 766960 w 1605470"/>
              <a:gd name="connsiteY109" fmla="*/ 3250522 h 6858000"/>
              <a:gd name="connsiteX110" fmla="*/ 767385 w 1605470"/>
              <a:gd name="connsiteY110" fmla="*/ 3229163 h 6858000"/>
              <a:gd name="connsiteX111" fmla="*/ 769208 w 1605470"/>
              <a:gd name="connsiteY111" fmla="*/ 3217217 h 6858000"/>
              <a:gd name="connsiteX112" fmla="*/ 770350 w 1605470"/>
              <a:gd name="connsiteY112" fmla="*/ 3216125 h 6858000"/>
              <a:gd name="connsiteX113" fmla="*/ 756043 w 1605470"/>
              <a:gd name="connsiteY113" fmla="*/ 3183755 h 6858000"/>
              <a:gd name="connsiteX114" fmla="*/ 756544 w 1605470"/>
              <a:gd name="connsiteY114" fmla="*/ 3178642 h 6858000"/>
              <a:gd name="connsiteX115" fmla="*/ 744144 w 1605470"/>
              <a:gd name="connsiteY115" fmla="*/ 3158586 h 6858000"/>
              <a:gd name="connsiteX116" fmla="*/ 739378 w 1605470"/>
              <a:gd name="connsiteY116" fmla="*/ 3147669 h 6858000"/>
              <a:gd name="connsiteX117" fmla="*/ 734648 w 1605470"/>
              <a:gd name="connsiteY117" fmla="*/ 3145733 h 6858000"/>
              <a:gd name="connsiteX118" fmla="*/ 729329 w 1605470"/>
              <a:gd name="connsiteY118" fmla="*/ 3129034 h 6858000"/>
              <a:gd name="connsiteX119" fmla="*/ 729994 w 1605470"/>
              <a:gd name="connsiteY119" fmla="*/ 3126682 h 6858000"/>
              <a:gd name="connsiteX120" fmla="*/ 720862 w 1605470"/>
              <a:gd name="connsiteY120" fmla="*/ 3114519 h 6858000"/>
              <a:gd name="connsiteX121" fmla="*/ 707471 w 1605470"/>
              <a:gd name="connsiteY121" fmla="*/ 3106272 h 6858000"/>
              <a:gd name="connsiteX122" fmla="*/ 680201 w 1605470"/>
              <a:gd name="connsiteY122" fmla="*/ 2958185 h 6858000"/>
              <a:gd name="connsiteX123" fmla="*/ 622815 w 1605470"/>
              <a:gd name="connsiteY123" fmla="*/ 2762989 h 6858000"/>
              <a:gd name="connsiteX124" fmla="*/ 571733 w 1605470"/>
              <a:gd name="connsiteY124" fmla="*/ 2554718 h 6858000"/>
              <a:gd name="connsiteX125" fmla="*/ 551827 w 1605470"/>
              <a:gd name="connsiteY125" fmla="*/ 2485734 h 6858000"/>
              <a:gd name="connsiteX126" fmla="*/ 542550 w 1605470"/>
              <a:gd name="connsiteY126" fmla="*/ 2447068 h 6858000"/>
              <a:gd name="connsiteX127" fmla="*/ 529511 w 1605470"/>
              <a:gd name="connsiteY127" fmla="*/ 2425819 h 6858000"/>
              <a:gd name="connsiteX128" fmla="*/ 528878 w 1605470"/>
              <a:gd name="connsiteY128" fmla="*/ 2408971 h 6858000"/>
              <a:gd name="connsiteX129" fmla="*/ 535510 w 1605470"/>
              <a:gd name="connsiteY129" fmla="*/ 2402874 h 6858000"/>
              <a:gd name="connsiteX130" fmla="*/ 538122 w 1605470"/>
              <a:gd name="connsiteY130" fmla="*/ 2381443 h 6858000"/>
              <a:gd name="connsiteX131" fmla="*/ 514451 w 1605470"/>
              <a:gd name="connsiteY131" fmla="*/ 2261920 h 6858000"/>
              <a:gd name="connsiteX132" fmla="*/ 486968 w 1605470"/>
              <a:gd name="connsiteY132" fmla="*/ 2182937 h 6858000"/>
              <a:gd name="connsiteX133" fmla="*/ 488555 w 1605470"/>
              <a:gd name="connsiteY133" fmla="*/ 2155135 h 6858000"/>
              <a:gd name="connsiteX134" fmla="*/ 486013 w 1605470"/>
              <a:gd name="connsiteY134" fmla="*/ 2118008 h 6858000"/>
              <a:gd name="connsiteX135" fmla="*/ 487006 w 1605470"/>
              <a:gd name="connsiteY135" fmla="*/ 2050531 h 6858000"/>
              <a:gd name="connsiteX136" fmla="*/ 478812 w 1605470"/>
              <a:gd name="connsiteY136" fmla="*/ 1963269 h 6858000"/>
              <a:gd name="connsiteX137" fmla="*/ 442619 w 1605470"/>
              <a:gd name="connsiteY137" fmla="*/ 1910499 h 6858000"/>
              <a:gd name="connsiteX138" fmla="*/ 446785 w 1605470"/>
              <a:gd name="connsiteY138" fmla="*/ 1903212 h 6858000"/>
              <a:gd name="connsiteX139" fmla="*/ 436547 w 1605470"/>
              <a:gd name="connsiteY139" fmla="*/ 1861531 h 6858000"/>
              <a:gd name="connsiteX140" fmla="*/ 390346 w 1605470"/>
              <a:gd name="connsiteY140" fmla="*/ 1732919 h 6858000"/>
              <a:gd name="connsiteX141" fmla="*/ 362657 w 1605470"/>
              <a:gd name="connsiteY141" fmla="*/ 1663540 h 6858000"/>
              <a:gd name="connsiteX142" fmla="*/ 361783 w 1605470"/>
              <a:gd name="connsiteY142" fmla="*/ 1615777 h 6858000"/>
              <a:gd name="connsiteX143" fmla="*/ 342578 w 1605470"/>
              <a:gd name="connsiteY143" fmla="*/ 1563678 h 6858000"/>
              <a:gd name="connsiteX144" fmla="*/ 355658 w 1605470"/>
              <a:gd name="connsiteY144" fmla="*/ 1519474 h 6858000"/>
              <a:gd name="connsiteX145" fmla="*/ 348400 w 1605470"/>
              <a:gd name="connsiteY145" fmla="*/ 1477995 h 6858000"/>
              <a:gd name="connsiteX146" fmla="*/ 334485 w 1605470"/>
              <a:gd name="connsiteY146" fmla="*/ 1373769 h 6858000"/>
              <a:gd name="connsiteX147" fmla="*/ 342792 w 1605470"/>
              <a:gd name="connsiteY147" fmla="*/ 1307086 h 6858000"/>
              <a:gd name="connsiteX148" fmla="*/ 343980 w 1605470"/>
              <a:gd name="connsiteY148" fmla="*/ 1189033 h 6858000"/>
              <a:gd name="connsiteX149" fmla="*/ 348665 w 1605470"/>
              <a:gd name="connsiteY149" fmla="*/ 1168288 h 6858000"/>
              <a:gd name="connsiteX150" fmla="*/ 340947 w 1605470"/>
              <a:gd name="connsiteY150" fmla="*/ 1142577 h 6858000"/>
              <a:gd name="connsiteX151" fmla="*/ 330253 w 1605470"/>
              <a:gd name="connsiteY151" fmla="*/ 1088484 h 6858000"/>
              <a:gd name="connsiteX152" fmla="*/ 318989 w 1605470"/>
              <a:gd name="connsiteY152" fmla="*/ 1016103 h 6858000"/>
              <a:gd name="connsiteX153" fmla="*/ 320445 w 1605470"/>
              <a:gd name="connsiteY153" fmla="*/ 932283 h 6858000"/>
              <a:gd name="connsiteX154" fmla="*/ 322681 w 1605470"/>
              <a:gd name="connsiteY154" fmla="*/ 915925 h 6858000"/>
              <a:gd name="connsiteX155" fmla="*/ 315310 w 1605470"/>
              <a:gd name="connsiteY155" fmla="*/ 896999 h 6858000"/>
              <a:gd name="connsiteX156" fmla="*/ 284718 w 1605470"/>
              <a:gd name="connsiteY156" fmla="*/ 821517 h 6858000"/>
              <a:gd name="connsiteX157" fmla="*/ 263668 w 1605470"/>
              <a:gd name="connsiteY157" fmla="*/ 751353 h 6858000"/>
              <a:gd name="connsiteX158" fmla="*/ 263226 w 1605470"/>
              <a:gd name="connsiteY158" fmla="*/ 721230 h 6858000"/>
              <a:gd name="connsiteX159" fmla="*/ 248897 w 1605470"/>
              <a:gd name="connsiteY159" fmla="*/ 681659 h 6858000"/>
              <a:gd name="connsiteX160" fmla="*/ 234316 w 1605470"/>
              <a:gd name="connsiteY160" fmla="*/ 635218 h 6858000"/>
              <a:gd name="connsiteX161" fmla="*/ 239327 w 1605470"/>
              <a:gd name="connsiteY161" fmla="*/ 613763 h 6858000"/>
              <a:gd name="connsiteX162" fmla="*/ 225269 w 1605470"/>
              <a:gd name="connsiteY162" fmla="*/ 598582 h 6858000"/>
              <a:gd name="connsiteX163" fmla="*/ 224950 w 1605470"/>
              <a:gd name="connsiteY163" fmla="*/ 576846 h 6858000"/>
              <a:gd name="connsiteX164" fmla="*/ 204576 w 1605470"/>
              <a:gd name="connsiteY164" fmla="*/ 530055 h 6858000"/>
              <a:gd name="connsiteX165" fmla="*/ 219064 w 1605470"/>
              <a:gd name="connsiteY165" fmla="*/ 469651 h 6858000"/>
              <a:gd name="connsiteX166" fmla="*/ 195012 w 1605470"/>
              <a:gd name="connsiteY166" fmla="*/ 448559 h 6858000"/>
              <a:gd name="connsiteX167" fmla="*/ 201434 w 1605470"/>
              <a:gd name="connsiteY167" fmla="*/ 441529 h 6858000"/>
              <a:gd name="connsiteX168" fmla="*/ 200655 w 1605470"/>
              <a:gd name="connsiteY168" fmla="*/ 428927 h 6858000"/>
              <a:gd name="connsiteX169" fmla="*/ 190059 w 1605470"/>
              <a:gd name="connsiteY169" fmla="*/ 430161 h 6858000"/>
              <a:gd name="connsiteX170" fmla="*/ 167079 w 1605470"/>
              <a:gd name="connsiteY170" fmla="*/ 367211 h 6858000"/>
              <a:gd name="connsiteX171" fmla="*/ 124571 w 1605470"/>
              <a:gd name="connsiteY171" fmla="*/ 302178 h 6858000"/>
              <a:gd name="connsiteX172" fmla="*/ 103243 w 1605470"/>
              <a:gd name="connsiteY172" fmla="*/ 211375 h 6858000"/>
              <a:gd name="connsiteX173" fmla="*/ 94571 w 1605470"/>
              <a:gd name="connsiteY173" fmla="*/ 184179 h 6858000"/>
              <a:gd name="connsiteX174" fmla="*/ 13437 w 1605470"/>
              <a:gd name="connsiteY174" fmla="*/ 19287 h 6858000"/>
              <a:gd name="connsiteX175" fmla="*/ 0 w 1605470"/>
              <a:gd name="connsiteY17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64053 w 1605470"/>
              <a:gd name="connsiteY41" fmla="*/ 5539915 h 6858000"/>
              <a:gd name="connsiteX42" fmla="*/ 587214 w 1605470"/>
              <a:gd name="connsiteY42" fmla="*/ 5451511 h 6858000"/>
              <a:gd name="connsiteX43" fmla="*/ 608019 w 1605470"/>
              <a:gd name="connsiteY43" fmla="*/ 5385461 h 6858000"/>
              <a:gd name="connsiteX44" fmla="*/ 622750 w 1605470"/>
              <a:gd name="connsiteY44" fmla="*/ 5363084 h 6858000"/>
              <a:gd name="connsiteX45" fmla="*/ 638731 w 1605470"/>
              <a:gd name="connsiteY45" fmla="*/ 5330009 h 6858000"/>
              <a:gd name="connsiteX46" fmla="*/ 672224 w 1605470"/>
              <a:gd name="connsiteY46" fmla="*/ 5273739 h 6858000"/>
              <a:gd name="connsiteX47" fmla="*/ 681823 w 1605470"/>
              <a:gd name="connsiteY47" fmla="*/ 5241779 h 6858000"/>
              <a:gd name="connsiteX48" fmla="*/ 693049 w 1605470"/>
              <a:gd name="connsiteY48" fmla="*/ 5225268 h 6858000"/>
              <a:gd name="connsiteX49" fmla="*/ 694069 w 1605470"/>
              <a:gd name="connsiteY49" fmla="*/ 5217684 h 6858000"/>
              <a:gd name="connsiteX50" fmla="*/ 701410 w 1605470"/>
              <a:gd name="connsiteY50" fmla="*/ 5193377 h 6858000"/>
              <a:gd name="connsiteX51" fmla="*/ 704713 w 1605470"/>
              <a:gd name="connsiteY51" fmla="*/ 5179288 h 6858000"/>
              <a:gd name="connsiteX52" fmla="*/ 705697 w 1605470"/>
              <a:gd name="connsiteY52" fmla="*/ 5173621 h 6858000"/>
              <a:gd name="connsiteX53" fmla="*/ 701331 w 1605470"/>
              <a:gd name="connsiteY53" fmla="*/ 5159961 h 6858000"/>
              <a:gd name="connsiteX54" fmla="*/ 708008 w 1605470"/>
              <a:gd name="connsiteY54" fmla="*/ 5144295 h 6858000"/>
              <a:gd name="connsiteX55" fmla="*/ 704941 w 1605470"/>
              <a:gd name="connsiteY55" fmla="*/ 5125185 h 6858000"/>
              <a:gd name="connsiteX56" fmla="*/ 711771 w 1605470"/>
              <a:gd name="connsiteY56" fmla="*/ 5121884 h 6858000"/>
              <a:gd name="connsiteX57" fmla="*/ 718807 w 1605470"/>
              <a:gd name="connsiteY57" fmla="*/ 5067850 h 6858000"/>
              <a:gd name="connsiteX58" fmla="*/ 721538 w 1605470"/>
              <a:gd name="connsiteY58" fmla="*/ 5060861 h 6858000"/>
              <a:gd name="connsiteX59" fmla="*/ 718242 w 1605470"/>
              <a:gd name="connsiteY59" fmla="*/ 5034192 h 6858000"/>
              <a:gd name="connsiteX60" fmla="*/ 719796 w 1605470"/>
              <a:gd name="connsiteY60" fmla="*/ 4993030 h 6858000"/>
              <a:gd name="connsiteX61" fmla="*/ 726705 w 1605470"/>
              <a:gd name="connsiteY61" fmla="*/ 4946844 h 6858000"/>
              <a:gd name="connsiteX62" fmla="*/ 722561 w 1605470"/>
              <a:gd name="connsiteY62" fmla="*/ 4932692 h 6858000"/>
              <a:gd name="connsiteX63" fmla="*/ 724935 w 1605470"/>
              <a:gd name="connsiteY63" fmla="*/ 4821504 h 6858000"/>
              <a:gd name="connsiteX64" fmla="*/ 732118 w 1605470"/>
              <a:gd name="connsiteY64" fmla="*/ 4801535 h 6858000"/>
              <a:gd name="connsiteX65" fmla="*/ 739787 w 1605470"/>
              <a:gd name="connsiteY65" fmla="*/ 4797794 h 6858000"/>
              <a:gd name="connsiteX66" fmla="*/ 741081 w 1605470"/>
              <a:gd name="connsiteY66" fmla="*/ 4784526 h 6858000"/>
              <a:gd name="connsiteX67" fmla="*/ 742865 w 1605470"/>
              <a:gd name="connsiteY67" fmla="*/ 4781211 h 6858000"/>
              <a:gd name="connsiteX68" fmla="*/ 751652 w 1605470"/>
              <a:gd name="connsiteY68" fmla="*/ 4761984 h 6858000"/>
              <a:gd name="connsiteX69" fmla="*/ 747700 w 1605470"/>
              <a:gd name="connsiteY69" fmla="*/ 4690749 h 6858000"/>
              <a:gd name="connsiteX70" fmla="*/ 743180 w 1605470"/>
              <a:gd name="connsiteY70" fmla="*/ 4584173 h 6858000"/>
              <a:gd name="connsiteX71" fmla="*/ 738263 w 1605470"/>
              <a:gd name="connsiteY71" fmla="*/ 4444346 h 6858000"/>
              <a:gd name="connsiteX72" fmla="*/ 756542 w 1605470"/>
              <a:gd name="connsiteY72" fmla="*/ 4350346 h 6858000"/>
              <a:gd name="connsiteX73" fmla="*/ 715481 w 1605470"/>
              <a:gd name="connsiteY73" fmla="*/ 4214165 h 6858000"/>
              <a:gd name="connsiteX74" fmla="*/ 719554 w 1605470"/>
              <a:gd name="connsiteY74" fmla="*/ 4090296 h 6858000"/>
              <a:gd name="connsiteX75" fmla="*/ 704810 w 1605470"/>
              <a:gd name="connsiteY75" fmla="*/ 4033999 h 6858000"/>
              <a:gd name="connsiteX76" fmla="*/ 705959 w 1605470"/>
              <a:gd name="connsiteY76" fmla="*/ 4031933 h 6858000"/>
              <a:gd name="connsiteX77" fmla="*/ 704535 w 1605470"/>
              <a:gd name="connsiteY77" fmla="*/ 4013953 h 6858000"/>
              <a:gd name="connsiteX78" fmla="*/ 700443 w 1605470"/>
              <a:gd name="connsiteY78" fmla="*/ 4010511 h 6858000"/>
              <a:gd name="connsiteX79" fmla="*/ 698282 w 1605470"/>
              <a:gd name="connsiteY79" fmla="*/ 3998331 h 6858000"/>
              <a:gd name="connsiteX80" fmla="*/ 690830 w 1605470"/>
              <a:gd name="connsiteY80" fmla="*/ 3974753 h 6858000"/>
              <a:gd name="connsiteX81" fmla="*/ 692428 w 1605470"/>
              <a:gd name="connsiteY81" fmla="*/ 3969950 h 6858000"/>
              <a:gd name="connsiteX82" fmla="*/ 685850 w 1605470"/>
              <a:gd name="connsiteY82" fmla="*/ 3933779 h 6858000"/>
              <a:gd name="connsiteX83" fmla="*/ 687181 w 1605470"/>
              <a:gd name="connsiteY83" fmla="*/ 3933093 h 6858000"/>
              <a:gd name="connsiteX84" fmla="*/ 691535 w 1605470"/>
              <a:gd name="connsiteY84" fmla="*/ 3922082 h 6858000"/>
              <a:gd name="connsiteX85" fmla="*/ 696613 w 1605470"/>
              <a:gd name="connsiteY85" fmla="*/ 3901461 h 6858000"/>
              <a:gd name="connsiteX86" fmla="*/ 719207 w 1605470"/>
              <a:gd name="connsiteY86" fmla="*/ 3813873 h 6858000"/>
              <a:gd name="connsiteX87" fmla="*/ 718632 w 1605470"/>
              <a:gd name="connsiteY87" fmla="*/ 3806161 h 6858000"/>
              <a:gd name="connsiteX88" fmla="*/ 718939 w 1605470"/>
              <a:gd name="connsiteY88" fmla="*/ 3805957 h 6858000"/>
              <a:gd name="connsiteX89" fmla="*/ 718966 w 1605470"/>
              <a:gd name="connsiteY89" fmla="*/ 3797724 h 6858000"/>
              <a:gd name="connsiteX90" fmla="*/ 717581 w 1605470"/>
              <a:gd name="connsiteY90" fmla="*/ 3792098 h 6858000"/>
              <a:gd name="connsiteX91" fmla="*/ 716465 w 1605470"/>
              <a:gd name="connsiteY91" fmla="*/ 3777135 h 6858000"/>
              <a:gd name="connsiteX92" fmla="*/ 718198 w 1605470"/>
              <a:gd name="connsiteY92" fmla="*/ 3771656 h 6858000"/>
              <a:gd name="connsiteX93" fmla="*/ 721941 w 1605470"/>
              <a:gd name="connsiteY93" fmla="*/ 3769007 h 6858000"/>
              <a:gd name="connsiteX94" fmla="*/ 721407 w 1605470"/>
              <a:gd name="connsiteY94" fmla="*/ 3767709 h 6858000"/>
              <a:gd name="connsiteX95" fmla="*/ 730103 w 1605470"/>
              <a:gd name="connsiteY95" fmla="*/ 3738082 h 6858000"/>
              <a:gd name="connsiteX96" fmla="*/ 737449 w 1605470"/>
              <a:gd name="connsiteY96" fmla="*/ 3673397 h 6858000"/>
              <a:gd name="connsiteX97" fmla="*/ 736745 w 1605470"/>
              <a:gd name="connsiteY97" fmla="*/ 3637109 h 6858000"/>
              <a:gd name="connsiteX98" fmla="*/ 740188 w 1605470"/>
              <a:gd name="connsiteY98" fmla="*/ 3536883 h 6858000"/>
              <a:gd name="connsiteX99" fmla="*/ 747726 w 1605470"/>
              <a:gd name="connsiteY99" fmla="*/ 3435652 h 6858000"/>
              <a:gd name="connsiteX100" fmla="*/ 774383 w 1605470"/>
              <a:gd name="connsiteY100" fmla="*/ 3381564 h 6858000"/>
              <a:gd name="connsiteX101" fmla="*/ 774870 w 1605470"/>
              <a:gd name="connsiteY101" fmla="*/ 3375761 h 6858000"/>
              <a:gd name="connsiteX102" fmla="*/ 770510 w 1605470"/>
              <a:gd name="connsiteY102" fmla="*/ 3361844 h 6858000"/>
              <a:gd name="connsiteX103" fmla="*/ 767933 w 1605470"/>
              <a:gd name="connsiteY103" fmla="*/ 3356929 h 6858000"/>
              <a:gd name="connsiteX104" fmla="*/ 766158 w 1605470"/>
              <a:gd name="connsiteY104" fmla="*/ 3349058 h 6858000"/>
              <a:gd name="connsiteX105" fmla="*/ 766414 w 1605470"/>
              <a:gd name="connsiteY105" fmla="*/ 3348763 h 6858000"/>
              <a:gd name="connsiteX106" fmla="*/ 764166 w 1605470"/>
              <a:gd name="connsiteY106" fmla="*/ 3341588 h 6858000"/>
              <a:gd name="connsiteX107" fmla="*/ 749397 w 1605470"/>
              <a:gd name="connsiteY107" fmla="*/ 3307769 h 6858000"/>
              <a:gd name="connsiteX108" fmla="*/ 766960 w 1605470"/>
              <a:gd name="connsiteY108" fmla="*/ 3250522 h 6858000"/>
              <a:gd name="connsiteX109" fmla="*/ 767385 w 1605470"/>
              <a:gd name="connsiteY109" fmla="*/ 3229163 h 6858000"/>
              <a:gd name="connsiteX110" fmla="*/ 769208 w 1605470"/>
              <a:gd name="connsiteY110" fmla="*/ 3217217 h 6858000"/>
              <a:gd name="connsiteX111" fmla="*/ 770350 w 1605470"/>
              <a:gd name="connsiteY111" fmla="*/ 3216125 h 6858000"/>
              <a:gd name="connsiteX112" fmla="*/ 756043 w 1605470"/>
              <a:gd name="connsiteY112" fmla="*/ 3183755 h 6858000"/>
              <a:gd name="connsiteX113" fmla="*/ 756544 w 1605470"/>
              <a:gd name="connsiteY113" fmla="*/ 3178642 h 6858000"/>
              <a:gd name="connsiteX114" fmla="*/ 744144 w 1605470"/>
              <a:gd name="connsiteY114" fmla="*/ 3158586 h 6858000"/>
              <a:gd name="connsiteX115" fmla="*/ 739378 w 1605470"/>
              <a:gd name="connsiteY115" fmla="*/ 3147669 h 6858000"/>
              <a:gd name="connsiteX116" fmla="*/ 734648 w 1605470"/>
              <a:gd name="connsiteY116" fmla="*/ 3145733 h 6858000"/>
              <a:gd name="connsiteX117" fmla="*/ 729329 w 1605470"/>
              <a:gd name="connsiteY117" fmla="*/ 3129034 h 6858000"/>
              <a:gd name="connsiteX118" fmla="*/ 729994 w 1605470"/>
              <a:gd name="connsiteY118" fmla="*/ 3126682 h 6858000"/>
              <a:gd name="connsiteX119" fmla="*/ 720862 w 1605470"/>
              <a:gd name="connsiteY119" fmla="*/ 3114519 h 6858000"/>
              <a:gd name="connsiteX120" fmla="*/ 707471 w 1605470"/>
              <a:gd name="connsiteY120" fmla="*/ 3106272 h 6858000"/>
              <a:gd name="connsiteX121" fmla="*/ 680201 w 1605470"/>
              <a:gd name="connsiteY121" fmla="*/ 2958185 h 6858000"/>
              <a:gd name="connsiteX122" fmla="*/ 622815 w 1605470"/>
              <a:gd name="connsiteY122" fmla="*/ 2762989 h 6858000"/>
              <a:gd name="connsiteX123" fmla="*/ 571733 w 1605470"/>
              <a:gd name="connsiteY123" fmla="*/ 2554718 h 6858000"/>
              <a:gd name="connsiteX124" fmla="*/ 551827 w 1605470"/>
              <a:gd name="connsiteY124" fmla="*/ 2485734 h 6858000"/>
              <a:gd name="connsiteX125" fmla="*/ 542550 w 1605470"/>
              <a:gd name="connsiteY125" fmla="*/ 2447068 h 6858000"/>
              <a:gd name="connsiteX126" fmla="*/ 529511 w 1605470"/>
              <a:gd name="connsiteY126" fmla="*/ 2425819 h 6858000"/>
              <a:gd name="connsiteX127" fmla="*/ 528878 w 1605470"/>
              <a:gd name="connsiteY127" fmla="*/ 2408971 h 6858000"/>
              <a:gd name="connsiteX128" fmla="*/ 535510 w 1605470"/>
              <a:gd name="connsiteY128" fmla="*/ 2402874 h 6858000"/>
              <a:gd name="connsiteX129" fmla="*/ 538122 w 1605470"/>
              <a:gd name="connsiteY129" fmla="*/ 2381443 h 6858000"/>
              <a:gd name="connsiteX130" fmla="*/ 514451 w 1605470"/>
              <a:gd name="connsiteY130" fmla="*/ 2261920 h 6858000"/>
              <a:gd name="connsiteX131" fmla="*/ 486968 w 1605470"/>
              <a:gd name="connsiteY131" fmla="*/ 2182937 h 6858000"/>
              <a:gd name="connsiteX132" fmla="*/ 488555 w 1605470"/>
              <a:gd name="connsiteY132" fmla="*/ 2155135 h 6858000"/>
              <a:gd name="connsiteX133" fmla="*/ 486013 w 1605470"/>
              <a:gd name="connsiteY133" fmla="*/ 2118008 h 6858000"/>
              <a:gd name="connsiteX134" fmla="*/ 487006 w 1605470"/>
              <a:gd name="connsiteY134" fmla="*/ 2050531 h 6858000"/>
              <a:gd name="connsiteX135" fmla="*/ 478812 w 1605470"/>
              <a:gd name="connsiteY135" fmla="*/ 1963269 h 6858000"/>
              <a:gd name="connsiteX136" fmla="*/ 442619 w 1605470"/>
              <a:gd name="connsiteY136" fmla="*/ 1910499 h 6858000"/>
              <a:gd name="connsiteX137" fmla="*/ 446785 w 1605470"/>
              <a:gd name="connsiteY137" fmla="*/ 1903212 h 6858000"/>
              <a:gd name="connsiteX138" fmla="*/ 436547 w 1605470"/>
              <a:gd name="connsiteY138" fmla="*/ 1861531 h 6858000"/>
              <a:gd name="connsiteX139" fmla="*/ 390346 w 1605470"/>
              <a:gd name="connsiteY139" fmla="*/ 1732919 h 6858000"/>
              <a:gd name="connsiteX140" fmla="*/ 362657 w 1605470"/>
              <a:gd name="connsiteY140" fmla="*/ 1663540 h 6858000"/>
              <a:gd name="connsiteX141" fmla="*/ 361783 w 1605470"/>
              <a:gd name="connsiteY141" fmla="*/ 1615777 h 6858000"/>
              <a:gd name="connsiteX142" fmla="*/ 342578 w 1605470"/>
              <a:gd name="connsiteY142" fmla="*/ 1563678 h 6858000"/>
              <a:gd name="connsiteX143" fmla="*/ 355658 w 1605470"/>
              <a:gd name="connsiteY143" fmla="*/ 1519474 h 6858000"/>
              <a:gd name="connsiteX144" fmla="*/ 348400 w 1605470"/>
              <a:gd name="connsiteY144" fmla="*/ 1477995 h 6858000"/>
              <a:gd name="connsiteX145" fmla="*/ 334485 w 1605470"/>
              <a:gd name="connsiteY145" fmla="*/ 1373769 h 6858000"/>
              <a:gd name="connsiteX146" fmla="*/ 342792 w 1605470"/>
              <a:gd name="connsiteY146" fmla="*/ 1307086 h 6858000"/>
              <a:gd name="connsiteX147" fmla="*/ 343980 w 1605470"/>
              <a:gd name="connsiteY147" fmla="*/ 1189033 h 6858000"/>
              <a:gd name="connsiteX148" fmla="*/ 348665 w 1605470"/>
              <a:gd name="connsiteY148" fmla="*/ 1168288 h 6858000"/>
              <a:gd name="connsiteX149" fmla="*/ 340947 w 1605470"/>
              <a:gd name="connsiteY149" fmla="*/ 1142577 h 6858000"/>
              <a:gd name="connsiteX150" fmla="*/ 330253 w 1605470"/>
              <a:gd name="connsiteY150" fmla="*/ 1088484 h 6858000"/>
              <a:gd name="connsiteX151" fmla="*/ 318989 w 1605470"/>
              <a:gd name="connsiteY151" fmla="*/ 1016103 h 6858000"/>
              <a:gd name="connsiteX152" fmla="*/ 320445 w 1605470"/>
              <a:gd name="connsiteY152" fmla="*/ 932283 h 6858000"/>
              <a:gd name="connsiteX153" fmla="*/ 322681 w 1605470"/>
              <a:gd name="connsiteY153" fmla="*/ 915925 h 6858000"/>
              <a:gd name="connsiteX154" fmla="*/ 315310 w 1605470"/>
              <a:gd name="connsiteY154" fmla="*/ 896999 h 6858000"/>
              <a:gd name="connsiteX155" fmla="*/ 284718 w 1605470"/>
              <a:gd name="connsiteY155" fmla="*/ 821517 h 6858000"/>
              <a:gd name="connsiteX156" fmla="*/ 263668 w 1605470"/>
              <a:gd name="connsiteY156" fmla="*/ 751353 h 6858000"/>
              <a:gd name="connsiteX157" fmla="*/ 263226 w 1605470"/>
              <a:gd name="connsiteY157" fmla="*/ 721230 h 6858000"/>
              <a:gd name="connsiteX158" fmla="*/ 248897 w 1605470"/>
              <a:gd name="connsiteY158" fmla="*/ 681659 h 6858000"/>
              <a:gd name="connsiteX159" fmla="*/ 234316 w 1605470"/>
              <a:gd name="connsiteY159" fmla="*/ 635218 h 6858000"/>
              <a:gd name="connsiteX160" fmla="*/ 239327 w 1605470"/>
              <a:gd name="connsiteY160" fmla="*/ 613763 h 6858000"/>
              <a:gd name="connsiteX161" fmla="*/ 225269 w 1605470"/>
              <a:gd name="connsiteY161" fmla="*/ 598582 h 6858000"/>
              <a:gd name="connsiteX162" fmla="*/ 224950 w 1605470"/>
              <a:gd name="connsiteY162" fmla="*/ 576846 h 6858000"/>
              <a:gd name="connsiteX163" fmla="*/ 204576 w 1605470"/>
              <a:gd name="connsiteY163" fmla="*/ 530055 h 6858000"/>
              <a:gd name="connsiteX164" fmla="*/ 219064 w 1605470"/>
              <a:gd name="connsiteY164" fmla="*/ 469651 h 6858000"/>
              <a:gd name="connsiteX165" fmla="*/ 195012 w 1605470"/>
              <a:gd name="connsiteY165" fmla="*/ 448559 h 6858000"/>
              <a:gd name="connsiteX166" fmla="*/ 201434 w 1605470"/>
              <a:gd name="connsiteY166" fmla="*/ 441529 h 6858000"/>
              <a:gd name="connsiteX167" fmla="*/ 200655 w 1605470"/>
              <a:gd name="connsiteY167" fmla="*/ 428927 h 6858000"/>
              <a:gd name="connsiteX168" fmla="*/ 190059 w 1605470"/>
              <a:gd name="connsiteY168" fmla="*/ 430161 h 6858000"/>
              <a:gd name="connsiteX169" fmla="*/ 167079 w 1605470"/>
              <a:gd name="connsiteY169" fmla="*/ 367211 h 6858000"/>
              <a:gd name="connsiteX170" fmla="*/ 124571 w 1605470"/>
              <a:gd name="connsiteY170" fmla="*/ 302178 h 6858000"/>
              <a:gd name="connsiteX171" fmla="*/ 103243 w 1605470"/>
              <a:gd name="connsiteY171" fmla="*/ 211375 h 6858000"/>
              <a:gd name="connsiteX172" fmla="*/ 94571 w 1605470"/>
              <a:gd name="connsiteY172" fmla="*/ 184179 h 6858000"/>
              <a:gd name="connsiteX173" fmla="*/ 13437 w 1605470"/>
              <a:gd name="connsiteY173" fmla="*/ 19287 h 6858000"/>
              <a:gd name="connsiteX174" fmla="*/ 0 w 1605470"/>
              <a:gd name="connsiteY17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87214 w 1605470"/>
              <a:gd name="connsiteY41" fmla="*/ 5451511 h 6858000"/>
              <a:gd name="connsiteX42" fmla="*/ 608019 w 1605470"/>
              <a:gd name="connsiteY42" fmla="*/ 5385461 h 6858000"/>
              <a:gd name="connsiteX43" fmla="*/ 622750 w 1605470"/>
              <a:gd name="connsiteY43" fmla="*/ 5363084 h 6858000"/>
              <a:gd name="connsiteX44" fmla="*/ 638731 w 1605470"/>
              <a:gd name="connsiteY44" fmla="*/ 5330009 h 6858000"/>
              <a:gd name="connsiteX45" fmla="*/ 672224 w 1605470"/>
              <a:gd name="connsiteY45" fmla="*/ 5273739 h 6858000"/>
              <a:gd name="connsiteX46" fmla="*/ 681823 w 1605470"/>
              <a:gd name="connsiteY46" fmla="*/ 5241779 h 6858000"/>
              <a:gd name="connsiteX47" fmla="*/ 693049 w 1605470"/>
              <a:gd name="connsiteY47" fmla="*/ 5225268 h 6858000"/>
              <a:gd name="connsiteX48" fmla="*/ 694069 w 1605470"/>
              <a:gd name="connsiteY48" fmla="*/ 5217684 h 6858000"/>
              <a:gd name="connsiteX49" fmla="*/ 701410 w 1605470"/>
              <a:gd name="connsiteY49" fmla="*/ 5193377 h 6858000"/>
              <a:gd name="connsiteX50" fmla="*/ 704713 w 1605470"/>
              <a:gd name="connsiteY50" fmla="*/ 5179288 h 6858000"/>
              <a:gd name="connsiteX51" fmla="*/ 705697 w 1605470"/>
              <a:gd name="connsiteY51" fmla="*/ 5173621 h 6858000"/>
              <a:gd name="connsiteX52" fmla="*/ 701331 w 1605470"/>
              <a:gd name="connsiteY52" fmla="*/ 5159961 h 6858000"/>
              <a:gd name="connsiteX53" fmla="*/ 708008 w 1605470"/>
              <a:gd name="connsiteY53" fmla="*/ 5144295 h 6858000"/>
              <a:gd name="connsiteX54" fmla="*/ 704941 w 1605470"/>
              <a:gd name="connsiteY54" fmla="*/ 5125185 h 6858000"/>
              <a:gd name="connsiteX55" fmla="*/ 711771 w 1605470"/>
              <a:gd name="connsiteY55" fmla="*/ 5121884 h 6858000"/>
              <a:gd name="connsiteX56" fmla="*/ 718807 w 1605470"/>
              <a:gd name="connsiteY56" fmla="*/ 5067850 h 6858000"/>
              <a:gd name="connsiteX57" fmla="*/ 721538 w 1605470"/>
              <a:gd name="connsiteY57" fmla="*/ 5060861 h 6858000"/>
              <a:gd name="connsiteX58" fmla="*/ 718242 w 1605470"/>
              <a:gd name="connsiteY58" fmla="*/ 5034192 h 6858000"/>
              <a:gd name="connsiteX59" fmla="*/ 719796 w 1605470"/>
              <a:gd name="connsiteY59" fmla="*/ 4993030 h 6858000"/>
              <a:gd name="connsiteX60" fmla="*/ 726705 w 1605470"/>
              <a:gd name="connsiteY60" fmla="*/ 4946844 h 6858000"/>
              <a:gd name="connsiteX61" fmla="*/ 722561 w 1605470"/>
              <a:gd name="connsiteY61" fmla="*/ 4932692 h 6858000"/>
              <a:gd name="connsiteX62" fmla="*/ 724935 w 1605470"/>
              <a:gd name="connsiteY62" fmla="*/ 4821504 h 6858000"/>
              <a:gd name="connsiteX63" fmla="*/ 732118 w 1605470"/>
              <a:gd name="connsiteY63" fmla="*/ 4801535 h 6858000"/>
              <a:gd name="connsiteX64" fmla="*/ 739787 w 1605470"/>
              <a:gd name="connsiteY64" fmla="*/ 4797794 h 6858000"/>
              <a:gd name="connsiteX65" fmla="*/ 741081 w 1605470"/>
              <a:gd name="connsiteY65" fmla="*/ 4784526 h 6858000"/>
              <a:gd name="connsiteX66" fmla="*/ 742865 w 1605470"/>
              <a:gd name="connsiteY66" fmla="*/ 4781211 h 6858000"/>
              <a:gd name="connsiteX67" fmla="*/ 751652 w 1605470"/>
              <a:gd name="connsiteY67" fmla="*/ 4761984 h 6858000"/>
              <a:gd name="connsiteX68" fmla="*/ 747700 w 1605470"/>
              <a:gd name="connsiteY68" fmla="*/ 4690749 h 6858000"/>
              <a:gd name="connsiteX69" fmla="*/ 743180 w 1605470"/>
              <a:gd name="connsiteY69" fmla="*/ 4584173 h 6858000"/>
              <a:gd name="connsiteX70" fmla="*/ 738263 w 1605470"/>
              <a:gd name="connsiteY70" fmla="*/ 4444346 h 6858000"/>
              <a:gd name="connsiteX71" fmla="*/ 756542 w 1605470"/>
              <a:gd name="connsiteY71" fmla="*/ 4350346 h 6858000"/>
              <a:gd name="connsiteX72" fmla="*/ 715481 w 1605470"/>
              <a:gd name="connsiteY72" fmla="*/ 4214165 h 6858000"/>
              <a:gd name="connsiteX73" fmla="*/ 719554 w 1605470"/>
              <a:gd name="connsiteY73" fmla="*/ 4090296 h 6858000"/>
              <a:gd name="connsiteX74" fmla="*/ 704810 w 1605470"/>
              <a:gd name="connsiteY74" fmla="*/ 4033999 h 6858000"/>
              <a:gd name="connsiteX75" fmla="*/ 705959 w 1605470"/>
              <a:gd name="connsiteY75" fmla="*/ 4031933 h 6858000"/>
              <a:gd name="connsiteX76" fmla="*/ 704535 w 1605470"/>
              <a:gd name="connsiteY76" fmla="*/ 4013953 h 6858000"/>
              <a:gd name="connsiteX77" fmla="*/ 700443 w 1605470"/>
              <a:gd name="connsiteY77" fmla="*/ 4010511 h 6858000"/>
              <a:gd name="connsiteX78" fmla="*/ 698282 w 1605470"/>
              <a:gd name="connsiteY78" fmla="*/ 3998331 h 6858000"/>
              <a:gd name="connsiteX79" fmla="*/ 690830 w 1605470"/>
              <a:gd name="connsiteY79" fmla="*/ 3974753 h 6858000"/>
              <a:gd name="connsiteX80" fmla="*/ 692428 w 1605470"/>
              <a:gd name="connsiteY80" fmla="*/ 3969950 h 6858000"/>
              <a:gd name="connsiteX81" fmla="*/ 685850 w 1605470"/>
              <a:gd name="connsiteY81" fmla="*/ 3933779 h 6858000"/>
              <a:gd name="connsiteX82" fmla="*/ 687181 w 1605470"/>
              <a:gd name="connsiteY82" fmla="*/ 3933093 h 6858000"/>
              <a:gd name="connsiteX83" fmla="*/ 691535 w 1605470"/>
              <a:gd name="connsiteY83" fmla="*/ 3922082 h 6858000"/>
              <a:gd name="connsiteX84" fmla="*/ 696613 w 1605470"/>
              <a:gd name="connsiteY84" fmla="*/ 3901461 h 6858000"/>
              <a:gd name="connsiteX85" fmla="*/ 719207 w 1605470"/>
              <a:gd name="connsiteY85" fmla="*/ 3813873 h 6858000"/>
              <a:gd name="connsiteX86" fmla="*/ 718632 w 1605470"/>
              <a:gd name="connsiteY86" fmla="*/ 3806161 h 6858000"/>
              <a:gd name="connsiteX87" fmla="*/ 718939 w 1605470"/>
              <a:gd name="connsiteY87" fmla="*/ 3805957 h 6858000"/>
              <a:gd name="connsiteX88" fmla="*/ 718966 w 1605470"/>
              <a:gd name="connsiteY88" fmla="*/ 3797724 h 6858000"/>
              <a:gd name="connsiteX89" fmla="*/ 717581 w 1605470"/>
              <a:gd name="connsiteY89" fmla="*/ 3792098 h 6858000"/>
              <a:gd name="connsiteX90" fmla="*/ 716465 w 1605470"/>
              <a:gd name="connsiteY90" fmla="*/ 3777135 h 6858000"/>
              <a:gd name="connsiteX91" fmla="*/ 718198 w 1605470"/>
              <a:gd name="connsiteY91" fmla="*/ 3771656 h 6858000"/>
              <a:gd name="connsiteX92" fmla="*/ 721941 w 1605470"/>
              <a:gd name="connsiteY92" fmla="*/ 3769007 h 6858000"/>
              <a:gd name="connsiteX93" fmla="*/ 721407 w 1605470"/>
              <a:gd name="connsiteY93" fmla="*/ 3767709 h 6858000"/>
              <a:gd name="connsiteX94" fmla="*/ 730103 w 1605470"/>
              <a:gd name="connsiteY94" fmla="*/ 3738082 h 6858000"/>
              <a:gd name="connsiteX95" fmla="*/ 737449 w 1605470"/>
              <a:gd name="connsiteY95" fmla="*/ 3673397 h 6858000"/>
              <a:gd name="connsiteX96" fmla="*/ 736745 w 1605470"/>
              <a:gd name="connsiteY96" fmla="*/ 3637109 h 6858000"/>
              <a:gd name="connsiteX97" fmla="*/ 740188 w 1605470"/>
              <a:gd name="connsiteY97" fmla="*/ 3536883 h 6858000"/>
              <a:gd name="connsiteX98" fmla="*/ 747726 w 1605470"/>
              <a:gd name="connsiteY98" fmla="*/ 3435652 h 6858000"/>
              <a:gd name="connsiteX99" fmla="*/ 774383 w 1605470"/>
              <a:gd name="connsiteY99" fmla="*/ 3381564 h 6858000"/>
              <a:gd name="connsiteX100" fmla="*/ 774870 w 1605470"/>
              <a:gd name="connsiteY100" fmla="*/ 3375761 h 6858000"/>
              <a:gd name="connsiteX101" fmla="*/ 770510 w 1605470"/>
              <a:gd name="connsiteY101" fmla="*/ 3361844 h 6858000"/>
              <a:gd name="connsiteX102" fmla="*/ 767933 w 1605470"/>
              <a:gd name="connsiteY102" fmla="*/ 3356929 h 6858000"/>
              <a:gd name="connsiteX103" fmla="*/ 766158 w 1605470"/>
              <a:gd name="connsiteY103" fmla="*/ 3349058 h 6858000"/>
              <a:gd name="connsiteX104" fmla="*/ 766414 w 1605470"/>
              <a:gd name="connsiteY104" fmla="*/ 3348763 h 6858000"/>
              <a:gd name="connsiteX105" fmla="*/ 764166 w 1605470"/>
              <a:gd name="connsiteY105" fmla="*/ 3341588 h 6858000"/>
              <a:gd name="connsiteX106" fmla="*/ 749397 w 1605470"/>
              <a:gd name="connsiteY106" fmla="*/ 3307769 h 6858000"/>
              <a:gd name="connsiteX107" fmla="*/ 766960 w 1605470"/>
              <a:gd name="connsiteY107" fmla="*/ 3250522 h 6858000"/>
              <a:gd name="connsiteX108" fmla="*/ 767385 w 1605470"/>
              <a:gd name="connsiteY108" fmla="*/ 3229163 h 6858000"/>
              <a:gd name="connsiteX109" fmla="*/ 769208 w 1605470"/>
              <a:gd name="connsiteY109" fmla="*/ 3217217 h 6858000"/>
              <a:gd name="connsiteX110" fmla="*/ 770350 w 1605470"/>
              <a:gd name="connsiteY110" fmla="*/ 3216125 h 6858000"/>
              <a:gd name="connsiteX111" fmla="*/ 756043 w 1605470"/>
              <a:gd name="connsiteY111" fmla="*/ 3183755 h 6858000"/>
              <a:gd name="connsiteX112" fmla="*/ 756544 w 1605470"/>
              <a:gd name="connsiteY112" fmla="*/ 3178642 h 6858000"/>
              <a:gd name="connsiteX113" fmla="*/ 744144 w 1605470"/>
              <a:gd name="connsiteY113" fmla="*/ 3158586 h 6858000"/>
              <a:gd name="connsiteX114" fmla="*/ 739378 w 1605470"/>
              <a:gd name="connsiteY114" fmla="*/ 3147669 h 6858000"/>
              <a:gd name="connsiteX115" fmla="*/ 734648 w 1605470"/>
              <a:gd name="connsiteY115" fmla="*/ 3145733 h 6858000"/>
              <a:gd name="connsiteX116" fmla="*/ 729329 w 1605470"/>
              <a:gd name="connsiteY116" fmla="*/ 3129034 h 6858000"/>
              <a:gd name="connsiteX117" fmla="*/ 729994 w 1605470"/>
              <a:gd name="connsiteY117" fmla="*/ 3126682 h 6858000"/>
              <a:gd name="connsiteX118" fmla="*/ 720862 w 1605470"/>
              <a:gd name="connsiteY118" fmla="*/ 3114519 h 6858000"/>
              <a:gd name="connsiteX119" fmla="*/ 707471 w 1605470"/>
              <a:gd name="connsiteY119" fmla="*/ 3106272 h 6858000"/>
              <a:gd name="connsiteX120" fmla="*/ 680201 w 1605470"/>
              <a:gd name="connsiteY120" fmla="*/ 2958185 h 6858000"/>
              <a:gd name="connsiteX121" fmla="*/ 622815 w 1605470"/>
              <a:gd name="connsiteY121" fmla="*/ 2762989 h 6858000"/>
              <a:gd name="connsiteX122" fmla="*/ 571733 w 1605470"/>
              <a:gd name="connsiteY122" fmla="*/ 2554718 h 6858000"/>
              <a:gd name="connsiteX123" fmla="*/ 551827 w 1605470"/>
              <a:gd name="connsiteY123" fmla="*/ 2485734 h 6858000"/>
              <a:gd name="connsiteX124" fmla="*/ 542550 w 1605470"/>
              <a:gd name="connsiteY124" fmla="*/ 2447068 h 6858000"/>
              <a:gd name="connsiteX125" fmla="*/ 529511 w 1605470"/>
              <a:gd name="connsiteY125" fmla="*/ 2425819 h 6858000"/>
              <a:gd name="connsiteX126" fmla="*/ 528878 w 1605470"/>
              <a:gd name="connsiteY126" fmla="*/ 2408971 h 6858000"/>
              <a:gd name="connsiteX127" fmla="*/ 535510 w 1605470"/>
              <a:gd name="connsiteY127" fmla="*/ 2402874 h 6858000"/>
              <a:gd name="connsiteX128" fmla="*/ 538122 w 1605470"/>
              <a:gd name="connsiteY128" fmla="*/ 2381443 h 6858000"/>
              <a:gd name="connsiteX129" fmla="*/ 514451 w 1605470"/>
              <a:gd name="connsiteY129" fmla="*/ 2261920 h 6858000"/>
              <a:gd name="connsiteX130" fmla="*/ 486968 w 1605470"/>
              <a:gd name="connsiteY130" fmla="*/ 2182937 h 6858000"/>
              <a:gd name="connsiteX131" fmla="*/ 488555 w 1605470"/>
              <a:gd name="connsiteY131" fmla="*/ 2155135 h 6858000"/>
              <a:gd name="connsiteX132" fmla="*/ 486013 w 1605470"/>
              <a:gd name="connsiteY132" fmla="*/ 2118008 h 6858000"/>
              <a:gd name="connsiteX133" fmla="*/ 487006 w 1605470"/>
              <a:gd name="connsiteY133" fmla="*/ 2050531 h 6858000"/>
              <a:gd name="connsiteX134" fmla="*/ 478812 w 1605470"/>
              <a:gd name="connsiteY134" fmla="*/ 1963269 h 6858000"/>
              <a:gd name="connsiteX135" fmla="*/ 442619 w 1605470"/>
              <a:gd name="connsiteY135" fmla="*/ 1910499 h 6858000"/>
              <a:gd name="connsiteX136" fmla="*/ 446785 w 1605470"/>
              <a:gd name="connsiteY136" fmla="*/ 1903212 h 6858000"/>
              <a:gd name="connsiteX137" fmla="*/ 436547 w 1605470"/>
              <a:gd name="connsiteY137" fmla="*/ 1861531 h 6858000"/>
              <a:gd name="connsiteX138" fmla="*/ 390346 w 1605470"/>
              <a:gd name="connsiteY138" fmla="*/ 1732919 h 6858000"/>
              <a:gd name="connsiteX139" fmla="*/ 362657 w 1605470"/>
              <a:gd name="connsiteY139" fmla="*/ 1663540 h 6858000"/>
              <a:gd name="connsiteX140" fmla="*/ 361783 w 1605470"/>
              <a:gd name="connsiteY140" fmla="*/ 1615777 h 6858000"/>
              <a:gd name="connsiteX141" fmla="*/ 342578 w 1605470"/>
              <a:gd name="connsiteY141" fmla="*/ 1563678 h 6858000"/>
              <a:gd name="connsiteX142" fmla="*/ 355658 w 1605470"/>
              <a:gd name="connsiteY142" fmla="*/ 1519474 h 6858000"/>
              <a:gd name="connsiteX143" fmla="*/ 348400 w 1605470"/>
              <a:gd name="connsiteY143" fmla="*/ 1477995 h 6858000"/>
              <a:gd name="connsiteX144" fmla="*/ 334485 w 1605470"/>
              <a:gd name="connsiteY144" fmla="*/ 1373769 h 6858000"/>
              <a:gd name="connsiteX145" fmla="*/ 342792 w 1605470"/>
              <a:gd name="connsiteY145" fmla="*/ 1307086 h 6858000"/>
              <a:gd name="connsiteX146" fmla="*/ 343980 w 1605470"/>
              <a:gd name="connsiteY146" fmla="*/ 1189033 h 6858000"/>
              <a:gd name="connsiteX147" fmla="*/ 348665 w 1605470"/>
              <a:gd name="connsiteY147" fmla="*/ 1168288 h 6858000"/>
              <a:gd name="connsiteX148" fmla="*/ 340947 w 1605470"/>
              <a:gd name="connsiteY148" fmla="*/ 1142577 h 6858000"/>
              <a:gd name="connsiteX149" fmla="*/ 330253 w 1605470"/>
              <a:gd name="connsiteY149" fmla="*/ 1088484 h 6858000"/>
              <a:gd name="connsiteX150" fmla="*/ 318989 w 1605470"/>
              <a:gd name="connsiteY150" fmla="*/ 1016103 h 6858000"/>
              <a:gd name="connsiteX151" fmla="*/ 320445 w 1605470"/>
              <a:gd name="connsiteY151" fmla="*/ 932283 h 6858000"/>
              <a:gd name="connsiteX152" fmla="*/ 322681 w 1605470"/>
              <a:gd name="connsiteY152" fmla="*/ 915925 h 6858000"/>
              <a:gd name="connsiteX153" fmla="*/ 315310 w 1605470"/>
              <a:gd name="connsiteY153" fmla="*/ 896999 h 6858000"/>
              <a:gd name="connsiteX154" fmla="*/ 284718 w 1605470"/>
              <a:gd name="connsiteY154" fmla="*/ 821517 h 6858000"/>
              <a:gd name="connsiteX155" fmla="*/ 263668 w 1605470"/>
              <a:gd name="connsiteY155" fmla="*/ 751353 h 6858000"/>
              <a:gd name="connsiteX156" fmla="*/ 263226 w 1605470"/>
              <a:gd name="connsiteY156" fmla="*/ 721230 h 6858000"/>
              <a:gd name="connsiteX157" fmla="*/ 248897 w 1605470"/>
              <a:gd name="connsiteY157" fmla="*/ 681659 h 6858000"/>
              <a:gd name="connsiteX158" fmla="*/ 234316 w 1605470"/>
              <a:gd name="connsiteY158" fmla="*/ 635218 h 6858000"/>
              <a:gd name="connsiteX159" fmla="*/ 239327 w 1605470"/>
              <a:gd name="connsiteY159" fmla="*/ 613763 h 6858000"/>
              <a:gd name="connsiteX160" fmla="*/ 225269 w 1605470"/>
              <a:gd name="connsiteY160" fmla="*/ 598582 h 6858000"/>
              <a:gd name="connsiteX161" fmla="*/ 224950 w 1605470"/>
              <a:gd name="connsiteY161" fmla="*/ 576846 h 6858000"/>
              <a:gd name="connsiteX162" fmla="*/ 204576 w 1605470"/>
              <a:gd name="connsiteY162" fmla="*/ 530055 h 6858000"/>
              <a:gd name="connsiteX163" fmla="*/ 219064 w 1605470"/>
              <a:gd name="connsiteY163" fmla="*/ 469651 h 6858000"/>
              <a:gd name="connsiteX164" fmla="*/ 195012 w 1605470"/>
              <a:gd name="connsiteY164" fmla="*/ 448559 h 6858000"/>
              <a:gd name="connsiteX165" fmla="*/ 201434 w 1605470"/>
              <a:gd name="connsiteY165" fmla="*/ 441529 h 6858000"/>
              <a:gd name="connsiteX166" fmla="*/ 200655 w 1605470"/>
              <a:gd name="connsiteY166" fmla="*/ 428927 h 6858000"/>
              <a:gd name="connsiteX167" fmla="*/ 190059 w 1605470"/>
              <a:gd name="connsiteY167" fmla="*/ 430161 h 6858000"/>
              <a:gd name="connsiteX168" fmla="*/ 167079 w 1605470"/>
              <a:gd name="connsiteY168" fmla="*/ 367211 h 6858000"/>
              <a:gd name="connsiteX169" fmla="*/ 124571 w 1605470"/>
              <a:gd name="connsiteY169" fmla="*/ 302178 h 6858000"/>
              <a:gd name="connsiteX170" fmla="*/ 103243 w 1605470"/>
              <a:gd name="connsiteY170" fmla="*/ 211375 h 6858000"/>
              <a:gd name="connsiteX171" fmla="*/ 94571 w 1605470"/>
              <a:gd name="connsiteY171" fmla="*/ 184179 h 6858000"/>
              <a:gd name="connsiteX172" fmla="*/ 13437 w 1605470"/>
              <a:gd name="connsiteY172" fmla="*/ 19287 h 6858000"/>
              <a:gd name="connsiteX173" fmla="*/ 0 w 1605470"/>
              <a:gd name="connsiteY17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08019 w 1605470"/>
              <a:gd name="connsiteY42" fmla="*/ 5385461 h 6858000"/>
              <a:gd name="connsiteX43" fmla="*/ 622750 w 1605470"/>
              <a:gd name="connsiteY43" fmla="*/ 5363084 h 6858000"/>
              <a:gd name="connsiteX44" fmla="*/ 638731 w 1605470"/>
              <a:gd name="connsiteY44" fmla="*/ 5330009 h 6858000"/>
              <a:gd name="connsiteX45" fmla="*/ 672224 w 1605470"/>
              <a:gd name="connsiteY45" fmla="*/ 5273739 h 6858000"/>
              <a:gd name="connsiteX46" fmla="*/ 681823 w 1605470"/>
              <a:gd name="connsiteY46" fmla="*/ 5241779 h 6858000"/>
              <a:gd name="connsiteX47" fmla="*/ 693049 w 1605470"/>
              <a:gd name="connsiteY47" fmla="*/ 5225268 h 6858000"/>
              <a:gd name="connsiteX48" fmla="*/ 694069 w 1605470"/>
              <a:gd name="connsiteY48" fmla="*/ 5217684 h 6858000"/>
              <a:gd name="connsiteX49" fmla="*/ 701410 w 1605470"/>
              <a:gd name="connsiteY49" fmla="*/ 5193377 h 6858000"/>
              <a:gd name="connsiteX50" fmla="*/ 704713 w 1605470"/>
              <a:gd name="connsiteY50" fmla="*/ 5179288 h 6858000"/>
              <a:gd name="connsiteX51" fmla="*/ 705697 w 1605470"/>
              <a:gd name="connsiteY51" fmla="*/ 5173621 h 6858000"/>
              <a:gd name="connsiteX52" fmla="*/ 701331 w 1605470"/>
              <a:gd name="connsiteY52" fmla="*/ 5159961 h 6858000"/>
              <a:gd name="connsiteX53" fmla="*/ 708008 w 1605470"/>
              <a:gd name="connsiteY53" fmla="*/ 5144295 h 6858000"/>
              <a:gd name="connsiteX54" fmla="*/ 704941 w 1605470"/>
              <a:gd name="connsiteY54" fmla="*/ 5125185 h 6858000"/>
              <a:gd name="connsiteX55" fmla="*/ 711771 w 1605470"/>
              <a:gd name="connsiteY55" fmla="*/ 5121884 h 6858000"/>
              <a:gd name="connsiteX56" fmla="*/ 718807 w 1605470"/>
              <a:gd name="connsiteY56" fmla="*/ 5067850 h 6858000"/>
              <a:gd name="connsiteX57" fmla="*/ 721538 w 1605470"/>
              <a:gd name="connsiteY57" fmla="*/ 5060861 h 6858000"/>
              <a:gd name="connsiteX58" fmla="*/ 718242 w 1605470"/>
              <a:gd name="connsiteY58" fmla="*/ 5034192 h 6858000"/>
              <a:gd name="connsiteX59" fmla="*/ 719796 w 1605470"/>
              <a:gd name="connsiteY59" fmla="*/ 4993030 h 6858000"/>
              <a:gd name="connsiteX60" fmla="*/ 726705 w 1605470"/>
              <a:gd name="connsiteY60" fmla="*/ 4946844 h 6858000"/>
              <a:gd name="connsiteX61" fmla="*/ 722561 w 1605470"/>
              <a:gd name="connsiteY61" fmla="*/ 4932692 h 6858000"/>
              <a:gd name="connsiteX62" fmla="*/ 724935 w 1605470"/>
              <a:gd name="connsiteY62" fmla="*/ 4821504 h 6858000"/>
              <a:gd name="connsiteX63" fmla="*/ 732118 w 1605470"/>
              <a:gd name="connsiteY63" fmla="*/ 4801535 h 6858000"/>
              <a:gd name="connsiteX64" fmla="*/ 739787 w 1605470"/>
              <a:gd name="connsiteY64" fmla="*/ 4797794 h 6858000"/>
              <a:gd name="connsiteX65" fmla="*/ 741081 w 1605470"/>
              <a:gd name="connsiteY65" fmla="*/ 4784526 h 6858000"/>
              <a:gd name="connsiteX66" fmla="*/ 742865 w 1605470"/>
              <a:gd name="connsiteY66" fmla="*/ 4781211 h 6858000"/>
              <a:gd name="connsiteX67" fmla="*/ 751652 w 1605470"/>
              <a:gd name="connsiteY67" fmla="*/ 4761984 h 6858000"/>
              <a:gd name="connsiteX68" fmla="*/ 747700 w 1605470"/>
              <a:gd name="connsiteY68" fmla="*/ 4690749 h 6858000"/>
              <a:gd name="connsiteX69" fmla="*/ 743180 w 1605470"/>
              <a:gd name="connsiteY69" fmla="*/ 4584173 h 6858000"/>
              <a:gd name="connsiteX70" fmla="*/ 738263 w 1605470"/>
              <a:gd name="connsiteY70" fmla="*/ 4444346 h 6858000"/>
              <a:gd name="connsiteX71" fmla="*/ 756542 w 1605470"/>
              <a:gd name="connsiteY71" fmla="*/ 4350346 h 6858000"/>
              <a:gd name="connsiteX72" fmla="*/ 715481 w 1605470"/>
              <a:gd name="connsiteY72" fmla="*/ 4214165 h 6858000"/>
              <a:gd name="connsiteX73" fmla="*/ 719554 w 1605470"/>
              <a:gd name="connsiteY73" fmla="*/ 4090296 h 6858000"/>
              <a:gd name="connsiteX74" fmla="*/ 704810 w 1605470"/>
              <a:gd name="connsiteY74" fmla="*/ 4033999 h 6858000"/>
              <a:gd name="connsiteX75" fmla="*/ 705959 w 1605470"/>
              <a:gd name="connsiteY75" fmla="*/ 4031933 h 6858000"/>
              <a:gd name="connsiteX76" fmla="*/ 704535 w 1605470"/>
              <a:gd name="connsiteY76" fmla="*/ 4013953 h 6858000"/>
              <a:gd name="connsiteX77" fmla="*/ 700443 w 1605470"/>
              <a:gd name="connsiteY77" fmla="*/ 4010511 h 6858000"/>
              <a:gd name="connsiteX78" fmla="*/ 698282 w 1605470"/>
              <a:gd name="connsiteY78" fmla="*/ 3998331 h 6858000"/>
              <a:gd name="connsiteX79" fmla="*/ 690830 w 1605470"/>
              <a:gd name="connsiteY79" fmla="*/ 3974753 h 6858000"/>
              <a:gd name="connsiteX80" fmla="*/ 692428 w 1605470"/>
              <a:gd name="connsiteY80" fmla="*/ 3969950 h 6858000"/>
              <a:gd name="connsiteX81" fmla="*/ 685850 w 1605470"/>
              <a:gd name="connsiteY81" fmla="*/ 3933779 h 6858000"/>
              <a:gd name="connsiteX82" fmla="*/ 687181 w 1605470"/>
              <a:gd name="connsiteY82" fmla="*/ 3933093 h 6858000"/>
              <a:gd name="connsiteX83" fmla="*/ 691535 w 1605470"/>
              <a:gd name="connsiteY83" fmla="*/ 3922082 h 6858000"/>
              <a:gd name="connsiteX84" fmla="*/ 696613 w 1605470"/>
              <a:gd name="connsiteY84" fmla="*/ 3901461 h 6858000"/>
              <a:gd name="connsiteX85" fmla="*/ 719207 w 1605470"/>
              <a:gd name="connsiteY85" fmla="*/ 3813873 h 6858000"/>
              <a:gd name="connsiteX86" fmla="*/ 718632 w 1605470"/>
              <a:gd name="connsiteY86" fmla="*/ 3806161 h 6858000"/>
              <a:gd name="connsiteX87" fmla="*/ 718939 w 1605470"/>
              <a:gd name="connsiteY87" fmla="*/ 3805957 h 6858000"/>
              <a:gd name="connsiteX88" fmla="*/ 718966 w 1605470"/>
              <a:gd name="connsiteY88" fmla="*/ 3797724 h 6858000"/>
              <a:gd name="connsiteX89" fmla="*/ 717581 w 1605470"/>
              <a:gd name="connsiteY89" fmla="*/ 3792098 h 6858000"/>
              <a:gd name="connsiteX90" fmla="*/ 716465 w 1605470"/>
              <a:gd name="connsiteY90" fmla="*/ 3777135 h 6858000"/>
              <a:gd name="connsiteX91" fmla="*/ 718198 w 1605470"/>
              <a:gd name="connsiteY91" fmla="*/ 3771656 h 6858000"/>
              <a:gd name="connsiteX92" fmla="*/ 721941 w 1605470"/>
              <a:gd name="connsiteY92" fmla="*/ 3769007 h 6858000"/>
              <a:gd name="connsiteX93" fmla="*/ 721407 w 1605470"/>
              <a:gd name="connsiteY93" fmla="*/ 3767709 h 6858000"/>
              <a:gd name="connsiteX94" fmla="*/ 730103 w 1605470"/>
              <a:gd name="connsiteY94" fmla="*/ 3738082 h 6858000"/>
              <a:gd name="connsiteX95" fmla="*/ 737449 w 1605470"/>
              <a:gd name="connsiteY95" fmla="*/ 3673397 h 6858000"/>
              <a:gd name="connsiteX96" fmla="*/ 736745 w 1605470"/>
              <a:gd name="connsiteY96" fmla="*/ 3637109 h 6858000"/>
              <a:gd name="connsiteX97" fmla="*/ 740188 w 1605470"/>
              <a:gd name="connsiteY97" fmla="*/ 3536883 h 6858000"/>
              <a:gd name="connsiteX98" fmla="*/ 747726 w 1605470"/>
              <a:gd name="connsiteY98" fmla="*/ 3435652 h 6858000"/>
              <a:gd name="connsiteX99" fmla="*/ 774383 w 1605470"/>
              <a:gd name="connsiteY99" fmla="*/ 3381564 h 6858000"/>
              <a:gd name="connsiteX100" fmla="*/ 774870 w 1605470"/>
              <a:gd name="connsiteY100" fmla="*/ 3375761 h 6858000"/>
              <a:gd name="connsiteX101" fmla="*/ 770510 w 1605470"/>
              <a:gd name="connsiteY101" fmla="*/ 3361844 h 6858000"/>
              <a:gd name="connsiteX102" fmla="*/ 767933 w 1605470"/>
              <a:gd name="connsiteY102" fmla="*/ 3356929 h 6858000"/>
              <a:gd name="connsiteX103" fmla="*/ 766158 w 1605470"/>
              <a:gd name="connsiteY103" fmla="*/ 3349058 h 6858000"/>
              <a:gd name="connsiteX104" fmla="*/ 766414 w 1605470"/>
              <a:gd name="connsiteY104" fmla="*/ 3348763 h 6858000"/>
              <a:gd name="connsiteX105" fmla="*/ 764166 w 1605470"/>
              <a:gd name="connsiteY105" fmla="*/ 3341588 h 6858000"/>
              <a:gd name="connsiteX106" fmla="*/ 749397 w 1605470"/>
              <a:gd name="connsiteY106" fmla="*/ 3307769 h 6858000"/>
              <a:gd name="connsiteX107" fmla="*/ 766960 w 1605470"/>
              <a:gd name="connsiteY107" fmla="*/ 3250522 h 6858000"/>
              <a:gd name="connsiteX108" fmla="*/ 767385 w 1605470"/>
              <a:gd name="connsiteY108" fmla="*/ 3229163 h 6858000"/>
              <a:gd name="connsiteX109" fmla="*/ 769208 w 1605470"/>
              <a:gd name="connsiteY109" fmla="*/ 3217217 h 6858000"/>
              <a:gd name="connsiteX110" fmla="*/ 770350 w 1605470"/>
              <a:gd name="connsiteY110" fmla="*/ 3216125 h 6858000"/>
              <a:gd name="connsiteX111" fmla="*/ 756043 w 1605470"/>
              <a:gd name="connsiteY111" fmla="*/ 3183755 h 6858000"/>
              <a:gd name="connsiteX112" fmla="*/ 756544 w 1605470"/>
              <a:gd name="connsiteY112" fmla="*/ 3178642 h 6858000"/>
              <a:gd name="connsiteX113" fmla="*/ 744144 w 1605470"/>
              <a:gd name="connsiteY113" fmla="*/ 3158586 h 6858000"/>
              <a:gd name="connsiteX114" fmla="*/ 739378 w 1605470"/>
              <a:gd name="connsiteY114" fmla="*/ 3147669 h 6858000"/>
              <a:gd name="connsiteX115" fmla="*/ 734648 w 1605470"/>
              <a:gd name="connsiteY115" fmla="*/ 3145733 h 6858000"/>
              <a:gd name="connsiteX116" fmla="*/ 729329 w 1605470"/>
              <a:gd name="connsiteY116" fmla="*/ 3129034 h 6858000"/>
              <a:gd name="connsiteX117" fmla="*/ 729994 w 1605470"/>
              <a:gd name="connsiteY117" fmla="*/ 3126682 h 6858000"/>
              <a:gd name="connsiteX118" fmla="*/ 720862 w 1605470"/>
              <a:gd name="connsiteY118" fmla="*/ 3114519 h 6858000"/>
              <a:gd name="connsiteX119" fmla="*/ 707471 w 1605470"/>
              <a:gd name="connsiteY119" fmla="*/ 3106272 h 6858000"/>
              <a:gd name="connsiteX120" fmla="*/ 680201 w 1605470"/>
              <a:gd name="connsiteY120" fmla="*/ 2958185 h 6858000"/>
              <a:gd name="connsiteX121" fmla="*/ 622815 w 1605470"/>
              <a:gd name="connsiteY121" fmla="*/ 2762989 h 6858000"/>
              <a:gd name="connsiteX122" fmla="*/ 571733 w 1605470"/>
              <a:gd name="connsiteY122" fmla="*/ 2554718 h 6858000"/>
              <a:gd name="connsiteX123" fmla="*/ 551827 w 1605470"/>
              <a:gd name="connsiteY123" fmla="*/ 2485734 h 6858000"/>
              <a:gd name="connsiteX124" fmla="*/ 542550 w 1605470"/>
              <a:gd name="connsiteY124" fmla="*/ 2447068 h 6858000"/>
              <a:gd name="connsiteX125" fmla="*/ 529511 w 1605470"/>
              <a:gd name="connsiteY125" fmla="*/ 2425819 h 6858000"/>
              <a:gd name="connsiteX126" fmla="*/ 528878 w 1605470"/>
              <a:gd name="connsiteY126" fmla="*/ 2408971 h 6858000"/>
              <a:gd name="connsiteX127" fmla="*/ 535510 w 1605470"/>
              <a:gd name="connsiteY127" fmla="*/ 2402874 h 6858000"/>
              <a:gd name="connsiteX128" fmla="*/ 538122 w 1605470"/>
              <a:gd name="connsiteY128" fmla="*/ 2381443 h 6858000"/>
              <a:gd name="connsiteX129" fmla="*/ 514451 w 1605470"/>
              <a:gd name="connsiteY129" fmla="*/ 2261920 h 6858000"/>
              <a:gd name="connsiteX130" fmla="*/ 486968 w 1605470"/>
              <a:gd name="connsiteY130" fmla="*/ 2182937 h 6858000"/>
              <a:gd name="connsiteX131" fmla="*/ 488555 w 1605470"/>
              <a:gd name="connsiteY131" fmla="*/ 2155135 h 6858000"/>
              <a:gd name="connsiteX132" fmla="*/ 486013 w 1605470"/>
              <a:gd name="connsiteY132" fmla="*/ 2118008 h 6858000"/>
              <a:gd name="connsiteX133" fmla="*/ 487006 w 1605470"/>
              <a:gd name="connsiteY133" fmla="*/ 2050531 h 6858000"/>
              <a:gd name="connsiteX134" fmla="*/ 478812 w 1605470"/>
              <a:gd name="connsiteY134" fmla="*/ 1963269 h 6858000"/>
              <a:gd name="connsiteX135" fmla="*/ 442619 w 1605470"/>
              <a:gd name="connsiteY135" fmla="*/ 1910499 h 6858000"/>
              <a:gd name="connsiteX136" fmla="*/ 446785 w 1605470"/>
              <a:gd name="connsiteY136" fmla="*/ 1903212 h 6858000"/>
              <a:gd name="connsiteX137" fmla="*/ 436547 w 1605470"/>
              <a:gd name="connsiteY137" fmla="*/ 1861531 h 6858000"/>
              <a:gd name="connsiteX138" fmla="*/ 390346 w 1605470"/>
              <a:gd name="connsiteY138" fmla="*/ 1732919 h 6858000"/>
              <a:gd name="connsiteX139" fmla="*/ 362657 w 1605470"/>
              <a:gd name="connsiteY139" fmla="*/ 1663540 h 6858000"/>
              <a:gd name="connsiteX140" fmla="*/ 361783 w 1605470"/>
              <a:gd name="connsiteY140" fmla="*/ 1615777 h 6858000"/>
              <a:gd name="connsiteX141" fmla="*/ 342578 w 1605470"/>
              <a:gd name="connsiteY141" fmla="*/ 1563678 h 6858000"/>
              <a:gd name="connsiteX142" fmla="*/ 355658 w 1605470"/>
              <a:gd name="connsiteY142" fmla="*/ 1519474 h 6858000"/>
              <a:gd name="connsiteX143" fmla="*/ 348400 w 1605470"/>
              <a:gd name="connsiteY143" fmla="*/ 1477995 h 6858000"/>
              <a:gd name="connsiteX144" fmla="*/ 334485 w 1605470"/>
              <a:gd name="connsiteY144" fmla="*/ 1373769 h 6858000"/>
              <a:gd name="connsiteX145" fmla="*/ 342792 w 1605470"/>
              <a:gd name="connsiteY145" fmla="*/ 1307086 h 6858000"/>
              <a:gd name="connsiteX146" fmla="*/ 343980 w 1605470"/>
              <a:gd name="connsiteY146" fmla="*/ 1189033 h 6858000"/>
              <a:gd name="connsiteX147" fmla="*/ 348665 w 1605470"/>
              <a:gd name="connsiteY147" fmla="*/ 1168288 h 6858000"/>
              <a:gd name="connsiteX148" fmla="*/ 340947 w 1605470"/>
              <a:gd name="connsiteY148" fmla="*/ 1142577 h 6858000"/>
              <a:gd name="connsiteX149" fmla="*/ 330253 w 1605470"/>
              <a:gd name="connsiteY149" fmla="*/ 1088484 h 6858000"/>
              <a:gd name="connsiteX150" fmla="*/ 318989 w 1605470"/>
              <a:gd name="connsiteY150" fmla="*/ 1016103 h 6858000"/>
              <a:gd name="connsiteX151" fmla="*/ 320445 w 1605470"/>
              <a:gd name="connsiteY151" fmla="*/ 932283 h 6858000"/>
              <a:gd name="connsiteX152" fmla="*/ 322681 w 1605470"/>
              <a:gd name="connsiteY152" fmla="*/ 915925 h 6858000"/>
              <a:gd name="connsiteX153" fmla="*/ 315310 w 1605470"/>
              <a:gd name="connsiteY153" fmla="*/ 896999 h 6858000"/>
              <a:gd name="connsiteX154" fmla="*/ 284718 w 1605470"/>
              <a:gd name="connsiteY154" fmla="*/ 821517 h 6858000"/>
              <a:gd name="connsiteX155" fmla="*/ 263668 w 1605470"/>
              <a:gd name="connsiteY155" fmla="*/ 751353 h 6858000"/>
              <a:gd name="connsiteX156" fmla="*/ 263226 w 1605470"/>
              <a:gd name="connsiteY156" fmla="*/ 721230 h 6858000"/>
              <a:gd name="connsiteX157" fmla="*/ 248897 w 1605470"/>
              <a:gd name="connsiteY157" fmla="*/ 681659 h 6858000"/>
              <a:gd name="connsiteX158" fmla="*/ 234316 w 1605470"/>
              <a:gd name="connsiteY158" fmla="*/ 635218 h 6858000"/>
              <a:gd name="connsiteX159" fmla="*/ 239327 w 1605470"/>
              <a:gd name="connsiteY159" fmla="*/ 613763 h 6858000"/>
              <a:gd name="connsiteX160" fmla="*/ 225269 w 1605470"/>
              <a:gd name="connsiteY160" fmla="*/ 598582 h 6858000"/>
              <a:gd name="connsiteX161" fmla="*/ 224950 w 1605470"/>
              <a:gd name="connsiteY161" fmla="*/ 576846 h 6858000"/>
              <a:gd name="connsiteX162" fmla="*/ 204576 w 1605470"/>
              <a:gd name="connsiteY162" fmla="*/ 530055 h 6858000"/>
              <a:gd name="connsiteX163" fmla="*/ 219064 w 1605470"/>
              <a:gd name="connsiteY163" fmla="*/ 469651 h 6858000"/>
              <a:gd name="connsiteX164" fmla="*/ 195012 w 1605470"/>
              <a:gd name="connsiteY164" fmla="*/ 448559 h 6858000"/>
              <a:gd name="connsiteX165" fmla="*/ 201434 w 1605470"/>
              <a:gd name="connsiteY165" fmla="*/ 441529 h 6858000"/>
              <a:gd name="connsiteX166" fmla="*/ 200655 w 1605470"/>
              <a:gd name="connsiteY166" fmla="*/ 428927 h 6858000"/>
              <a:gd name="connsiteX167" fmla="*/ 190059 w 1605470"/>
              <a:gd name="connsiteY167" fmla="*/ 430161 h 6858000"/>
              <a:gd name="connsiteX168" fmla="*/ 167079 w 1605470"/>
              <a:gd name="connsiteY168" fmla="*/ 367211 h 6858000"/>
              <a:gd name="connsiteX169" fmla="*/ 124571 w 1605470"/>
              <a:gd name="connsiteY169" fmla="*/ 302178 h 6858000"/>
              <a:gd name="connsiteX170" fmla="*/ 103243 w 1605470"/>
              <a:gd name="connsiteY170" fmla="*/ 211375 h 6858000"/>
              <a:gd name="connsiteX171" fmla="*/ 94571 w 1605470"/>
              <a:gd name="connsiteY171" fmla="*/ 184179 h 6858000"/>
              <a:gd name="connsiteX172" fmla="*/ 13437 w 1605470"/>
              <a:gd name="connsiteY172" fmla="*/ 19287 h 6858000"/>
              <a:gd name="connsiteX173" fmla="*/ 0 w 1605470"/>
              <a:gd name="connsiteY17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63084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56542 w 1605470"/>
              <a:gd name="connsiteY70" fmla="*/ 4350346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56542 w 1605470"/>
              <a:gd name="connsiteY70" fmla="*/ 4350346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46785 w 1605470"/>
              <a:gd name="connsiteY135" fmla="*/ 1903212 h 6858000"/>
              <a:gd name="connsiteX136" fmla="*/ 436547 w 1605470"/>
              <a:gd name="connsiteY136" fmla="*/ 1861531 h 6858000"/>
              <a:gd name="connsiteX137" fmla="*/ 390346 w 1605470"/>
              <a:gd name="connsiteY137" fmla="*/ 1732919 h 6858000"/>
              <a:gd name="connsiteX138" fmla="*/ 362657 w 1605470"/>
              <a:gd name="connsiteY138" fmla="*/ 1663540 h 6858000"/>
              <a:gd name="connsiteX139" fmla="*/ 361783 w 1605470"/>
              <a:gd name="connsiteY139" fmla="*/ 1615777 h 6858000"/>
              <a:gd name="connsiteX140" fmla="*/ 342578 w 1605470"/>
              <a:gd name="connsiteY140" fmla="*/ 1563678 h 6858000"/>
              <a:gd name="connsiteX141" fmla="*/ 355658 w 1605470"/>
              <a:gd name="connsiteY141" fmla="*/ 1519474 h 6858000"/>
              <a:gd name="connsiteX142" fmla="*/ 348400 w 1605470"/>
              <a:gd name="connsiteY142" fmla="*/ 1477995 h 6858000"/>
              <a:gd name="connsiteX143" fmla="*/ 334485 w 1605470"/>
              <a:gd name="connsiteY143" fmla="*/ 1373769 h 6858000"/>
              <a:gd name="connsiteX144" fmla="*/ 342792 w 1605470"/>
              <a:gd name="connsiteY144" fmla="*/ 1307086 h 6858000"/>
              <a:gd name="connsiteX145" fmla="*/ 343980 w 1605470"/>
              <a:gd name="connsiteY145" fmla="*/ 1189033 h 6858000"/>
              <a:gd name="connsiteX146" fmla="*/ 348665 w 1605470"/>
              <a:gd name="connsiteY146" fmla="*/ 1168288 h 6858000"/>
              <a:gd name="connsiteX147" fmla="*/ 340947 w 1605470"/>
              <a:gd name="connsiteY147" fmla="*/ 1142577 h 6858000"/>
              <a:gd name="connsiteX148" fmla="*/ 330253 w 1605470"/>
              <a:gd name="connsiteY148" fmla="*/ 1088484 h 6858000"/>
              <a:gd name="connsiteX149" fmla="*/ 318989 w 1605470"/>
              <a:gd name="connsiteY149" fmla="*/ 1016103 h 6858000"/>
              <a:gd name="connsiteX150" fmla="*/ 320445 w 1605470"/>
              <a:gd name="connsiteY150" fmla="*/ 932283 h 6858000"/>
              <a:gd name="connsiteX151" fmla="*/ 322681 w 1605470"/>
              <a:gd name="connsiteY151" fmla="*/ 915925 h 6858000"/>
              <a:gd name="connsiteX152" fmla="*/ 315310 w 1605470"/>
              <a:gd name="connsiteY152" fmla="*/ 896999 h 6858000"/>
              <a:gd name="connsiteX153" fmla="*/ 284718 w 1605470"/>
              <a:gd name="connsiteY153" fmla="*/ 821517 h 6858000"/>
              <a:gd name="connsiteX154" fmla="*/ 263668 w 1605470"/>
              <a:gd name="connsiteY154" fmla="*/ 751353 h 6858000"/>
              <a:gd name="connsiteX155" fmla="*/ 263226 w 1605470"/>
              <a:gd name="connsiteY155" fmla="*/ 721230 h 6858000"/>
              <a:gd name="connsiteX156" fmla="*/ 248897 w 1605470"/>
              <a:gd name="connsiteY156" fmla="*/ 681659 h 6858000"/>
              <a:gd name="connsiteX157" fmla="*/ 234316 w 1605470"/>
              <a:gd name="connsiteY157" fmla="*/ 635218 h 6858000"/>
              <a:gd name="connsiteX158" fmla="*/ 239327 w 1605470"/>
              <a:gd name="connsiteY158" fmla="*/ 613763 h 6858000"/>
              <a:gd name="connsiteX159" fmla="*/ 225269 w 1605470"/>
              <a:gd name="connsiteY159" fmla="*/ 598582 h 6858000"/>
              <a:gd name="connsiteX160" fmla="*/ 224950 w 1605470"/>
              <a:gd name="connsiteY160" fmla="*/ 576846 h 6858000"/>
              <a:gd name="connsiteX161" fmla="*/ 204576 w 1605470"/>
              <a:gd name="connsiteY161" fmla="*/ 530055 h 6858000"/>
              <a:gd name="connsiteX162" fmla="*/ 219064 w 1605470"/>
              <a:gd name="connsiteY162" fmla="*/ 469651 h 6858000"/>
              <a:gd name="connsiteX163" fmla="*/ 195012 w 1605470"/>
              <a:gd name="connsiteY163" fmla="*/ 448559 h 6858000"/>
              <a:gd name="connsiteX164" fmla="*/ 201434 w 1605470"/>
              <a:gd name="connsiteY164" fmla="*/ 441529 h 6858000"/>
              <a:gd name="connsiteX165" fmla="*/ 200655 w 1605470"/>
              <a:gd name="connsiteY165" fmla="*/ 428927 h 6858000"/>
              <a:gd name="connsiteX166" fmla="*/ 190059 w 1605470"/>
              <a:gd name="connsiteY166" fmla="*/ 430161 h 6858000"/>
              <a:gd name="connsiteX167" fmla="*/ 167079 w 1605470"/>
              <a:gd name="connsiteY167" fmla="*/ 367211 h 6858000"/>
              <a:gd name="connsiteX168" fmla="*/ 124571 w 1605470"/>
              <a:gd name="connsiteY168" fmla="*/ 302178 h 6858000"/>
              <a:gd name="connsiteX169" fmla="*/ 103243 w 1605470"/>
              <a:gd name="connsiteY169" fmla="*/ 211375 h 6858000"/>
              <a:gd name="connsiteX170" fmla="*/ 94571 w 1605470"/>
              <a:gd name="connsiteY170" fmla="*/ 184179 h 6858000"/>
              <a:gd name="connsiteX171" fmla="*/ 13437 w 1605470"/>
              <a:gd name="connsiteY171" fmla="*/ 19287 h 6858000"/>
              <a:gd name="connsiteX172" fmla="*/ 0 w 1605470"/>
              <a:gd name="connsiteY17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42619 w 1605470"/>
              <a:gd name="connsiteY134" fmla="*/ 1910499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486968 w 1605470"/>
              <a:gd name="connsiteY129" fmla="*/ 2182937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24935 w 1605470"/>
              <a:gd name="connsiteY61" fmla="*/ 4821504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39863 w 1605470"/>
              <a:gd name="connsiteY39" fmla="*/ 5604298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37964 w 1605470"/>
              <a:gd name="connsiteY61" fmla="*/ 4858827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44206 w 1605470"/>
              <a:gd name="connsiteY39" fmla="*/ 5641620 h 6858000"/>
              <a:gd name="connsiteX40" fmla="*/ 552319 w 1605470"/>
              <a:gd name="connsiteY40" fmla="*/ 5587997 h 6858000"/>
              <a:gd name="connsiteX41" fmla="*/ 591557 w 1605470"/>
              <a:gd name="connsiteY41" fmla="*/ 5476393 h 6858000"/>
              <a:gd name="connsiteX42" fmla="*/ 622750 w 1605470"/>
              <a:gd name="connsiteY42" fmla="*/ 5396260 h 6858000"/>
              <a:gd name="connsiteX43" fmla="*/ 638731 w 1605470"/>
              <a:gd name="connsiteY43" fmla="*/ 5330009 h 6858000"/>
              <a:gd name="connsiteX44" fmla="*/ 672224 w 1605470"/>
              <a:gd name="connsiteY44" fmla="*/ 5273739 h 6858000"/>
              <a:gd name="connsiteX45" fmla="*/ 681823 w 1605470"/>
              <a:gd name="connsiteY45" fmla="*/ 5241779 h 6858000"/>
              <a:gd name="connsiteX46" fmla="*/ 693049 w 1605470"/>
              <a:gd name="connsiteY46" fmla="*/ 5225268 h 6858000"/>
              <a:gd name="connsiteX47" fmla="*/ 694069 w 1605470"/>
              <a:gd name="connsiteY47" fmla="*/ 5217684 h 6858000"/>
              <a:gd name="connsiteX48" fmla="*/ 701410 w 1605470"/>
              <a:gd name="connsiteY48" fmla="*/ 5193377 h 6858000"/>
              <a:gd name="connsiteX49" fmla="*/ 704713 w 1605470"/>
              <a:gd name="connsiteY49" fmla="*/ 5179288 h 6858000"/>
              <a:gd name="connsiteX50" fmla="*/ 705697 w 1605470"/>
              <a:gd name="connsiteY50" fmla="*/ 5173621 h 6858000"/>
              <a:gd name="connsiteX51" fmla="*/ 701331 w 1605470"/>
              <a:gd name="connsiteY51" fmla="*/ 5159961 h 6858000"/>
              <a:gd name="connsiteX52" fmla="*/ 708008 w 1605470"/>
              <a:gd name="connsiteY52" fmla="*/ 5144295 h 6858000"/>
              <a:gd name="connsiteX53" fmla="*/ 704941 w 1605470"/>
              <a:gd name="connsiteY53" fmla="*/ 5125185 h 6858000"/>
              <a:gd name="connsiteX54" fmla="*/ 711771 w 1605470"/>
              <a:gd name="connsiteY54" fmla="*/ 5121884 h 6858000"/>
              <a:gd name="connsiteX55" fmla="*/ 718807 w 1605470"/>
              <a:gd name="connsiteY55" fmla="*/ 5067850 h 6858000"/>
              <a:gd name="connsiteX56" fmla="*/ 721538 w 1605470"/>
              <a:gd name="connsiteY56" fmla="*/ 5060861 h 6858000"/>
              <a:gd name="connsiteX57" fmla="*/ 718242 w 1605470"/>
              <a:gd name="connsiteY57" fmla="*/ 5034192 h 6858000"/>
              <a:gd name="connsiteX58" fmla="*/ 719796 w 1605470"/>
              <a:gd name="connsiteY58" fmla="*/ 4993030 h 6858000"/>
              <a:gd name="connsiteX59" fmla="*/ 726705 w 1605470"/>
              <a:gd name="connsiteY59" fmla="*/ 4946844 h 6858000"/>
              <a:gd name="connsiteX60" fmla="*/ 722561 w 1605470"/>
              <a:gd name="connsiteY60" fmla="*/ 4932692 h 6858000"/>
              <a:gd name="connsiteX61" fmla="*/ 737964 w 1605470"/>
              <a:gd name="connsiteY61" fmla="*/ 4858827 h 6858000"/>
              <a:gd name="connsiteX62" fmla="*/ 732118 w 1605470"/>
              <a:gd name="connsiteY62" fmla="*/ 4801535 h 6858000"/>
              <a:gd name="connsiteX63" fmla="*/ 739787 w 1605470"/>
              <a:gd name="connsiteY63" fmla="*/ 4797794 h 6858000"/>
              <a:gd name="connsiteX64" fmla="*/ 741081 w 1605470"/>
              <a:gd name="connsiteY64" fmla="*/ 4784526 h 6858000"/>
              <a:gd name="connsiteX65" fmla="*/ 742865 w 1605470"/>
              <a:gd name="connsiteY65" fmla="*/ 4781211 h 6858000"/>
              <a:gd name="connsiteX66" fmla="*/ 751652 w 1605470"/>
              <a:gd name="connsiteY66" fmla="*/ 4761984 h 6858000"/>
              <a:gd name="connsiteX67" fmla="*/ 747700 w 1605470"/>
              <a:gd name="connsiteY67" fmla="*/ 4690749 h 6858000"/>
              <a:gd name="connsiteX68" fmla="*/ 743180 w 1605470"/>
              <a:gd name="connsiteY68" fmla="*/ 4584173 h 6858000"/>
              <a:gd name="connsiteX69" fmla="*/ 738263 w 1605470"/>
              <a:gd name="connsiteY69" fmla="*/ 4444346 h 6858000"/>
              <a:gd name="connsiteX70" fmla="*/ 734828 w 1605470"/>
              <a:gd name="connsiteY70" fmla="*/ 4375228 h 6858000"/>
              <a:gd name="connsiteX71" fmla="*/ 715481 w 1605470"/>
              <a:gd name="connsiteY71" fmla="*/ 4214165 h 6858000"/>
              <a:gd name="connsiteX72" fmla="*/ 719554 w 1605470"/>
              <a:gd name="connsiteY72" fmla="*/ 4090296 h 6858000"/>
              <a:gd name="connsiteX73" fmla="*/ 704810 w 1605470"/>
              <a:gd name="connsiteY73" fmla="*/ 4033999 h 6858000"/>
              <a:gd name="connsiteX74" fmla="*/ 705959 w 1605470"/>
              <a:gd name="connsiteY74" fmla="*/ 4031933 h 6858000"/>
              <a:gd name="connsiteX75" fmla="*/ 704535 w 1605470"/>
              <a:gd name="connsiteY75" fmla="*/ 4013953 h 6858000"/>
              <a:gd name="connsiteX76" fmla="*/ 700443 w 1605470"/>
              <a:gd name="connsiteY76" fmla="*/ 4010511 h 6858000"/>
              <a:gd name="connsiteX77" fmla="*/ 698282 w 1605470"/>
              <a:gd name="connsiteY77" fmla="*/ 3998331 h 6858000"/>
              <a:gd name="connsiteX78" fmla="*/ 690830 w 1605470"/>
              <a:gd name="connsiteY78" fmla="*/ 3974753 h 6858000"/>
              <a:gd name="connsiteX79" fmla="*/ 692428 w 1605470"/>
              <a:gd name="connsiteY79" fmla="*/ 3969950 h 6858000"/>
              <a:gd name="connsiteX80" fmla="*/ 685850 w 1605470"/>
              <a:gd name="connsiteY80" fmla="*/ 3933779 h 6858000"/>
              <a:gd name="connsiteX81" fmla="*/ 687181 w 1605470"/>
              <a:gd name="connsiteY81" fmla="*/ 3933093 h 6858000"/>
              <a:gd name="connsiteX82" fmla="*/ 691535 w 1605470"/>
              <a:gd name="connsiteY82" fmla="*/ 3922082 h 6858000"/>
              <a:gd name="connsiteX83" fmla="*/ 696613 w 1605470"/>
              <a:gd name="connsiteY83" fmla="*/ 3901461 h 6858000"/>
              <a:gd name="connsiteX84" fmla="*/ 719207 w 1605470"/>
              <a:gd name="connsiteY84" fmla="*/ 3813873 h 6858000"/>
              <a:gd name="connsiteX85" fmla="*/ 718632 w 1605470"/>
              <a:gd name="connsiteY85" fmla="*/ 3806161 h 6858000"/>
              <a:gd name="connsiteX86" fmla="*/ 718939 w 1605470"/>
              <a:gd name="connsiteY86" fmla="*/ 3805957 h 6858000"/>
              <a:gd name="connsiteX87" fmla="*/ 718966 w 1605470"/>
              <a:gd name="connsiteY87" fmla="*/ 3797724 h 6858000"/>
              <a:gd name="connsiteX88" fmla="*/ 717581 w 1605470"/>
              <a:gd name="connsiteY88" fmla="*/ 3792098 h 6858000"/>
              <a:gd name="connsiteX89" fmla="*/ 716465 w 1605470"/>
              <a:gd name="connsiteY89" fmla="*/ 3777135 h 6858000"/>
              <a:gd name="connsiteX90" fmla="*/ 718198 w 1605470"/>
              <a:gd name="connsiteY90" fmla="*/ 3771656 h 6858000"/>
              <a:gd name="connsiteX91" fmla="*/ 721941 w 1605470"/>
              <a:gd name="connsiteY91" fmla="*/ 3769007 h 6858000"/>
              <a:gd name="connsiteX92" fmla="*/ 721407 w 1605470"/>
              <a:gd name="connsiteY92" fmla="*/ 3767709 h 6858000"/>
              <a:gd name="connsiteX93" fmla="*/ 730103 w 1605470"/>
              <a:gd name="connsiteY93" fmla="*/ 3738082 h 6858000"/>
              <a:gd name="connsiteX94" fmla="*/ 737449 w 1605470"/>
              <a:gd name="connsiteY94" fmla="*/ 3673397 h 6858000"/>
              <a:gd name="connsiteX95" fmla="*/ 736745 w 1605470"/>
              <a:gd name="connsiteY95" fmla="*/ 3637109 h 6858000"/>
              <a:gd name="connsiteX96" fmla="*/ 740188 w 1605470"/>
              <a:gd name="connsiteY96" fmla="*/ 3536883 h 6858000"/>
              <a:gd name="connsiteX97" fmla="*/ 747726 w 1605470"/>
              <a:gd name="connsiteY97" fmla="*/ 3435652 h 6858000"/>
              <a:gd name="connsiteX98" fmla="*/ 774383 w 1605470"/>
              <a:gd name="connsiteY98" fmla="*/ 3381564 h 6858000"/>
              <a:gd name="connsiteX99" fmla="*/ 774870 w 1605470"/>
              <a:gd name="connsiteY99" fmla="*/ 3375761 h 6858000"/>
              <a:gd name="connsiteX100" fmla="*/ 770510 w 1605470"/>
              <a:gd name="connsiteY100" fmla="*/ 3361844 h 6858000"/>
              <a:gd name="connsiteX101" fmla="*/ 767933 w 1605470"/>
              <a:gd name="connsiteY101" fmla="*/ 3356929 h 6858000"/>
              <a:gd name="connsiteX102" fmla="*/ 766158 w 1605470"/>
              <a:gd name="connsiteY102" fmla="*/ 3349058 h 6858000"/>
              <a:gd name="connsiteX103" fmla="*/ 766414 w 1605470"/>
              <a:gd name="connsiteY103" fmla="*/ 3348763 h 6858000"/>
              <a:gd name="connsiteX104" fmla="*/ 764166 w 1605470"/>
              <a:gd name="connsiteY104" fmla="*/ 3341588 h 6858000"/>
              <a:gd name="connsiteX105" fmla="*/ 749397 w 1605470"/>
              <a:gd name="connsiteY105" fmla="*/ 3307769 h 6858000"/>
              <a:gd name="connsiteX106" fmla="*/ 766960 w 1605470"/>
              <a:gd name="connsiteY106" fmla="*/ 3250522 h 6858000"/>
              <a:gd name="connsiteX107" fmla="*/ 767385 w 1605470"/>
              <a:gd name="connsiteY107" fmla="*/ 3229163 h 6858000"/>
              <a:gd name="connsiteX108" fmla="*/ 769208 w 1605470"/>
              <a:gd name="connsiteY108" fmla="*/ 3217217 h 6858000"/>
              <a:gd name="connsiteX109" fmla="*/ 770350 w 1605470"/>
              <a:gd name="connsiteY109" fmla="*/ 3216125 h 6858000"/>
              <a:gd name="connsiteX110" fmla="*/ 756043 w 1605470"/>
              <a:gd name="connsiteY110" fmla="*/ 3183755 h 6858000"/>
              <a:gd name="connsiteX111" fmla="*/ 756544 w 1605470"/>
              <a:gd name="connsiteY111" fmla="*/ 3178642 h 6858000"/>
              <a:gd name="connsiteX112" fmla="*/ 744144 w 1605470"/>
              <a:gd name="connsiteY112" fmla="*/ 3158586 h 6858000"/>
              <a:gd name="connsiteX113" fmla="*/ 739378 w 1605470"/>
              <a:gd name="connsiteY113" fmla="*/ 3147669 h 6858000"/>
              <a:gd name="connsiteX114" fmla="*/ 734648 w 1605470"/>
              <a:gd name="connsiteY114" fmla="*/ 3145733 h 6858000"/>
              <a:gd name="connsiteX115" fmla="*/ 729329 w 1605470"/>
              <a:gd name="connsiteY115" fmla="*/ 3129034 h 6858000"/>
              <a:gd name="connsiteX116" fmla="*/ 729994 w 1605470"/>
              <a:gd name="connsiteY116" fmla="*/ 3126682 h 6858000"/>
              <a:gd name="connsiteX117" fmla="*/ 720862 w 1605470"/>
              <a:gd name="connsiteY117" fmla="*/ 3114519 h 6858000"/>
              <a:gd name="connsiteX118" fmla="*/ 707471 w 1605470"/>
              <a:gd name="connsiteY118" fmla="*/ 3106272 h 6858000"/>
              <a:gd name="connsiteX119" fmla="*/ 680201 w 1605470"/>
              <a:gd name="connsiteY119" fmla="*/ 2958185 h 6858000"/>
              <a:gd name="connsiteX120" fmla="*/ 622815 w 1605470"/>
              <a:gd name="connsiteY120" fmla="*/ 2762989 h 6858000"/>
              <a:gd name="connsiteX121" fmla="*/ 571733 w 1605470"/>
              <a:gd name="connsiteY121" fmla="*/ 2554718 h 6858000"/>
              <a:gd name="connsiteX122" fmla="*/ 551827 w 1605470"/>
              <a:gd name="connsiteY122" fmla="*/ 2485734 h 6858000"/>
              <a:gd name="connsiteX123" fmla="*/ 542550 w 1605470"/>
              <a:gd name="connsiteY123" fmla="*/ 2447068 h 6858000"/>
              <a:gd name="connsiteX124" fmla="*/ 529511 w 1605470"/>
              <a:gd name="connsiteY124" fmla="*/ 2425819 h 6858000"/>
              <a:gd name="connsiteX125" fmla="*/ 528878 w 1605470"/>
              <a:gd name="connsiteY125" fmla="*/ 2408971 h 6858000"/>
              <a:gd name="connsiteX126" fmla="*/ 535510 w 1605470"/>
              <a:gd name="connsiteY126" fmla="*/ 2402874 h 6858000"/>
              <a:gd name="connsiteX127" fmla="*/ 538122 w 1605470"/>
              <a:gd name="connsiteY127" fmla="*/ 2381443 h 6858000"/>
              <a:gd name="connsiteX128" fmla="*/ 514451 w 1605470"/>
              <a:gd name="connsiteY128" fmla="*/ 2261920 h 6858000"/>
              <a:gd name="connsiteX129" fmla="*/ 504338 w 1605470"/>
              <a:gd name="connsiteY129" fmla="*/ 2195378 h 6858000"/>
              <a:gd name="connsiteX130" fmla="*/ 488555 w 1605470"/>
              <a:gd name="connsiteY130" fmla="*/ 2155135 h 6858000"/>
              <a:gd name="connsiteX131" fmla="*/ 486013 w 1605470"/>
              <a:gd name="connsiteY131" fmla="*/ 2118008 h 6858000"/>
              <a:gd name="connsiteX132" fmla="*/ 487006 w 1605470"/>
              <a:gd name="connsiteY132" fmla="*/ 2050531 h 6858000"/>
              <a:gd name="connsiteX133" fmla="*/ 478812 w 1605470"/>
              <a:gd name="connsiteY133" fmla="*/ 1963269 h 6858000"/>
              <a:gd name="connsiteX134" fmla="*/ 459990 w 1605470"/>
              <a:gd name="connsiteY134" fmla="*/ 1906352 h 6858000"/>
              <a:gd name="connsiteX135" fmla="*/ 436547 w 1605470"/>
              <a:gd name="connsiteY135" fmla="*/ 1861531 h 6858000"/>
              <a:gd name="connsiteX136" fmla="*/ 390346 w 1605470"/>
              <a:gd name="connsiteY136" fmla="*/ 1732919 h 6858000"/>
              <a:gd name="connsiteX137" fmla="*/ 362657 w 1605470"/>
              <a:gd name="connsiteY137" fmla="*/ 1663540 h 6858000"/>
              <a:gd name="connsiteX138" fmla="*/ 361783 w 1605470"/>
              <a:gd name="connsiteY138" fmla="*/ 1615777 h 6858000"/>
              <a:gd name="connsiteX139" fmla="*/ 342578 w 1605470"/>
              <a:gd name="connsiteY139" fmla="*/ 1563678 h 6858000"/>
              <a:gd name="connsiteX140" fmla="*/ 355658 w 1605470"/>
              <a:gd name="connsiteY140" fmla="*/ 1519474 h 6858000"/>
              <a:gd name="connsiteX141" fmla="*/ 348400 w 1605470"/>
              <a:gd name="connsiteY141" fmla="*/ 1477995 h 6858000"/>
              <a:gd name="connsiteX142" fmla="*/ 334485 w 1605470"/>
              <a:gd name="connsiteY142" fmla="*/ 1373769 h 6858000"/>
              <a:gd name="connsiteX143" fmla="*/ 342792 w 1605470"/>
              <a:gd name="connsiteY143" fmla="*/ 1307086 h 6858000"/>
              <a:gd name="connsiteX144" fmla="*/ 343980 w 1605470"/>
              <a:gd name="connsiteY144" fmla="*/ 1189033 h 6858000"/>
              <a:gd name="connsiteX145" fmla="*/ 348665 w 1605470"/>
              <a:gd name="connsiteY145" fmla="*/ 1168288 h 6858000"/>
              <a:gd name="connsiteX146" fmla="*/ 340947 w 1605470"/>
              <a:gd name="connsiteY146" fmla="*/ 1142577 h 6858000"/>
              <a:gd name="connsiteX147" fmla="*/ 330253 w 1605470"/>
              <a:gd name="connsiteY147" fmla="*/ 1088484 h 6858000"/>
              <a:gd name="connsiteX148" fmla="*/ 318989 w 1605470"/>
              <a:gd name="connsiteY148" fmla="*/ 1016103 h 6858000"/>
              <a:gd name="connsiteX149" fmla="*/ 320445 w 1605470"/>
              <a:gd name="connsiteY149" fmla="*/ 932283 h 6858000"/>
              <a:gd name="connsiteX150" fmla="*/ 322681 w 1605470"/>
              <a:gd name="connsiteY150" fmla="*/ 915925 h 6858000"/>
              <a:gd name="connsiteX151" fmla="*/ 315310 w 1605470"/>
              <a:gd name="connsiteY151" fmla="*/ 896999 h 6858000"/>
              <a:gd name="connsiteX152" fmla="*/ 284718 w 1605470"/>
              <a:gd name="connsiteY152" fmla="*/ 821517 h 6858000"/>
              <a:gd name="connsiteX153" fmla="*/ 263668 w 1605470"/>
              <a:gd name="connsiteY153" fmla="*/ 751353 h 6858000"/>
              <a:gd name="connsiteX154" fmla="*/ 263226 w 1605470"/>
              <a:gd name="connsiteY154" fmla="*/ 721230 h 6858000"/>
              <a:gd name="connsiteX155" fmla="*/ 248897 w 1605470"/>
              <a:gd name="connsiteY155" fmla="*/ 681659 h 6858000"/>
              <a:gd name="connsiteX156" fmla="*/ 234316 w 1605470"/>
              <a:gd name="connsiteY156" fmla="*/ 635218 h 6858000"/>
              <a:gd name="connsiteX157" fmla="*/ 239327 w 1605470"/>
              <a:gd name="connsiteY157" fmla="*/ 613763 h 6858000"/>
              <a:gd name="connsiteX158" fmla="*/ 225269 w 1605470"/>
              <a:gd name="connsiteY158" fmla="*/ 598582 h 6858000"/>
              <a:gd name="connsiteX159" fmla="*/ 224950 w 1605470"/>
              <a:gd name="connsiteY159" fmla="*/ 576846 h 6858000"/>
              <a:gd name="connsiteX160" fmla="*/ 204576 w 1605470"/>
              <a:gd name="connsiteY160" fmla="*/ 530055 h 6858000"/>
              <a:gd name="connsiteX161" fmla="*/ 219064 w 1605470"/>
              <a:gd name="connsiteY161" fmla="*/ 469651 h 6858000"/>
              <a:gd name="connsiteX162" fmla="*/ 195012 w 1605470"/>
              <a:gd name="connsiteY162" fmla="*/ 448559 h 6858000"/>
              <a:gd name="connsiteX163" fmla="*/ 201434 w 1605470"/>
              <a:gd name="connsiteY163" fmla="*/ 441529 h 6858000"/>
              <a:gd name="connsiteX164" fmla="*/ 200655 w 1605470"/>
              <a:gd name="connsiteY164" fmla="*/ 428927 h 6858000"/>
              <a:gd name="connsiteX165" fmla="*/ 190059 w 1605470"/>
              <a:gd name="connsiteY165" fmla="*/ 430161 h 6858000"/>
              <a:gd name="connsiteX166" fmla="*/ 167079 w 1605470"/>
              <a:gd name="connsiteY166" fmla="*/ 367211 h 6858000"/>
              <a:gd name="connsiteX167" fmla="*/ 124571 w 1605470"/>
              <a:gd name="connsiteY167" fmla="*/ 302178 h 6858000"/>
              <a:gd name="connsiteX168" fmla="*/ 103243 w 1605470"/>
              <a:gd name="connsiteY168" fmla="*/ 211375 h 6858000"/>
              <a:gd name="connsiteX169" fmla="*/ 94571 w 1605470"/>
              <a:gd name="connsiteY169" fmla="*/ 184179 h 6858000"/>
              <a:gd name="connsiteX170" fmla="*/ 13437 w 1605470"/>
              <a:gd name="connsiteY170" fmla="*/ 19287 h 6858000"/>
              <a:gd name="connsiteX171" fmla="*/ 0 w 1605470"/>
              <a:gd name="connsiteY17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44206 w 1605470"/>
              <a:gd name="connsiteY39" fmla="*/ 5641620 h 6858000"/>
              <a:gd name="connsiteX40" fmla="*/ 591557 w 1605470"/>
              <a:gd name="connsiteY40" fmla="*/ 5476393 h 6858000"/>
              <a:gd name="connsiteX41" fmla="*/ 622750 w 1605470"/>
              <a:gd name="connsiteY41" fmla="*/ 5396260 h 6858000"/>
              <a:gd name="connsiteX42" fmla="*/ 638731 w 1605470"/>
              <a:gd name="connsiteY42" fmla="*/ 5330009 h 6858000"/>
              <a:gd name="connsiteX43" fmla="*/ 672224 w 1605470"/>
              <a:gd name="connsiteY43" fmla="*/ 5273739 h 6858000"/>
              <a:gd name="connsiteX44" fmla="*/ 681823 w 1605470"/>
              <a:gd name="connsiteY44" fmla="*/ 5241779 h 6858000"/>
              <a:gd name="connsiteX45" fmla="*/ 693049 w 1605470"/>
              <a:gd name="connsiteY45" fmla="*/ 5225268 h 6858000"/>
              <a:gd name="connsiteX46" fmla="*/ 694069 w 1605470"/>
              <a:gd name="connsiteY46" fmla="*/ 5217684 h 6858000"/>
              <a:gd name="connsiteX47" fmla="*/ 701410 w 1605470"/>
              <a:gd name="connsiteY47" fmla="*/ 5193377 h 6858000"/>
              <a:gd name="connsiteX48" fmla="*/ 704713 w 1605470"/>
              <a:gd name="connsiteY48" fmla="*/ 5179288 h 6858000"/>
              <a:gd name="connsiteX49" fmla="*/ 705697 w 1605470"/>
              <a:gd name="connsiteY49" fmla="*/ 5173621 h 6858000"/>
              <a:gd name="connsiteX50" fmla="*/ 701331 w 1605470"/>
              <a:gd name="connsiteY50" fmla="*/ 5159961 h 6858000"/>
              <a:gd name="connsiteX51" fmla="*/ 708008 w 1605470"/>
              <a:gd name="connsiteY51" fmla="*/ 5144295 h 6858000"/>
              <a:gd name="connsiteX52" fmla="*/ 704941 w 1605470"/>
              <a:gd name="connsiteY52" fmla="*/ 5125185 h 6858000"/>
              <a:gd name="connsiteX53" fmla="*/ 711771 w 1605470"/>
              <a:gd name="connsiteY53" fmla="*/ 5121884 h 6858000"/>
              <a:gd name="connsiteX54" fmla="*/ 718807 w 1605470"/>
              <a:gd name="connsiteY54" fmla="*/ 5067850 h 6858000"/>
              <a:gd name="connsiteX55" fmla="*/ 721538 w 1605470"/>
              <a:gd name="connsiteY55" fmla="*/ 5060861 h 6858000"/>
              <a:gd name="connsiteX56" fmla="*/ 718242 w 1605470"/>
              <a:gd name="connsiteY56" fmla="*/ 5034192 h 6858000"/>
              <a:gd name="connsiteX57" fmla="*/ 719796 w 1605470"/>
              <a:gd name="connsiteY57" fmla="*/ 4993030 h 6858000"/>
              <a:gd name="connsiteX58" fmla="*/ 726705 w 1605470"/>
              <a:gd name="connsiteY58" fmla="*/ 4946844 h 6858000"/>
              <a:gd name="connsiteX59" fmla="*/ 722561 w 1605470"/>
              <a:gd name="connsiteY59" fmla="*/ 4932692 h 6858000"/>
              <a:gd name="connsiteX60" fmla="*/ 737964 w 1605470"/>
              <a:gd name="connsiteY60" fmla="*/ 4858827 h 6858000"/>
              <a:gd name="connsiteX61" fmla="*/ 732118 w 1605470"/>
              <a:gd name="connsiteY61" fmla="*/ 4801535 h 6858000"/>
              <a:gd name="connsiteX62" fmla="*/ 739787 w 1605470"/>
              <a:gd name="connsiteY62" fmla="*/ 4797794 h 6858000"/>
              <a:gd name="connsiteX63" fmla="*/ 741081 w 1605470"/>
              <a:gd name="connsiteY63" fmla="*/ 4784526 h 6858000"/>
              <a:gd name="connsiteX64" fmla="*/ 742865 w 1605470"/>
              <a:gd name="connsiteY64" fmla="*/ 4781211 h 6858000"/>
              <a:gd name="connsiteX65" fmla="*/ 751652 w 1605470"/>
              <a:gd name="connsiteY65" fmla="*/ 4761984 h 6858000"/>
              <a:gd name="connsiteX66" fmla="*/ 747700 w 1605470"/>
              <a:gd name="connsiteY66" fmla="*/ 4690749 h 6858000"/>
              <a:gd name="connsiteX67" fmla="*/ 743180 w 1605470"/>
              <a:gd name="connsiteY67" fmla="*/ 4584173 h 6858000"/>
              <a:gd name="connsiteX68" fmla="*/ 738263 w 1605470"/>
              <a:gd name="connsiteY68" fmla="*/ 4444346 h 6858000"/>
              <a:gd name="connsiteX69" fmla="*/ 734828 w 1605470"/>
              <a:gd name="connsiteY69" fmla="*/ 4375228 h 6858000"/>
              <a:gd name="connsiteX70" fmla="*/ 715481 w 1605470"/>
              <a:gd name="connsiteY70" fmla="*/ 4214165 h 6858000"/>
              <a:gd name="connsiteX71" fmla="*/ 719554 w 1605470"/>
              <a:gd name="connsiteY71" fmla="*/ 4090296 h 6858000"/>
              <a:gd name="connsiteX72" fmla="*/ 704810 w 1605470"/>
              <a:gd name="connsiteY72" fmla="*/ 4033999 h 6858000"/>
              <a:gd name="connsiteX73" fmla="*/ 705959 w 1605470"/>
              <a:gd name="connsiteY73" fmla="*/ 4031933 h 6858000"/>
              <a:gd name="connsiteX74" fmla="*/ 704535 w 1605470"/>
              <a:gd name="connsiteY74" fmla="*/ 4013953 h 6858000"/>
              <a:gd name="connsiteX75" fmla="*/ 700443 w 1605470"/>
              <a:gd name="connsiteY75" fmla="*/ 4010511 h 6858000"/>
              <a:gd name="connsiteX76" fmla="*/ 698282 w 1605470"/>
              <a:gd name="connsiteY76" fmla="*/ 3998331 h 6858000"/>
              <a:gd name="connsiteX77" fmla="*/ 690830 w 1605470"/>
              <a:gd name="connsiteY77" fmla="*/ 3974753 h 6858000"/>
              <a:gd name="connsiteX78" fmla="*/ 692428 w 1605470"/>
              <a:gd name="connsiteY78" fmla="*/ 3969950 h 6858000"/>
              <a:gd name="connsiteX79" fmla="*/ 685850 w 1605470"/>
              <a:gd name="connsiteY79" fmla="*/ 3933779 h 6858000"/>
              <a:gd name="connsiteX80" fmla="*/ 687181 w 1605470"/>
              <a:gd name="connsiteY80" fmla="*/ 3933093 h 6858000"/>
              <a:gd name="connsiteX81" fmla="*/ 691535 w 1605470"/>
              <a:gd name="connsiteY81" fmla="*/ 3922082 h 6858000"/>
              <a:gd name="connsiteX82" fmla="*/ 696613 w 1605470"/>
              <a:gd name="connsiteY82" fmla="*/ 3901461 h 6858000"/>
              <a:gd name="connsiteX83" fmla="*/ 719207 w 1605470"/>
              <a:gd name="connsiteY83" fmla="*/ 3813873 h 6858000"/>
              <a:gd name="connsiteX84" fmla="*/ 718632 w 1605470"/>
              <a:gd name="connsiteY84" fmla="*/ 3806161 h 6858000"/>
              <a:gd name="connsiteX85" fmla="*/ 718939 w 1605470"/>
              <a:gd name="connsiteY85" fmla="*/ 3805957 h 6858000"/>
              <a:gd name="connsiteX86" fmla="*/ 718966 w 1605470"/>
              <a:gd name="connsiteY86" fmla="*/ 3797724 h 6858000"/>
              <a:gd name="connsiteX87" fmla="*/ 717581 w 1605470"/>
              <a:gd name="connsiteY87" fmla="*/ 3792098 h 6858000"/>
              <a:gd name="connsiteX88" fmla="*/ 716465 w 1605470"/>
              <a:gd name="connsiteY88" fmla="*/ 3777135 h 6858000"/>
              <a:gd name="connsiteX89" fmla="*/ 718198 w 1605470"/>
              <a:gd name="connsiteY89" fmla="*/ 3771656 h 6858000"/>
              <a:gd name="connsiteX90" fmla="*/ 721941 w 1605470"/>
              <a:gd name="connsiteY90" fmla="*/ 3769007 h 6858000"/>
              <a:gd name="connsiteX91" fmla="*/ 721407 w 1605470"/>
              <a:gd name="connsiteY91" fmla="*/ 3767709 h 6858000"/>
              <a:gd name="connsiteX92" fmla="*/ 730103 w 1605470"/>
              <a:gd name="connsiteY92" fmla="*/ 3738082 h 6858000"/>
              <a:gd name="connsiteX93" fmla="*/ 737449 w 1605470"/>
              <a:gd name="connsiteY93" fmla="*/ 3673397 h 6858000"/>
              <a:gd name="connsiteX94" fmla="*/ 736745 w 1605470"/>
              <a:gd name="connsiteY94" fmla="*/ 3637109 h 6858000"/>
              <a:gd name="connsiteX95" fmla="*/ 740188 w 1605470"/>
              <a:gd name="connsiteY95" fmla="*/ 3536883 h 6858000"/>
              <a:gd name="connsiteX96" fmla="*/ 747726 w 1605470"/>
              <a:gd name="connsiteY96" fmla="*/ 3435652 h 6858000"/>
              <a:gd name="connsiteX97" fmla="*/ 774383 w 1605470"/>
              <a:gd name="connsiteY97" fmla="*/ 3381564 h 6858000"/>
              <a:gd name="connsiteX98" fmla="*/ 774870 w 1605470"/>
              <a:gd name="connsiteY98" fmla="*/ 3375761 h 6858000"/>
              <a:gd name="connsiteX99" fmla="*/ 770510 w 1605470"/>
              <a:gd name="connsiteY99" fmla="*/ 3361844 h 6858000"/>
              <a:gd name="connsiteX100" fmla="*/ 767933 w 1605470"/>
              <a:gd name="connsiteY100" fmla="*/ 3356929 h 6858000"/>
              <a:gd name="connsiteX101" fmla="*/ 766158 w 1605470"/>
              <a:gd name="connsiteY101" fmla="*/ 3349058 h 6858000"/>
              <a:gd name="connsiteX102" fmla="*/ 766414 w 1605470"/>
              <a:gd name="connsiteY102" fmla="*/ 3348763 h 6858000"/>
              <a:gd name="connsiteX103" fmla="*/ 764166 w 1605470"/>
              <a:gd name="connsiteY103" fmla="*/ 3341588 h 6858000"/>
              <a:gd name="connsiteX104" fmla="*/ 749397 w 1605470"/>
              <a:gd name="connsiteY104" fmla="*/ 3307769 h 6858000"/>
              <a:gd name="connsiteX105" fmla="*/ 766960 w 1605470"/>
              <a:gd name="connsiteY105" fmla="*/ 3250522 h 6858000"/>
              <a:gd name="connsiteX106" fmla="*/ 767385 w 1605470"/>
              <a:gd name="connsiteY106" fmla="*/ 3229163 h 6858000"/>
              <a:gd name="connsiteX107" fmla="*/ 769208 w 1605470"/>
              <a:gd name="connsiteY107" fmla="*/ 3217217 h 6858000"/>
              <a:gd name="connsiteX108" fmla="*/ 770350 w 1605470"/>
              <a:gd name="connsiteY108" fmla="*/ 3216125 h 6858000"/>
              <a:gd name="connsiteX109" fmla="*/ 756043 w 1605470"/>
              <a:gd name="connsiteY109" fmla="*/ 3183755 h 6858000"/>
              <a:gd name="connsiteX110" fmla="*/ 756544 w 1605470"/>
              <a:gd name="connsiteY110" fmla="*/ 3178642 h 6858000"/>
              <a:gd name="connsiteX111" fmla="*/ 744144 w 1605470"/>
              <a:gd name="connsiteY111" fmla="*/ 3158586 h 6858000"/>
              <a:gd name="connsiteX112" fmla="*/ 739378 w 1605470"/>
              <a:gd name="connsiteY112" fmla="*/ 3147669 h 6858000"/>
              <a:gd name="connsiteX113" fmla="*/ 734648 w 1605470"/>
              <a:gd name="connsiteY113" fmla="*/ 3145733 h 6858000"/>
              <a:gd name="connsiteX114" fmla="*/ 729329 w 1605470"/>
              <a:gd name="connsiteY114" fmla="*/ 3129034 h 6858000"/>
              <a:gd name="connsiteX115" fmla="*/ 729994 w 1605470"/>
              <a:gd name="connsiteY115" fmla="*/ 3126682 h 6858000"/>
              <a:gd name="connsiteX116" fmla="*/ 720862 w 1605470"/>
              <a:gd name="connsiteY116" fmla="*/ 3114519 h 6858000"/>
              <a:gd name="connsiteX117" fmla="*/ 707471 w 1605470"/>
              <a:gd name="connsiteY117" fmla="*/ 3106272 h 6858000"/>
              <a:gd name="connsiteX118" fmla="*/ 680201 w 1605470"/>
              <a:gd name="connsiteY118" fmla="*/ 2958185 h 6858000"/>
              <a:gd name="connsiteX119" fmla="*/ 622815 w 1605470"/>
              <a:gd name="connsiteY119" fmla="*/ 2762989 h 6858000"/>
              <a:gd name="connsiteX120" fmla="*/ 571733 w 1605470"/>
              <a:gd name="connsiteY120" fmla="*/ 2554718 h 6858000"/>
              <a:gd name="connsiteX121" fmla="*/ 551827 w 1605470"/>
              <a:gd name="connsiteY121" fmla="*/ 2485734 h 6858000"/>
              <a:gd name="connsiteX122" fmla="*/ 542550 w 1605470"/>
              <a:gd name="connsiteY122" fmla="*/ 2447068 h 6858000"/>
              <a:gd name="connsiteX123" fmla="*/ 529511 w 1605470"/>
              <a:gd name="connsiteY123" fmla="*/ 2425819 h 6858000"/>
              <a:gd name="connsiteX124" fmla="*/ 528878 w 1605470"/>
              <a:gd name="connsiteY124" fmla="*/ 2408971 h 6858000"/>
              <a:gd name="connsiteX125" fmla="*/ 535510 w 1605470"/>
              <a:gd name="connsiteY125" fmla="*/ 2402874 h 6858000"/>
              <a:gd name="connsiteX126" fmla="*/ 538122 w 1605470"/>
              <a:gd name="connsiteY126" fmla="*/ 2381443 h 6858000"/>
              <a:gd name="connsiteX127" fmla="*/ 514451 w 1605470"/>
              <a:gd name="connsiteY127" fmla="*/ 2261920 h 6858000"/>
              <a:gd name="connsiteX128" fmla="*/ 504338 w 1605470"/>
              <a:gd name="connsiteY128" fmla="*/ 2195378 h 6858000"/>
              <a:gd name="connsiteX129" fmla="*/ 488555 w 1605470"/>
              <a:gd name="connsiteY129" fmla="*/ 2155135 h 6858000"/>
              <a:gd name="connsiteX130" fmla="*/ 486013 w 1605470"/>
              <a:gd name="connsiteY130" fmla="*/ 2118008 h 6858000"/>
              <a:gd name="connsiteX131" fmla="*/ 487006 w 1605470"/>
              <a:gd name="connsiteY131" fmla="*/ 2050531 h 6858000"/>
              <a:gd name="connsiteX132" fmla="*/ 478812 w 1605470"/>
              <a:gd name="connsiteY132" fmla="*/ 1963269 h 6858000"/>
              <a:gd name="connsiteX133" fmla="*/ 459990 w 1605470"/>
              <a:gd name="connsiteY133" fmla="*/ 1906352 h 6858000"/>
              <a:gd name="connsiteX134" fmla="*/ 436547 w 1605470"/>
              <a:gd name="connsiteY134" fmla="*/ 1861531 h 6858000"/>
              <a:gd name="connsiteX135" fmla="*/ 390346 w 1605470"/>
              <a:gd name="connsiteY135" fmla="*/ 1732919 h 6858000"/>
              <a:gd name="connsiteX136" fmla="*/ 362657 w 1605470"/>
              <a:gd name="connsiteY136" fmla="*/ 1663540 h 6858000"/>
              <a:gd name="connsiteX137" fmla="*/ 361783 w 1605470"/>
              <a:gd name="connsiteY137" fmla="*/ 1615777 h 6858000"/>
              <a:gd name="connsiteX138" fmla="*/ 342578 w 1605470"/>
              <a:gd name="connsiteY138" fmla="*/ 1563678 h 6858000"/>
              <a:gd name="connsiteX139" fmla="*/ 355658 w 1605470"/>
              <a:gd name="connsiteY139" fmla="*/ 1519474 h 6858000"/>
              <a:gd name="connsiteX140" fmla="*/ 348400 w 1605470"/>
              <a:gd name="connsiteY140" fmla="*/ 1477995 h 6858000"/>
              <a:gd name="connsiteX141" fmla="*/ 334485 w 1605470"/>
              <a:gd name="connsiteY141" fmla="*/ 1373769 h 6858000"/>
              <a:gd name="connsiteX142" fmla="*/ 342792 w 1605470"/>
              <a:gd name="connsiteY142" fmla="*/ 1307086 h 6858000"/>
              <a:gd name="connsiteX143" fmla="*/ 343980 w 1605470"/>
              <a:gd name="connsiteY143" fmla="*/ 1189033 h 6858000"/>
              <a:gd name="connsiteX144" fmla="*/ 348665 w 1605470"/>
              <a:gd name="connsiteY144" fmla="*/ 1168288 h 6858000"/>
              <a:gd name="connsiteX145" fmla="*/ 340947 w 1605470"/>
              <a:gd name="connsiteY145" fmla="*/ 1142577 h 6858000"/>
              <a:gd name="connsiteX146" fmla="*/ 330253 w 1605470"/>
              <a:gd name="connsiteY146" fmla="*/ 1088484 h 6858000"/>
              <a:gd name="connsiteX147" fmla="*/ 318989 w 1605470"/>
              <a:gd name="connsiteY147" fmla="*/ 1016103 h 6858000"/>
              <a:gd name="connsiteX148" fmla="*/ 320445 w 1605470"/>
              <a:gd name="connsiteY148" fmla="*/ 932283 h 6858000"/>
              <a:gd name="connsiteX149" fmla="*/ 322681 w 1605470"/>
              <a:gd name="connsiteY149" fmla="*/ 915925 h 6858000"/>
              <a:gd name="connsiteX150" fmla="*/ 315310 w 1605470"/>
              <a:gd name="connsiteY150" fmla="*/ 896999 h 6858000"/>
              <a:gd name="connsiteX151" fmla="*/ 284718 w 1605470"/>
              <a:gd name="connsiteY151" fmla="*/ 821517 h 6858000"/>
              <a:gd name="connsiteX152" fmla="*/ 263668 w 1605470"/>
              <a:gd name="connsiteY152" fmla="*/ 751353 h 6858000"/>
              <a:gd name="connsiteX153" fmla="*/ 263226 w 1605470"/>
              <a:gd name="connsiteY153" fmla="*/ 721230 h 6858000"/>
              <a:gd name="connsiteX154" fmla="*/ 248897 w 1605470"/>
              <a:gd name="connsiteY154" fmla="*/ 681659 h 6858000"/>
              <a:gd name="connsiteX155" fmla="*/ 234316 w 1605470"/>
              <a:gd name="connsiteY155" fmla="*/ 635218 h 6858000"/>
              <a:gd name="connsiteX156" fmla="*/ 239327 w 1605470"/>
              <a:gd name="connsiteY156" fmla="*/ 613763 h 6858000"/>
              <a:gd name="connsiteX157" fmla="*/ 225269 w 1605470"/>
              <a:gd name="connsiteY157" fmla="*/ 598582 h 6858000"/>
              <a:gd name="connsiteX158" fmla="*/ 224950 w 1605470"/>
              <a:gd name="connsiteY158" fmla="*/ 576846 h 6858000"/>
              <a:gd name="connsiteX159" fmla="*/ 204576 w 1605470"/>
              <a:gd name="connsiteY159" fmla="*/ 530055 h 6858000"/>
              <a:gd name="connsiteX160" fmla="*/ 219064 w 1605470"/>
              <a:gd name="connsiteY160" fmla="*/ 469651 h 6858000"/>
              <a:gd name="connsiteX161" fmla="*/ 195012 w 1605470"/>
              <a:gd name="connsiteY161" fmla="*/ 448559 h 6858000"/>
              <a:gd name="connsiteX162" fmla="*/ 201434 w 1605470"/>
              <a:gd name="connsiteY162" fmla="*/ 441529 h 6858000"/>
              <a:gd name="connsiteX163" fmla="*/ 200655 w 1605470"/>
              <a:gd name="connsiteY163" fmla="*/ 428927 h 6858000"/>
              <a:gd name="connsiteX164" fmla="*/ 190059 w 1605470"/>
              <a:gd name="connsiteY164" fmla="*/ 430161 h 6858000"/>
              <a:gd name="connsiteX165" fmla="*/ 167079 w 1605470"/>
              <a:gd name="connsiteY165" fmla="*/ 367211 h 6858000"/>
              <a:gd name="connsiteX166" fmla="*/ 124571 w 1605470"/>
              <a:gd name="connsiteY166" fmla="*/ 302178 h 6858000"/>
              <a:gd name="connsiteX167" fmla="*/ 103243 w 1605470"/>
              <a:gd name="connsiteY167" fmla="*/ 211375 h 6858000"/>
              <a:gd name="connsiteX168" fmla="*/ 94571 w 1605470"/>
              <a:gd name="connsiteY168" fmla="*/ 184179 h 6858000"/>
              <a:gd name="connsiteX169" fmla="*/ 13437 w 1605470"/>
              <a:gd name="connsiteY169" fmla="*/ 19287 h 6858000"/>
              <a:gd name="connsiteX170" fmla="*/ 0 w 1605470"/>
              <a:gd name="connsiteY17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31653 w 1605470"/>
              <a:gd name="connsiteY38" fmla="*/ 5604904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3992 w 1605470"/>
              <a:gd name="connsiteY37" fmla="*/ 5619557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4870 w 1605470"/>
              <a:gd name="connsiteY97" fmla="*/ 3375761 h 6858000"/>
              <a:gd name="connsiteX98" fmla="*/ 770510 w 1605470"/>
              <a:gd name="connsiteY98" fmla="*/ 3361844 h 6858000"/>
              <a:gd name="connsiteX99" fmla="*/ 767933 w 1605470"/>
              <a:gd name="connsiteY99" fmla="*/ 3356929 h 6858000"/>
              <a:gd name="connsiteX100" fmla="*/ 766158 w 1605470"/>
              <a:gd name="connsiteY100" fmla="*/ 3349058 h 6858000"/>
              <a:gd name="connsiteX101" fmla="*/ 766414 w 1605470"/>
              <a:gd name="connsiteY101" fmla="*/ 3348763 h 6858000"/>
              <a:gd name="connsiteX102" fmla="*/ 764166 w 1605470"/>
              <a:gd name="connsiteY102" fmla="*/ 3341588 h 6858000"/>
              <a:gd name="connsiteX103" fmla="*/ 749397 w 1605470"/>
              <a:gd name="connsiteY103" fmla="*/ 3307769 h 6858000"/>
              <a:gd name="connsiteX104" fmla="*/ 766960 w 1605470"/>
              <a:gd name="connsiteY104" fmla="*/ 3250522 h 6858000"/>
              <a:gd name="connsiteX105" fmla="*/ 767385 w 1605470"/>
              <a:gd name="connsiteY105" fmla="*/ 3229163 h 6858000"/>
              <a:gd name="connsiteX106" fmla="*/ 769208 w 1605470"/>
              <a:gd name="connsiteY106" fmla="*/ 3217217 h 6858000"/>
              <a:gd name="connsiteX107" fmla="*/ 770350 w 1605470"/>
              <a:gd name="connsiteY107" fmla="*/ 3216125 h 6858000"/>
              <a:gd name="connsiteX108" fmla="*/ 756043 w 1605470"/>
              <a:gd name="connsiteY108" fmla="*/ 3183755 h 6858000"/>
              <a:gd name="connsiteX109" fmla="*/ 756544 w 1605470"/>
              <a:gd name="connsiteY109" fmla="*/ 3178642 h 6858000"/>
              <a:gd name="connsiteX110" fmla="*/ 744144 w 1605470"/>
              <a:gd name="connsiteY110" fmla="*/ 3158586 h 6858000"/>
              <a:gd name="connsiteX111" fmla="*/ 739378 w 1605470"/>
              <a:gd name="connsiteY111" fmla="*/ 3147669 h 6858000"/>
              <a:gd name="connsiteX112" fmla="*/ 734648 w 1605470"/>
              <a:gd name="connsiteY112" fmla="*/ 3145733 h 6858000"/>
              <a:gd name="connsiteX113" fmla="*/ 729329 w 1605470"/>
              <a:gd name="connsiteY113" fmla="*/ 3129034 h 6858000"/>
              <a:gd name="connsiteX114" fmla="*/ 729994 w 1605470"/>
              <a:gd name="connsiteY114" fmla="*/ 3126682 h 6858000"/>
              <a:gd name="connsiteX115" fmla="*/ 720862 w 1605470"/>
              <a:gd name="connsiteY115" fmla="*/ 3114519 h 6858000"/>
              <a:gd name="connsiteX116" fmla="*/ 707471 w 1605470"/>
              <a:gd name="connsiteY116" fmla="*/ 3106272 h 6858000"/>
              <a:gd name="connsiteX117" fmla="*/ 680201 w 1605470"/>
              <a:gd name="connsiteY117" fmla="*/ 2958185 h 6858000"/>
              <a:gd name="connsiteX118" fmla="*/ 622815 w 1605470"/>
              <a:gd name="connsiteY118" fmla="*/ 2762989 h 6858000"/>
              <a:gd name="connsiteX119" fmla="*/ 571733 w 1605470"/>
              <a:gd name="connsiteY119" fmla="*/ 2554718 h 6858000"/>
              <a:gd name="connsiteX120" fmla="*/ 551827 w 1605470"/>
              <a:gd name="connsiteY120" fmla="*/ 2485734 h 6858000"/>
              <a:gd name="connsiteX121" fmla="*/ 542550 w 1605470"/>
              <a:gd name="connsiteY121" fmla="*/ 2447068 h 6858000"/>
              <a:gd name="connsiteX122" fmla="*/ 529511 w 1605470"/>
              <a:gd name="connsiteY122" fmla="*/ 2425819 h 6858000"/>
              <a:gd name="connsiteX123" fmla="*/ 528878 w 1605470"/>
              <a:gd name="connsiteY123" fmla="*/ 2408971 h 6858000"/>
              <a:gd name="connsiteX124" fmla="*/ 535510 w 1605470"/>
              <a:gd name="connsiteY124" fmla="*/ 2402874 h 6858000"/>
              <a:gd name="connsiteX125" fmla="*/ 538122 w 1605470"/>
              <a:gd name="connsiteY125" fmla="*/ 2381443 h 6858000"/>
              <a:gd name="connsiteX126" fmla="*/ 514451 w 1605470"/>
              <a:gd name="connsiteY126" fmla="*/ 2261920 h 6858000"/>
              <a:gd name="connsiteX127" fmla="*/ 504338 w 1605470"/>
              <a:gd name="connsiteY127" fmla="*/ 2195378 h 6858000"/>
              <a:gd name="connsiteX128" fmla="*/ 488555 w 1605470"/>
              <a:gd name="connsiteY128" fmla="*/ 2155135 h 6858000"/>
              <a:gd name="connsiteX129" fmla="*/ 486013 w 1605470"/>
              <a:gd name="connsiteY129" fmla="*/ 2118008 h 6858000"/>
              <a:gd name="connsiteX130" fmla="*/ 487006 w 1605470"/>
              <a:gd name="connsiteY130" fmla="*/ 2050531 h 6858000"/>
              <a:gd name="connsiteX131" fmla="*/ 478812 w 1605470"/>
              <a:gd name="connsiteY131" fmla="*/ 1963269 h 6858000"/>
              <a:gd name="connsiteX132" fmla="*/ 459990 w 1605470"/>
              <a:gd name="connsiteY132" fmla="*/ 1906352 h 6858000"/>
              <a:gd name="connsiteX133" fmla="*/ 436547 w 1605470"/>
              <a:gd name="connsiteY133" fmla="*/ 1861531 h 6858000"/>
              <a:gd name="connsiteX134" fmla="*/ 390346 w 1605470"/>
              <a:gd name="connsiteY134" fmla="*/ 1732919 h 6858000"/>
              <a:gd name="connsiteX135" fmla="*/ 362657 w 1605470"/>
              <a:gd name="connsiteY135" fmla="*/ 1663540 h 6858000"/>
              <a:gd name="connsiteX136" fmla="*/ 361783 w 1605470"/>
              <a:gd name="connsiteY136" fmla="*/ 1615777 h 6858000"/>
              <a:gd name="connsiteX137" fmla="*/ 342578 w 1605470"/>
              <a:gd name="connsiteY137" fmla="*/ 1563678 h 6858000"/>
              <a:gd name="connsiteX138" fmla="*/ 355658 w 1605470"/>
              <a:gd name="connsiteY138" fmla="*/ 1519474 h 6858000"/>
              <a:gd name="connsiteX139" fmla="*/ 348400 w 1605470"/>
              <a:gd name="connsiteY139" fmla="*/ 1477995 h 6858000"/>
              <a:gd name="connsiteX140" fmla="*/ 334485 w 1605470"/>
              <a:gd name="connsiteY140" fmla="*/ 1373769 h 6858000"/>
              <a:gd name="connsiteX141" fmla="*/ 342792 w 1605470"/>
              <a:gd name="connsiteY141" fmla="*/ 1307086 h 6858000"/>
              <a:gd name="connsiteX142" fmla="*/ 343980 w 1605470"/>
              <a:gd name="connsiteY142" fmla="*/ 1189033 h 6858000"/>
              <a:gd name="connsiteX143" fmla="*/ 348665 w 1605470"/>
              <a:gd name="connsiteY143" fmla="*/ 1168288 h 6858000"/>
              <a:gd name="connsiteX144" fmla="*/ 340947 w 1605470"/>
              <a:gd name="connsiteY144" fmla="*/ 1142577 h 6858000"/>
              <a:gd name="connsiteX145" fmla="*/ 330253 w 1605470"/>
              <a:gd name="connsiteY145" fmla="*/ 1088484 h 6858000"/>
              <a:gd name="connsiteX146" fmla="*/ 318989 w 1605470"/>
              <a:gd name="connsiteY146" fmla="*/ 1016103 h 6858000"/>
              <a:gd name="connsiteX147" fmla="*/ 320445 w 1605470"/>
              <a:gd name="connsiteY147" fmla="*/ 932283 h 6858000"/>
              <a:gd name="connsiteX148" fmla="*/ 322681 w 1605470"/>
              <a:gd name="connsiteY148" fmla="*/ 915925 h 6858000"/>
              <a:gd name="connsiteX149" fmla="*/ 315310 w 1605470"/>
              <a:gd name="connsiteY149" fmla="*/ 896999 h 6858000"/>
              <a:gd name="connsiteX150" fmla="*/ 284718 w 1605470"/>
              <a:gd name="connsiteY150" fmla="*/ 821517 h 6858000"/>
              <a:gd name="connsiteX151" fmla="*/ 263668 w 1605470"/>
              <a:gd name="connsiteY151" fmla="*/ 751353 h 6858000"/>
              <a:gd name="connsiteX152" fmla="*/ 263226 w 1605470"/>
              <a:gd name="connsiteY152" fmla="*/ 721230 h 6858000"/>
              <a:gd name="connsiteX153" fmla="*/ 248897 w 1605470"/>
              <a:gd name="connsiteY153" fmla="*/ 681659 h 6858000"/>
              <a:gd name="connsiteX154" fmla="*/ 234316 w 1605470"/>
              <a:gd name="connsiteY154" fmla="*/ 635218 h 6858000"/>
              <a:gd name="connsiteX155" fmla="*/ 239327 w 1605470"/>
              <a:gd name="connsiteY155" fmla="*/ 613763 h 6858000"/>
              <a:gd name="connsiteX156" fmla="*/ 225269 w 1605470"/>
              <a:gd name="connsiteY156" fmla="*/ 598582 h 6858000"/>
              <a:gd name="connsiteX157" fmla="*/ 224950 w 1605470"/>
              <a:gd name="connsiteY157" fmla="*/ 576846 h 6858000"/>
              <a:gd name="connsiteX158" fmla="*/ 204576 w 1605470"/>
              <a:gd name="connsiteY158" fmla="*/ 530055 h 6858000"/>
              <a:gd name="connsiteX159" fmla="*/ 219064 w 1605470"/>
              <a:gd name="connsiteY159" fmla="*/ 469651 h 6858000"/>
              <a:gd name="connsiteX160" fmla="*/ 195012 w 1605470"/>
              <a:gd name="connsiteY160" fmla="*/ 448559 h 6858000"/>
              <a:gd name="connsiteX161" fmla="*/ 201434 w 1605470"/>
              <a:gd name="connsiteY161" fmla="*/ 441529 h 6858000"/>
              <a:gd name="connsiteX162" fmla="*/ 200655 w 1605470"/>
              <a:gd name="connsiteY162" fmla="*/ 428927 h 6858000"/>
              <a:gd name="connsiteX163" fmla="*/ 190059 w 1605470"/>
              <a:gd name="connsiteY163" fmla="*/ 430161 h 6858000"/>
              <a:gd name="connsiteX164" fmla="*/ 167079 w 1605470"/>
              <a:gd name="connsiteY164" fmla="*/ 367211 h 6858000"/>
              <a:gd name="connsiteX165" fmla="*/ 124571 w 1605470"/>
              <a:gd name="connsiteY165" fmla="*/ 302178 h 6858000"/>
              <a:gd name="connsiteX166" fmla="*/ 103243 w 1605470"/>
              <a:gd name="connsiteY166" fmla="*/ 211375 h 6858000"/>
              <a:gd name="connsiteX167" fmla="*/ 94571 w 1605470"/>
              <a:gd name="connsiteY167" fmla="*/ 184179 h 6858000"/>
              <a:gd name="connsiteX168" fmla="*/ 13437 w 1605470"/>
              <a:gd name="connsiteY168" fmla="*/ 19287 h 6858000"/>
              <a:gd name="connsiteX169" fmla="*/ 0 w 1605470"/>
              <a:gd name="connsiteY16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0510 w 1605470"/>
              <a:gd name="connsiteY97" fmla="*/ 3361844 h 6858000"/>
              <a:gd name="connsiteX98" fmla="*/ 767933 w 1605470"/>
              <a:gd name="connsiteY98" fmla="*/ 3356929 h 6858000"/>
              <a:gd name="connsiteX99" fmla="*/ 766158 w 1605470"/>
              <a:gd name="connsiteY99" fmla="*/ 3349058 h 6858000"/>
              <a:gd name="connsiteX100" fmla="*/ 766414 w 1605470"/>
              <a:gd name="connsiteY100" fmla="*/ 3348763 h 6858000"/>
              <a:gd name="connsiteX101" fmla="*/ 764166 w 1605470"/>
              <a:gd name="connsiteY101" fmla="*/ 3341588 h 6858000"/>
              <a:gd name="connsiteX102" fmla="*/ 749397 w 1605470"/>
              <a:gd name="connsiteY102" fmla="*/ 3307769 h 6858000"/>
              <a:gd name="connsiteX103" fmla="*/ 766960 w 1605470"/>
              <a:gd name="connsiteY103" fmla="*/ 3250522 h 6858000"/>
              <a:gd name="connsiteX104" fmla="*/ 767385 w 1605470"/>
              <a:gd name="connsiteY104" fmla="*/ 3229163 h 6858000"/>
              <a:gd name="connsiteX105" fmla="*/ 769208 w 1605470"/>
              <a:gd name="connsiteY105" fmla="*/ 3217217 h 6858000"/>
              <a:gd name="connsiteX106" fmla="*/ 770350 w 1605470"/>
              <a:gd name="connsiteY106" fmla="*/ 3216125 h 6858000"/>
              <a:gd name="connsiteX107" fmla="*/ 756043 w 1605470"/>
              <a:gd name="connsiteY107" fmla="*/ 3183755 h 6858000"/>
              <a:gd name="connsiteX108" fmla="*/ 756544 w 1605470"/>
              <a:gd name="connsiteY108" fmla="*/ 3178642 h 6858000"/>
              <a:gd name="connsiteX109" fmla="*/ 744144 w 1605470"/>
              <a:gd name="connsiteY109" fmla="*/ 3158586 h 6858000"/>
              <a:gd name="connsiteX110" fmla="*/ 739378 w 1605470"/>
              <a:gd name="connsiteY110" fmla="*/ 3147669 h 6858000"/>
              <a:gd name="connsiteX111" fmla="*/ 734648 w 1605470"/>
              <a:gd name="connsiteY111" fmla="*/ 3145733 h 6858000"/>
              <a:gd name="connsiteX112" fmla="*/ 729329 w 1605470"/>
              <a:gd name="connsiteY112" fmla="*/ 3129034 h 6858000"/>
              <a:gd name="connsiteX113" fmla="*/ 729994 w 1605470"/>
              <a:gd name="connsiteY113" fmla="*/ 3126682 h 6858000"/>
              <a:gd name="connsiteX114" fmla="*/ 720862 w 1605470"/>
              <a:gd name="connsiteY114" fmla="*/ 3114519 h 6858000"/>
              <a:gd name="connsiteX115" fmla="*/ 707471 w 1605470"/>
              <a:gd name="connsiteY115" fmla="*/ 3106272 h 6858000"/>
              <a:gd name="connsiteX116" fmla="*/ 680201 w 1605470"/>
              <a:gd name="connsiteY116" fmla="*/ 2958185 h 6858000"/>
              <a:gd name="connsiteX117" fmla="*/ 622815 w 1605470"/>
              <a:gd name="connsiteY117" fmla="*/ 2762989 h 6858000"/>
              <a:gd name="connsiteX118" fmla="*/ 571733 w 1605470"/>
              <a:gd name="connsiteY118" fmla="*/ 2554718 h 6858000"/>
              <a:gd name="connsiteX119" fmla="*/ 551827 w 1605470"/>
              <a:gd name="connsiteY119" fmla="*/ 2485734 h 6858000"/>
              <a:gd name="connsiteX120" fmla="*/ 542550 w 1605470"/>
              <a:gd name="connsiteY120" fmla="*/ 2447068 h 6858000"/>
              <a:gd name="connsiteX121" fmla="*/ 529511 w 1605470"/>
              <a:gd name="connsiteY121" fmla="*/ 2425819 h 6858000"/>
              <a:gd name="connsiteX122" fmla="*/ 528878 w 1605470"/>
              <a:gd name="connsiteY122" fmla="*/ 2408971 h 6858000"/>
              <a:gd name="connsiteX123" fmla="*/ 535510 w 1605470"/>
              <a:gd name="connsiteY123" fmla="*/ 2402874 h 6858000"/>
              <a:gd name="connsiteX124" fmla="*/ 538122 w 1605470"/>
              <a:gd name="connsiteY124" fmla="*/ 2381443 h 6858000"/>
              <a:gd name="connsiteX125" fmla="*/ 514451 w 1605470"/>
              <a:gd name="connsiteY125" fmla="*/ 2261920 h 6858000"/>
              <a:gd name="connsiteX126" fmla="*/ 504338 w 1605470"/>
              <a:gd name="connsiteY126" fmla="*/ 2195378 h 6858000"/>
              <a:gd name="connsiteX127" fmla="*/ 488555 w 1605470"/>
              <a:gd name="connsiteY127" fmla="*/ 2155135 h 6858000"/>
              <a:gd name="connsiteX128" fmla="*/ 486013 w 1605470"/>
              <a:gd name="connsiteY128" fmla="*/ 2118008 h 6858000"/>
              <a:gd name="connsiteX129" fmla="*/ 487006 w 1605470"/>
              <a:gd name="connsiteY129" fmla="*/ 2050531 h 6858000"/>
              <a:gd name="connsiteX130" fmla="*/ 478812 w 1605470"/>
              <a:gd name="connsiteY130" fmla="*/ 1963269 h 6858000"/>
              <a:gd name="connsiteX131" fmla="*/ 459990 w 1605470"/>
              <a:gd name="connsiteY131" fmla="*/ 1906352 h 6858000"/>
              <a:gd name="connsiteX132" fmla="*/ 436547 w 1605470"/>
              <a:gd name="connsiteY132" fmla="*/ 1861531 h 6858000"/>
              <a:gd name="connsiteX133" fmla="*/ 390346 w 1605470"/>
              <a:gd name="connsiteY133" fmla="*/ 1732919 h 6858000"/>
              <a:gd name="connsiteX134" fmla="*/ 362657 w 1605470"/>
              <a:gd name="connsiteY134" fmla="*/ 1663540 h 6858000"/>
              <a:gd name="connsiteX135" fmla="*/ 361783 w 1605470"/>
              <a:gd name="connsiteY135" fmla="*/ 1615777 h 6858000"/>
              <a:gd name="connsiteX136" fmla="*/ 342578 w 1605470"/>
              <a:gd name="connsiteY136" fmla="*/ 1563678 h 6858000"/>
              <a:gd name="connsiteX137" fmla="*/ 355658 w 1605470"/>
              <a:gd name="connsiteY137" fmla="*/ 1519474 h 6858000"/>
              <a:gd name="connsiteX138" fmla="*/ 348400 w 1605470"/>
              <a:gd name="connsiteY138" fmla="*/ 1477995 h 6858000"/>
              <a:gd name="connsiteX139" fmla="*/ 334485 w 1605470"/>
              <a:gd name="connsiteY139" fmla="*/ 1373769 h 6858000"/>
              <a:gd name="connsiteX140" fmla="*/ 342792 w 1605470"/>
              <a:gd name="connsiteY140" fmla="*/ 1307086 h 6858000"/>
              <a:gd name="connsiteX141" fmla="*/ 343980 w 1605470"/>
              <a:gd name="connsiteY141" fmla="*/ 1189033 h 6858000"/>
              <a:gd name="connsiteX142" fmla="*/ 348665 w 1605470"/>
              <a:gd name="connsiteY142" fmla="*/ 1168288 h 6858000"/>
              <a:gd name="connsiteX143" fmla="*/ 340947 w 1605470"/>
              <a:gd name="connsiteY143" fmla="*/ 1142577 h 6858000"/>
              <a:gd name="connsiteX144" fmla="*/ 330253 w 1605470"/>
              <a:gd name="connsiteY144" fmla="*/ 1088484 h 6858000"/>
              <a:gd name="connsiteX145" fmla="*/ 318989 w 1605470"/>
              <a:gd name="connsiteY145" fmla="*/ 1016103 h 6858000"/>
              <a:gd name="connsiteX146" fmla="*/ 320445 w 1605470"/>
              <a:gd name="connsiteY146" fmla="*/ 932283 h 6858000"/>
              <a:gd name="connsiteX147" fmla="*/ 322681 w 1605470"/>
              <a:gd name="connsiteY147" fmla="*/ 915925 h 6858000"/>
              <a:gd name="connsiteX148" fmla="*/ 315310 w 1605470"/>
              <a:gd name="connsiteY148" fmla="*/ 896999 h 6858000"/>
              <a:gd name="connsiteX149" fmla="*/ 284718 w 1605470"/>
              <a:gd name="connsiteY149" fmla="*/ 821517 h 6858000"/>
              <a:gd name="connsiteX150" fmla="*/ 263668 w 1605470"/>
              <a:gd name="connsiteY150" fmla="*/ 751353 h 6858000"/>
              <a:gd name="connsiteX151" fmla="*/ 263226 w 1605470"/>
              <a:gd name="connsiteY151" fmla="*/ 721230 h 6858000"/>
              <a:gd name="connsiteX152" fmla="*/ 248897 w 1605470"/>
              <a:gd name="connsiteY152" fmla="*/ 681659 h 6858000"/>
              <a:gd name="connsiteX153" fmla="*/ 234316 w 1605470"/>
              <a:gd name="connsiteY153" fmla="*/ 635218 h 6858000"/>
              <a:gd name="connsiteX154" fmla="*/ 239327 w 1605470"/>
              <a:gd name="connsiteY154" fmla="*/ 613763 h 6858000"/>
              <a:gd name="connsiteX155" fmla="*/ 225269 w 1605470"/>
              <a:gd name="connsiteY155" fmla="*/ 598582 h 6858000"/>
              <a:gd name="connsiteX156" fmla="*/ 224950 w 1605470"/>
              <a:gd name="connsiteY156" fmla="*/ 576846 h 6858000"/>
              <a:gd name="connsiteX157" fmla="*/ 204576 w 1605470"/>
              <a:gd name="connsiteY157" fmla="*/ 530055 h 6858000"/>
              <a:gd name="connsiteX158" fmla="*/ 219064 w 1605470"/>
              <a:gd name="connsiteY158" fmla="*/ 469651 h 6858000"/>
              <a:gd name="connsiteX159" fmla="*/ 195012 w 1605470"/>
              <a:gd name="connsiteY159" fmla="*/ 448559 h 6858000"/>
              <a:gd name="connsiteX160" fmla="*/ 201434 w 1605470"/>
              <a:gd name="connsiteY160" fmla="*/ 441529 h 6858000"/>
              <a:gd name="connsiteX161" fmla="*/ 200655 w 1605470"/>
              <a:gd name="connsiteY161" fmla="*/ 428927 h 6858000"/>
              <a:gd name="connsiteX162" fmla="*/ 190059 w 1605470"/>
              <a:gd name="connsiteY162" fmla="*/ 430161 h 6858000"/>
              <a:gd name="connsiteX163" fmla="*/ 167079 w 1605470"/>
              <a:gd name="connsiteY163" fmla="*/ 367211 h 6858000"/>
              <a:gd name="connsiteX164" fmla="*/ 124571 w 1605470"/>
              <a:gd name="connsiteY164" fmla="*/ 302178 h 6858000"/>
              <a:gd name="connsiteX165" fmla="*/ 103243 w 1605470"/>
              <a:gd name="connsiteY165" fmla="*/ 211375 h 6858000"/>
              <a:gd name="connsiteX166" fmla="*/ 94571 w 1605470"/>
              <a:gd name="connsiteY166" fmla="*/ 184179 h 6858000"/>
              <a:gd name="connsiteX167" fmla="*/ 13437 w 1605470"/>
              <a:gd name="connsiteY167" fmla="*/ 19287 h 6858000"/>
              <a:gd name="connsiteX168" fmla="*/ 0 w 1605470"/>
              <a:gd name="connsiteY16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4383 w 1605470"/>
              <a:gd name="connsiteY96" fmla="*/ 3381564 h 6858000"/>
              <a:gd name="connsiteX97" fmla="*/ 770510 w 1605470"/>
              <a:gd name="connsiteY97" fmla="*/ 3361844 h 6858000"/>
              <a:gd name="connsiteX98" fmla="*/ 766158 w 1605470"/>
              <a:gd name="connsiteY98" fmla="*/ 3349058 h 6858000"/>
              <a:gd name="connsiteX99" fmla="*/ 766414 w 1605470"/>
              <a:gd name="connsiteY99" fmla="*/ 3348763 h 6858000"/>
              <a:gd name="connsiteX100" fmla="*/ 764166 w 1605470"/>
              <a:gd name="connsiteY100" fmla="*/ 3341588 h 6858000"/>
              <a:gd name="connsiteX101" fmla="*/ 749397 w 1605470"/>
              <a:gd name="connsiteY101" fmla="*/ 3307769 h 6858000"/>
              <a:gd name="connsiteX102" fmla="*/ 766960 w 1605470"/>
              <a:gd name="connsiteY102" fmla="*/ 3250522 h 6858000"/>
              <a:gd name="connsiteX103" fmla="*/ 767385 w 1605470"/>
              <a:gd name="connsiteY103" fmla="*/ 3229163 h 6858000"/>
              <a:gd name="connsiteX104" fmla="*/ 769208 w 1605470"/>
              <a:gd name="connsiteY104" fmla="*/ 3217217 h 6858000"/>
              <a:gd name="connsiteX105" fmla="*/ 770350 w 1605470"/>
              <a:gd name="connsiteY105" fmla="*/ 3216125 h 6858000"/>
              <a:gd name="connsiteX106" fmla="*/ 756043 w 1605470"/>
              <a:gd name="connsiteY106" fmla="*/ 3183755 h 6858000"/>
              <a:gd name="connsiteX107" fmla="*/ 756544 w 1605470"/>
              <a:gd name="connsiteY107" fmla="*/ 3178642 h 6858000"/>
              <a:gd name="connsiteX108" fmla="*/ 744144 w 1605470"/>
              <a:gd name="connsiteY108" fmla="*/ 3158586 h 6858000"/>
              <a:gd name="connsiteX109" fmla="*/ 739378 w 1605470"/>
              <a:gd name="connsiteY109" fmla="*/ 3147669 h 6858000"/>
              <a:gd name="connsiteX110" fmla="*/ 734648 w 1605470"/>
              <a:gd name="connsiteY110" fmla="*/ 3145733 h 6858000"/>
              <a:gd name="connsiteX111" fmla="*/ 729329 w 1605470"/>
              <a:gd name="connsiteY111" fmla="*/ 3129034 h 6858000"/>
              <a:gd name="connsiteX112" fmla="*/ 729994 w 1605470"/>
              <a:gd name="connsiteY112" fmla="*/ 3126682 h 6858000"/>
              <a:gd name="connsiteX113" fmla="*/ 720862 w 1605470"/>
              <a:gd name="connsiteY113" fmla="*/ 3114519 h 6858000"/>
              <a:gd name="connsiteX114" fmla="*/ 707471 w 1605470"/>
              <a:gd name="connsiteY114" fmla="*/ 3106272 h 6858000"/>
              <a:gd name="connsiteX115" fmla="*/ 680201 w 1605470"/>
              <a:gd name="connsiteY115" fmla="*/ 2958185 h 6858000"/>
              <a:gd name="connsiteX116" fmla="*/ 622815 w 1605470"/>
              <a:gd name="connsiteY116" fmla="*/ 2762989 h 6858000"/>
              <a:gd name="connsiteX117" fmla="*/ 571733 w 1605470"/>
              <a:gd name="connsiteY117" fmla="*/ 2554718 h 6858000"/>
              <a:gd name="connsiteX118" fmla="*/ 551827 w 1605470"/>
              <a:gd name="connsiteY118" fmla="*/ 2485734 h 6858000"/>
              <a:gd name="connsiteX119" fmla="*/ 542550 w 1605470"/>
              <a:gd name="connsiteY119" fmla="*/ 2447068 h 6858000"/>
              <a:gd name="connsiteX120" fmla="*/ 529511 w 1605470"/>
              <a:gd name="connsiteY120" fmla="*/ 2425819 h 6858000"/>
              <a:gd name="connsiteX121" fmla="*/ 528878 w 1605470"/>
              <a:gd name="connsiteY121" fmla="*/ 2408971 h 6858000"/>
              <a:gd name="connsiteX122" fmla="*/ 535510 w 1605470"/>
              <a:gd name="connsiteY122" fmla="*/ 2402874 h 6858000"/>
              <a:gd name="connsiteX123" fmla="*/ 538122 w 1605470"/>
              <a:gd name="connsiteY123" fmla="*/ 2381443 h 6858000"/>
              <a:gd name="connsiteX124" fmla="*/ 514451 w 1605470"/>
              <a:gd name="connsiteY124" fmla="*/ 2261920 h 6858000"/>
              <a:gd name="connsiteX125" fmla="*/ 504338 w 1605470"/>
              <a:gd name="connsiteY125" fmla="*/ 2195378 h 6858000"/>
              <a:gd name="connsiteX126" fmla="*/ 488555 w 1605470"/>
              <a:gd name="connsiteY126" fmla="*/ 2155135 h 6858000"/>
              <a:gd name="connsiteX127" fmla="*/ 486013 w 1605470"/>
              <a:gd name="connsiteY127" fmla="*/ 2118008 h 6858000"/>
              <a:gd name="connsiteX128" fmla="*/ 487006 w 1605470"/>
              <a:gd name="connsiteY128" fmla="*/ 2050531 h 6858000"/>
              <a:gd name="connsiteX129" fmla="*/ 478812 w 1605470"/>
              <a:gd name="connsiteY129" fmla="*/ 1963269 h 6858000"/>
              <a:gd name="connsiteX130" fmla="*/ 459990 w 1605470"/>
              <a:gd name="connsiteY130" fmla="*/ 1906352 h 6858000"/>
              <a:gd name="connsiteX131" fmla="*/ 436547 w 1605470"/>
              <a:gd name="connsiteY131" fmla="*/ 1861531 h 6858000"/>
              <a:gd name="connsiteX132" fmla="*/ 390346 w 1605470"/>
              <a:gd name="connsiteY132" fmla="*/ 1732919 h 6858000"/>
              <a:gd name="connsiteX133" fmla="*/ 362657 w 1605470"/>
              <a:gd name="connsiteY133" fmla="*/ 1663540 h 6858000"/>
              <a:gd name="connsiteX134" fmla="*/ 361783 w 1605470"/>
              <a:gd name="connsiteY134" fmla="*/ 1615777 h 6858000"/>
              <a:gd name="connsiteX135" fmla="*/ 342578 w 1605470"/>
              <a:gd name="connsiteY135" fmla="*/ 1563678 h 6858000"/>
              <a:gd name="connsiteX136" fmla="*/ 355658 w 1605470"/>
              <a:gd name="connsiteY136" fmla="*/ 1519474 h 6858000"/>
              <a:gd name="connsiteX137" fmla="*/ 348400 w 1605470"/>
              <a:gd name="connsiteY137" fmla="*/ 1477995 h 6858000"/>
              <a:gd name="connsiteX138" fmla="*/ 334485 w 1605470"/>
              <a:gd name="connsiteY138" fmla="*/ 1373769 h 6858000"/>
              <a:gd name="connsiteX139" fmla="*/ 342792 w 1605470"/>
              <a:gd name="connsiteY139" fmla="*/ 1307086 h 6858000"/>
              <a:gd name="connsiteX140" fmla="*/ 343980 w 1605470"/>
              <a:gd name="connsiteY140" fmla="*/ 1189033 h 6858000"/>
              <a:gd name="connsiteX141" fmla="*/ 348665 w 1605470"/>
              <a:gd name="connsiteY141" fmla="*/ 1168288 h 6858000"/>
              <a:gd name="connsiteX142" fmla="*/ 340947 w 1605470"/>
              <a:gd name="connsiteY142" fmla="*/ 1142577 h 6858000"/>
              <a:gd name="connsiteX143" fmla="*/ 330253 w 1605470"/>
              <a:gd name="connsiteY143" fmla="*/ 1088484 h 6858000"/>
              <a:gd name="connsiteX144" fmla="*/ 318989 w 1605470"/>
              <a:gd name="connsiteY144" fmla="*/ 1016103 h 6858000"/>
              <a:gd name="connsiteX145" fmla="*/ 320445 w 1605470"/>
              <a:gd name="connsiteY145" fmla="*/ 932283 h 6858000"/>
              <a:gd name="connsiteX146" fmla="*/ 322681 w 1605470"/>
              <a:gd name="connsiteY146" fmla="*/ 915925 h 6858000"/>
              <a:gd name="connsiteX147" fmla="*/ 315310 w 1605470"/>
              <a:gd name="connsiteY147" fmla="*/ 896999 h 6858000"/>
              <a:gd name="connsiteX148" fmla="*/ 284718 w 1605470"/>
              <a:gd name="connsiteY148" fmla="*/ 821517 h 6858000"/>
              <a:gd name="connsiteX149" fmla="*/ 263668 w 1605470"/>
              <a:gd name="connsiteY149" fmla="*/ 751353 h 6858000"/>
              <a:gd name="connsiteX150" fmla="*/ 263226 w 1605470"/>
              <a:gd name="connsiteY150" fmla="*/ 721230 h 6858000"/>
              <a:gd name="connsiteX151" fmla="*/ 248897 w 1605470"/>
              <a:gd name="connsiteY151" fmla="*/ 681659 h 6858000"/>
              <a:gd name="connsiteX152" fmla="*/ 234316 w 1605470"/>
              <a:gd name="connsiteY152" fmla="*/ 635218 h 6858000"/>
              <a:gd name="connsiteX153" fmla="*/ 239327 w 1605470"/>
              <a:gd name="connsiteY153" fmla="*/ 613763 h 6858000"/>
              <a:gd name="connsiteX154" fmla="*/ 225269 w 1605470"/>
              <a:gd name="connsiteY154" fmla="*/ 598582 h 6858000"/>
              <a:gd name="connsiteX155" fmla="*/ 224950 w 1605470"/>
              <a:gd name="connsiteY155" fmla="*/ 576846 h 6858000"/>
              <a:gd name="connsiteX156" fmla="*/ 204576 w 1605470"/>
              <a:gd name="connsiteY156" fmla="*/ 530055 h 6858000"/>
              <a:gd name="connsiteX157" fmla="*/ 219064 w 1605470"/>
              <a:gd name="connsiteY157" fmla="*/ 469651 h 6858000"/>
              <a:gd name="connsiteX158" fmla="*/ 195012 w 1605470"/>
              <a:gd name="connsiteY158" fmla="*/ 448559 h 6858000"/>
              <a:gd name="connsiteX159" fmla="*/ 201434 w 1605470"/>
              <a:gd name="connsiteY159" fmla="*/ 441529 h 6858000"/>
              <a:gd name="connsiteX160" fmla="*/ 200655 w 1605470"/>
              <a:gd name="connsiteY160" fmla="*/ 428927 h 6858000"/>
              <a:gd name="connsiteX161" fmla="*/ 190059 w 1605470"/>
              <a:gd name="connsiteY161" fmla="*/ 430161 h 6858000"/>
              <a:gd name="connsiteX162" fmla="*/ 167079 w 1605470"/>
              <a:gd name="connsiteY162" fmla="*/ 367211 h 6858000"/>
              <a:gd name="connsiteX163" fmla="*/ 124571 w 1605470"/>
              <a:gd name="connsiteY163" fmla="*/ 302178 h 6858000"/>
              <a:gd name="connsiteX164" fmla="*/ 103243 w 1605470"/>
              <a:gd name="connsiteY164" fmla="*/ 211375 h 6858000"/>
              <a:gd name="connsiteX165" fmla="*/ 94571 w 1605470"/>
              <a:gd name="connsiteY165" fmla="*/ 184179 h 6858000"/>
              <a:gd name="connsiteX166" fmla="*/ 13437 w 1605470"/>
              <a:gd name="connsiteY166" fmla="*/ 19287 h 6858000"/>
              <a:gd name="connsiteX167" fmla="*/ 0 w 1605470"/>
              <a:gd name="connsiteY16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66414 w 1605470"/>
              <a:gd name="connsiteY98" fmla="*/ 3348763 h 6858000"/>
              <a:gd name="connsiteX99" fmla="*/ 764166 w 1605470"/>
              <a:gd name="connsiteY99" fmla="*/ 3341588 h 6858000"/>
              <a:gd name="connsiteX100" fmla="*/ 749397 w 1605470"/>
              <a:gd name="connsiteY100" fmla="*/ 3307769 h 6858000"/>
              <a:gd name="connsiteX101" fmla="*/ 766960 w 1605470"/>
              <a:gd name="connsiteY101" fmla="*/ 3250522 h 6858000"/>
              <a:gd name="connsiteX102" fmla="*/ 767385 w 1605470"/>
              <a:gd name="connsiteY102" fmla="*/ 3229163 h 6858000"/>
              <a:gd name="connsiteX103" fmla="*/ 769208 w 1605470"/>
              <a:gd name="connsiteY103" fmla="*/ 3217217 h 6858000"/>
              <a:gd name="connsiteX104" fmla="*/ 770350 w 1605470"/>
              <a:gd name="connsiteY104" fmla="*/ 3216125 h 6858000"/>
              <a:gd name="connsiteX105" fmla="*/ 756043 w 1605470"/>
              <a:gd name="connsiteY105" fmla="*/ 3183755 h 6858000"/>
              <a:gd name="connsiteX106" fmla="*/ 756544 w 1605470"/>
              <a:gd name="connsiteY106" fmla="*/ 3178642 h 6858000"/>
              <a:gd name="connsiteX107" fmla="*/ 744144 w 1605470"/>
              <a:gd name="connsiteY107" fmla="*/ 3158586 h 6858000"/>
              <a:gd name="connsiteX108" fmla="*/ 739378 w 1605470"/>
              <a:gd name="connsiteY108" fmla="*/ 3147669 h 6858000"/>
              <a:gd name="connsiteX109" fmla="*/ 734648 w 1605470"/>
              <a:gd name="connsiteY109" fmla="*/ 3145733 h 6858000"/>
              <a:gd name="connsiteX110" fmla="*/ 729329 w 1605470"/>
              <a:gd name="connsiteY110" fmla="*/ 3129034 h 6858000"/>
              <a:gd name="connsiteX111" fmla="*/ 729994 w 1605470"/>
              <a:gd name="connsiteY111" fmla="*/ 3126682 h 6858000"/>
              <a:gd name="connsiteX112" fmla="*/ 720862 w 1605470"/>
              <a:gd name="connsiteY112" fmla="*/ 3114519 h 6858000"/>
              <a:gd name="connsiteX113" fmla="*/ 707471 w 1605470"/>
              <a:gd name="connsiteY113" fmla="*/ 3106272 h 6858000"/>
              <a:gd name="connsiteX114" fmla="*/ 680201 w 1605470"/>
              <a:gd name="connsiteY114" fmla="*/ 2958185 h 6858000"/>
              <a:gd name="connsiteX115" fmla="*/ 622815 w 1605470"/>
              <a:gd name="connsiteY115" fmla="*/ 2762989 h 6858000"/>
              <a:gd name="connsiteX116" fmla="*/ 571733 w 1605470"/>
              <a:gd name="connsiteY116" fmla="*/ 2554718 h 6858000"/>
              <a:gd name="connsiteX117" fmla="*/ 551827 w 1605470"/>
              <a:gd name="connsiteY117" fmla="*/ 2485734 h 6858000"/>
              <a:gd name="connsiteX118" fmla="*/ 542550 w 1605470"/>
              <a:gd name="connsiteY118" fmla="*/ 2447068 h 6858000"/>
              <a:gd name="connsiteX119" fmla="*/ 529511 w 1605470"/>
              <a:gd name="connsiteY119" fmla="*/ 2425819 h 6858000"/>
              <a:gd name="connsiteX120" fmla="*/ 528878 w 1605470"/>
              <a:gd name="connsiteY120" fmla="*/ 2408971 h 6858000"/>
              <a:gd name="connsiteX121" fmla="*/ 535510 w 1605470"/>
              <a:gd name="connsiteY121" fmla="*/ 2402874 h 6858000"/>
              <a:gd name="connsiteX122" fmla="*/ 538122 w 1605470"/>
              <a:gd name="connsiteY122" fmla="*/ 2381443 h 6858000"/>
              <a:gd name="connsiteX123" fmla="*/ 514451 w 1605470"/>
              <a:gd name="connsiteY123" fmla="*/ 2261920 h 6858000"/>
              <a:gd name="connsiteX124" fmla="*/ 504338 w 1605470"/>
              <a:gd name="connsiteY124" fmla="*/ 2195378 h 6858000"/>
              <a:gd name="connsiteX125" fmla="*/ 488555 w 1605470"/>
              <a:gd name="connsiteY125" fmla="*/ 2155135 h 6858000"/>
              <a:gd name="connsiteX126" fmla="*/ 486013 w 1605470"/>
              <a:gd name="connsiteY126" fmla="*/ 2118008 h 6858000"/>
              <a:gd name="connsiteX127" fmla="*/ 487006 w 1605470"/>
              <a:gd name="connsiteY127" fmla="*/ 2050531 h 6858000"/>
              <a:gd name="connsiteX128" fmla="*/ 478812 w 1605470"/>
              <a:gd name="connsiteY128" fmla="*/ 1963269 h 6858000"/>
              <a:gd name="connsiteX129" fmla="*/ 459990 w 1605470"/>
              <a:gd name="connsiteY129" fmla="*/ 1906352 h 6858000"/>
              <a:gd name="connsiteX130" fmla="*/ 436547 w 1605470"/>
              <a:gd name="connsiteY130" fmla="*/ 1861531 h 6858000"/>
              <a:gd name="connsiteX131" fmla="*/ 390346 w 1605470"/>
              <a:gd name="connsiteY131" fmla="*/ 1732919 h 6858000"/>
              <a:gd name="connsiteX132" fmla="*/ 362657 w 1605470"/>
              <a:gd name="connsiteY132" fmla="*/ 1663540 h 6858000"/>
              <a:gd name="connsiteX133" fmla="*/ 361783 w 1605470"/>
              <a:gd name="connsiteY133" fmla="*/ 1615777 h 6858000"/>
              <a:gd name="connsiteX134" fmla="*/ 342578 w 1605470"/>
              <a:gd name="connsiteY134" fmla="*/ 1563678 h 6858000"/>
              <a:gd name="connsiteX135" fmla="*/ 355658 w 1605470"/>
              <a:gd name="connsiteY135" fmla="*/ 1519474 h 6858000"/>
              <a:gd name="connsiteX136" fmla="*/ 348400 w 1605470"/>
              <a:gd name="connsiteY136" fmla="*/ 1477995 h 6858000"/>
              <a:gd name="connsiteX137" fmla="*/ 334485 w 1605470"/>
              <a:gd name="connsiteY137" fmla="*/ 1373769 h 6858000"/>
              <a:gd name="connsiteX138" fmla="*/ 342792 w 1605470"/>
              <a:gd name="connsiteY138" fmla="*/ 1307086 h 6858000"/>
              <a:gd name="connsiteX139" fmla="*/ 343980 w 1605470"/>
              <a:gd name="connsiteY139" fmla="*/ 1189033 h 6858000"/>
              <a:gd name="connsiteX140" fmla="*/ 348665 w 1605470"/>
              <a:gd name="connsiteY140" fmla="*/ 1168288 h 6858000"/>
              <a:gd name="connsiteX141" fmla="*/ 340947 w 1605470"/>
              <a:gd name="connsiteY141" fmla="*/ 1142577 h 6858000"/>
              <a:gd name="connsiteX142" fmla="*/ 330253 w 1605470"/>
              <a:gd name="connsiteY142" fmla="*/ 1088484 h 6858000"/>
              <a:gd name="connsiteX143" fmla="*/ 318989 w 1605470"/>
              <a:gd name="connsiteY143" fmla="*/ 1016103 h 6858000"/>
              <a:gd name="connsiteX144" fmla="*/ 320445 w 1605470"/>
              <a:gd name="connsiteY144" fmla="*/ 932283 h 6858000"/>
              <a:gd name="connsiteX145" fmla="*/ 322681 w 1605470"/>
              <a:gd name="connsiteY145" fmla="*/ 915925 h 6858000"/>
              <a:gd name="connsiteX146" fmla="*/ 315310 w 1605470"/>
              <a:gd name="connsiteY146" fmla="*/ 896999 h 6858000"/>
              <a:gd name="connsiteX147" fmla="*/ 284718 w 1605470"/>
              <a:gd name="connsiteY147" fmla="*/ 821517 h 6858000"/>
              <a:gd name="connsiteX148" fmla="*/ 263668 w 1605470"/>
              <a:gd name="connsiteY148" fmla="*/ 751353 h 6858000"/>
              <a:gd name="connsiteX149" fmla="*/ 263226 w 1605470"/>
              <a:gd name="connsiteY149" fmla="*/ 721230 h 6858000"/>
              <a:gd name="connsiteX150" fmla="*/ 248897 w 1605470"/>
              <a:gd name="connsiteY150" fmla="*/ 681659 h 6858000"/>
              <a:gd name="connsiteX151" fmla="*/ 234316 w 1605470"/>
              <a:gd name="connsiteY151" fmla="*/ 635218 h 6858000"/>
              <a:gd name="connsiteX152" fmla="*/ 239327 w 1605470"/>
              <a:gd name="connsiteY152" fmla="*/ 613763 h 6858000"/>
              <a:gd name="connsiteX153" fmla="*/ 225269 w 1605470"/>
              <a:gd name="connsiteY153" fmla="*/ 598582 h 6858000"/>
              <a:gd name="connsiteX154" fmla="*/ 224950 w 1605470"/>
              <a:gd name="connsiteY154" fmla="*/ 576846 h 6858000"/>
              <a:gd name="connsiteX155" fmla="*/ 204576 w 1605470"/>
              <a:gd name="connsiteY155" fmla="*/ 530055 h 6858000"/>
              <a:gd name="connsiteX156" fmla="*/ 219064 w 1605470"/>
              <a:gd name="connsiteY156" fmla="*/ 469651 h 6858000"/>
              <a:gd name="connsiteX157" fmla="*/ 195012 w 1605470"/>
              <a:gd name="connsiteY157" fmla="*/ 448559 h 6858000"/>
              <a:gd name="connsiteX158" fmla="*/ 201434 w 1605470"/>
              <a:gd name="connsiteY158" fmla="*/ 441529 h 6858000"/>
              <a:gd name="connsiteX159" fmla="*/ 200655 w 1605470"/>
              <a:gd name="connsiteY159" fmla="*/ 428927 h 6858000"/>
              <a:gd name="connsiteX160" fmla="*/ 190059 w 1605470"/>
              <a:gd name="connsiteY160" fmla="*/ 430161 h 6858000"/>
              <a:gd name="connsiteX161" fmla="*/ 167079 w 1605470"/>
              <a:gd name="connsiteY161" fmla="*/ 367211 h 6858000"/>
              <a:gd name="connsiteX162" fmla="*/ 124571 w 1605470"/>
              <a:gd name="connsiteY162" fmla="*/ 302178 h 6858000"/>
              <a:gd name="connsiteX163" fmla="*/ 103243 w 1605470"/>
              <a:gd name="connsiteY163" fmla="*/ 211375 h 6858000"/>
              <a:gd name="connsiteX164" fmla="*/ 94571 w 1605470"/>
              <a:gd name="connsiteY164" fmla="*/ 184179 h 6858000"/>
              <a:gd name="connsiteX165" fmla="*/ 13437 w 1605470"/>
              <a:gd name="connsiteY165" fmla="*/ 19287 h 6858000"/>
              <a:gd name="connsiteX166" fmla="*/ 0 w 1605470"/>
              <a:gd name="connsiteY16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64166 w 1605470"/>
              <a:gd name="connsiteY98" fmla="*/ 3341588 h 6858000"/>
              <a:gd name="connsiteX99" fmla="*/ 749397 w 1605470"/>
              <a:gd name="connsiteY99" fmla="*/ 3307769 h 6858000"/>
              <a:gd name="connsiteX100" fmla="*/ 766960 w 1605470"/>
              <a:gd name="connsiteY100" fmla="*/ 3250522 h 6858000"/>
              <a:gd name="connsiteX101" fmla="*/ 767385 w 1605470"/>
              <a:gd name="connsiteY101" fmla="*/ 3229163 h 6858000"/>
              <a:gd name="connsiteX102" fmla="*/ 769208 w 1605470"/>
              <a:gd name="connsiteY102" fmla="*/ 3217217 h 6858000"/>
              <a:gd name="connsiteX103" fmla="*/ 770350 w 1605470"/>
              <a:gd name="connsiteY103" fmla="*/ 3216125 h 6858000"/>
              <a:gd name="connsiteX104" fmla="*/ 756043 w 1605470"/>
              <a:gd name="connsiteY104" fmla="*/ 3183755 h 6858000"/>
              <a:gd name="connsiteX105" fmla="*/ 756544 w 1605470"/>
              <a:gd name="connsiteY105" fmla="*/ 3178642 h 6858000"/>
              <a:gd name="connsiteX106" fmla="*/ 744144 w 1605470"/>
              <a:gd name="connsiteY106" fmla="*/ 3158586 h 6858000"/>
              <a:gd name="connsiteX107" fmla="*/ 739378 w 1605470"/>
              <a:gd name="connsiteY107" fmla="*/ 3147669 h 6858000"/>
              <a:gd name="connsiteX108" fmla="*/ 734648 w 1605470"/>
              <a:gd name="connsiteY108" fmla="*/ 3145733 h 6858000"/>
              <a:gd name="connsiteX109" fmla="*/ 729329 w 1605470"/>
              <a:gd name="connsiteY109" fmla="*/ 3129034 h 6858000"/>
              <a:gd name="connsiteX110" fmla="*/ 729994 w 1605470"/>
              <a:gd name="connsiteY110" fmla="*/ 3126682 h 6858000"/>
              <a:gd name="connsiteX111" fmla="*/ 720862 w 1605470"/>
              <a:gd name="connsiteY111" fmla="*/ 3114519 h 6858000"/>
              <a:gd name="connsiteX112" fmla="*/ 707471 w 1605470"/>
              <a:gd name="connsiteY112" fmla="*/ 3106272 h 6858000"/>
              <a:gd name="connsiteX113" fmla="*/ 680201 w 1605470"/>
              <a:gd name="connsiteY113" fmla="*/ 2958185 h 6858000"/>
              <a:gd name="connsiteX114" fmla="*/ 622815 w 1605470"/>
              <a:gd name="connsiteY114" fmla="*/ 2762989 h 6858000"/>
              <a:gd name="connsiteX115" fmla="*/ 571733 w 1605470"/>
              <a:gd name="connsiteY115" fmla="*/ 2554718 h 6858000"/>
              <a:gd name="connsiteX116" fmla="*/ 551827 w 1605470"/>
              <a:gd name="connsiteY116" fmla="*/ 2485734 h 6858000"/>
              <a:gd name="connsiteX117" fmla="*/ 542550 w 1605470"/>
              <a:gd name="connsiteY117" fmla="*/ 2447068 h 6858000"/>
              <a:gd name="connsiteX118" fmla="*/ 529511 w 1605470"/>
              <a:gd name="connsiteY118" fmla="*/ 2425819 h 6858000"/>
              <a:gd name="connsiteX119" fmla="*/ 528878 w 1605470"/>
              <a:gd name="connsiteY119" fmla="*/ 2408971 h 6858000"/>
              <a:gd name="connsiteX120" fmla="*/ 535510 w 1605470"/>
              <a:gd name="connsiteY120" fmla="*/ 2402874 h 6858000"/>
              <a:gd name="connsiteX121" fmla="*/ 538122 w 1605470"/>
              <a:gd name="connsiteY121" fmla="*/ 2381443 h 6858000"/>
              <a:gd name="connsiteX122" fmla="*/ 514451 w 1605470"/>
              <a:gd name="connsiteY122" fmla="*/ 2261920 h 6858000"/>
              <a:gd name="connsiteX123" fmla="*/ 504338 w 1605470"/>
              <a:gd name="connsiteY123" fmla="*/ 2195378 h 6858000"/>
              <a:gd name="connsiteX124" fmla="*/ 488555 w 1605470"/>
              <a:gd name="connsiteY124" fmla="*/ 2155135 h 6858000"/>
              <a:gd name="connsiteX125" fmla="*/ 486013 w 1605470"/>
              <a:gd name="connsiteY125" fmla="*/ 2118008 h 6858000"/>
              <a:gd name="connsiteX126" fmla="*/ 487006 w 1605470"/>
              <a:gd name="connsiteY126" fmla="*/ 2050531 h 6858000"/>
              <a:gd name="connsiteX127" fmla="*/ 478812 w 1605470"/>
              <a:gd name="connsiteY127" fmla="*/ 1963269 h 6858000"/>
              <a:gd name="connsiteX128" fmla="*/ 459990 w 1605470"/>
              <a:gd name="connsiteY128" fmla="*/ 1906352 h 6858000"/>
              <a:gd name="connsiteX129" fmla="*/ 436547 w 1605470"/>
              <a:gd name="connsiteY129" fmla="*/ 1861531 h 6858000"/>
              <a:gd name="connsiteX130" fmla="*/ 390346 w 1605470"/>
              <a:gd name="connsiteY130" fmla="*/ 1732919 h 6858000"/>
              <a:gd name="connsiteX131" fmla="*/ 362657 w 1605470"/>
              <a:gd name="connsiteY131" fmla="*/ 1663540 h 6858000"/>
              <a:gd name="connsiteX132" fmla="*/ 361783 w 1605470"/>
              <a:gd name="connsiteY132" fmla="*/ 1615777 h 6858000"/>
              <a:gd name="connsiteX133" fmla="*/ 342578 w 1605470"/>
              <a:gd name="connsiteY133" fmla="*/ 1563678 h 6858000"/>
              <a:gd name="connsiteX134" fmla="*/ 355658 w 1605470"/>
              <a:gd name="connsiteY134" fmla="*/ 1519474 h 6858000"/>
              <a:gd name="connsiteX135" fmla="*/ 348400 w 1605470"/>
              <a:gd name="connsiteY135" fmla="*/ 1477995 h 6858000"/>
              <a:gd name="connsiteX136" fmla="*/ 334485 w 1605470"/>
              <a:gd name="connsiteY136" fmla="*/ 1373769 h 6858000"/>
              <a:gd name="connsiteX137" fmla="*/ 342792 w 1605470"/>
              <a:gd name="connsiteY137" fmla="*/ 1307086 h 6858000"/>
              <a:gd name="connsiteX138" fmla="*/ 343980 w 1605470"/>
              <a:gd name="connsiteY138" fmla="*/ 1189033 h 6858000"/>
              <a:gd name="connsiteX139" fmla="*/ 348665 w 1605470"/>
              <a:gd name="connsiteY139" fmla="*/ 1168288 h 6858000"/>
              <a:gd name="connsiteX140" fmla="*/ 340947 w 1605470"/>
              <a:gd name="connsiteY140" fmla="*/ 1142577 h 6858000"/>
              <a:gd name="connsiteX141" fmla="*/ 330253 w 1605470"/>
              <a:gd name="connsiteY141" fmla="*/ 1088484 h 6858000"/>
              <a:gd name="connsiteX142" fmla="*/ 318989 w 1605470"/>
              <a:gd name="connsiteY142" fmla="*/ 1016103 h 6858000"/>
              <a:gd name="connsiteX143" fmla="*/ 320445 w 1605470"/>
              <a:gd name="connsiteY143" fmla="*/ 932283 h 6858000"/>
              <a:gd name="connsiteX144" fmla="*/ 322681 w 1605470"/>
              <a:gd name="connsiteY144" fmla="*/ 915925 h 6858000"/>
              <a:gd name="connsiteX145" fmla="*/ 315310 w 1605470"/>
              <a:gd name="connsiteY145" fmla="*/ 896999 h 6858000"/>
              <a:gd name="connsiteX146" fmla="*/ 284718 w 1605470"/>
              <a:gd name="connsiteY146" fmla="*/ 821517 h 6858000"/>
              <a:gd name="connsiteX147" fmla="*/ 263668 w 1605470"/>
              <a:gd name="connsiteY147" fmla="*/ 751353 h 6858000"/>
              <a:gd name="connsiteX148" fmla="*/ 263226 w 1605470"/>
              <a:gd name="connsiteY148" fmla="*/ 721230 h 6858000"/>
              <a:gd name="connsiteX149" fmla="*/ 248897 w 1605470"/>
              <a:gd name="connsiteY149" fmla="*/ 681659 h 6858000"/>
              <a:gd name="connsiteX150" fmla="*/ 234316 w 1605470"/>
              <a:gd name="connsiteY150" fmla="*/ 635218 h 6858000"/>
              <a:gd name="connsiteX151" fmla="*/ 239327 w 1605470"/>
              <a:gd name="connsiteY151" fmla="*/ 613763 h 6858000"/>
              <a:gd name="connsiteX152" fmla="*/ 225269 w 1605470"/>
              <a:gd name="connsiteY152" fmla="*/ 598582 h 6858000"/>
              <a:gd name="connsiteX153" fmla="*/ 224950 w 1605470"/>
              <a:gd name="connsiteY153" fmla="*/ 576846 h 6858000"/>
              <a:gd name="connsiteX154" fmla="*/ 204576 w 1605470"/>
              <a:gd name="connsiteY154" fmla="*/ 530055 h 6858000"/>
              <a:gd name="connsiteX155" fmla="*/ 219064 w 1605470"/>
              <a:gd name="connsiteY155" fmla="*/ 469651 h 6858000"/>
              <a:gd name="connsiteX156" fmla="*/ 195012 w 1605470"/>
              <a:gd name="connsiteY156" fmla="*/ 448559 h 6858000"/>
              <a:gd name="connsiteX157" fmla="*/ 201434 w 1605470"/>
              <a:gd name="connsiteY157" fmla="*/ 441529 h 6858000"/>
              <a:gd name="connsiteX158" fmla="*/ 200655 w 1605470"/>
              <a:gd name="connsiteY158" fmla="*/ 428927 h 6858000"/>
              <a:gd name="connsiteX159" fmla="*/ 190059 w 1605470"/>
              <a:gd name="connsiteY159" fmla="*/ 430161 h 6858000"/>
              <a:gd name="connsiteX160" fmla="*/ 167079 w 1605470"/>
              <a:gd name="connsiteY160" fmla="*/ 367211 h 6858000"/>
              <a:gd name="connsiteX161" fmla="*/ 124571 w 1605470"/>
              <a:gd name="connsiteY161" fmla="*/ 302178 h 6858000"/>
              <a:gd name="connsiteX162" fmla="*/ 103243 w 1605470"/>
              <a:gd name="connsiteY162" fmla="*/ 211375 h 6858000"/>
              <a:gd name="connsiteX163" fmla="*/ 94571 w 1605470"/>
              <a:gd name="connsiteY163" fmla="*/ 184179 h 6858000"/>
              <a:gd name="connsiteX164" fmla="*/ 13437 w 1605470"/>
              <a:gd name="connsiteY164" fmla="*/ 19287 h 6858000"/>
              <a:gd name="connsiteX165" fmla="*/ 0 w 1605470"/>
              <a:gd name="connsiteY16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66158 w 1605470"/>
              <a:gd name="connsiteY97" fmla="*/ 3349058 h 6858000"/>
              <a:gd name="connsiteX98" fmla="*/ 749397 w 1605470"/>
              <a:gd name="connsiteY98" fmla="*/ 3307769 h 6858000"/>
              <a:gd name="connsiteX99" fmla="*/ 766960 w 1605470"/>
              <a:gd name="connsiteY99" fmla="*/ 3250522 h 6858000"/>
              <a:gd name="connsiteX100" fmla="*/ 767385 w 1605470"/>
              <a:gd name="connsiteY100" fmla="*/ 3229163 h 6858000"/>
              <a:gd name="connsiteX101" fmla="*/ 769208 w 1605470"/>
              <a:gd name="connsiteY101" fmla="*/ 3217217 h 6858000"/>
              <a:gd name="connsiteX102" fmla="*/ 770350 w 1605470"/>
              <a:gd name="connsiteY102" fmla="*/ 3216125 h 6858000"/>
              <a:gd name="connsiteX103" fmla="*/ 756043 w 1605470"/>
              <a:gd name="connsiteY103" fmla="*/ 3183755 h 6858000"/>
              <a:gd name="connsiteX104" fmla="*/ 756544 w 1605470"/>
              <a:gd name="connsiteY104" fmla="*/ 3178642 h 6858000"/>
              <a:gd name="connsiteX105" fmla="*/ 744144 w 1605470"/>
              <a:gd name="connsiteY105" fmla="*/ 3158586 h 6858000"/>
              <a:gd name="connsiteX106" fmla="*/ 739378 w 1605470"/>
              <a:gd name="connsiteY106" fmla="*/ 3147669 h 6858000"/>
              <a:gd name="connsiteX107" fmla="*/ 734648 w 1605470"/>
              <a:gd name="connsiteY107" fmla="*/ 3145733 h 6858000"/>
              <a:gd name="connsiteX108" fmla="*/ 729329 w 1605470"/>
              <a:gd name="connsiteY108" fmla="*/ 3129034 h 6858000"/>
              <a:gd name="connsiteX109" fmla="*/ 729994 w 1605470"/>
              <a:gd name="connsiteY109" fmla="*/ 3126682 h 6858000"/>
              <a:gd name="connsiteX110" fmla="*/ 720862 w 1605470"/>
              <a:gd name="connsiteY110" fmla="*/ 3114519 h 6858000"/>
              <a:gd name="connsiteX111" fmla="*/ 707471 w 1605470"/>
              <a:gd name="connsiteY111" fmla="*/ 3106272 h 6858000"/>
              <a:gd name="connsiteX112" fmla="*/ 680201 w 1605470"/>
              <a:gd name="connsiteY112" fmla="*/ 2958185 h 6858000"/>
              <a:gd name="connsiteX113" fmla="*/ 622815 w 1605470"/>
              <a:gd name="connsiteY113" fmla="*/ 2762989 h 6858000"/>
              <a:gd name="connsiteX114" fmla="*/ 571733 w 1605470"/>
              <a:gd name="connsiteY114" fmla="*/ 2554718 h 6858000"/>
              <a:gd name="connsiteX115" fmla="*/ 551827 w 1605470"/>
              <a:gd name="connsiteY115" fmla="*/ 2485734 h 6858000"/>
              <a:gd name="connsiteX116" fmla="*/ 542550 w 1605470"/>
              <a:gd name="connsiteY116" fmla="*/ 2447068 h 6858000"/>
              <a:gd name="connsiteX117" fmla="*/ 529511 w 1605470"/>
              <a:gd name="connsiteY117" fmla="*/ 2425819 h 6858000"/>
              <a:gd name="connsiteX118" fmla="*/ 528878 w 1605470"/>
              <a:gd name="connsiteY118" fmla="*/ 2408971 h 6858000"/>
              <a:gd name="connsiteX119" fmla="*/ 535510 w 1605470"/>
              <a:gd name="connsiteY119" fmla="*/ 2402874 h 6858000"/>
              <a:gd name="connsiteX120" fmla="*/ 538122 w 1605470"/>
              <a:gd name="connsiteY120" fmla="*/ 2381443 h 6858000"/>
              <a:gd name="connsiteX121" fmla="*/ 514451 w 1605470"/>
              <a:gd name="connsiteY121" fmla="*/ 2261920 h 6858000"/>
              <a:gd name="connsiteX122" fmla="*/ 504338 w 1605470"/>
              <a:gd name="connsiteY122" fmla="*/ 2195378 h 6858000"/>
              <a:gd name="connsiteX123" fmla="*/ 488555 w 1605470"/>
              <a:gd name="connsiteY123" fmla="*/ 2155135 h 6858000"/>
              <a:gd name="connsiteX124" fmla="*/ 486013 w 1605470"/>
              <a:gd name="connsiteY124" fmla="*/ 2118008 h 6858000"/>
              <a:gd name="connsiteX125" fmla="*/ 487006 w 1605470"/>
              <a:gd name="connsiteY125" fmla="*/ 2050531 h 6858000"/>
              <a:gd name="connsiteX126" fmla="*/ 478812 w 1605470"/>
              <a:gd name="connsiteY126" fmla="*/ 1963269 h 6858000"/>
              <a:gd name="connsiteX127" fmla="*/ 459990 w 1605470"/>
              <a:gd name="connsiteY127" fmla="*/ 1906352 h 6858000"/>
              <a:gd name="connsiteX128" fmla="*/ 436547 w 1605470"/>
              <a:gd name="connsiteY128" fmla="*/ 1861531 h 6858000"/>
              <a:gd name="connsiteX129" fmla="*/ 390346 w 1605470"/>
              <a:gd name="connsiteY129" fmla="*/ 1732919 h 6858000"/>
              <a:gd name="connsiteX130" fmla="*/ 362657 w 1605470"/>
              <a:gd name="connsiteY130" fmla="*/ 1663540 h 6858000"/>
              <a:gd name="connsiteX131" fmla="*/ 361783 w 1605470"/>
              <a:gd name="connsiteY131" fmla="*/ 1615777 h 6858000"/>
              <a:gd name="connsiteX132" fmla="*/ 342578 w 1605470"/>
              <a:gd name="connsiteY132" fmla="*/ 1563678 h 6858000"/>
              <a:gd name="connsiteX133" fmla="*/ 355658 w 1605470"/>
              <a:gd name="connsiteY133" fmla="*/ 1519474 h 6858000"/>
              <a:gd name="connsiteX134" fmla="*/ 348400 w 1605470"/>
              <a:gd name="connsiteY134" fmla="*/ 1477995 h 6858000"/>
              <a:gd name="connsiteX135" fmla="*/ 334485 w 1605470"/>
              <a:gd name="connsiteY135" fmla="*/ 1373769 h 6858000"/>
              <a:gd name="connsiteX136" fmla="*/ 342792 w 1605470"/>
              <a:gd name="connsiteY136" fmla="*/ 1307086 h 6858000"/>
              <a:gd name="connsiteX137" fmla="*/ 343980 w 1605470"/>
              <a:gd name="connsiteY137" fmla="*/ 1189033 h 6858000"/>
              <a:gd name="connsiteX138" fmla="*/ 348665 w 1605470"/>
              <a:gd name="connsiteY138" fmla="*/ 1168288 h 6858000"/>
              <a:gd name="connsiteX139" fmla="*/ 340947 w 1605470"/>
              <a:gd name="connsiteY139" fmla="*/ 1142577 h 6858000"/>
              <a:gd name="connsiteX140" fmla="*/ 330253 w 1605470"/>
              <a:gd name="connsiteY140" fmla="*/ 1088484 h 6858000"/>
              <a:gd name="connsiteX141" fmla="*/ 318989 w 1605470"/>
              <a:gd name="connsiteY141" fmla="*/ 1016103 h 6858000"/>
              <a:gd name="connsiteX142" fmla="*/ 320445 w 1605470"/>
              <a:gd name="connsiteY142" fmla="*/ 932283 h 6858000"/>
              <a:gd name="connsiteX143" fmla="*/ 322681 w 1605470"/>
              <a:gd name="connsiteY143" fmla="*/ 915925 h 6858000"/>
              <a:gd name="connsiteX144" fmla="*/ 315310 w 1605470"/>
              <a:gd name="connsiteY144" fmla="*/ 896999 h 6858000"/>
              <a:gd name="connsiteX145" fmla="*/ 284718 w 1605470"/>
              <a:gd name="connsiteY145" fmla="*/ 821517 h 6858000"/>
              <a:gd name="connsiteX146" fmla="*/ 263668 w 1605470"/>
              <a:gd name="connsiteY146" fmla="*/ 751353 h 6858000"/>
              <a:gd name="connsiteX147" fmla="*/ 263226 w 1605470"/>
              <a:gd name="connsiteY147" fmla="*/ 721230 h 6858000"/>
              <a:gd name="connsiteX148" fmla="*/ 248897 w 1605470"/>
              <a:gd name="connsiteY148" fmla="*/ 681659 h 6858000"/>
              <a:gd name="connsiteX149" fmla="*/ 234316 w 1605470"/>
              <a:gd name="connsiteY149" fmla="*/ 635218 h 6858000"/>
              <a:gd name="connsiteX150" fmla="*/ 239327 w 1605470"/>
              <a:gd name="connsiteY150" fmla="*/ 613763 h 6858000"/>
              <a:gd name="connsiteX151" fmla="*/ 225269 w 1605470"/>
              <a:gd name="connsiteY151" fmla="*/ 598582 h 6858000"/>
              <a:gd name="connsiteX152" fmla="*/ 224950 w 1605470"/>
              <a:gd name="connsiteY152" fmla="*/ 576846 h 6858000"/>
              <a:gd name="connsiteX153" fmla="*/ 204576 w 1605470"/>
              <a:gd name="connsiteY153" fmla="*/ 530055 h 6858000"/>
              <a:gd name="connsiteX154" fmla="*/ 219064 w 1605470"/>
              <a:gd name="connsiteY154" fmla="*/ 469651 h 6858000"/>
              <a:gd name="connsiteX155" fmla="*/ 195012 w 1605470"/>
              <a:gd name="connsiteY155" fmla="*/ 448559 h 6858000"/>
              <a:gd name="connsiteX156" fmla="*/ 201434 w 1605470"/>
              <a:gd name="connsiteY156" fmla="*/ 441529 h 6858000"/>
              <a:gd name="connsiteX157" fmla="*/ 200655 w 1605470"/>
              <a:gd name="connsiteY157" fmla="*/ 428927 h 6858000"/>
              <a:gd name="connsiteX158" fmla="*/ 190059 w 1605470"/>
              <a:gd name="connsiteY158" fmla="*/ 430161 h 6858000"/>
              <a:gd name="connsiteX159" fmla="*/ 167079 w 1605470"/>
              <a:gd name="connsiteY159" fmla="*/ 367211 h 6858000"/>
              <a:gd name="connsiteX160" fmla="*/ 124571 w 1605470"/>
              <a:gd name="connsiteY160" fmla="*/ 302178 h 6858000"/>
              <a:gd name="connsiteX161" fmla="*/ 103243 w 1605470"/>
              <a:gd name="connsiteY161" fmla="*/ 211375 h 6858000"/>
              <a:gd name="connsiteX162" fmla="*/ 94571 w 1605470"/>
              <a:gd name="connsiteY162" fmla="*/ 184179 h 6858000"/>
              <a:gd name="connsiteX163" fmla="*/ 13437 w 1605470"/>
              <a:gd name="connsiteY163" fmla="*/ 19287 h 6858000"/>
              <a:gd name="connsiteX164" fmla="*/ 0 w 1605470"/>
              <a:gd name="connsiteY164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70510 w 1605470"/>
              <a:gd name="connsiteY96" fmla="*/ 3361844 h 6858000"/>
              <a:gd name="connsiteX97" fmla="*/ 749397 w 1605470"/>
              <a:gd name="connsiteY97" fmla="*/ 3307769 h 6858000"/>
              <a:gd name="connsiteX98" fmla="*/ 766960 w 1605470"/>
              <a:gd name="connsiteY98" fmla="*/ 3250522 h 6858000"/>
              <a:gd name="connsiteX99" fmla="*/ 767385 w 1605470"/>
              <a:gd name="connsiteY99" fmla="*/ 3229163 h 6858000"/>
              <a:gd name="connsiteX100" fmla="*/ 769208 w 1605470"/>
              <a:gd name="connsiteY100" fmla="*/ 3217217 h 6858000"/>
              <a:gd name="connsiteX101" fmla="*/ 770350 w 1605470"/>
              <a:gd name="connsiteY101" fmla="*/ 3216125 h 6858000"/>
              <a:gd name="connsiteX102" fmla="*/ 756043 w 1605470"/>
              <a:gd name="connsiteY102" fmla="*/ 3183755 h 6858000"/>
              <a:gd name="connsiteX103" fmla="*/ 756544 w 1605470"/>
              <a:gd name="connsiteY103" fmla="*/ 3178642 h 6858000"/>
              <a:gd name="connsiteX104" fmla="*/ 744144 w 1605470"/>
              <a:gd name="connsiteY104" fmla="*/ 3158586 h 6858000"/>
              <a:gd name="connsiteX105" fmla="*/ 739378 w 1605470"/>
              <a:gd name="connsiteY105" fmla="*/ 3147669 h 6858000"/>
              <a:gd name="connsiteX106" fmla="*/ 734648 w 1605470"/>
              <a:gd name="connsiteY106" fmla="*/ 3145733 h 6858000"/>
              <a:gd name="connsiteX107" fmla="*/ 729329 w 1605470"/>
              <a:gd name="connsiteY107" fmla="*/ 3129034 h 6858000"/>
              <a:gd name="connsiteX108" fmla="*/ 729994 w 1605470"/>
              <a:gd name="connsiteY108" fmla="*/ 3126682 h 6858000"/>
              <a:gd name="connsiteX109" fmla="*/ 720862 w 1605470"/>
              <a:gd name="connsiteY109" fmla="*/ 3114519 h 6858000"/>
              <a:gd name="connsiteX110" fmla="*/ 707471 w 1605470"/>
              <a:gd name="connsiteY110" fmla="*/ 3106272 h 6858000"/>
              <a:gd name="connsiteX111" fmla="*/ 680201 w 1605470"/>
              <a:gd name="connsiteY111" fmla="*/ 2958185 h 6858000"/>
              <a:gd name="connsiteX112" fmla="*/ 622815 w 1605470"/>
              <a:gd name="connsiteY112" fmla="*/ 2762989 h 6858000"/>
              <a:gd name="connsiteX113" fmla="*/ 571733 w 1605470"/>
              <a:gd name="connsiteY113" fmla="*/ 2554718 h 6858000"/>
              <a:gd name="connsiteX114" fmla="*/ 551827 w 1605470"/>
              <a:gd name="connsiteY114" fmla="*/ 2485734 h 6858000"/>
              <a:gd name="connsiteX115" fmla="*/ 542550 w 1605470"/>
              <a:gd name="connsiteY115" fmla="*/ 2447068 h 6858000"/>
              <a:gd name="connsiteX116" fmla="*/ 529511 w 1605470"/>
              <a:gd name="connsiteY116" fmla="*/ 2425819 h 6858000"/>
              <a:gd name="connsiteX117" fmla="*/ 528878 w 1605470"/>
              <a:gd name="connsiteY117" fmla="*/ 2408971 h 6858000"/>
              <a:gd name="connsiteX118" fmla="*/ 535510 w 1605470"/>
              <a:gd name="connsiteY118" fmla="*/ 2402874 h 6858000"/>
              <a:gd name="connsiteX119" fmla="*/ 538122 w 1605470"/>
              <a:gd name="connsiteY119" fmla="*/ 2381443 h 6858000"/>
              <a:gd name="connsiteX120" fmla="*/ 514451 w 1605470"/>
              <a:gd name="connsiteY120" fmla="*/ 2261920 h 6858000"/>
              <a:gd name="connsiteX121" fmla="*/ 504338 w 1605470"/>
              <a:gd name="connsiteY121" fmla="*/ 2195378 h 6858000"/>
              <a:gd name="connsiteX122" fmla="*/ 488555 w 1605470"/>
              <a:gd name="connsiteY122" fmla="*/ 2155135 h 6858000"/>
              <a:gd name="connsiteX123" fmla="*/ 486013 w 1605470"/>
              <a:gd name="connsiteY123" fmla="*/ 2118008 h 6858000"/>
              <a:gd name="connsiteX124" fmla="*/ 487006 w 1605470"/>
              <a:gd name="connsiteY124" fmla="*/ 2050531 h 6858000"/>
              <a:gd name="connsiteX125" fmla="*/ 478812 w 1605470"/>
              <a:gd name="connsiteY125" fmla="*/ 1963269 h 6858000"/>
              <a:gd name="connsiteX126" fmla="*/ 459990 w 1605470"/>
              <a:gd name="connsiteY126" fmla="*/ 1906352 h 6858000"/>
              <a:gd name="connsiteX127" fmla="*/ 436547 w 1605470"/>
              <a:gd name="connsiteY127" fmla="*/ 1861531 h 6858000"/>
              <a:gd name="connsiteX128" fmla="*/ 390346 w 1605470"/>
              <a:gd name="connsiteY128" fmla="*/ 1732919 h 6858000"/>
              <a:gd name="connsiteX129" fmla="*/ 362657 w 1605470"/>
              <a:gd name="connsiteY129" fmla="*/ 1663540 h 6858000"/>
              <a:gd name="connsiteX130" fmla="*/ 361783 w 1605470"/>
              <a:gd name="connsiteY130" fmla="*/ 1615777 h 6858000"/>
              <a:gd name="connsiteX131" fmla="*/ 342578 w 1605470"/>
              <a:gd name="connsiteY131" fmla="*/ 1563678 h 6858000"/>
              <a:gd name="connsiteX132" fmla="*/ 355658 w 1605470"/>
              <a:gd name="connsiteY132" fmla="*/ 1519474 h 6858000"/>
              <a:gd name="connsiteX133" fmla="*/ 348400 w 1605470"/>
              <a:gd name="connsiteY133" fmla="*/ 1477995 h 6858000"/>
              <a:gd name="connsiteX134" fmla="*/ 334485 w 1605470"/>
              <a:gd name="connsiteY134" fmla="*/ 1373769 h 6858000"/>
              <a:gd name="connsiteX135" fmla="*/ 342792 w 1605470"/>
              <a:gd name="connsiteY135" fmla="*/ 1307086 h 6858000"/>
              <a:gd name="connsiteX136" fmla="*/ 343980 w 1605470"/>
              <a:gd name="connsiteY136" fmla="*/ 1189033 h 6858000"/>
              <a:gd name="connsiteX137" fmla="*/ 348665 w 1605470"/>
              <a:gd name="connsiteY137" fmla="*/ 1168288 h 6858000"/>
              <a:gd name="connsiteX138" fmla="*/ 340947 w 1605470"/>
              <a:gd name="connsiteY138" fmla="*/ 1142577 h 6858000"/>
              <a:gd name="connsiteX139" fmla="*/ 330253 w 1605470"/>
              <a:gd name="connsiteY139" fmla="*/ 1088484 h 6858000"/>
              <a:gd name="connsiteX140" fmla="*/ 318989 w 1605470"/>
              <a:gd name="connsiteY140" fmla="*/ 1016103 h 6858000"/>
              <a:gd name="connsiteX141" fmla="*/ 320445 w 1605470"/>
              <a:gd name="connsiteY141" fmla="*/ 932283 h 6858000"/>
              <a:gd name="connsiteX142" fmla="*/ 322681 w 1605470"/>
              <a:gd name="connsiteY142" fmla="*/ 915925 h 6858000"/>
              <a:gd name="connsiteX143" fmla="*/ 315310 w 1605470"/>
              <a:gd name="connsiteY143" fmla="*/ 896999 h 6858000"/>
              <a:gd name="connsiteX144" fmla="*/ 284718 w 1605470"/>
              <a:gd name="connsiteY144" fmla="*/ 821517 h 6858000"/>
              <a:gd name="connsiteX145" fmla="*/ 263668 w 1605470"/>
              <a:gd name="connsiteY145" fmla="*/ 751353 h 6858000"/>
              <a:gd name="connsiteX146" fmla="*/ 263226 w 1605470"/>
              <a:gd name="connsiteY146" fmla="*/ 721230 h 6858000"/>
              <a:gd name="connsiteX147" fmla="*/ 248897 w 1605470"/>
              <a:gd name="connsiteY147" fmla="*/ 681659 h 6858000"/>
              <a:gd name="connsiteX148" fmla="*/ 234316 w 1605470"/>
              <a:gd name="connsiteY148" fmla="*/ 635218 h 6858000"/>
              <a:gd name="connsiteX149" fmla="*/ 239327 w 1605470"/>
              <a:gd name="connsiteY149" fmla="*/ 613763 h 6858000"/>
              <a:gd name="connsiteX150" fmla="*/ 225269 w 1605470"/>
              <a:gd name="connsiteY150" fmla="*/ 598582 h 6858000"/>
              <a:gd name="connsiteX151" fmla="*/ 224950 w 1605470"/>
              <a:gd name="connsiteY151" fmla="*/ 576846 h 6858000"/>
              <a:gd name="connsiteX152" fmla="*/ 204576 w 1605470"/>
              <a:gd name="connsiteY152" fmla="*/ 530055 h 6858000"/>
              <a:gd name="connsiteX153" fmla="*/ 219064 w 1605470"/>
              <a:gd name="connsiteY153" fmla="*/ 469651 h 6858000"/>
              <a:gd name="connsiteX154" fmla="*/ 195012 w 1605470"/>
              <a:gd name="connsiteY154" fmla="*/ 448559 h 6858000"/>
              <a:gd name="connsiteX155" fmla="*/ 201434 w 1605470"/>
              <a:gd name="connsiteY155" fmla="*/ 441529 h 6858000"/>
              <a:gd name="connsiteX156" fmla="*/ 200655 w 1605470"/>
              <a:gd name="connsiteY156" fmla="*/ 428927 h 6858000"/>
              <a:gd name="connsiteX157" fmla="*/ 190059 w 1605470"/>
              <a:gd name="connsiteY157" fmla="*/ 430161 h 6858000"/>
              <a:gd name="connsiteX158" fmla="*/ 167079 w 1605470"/>
              <a:gd name="connsiteY158" fmla="*/ 367211 h 6858000"/>
              <a:gd name="connsiteX159" fmla="*/ 124571 w 1605470"/>
              <a:gd name="connsiteY159" fmla="*/ 302178 h 6858000"/>
              <a:gd name="connsiteX160" fmla="*/ 103243 w 1605470"/>
              <a:gd name="connsiteY160" fmla="*/ 211375 h 6858000"/>
              <a:gd name="connsiteX161" fmla="*/ 94571 w 1605470"/>
              <a:gd name="connsiteY161" fmla="*/ 184179 h 6858000"/>
              <a:gd name="connsiteX162" fmla="*/ 13437 w 1605470"/>
              <a:gd name="connsiteY162" fmla="*/ 19287 h 6858000"/>
              <a:gd name="connsiteX163" fmla="*/ 0 w 1605470"/>
              <a:gd name="connsiteY163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70350 w 1605470"/>
              <a:gd name="connsiteY100" fmla="*/ 3216125 h 6858000"/>
              <a:gd name="connsiteX101" fmla="*/ 756043 w 1605470"/>
              <a:gd name="connsiteY101" fmla="*/ 3183755 h 6858000"/>
              <a:gd name="connsiteX102" fmla="*/ 756544 w 1605470"/>
              <a:gd name="connsiteY102" fmla="*/ 3178642 h 6858000"/>
              <a:gd name="connsiteX103" fmla="*/ 744144 w 1605470"/>
              <a:gd name="connsiteY103" fmla="*/ 3158586 h 6858000"/>
              <a:gd name="connsiteX104" fmla="*/ 739378 w 1605470"/>
              <a:gd name="connsiteY104" fmla="*/ 3147669 h 6858000"/>
              <a:gd name="connsiteX105" fmla="*/ 734648 w 1605470"/>
              <a:gd name="connsiteY105" fmla="*/ 3145733 h 6858000"/>
              <a:gd name="connsiteX106" fmla="*/ 729329 w 1605470"/>
              <a:gd name="connsiteY106" fmla="*/ 3129034 h 6858000"/>
              <a:gd name="connsiteX107" fmla="*/ 729994 w 1605470"/>
              <a:gd name="connsiteY107" fmla="*/ 3126682 h 6858000"/>
              <a:gd name="connsiteX108" fmla="*/ 720862 w 1605470"/>
              <a:gd name="connsiteY108" fmla="*/ 3114519 h 6858000"/>
              <a:gd name="connsiteX109" fmla="*/ 707471 w 1605470"/>
              <a:gd name="connsiteY109" fmla="*/ 3106272 h 6858000"/>
              <a:gd name="connsiteX110" fmla="*/ 680201 w 1605470"/>
              <a:gd name="connsiteY110" fmla="*/ 2958185 h 6858000"/>
              <a:gd name="connsiteX111" fmla="*/ 622815 w 1605470"/>
              <a:gd name="connsiteY111" fmla="*/ 2762989 h 6858000"/>
              <a:gd name="connsiteX112" fmla="*/ 571733 w 1605470"/>
              <a:gd name="connsiteY112" fmla="*/ 2554718 h 6858000"/>
              <a:gd name="connsiteX113" fmla="*/ 551827 w 1605470"/>
              <a:gd name="connsiteY113" fmla="*/ 2485734 h 6858000"/>
              <a:gd name="connsiteX114" fmla="*/ 542550 w 1605470"/>
              <a:gd name="connsiteY114" fmla="*/ 2447068 h 6858000"/>
              <a:gd name="connsiteX115" fmla="*/ 529511 w 1605470"/>
              <a:gd name="connsiteY115" fmla="*/ 2425819 h 6858000"/>
              <a:gd name="connsiteX116" fmla="*/ 528878 w 1605470"/>
              <a:gd name="connsiteY116" fmla="*/ 2408971 h 6858000"/>
              <a:gd name="connsiteX117" fmla="*/ 535510 w 1605470"/>
              <a:gd name="connsiteY117" fmla="*/ 2402874 h 6858000"/>
              <a:gd name="connsiteX118" fmla="*/ 538122 w 1605470"/>
              <a:gd name="connsiteY118" fmla="*/ 2381443 h 6858000"/>
              <a:gd name="connsiteX119" fmla="*/ 514451 w 1605470"/>
              <a:gd name="connsiteY119" fmla="*/ 2261920 h 6858000"/>
              <a:gd name="connsiteX120" fmla="*/ 504338 w 1605470"/>
              <a:gd name="connsiteY120" fmla="*/ 2195378 h 6858000"/>
              <a:gd name="connsiteX121" fmla="*/ 488555 w 1605470"/>
              <a:gd name="connsiteY121" fmla="*/ 2155135 h 6858000"/>
              <a:gd name="connsiteX122" fmla="*/ 486013 w 1605470"/>
              <a:gd name="connsiteY122" fmla="*/ 2118008 h 6858000"/>
              <a:gd name="connsiteX123" fmla="*/ 487006 w 1605470"/>
              <a:gd name="connsiteY123" fmla="*/ 2050531 h 6858000"/>
              <a:gd name="connsiteX124" fmla="*/ 478812 w 1605470"/>
              <a:gd name="connsiteY124" fmla="*/ 1963269 h 6858000"/>
              <a:gd name="connsiteX125" fmla="*/ 459990 w 1605470"/>
              <a:gd name="connsiteY125" fmla="*/ 1906352 h 6858000"/>
              <a:gd name="connsiteX126" fmla="*/ 436547 w 1605470"/>
              <a:gd name="connsiteY126" fmla="*/ 1861531 h 6858000"/>
              <a:gd name="connsiteX127" fmla="*/ 390346 w 1605470"/>
              <a:gd name="connsiteY127" fmla="*/ 1732919 h 6858000"/>
              <a:gd name="connsiteX128" fmla="*/ 362657 w 1605470"/>
              <a:gd name="connsiteY128" fmla="*/ 1663540 h 6858000"/>
              <a:gd name="connsiteX129" fmla="*/ 361783 w 1605470"/>
              <a:gd name="connsiteY129" fmla="*/ 1615777 h 6858000"/>
              <a:gd name="connsiteX130" fmla="*/ 342578 w 1605470"/>
              <a:gd name="connsiteY130" fmla="*/ 1563678 h 6858000"/>
              <a:gd name="connsiteX131" fmla="*/ 355658 w 1605470"/>
              <a:gd name="connsiteY131" fmla="*/ 1519474 h 6858000"/>
              <a:gd name="connsiteX132" fmla="*/ 348400 w 1605470"/>
              <a:gd name="connsiteY132" fmla="*/ 1477995 h 6858000"/>
              <a:gd name="connsiteX133" fmla="*/ 334485 w 1605470"/>
              <a:gd name="connsiteY133" fmla="*/ 1373769 h 6858000"/>
              <a:gd name="connsiteX134" fmla="*/ 342792 w 1605470"/>
              <a:gd name="connsiteY134" fmla="*/ 1307086 h 6858000"/>
              <a:gd name="connsiteX135" fmla="*/ 343980 w 1605470"/>
              <a:gd name="connsiteY135" fmla="*/ 1189033 h 6858000"/>
              <a:gd name="connsiteX136" fmla="*/ 348665 w 1605470"/>
              <a:gd name="connsiteY136" fmla="*/ 1168288 h 6858000"/>
              <a:gd name="connsiteX137" fmla="*/ 340947 w 1605470"/>
              <a:gd name="connsiteY137" fmla="*/ 1142577 h 6858000"/>
              <a:gd name="connsiteX138" fmla="*/ 330253 w 1605470"/>
              <a:gd name="connsiteY138" fmla="*/ 1088484 h 6858000"/>
              <a:gd name="connsiteX139" fmla="*/ 318989 w 1605470"/>
              <a:gd name="connsiteY139" fmla="*/ 1016103 h 6858000"/>
              <a:gd name="connsiteX140" fmla="*/ 320445 w 1605470"/>
              <a:gd name="connsiteY140" fmla="*/ 932283 h 6858000"/>
              <a:gd name="connsiteX141" fmla="*/ 322681 w 1605470"/>
              <a:gd name="connsiteY141" fmla="*/ 915925 h 6858000"/>
              <a:gd name="connsiteX142" fmla="*/ 315310 w 1605470"/>
              <a:gd name="connsiteY142" fmla="*/ 896999 h 6858000"/>
              <a:gd name="connsiteX143" fmla="*/ 284718 w 1605470"/>
              <a:gd name="connsiteY143" fmla="*/ 821517 h 6858000"/>
              <a:gd name="connsiteX144" fmla="*/ 263668 w 1605470"/>
              <a:gd name="connsiteY144" fmla="*/ 751353 h 6858000"/>
              <a:gd name="connsiteX145" fmla="*/ 263226 w 1605470"/>
              <a:gd name="connsiteY145" fmla="*/ 721230 h 6858000"/>
              <a:gd name="connsiteX146" fmla="*/ 248897 w 1605470"/>
              <a:gd name="connsiteY146" fmla="*/ 681659 h 6858000"/>
              <a:gd name="connsiteX147" fmla="*/ 234316 w 1605470"/>
              <a:gd name="connsiteY147" fmla="*/ 635218 h 6858000"/>
              <a:gd name="connsiteX148" fmla="*/ 239327 w 1605470"/>
              <a:gd name="connsiteY148" fmla="*/ 613763 h 6858000"/>
              <a:gd name="connsiteX149" fmla="*/ 225269 w 1605470"/>
              <a:gd name="connsiteY149" fmla="*/ 598582 h 6858000"/>
              <a:gd name="connsiteX150" fmla="*/ 224950 w 1605470"/>
              <a:gd name="connsiteY150" fmla="*/ 576846 h 6858000"/>
              <a:gd name="connsiteX151" fmla="*/ 204576 w 1605470"/>
              <a:gd name="connsiteY151" fmla="*/ 530055 h 6858000"/>
              <a:gd name="connsiteX152" fmla="*/ 219064 w 1605470"/>
              <a:gd name="connsiteY152" fmla="*/ 469651 h 6858000"/>
              <a:gd name="connsiteX153" fmla="*/ 195012 w 1605470"/>
              <a:gd name="connsiteY153" fmla="*/ 448559 h 6858000"/>
              <a:gd name="connsiteX154" fmla="*/ 201434 w 1605470"/>
              <a:gd name="connsiteY154" fmla="*/ 441529 h 6858000"/>
              <a:gd name="connsiteX155" fmla="*/ 200655 w 1605470"/>
              <a:gd name="connsiteY155" fmla="*/ 428927 h 6858000"/>
              <a:gd name="connsiteX156" fmla="*/ 190059 w 1605470"/>
              <a:gd name="connsiteY156" fmla="*/ 430161 h 6858000"/>
              <a:gd name="connsiteX157" fmla="*/ 167079 w 1605470"/>
              <a:gd name="connsiteY157" fmla="*/ 367211 h 6858000"/>
              <a:gd name="connsiteX158" fmla="*/ 124571 w 1605470"/>
              <a:gd name="connsiteY158" fmla="*/ 302178 h 6858000"/>
              <a:gd name="connsiteX159" fmla="*/ 103243 w 1605470"/>
              <a:gd name="connsiteY159" fmla="*/ 211375 h 6858000"/>
              <a:gd name="connsiteX160" fmla="*/ 94571 w 1605470"/>
              <a:gd name="connsiteY160" fmla="*/ 184179 h 6858000"/>
              <a:gd name="connsiteX161" fmla="*/ 13437 w 1605470"/>
              <a:gd name="connsiteY161" fmla="*/ 19287 h 6858000"/>
              <a:gd name="connsiteX162" fmla="*/ 0 w 1605470"/>
              <a:gd name="connsiteY162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70350 w 1605470"/>
              <a:gd name="connsiteY100" fmla="*/ 3216125 h 6858000"/>
              <a:gd name="connsiteX101" fmla="*/ 756043 w 1605470"/>
              <a:gd name="connsiteY101" fmla="*/ 3183755 h 6858000"/>
              <a:gd name="connsiteX102" fmla="*/ 756544 w 1605470"/>
              <a:gd name="connsiteY102" fmla="*/ 3178642 h 6858000"/>
              <a:gd name="connsiteX103" fmla="*/ 744144 w 1605470"/>
              <a:gd name="connsiteY103" fmla="*/ 3158586 h 6858000"/>
              <a:gd name="connsiteX104" fmla="*/ 739378 w 1605470"/>
              <a:gd name="connsiteY104" fmla="*/ 3147669 h 6858000"/>
              <a:gd name="connsiteX105" fmla="*/ 734648 w 1605470"/>
              <a:gd name="connsiteY105" fmla="*/ 3145733 h 6858000"/>
              <a:gd name="connsiteX106" fmla="*/ 729329 w 1605470"/>
              <a:gd name="connsiteY106" fmla="*/ 3129034 h 6858000"/>
              <a:gd name="connsiteX107" fmla="*/ 729994 w 1605470"/>
              <a:gd name="connsiteY107" fmla="*/ 3126682 h 6858000"/>
              <a:gd name="connsiteX108" fmla="*/ 720862 w 1605470"/>
              <a:gd name="connsiteY108" fmla="*/ 3114519 h 6858000"/>
              <a:gd name="connsiteX109" fmla="*/ 707471 w 1605470"/>
              <a:gd name="connsiteY109" fmla="*/ 3106272 h 6858000"/>
              <a:gd name="connsiteX110" fmla="*/ 680201 w 1605470"/>
              <a:gd name="connsiteY110" fmla="*/ 2958185 h 6858000"/>
              <a:gd name="connsiteX111" fmla="*/ 622815 w 1605470"/>
              <a:gd name="connsiteY111" fmla="*/ 2762989 h 6858000"/>
              <a:gd name="connsiteX112" fmla="*/ 571733 w 1605470"/>
              <a:gd name="connsiteY112" fmla="*/ 2554718 h 6858000"/>
              <a:gd name="connsiteX113" fmla="*/ 551827 w 1605470"/>
              <a:gd name="connsiteY113" fmla="*/ 2485734 h 6858000"/>
              <a:gd name="connsiteX114" fmla="*/ 542550 w 1605470"/>
              <a:gd name="connsiteY114" fmla="*/ 2447068 h 6858000"/>
              <a:gd name="connsiteX115" fmla="*/ 529511 w 1605470"/>
              <a:gd name="connsiteY115" fmla="*/ 2425819 h 6858000"/>
              <a:gd name="connsiteX116" fmla="*/ 535510 w 1605470"/>
              <a:gd name="connsiteY116" fmla="*/ 2402874 h 6858000"/>
              <a:gd name="connsiteX117" fmla="*/ 538122 w 1605470"/>
              <a:gd name="connsiteY117" fmla="*/ 2381443 h 6858000"/>
              <a:gd name="connsiteX118" fmla="*/ 514451 w 1605470"/>
              <a:gd name="connsiteY118" fmla="*/ 2261920 h 6858000"/>
              <a:gd name="connsiteX119" fmla="*/ 504338 w 1605470"/>
              <a:gd name="connsiteY119" fmla="*/ 2195378 h 6858000"/>
              <a:gd name="connsiteX120" fmla="*/ 488555 w 1605470"/>
              <a:gd name="connsiteY120" fmla="*/ 2155135 h 6858000"/>
              <a:gd name="connsiteX121" fmla="*/ 486013 w 1605470"/>
              <a:gd name="connsiteY121" fmla="*/ 2118008 h 6858000"/>
              <a:gd name="connsiteX122" fmla="*/ 487006 w 1605470"/>
              <a:gd name="connsiteY122" fmla="*/ 2050531 h 6858000"/>
              <a:gd name="connsiteX123" fmla="*/ 478812 w 1605470"/>
              <a:gd name="connsiteY123" fmla="*/ 1963269 h 6858000"/>
              <a:gd name="connsiteX124" fmla="*/ 459990 w 1605470"/>
              <a:gd name="connsiteY124" fmla="*/ 1906352 h 6858000"/>
              <a:gd name="connsiteX125" fmla="*/ 436547 w 1605470"/>
              <a:gd name="connsiteY125" fmla="*/ 1861531 h 6858000"/>
              <a:gd name="connsiteX126" fmla="*/ 390346 w 1605470"/>
              <a:gd name="connsiteY126" fmla="*/ 1732919 h 6858000"/>
              <a:gd name="connsiteX127" fmla="*/ 362657 w 1605470"/>
              <a:gd name="connsiteY127" fmla="*/ 1663540 h 6858000"/>
              <a:gd name="connsiteX128" fmla="*/ 361783 w 1605470"/>
              <a:gd name="connsiteY128" fmla="*/ 1615777 h 6858000"/>
              <a:gd name="connsiteX129" fmla="*/ 342578 w 1605470"/>
              <a:gd name="connsiteY129" fmla="*/ 1563678 h 6858000"/>
              <a:gd name="connsiteX130" fmla="*/ 355658 w 1605470"/>
              <a:gd name="connsiteY130" fmla="*/ 1519474 h 6858000"/>
              <a:gd name="connsiteX131" fmla="*/ 348400 w 1605470"/>
              <a:gd name="connsiteY131" fmla="*/ 1477995 h 6858000"/>
              <a:gd name="connsiteX132" fmla="*/ 334485 w 1605470"/>
              <a:gd name="connsiteY132" fmla="*/ 1373769 h 6858000"/>
              <a:gd name="connsiteX133" fmla="*/ 342792 w 1605470"/>
              <a:gd name="connsiteY133" fmla="*/ 1307086 h 6858000"/>
              <a:gd name="connsiteX134" fmla="*/ 343980 w 1605470"/>
              <a:gd name="connsiteY134" fmla="*/ 1189033 h 6858000"/>
              <a:gd name="connsiteX135" fmla="*/ 348665 w 1605470"/>
              <a:gd name="connsiteY135" fmla="*/ 1168288 h 6858000"/>
              <a:gd name="connsiteX136" fmla="*/ 340947 w 1605470"/>
              <a:gd name="connsiteY136" fmla="*/ 1142577 h 6858000"/>
              <a:gd name="connsiteX137" fmla="*/ 330253 w 1605470"/>
              <a:gd name="connsiteY137" fmla="*/ 1088484 h 6858000"/>
              <a:gd name="connsiteX138" fmla="*/ 318989 w 1605470"/>
              <a:gd name="connsiteY138" fmla="*/ 1016103 h 6858000"/>
              <a:gd name="connsiteX139" fmla="*/ 320445 w 1605470"/>
              <a:gd name="connsiteY139" fmla="*/ 932283 h 6858000"/>
              <a:gd name="connsiteX140" fmla="*/ 322681 w 1605470"/>
              <a:gd name="connsiteY140" fmla="*/ 915925 h 6858000"/>
              <a:gd name="connsiteX141" fmla="*/ 315310 w 1605470"/>
              <a:gd name="connsiteY141" fmla="*/ 896999 h 6858000"/>
              <a:gd name="connsiteX142" fmla="*/ 284718 w 1605470"/>
              <a:gd name="connsiteY142" fmla="*/ 821517 h 6858000"/>
              <a:gd name="connsiteX143" fmla="*/ 263668 w 1605470"/>
              <a:gd name="connsiteY143" fmla="*/ 751353 h 6858000"/>
              <a:gd name="connsiteX144" fmla="*/ 263226 w 1605470"/>
              <a:gd name="connsiteY144" fmla="*/ 721230 h 6858000"/>
              <a:gd name="connsiteX145" fmla="*/ 248897 w 1605470"/>
              <a:gd name="connsiteY145" fmla="*/ 681659 h 6858000"/>
              <a:gd name="connsiteX146" fmla="*/ 234316 w 1605470"/>
              <a:gd name="connsiteY146" fmla="*/ 635218 h 6858000"/>
              <a:gd name="connsiteX147" fmla="*/ 239327 w 1605470"/>
              <a:gd name="connsiteY147" fmla="*/ 613763 h 6858000"/>
              <a:gd name="connsiteX148" fmla="*/ 225269 w 1605470"/>
              <a:gd name="connsiteY148" fmla="*/ 598582 h 6858000"/>
              <a:gd name="connsiteX149" fmla="*/ 224950 w 1605470"/>
              <a:gd name="connsiteY149" fmla="*/ 576846 h 6858000"/>
              <a:gd name="connsiteX150" fmla="*/ 204576 w 1605470"/>
              <a:gd name="connsiteY150" fmla="*/ 530055 h 6858000"/>
              <a:gd name="connsiteX151" fmla="*/ 219064 w 1605470"/>
              <a:gd name="connsiteY151" fmla="*/ 469651 h 6858000"/>
              <a:gd name="connsiteX152" fmla="*/ 195012 w 1605470"/>
              <a:gd name="connsiteY152" fmla="*/ 448559 h 6858000"/>
              <a:gd name="connsiteX153" fmla="*/ 201434 w 1605470"/>
              <a:gd name="connsiteY153" fmla="*/ 441529 h 6858000"/>
              <a:gd name="connsiteX154" fmla="*/ 200655 w 1605470"/>
              <a:gd name="connsiteY154" fmla="*/ 428927 h 6858000"/>
              <a:gd name="connsiteX155" fmla="*/ 190059 w 1605470"/>
              <a:gd name="connsiteY155" fmla="*/ 430161 h 6858000"/>
              <a:gd name="connsiteX156" fmla="*/ 167079 w 1605470"/>
              <a:gd name="connsiteY156" fmla="*/ 367211 h 6858000"/>
              <a:gd name="connsiteX157" fmla="*/ 124571 w 1605470"/>
              <a:gd name="connsiteY157" fmla="*/ 302178 h 6858000"/>
              <a:gd name="connsiteX158" fmla="*/ 103243 w 1605470"/>
              <a:gd name="connsiteY158" fmla="*/ 211375 h 6858000"/>
              <a:gd name="connsiteX159" fmla="*/ 94571 w 1605470"/>
              <a:gd name="connsiteY159" fmla="*/ 184179 h 6858000"/>
              <a:gd name="connsiteX160" fmla="*/ 13437 w 1605470"/>
              <a:gd name="connsiteY160" fmla="*/ 19287 h 6858000"/>
              <a:gd name="connsiteX161" fmla="*/ 0 w 1605470"/>
              <a:gd name="connsiteY161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39378 w 1605470"/>
              <a:gd name="connsiteY103" fmla="*/ 3147669 h 6858000"/>
              <a:gd name="connsiteX104" fmla="*/ 734648 w 1605470"/>
              <a:gd name="connsiteY104" fmla="*/ 3145733 h 6858000"/>
              <a:gd name="connsiteX105" fmla="*/ 729329 w 1605470"/>
              <a:gd name="connsiteY105" fmla="*/ 3129034 h 6858000"/>
              <a:gd name="connsiteX106" fmla="*/ 729994 w 1605470"/>
              <a:gd name="connsiteY106" fmla="*/ 3126682 h 6858000"/>
              <a:gd name="connsiteX107" fmla="*/ 720862 w 1605470"/>
              <a:gd name="connsiteY107" fmla="*/ 3114519 h 6858000"/>
              <a:gd name="connsiteX108" fmla="*/ 707471 w 1605470"/>
              <a:gd name="connsiteY108" fmla="*/ 3106272 h 6858000"/>
              <a:gd name="connsiteX109" fmla="*/ 680201 w 1605470"/>
              <a:gd name="connsiteY109" fmla="*/ 2958185 h 6858000"/>
              <a:gd name="connsiteX110" fmla="*/ 622815 w 1605470"/>
              <a:gd name="connsiteY110" fmla="*/ 2762989 h 6858000"/>
              <a:gd name="connsiteX111" fmla="*/ 571733 w 1605470"/>
              <a:gd name="connsiteY111" fmla="*/ 2554718 h 6858000"/>
              <a:gd name="connsiteX112" fmla="*/ 551827 w 1605470"/>
              <a:gd name="connsiteY112" fmla="*/ 2485734 h 6858000"/>
              <a:gd name="connsiteX113" fmla="*/ 542550 w 1605470"/>
              <a:gd name="connsiteY113" fmla="*/ 2447068 h 6858000"/>
              <a:gd name="connsiteX114" fmla="*/ 529511 w 1605470"/>
              <a:gd name="connsiteY114" fmla="*/ 2425819 h 6858000"/>
              <a:gd name="connsiteX115" fmla="*/ 535510 w 1605470"/>
              <a:gd name="connsiteY115" fmla="*/ 2402874 h 6858000"/>
              <a:gd name="connsiteX116" fmla="*/ 538122 w 1605470"/>
              <a:gd name="connsiteY116" fmla="*/ 2381443 h 6858000"/>
              <a:gd name="connsiteX117" fmla="*/ 514451 w 1605470"/>
              <a:gd name="connsiteY117" fmla="*/ 2261920 h 6858000"/>
              <a:gd name="connsiteX118" fmla="*/ 504338 w 1605470"/>
              <a:gd name="connsiteY118" fmla="*/ 2195378 h 6858000"/>
              <a:gd name="connsiteX119" fmla="*/ 488555 w 1605470"/>
              <a:gd name="connsiteY119" fmla="*/ 2155135 h 6858000"/>
              <a:gd name="connsiteX120" fmla="*/ 486013 w 1605470"/>
              <a:gd name="connsiteY120" fmla="*/ 2118008 h 6858000"/>
              <a:gd name="connsiteX121" fmla="*/ 487006 w 1605470"/>
              <a:gd name="connsiteY121" fmla="*/ 2050531 h 6858000"/>
              <a:gd name="connsiteX122" fmla="*/ 478812 w 1605470"/>
              <a:gd name="connsiteY122" fmla="*/ 1963269 h 6858000"/>
              <a:gd name="connsiteX123" fmla="*/ 459990 w 1605470"/>
              <a:gd name="connsiteY123" fmla="*/ 1906352 h 6858000"/>
              <a:gd name="connsiteX124" fmla="*/ 436547 w 1605470"/>
              <a:gd name="connsiteY124" fmla="*/ 1861531 h 6858000"/>
              <a:gd name="connsiteX125" fmla="*/ 390346 w 1605470"/>
              <a:gd name="connsiteY125" fmla="*/ 1732919 h 6858000"/>
              <a:gd name="connsiteX126" fmla="*/ 362657 w 1605470"/>
              <a:gd name="connsiteY126" fmla="*/ 1663540 h 6858000"/>
              <a:gd name="connsiteX127" fmla="*/ 361783 w 1605470"/>
              <a:gd name="connsiteY127" fmla="*/ 1615777 h 6858000"/>
              <a:gd name="connsiteX128" fmla="*/ 342578 w 1605470"/>
              <a:gd name="connsiteY128" fmla="*/ 1563678 h 6858000"/>
              <a:gd name="connsiteX129" fmla="*/ 355658 w 1605470"/>
              <a:gd name="connsiteY129" fmla="*/ 1519474 h 6858000"/>
              <a:gd name="connsiteX130" fmla="*/ 348400 w 1605470"/>
              <a:gd name="connsiteY130" fmla="*/ 1477995 h 6858000"/>
              <a:gd name="connsiteX131" fmla="*/ 334485 w 1605470"/>
              <a:gd name="connsiteY131" fmla="*/ 1373769 h 6858000"/>
              <a:gd name="connsiteX132" fmla="*/ 342792 w 1605470"/>
              <a:gd name="connsiteY132" fmla="*/ 1307086 h 6858000"/>
              <a:gd name="connsiteX133" fmla="*/ 343980 w 1605470"/>
              <a:gd name="connsiteY133" fmla="*/ 1189033 h 6858000"/>
              <a:gd name="connsiteX134" fmla="*/ 348665 w 1605470"/>
              <a:gd name="connsiteY134" fmla="*/ 1168288 h 6858000"/>
              <a:gd name="connsiteX135" fmla="*/ 340947 w 1605470"/>
              <a:gd name="connsiteY135" fmla="*/ 1142577 h 6858000"/>
              <a:gd name="connsiteX136" fmla="*/ 330253 w 1605470"/>
              <a:gd name="connsiteY136" fmla="*/ 1088484 h 6858000"/>
              <a:gd name="connsiteX137" fmla="*/ 318989 w 1605470"/>
              <a:gd name="connsiteY137" fmla="*/ 1016103 h 6858000"/>
              <a:gd name="connsiteX138" fmla="*/ 320445 w 1605470"/>
              <a:gd name="connsiteY138" fmla="*/ 932283 h 6858000"/>
              <a:gd name="connsiteX139" fmla="*/ 322681 w 1605470"/>
              <a:gd name="connsiteY139" fmla="*/ 915925 h 6858000"/>
              <a:gd name="connsiteX140" fmla="*/ 315310 w 1605470"/>
              <a:gd name="connsiteY140" fmla="*/ 896999 h 6858000"/>
              <a:gd name="connsiteX141" fmla="*/ 284718 w 1605470"/>
              <a:gd name="connsiteY141" fmla="*/ 821517 h 6858000"/>
              <a:gd name="connsiteX142" fmla="*/ 263668 w 1605470"/>
              <a:gd name="connsiteY142" fmla="*/ 751353 h 6858000"/>
              <a:gd name="connsiteX143" fmla="*/ 263226 w 1605470"/>
              <a:gd name="connsiteY143" fmla="*/ 721230 h 6858000"/>
              <a:gd name="connsiteX144" fmla="*/ 248897 w 1605470"/>
              <a:gd name="connsiteY144" fmla="*/ 681659 h 6858000"/>
              <a:gd name="connsiteX145" fmla="*/ 234316 w 1605470"/>
              <a:gd name="connsiteY145" fmla="*/ 635218 h 6858000"/>
              <a:gd name="connsiteX146" fmla="*/ 239327 w 1605470"/>
              <a:gd name="connsiteY146" fmla="*/ 613763 h 6858000"/>
              <a:gd name="connsiteX147" fmla="*/ 225269 w 1605470"/>
              <a:gd name="connsiteY147" fmla="*/ 598582 h 6858000"/>
              <a:gd name="connsiteX148" fmla="*/ 224950 w 1605470"/>
              <a:gd name="connsiteY148" fmla="*/ 576846 h 6858000"/>
              <a:gd name="connsiteX149" fmla="*/ 204576 w 1605470"/>
              <a:gd name="connsiteY149" fmla="*/ 530055 h 6858000"/>
              <a:gd name="connsiteX150" fmla="*/ 219064 w 1605470"/>
              <a:gd name="connsiteY150" fmla="*/ 469651 h 6858000"/>
              <a:gd name="connsiteX151" fmla="*/ 195012 w 1605470"/>
              <a:gd name="connsiteY151" fmla="*/ 448559 h 6858000"/>
              <a:gd name="connsiteX152" fmla="*/ 201434 w 1605470"/>
              <a:gd name="connsiteY152" fmla="*/ 441529 h 6858000"/>
              <a:gd name="connsiteX153" fmla="*/ 200655 w 1605470"/>
              <a:gd name="connsiteY153" fmla="*/ 428927 h 6858000"/>
              <a:gd name="connsiteX154" fmla="*/ 190059 w 1605470"/>
              <a:gd name="connsiteY154" fmla="*/ 430161 h 6858000"/>
              <a:gd name="connsiteX155" fmla="*/ 167079 w 1605470"/>
              <a:gd name="connsiteY155" fmla="*/ 367211 h 6858000"/>
              <a:gd name="connsiteX156" fmla="*/ 124571 w 1605470"/>
              <a:gd name="connsiteY156" fmla="*/ 302178 h 6858000"/>
              <a:gd name="connsiteX157" fmla="*/ 103243 w 1605470"/>
              <a:gd name="connsiteY157" fmla="*/ 211375 h 6858000"/>
              <a:gd name="connsiteX158" fmla="*/ 94571 w 1605470"/>
              <a:gd name="connsiteY158" fmla="*/ 184179 h 6858000"/>
              <a:gd name="connsiteX159" fmla="*/ 13437 w 1605470"/>
              <a:gd name="connsiteY159" fmla="*/ 19287 h 6858000"/>
              <a:gd name="connsiteX160" fmla="*/ 0 w 1605470"/>
              <a:gd name="connsiteY160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39378 w 1605470"/>
              <a:gd name="connsiteY103" fmla="*/ 3147669 h 6858000"/>
              <a:gd name="connsiteX104" fmla="*/ 729329 w 1605470"/>
              <a:gd name="connsiteY104" fmla="*/ 3129034 h 6858000"/>
              <a:gd name="connsiteX105" fmla="*/ 729994 w 1605470"/>
              <a:gd name="connsiteY105" fmla="*/ 3126682 h 6858000"/>
              <a:gd name="connsiteX106" fmla="*/ 720862 w 1605470"/>
              <a:gd name="connsiteY106" fmla="*/ 3114519 h 6858000"/>
              <a:gd name="connsiteX107" fmla="*/ 707471 w 1605470"/>
              <a:gd name="connsiteY107" fmla="*/ 3106272 h 6858000"/>
              <a:gd name="connsiteX108" fmla="*/ 680201 w 1605470"/>
              <a:gd name="connsiteY108" fmla="*/ 2958185 h 6858000"/>
              <a:gd name="connsiteX109" fmla="*/ 622815 w 1605470"/>
              <a:gd name="connsiteY109" fmla="*/ 2762989 h 6858000"/>
              <a:gd name="connsiteX110" fmla="*/ 571733 w 1605470"/>
              <a:gd name="connsiteY110" fmla="*/ 2554718 h 6858000"/>
              <a:gd name="connsiteX111" fmla="*/ 551827 w 1605470"/>
              <a:gd name="connsiteY111" fmla="*/ 2485734 h 6858000"/>
              <a:gd name="connsiteX112" fmla="*/ 542550 w 1605470"/>
              <a:gd name="connsiteY112" fmla="*/ 2447068 h 6858000"/>
              <a:gd name="connsiteX113" fmla="*/ 529511 w 1605470"/>
              <a:gd name="connsiteY113" fmla="*/ 2425819 h 6858000"/>
              <a:gd name="connsiteX114" fmla="*/ 535510 w 1605470"/>
              <a:gd name="connsiteY114" fmla="*/ 2402874 h 6858000"/>
              <a:gd name="connsiteX115" fmla="*/ 538122 w 1605470"/>
              <a:gd name="connsiteY115" fmla="*/ 2381443 h 6858000"/>
              <a:gd name="connsiteX116" fmla="*/ 514451 w 1605470"/>
              <a:gd name="connsiteY116" fmla="*/ 2261920 h 6858000"/>
              <a:gd name="connsiteX117" fmla="*/ 504338 w 1605470"/>
              <a:gd name="connsiteY117" fmla="*/ 2195378 h 6858000"/>
              <a:gd name="connsiteX118" fmla="*/ 488555 w 1605470"/>
              <a:gd name="connsiteY118" fmla="*/ 2155135 h 6858000"/>
              <a:gd name="connsiteX119" fmla="*/ 486013 w 1605470"/>
              <a:gd name="connsiteY119" fmla="*/ 2118008 h 6858000"/>
              <a:gd name="connsiteX120" fmla="*/ 487006 w 1605470"/>
              <a:gd name="connsiteY120" fmla="*/ 2050531 h 6858000"/>
              <a:gd name="connsiteX121" fmla="*/ 478812 w 1605470"/>
              <a:gd name="connsiteY121" fmla="*/ 1963269 h 6858000"/>
              <a:gd name="connsiteX122" fmla="*/ 459990 w 1605470"/>
              <a:gd name="connsiteY122" fmla="*/ 1906352 h 6858000"/>
              <a:gd name="connsiteX123" fmla="*/ 436547 w 1605470"/>
              <a:gd name="connsiteY123" fmla="*/ 1861531 h 6858000"/>
              <a:gd name="connsiteX124" fmla="*/ 390346 w 1605470"/>
              <a:gd name="connsiteY124" fmla="*/ 1732919 h 6858000"/>
              <a:gd name="connsiteX125" fmla="*/ 362657 w 1605470"/>
              <a:gd name="connsiteY125" fmla="*/ 1663540 h 6858000"/>
              <a:gd name="connsiteX126" fmla="*/ 361783 w 1605470"/>
              <a:gd name="connsiteY126" fmla="*/ 1615777 h 6858000"/>
              <a:gd name="connsiteX127" fmla="*/ 342578 w 1605470"/>
              <a:gd name="connsiteY127" fmla="*/ 1563678 h 6858000"/>
              <a:gd name="connsiteX128" fmla="*/ 355658 w 1605470"/>
              <a:gd name="connsiteY128" fmla="*/ 1519474 h 6858000"/>
              <a:gd name="connsiteX129" fmla="*/ 348400 w 1605470"/>
              <a:gd name="connsiteY129" fmla="*/ 1477995 h 6858000"/>
              <a:gd name="connsiteX130" fmla="*/ 334485 w 1605470"/>
              <a:gd name="connsiteY130" fmla="*/ 1373769 h 6858000"/>
              <a:gd name="connsiteX131" fmla="*/ 342792 w 1605470"/>
              <a:gd name="connsiteY131" fmla="*/ 1307086 h 6858000"/>
              <a:gd name="connsiteX132" fmla="*/ 343980 w 1605470"/>
              <a:gd name="connsiteY132" fmla="*/ 1189033 h 6858000"/>
              <a:gd name="connsiteX133" fmla="*/ 348665 w 1605470"/>
              <a:gd name="connsiteY133" fmla="*/ 1168288 h 6858000"/>
              <a:gd name="connsiteX134" fmla="*/ 340947 w 1605470"/>
              <a:gd name="connsiteY134" fmla="*/ 1142577 h 6858000"/>
              <a:gd name="connsiteX135" fmla="*/ 330253 w 1605470"/>
              <a:gd name="connsiteY135" fmla="*/ 1088484 h 6858000"/>
              <a:gd name="connsiteX136" fmla="*/ 318989 w 1605470"/>
              <a:gd name="connsiteY136" fmla="*/ 1016103 h 6858000"/>
              <a:gd name="connsiteX137" fmla="*/ 320445 w 1605470"/>
              <a:gd name="connsiteY137" fmla="*/ 932283 h 6858000"/>
              <a:gd name="connsiteX138" fmla="*/ 322681 w 1605470"/>
              <a:gd name="connsiteY138" fmla="*/ 915925 h 6858000"/>
              <a:gd name="connsiteX139" fmla="*/ 315310 w 1605470"/>
              <a:gd name="connsiteY139" fmla="*/ 896999 h 6858000"/>
              <a:gd name="connsiteX140" fmla="*/ 284718 w 1605470"/>
              <a:gd name="connsiteY140" fmla="*/ 821517 h 6858000"/>
              <a:gd name="connsiteX141" fmla="*/ 263668 w 1605470"/>
              <a:gd name="connsiteY141" fmla="*/ 751353 h 6858000"/>
              <a:gd name="connsiteX142" fmla="*/ 263226 w 1605470"/>
              <a:gd name="connsiteY142" fmla="*/ 721230 h 6858000"/>
              <a:gd name="connsiteX143" fmla="*/ 248897 w 1605470"/>
              <a:gd name="connsiteY143" fmla="*/ 681659 h 6858000"/>
              <a:gd name="connsiteX144" fmla="*/ 234316 w 1605470"/>
              <a:gd name="connsiteY144" fmla="*/ 635218 h 6858000"/>
              <a:gd name="connsiteX145" fmla="*/ 239327 w 1605470"/>
              <a:gd name="connsiteY145" fmla="*/ 613763 h 6858000"/>
              <a:gd name="connsiteX146" fmla="*/ 225269 w 1605470"/>
              <a:gd name="connsiteY146" fmla="*/ 598582 h 6858000"/>
              <a:gd name="connsiteX147" fmla="*/ 224950 w 1605470"/>
              <a:gd name="connsiteY147" fmla="*/ 576846 h 6858000"/>
              <a:gd name="connsiteX148" fmla="*/ 204576 w 1605470"/>
              <a:gd name="connsiteY148" fmla="*/ 530055 h 6858000"/>
              <a:gd name="connsiteX149" fmla="*/ 219064 w 1605470"/>
              <a:gd name="connsiteY149" fmla="*/ 469651 h 6858000"/>
              <a:gd name="connsiteX150" fmla="*/ 195012 w 1605470"/>
              <a:gd name="connsiteY150" fmla="*/ 448559 h 6858000"/>
              <a:gd name="connsiteX151" fmla="*/ 201434 w 1605470"/>
              <a:gd name="connsiteY151" fmla="*/ 441529 h 6858000"/>
              <a:gd name="connsiteX152" fmla="*/ 200655 w 1605470"/>
              <a:gd name="connsiteY152" fmla="*/ 428927 h 6858000"/>
              <a:gd name="connsiteX153" fmla="*/ 190059 w 1605470"/>
              <a:gd name="connsiteY153" fmla="*/ 430161 h 6858000"/>
              <a:gd name="connsiteX154" fmla="*/ 167079 w 1605470"/>
              <a:gd name="connsiteY154" fmla="*/ 367211 h 6858000"/>
              <a:gd name="connsiteX155" fmla="*/ 124571 w 1605470"/>
              <a:gd name="connsiteY155" fmla="*/ 302178 h 6858000"/>
              <a:gd name="connsiteX156" fmla="*/ 103243 w 1605470"/>
              <a:gd name="connsiteY156" fmla="*/ 211375 h 6858000"/>
              <a:gd name="connsiteX157" fmla="*/ 94571 w 1605470"/>
              <a:gd name="connsiteY157" fmla="*/ 184179 h 6858000"/>
              <a:gd name="connsiteX158" fmla="*/ 13437 w 1605470"/>
              <a:gd name="connsiteY158" fmla="*/ 19287 h 6858000"/>
              <a:gd name="connsiteX159" fmla="*/ 0 w 1605470"/>
              <a:gd name="connsiteY159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8282 w 1605470"/>
              <a:gd name="connsiteY75" fmla="*/ 3998331 h 6858000"/>
              <a:gd name="connsiteX76" fmla="*/ 690830 w 1605470"/>
              <a:gd name="connsiteY76" fmla="*/ 3974753 h 6858000"/>
              <a:gd name="connsiteX77" fmla="*/ 692428 w 1605470"/>
              <a:gd name="connsiteY77" fmla="*/ 3969950 h 6858000"/>
              <a:gd name="connsiteX78" fmla="*/ 685850 w 1605470"/>
              <a:gd name="connsiteY78" fmla="*/ 3933779 h 6858000"/>
              <a:gd name="connsiteX79" fmla="*/ 687181 w 1605470"/>
              <a:gd name="connsiteY79" fmla="*/ 3933093 h 6858000"/>
              <a:gd name="connsiteX80" fmla="*/ 691535 w 1605470"/>
              <a:gd name="connsiteY80" fmla="*/ 3922082 h 6858000"/>
              <a:gd name="connsiteX81" fmla="*/ 696613 w 1605470"/>
              <a:gd name="connsiteY81" fmla="*/ 3901461 h 6858000"/>
              <a:gd name="connsiteX82" fmla="*/ 719207 w 1605470"/>
              <a:gd name="connsiteY82" fmla="*/ 3813873 h 6858000"/>
              <a:gd name="connsiteX83" fmla="*/ 718632 w 1605470"/>
              <a:gd name="connsiteY83" fmla="*/ 3806161 h 6858000"/>
              <a:gd name="connsiteX84" fmla="*/ 718939 w 1605470"/>
              <a:gd name="connsiteY84" fmla="*/ 3805957 h 6858000"/>
              <a:gd name="connsiteX85" fmla="*/ 718966 w 1605470"/>
              <a:gd name="connsiteY85" fmla="*/ 3797724 h 6858000"/>
              <a:gd name="connsiteX86" fmla="*/ 717581 w 1605470"/>
              <a:gd name="connsiteY86" fmla="*/ 3792098 h 6858000"/>
              <a:gd name="connsiteX87" fmla="*/ 716465 w 1605470"/>
              <a:gd name="connsiteY87" fmla="*/ 3777135 h 6858000"/>
              <a:gd name="connsiteX88" fmla="*/ 718198 w 1605470"/>
              <a:gd name="connsiteY88" fmla="*/ 3771656 h 6858000"/>
              <a:gd name="connsiteX89" fmla="*/ 721941 w 1605470"/>
              <a:gd name="connsiteY89" fmla="*/ 3769007 h 6858000"/>
              <a:gd name="connsiteX90" fmla="*/ 721407 w 1605470"/>
              <a:gd name="connsiteY90" fmla="*/ 3767709 h 6858000"/>
              <a:gd name="connsiteX91" fmla="*/ 730103 w 1605470"/>
              <a:gd name="connsiteY91" fmla="*/ 3738082 h 6858000"/>
              <a:gd name="connsiteX92" fmla="*/ 737449 w 1605470"/>
              <a:gd name="connsiteY92" fmla="*/ 3673397 h 6858000"/>
              <a:gd name="connsiteX93" fmla="*/ 736745 w 1605470"/>
              <a:gd name="connsiteY93" fmla="*/ 3637109 h 6858000"/>
              <a:gd name="connsiteX94" fmla="*/ 740188 w 1605470"/>
              <a:gd name="connsiteY94" fmla="*/ 3536883 h 6858000"/>
              <a:gd name="connsiteX95" fmla="*/ 747726 w 1605470"/>
              <a:gd name="connsiteY95" fmla="*/ 3435652 h 6858000"/>
              <a:gd name="connsiteX96" fmla="*/ 749397 w 1605470"/>
              <a:gd name="connsiteY96" fmla="*/ 3307769 h 6858000"/>
              <a:gd name="connsiteX97" fmla="*/ 766960 w 1605470"/>
              <a:gd name="connsiteY97" fmla="*/ 3250522 h 6858000"/>
              <a:gd name="connsiteX98" fmla="*/ 767385 w 1605470"/>
              <a:gd name="connsiteY98" fmla="*/ 3229163 h 6858000"/>
              <a:gd name="connsiteX99" fmla="*/ 769208 w 1605470"/>
              <a:gd name="connsiteY99" fmla="*/ 3217217 h 6858000"/>
              <a:gd name="connsiteX100" fmla="*/ 756043 w 1605470"/>
              <a:gd name="connsiteY100" fmla="*/ 3183755 h 6858000"/>
              <a:gd name="connsiteX101" fmla="*/ 756544 w 1605470"/>
              <a:gd name="connsiteY101" fmla="*/ 3178642 h 6858000"/>
              <a:gd name="connsiteX102" fmla="*/ 744144 w 1605470"/>
              <a:gd name="connsiteY102" fmla="*/ 3158586 h 6858000"/>
              <a:gd name="connsiteX103" fmla="*/ 729329 w 1605470"/>
              <a:gd name="connsiteY103" fmla="*/ 3129034 h 6858000"/>
              <a:gd name="connsiteX104" fmla="*/ 729994 w 1605470"/>
              <a:gd name="connsiteY104" fmla="*/ 3126682 h 6858000"/>
              <a:gd name="connsiteX105" fmla="*/ 720862 w 1605470"/>
              <a:gd name="connsiteY105" fmla="*/ 3114519 h 6858000"/>
              <a:gd name="connsiteX106" fmla="*/ 707471 w 1605470"/>
              <a:gd name="connsiteY106" fmla="*/ 3106272 h 6858000"/>
              <a:gd name="connsiteX107" fmla="*/ 680201 w 1605470"/>
              <a:gd name="connsiteY107" fmla="*/ 2958185 h 6858000"/>
              <a:gd name="connsiteX108" fmla="*/ 622815 w 1605470"/>
              <a:gd name="connsiteY108" fmla="*/ 2762989 h 6858000"/>
              <a:gd name="connsiteX109" fmla="*/ 571733 w 1605470"/>
              <a:gd name="connsiteY109" fmla="*/ 2554718 h 6858000"/>
              <a:gd name="connsiteX110" fmla="*/ 551827 w 1605470"/>
              <a:gd name="connsiteY110" fmla="*/ 2485734 h 6858000"/>
              <a:gd name="connsiteX111" fmla="*/ 542550 w 1605470"/>
              <a:gd name="connsiteY111" fmla="*/ 2447068 h 6858000"/>
              <a:gd name="connsiteX112" fmla="*/ 529511 w 1605470"/>
              <a:gd name="connsiteY112" fmla="*/ 2425819 h 6858000"/>
              <a:gd name="connsiteX113" fmla="*/ 535510 w 1605470"/>
              <a:gd name="connsiteY113" fmla="*/ 2402874 h 6858000"/>
              <a:gd name="connsiteX114" fmla="*/ 538122 w 1605470"/>
              <a:gd name="connsiteY114" fmla="*/ 2381443 h 6858000"/>
              <a:gd name="connsiteX115" fmla="*/ 514451 w 1605470"/>
              <a:gd name="connsiteY115" fmla="*/ 2261920 h 6858000"/>
              <a:gd name="connsiteX116" fmla="*/ 504338 w 1605470"/>
              <a:gd name="connsiteY116" fmla="*/ 2195378 h 6858000"/>
              <a:gd name="connsiteX117" fmla="*/ 488555 w 1605470"/>
              <a:gd name="connsiteY117" fmla="*/ 2155135 h 6858000"/>
              <a:gd name="connsiteX118" fmla="*/ 486013 w 1605470"/>
              <a:gd name="connsiteY118" fmla="*/ 2118008 h 6858000"/>
              <a:gd name="connsiteX119" fmla="*/ 487006 w 1605470"/>
              <a:gd name="connsiteY119" fmla="*/ 2050531 h 6858000"/>
              <a:gd name="connsiteX120" fmla="*/ 478812 w 1605470"/>
              <a:gd name="connsiteY120" fmla="*/ 1963269 h 6858000"/>
              <a:gd name="connsiteX121" fmla="*/ 459990 w 1605470"/>
              <a:gd name="connsiteY121" fmla="*/ 1906352 h 6858000"/>
              <a:gd name="connsiteX122" fmla="*/ 436547 w 1605470"/>
              <a:gd name="connsiteY122" fmla="*/ 1861531 h 6858000"/>
              <a:gd name="connsiteX123" fmla="*/ 390346 w 1605470"/>
              <a:gd name="connsiteY123" fmla="*/ 1732919 h 6858000"/>
              <a:gd name="connsiteX124" fmla="*/ 362657 w 1605470"/>
              <a:gd name="connsiteY124" fmla="*/ 1663540 h 6858000"/>
              <a:gd name="connsiteX125" fmla="*/ 361783 w 1605470"/>
              <a:gd name="connsiteY125" fmla="*/ 1615777 h 6858000"/>
              <a:gd name="connsiteX126" fmla="*/ 342578 w 1605470"/>
              <a:gd name="connsiteY126" fmla="*/ 1563678 h 6858000"/>
              <a:gd name="connsiteX127" fmla="*/ 355658 w 1605470"/>
              <a:gd name="connsiteY127" fmla="*/ 1519474 h 6858000"/>
              <a:gd name="connsiteX128" fmla="*/ 348400 w 1605470"/>
              <a:gd name="connsiteY128" fmla="*/ 1477995 h 6858000"/>
              <a:gd name="connsiteX129" fmla="*/ 334485 w 1605470"/>
              <a:gd name="connsiteY129" fmla="*/ 1373769 h 6858000"/>
              <a:gd name="connsiteX130" fmla="*/ 342792 w 1605470"/>
              <a:gd name="connsiteY130" fmla="*/ 1307086 h 6858000"/>
              <a:gd name="connsiteX131" fmla="*/ 343980 w 1605470"/>
              <a:gd name="connsiteY131" fmla="*/ 1189033 h 6858000"/>
              <a:gd name="connsiteX132" fmla="*/ 348665 w 1605470"/>
              <a:gd name="connsiteY132" fmla="*/ 1168288 h 6858000"/>
              <a:gd name="connsiteX133" fmla="*/ 340947 w 1605470"/>
              <a:gd name="connsiteY133" fmla="*/ 1142577 h 6858000"/>
              <a:gd name="connsiteX134" fmla="*/ 330253 w 1605470"/>
              <a:gd name="connsiteY134" fmla="*/ 1088484 h 6858000"/>
              <a:gd name="connsiteX135" fmla="*/ 318989 w 1605470"/>
              <a:gd name="connsiteY135" fmla="*/ 1016103 h 6858000"/>
              <a:gd name="connsiteX136" fmla="*/ 320445 w 1605470"/>
              <a:gd name="connsiteY136" fmla="*/ 932283 h 6858000"/>
              <a:gd name="connsiteX137" fmla="*/ 322681 w 1605470"/>
              <a:gd name="connsiteY137" fmla="*/ 915925 h 6858000"/>
              <a:gd name="connsiteX138" fmla="*/ 315310 w 1605470"/>
              <a:gd name="connsiteY138" fmla="*/ 896999 h 6858000"/>
              <a:gd name="connsiteX139" fmla="*/ 284718 w 1605470"/>
              <a:gd name="connsiteY139" fmla="*/ 821517 h 6858000"/>
              <a:gd name="connsiteX140" fmla="*/ 263668 w 1605470"/>
              <a:gd name="connsiteY140" fmla="*/ 751353 h 6858000"/>
              <a:gd name="connsiteX141" fmla="*/ 263226 w 1605470"/>
              <a:gd name="connsiteY141" fmla="*/ 721230 h 6858000"/>
              <a:gd name="connsiteX142" fmla="*/ 248897 w 1605470"/>
              <a:gd name="connsiteY142" fmla="*/ 681659 h 6858000"/>
              <a:gd name="connsiteX143" fmla="*/ 234316 w 1605470"/>
              <a:gd name="connsiteY143" fmla="*/ 635218 h 6858000"/>
              <a:gd name="connsiteX144" fmla="*/ 239327 w 1605470"/>
              <a:gd name="connsiteY144" fmla="*/ 613763 h 6858000"/>
              <a:gd name="connsiteX145" fmla="*/ 225269 w 1605470"/>
              <a:gd name="connsiteY145" fmla="*/ 598582 h 6858000"/>
              <a:gd name="connsiteX146" fmla="*/ 224950 w 1605470"/>
              <a:gd name="connsiteY146" fmla="*/ 576846 h 6858000"/>
              <a:gd name="connsiteX147" fmla="*/ 204576 w 1605470"/>
              <a:gd name="connsiteY147" fmla="*/ 530055 h 6858000"/>
              <a:gd name="connsiteX148" fmla="*/ 219064 w 1605470"/>
              <a:gd name="connsiteY148" fmla="*/ 469651 h 6858000"/>
              <a:gd name="connsiteX149" fmla="*/ 195012 w 1605470"/>
              <a:gd name="connsiteY149" fmla="*/ 448559 h 6858000"/>
              <a:gd name="connsiteX150" fmla="*/ 201434 w 1605470"/>
              <a:gd name="connsiteY150" fmla="*/ 441529 h 6858000"/>
              <a:gd name="connsiteX151" fmla="*/ 200655 w 1605470"/>
              <a:gd name="connsiteY151" fmla="*/ 428927 h 6858000"/>
              <a:gd name="connsiteX152" fmla="*/ 190059 w 1605470"/>
              <a:gd name="connsiteY152" fmla="*/ 430161 h 6858000"/>
              <a:gd name="connsiteX153" fmla="*/ 167079 w 1605470"/>
              <a:gd name="connsiteY153" fmla="*/ 367211 h 6858000"/>
              <a:gd name="connsiteX154" fmla="*/ 124571 w 1605470"/>
              <a:gd name="connsiteY154" fmla="*/ 302178 h 6858000"/>
              <a:gd name="connsiteX155" fmla="*/ 103243 w 1605470"/>
              <a:gd name="connsiteY155" fmla="*/ 211375 h 6858000"/>
              <a:gd name="connsiteX156" fmla="*/ 94571 w 1605470"/>
              <a:gd name="connsiteY156" fmla="*/ 184179 h 6858000"/>
              <a:gd name="connsiteX157" fmla="*/ 13437 w 1605470"/>
              <a:gd name="connsiteY157" fmla="*/ 19287 h 6858000"/>
              <a:gd name="connsiteX158" fmla="*/ 0 w 1605470"/>
              <a:gd name="connsiteY158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700443 w 1605470"/>
              <a:gd name="connsiteY74" fmla="*/ 4010511 h 6858000"/>
              <a:gd name="connsiteX75" fmla="*/ 690830 w 1605470"/>
              <a:gd name="connsiteY75" fmla="*/ 3974753 h 6858000"/>
              <a:gd name="connsiteX76" fmla="*/ 692428 w 1605470"/>
              <a:gd name="connsiteY76" fmla="*/ 3969950 h 6858000"/>
              <a:gd name="connsiteX77" fmla="*/ 685850 w 1605470"/>
              <a:gd name="connsiteY77" fmla="*/ 3933779 h 6858000"/>
              <a:gd name="connsiteX78" fmla="*/ 687181 w 1605470"/>
              <a:gd name="connsiteY78" fmla="*/ 3933093 h 6858000"/>
              <a:gd name="connsiteX79" fmla="*/ 691535 w 1605470"/>
              <a:gd name="connsiteY79" fmla="*/ 3922082 h 6858000"/>
              <a:gd name="connsiteX80" fmla="*/ 696613 w 1605470"/>
              <a:gd name="connsiteY80" fmla="*/ 3901461 h 6858000"/>
              <a:gd name="connsiteX81" fmla="*/ 719207 w 1605470"/>
              <a:gd name="connsiteY81" fmla="*/ 3813873 h 6858000"/>
              <a:gd name="connsiteX82" fmla="*/ 718632 w 1605470"/>
              <a:gd name="connsiteY82" fmla="*/ 3806161 h 6858000"/>
              <a:gd name="connsiteX83" fmla="*/ 718939 w 1605470"/>
              <a:gd name="connsiteY83" fmla="*/ 3805957 h 6858000"/>
              <a:gd name="connsiteX84" fmla="*/ 718966 w 1605470"/>
              <a:gd name="connsiteY84" fmla="*/ 3797724 h 6858000"/>
              <a:gd name="connsiteX85" fmla="*/ 717581 w 1605470"/>
              <a:gd name="connsiteY85" fmla="*/ 3792098 h 6858000"/>
              <a:gd name="connsiteX86" fmla="*/ 716465 w 1605470"/>
              <a:gd name="connsiteY86" fmla="*/ 3777135 h 6858000"/>
              <a:gd name="connsiteX87" fmla="*/ 718198 w 1605470"/>
              <a:gd name="connsiteY87" fmla="*/ 3771656 h 6858000"/>
              <a:gd name="connsiteX88" fmla="*/ 721941 w 1605470"/>
              <a:gd name="connsiteY88" fmla="*/ 3769007 h 6858000"/>
              <a:gd name="connsiteX89" fmla="*/ 721407 w 1605470"/>
              <a:gd name="connsiteY89" fmla="*/ 3767709 h 6858000"/>
              <a:gd name="connsiteX90" fmla="*/ 730103 w 1605470"/>
              <a:gd name="connsiteY90" fmla="*/ 3738082 h 6858000"/>
              <a:gd name="connsiteX91" fmla="*/ 737449 w 1605470"/>
              <a:gd name="connsiteY91" fmla="*/ 3673397 h 6858000"/>
              <a:gd name="connsiteX92" fmla="*/ 736745 w 1605470"/>
              <a:gd name="connsiteY92" fmla="*/ 3637109 h 6858000"/>
              <a:gd name="connsiteX93" fmla="*/ 740188 w 1605470"/>
              <a:gd name="connsiteY93" fmla="*/ 3536883 h 6858000"/>
              <a:gd name="connsiteX94" fmla="*/ 747726 w 1605470"/>
              <a:gd name="connsiteY94" fmla="*/ 3435652 h 6858000"/>
              <a:gd name="connsiteX95" fmla="*/ 749397 w 1605470"/>
              <a:gd name="connsiteY95" fmla="*/ 3307769 h 6858000"/>
              <a:gd name="connsiteX96" fmla="*/ 766960 w 1605470"/>
              <a:gd name="connsiteY96" fmla="*/ 3250522 h 6858000"/>
              <a:gd name="connsiteX97" fmla="*/ 767385 w 1605470"/>
              <a:gd name="connsiteY97" fmla="*/ 3229163 h 6858000"/>
              <a:gd name="connsiteX98" fmla="*/ 769208 w 1605470"/>
              <a:gd name="connsiteY98" fmla="*/ 3217217 h 6858000"/>
              <a:gd name="connsiteX99" fmla="*/ 756043 w 1605470"/>
              <a:gd name="connsiteY99" fmla="*/ 3183755 h 6858000"/>
              <a:gd name="connsiteX100" fmla="*/ 756544 w 1605470"/>
              <a:gd name="connsiteY100" fmla="*/ 3178642 h 6858000"/>
              <a:gd name="connsiteX101" fmla="*/ 744144 w 1605470"/>
              <a:gd name="connsiteY101" fmla="*/ 3158586 h 6858000"/>
              <a:gd name="connsiteX102" fmla="*/ 729329 w 1605470"/>
              <a:gd name="connsiteY102" fmla="*/ 3129034 h 6858000"/>
              <a:gd name="connsiteX103" fmla="*/ 729994 w 1605470"/>
              <a:gd name="connsiteY103" fmla="*/ 3126682 h 6858000"/>
              <a:gd name="connsiteX104" fmla="*/ 720862 w 1605470"/>
              <a:gd name="connsiteY104" fmla="*/ 3114519 h 6858000"/>
              <a:gd name="connsiteX105" fmla="*/ 707471 w 1605470"/>
              <a:gd name="connsiteY105" fmla="*/ 3106272 h 6858000"/>
              <a:gd name="connsiteX106" fmla="*/ 680201 w 1605470"/>
              <a:gd name="connsiteY106" fmla="*/ 2958185 h 6858000"/>
              <a:gd name="connsiteX107" fmla="*/ 622815 w 1605470"/>
              <a:gd name="connsiteY107" fmla="*/ 2762989 h 6858000"/>
              <a:gd name="connsiteX108" fmla="*/ 571733 w 1605470"/>
              <a:gd name="connsiteY108" fmla="*/ 2554718 h 6858000"/>
              <a:gd name="connsiteX109" fmla="*/ 551827 w 1605470"/>
              <a:gd name="connsiteY109" fmla="*/ 2485734 h 6858000"/>
              <a:gd name="connsiteX110" fmla="*/ 542550 w 1605470"/>
              <a:gd name="connsiteY110" fmla="*/ 2447068 h 6858000"/>
              <a:gd name="connsiteX111" fmla="*/ 529511 w 1605470"/>
              <a:gd name="connsiteY111" fmla="*/ 2425819 h 6858000"/>
              <a:gd name="connsiteX112" fmla="*/ 535510 w 1605470"/>
              <a:gd name="connsiteY112" fmla="*/ 2402874 h 6858000"/>
              <a:gd name="connsiteX113" fmla="*/ 538122 w 1605470"/>
              <a:gd name="connsiteY113" fmla="*/ 2381443 h 6858000"/>
              <a:gd name="connsiteX114" fmla="*/ 514451 w 1605470"/>
              <a:gd name="connsiteY114" fmla="*/ 2261920 h 6858000"/>
              <a:gd name="connsiteX115" fmla="*/ 504338 w 1605470"/>
              <a:gd name="connsiteY115" fmla="*/ 2195378 h 6858000"/>
              <a:gd name="connsiteX116" fmla="*/ 488555 w 1605470"/>
              <a:gd name="connsiteY116" fmla="*/ 2155135 h 6858000"/>
              <a:gd name="connsiteX117" fmla="*/ 486013 w 1605470"/>
              <a:gd name="connsiteY117" fmla="*/ 2118008 h 6858000"/>
              <a:gd name="connsiteX118" fmla="*/ 487006 w 1605470"/>
              <a:gd name="connsiteY118" fmla="*/ 2050531 h 6858000"/>
              <a:gd name="connsiteX119" fmla="*/ 478812 w 1605470"/>
              <a:gd name="connsiteY119" fmla="*/ 1963269 h 6858000"/>
              <a:gd name="connsiteX120" fmla="*/ 459990 w 1605470"/>
              <a:gd name="connsiteY120" fmla="*/ 1906352 h 6858000"/>
              <a:gd name="connsiteX121" fmla="*/ 436547 w 1605470"/>
              <a:gd name="connsiteY121" fmla="*/ 1861531 h 6858000"/>
              <a:gd name="connsiteX122" fmla="*/ 390346 w 1605470"/>
              <a:gd name="connsiteY122" fmla="*/ 1732919 h 6858000"/>
              <a:gd name="connsiteX123" fmla="*/ 362657 w 1605470"/>
              <a:gd name="connsiteY123" fmla="*/ 1663540 h 6858000"/>
              <a:gd name="connsiteX124" fmla="*/ 361783 w 1605470"/>
              <a:gd name="connsiteY124" fmla="*/ 1615777 h 6858000"/>
              <a:gd name="connsiteX125" fmla="*/ 342578 w 1605470"/>
              <a:gd name="connsiteY125" fmla="*/ 1563678 h 6858000"/>
              <a:gd name="connsiteX126" fmla="*/ 355658 w 1605470"/>
              <a:gd name="connsiteY126" fmla="*/ 1519474 h 6858000"/>
              <a:gd name="connsiteX127" fmla="*/ 348400 w 1605470"/>
              <a:gd name="connsiteY127" fmla="*/ 1477995 h 6858000"/>
              <a:gd name="connsiteX128" fmla="*/ 334485 w 1605470"/>
              <a:gd name="connsiteY128" fmla="*/ 1373769 h 6858000"/>
              <a:gd name="connsiteX129" fmla="*/ 342792 w 1605470"/>
              <a:gd name="connsiteY129" fmla="*/ 1307086 h 6858000"/>
              <a:gd name="connsiteX130" fmla="*/ 343980 w 1605470"/>
              <a:gd name="connsiteY130" fmla="*/ 1189033 h 6858000"/>
              <a:gd name="connsiteX131" fmla="*/ 348665 w 1605470"/>
              <a:gd name="connsiteY131" fmla="*/ 1168288 h 6858000"/>
              <a:gd name="connsiteX132" fmla="*/ 340947 w 1605470"/>
              <a:gd name="connsiteY132" fmla="*/ 1142577 h 6858000"/>
              <a:gd name="connsiteX133" fmla="*/ 330253 w 1605470"/>
              <a:gd name="connsiteY133" fmla="*/ 1088484 h 6858000"/>
              <a:gd name="connsiteX134" fmla="*/ 318989 w 1605470"/>
              <a:gd name="connsiteY134" fmla="*/ 1016103 h 6858000"/>
              <a:gd name="connsiteX135" fmla="*/ 320445 w 1605470"/>
              <a:gd name="connsiteY135" fmla="*/ 932283 h 6858000"/>
              <a:gd name="connsiteX136" fmla="*/ 322681 w 1605470"/>
              <a:gd name="connsiteY136" fmla="*/ 915925 h 6858000"/>
              <a:gd name="connsiteX137" fmla="*/ 315310 w 1605470"/>
              <a:gd name="connsiteY137" fmla="*/ 896999 h 6858000"/>
              <a:gd name="connsiteX138" fmla="*/ 284718 w 1605470"/>
              <a:gd name="connsiteY138" fmla="*/ 821517 h 6858000"/>
              <a:gd name="connsiteX139" fmla="*/ 263668 w 1605470"/>
              <a:gd name="connsiteY139" fmla="*/ 751353 h 6858000"/>
              <a:gd name="connsiteX140" fmla="*/ 263226 w 1605470"/>
              <a:gd name="connsiteY140" fmla="*/ 721230 h 6858000"/>
              <a:gd name="connsiteX141" fmla="*/ 248897 w 1605470"/>
              <a:gd name="connsiteY141" fmla="*/ 681659 h 6858000"/>
              <a:gd name="connsiteX142" fmla="*/ 234316 w 1605470"/>
              <a:gd name="connsiteY142" fmla="*/ 635218 h 6858000"/>
              <a:gd name="connsiteX143" fmla="*/ 239327 w 1605470"/>
              <a:gd name="connsiteY143" fmla="*/ 613763 h 6858000"/>
              <a:gd name="connsiteX144" fmla="*/ 225269 w 1605470"/>
              <a:gd name="connsiteY144" fmla="*/ 598582 h 6858000"/>
              <a:gd name="connsiteX145" fmla="*/ 224950 w 1605470"/>
              <a:gd name="connsiteY145" fmla="*/ 576846 h 6858000"/>
              <a:gd name="connsiteX146" fmla="*/ 204576 w 1605470"/>
              <a:gd name="connsiteY146" fmla="*/ 530055 h 6858000"/>
              <a:gd name="connsiteX147" fmla="*/ 219064 w 1605470"/>
              <a:gd name="connsiteY147" fmla="*/ 469651 h 6858000"/>
              <a:gd name="connsiteX148" fmla="*/ 195012 w 1605470"/>
              <a:gd name="connsiteY148" fmla="*/ 448559 h 6858000"/>
              <a:gd name="connsiteX149" fmla="*/ 201434 w 1605470"/>
              <a:gd name="connsiteY149" fmla="*/ 441529 h 6858000"/>
              <a:gd name="connsiteX150" fmla="*/ 200655 w 1605470"/>
              <a:gd name="connsiteY150" fmla="*/ 428927 h 6858000"/>
              <a:gd name="connsiteX151" fmla="*/ 190059 w 1605470"/>
              <a:gd name="connsiteY151" fmla="*/ 430161 h 6858000"/>
              <a:gd name="connsiteX152" fmla="*/ 167079 w 1605470"/>
              <a:gd name="connsiteY152" fmla="*/ 367211 h 6858000"/>
              <a:gd name="connsiteX153" fmla="*/ 124571 w 1605470"/>
              <a:gd name="connsiteY153" fmla="*/ 302178 h 6858000"/>
              <a:gd name="connsiteX154" fmla="*/ 103243 w 1605470"/>
              <a:gd name="connsiteY154" fmla="*/ 211375 h 6858000"/>
              <a:gd name="connsiteX155" fmla="*/ 94571 w 1605470"/>
              <a:gd name="connsiteY155" fmla="*/ 184179 h 6858000"/>
              <a:gd name="connsiteX156" fmla="*/ 13437 w 1605470"/>
              <a:gd name="connsiteY156" fmla="*/ 19287 h 6858000"/>
              <a:gd name="connsiteX157" fmla="*/ 0 w 1605470"/>
              <a:gd name="connsiteY157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219064 w 1605470"/>
              <a:gd name="connsiteY146" fmla="*/ 469651 h 6858000"/>
              <a:gd name="connsiteX147" fmla="*/ 195012 w 1605470"/>
              <a:gd name="connsiteY147" fmla="*/ 448559 h 6858000"/>
              <a:gd name="connsiteX148" fmla="*/ 201434 w 1605470"/>
              <a:gd name="connsiteY148" fmla="*/ 441529 h 6858000"/>
              <a:gd name="connsiteX149" fmla="*/ 200655 w 1605470"/>
              <a:gd name="connsiteY149" fmla="*/ 428927 h 6858000"/>
              <a:gd name="connsiteX150" fmla="*/ 190059 w 1605470"/>
              <a:gd name="connsiteY150" fmla="*/ 430161 h 6858000"/>
              <a:gd name="connsiteX151" fmla="*/ 167079 w 1605470"/>
              <a:gd name="connsiteY151" fmla="*/ 367211 h 6858000"/>
              <a:gd name="connsiteX152" fmla="*/ 124571 w 1605470"/>
              <a:gd name="connsiteY152" fmla="*/ 302178 h 6858000"/>
              <a:gd name="connsiteX153" fmla="*/ 103243 w 1605470"/>
              <a:gd name="connsiteY153" fmla="*/ 211375 h 6858000"/>
              <a:gd name="connsiteX154" fmla="*/ 94571 w 1605470"/>
              <a:gd name="connsiteY154" fmla="*/ 184179 h 6858000"/>
              <a:gd name="connsiteX155" fmla="*/ 13437 w 1605470"/>
              <a:gd name="connsiteY155" fmla="*/ 19287 h 6858000"/>
              <a:gd name="connsiteX156" fmla="*/ 0 w 1605470"/>
              <a:gd name="connsiteY156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195012 w 1605470"/>
              <a:gd name="connsiteY146" fmla="*/ 448559 h 6858000"/>
              <a:gd name="connsiteX147" fmla="*/ 201434 w 1605470"/>
              <a:gd name="connsiteY147" fmla="*/ 441529 h 6858000"/>
              <a:gd name="connsiteX148" fmla="*/ 200655 w 1605470"/>
              <a:gd name="connsiteY148" fmla="*/ 428927 h 6858000"/>
              <a:gd name="connsiteX149" fmla="*/ 190059 w 1605470"/>
              <a:gd name="connsiteY149" fmla="*/ 430161 h 6858000"/>
              <a:gd name="connsiteX150" fmla="*/ 167079 w 1605470"/>
              <a:gd name="connsiteY150" fmla="*/ 367211 h 6858000"/>
              <a:gd name="connsiteX151" fmla="*/ 124571 w 1605470"/>
              <a:gd name="connsiteY151" fmla="*/ 302178 h 6858000"/>
              <a:gd name="connsiteX152" fmla="*/ 103243 w 1605470"/>
              <a:gd name="connsiteY152" fmla="*/ 211375 h 6858000"/>
              <a:gd name="connsiteX153" fmla="*/ 94571 w 1605470"/>
              <a:gd name="connsiteY153" fmla="*/ 184179 h 6858000"/>
              <a:gd name="connsiteX154" fmla="*/ 13437 w 1605470"/>
              <a:gd name="connsiteY154" fmla="*/ 19287 h 6858000"/>
              <a:gd name="connsiteX155" fmla="*/ 0 w 1605470"/>
              <a:gd name="connsiteY155" fmla="*/ 0 h 6858000"/>
              <a:gd name="connsiteX0" fmla="*/ 0 w 1605470"/>
              <a:gd name="connsiteY0" fmla="*/ 0 h 6858000"/>
              <a:gd name="connsiteX1" fmla="*/ 1605470 w 1605470"/>
              <a:gd name="connsiteY1" fmla="*/ 0 h 6858000"/>
              <a:gd name="connsiteX2" fmla="*/ 1605470 w 1605470"/>
              <a:gd name="connsiteY2" fmla="*/ 6858000 h 6858000"/>
              <a:gd name="connsiteX3" fmla="*/ 154105 w 1605470"/>
              <a:gd name="connsiteY3" fmla="*/ 6858000 h 6858000"/>
              <a:gd name="connsiteX4" fmla="*/ 154246 w 1605470"/>
              <a:gd name="connsiteY4" fmla="*/ 6857735 h 6858000"/>
              <a:gd name="connsiteX5" fmla="*/ 166295 w 1605470"/>
              <a:gd name="connsiteY5" fmla="*/ 6809549 h 6858000"/>
              <a:gd name="connsiteX6" fmla="*/ 198506 w 1605470"/>
              <a:gd name="connsiteY6" fmla="*/ 6715115 h 6858000"/>
              <a:gd name="connsiteX7" fmla="*/ 208357 w 1605470"/>
              <a:gd name="connsiteY7" fmla="*/ 6680170 h 6858000"/>
              <a:gd name="connsiteX8" fmla="*/ 233907 w 1605470"/>
              <a:gd name="connsiteY8" fmla="*/ 6621207 h 6858000"/>
              <a:gd name="connsiteX9" fmla="*/ 250564 w 1605470"/>
              <a:gd name="connsiteY9" fmla="*/ 6596265 h 6858000"/>
              <a:gd name="connsiteX10" fmla="*/ 250443 w 1605470"/>
              <a:gd name="connsiteY10" fmla="*/ 6594818 h 6858000"/>
              <a:gd name="connsiteX11" fmla="*/ 254688 w 1605470"/>
              <a:gd name="connsiteY11" fmla="*/ 6593735 h 6858000"/>
              <a:gd name="connsiteX12" fmla="*/ 257885 w 1605470"/>
              <a:gd name="connsiteY12" fmla="*/ 6589172 h 6858000"/>
              <a:gd name="connsiteX13" fmla="*/ 261179 w 1605470"/>
              <a:gd name="connsiteY13" fmla="*/ 6574442 h 6858000"/>
              <a:gd name="connsiteX14" fmla="*/ 261519 w 1605470"/>
              <a:gd name="connsiteY14" fmla="*/ 6568530 h 6858000"/>
              <a:gd name="connsiteX15" fmla="*/ 263928 w 1605470"/>
              <a:gd name="connsiteY15" fmla="*/ 6560674 h 6858000"/>
              <a:gd name="connsiteX16" fmla="*/ 264273 w 1605470"/>
              <a:gd name="connsiteY16" fmla="*/ 6560598 h 6858000"/>
              <a:gd name="connsiteX17" fmla="*/ 265970 w 1605470"/>
              <a:gd name="connsiteY17" fmla="*/ 6553006 h 6858000"/>
              <a:gd name="connsiteX18" fmla="*/ 270666 w 1605470"/>
              <a:gd name="connsiteY18" fmla="*/ 6514360 h 6858000"/>
              <a:gd name="connsiteX19" fmla="*/ 312320 w 1605470"/>
              <a:gd name="connsiteY19" fmla="*/ 6478062 h 6858000"/>
              <a:gd name="connsiteX20" fmla="*/ 323009 w 1605470"/>
              <a:gd name="connsiteY20" fmla="*/ 6460325 h 6858000"/>
              <a:gd name="connsiteX21" fmla="*/ 330242 w 1605470"/>
              <a:gd name="connsiteY21" fmla="*/ 6451488 h 6858000"/>
              <a:gd name="connsiteX22" fmla="*/ 331677 w 1605470"/>
              <a:gd name="connsiteY22" fmla="*/ 6451348 h 6858000"/>
              <a:gd name="connsiteX23" fmla="*/ 336035 w 1605470"/>
              <a:gd name="connsiteY23" fmla="*/ 6414240 h 6858000"/>
              <a:gd name="connsiteX24" fmla="*/ 338911 w 1605470"/>
              <a:gd name="connsiteY24" fmla="*/ 6410269 h 6858000"/>
              <a:gd name="connsiteX25" fmla="*/ 338811 w 1605470"/>
              <a:gd name="connsiteY25" fmla="*/ 6384857 h 6858000"/>
              <a:gd name="connsiteX26" fmla="*/ 340328 w 1605470"/>
              <a:gd name="connsiteY26" fmla="*/ 6372381 h 6858000"/>
              <a:gd name="connsiteX27" fmla="*/ 337522 w 1605470"/>
              <a:gd name="connsiteY27" fmla="*/ 6367510 h 6858000"/>
              <a:gd name="connsiteX28" fmla="*/ 341402 w 1605470"/>
              <a:gd name="connsiteY28" fmla="*/ 6349778 h 6858000"/>
              <a:gd name="connsiteX29" fmla="*/ 343067 w 1605470"/>
              <a:gd name="connsiteY29" fmla="*/ 6348250 h 6858000"/>
              <a:gd name="connsiteX30" fmla="*/ 359101 w 1605470"/>
              <a:gd name="connsiteY30" fmla="*/ 6281972 h 6858000"/>
              <a:gd name="connsiteX31" fmla="*/ 369864 w 1605470"/>
              <a:gd name="connsiteY31" fmla="*/ 6211940 h 6858000"/>
              <a:gd name="connsiteX32" fmla="*/ 411359 w 1605470"/>
              <a:gd name="connsiteY32" fmla="*/ 6113913 h 6858000"/>
              <a:gd name="connsiteX33" fmla="*/ 415652 w 1605470"/>
              <a:gd name="connsiteY33" fmla="*/ 6028119 h 6858000"/>
              <a:gd name="connsiteX34" fmla="*/ 442432 w 1605470"/>
              <a:gd name="connsiteY34" fmla="*/ 5934687 h 6858000"/>
              <a:gd name="connsiteX35" fmla="*/ 476444 w 1605470"/>
              <a:gd name="connsiteY35" fmla="*/ 5765594 h 6858000"/>
              <a:gd name="connsiteX36" fmla="*/ 508280 w 1605470"/>
              <a:gd name="connsiteY36" fmla="*/ 5693685 h 6858000"/>
              <a:gd name="connsiteX37" fmla="*/ 528335 w 1605470"/>
              <a:gd name="connsiteY37" fmla="*/ 5665173 h 6858000"/>
              <a:gd name="connsiteX38" fmla="*/ 562052 w 1605470"/>
              <a:gd name="connsiteY38" fmla="*/ 5563435 h 6858000"/>
              <a:gd name="connsiteX39" fmla="*/ 591557 w 1605470"/>
              <a:gd name="connsiteY39" fmla="*/ 5476393 h 6858000"/>
              <a:gd name="connsiteX40" fmla="*/ 622750 w 1605470"/>
              <a:gd name="connsiteY40" fmla="*/ 5396260 h 6858000"/>
              <a:gd name="connsiteX41" fmla="*/ 638731 w 1605470"/>
              <a:gd name="connsiteY41" fmla="*/ 5330009 h 6858000"/>
              <a:gd name="connsiteX42" fmla="*/ 672224 w 1605470"/>
              <a:gd name="connsiteY42" fmla="*/ 5273739 h 6858000"/>
              <a:gd name="connsiteX43" fmla="*/ 681823 w 1605470"/>
              <a:gd name="connsiteY43" fmla="*/ 5241779 h 6858000"/>
              <a:gd name="connsiteX44" fmla="*/ 693049 w 1605470"/>
              <a:gd name="connsiteY44" fmla="*/ 5225268 h 6858000"/>
              <a:gd name="connsiteX45" fmla="*/ 694069 w 1605470"/>
              <a:gd name="connsiteY45" fmla="*/ 5217684 h 6858000"/>
              <a:gd name="connsiteX46" fmla="*/ 701410 w 1605470"/>
              <a:gd name="connsiteY46" fmla="*/ 5193377 h 6858000"/>
              <a:gd name="connsiteX47" fmla="*/ 704713 w 1605470"/>
              <a:gd name="connsiteY47" fmla="*/ 5179288 h 6858000"/>
              <a:gd name="connsiteX48" fmla="*/ 705697 w 1605470"/>
              <a:gd name="connsiteY48" fmla="*/ 5173621 h 6858000"/>
              <a:gd name="connsiteX49" fmla="*/ 701331 w 1605470"/>
              <a:gd name="connsiteY49" fmla="*/ 5159961 h 6858000"/>
              <a:gd name="connsiteX50" fmla="*/ 708008 w 1605470"/>
              <a:gd name="connsiteY50" fmla="*/ 5144295 h 6858000"/>
              <a:gd name="connsiteX51" fmla="*/ 704941 w 1605470"/>
              <a:gd name="connsiteY51" fmla="*/ 5125185 h 6858000"/>
              <a:gd name="connsiteX52" fmla="*/ 711771 w 1605470"/>
              <a:gd name="connsiteY52" fmla="*/ 5121884 h 6858000"/>
              <a:gd name="connsiteX53" fmla="*/ 718807 w 1605470"/>
              <a:gd name="connsiteY53" fmla="*/ 5067850 h 6858000"/>
              <a:gd name="connsiteX54" fmla="*/ 721538 w 1605470"/>
              <a:gd name="connsiteY54" fmla="*/ 5060861 h 6858000"/>
              <a:gd name="connsiteX55" fmla="*/ 718242 w 1605470"/>
              <a:gd name="connsiteY55" fmla="*/ 5034192 h 6858000"/>
              <a:gd name="connsiteX56" fmla="*/ 719796 w 1605470"/>
              <a:gd name="connsiteY56" fmla="*/ 4993030 h 6858000"/>
              <a:gd name="connsiteX57" fmla="*/ 726705 w 1605470"/>
              <a:gd name="connsiteY57" fmla="*/ 4946844 h 6858000"/>
              <a:gd name="connsiteX58" fmla="*/ 722561 w 1605470"/>
              <a:gd name="connsiteY58" fmla="*/ 4932692 h 6858000"/>
              <a:gd name="connsiteX59" fmla="*/ 737964 w 1605470"/>
              <a:gd name="connsiteY59" fmla="*/ 4858827 h 6858000"/>
              <a:gd name="connsiteX60" fmla="*/ 732118 w 1605470"/>
              <a:gd name="connsiteY60" fmla="*/ 4801535 h 6858000"/>
              <a:gd name="connsiteX61" fmla="*/ 739787 w 1605470"/>
              <a:gd name="connsiteY61" fmla="*/ 4797794 h 6858000"/>
              <a:gd name="connsiteX62" fmla="*/ 741081 w 1605470"/>
              <a:gd name="connsiteY62" fmla="*/ 4784526 h 6858000"/>
              <a:gd name="connsiteX63" fmla="*/ 742865 w 1605470"/>
              <a:gd name="connsiteY63" fmla="*/ 4781211 h 6858000"/>
              <a:gd name="connsiteX64" fmla="*/ 751652 w 1605470"/>
              <a:gd name="connsiteY64" fmla="*/ 4761984 h 6858000"/>
              <a:gd name="connsiteX65" fmla="*/ 747700 w 1605470"/>
              <a:gd name="connsiteY65" fmla="*/ 4690749 h 6858000"/>
              <a:gd name="connsiteX66" fmla="*/ 743180 w 1605470"/>
              <a:gd name="connsiteY66" fmla="*/ 4584173 h 6858000"/>
              <a:gd name="connsiteX67" fmla="*/ 738263 w 1605470"/>
              <a:gd name="connsiteY67" fmla="*/ 4444346 h 6858000"/>
              <a:gd name="connsiteX68" fmla="*/ 734828 w 1605470"/>
              <a:gd name="connsiteY68" fmla="*/ 4375228 h 6858000"/>
              <a:gd name="connsiteX69" fmla="*/ 715481 w 1605470"/>
              <a:gd name="connsiteY69" fmla="*/ 4214165 h 6858000"/>
              <a:gd name="connsiteX70" fmla="*/ 719554 w 1605470"/>
              <a:gd name="connsiteY70" fmla="*/ 4090296 h 6858000"/>
              <a:gd name="connsiteX71" fmla="*/ 704810 w 1605470"/>
              <a:gd name="connsiteY71" fmla="*/ 4033999 h 6858000"/>
              <a:gd name="connsiteX72" fmla="*/ 705959 w 1605470"/>
              <a:gd name="connsiteY72" fmla="*/ 4031933 h 6858000"/>
              <a:gd name="connsiteX73" fmla="*/ 704535 w 1605470"/>
              <a:gd name="connsiteY73" fmla="*/ 4013953 h 6858000"/>
              <a:gd name="connsiteX74" fmla="*/ 690830 w 1605470"/>
              <a:gd name="connsiteY74" fmla="*/ 3974753 h 6858000"/>
              <a:gd name="connsiteX75" fmla="*/ 692428 w 1605470"/>
              <a:gd name="connsiteY75" fmla="*/ 3969950 h 6858000"/>
              <a:gd name="connsiteX76" fmla="*/ 685850 w 1605470"/>
              <a:gd name="connsiteY76" fmla="*/ 3933779 h 6858000"/>
              <a:gd name="connsiteX77" fmla="*/ 687181 w 1605470"/>
              <a:gd name="connsiteY77" fmla="*/ 3933093 h 6858000"/>
              <a:gd name="connsiteX78" fmla="*/ 691535 w 1605470"/>
              <a:gd name="connsiteY78" fmla="*/ 3922082 h 6858000"/>
              <a:gd name="connsiteX79" fmla="*/ 696613 w 1605470"/>
              <a:gd name="connsiteY79" fmla="*/ 3901461 h 6858000"/>
              <a:gd name="connsiteX80" fmla="*/ 719207 w 1605470"/>
              <a:gd name="connsiteY80" fmla="*/ 3813873 h 6858000"/>
              <a:gd name="connsiteX81" fmla="*/ 718632 w 1605470"/>
              <a:gd name="connsiteY81" fmla="*/ 3806161 h 6858000"/>
              <a:gd name="connsiteX82" fmla="*/ 718939 w 1605470"/>
              <a:gd name="connsiteY82" fmla="*/ 3805957 h 6858000"/>
              <a:gd name="connsiteX83" fmla="*/ 718966 w 1605470"/>
              <a:gd name="connsiteY83" fmla="*/ 3797724 h 6858000"/>
              <a:gd name="connsiteX84" fmla="*/ 717581 w 1605470"/>
              <a:gd name="connsiteY84" fmla="*/ 3792098 h 6858000"/>
              <a:gd name="connsiteX85" fmla="*/ 716465 w 1605470"/>
              <a:gd name="connsiteY85" fmla="*/ 3777135 h 6858000"/>
              <a:gd name="connsiteX86" fmla="*/ 718198 w 1605470"/>
              <a:gd name="connsiteY86" fmla="*/ 3771656 h 6858000"/>
              <a:gd name="connsiteX87" fmla="*/ 721941 w 1605470"/>
              <a:gd name="connsiteY87" fmla="*/ 3769007 h 6858000"/>
              <a:gd name="connsiteX88" fmla="*/ 721407 w 1605470"/>
              <a:gd name="connsiteY88" fmla="*/ 3767709 h 6858000"/>
              <a:gd name="connsiteX89" fmla="*/ 730103 w 1605470"/>
              <a:gd name="connsiteY89" fmla="*/ 3738082 h 6858000"/>
              <a:gd name="connsiteX90" fmla="*/ 737449 w 1605470"/>
              <a:gd name="connsiteY90" fmla="*/ 3673397 h 6858000"/>
              <a:gd name="connsiteX91" fmla="*/ 736745 w 1605470"/>
              <a:gd name="connsiteY91" fmla="*/ 3637109 h 6858000"/>
              <a:gd name="connsiteX92" fmla="*/ 740188 w 1605470"/>
              <a:gd name="connsiteY92" fmla="*/ 3536883 h 6858000"/>
              <a:gd name="connsiteX93" fmla="*/ 747726 w 1605470"/>
              <a:gd name="connsiteY93" fmla="*/ 3435652 h 6858000"/>
              <a:gd name="connsiteX94" fmla="*/ 749397 w 1605470"/>
              <a:gd name="connsiteY94" fmla="*/ 3307769 h 6858000"/>
              <a:gd name="connsiteX95" fmla="*/ 766960 w 1605470"/>
              <a:gd name="connsiteY95" fmla="*/ 3250522 h 6858000"/>
              <a:gd name="connsiteX96" fmla="*/ 767385 w 1605470"/>
              <a:gd name="connsiteY96" fmla="*/ 3229163 h 6858000"/>
              <a:gd name="connsiteX97" fmla="*/ 769208 w 1605470"/>
              <a:gd name="connsiteY97" fmla="*/ 3217217 h 6858000"/>
              <a:gd name="connsiteX98" fmla="*/ 756043 w 1605470"/>
              <a:gd name="connsiteY98" fmla="*/ 3183755 h 6858000"/>
              <a:gd name="connsiteX99" fmla="*/ 756544 w 1605470"/>
              <a:gd name="connsiteY99" fmla="*/ 3178642 h 6858000"/>
              <a:gd name="connsiteX100" fmla="*/ 744144 w 1605470"/>
              <a:gd name="connsiteY100" fmla="*/ 3158586 h 6858000"/>
              <a:gd name="connsiteX101" fmla="*/ 729329 w 1605470"/>
              <a:gd name="connsiteY101" fmla="*/ 3129034 h 6858000"/>
              <a:gd name="connsiteX102" fmla="*/ 729994 w 1605470"/>
              <a:gd name="connsiteY102" fmla="*/ 3126682 h 6858000"/>
              <a:gd name="connsiteX103" fmla="*/ 720862 w 1605470"/>
              <a:gd name="connsiteY103" fmla="*/ 3114519 h 6858000"/>
              <a:gd name="connsiteX104" fmla="*/ 707471 w 1605470"/>
              <a:gd name="connsiteY104" fmla="*/ 3106272 h 6858000"/>
              <a:gd name="connsiteX105" fmla="*/ 680201 w 1605470"/>
              <a:gd name="connsiteY105" fmla="*/ 2958185 h 6858000"/>
              <a:gd name="connsiteX106" fmla="*/ 622815 w 1605470"/>
              <a:gd name="connsiteY106" fmla="*/ 2762989 h 6858000"/>
              <a:gd name="connsiteX107" fmla="*/ 571733 w 1605470"/>
              <a:gd name="connsiteY107" fmla="*/ 2554718 h 6858000"/>
              <a:gd name="connsiteX108" fmla="*/ 551827 w 1605470"/>
              <a:gd name="connsiteY108" fmla="*/ 2485734 h 6858000"/>
              <a:gd name="connsiteX109" fmla="*/ 542550 w 1605470"/>
              <a:gd name="connsiteY109" fmla="*/ 2447068 h 6858000"/>
              <a:gd name="connsiteX110" fmla="*/ 529511 w 1605470"/>
              <a:gd name="connsiteY110" fmla="*/ 2425819 h 6858000"/>
              <a:gd name="connsiteX111" fmla="*/ 535510 w 1605470"/>
              <a:gd name="connsiteY111" fmla="*/ 2402874 h 6858000"/>
              <a:gd name="connsiteX112" fmla="*/ 538122 w 1605470"/>
              <a:gd name="connsiteY112" fmla="*/ 2381443 h 6858000"/>
              <a:gd name="connsiteX113" fmla="*/ 514451 w 1605470"/>
              <a:gd name="connsiteY113" fmla="*/ 2261920 h 6858000"/>
              <a:gd name="connsiteX114" fmla="*/ 504338 w 1605470"/>
              <a:gd name="connsiteY114" fmla="*/ 2195378 h 6858000"/>
              <a:gd name="connsiteX115" fmla="*/ 488555 w 1605470"/>
              <a:gd name="connsiteY115" fmla="*/ 2155135 h 6858000"/>
              <a:gd name="connsiteX116" fmla="*/ 486013 w 1605470"/>
              <a:gd name="connsiteY116" fmla="*/ 2118008 h 6858000"/>
              <a:gd name="connsiteX117" fmla="*/ 487006 w 1605470"/>
              <a:gd name="connsiteY117" fmla="*/ 2050531 h 6858000"/>
              <a:gd name="connsiteX118" fmla="*/ 478812 w 1605470"/>
              <a:gd name="connsiteY118" fmla="*/ 1963269 h 6858000"/>
              <a:gd name="connsiteX119" fmla="*/ 459990 w 1605470"/>
              <a:gd name="connsiteY119" fmla="*/ 1906352 h 6858000"/>
              <a:gd name="connsiteX120" fmla="*/ 436547 w 1605470"/>
              <a:gd name="connsiteY120" fmla="*/ 1861531 h 6858000"/>
              <a:gd name="connsiteX121" fmla="*/ 390346 w 1605470"/>
              <a:gd name="connsiteY121" fmla="*/ 1732919 h 6858000"/>
              <a:gd name="connsiteX122" fmla="*/ 362657 w 1605470"/>
              <a:gd name="connsiteY122" fmla="*/ 1663540 h 6858000"/>
              <a:gd name="connsiteX123" fmla="*/ 361783 w 1605470"/>
              <a:gd name="connsiteY123" fmla="*/ 1615777 h 6858000"/>
              <a:gd name="connsiteX124" fmla="*/ 342578 w 1605470"/>
              <a:gd name="connsiteY124" fmla="*/ 1563678 h 6858000"/>
              <a:gd name="connsiteX125" fmla="*/ 355658 w 1605470"/>
              <a:gd name="connsiteY125" fmla="*/ 1519474 h 6858000"/>
              <a:gd name="connsiteX126" fmla="*/ 348400 w 1605470"/>
              <a:gd name="connsiteY126" fmla="*/ 1477995 h 6858000"/>
              <a:gd name="connsiteX127" fmla="*/ 334485 w 1605470"/>
              <a:gd name="connsiteY127" fmla="*/ 1373769 h 6858000"/>
              <a:gd name="connsiteX128" fmla="*/ 342792 w 1605470"/>
              <a:gd name="connsiteY128" fmla="*/ 1307086 h 6858000"/>
              <a:gd name="connsiteX129" fmla="*/ 343980 w 1605470"/>
              <a:gd name="connsiteY129" fmla="*/ 1189033 h 6858000"/>
              <a:gd name="connsiteX130" fmla="*/ 348665 w 1605470"/>
              <a:gd name="connsiteY130" fmla="*/ 1168288 h 6858000"/>
              <a:gd name="connsiteX131" fmla="*/ 340947 w 1605470"/>
              <a:gd name="connsiteY131" fmla="*/ 1142577 h 6858000"/>
              <a:gd name="connsiteX132" fmla="*/ 330253 w 1605470"/>
              <a:gd name="connsiteY132" fmla="*/ 1088484 h 6858000"/>
              <a:gd name="connsiteX133" fmla="*/ 318989 w 1605470"/>
              <a:gd name="connsiteY133" fmla="*/ 1016103 h 6858000"/>
              <a:gd name="connsiteX134" fmla="*/ 320445 w 1605470"/>
              <a:gd name="connsiteY134" fmla="*/ 932283 h 6858000"/>
              <a:gd name="connsiteX135" fmla="*/ 322681 w 1605470"/>
              <a:gd name="connsiteY135" fmla="*/ 915925 h 6858000"/>
              <a:gd name="connsiteX136" fmla="*/ 315310 w 1605470"/>
              <a:gd name="connsiteY136" fmla="*/ 896999 h 6858000"/>
              <a:gd name="connsiteX137" fmla="*/ 284718 w 1605470"/>
              <a:gd name="connsiteY137" fmla="*/ 821517 h 6858000"/>
              <a:gd name="connsiteX138" fmla="*/ 263668 w 1605470"/>
              <a:gd name="connsiteY138" fmla="*/ 751353 h 6858000"/>
              <a:gd name="connsiteX139" fmla="*/ 263226 w 1605470"/>
              <a:gd name="connsiteY139" fmla="*/ 721230 h 6858000"/>
              <a:gd name="connsiteX140" fmla="*/ 248897 w 1605470"/>
              <a:gd name="connsiteY140" fmla="*/ 681659 h 6858000"/>
              <a:gd name="connsiteX141" fmla="*/ 234316 w 1605470"/>
              <a:gd name="connsiteY141" fmla="*/ 635218 h 6858000"/>
              <a:gd name="connsiteX142" fmla="*/ 239327 w 1605470"/>
              <a:gd name="connsiteY142" fmla="*/ 613763 h 6858000"/>
              <a:gd name="connsiteX143" fmla="*/ 225269 w 1605470"/>
              <a:gd name="connsiteY143" fmla="*/ 598582 h 6858000"/>
              <a:gd name="connsiteX144" fmla="*/ 224950 w 1605470"/>
              <a:gd name="connsiteY144" fmla="*/ 576846 h 6858000"/>
              <a:gd name="connsiteX145" fmla="*/ 204576 w 1605470"/>
              <a:gd name="connsiteY145" fmla="*/ 530055 h 6858000"/>
              <a:gd name="connsiteX146" fmla="*/ 195012 w 1605470"/>
              <a:gd name="connsiteY146" fmla="*/ 448559 h 6858000"/>
              <a:gd name="connsiteX147" fmla="*/ 201434 w 1605470"/>
              <a:gd name="connsiteY147" fmla="*/ 441529 h 6858000"/>
              <a:gd name="connsiteX148" fmla="*/ 200655 w 1605470"/>
              <a:gd name="connsiteY148" fmla="*/ 428927 h 6858000"/>
              <a:gd name="connsiteX149" fmla="*/ 190059 w 1605470"/>
              <a:gd name="connsiteY149" fmla="*/ 430161 h 6858000"/>
              <a:gd name="connsiteX150" fmla="*/ 167079 w 1605470"/>
              <a:gd name="connsiteY150" fmla="*/ 367211 h 6858000"/>
              <a:gd name="connsiteX151" fmla="*/ 124571 w 1605470"/>
              <a:gd name="connsiteY151" fmla="*/ 302178 h 6858000"/>
              <a:gd name="connsiteX152" fmla="*/ 103243 w 1605470"/>
              <a:gd name="connsiteY152" fmla="*/ 211375 h 6858000"/>
              <a:gd name="connsiteX153" fmla="*/ 94571 w 1605470"/>
              <a:gd name="connsiteY153" fmla="*/ 184179 h 6858000"/>
              <a:gd name="connsiteX154" fmla="*/ 48685 w 1605470"/>
              <a:gd name="connsiteY154" fmla="*/ 13677 h 6858000"/>
              <a:gd name="connsiteX155" fmla="*/ 0 w 1605470"/>
              <a:gd name="connsiteY155" fmla="*/ 0 h 6858000"/>
              <a:gd name="connsiteX0" fmla="*/ 48246 w 1556785"/>
              <a:gd name="connsiteY0" fmla="*/ 0 h 6858000"/>
              <a:gd name="connsiteX1" fmla="*/ 1556785 w 1556785"/>
              <a:gd name="connsiteY1" fmla="*/ 0 h 6858000"/>
              <a:gd name="connsiteX2" fmla="*/ 1556785 w 1556785"/>
              <a:gd name="connsiteY2" fmla="*/ 6858000 h 6858000"/>
              <a:gd name="connsiteX3" fmla="*/ 105420 w 1556785"/>
              <a:gd name="connsiteY3" fmla="*/ 6858000 h 6858000"/>
              <a:gd name="connsiteX4" fmla="*/ 105561 w 1556785"/>
              <a:gd name="connsiteY4" fmla="*/ 6857735 h 6858000"/>
              <a:gd name="connsiteX5" fmla="*/ 117610 w 1556785"/>
              <a:gd name="connsiteY5" fmla="*/ 6809549 h 6858000"/>
              <a:gd name="connsiteX6" fmla="*/ 149821 w 1556785"/>
              <a:gd name="connsiteY6" fmla="*/ 6715115 h 6858000"/>
              <a:gd name="connsiteX7" fmla="*/ 159672 w 1556785"/>
              <a:gd name="connsiteY7" fmla="*/ 6680170 h 6858000"/>
              <a:gd name="connsiteX8" fmla="*/ 185222 w 1556785"/>
              <a:gd name="connsiteY8" fmla="*/ 6621207 h 6858000"/>
              <a:gd name="connsiteX9" fmla="*/ 201879 w 1556785"/>
              <a:gd name="connsiteY9" fmla="*/ 6596265 h 6858000"/>
              <a:gd name="connsiteX10" fmla="*/ 201758 w 1556785"/>
              <a:gd name="connsiteY10" fmla="*/ 6594818 h 6858000"/>
              <a:gd name="connsiteX11" fmla="*/ 206003 w 1556785"/>
              <a:gd name="connsiteY11" fmla="*/ 6593735 h 6858000"/>
              <a:gd name="connsiteX12" fmla="*/ 209200 w 1556785"/>
              <a:gd name="connsiteY12" fmla="*/ 6589172 h 6858000"/>
              <a:gd name="connsiteX13" fmla="*/ 212494 w 1556785"/>
              <a:gd name="connsiteY13" fmla="*/ 6574442 h 6858000"/>
              <a:gd name="connsiteX14" fmla="*/ 212834 w 1556785"/>
              <a:gd name="connsiteY14" fmla="*/ 6568530 h 6858000"/>
              <a:gd name="connsiteX15" fmla="*/ 215243 w 1556785"/>
              <a:gd name="connsiteY15" fmla="*/ 6560674 h 6858000"/>
              <a:gd name="connsiteX16" fmla="*/ 215588 w 1556785"/>
              <a:gd name="connsiteY16" fmla="*/ 6560598 h 6858000"/>
              <a:gd name="connsiteX17" fmla="*/ 217285 w 1556785"/>
              <a:gd name="connsiteY17" fmla="*/ 6553006 h 6858000"/>
              <a:gd name="connsiteX18" fmla="*/ 221981 w 1556785"/>
              <a:gd name="connsiteY18" fmla="*/ 6514360 h 6858000"/>
              <a:gd name="connsiteX19" fmla="*/ 263635 w 1556785"/>
              <a:gd name="connsiteY19" fmla="*/ 6478062 h 6858000"/>
              <a:gd name="connsiteX20" fmla="*/ 274324 w 1556785"/>
              <a:gd name="connsiteY20" fmla="*/ 6460325 h 6858000"/>
              <a:gd name="connsiteX21" fmla="*/ 281557 w 1556785"/>
              <a:gd name="connsiteY21" fmla="*/ 6451488 h 6858000"/>
              <a:gd name="connsiteX22" fmla="*/ 282992 w 1556785"/>
              <a:gd name="connsiteY22" fmla="*/ 6451348 h 6858000"/>
              <a:gd name="connsiteX23" fmla="*/ 287350 w 1556785"/>
              <a:gd name="connsiteY23" fmla="*/ 6414240 h 6858000"/>
              <a:gd name="connsiteX24" fmla="*/ 290226 w 1556785"/>
              <a:gd name="connsiteY24" fmla="*/ 6410269 h 6858000"/>
              <a:gd name="connsiteX25" fmla="*/ 290126 w 1556785"/>
              <a:gd name="connsiteY25" fmla="*/ 6384857 h 6858000"/>
              <a:gd name="connsiteX26" fmla="*/ 291643 w 1556785"/>
              <a:gd name="connsiteY26" fmla="*/ 6372381 h 6858000"/>
              <a:gd name="connsiteX27" fmla="*/ 288837 w 1556785"/>
              <a:gd name="connsiteY27" fmla="*/ 6367510 h 6858000"/>
              <a:gd name="connsiteX28" fmla="*/ 292717 w 1556785"/>
              <a:gd name="connsiteY28" fmla="*/ 6349778 h 6858000"/>
              <a:gd name="connsiteX29" fmla="*/ 294382 w 1556785"/>
              <a:gd name="connsiteY29" fmla="*/ 6348250 h 6858000"/>
              <a:gd name="connsiteX30" fmla="*/ 310416 w 1556785"/>
              <a:gd name="connsiteY30" fmla="*/ 6281972 h 6858000"/>
              <a:gd name="connsiteX31" fmla="*/ 321179 w 1556785"/>
              <a:gd name="connsiteY31" fmla="*/ 6211940 h 6858000"/>
              <a:gd name="connsiteX32" fmla="*/ 362674 w 1556785"/>
              <a:gd name="connsiteY32" fmla="*/ 6113913 h 6858000"/>
              <a:gd name="connsiteX33" fmla="*/ 366967 w 1556785"/>
              <a:gd name="connsiteY33" fmla="*/ 6028119 h 6858000"/>
              <a:gd name="connsiteX34" fmla="*/ 393747 w 1556785"/>
              <a:gd name="connsiteY34" fmla="*/ 5934687 h 6858000"/>
              <a:gd name="connsiteX35" fmla="*/ 427759 w 1556785"/>
              <a:gd name="connsiteY35" fmla="*/ 5765594 h 6858000"/>
              <a:gd name="connsiteX36" fmla="*/ 459595 w 1556785"/>
              <a:gd name="connsiteY36" fmla="*/ 5693685 h 6858000"/>
              <a:gd name="connsiteX37" fmla="*/ 479650 w 1556785"/>
              <a:gd name="connsiteY37" fmla="*/ 5665173 h 6858000"/>
              <a:gd name="connsiteX38" fmla="*/ 513367 w 1556785"/>
              <a:gd name="connsiteY38" fmla="*/ 5563435 h 6858000"/>
              <a:gd name="connsiteX39" fmla="*/ 542872 w 1556785"/>
              <a:gd name="connsiteY39" fmla="*/ 5476393 h 6858000"/>
              <a:gd name="connsiteX40" fmla="*/ 574065 w 1556785"/>
              <a:gd name="connsiteY40" fmla="*/ 5396260 h 6858000"/>
              <a:gd name="connsiteX41" fmla="*/ 590046 w 1556785"/>
              <a:gd name="connsiteY41" fmla="*/ 5330009 h 6858000"/>
              <a:gd name="connsiteX42" fmla="*/ 623539 w 1556785"/>
              <a:gd name="connsiteY42" fmla="*/ 5273739 h 6858000"/>
              <a:gd name="connsiteX43" fmla="*/ 633138 w 1556785"/>
              <a:gd name="connsiteY43" fmla="*/ 5241779 h 6858000"/>
              <a:gd name="connsiteX44" fmla="*/ 644364 w 1556785"/>
              <a:gd name="connsiteY44" fmla="*/ 5225268 h 6858000"/>
              <a:gd name="connsiteX45" fmla="*/ 645384 w 1556785"/>
              <a:gd name="connsiteY45" fmla="*/ 5217684 h 6858000"/>
              <a:gd name="connsiteX46" fmla="*/ 652725 w 1556785"/>
              <a:gd name="connsiteY46" fmla="*/ 5193377 h 6858000"/>
              <a:gd name="connsiteX47" fmla="*/ 656028 w 1556785"/>
              <a:gd name="connsiteY47" fmla="*/ 5179288 h 6858000"/>
              <a:gd name="connsiteX48" fmla="*/ 657012 w 1556785"/>
              <a:gd name="connsiteY48" fmla="*/ 5173621 h 6858000"/>
              <a:gd name="connsiteX49" fmla="*/ 652646 w 1556785"/>
              <a:gd name="connsiteY49" fmla="*/ 5159961 h 6858000"/>
              <a:gd name="connsiteX50" fmla="*/ 659323 w 1556785"/>
              <a:gd name="connsiteY50" fmla="*/ 5144295 h 6858000"/>
              <a:gd name="connsiteX51" fmla="*/ 656256 w 1556785"/>
              <a:gd name="connsiteY51" fmla="*/ 5125185 h 6858000"/>
              <a:gd name="connsiteX52" fmla="*/ 663086 w 1556785"/>
              <a:gd name="connsiteY52" fmla="*/ 5121884 h 6858000"/>
              <a:gd name="connsiteX53" fmla="*/ 670122 w 1556785"/>
              <a:gd name="connsiteY53" fmla="*/ 5067850 h 6858000"/>
              <a:gd name="connsiteX54" fmla="*/ 672853 w 1556785"/>
              <a:gd name="connsiteY54" fmla="*/ 5060861 h 6858000"/>
              <a:gd name="connsiteX55" fmla="*/ 669557 w 1556785"/>
              <a:gd name="connsiteY55" fmla="*/ 5034192 h 6858000"/>
              <a:gd name="connsiteX56" fmla="*/ 671111 w 1556785"/>
              <a:gd name="connsiteY56" fmla="*/ 4993030 h 6858000"/>
              <a:gd name="connsiteX57" fmla="*/ 678020 w 1556785"/>
              <a:gd name="connsiteY57" fmla="*/ 4946844 h 6858000"/>
              <a:gd name="connsiteX58" fmla="*/ 673876 w 1556785"/>
              <a:gd name="connsiteY58" fmla="*/ 4932692 h 6858000"/>
              <a:gd name="connsiteX59" fmla="*/ 689279 w 1556785"/>
              <a:gd name="connsiteY59" fmla="*/ 4858827 h 6858000"/>
              <a:gd name="connsiteX60" fmla="*/ 683433 w 1556785"/>
              <a:gd name="connsiteY60" fmla="*/ 4801535 h 6858000"/>
              <a:gd name="connsiteX61" fmla="*/ 691102 w 1556785"/>
              <a:gd name="connsiteY61" fmla="*/ 4797794 h 6858000"/>
              <a:gd name="connsiteX62" fmla="*/ 692396 w 1556785"/>
              <a:gd name="connsiteY62" fmla="*/ 4784526 h 6858000"/>
              <a:gd name="connsiteX63" fmla="*/ 694180 w 1556785"/>
              <a:gd name="connsiteY63" fmla="*/ 4781211 h 6858000"/>
              <a:gd name="connsiteX64" fmla="*/ 702967 w 1556785"/>
              <a:gd name="connsiteY64" fmla="*/ 4761984 h 6858000"/>
              <a:gd name="connsiteX65" fmla="*/ 699015 w 1556785"/>
              <a:gd name="connsiteY65" fmla="*/ 4690749 h 6858000"/>
              <a:gd name="connsiteX66" fmla="*/ 694495 w 1556785"/>
              <a:gd name="connsiteY66" fmla="*/ 4584173 h 6858000"/>
              <a:gd name="connsiteX67" fmla="*/ 689578 w 1556785"/>
              <a:gd name="connsiteY67" fmla="*/ 4444346 h 6858000"/>
              <a:gd name="connsiteX68" fmla="*/ 686143 w 1556785"/>
              <a:gd name="connsiteY68" fmla="*/ 4375228 h 6858000"/>
              <a:gd name="connsiteX69" fmla="*/ 666796 w 1556785"/>
              <a:gd name="connsiteY69" fmla="*/ 4214165 h 6858000"/>
              <a:gd name="connsiteX70" fmla="*/ 670869 w 1556785"/>
              <a:gd name="connsiteY70" fmla="*/ 4090296 h 6858000"/>
              <a:gd name="connsiteX71" fmla="*/ 656125 w 1556785"/>
              <a:gd name="connsiteY71" fmla="*/ 4033999 h 6858000"/>
              <a:gd name="connsiteX72" fmla="*/ 657274 w 1556785"/>
              <a:gd name="connsiteY72" fmla="*/ 4031933 h 6858000"/>
              <a:gd name="connsiteX73" fmla="*/ 655850 w 1556785"/>
              <a:gd name="connsiteY73" fmla="*/ 4013953 h 6858000"/>
              <a:gd name="connsiteX74" fmla="*/ 642145 w 1556785"/>
              <a:gd name="connsiteY74" fmla="*/ 3974753 h 6858000"/>
              <a:gd name="connsiteX75" fmla="*/ 643743 w 1556785"/>
              <a:gd name="connsiteY75" fmla="*/ 3969950 h 6858000"/>
              <a:gd name="connsiteX76" fmla="*/ 637165 w 1556785"/>
              <a:gd name="connsiteY76" fmla="*/ 3933779 h 6858000"/>
              <a:gd name="connsiteX77" fmla="*/ 638496 w 1556785"/>
              <a:gd name="connsiteY77" fmla="*/ 3933093 h 6858000"/>
              <a:gd name="connsiteX78" fmla="*/ 642850 w 1556785"/>
              <a:gd name="connsiteY78" fmla="*/ 3922082 h 6858000"/>
              <a:gd name="connsiteX79" fmla="*/ 647928 w 1556785"/>
              <a:gd name="connsiteY79" fmla="*/ 3901461 h 6858000"/>
              <a:gd name="connsiteX80" fmla="*/ 670522 w 1556785"/>
              <a:gd name="connsiteY80" fmla="*/ 3813873 h 6858000"/>
              <a:gd name="connsiteX81" fmla="*/ 669947 w 1556785"/>
              <a:gd name="connsiteY81" fmla="*/ 3806161 h 6858000"/>
              <a:gd name="connsiteX82" fmla="*/ 670254 w 1556785"/>
              <a:gd name="connsiteY82" fmla="*/ 3805957 h 6858000"/>
              <a:gd name="connsiteX83" fmla="*/ 670281 w 1556785"/>
              <a:gd name="connsiteY83" fmla="*/ 3797724 h 6858000"/>
              <a:gd name="connsiteX84" fmla="*/ 668896 w 1556785"/>
              <a:gd name="connsiteY84" fmla="*/ 3792098 h 6858000"/>
              <a:gd name="connsiteX85" fmla="*/ 667780 w 1556785"/>
              <a:gd name="connsiteY85" fmla="*/ 3777135 h 6858000"/>
              <a:gd name="connsiteX86" fmla="*/ 669513 w 1556785"/>
              <a:gd name="connsiteY86" fmla="*/ 3771656 h 6858000"/>
              <a:gd name="connsiteX87" fmla="*/ 673256 w 1556785"/>
              <a:gd name="connsiteY87" fmla="*/ 3769007 h 6858000"/>
              <a:gd name="connsiteX88" fmla="*/ 672722 w 1556785"/>
              <a:gd name="connsiteY88" fmla="*/ 3767709 h 6858000"/>
              <a:gd name="connsiteX89" fmla="*/ 681418 w 1556785"/>
              <a:gd name="connsiteY89" fmla="*/ 3738082 h 6858000"/>
              <a:gd name="connsiteX90" fmla="*/ 688764 w 1556785"/>
              <a:gd name="connsiteY90" fmla="*/ 3673397 h 6858000"/>
              <a:gd name="connsiteX91" fmla="*/ 688060 w 1556785"/>
              <a:gd name="connsiteY91" fmla="*/ 3637109 h 6858000"/>
              <a:gd name="connsiteX92" fmla="*/ 691503 w 1556785"/>
              <a:gd name="connsiteY92" fmla="*/ 3536883 h 6858000"/>
              <a:gd name="connsiteX93" fmla="*/ 699041 w 1556785"/>
              <a:gd name="connsiteY93" fmla="*/ 3435652 h 6858000"/>
              <a:gd name="connsiteX94" fmla="*/ 700712 w 1556785"/>
              <a:gd name="connsiteY94" fmla="*/ 3307769 h 6858000"/>
              <a:gd name="connsiteX95" fmla="*/ 718275 w 1556785"/>
              <a:gd name="connsiteY95" fmla="*/ 3250522 h 6858000"/>
              <a:gd name="connsiteX96" fmla="*/ 718700 w 1556785"/>
              <a:gd name="connsiteY96" fmla="*/ 3229163 h 6858000"/>
              <a:gd name="connsiteX97" fmla="*/ 720523 w 1556785"/>
              <a:gd name="connsiteY97" fmla="*/ 3217217 h 6858000"/>
              <a:gd name="connsiteX98" fmla="*/ 707358 w 1556785"/>
              <a:gd name="connsiteY98" fmla="*/ 3183755 h 6858000"/>
              <a:gd name="connsiteX99" fmla="*/ 707859 w 1556785"/>
              <a:gd name="connsiteY99" fmla="*/ 3178642 h 6858000"/>
              <a:gd name="connsiteX100" fmla="*/ 695459 w 1556785"/>
              <a:gd name="connsiteY100" fmla="*/ 3158586 h 6858000"/>
              <a:gd name="connsiteX101" fmla="*/ 680644 w 1556785"/>
              <a:gd name="connsiteY101" fmla="*/ 3129034 h 6858000"/>
              <a:gd name="connsiteX102" fmla="*/ 681309 w 1556785"/>
              <a:gd name="connsiteY102" fmla="*/ 3126682 h 6858000"/>
              <a:gd name="connsiteX103" fmla="*/ 672177 w 1556785"/>
              <a:gd name="connsiteY103" fmla="*/ 3114519 h 6858000"/>
              <a:gd name="connsiteX104" fmla="*/ 658786 w 1556785"/>
              <a:gd name="connsiteY104" fmla="*/ 3106272 h 6858000"/>
              <a:gd name="connsiteX105" fmla="*/ 631516 w 1556785"/>
              <a:gd name="connsiteY105" fmla="*/ 2958185 h 6858000"/>
              <a:gd name="connsiteX106" fmla="*/ 574130 w 1556785"/>
              <a:gd name="connsiteY106" fmla="*/ 2762989 h 6858000"/>
              <a:gd name="connsiteX107" fmla="*/ 523048 w 1556785"/>
              <a:gd name="connsiteY107" fmla="*/ 2554718 h 6858000"/>
              <a:gd name="connsiteX108" fmla="*/ 503142 w 1556785"/>
              <a:gd name="connsiteY108" fmla="*/ 2485734 h 6858000"/>
              <a:gd name="connsiteX109" fmla="*/ 493865 w 1556785"/>
              <a:gd name="connsiteY109" fmla="*/ 2447068 h 6858000"/>
              <a:gd name="connsiteX110" fmla="*/ 480826 w 1556785"/>
              <a:gd name="connsiteY110" fmla="*/ 2425819 h 6858000"/>
              <a:gd name="connsiteX111" fmla="*/ 486825 w 1556785"/>
              <a:gd name="connsiteY111" fmla="*/ 2402874 h 6858000"/>
              <a:gd name="connsiteX112" fmla="*/ 489437 w 1556785"/>
              <a:gd name="connsiteY112" fmla="*/ 2381443 h 6858000"/>
              <a:gd name="connsiteX113" fmla="*/ 465766 w 1556785"/>
              <a:gd name="connsiteY113" fmla="*/ 2261920 h 6858000"/>
              <a:gd name="connsiteX114" fmla="*/ 455653 w 1556785"/>
              <a:gd name="connsiteY114" fmla="*/ 2195378 h 6858000"/>
              <a:gd name="connsiteX115" fmla="*/ 439870 w 1556785"/>
              <a:gd name="connsiteY115" fmla="*/ 2155135 h 6858000"/>
              <a:gd name="connsiteX116" fmla="*/ 437328 w 1556785"/>
              <a:gd name="connsiteY116" fmla="*/ 2118008 h 6858000"/>
              <a:gd name="connsiteX117" fmla="*/ 438321 w 1556785"/>
              <a:gd name="connsiteY117" fmla="*/ 2050531 h 6858000"/>
              <a:gd name="connsiteX118" fmla="*/ 430127 w 1556785"/>
              <a:gd name="connsiteY118" fmla="*/ 1963269 h 6858000"/>
              <a:gd name="connsiteX119" fmla="*/ 411305 w 1556785"/>
              <a:gd name="connsiteY119" fmla="*/ 1906352 h 6858000"/>
              <a:gd name="connsiteX120" fmla="*/ 387862 w 1556785"/>
              <a:gd name="connsiteY120" fmla="*/ 1861531 h 6858000"/>
              <a:gd name="connsiteX121" fmla="*/ 341661 w 1556785"/>
              <a:gd name="connsiteY121" fmla="*/ 1732919 h 6858000"/>
              <a:gd name="connsiteX122" fmla="*/ 313972 w 1556785"/>
              <a:gd name="connsiteY122" fmla="*/ 1663540 h 6858000"/>
              <a:gd name="connsiteX123" fmla="*/ 313098 w 1556785"/>
              <a:gd name="connsiteY123" fmla="*/ 1615777 h 6858000"/>
              <a:gd name="connsiteX124" fmla="*/ 293893 w 1556785"/>
              <a:gd name="connsiteY124" fmla="*/ 1563678 h 6858000"/>
              <a:gd name="connsiteX125" fmla="*/ 306973 w 1556785"/>
              <a:gd name="connsiteY125" fmla="*/ 1519474 h 6858000"/>
              <a:gd name="connsiteX126" fmla="*/ 299715 w 1556785"/>
              <a:gd name="connsiteY126" fmla="*/ 1477995 h 6858000"/>
              <a:gd name="connsiteX127" fmla="*/ 285800 w 1556785"/>
              <a:gd name="connsiteY127" fmla="*/ 1373769 h 6858000"/>
              <a:gd name="connsiteX128" fmla="*/ 294107 w 1556785"/>
              <a:gd name="connsiteY128" fmla="*/ 1307086 h 6858000"/>
              <a:gd name="connsiteX129" fmla="*/ 295295 w 1556785"/>
              <a:gd name="connsiteY129" fmla="*/ 1189033 h 6858000"/>
              <a:gd name="connsiteX130" fmla="*/ 299980 w 1556785"/>
              <a:gd name="connsiteY130" fmla="*/ 1168288 h 6858000"/>
              <a:gd name="connsiteX131" fmla="*/ 292262 w 1556785"/>
              <a:gd name="connsiteY131" fmla="*/ 1142577 h 6858000"/>
              <a:gd name="connsiteX132" fmla="*/ 281568 w 1556785"/>
              <a:gd name="connsiteY132" fmla="*/ 1088484 h 6858000"/>
              <a:gd name="connsiteX133" fmla="*/ 270304 w 1556785"/>
              <a:gd name="connsiteY133" fmla="*/ 1016103 h 6858000"/>
              <a:gd name="connsiteX134" fmla="*/ 271760 w 1556785"/>
              <a:gd name="connsiteY134" fmla="*/ 932283 h 6858000"/>
              <a:gd name="connsiteX135" fmla="*/ 273996 w 1556785"/>
              <a:gd name="connsiteY135" fmla="*/ 915925 h 6858000"/>
              <a:gd name="connsiteX136" fmla="*/ 266625 w 1556785"/>
              <a:gd name="connsiteY136" fmla="*/ 896999 h 6858000"/>
              <a:gd name="connsiteX137" fmla="*/ 236033 w 1556785"/>
              <a:gd name="connsiteY137" fmla="*/ 821517 h 6858000"/>
              <a:gd name="connsiteX138" fmla="*/ 214983 w 1556785"/>
              <a:gd name="connsiteY138" fmla="*/ 751353 h 6858000"/>
              <a:gd name="connsiteX139" fmla="*/ 214541 w 1556785"/>
              <a:gd name="connsiteY139" fmla="*/ 721230 h 6858000"/>
              <a:gd name="connsiteX140" fmla="*/ 200212 w 1556785"/>
              <a:gd name="connsiteY140" fmla="*/ 681659 h 6858000"/>
              <a:gd name="connsiteX141" fmla="*/ 185631 w 1556785"/>
              <a:gd name="connsiteY141" fmla="*/ 635218 h 6858000"/>
              <a:gd name="connsiteX142" fmla="*/ 190642 w 1556785"/>
              <a:gd name="connsiteY142" fmla="*/ 613763 h 6858000"/>
              <a:gd name="connsiteX143" fmla="*/ 176584 w 1556785"/>
              <a:gd name="connsiteY143" fmla="*/ 598582 h 6858000"/>
              <a:gd name="connsiteX144" fmla="*/ 176265 w 1556785"/>
              <a:gd name="connsiteY144" fmla="*/ 576846 h 6858000"/>
              <a:gd name="connsiteX145" fmla="*/ 155891 w 1556785"/>
              <a:gd name="connsiteY145" fmla="*/ 530055 h 6858000"/>
              <a:gd name="connsiteX146" fmla="*/ 146327 w 1556785"/>
              <a:gd name="connsiteY146" fmla="*/ 448559 h 6858000"/>
              <a:gd name="connsiteX147" fmla="*/ 152749 w 1556785"/>
              <a:gd name="connsiteY147" fmla="*/ 441529 h 6858000"/>
              <a:gd name="connsiteX148" fmla="*/ 151970 w 1556785"/>
              <a:gd name="connsiteY148" fmla="*/ 428927 h 6858000"/>
              <a:gd name="connsiteX149" fmla="*/ 141374 w 1556785"/>
              <a:gd name="connsiteY149" fmla="*/ 430161 h 6858000"/>
              <a:gd name="connsiteX150" fmla="*/ 118394 w 1556785"/>
              <a:gd name="connsiteY150" fmla="*/ 367211 h 6858000"/>
              <a:gd name="connsiteX151" fmla="*/ 75886 w 1556785"/>
              <a:gd name="connsiteY151" fmla="*/ 302178 h 6858000"/>
              <a:gd name="connsiteX152" fmla="*/ 54558 w 1556785"/>
              <a:gd name="connsiteY152" fmla="*/ 211375 h 6858000"/>
              <a:gd name="connsiteX153" fmla="*/ 45886 w 1556785"/>
              <a:gd name="connsiteY153" fmla="*/ 184179 h 6858000"/>
              <a:gd name="connsiteX154" fmla="*/ 0 w 1556785"/>
              <a:gd name="connsiteY154" fmla="*/ 13677 h 6858000"/>
              <a:gd name="connsiteX155" fmla="*/ 48246 w 1556785"/>
              <a:gd name="connsiteY155" fmla="*/ 0 h 6858000"/>
              <a:gd name="connsiteX0" fmla="*/ 6323 w 1514862"/>
              <a:gd name="connsiteY0" fmla="*/ 0 h 6858000"/>
              <a:gd name="connsiteX1" fmla="*/ 1514862 w 1514862"/>
              <a:gd name="connsiteY1" fmla="*/ 0 h 6858000"/>
              <a:gd name="connsiteX2" fmla="*/ 1514862 w 1514862"/>
              <a:gd name="connsiteY2" fmla="*/ 6858000 h 6858000"/>
              <a:gd name="connsiteX3" fmla="*/ 63497 w 1514862"/>
              <a:gd name="connsiteY3" fmla="*/ 6858000 h 6858000"/>
              <a:gd name="connsiteX4" fmla="*/ 63638 w 1514862"/>
              <a:gd name="connsiteY4" fmla="*/ 6857735 h 6858000"/>
              <a:gd name="connsiteX5" fmla="*/ 75687 w 1514862"/>
              <a:gd name="connsiteY5" fmla="*/ 6809549 h 6858000"/>
              <a:gd name="connsiteX6" fmla="*/ 107898 w 1514862"/>
              <a:gd name="connsiteY6" fmla="*/ 6715115 h 6858000"/>
              <a:gd name="connsiteX7" fmla="*/ 117749 w 1514862"/>
              <a:gd name="connsiteY7" fmla="*/ 6680170 h 6858000"/>
              <a:gd name="connsiteX8" fmla="*/ 143299 w 1514862"/>
              <a:gd name="connsiteY8" fmla="*/ 6621207 h 6858000"/>
              <a:gd name="connsiteX9" fmla="*/ 159956 w 1514862"/>
              <a:gd name="connsiteY9" fmla="*/ 6596265 h 6858000"/>
              <a:gd name="connsiteX10" fmla="*/ 159835 w 1514862"/>
              <a:gd name="connsiteY10" fmla="*/ 6594818 h 6858000"/>
              <a:gd name="connsiteX11" fmla="*/ 164080 w 1514862"/>
              <a:gd name="connsiteY11" fmla="*/ 6593735 h 6858000"/>
              <a:gd name="connsiteX12" fmla="*/ 167277 w 1514862"/>
              <a:gd name="connsiteY12" fmla="*/ 6589172 h 6858000"/>
              <a:gd name="connsiteX13" fmla="*/ 170571 w 1514862"/>
              <a:gd name="connsiteY13" fmla="*/ 6574442 h 6858000"/>
              <a:gd name="connsiteX14" fmla="*/ 170911 w 1514862"/>
              <a:gd name="connsiteY14" fmla="*/ 6568530 h 6858000"/>
              <a:gd name="connsiteX15" fmla="*/ 173320 w 1514862"/>
              <a:gd name="connsiteY15" fmla="*/ 6560674 h 6858000"/>
              <a:gd name="connsiteX16" fmla="*/ 173665 w 1514862"/>
              <a:gd name="connsiteY16" fmla="*/ 6560598 h 6858000"/>
              <a:gd name="connsiteX17" fmla="*/ 175362 w 1514862"/>
              <a:gd name="connsiteY17" fmla="*/ 6553006 h 6858000"/>
              <a:gd name="connsiteX18" fmla="*/ 180058 w 1514862"/>
              <a:gd name="connsiteY18" fmla="*/ 6514360 h 6858000"/>
              <a:gd name="connsiteX19" fmla="*/ 221712 w 1514862"/>
              <a:gd name="connsiteY19" fmla="*/ 6478062 h 6858000"/>
              <a:gd name="connsiteX20" fmla="*/ 232401 w 1514862"/>
              <a:gd name="connsiteY20" fmla="*/ 6460325 h 6858000"/>
              <a:gd name="connsiteX21" fmla="*/ 239634 w 1514862"/>
              <a:gd name="connsiteY21" fmla="*/ 6451488 h 6858000"/>
              <a:gd name="connsiteX22" fmla="*/ 241069 w 1514862"/>
              <a:gd name="connsiteY22" fmla="*/ 6451348 h 6858000"/>
              <a:gd name="connsiteX23" fmla="*/ 245427 w 1514862"/>
              <a:gd name="connsiteY23" fmla="*/ 6414240 h 6858000"/>
              <a:gd name="connsiteX24" fmla="*/ 248303 w 1514862"/>
              <a:gd name="connsiteY24" fmla="*/ 6410269 h 6858000"/>
              <a:gd name="connsiteX25" fmla="*/ 248203 w 1514862"/>
              <a:gd name="connsiteY25" fmla="*/ 6384857 h 6858000"/>
              <a:gd name="connsiteX26" fmla="*/ 249720 w 1514862"/>
              <a:gd name="connsiteY26" fmla="*/ 6372381 h 6858000"/>
              <a:gd name="connsiteX27" fmla="*/ 246914 w 1514862"/>
              <a:gd name="connsiteY27" fmla="*/ 6367510 h 6858000"/>
              <a:gd name="connsiteX28" fmla="*/ 250794 w 1514862"/>
              <a:gd name="connsiteY28" fmla="*/ 6349778 h 6858000"/>
              <a:gd name="connsiteX29" fmla="*/ 252459 w 1514862"/>
              <a:gd name="connsiteY29" fmla="*/ 6348250 h 6858000"/>
              <a:gd name="connsiteX30" fmla="*/ 268493 w 1514862"/>
              <a:gd name="connsiteY30" fmla="*/ 6281972 h 6858000"/>
              <a:gd name="connsiteX31" fmla="*/ 279256 w 1514862"/>
              <a:gd name="connsiteY31" fmla="*/ 6211940 h 6858000"/>
              <a:gd name="connsiteX32" fmla="*/ 320751 w 1514862"/>
              <a:gd name="connsiteY32" fmla="*/ 6113913 h 6858000"/>
              <a:gd name="connsiteX33" fmla="*/ 325044 w 1514862"/>
              <a:gd name="connsiteY33" fmla="*/ 6028119 h 6858000"/>
              <a:gd name="connsiteX34" fmla="*/ 351824 w 1514862"/>
              <a:gd name="connsiteY34" fmla="*/ 5934687 h 6858000"/>
              <a:gd name="connsiteX35" fmla="*/ 385836 w 1514862"/>
              <a:gd name="connsiteY35" fmla="*/ 5765594 h 6858000"/>
              <a:gd name="connsiteX36" fmla="*/ 417672 w 1514862"/>
              <a:gd name="connsiteY36" fmla="*/ 5693685 h 6858000"/>
              <a:gd name="connsiteX37" fmla="*/ 437727 w 1514862"/>
              <a:gd name="connsiteY37" fmla="*/ 5665173 h 6858000"/>
              <a:gd name="connsiteX38" fmla="*/ 471444 w 1514862"/>
              <a:gd name="connsiteY38" fmla="*/ 5563435 h 6858000"/>
              <a:gd name="connsiteX39" fmla="*/ 500949 w 1514862"/>
              <a:gd name="connsiteY39" fmla="*/ 5476393 h 6858000"/>
              <a:gd name="connsiteX40" fmla="*/ 532142 w 1514862"/>
              <a:gd name="connsiteY40" fmla="*/ 5396260 h 6858000"/>
              <a:gd name="connsiteX41" fmla="*/ 548123 w 1514862"/>
              <a:gd name="connsiteY41" fmla="*/ 5330009 h 6858000"/>
              <a:gd name="connsiteX42" fmla="*/ 581616 w 1514862"/>
              <a:gd name="connsiteY42" fmla="*/ 5273739 h 6858000"/>
              <a:gd name="connsiteX43" fmla="*/ 591215 w 1514862"/>
              <a:gd name="connsiteY43" fmla="*/ 5241779 h 6858000"/>
              <a:gd name="connsiteX44" fmla="*/ 602441 w 1514862"/>
              <a:gd name="connsiteY44" fmla="*/ 5225268 h 6858000"/>
              <a:gd name="connsiteX45" fmla="*/ 603461 w 1514862"/>
              <a:gd name="connsiteY45" fmla="*/ 5217684 h 6858000"/>
              <a:gd name="connsiteX46" fmla="*/ 610802 w 1514862"/>
              <a:gd name="connsiteY46" fmla="*/ 5193377 h 6858000"/>
              <a:gd name="connsiteX47" fmla="*/ 614105 w 1514862"/>
              <a:gd name="connsiteY47" fmla="*/ 5179288 h 6858000"/>
              <a:gd name="connsiteX48" fmla="*/ 615089 w 1514862"/>
              <a:gd name="connsiteY48" fmla="*/ 5173621 h 6858000"/>
              <a:gd name="connsiteX49" fmla="*/ 610723 w 1514862"/>
              <a:gd name="connsiteY49" fmla="*/ 5159961 h 6858000"/>
              <a:gd name="connsiteX50" fmla="*/ 617400 w 1514862"/>
              <a:gd name="connsiteY50" fmla="*/ 5144295 h 6858000"/>
              <a:gd name="connsiteX51" fmla="*/ 614333 w 1514862"/>
              <a:gd name="connsiteY51" fmla="*/ 5125185 h 6858000"/>
              <a:gd name="connsiteX52" fmla="*/ 621163 w 1514862"/>
              <a:gd name="connsiteY52" fmla="*/ 5121884 h 6858000"/>
              <a:gd name="connsiteX53" fmla="*/ 628199 w 1514862"/>
              <a:gd name="connsiteY53" fmla="*/ 5067850 h 6858000"/>
              <a:gd name="connsiteX54" fmla="*/ 630930 w 1514862"/>
              <a:gd name="connsiteY54" fmla="*/ 5060861 h 6858000"/>
              <a:gd name="connsiteX55" fmla="*/ 627634 w 1514862"/>
              <a:gd name="connsiteY55" fmla="*/ 5034192 h 6858000"/>
              <a:gd name="connsiteX56" fmla="*/ 629188 w 1514862"/>
              <a:gd name="connsiteY56" fmla="*/ 4993030 h 6858000"/>
              <a:gd name="connsiteX57" fmla="*/ 636097 w 1514862"/>
              <a:gd name="connsiteY57" fmla="*/ 4946844 h 6858000"/>
              <a:gd name="connsiteX58" fmla="*/ 631953 w 1514862"/>
              <a:gd name="connsiteY58" fmla="*/ 4932692 h 6858000"/>
              <a:gd name="connsiteX59" fmla="*/ 647356 w 1514862"/>
              <a:gd name="connsiteY59" fmla="*/ 4858827 h 6858000"/>
              <a:gd name="connsiteX60" fmla="*/ 641510 w 1514862"/>
              <a:gd name="connsiteY60" fmla="*/ 4801535 h 6858000"/>
              <a:gd name="connsiteX61" fmla="*/ 649179 w 1514862"/>
              <a:gd name="connsiteY61" fmla="*/ 4797794 h 6858000"/>
              <a:gd name="connsiteX62" fmla="*/ 650473 w 1514862"/>
              <a:gd name="connsiteY62" fmla="*/ 4784526 h 6858000"/>
              <a:gd name="connsiteX63" fmla="*/ 652257 w 1514862"/>
              <a:gd name="connsiteY63" fmla="*/ 4781211 h 6858000"/>
              <a:gd name="connsiteX64" fmla="*/ 661044 w 1514862"/>
              <a:gd name="connsiteY64" fmla="*/ 4761984 h 6858000"/>
              <a:gd name="connsiteX65" fmla="*/ 657092 w 1514862"/>
              <a:gd name="connsiteY65" fmla="*/ 4690749 h 6858000"/>
              <a:gd name="connsiteX66" fmla="*/ 652572 w 1514862"/>
              <a:gd name="connsiteY66" fmla="*/ 4584173 h 6858000"/>
              <a:gd name="connsiteX67" fmla="*/ 647655 w 1514862"/>
              <a:gd name="connsiteY67" fmla="*/ 4444346 h 6858000"/>
              <a:gd name="connsiteX68" fmla="*/ 644220 w 1514862"/>
              <a:gd name="connsiteY68" fmla="*/ 4375228 h 6858000"/>
              <a:gd name="connsiteX69" fmla="*/ 624873 w 1514862"/>
              <a:gd name="connsiteY69" fmla="*/ 4214165 h 6858000"/>
              <a:gd name="connsiteX70" fmla="*/ 628946 w 1514862"/>
              <a:gd name="connsiteY70" fmla="*/ 4090296 h 6858000"/>
              <a:gd name="connsiteX71" fmla="*/ 614202 w 1514862"/>
              <a:gd name="connsiteY71" fmla="*/ 4033999 h 6858000"/>
              <a:gd name="connsiteX72" fmla="*/ 615351 w 1514862"/>
              <a:gd name="connsiteY72" fmla="*/ 4031933 h 6858000"/>
              <a:gd name="connsiteX73" fmla="*/ 613927 w 1514862"/>
              <a:gd name="connsiteY73" fmla="*/ 4013953 h 6858000"/>
              <a:gd name="connsiteX74" fmla="*/ 600222 w 1514862"/>
              <a:gd name="connsiteY74" fmla="*/ 3974753 h 6858000"/>
              <a:gd name="connsiteX75" fmla="*/ 601820 w 1514862"/>
              <a:gd name="connsiteY75" fmla="*/ 3969950 h 6858000"/>
              <a:gd name="connsiteX76" fmla="*/ 595242 w 1514862"/>
              <a:gd name="connsiteY76" fmla="*/ 3933779 h 6858000"/>
              <a:gd name="connsiteX77" fmla="*/ 596573 w 1514862"/>
              <a:gd name="connsiteY77" fmla="*/ 3933093 h 6858000"/>
              <a:gd name="connsiteX78" fmla="*/ 600927 w 1514862"/>
              <a:gd name="connsiteY78" fmla="*/ 3922082 h 6858000"/>
              <a:gd name="connsiteX79" fmla="*/ 606005 w 1514862"/>
              <a:gd name="connsiteY79" fmla="*/ 3901461 h 6858000"/>
              <a:gd name="connsiteX80" fmla="*/ 628599 w 1514862"/>
              <a:gd name="connsiteY80" fmla="*/ 3813873 h 6858000"/>
              <a:gd name="connsiteX81" fmla="*/ 628024 w 1514862"/>
              <a:gd name="connsiteY81" fmla="*/ 3806161 h 6858000"/>
              <a:gd name="connsiteX82" fmla="*/ 628331 w 1514862"/>
              <a:gd name="connsiteY82" fmla="*/ 3805957 h 6858000"/>
              <a:gd name="connsiteX83" fmla="*/ 628358 w 1514862"/>
              <a:gd name="connsiteY83" fmla="*/ 3797724 h 6858000"/>
              <a:gd name="connsiteX84" fmla="*/ 626973 w 1514862"/>
              <a:gd name="connsiteY84" fmla="*/ 3792098 h 6858000"/>
              <a:gd name="connsiteX85" fmla="*/ 625857 w 1514862"/>
              <a:gd name="connsiteY85" fmla="*/ 3777135 h 6858000"/>
              <a:gd name="connsiteX86" fmla="*/ 627590 w 1514862"/>
              <a:gd name="connsiteY86" fmla="*/ 3771656 h 6858000"/>
              <a:gd name="connsiteX87" fmla="*/ 631333 w 1514862"/>
              <a:gd name="connsiteY87" fmla="*/ 3769007 h 6858000"/>
              <a:gd name="connsiteX88" fmla="*/ 630799 w 1514862"/>
              <a:gd name="connsiteY88" fmla="*/ 3767709 h 6858000"/>
              <a:gd name="connsiteX89" fmla="*/ 639495 w 1514862"/>
              <a:gd name="connsiteY89" fmla="*/ 3738082 h 6858000"/>
              <a:gd name="connsiteX90" fmla="*/ 646841 w 1514862"/>
              <a:gd name="connsiteY90" fmla="*/ 3673397 h 6858000"/>
              <a:gd name="connsiteX91" fmla="*/ 646137 w 1514862"/>
              <a:gd name="connsiteY91" fmla="*/ 3637109 h 6858000"/>
              <a:gd name="connsiteX92" fmla="*/ 649580 w 1514862"/>
              <a:gd name="connsiteY92" fmla="*/ 3536883 h 6858000"/>
              <a:gd name="connsiteX93" fmla="*/ 657118 w 1514862"/>
              <a:gd name="connsiteY93" fmla="*/ 3435652 h 6858000"/>
              <a:gd name="connsiteX94" fmla="*/ 658789 w 1514862"/>
              <a:gd name="connsiteY94" fmla="*/ 3307769 h 6858000"/>
              <a:gd name="connsiteX95" fmla="*/ 676352 w 1514862"/>
              <a:gd name="connsiteY95" fmla="*/ 3250522 h 6858000"/>
              <a:gd name="connsiteX96" fmla="*/ 676777 w 1514862"/>
              <a:gd name="connsiteY96" fmla="*/ 3229163 h 6858000"/>
              <a:gd name="connsiteX97" fmla="*/ 678600 w 1514862"/>
              <a:gd name="connsiteY97" fmla="*/ 3217217 h 6858000"/>
              <a:gd name="connsiteX98" fmla="*/ 665435 w 1514862"/>
              <a:gd name="connsiteY98" fmla="*/ 3183755 h 6858000"/>
              <a:gd name="connsiteX99" fmla="*/ 665936 w 1514862"/>
              <a:gd name="connsiteY99" fmla="*/ 3178642 h 6858000"/>
              <a:gd name="connsiteX100" fmla="*/ 653536 w 1514862"/>
              <a:gd name="connsiteY100" fmla="*/ 3158586 h 6858000"/>
              <a:gd name="connsiteX101" fmla="*/ 638721 w 1514862"/>
              <a:gd name="connsiteY101" fmla="*/ 3129034 h 6858000"/>
              <a:gd name="connsiteX102" fmla="*/ 639386 w 1514862"/>
              <a:gd name="connsiteY102" fmla="*/ 3126682 h 6858000"/>
              <a:gd name="connsiteX103" fmla="*/ 630254 w 1514862"/>
              <a:gd name="connsiteY103" fmla="*/ 3114519 h 6858000"/>
              <a:gd name="connsiteX104" fmla="*/ 616863 w 1514862"/>
              <a:gd name="connsiteY104" fmla="*/ 3106272 h 6858000"/>
              <a:gd name="connsiteX105" fmla="*/ 589593 w 1514862"/>
              <a:gd name="connsiteY105" fmla="*/ 2958185 h 6858000"/>
              <a:gd name="connsiteX106" fmla="*/ 532207 w 1514862"/>
              <a:gd name="connsiteY106" fmla="*/ 2762989 h 6858000"/>
              <a:gd name="connsiteX107" fmla="*/ 481125 w 1514862"/>
              <a:gd name="connsiteY107" fmla="*/ 2554718 h 6858000"/>
              <a:gd name="connsiteX108" fmla="*/ 461219 w 1514862"/>
              <a:gd name="connsiteY108" fmla="*/ 2485734 h 6858000"/>
              <a:gd name="connsiteX109" fmla="*/ 451942 w 1514862"/>
              <a:gd name="connsiteY109" fmla="*/ 2447068 h 6858000"/>
              <a:gd name="connsiteX110" fmla="*/ 438903 w 1514862"/>
              <a:gd name="connsiteY110" fmla="*/ 2425819 h 6858000"/>
              <a:gd name="connsiteX111" fmla="*/ 444902 w 1514862"/>
              <a:gd name="connsiteY111" fmla="*/ 2402874 h 6858000"/>
              <a:gd name="connsiteX112" fmla="*/ 447514 w 1514862"/>
              <a:gd name="connsiteY112" fmla="*/ 2381443 h 6858000"/>
              <a:gd name="connsiteX113" fmla="*/ 423843 w 1514862"/>
              <a:gd name="connsiteY113" fmla="*/ 2261920 h 6858000"/>
              <a:gd name="connsiteX114" fmla="*/ 413730 w 1514862"/>
              <a:gd name="connsiteY114" fmla="*/ 2195378 h 6858000"/>
              <a:gd name="connsiteX115" fmla="*/ 397947 w 1514862"/>
              <a:gd name="connsiteY115" fmla="*/ 2155135 h 6858000"/>
              <a:gd name="connsiteX116" fmla="*/ 395405 w 1514862"/>
              <a:gd name="connsiteY116" fmla="*/ 2118008 h 6858000"/>
              <a:gd name="connsiteX117" fmla="*/ 396398 w 1514862"/>
              <a:gd name="connsiteY117" fmla="*/ 2050531 h 6858000"/>
              <a:gd name="connsiteX118" fmla="*/ 388204 w 1514862"/>
              <a:gd name="connsiteY118" fmla="*/ 1963269 h 6858000"/>
              <a:gd name="connsiteX119" fmla="*/ 369382 w 1514862"/>
              <a:gd name="connsiteY119" fmla="*/ 1906352 h 6858000"/>
              <a:gd name="connsiteX120" fmla="*/ 345939 w 1514862"/>
              <a:gd name="connsiteY120" fmla="*/ 1861531 h 6858000"/>
              <a:gd name="connsiteX121" fmla="*/ 299738 w 1514862"/>
              <a:gd name="connsiteY121" fmla="*/ 1732919 h 6858000"/>
              <a:gd name="connsiteX122" fmla="*/ 272049 w 1514862"/>
              <a:gd name="connsiteY122" fmla="*/ 1663540 h 6858000"/>
              <a:gd name="connsiteX123" fmla="*/ 271175 w 1514862"/>
              <a:gd name="connsiteY123" fmla="*/ 1615777 h 6858000"/>
              <a:gd name="connsiteX124" fmla="*/ 251970 w 1514862"/>
              <a:gd name="connsiteY124" fmla="*/ 1563678 h 6858000"/>
              <a:gd name="connsiteX125" fmla="*/ 265050 w 1514862"/>
              <a:gd name="connsiteY125" fmla="*/ 1519474 h 6858000"/>
              <a:gd name="connsiteX126" fmla="*/ 257792 w 1514862"/>
              <a:gd name="connsiteY126" fmla="*/ 1477995 h 6858000"/>
              <a:gd name="connsiteX127" fmla="*/ 243877 w 1514862"/>
              <a:gd name="connsiteY127" fmla="*/ 1373769 h 6858000"/>
              <a:gd name="connsiteX128" fmla="*/ 252184 w 1514862"/>
              <a:gd name="connsiteY128" fmla="*/ 1307086 h 6858000"/>
              <a:gd name="connsiteX129" fmla="*/ 253372 w 1514862"/>
              <a:gd name="connsiteY129" fmla="*/ 1189033 h 6858000"/>
              <a:gd name="connsiteX130" fmla="*/ 258057 w 1514862"/>
              <a:gd name="connsiteY130" fmla="*/ 1168288 h 6858000"/>
              <a:gd name="connsiteX131" fmla="*/ 250339 w 1514862"/>
              <a:gd name="connsiteY131" fmla="*/ 1142577 h 6858000"/>
              <a:gd name="connsiteX132" fmla="*/ 239645 w 1514862"/>
              <a:gd name="connsiteY132" fmla="*/ 1088484 h 6858000"/>
              <a:gd name="connsiteX133" fmla="*/ 228381 w 1514862"/>
              <a:gd name="connsiteY133" fmla="*/ 1016103 h 6858000"/>
              <a:gd name="connsiteX134" fmla="*/ 229837 w 1514862"/>
              <a:gd name="connsiteY134" fmla="*/ 932283 h 6858000"/>
              <a:gd name="connsiteX135" fmla="*/ 232073 w 1514862"/>
              <a:gd name="connsiteY135" fmla="*/ 915925 h 6858000"/>
              <a:gd name="connsiteX136" fmla="*/ 224702 w 1514862"/>
              <a:gd name="connsiteY136" fmla="*/ 896999 h 6858000"/>
              <a:gd name="connsiteX137" fmla="*/ 194110 w 1514862"/>
              <a:gd name="connsiteY137" fmla="*/ 821517 h 6858000"/>
              <a:gd name="connsiteX138" fmla="*/ 173060 w 1514862"/>
              <a:gd name="connsiteY138" fmla="*/ 751353 h 6858000"/>
              <a:gd name="connsiteX139" fmla="*/ 172618 w 1514862"/>
              <a:gd name="connsiteY139" fmla="*/ 721230 h 6858000"/>
              <a:gd name="connsiteX140" fmla="*/ 158289 w 1514862"/>
              <a:gd name="connsiteY140" fmla="*/ 681659 h 6858000"/>
              <a:gd name="connsiteX141" fmla="*/ 143708 w 1514862"/>
              <a:gd name="connsiteY141" fmla="*/ 635218 h 6858000"/>
              <a:gd name="connsiteX142" fmla="*/ 148719 w 1514862"/>
              <a:gd name="connsiteY142" fmla="*/ 613763 h 6858000"/>
              <a:gd name="connsiteX143" fmla="*/ 134661 w 1514862"/>
              <a:gd name="connsiteY143" fmla="*/ 598582 h 6858000"/>
              <a:gd name="connsiteX144" fmla="*/ 134342 w 1514862"/>
              <a:gd name="connsiteY144" fmla="*/ 576846 h 6858000"/>
              <a:gd name="connsiteX145" fmla="*/ 113968 w 1514862"/>
              <a:gd name="connsiteY145" fmla="*/ 530055 h 6858000"/>
              <a:gd name="connsiteX146" fmla="*/ 104404 w 1514862"/>
              <a:gd name="connsiteY146" fmla="*/ 448559 h 6858000"/>
              <a:gd name="connsiteX147" fmla="*/ 110826 w 1514862"/>
              <a:gd name="connsiteY147" fmla="*/ 441529 h 6858000"/>
              <a:gd name="connsiteX148" fmla="*/ 110047 w 1514862"/>
              <a:gd name="connsiteY148" fmla="*/ 428927 h 6858000"/>
              <a:gd name="connsiteX149" fmla="*/ 99451 w 1514862"/>
              <a:gd name="connsiteY149" fmla="*/ 430161 h 6858000"/>
              <a:gd name="connsiteX150" fmla="*/ 76471 w 1514862"/>
              <a:gd name="connsiteY150" fmla="*/ 367211 h 6858000"/>
              <a:gd name="connsiteX151" fmla="*/ 33963 w 1514862"/>
              <a:gd name="connsiteY151" fmla="*/ 302178 h 6858000"/>
              <a:gd name="connsiteX152" fmla="*/ 12635 w 1514862"/>
              <a:gd name="connsiteY152" fmla="*/ 211375 h 6858000"/>
              <a:gd name="connsiteX153" fmla="*/ 3963 w 1514862"/>
              <a:gd name="connsiteY153" fmla="*/ 184179 h 6858000"/>
              <a:gd name="connsiteX154" fmla="*/ 25635 w 1514862"/>
              <a:gd name="connsiteY154" fmla="*/ 47336 h 6858000"/>
              <a:gd name="connsiteX155" fmla="*/ 6323 w 1514862"/>
              <a:gd name="connsiteY15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27640 w 1508539"/>
              <a:gd name="connsiteY151" fmla="*/ 302178 h 6858000"/>
              <a:gd name="connsiteX152" fmla="*/ 6312 w 1508539"/>
              <a:gd name="connsiteY152" fmla="*/ 211375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27640 w 1508539"/>
              <a:gd name="connsiteY151" fmla="*/ 302178 h 6858000"/>
              <a:gd name="connsiteX152" fmla="*/ 32747 w 1508539"/>
              <a:gd name="connsiteY152" fmla="*/ 158081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32747 w 1508539"/>
              <a:gd name="connsiteY152" fmla="*/ 158081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3128 w 1508539"/>
              <a:gd name="connsiteY149" fmla="*/ 430161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103724 w 1508539"/>
              <a:gd name="connsiteY148" fmla="*/ 428927 h 6858000"/>
              <a:gd name="connsiteX149" fmla="*/ 90191 w 1508539"/>
              <a:gd name="connsiteY149" fmla="*/ 404917 h 6858000"/>
              <a:gd name="connsiteX150" fmla="*/ 70148 w 1508539"/>
              <a:gd name="connsiteY150" fmla="*/ 367211 h 6858000"/>
              <a:gd name="connsiteX151" fmla="*/ 36452 w 1508539"/>
              <a:gd name="connsiteY151" fmla="*/ 268519 h 6858000"/>
              <a:gd name="connsiteX152" fmla="*/ 23935 w 1508539"/>
              <a:gd name="connsiteY152" fmla="*/ 160886 h 6858000"/>
              <a:gd name="connsiteX153" fmla="*/ 19312 w 1508539"/>
              <a:gd name="connsiteY153" fmla="*/ 47336 h 6858000"/>
              <a:gd name="connsiteX154" fmla="*/ 0 w 1508539"/>
              <a:gd name="connsiteY15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104503 w 1508539"/>
              <a:gd name="connsiteY147" fmla="*/ 44152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98081 w 1508539"/>
              <a:gd name="connsiteY146" fmla="*/ 448559 h 6858000"/>
              <a:gd name="connsiteX147" fmla="*/ 89816 w 1508539"/>
              <a:gd name="connsiteY147" fmla="*/ 42469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45934 w 1508539"/>
              <a:gd name="connsiteY63" fmla="*/ 4781211 h 6858000"/>
              <a:gd name="connsiteX64" fmla="*/ 654721 w 1508539"/>
              <a:gd name="connsiteY64" fmla="*/ 4761984 h 6858000"/>
              <a:gd name="connsiteX65" fmla="*/ 650769 w 1508539"/>
              <a:gd name="connsiteY65" fmla="*/ 4690749 h 6858000"/>
              <a:gd name="connsiteX66" fmla="*/ 646249 w 1508539"/>
              <a:gd name="connsiteY66" fmla="*/ 4584173 h 6858000"/>
              <a:gd name="connsiteX67" fmla="*/ 641332 w 1508539"/>
              <a:gd name="connsiteY67" fmla="*/ 4444346 h 6858000"/>
              <a:gd name="connsiteX68" fmla="*/ 637897 w 1508539"/>
              <a:gd name="connsiteY68" fmla="*/ 4375228 h 6858000"/>
              <a:gd name="connsiteX69" fmla="*/ 618550 w 1508539"/>
              <a:gd name="connsiteY69" fmla="*/ 4214165 h 6858000"/>
              <a:gd name="connsiteX70" fmla="*/ 622623 w 1508539"/>
              <a:gd name="connsiteY70" fmla="*/ 4090296 h 6858000"/>
              <a:gd name="connsiteX71" fmla="*/ 607879 w 1508539"/>
              <a:gd name="connsiteY71" fmla="*/ 4033999 h 6858000"/>
              <a:gd name="connsiteX72" fmla="*/ 609028 w 1508539"/>
              <a:gd name="connsiteY72" fmla="*/ 4031933 h 6858000"/>
              <a:gd name="connsiteX73" fmla="*/ 607604 w 1508539"/>
              <a:gd name="connsiteY73" fmla="*/ 4013953 h 6858000"/>
              <a:gd name="connsiteX74" fmla="*/ 593899 w 1508539"/>
              <a:gd name="connsiteY74" fmla="*/ 3974753 h 6858000"/>
              <a:gd name="connsiteX75" fmla="*/ 595497 w 1508539"/>
              <a:gd name="connsiteY75" fmla="*/ 3969950 h 6858000"/>
              <a:gd name="connsiteX76" fmla="*/ 588919 w 1508539"/>
              <a:gd name="connsiteY76" fmla="*/ 3933779 h 6858000"/>
              <a:gd name="connsiteX77" fmla="*/ 590250 w 1508539"/>
              <a:gd name="connsiteY77" fmla="*/ 3933093 h 6858000"/>
              <a:gd name="connsiteX78" fmla="*/ 594604 w 1508539"/>
              <a:gd name="connsiteY78" fmla="*/ 3922082 h 6858000"/>
              <a:gd name="connsiteX79" fmla="*/ 599682 w 1508539"/>
              <a:gd name="connsiteY79" fmla="*/ 3901461 h 6858000"/>
              <a:gd name="connsiteX80" fmla="*/ 622276 w 1508539"/>
              <a:gd name="connsiteY80" fmla="*/ 3813873 h 6858000"/>
              <a:gd name="connsiteX81" fmla="*/ 621701 w 1508539"/>
              <a:gd name="connsiteY81" fmla="*/ 3806161 h 6858000"/>
              <a:gd name="connsiteX82" fmla="*/ 622008 w 1508539"/>
              <a:gd name="connsiteY82" fmla="*/ 3805957 h 6858000"/>
              <a:gd name="connsiteX83" fmla="*/ 622035 w 1508539"/>
              <a:gd name="connsiteY83" fmla="*/ 3797724 h 6858000"/>
              <a:gd name="connsiteX84" fmla="*/ 620650 w 1508539"/>
              <a:gd name="connsiteY84" fmla="*/ 3792098 h 6858000"/>
              <a:gd name="connsiteX85" fmla="*/ 619534 w 1508539"/>
              <a:gd name="connsiteY85" fmla="*/ 3777135 h 6858000"/>
              <a:gd name="connsiteX86" fmla="*/ 621267 w 1508539"/>
              <a:gd name="connsiteY86" fmla="*/ 3771656 h 6858000"/>
              <a:gd name="connsiteX87" fmla="*/ 625010 w 1508539"/>
              <a:gd name="connsiteY87" fmla="*/ 3769007 h 6858000"/>
              <a:gd name="connsiteX88" fmla="*/ 624476 w 1508539"/>
              <a:gd name="connsiteY88" fmla="*/ 3767709 h 6858000"/>
              <a:gd name="connsiteX89" fmla="*/ 633172 w 1508539"/>
              <a:gd name="connsiteY89" fmla="*/ 3738082 h 6858000"/>
              <a:gd name="connsiteX90" fmla="*/ 640518 w 1508539"/>
              <a:gd name="connsiteY90" fmla="*/ 3673397 h 6858000"/>
              <a:gd name="connsiteX91" fmla="*/ 639814 w 1508539"/>
              <a:gd name="connsiteY91" fmla="*/ 3637109 h 6858000"/>
              <a:gd name="connsiteX92" fmla="*/ 643257 w 1508539"/>
              <a:gd name="connsiteY92" fmla="*/ 3536883 h 6858000"/>
              <a:gd name="connsiteX93" fmla="*/ 650795 w 1508539"/>
              <a:gd name="connsiteY93" fmla="*/ 3435652 h 6858000"/>
              <a:gd name="connsiteX94" fmla="*/ 652466 w 1508539"/>
              <a:gd name="connsiteY94" fmla="*/ 3307769 h 6858000"/>
              <a:gd name="connsiteX95" fmla="*/ 670029 w 1508539"/>
              <a:gd name="connsiteY95" fmla="*/ 3250522 h 6858000"/>
              <a:gd name="connsiteX96" fmla="*/ 670454 w 1508539"/>
              <a:gd name="connsiteY96" fmla="*/ 3229163 h 6858000"/>
              <a:gd name="connsiteX97" fmla="*/ 672277 w 1508539"/>
              <a:gd name="connsiteY97" fmla="*/ 3217217 h 6858000"/>
              <a:gd name="connsiteX98" fmla="*/ 659112 w 1508539"/>
              <a:gd name="connsiteY98" fmla="*/ 3183755 h 6858000"/>
              <a:gd name="connsiteX99" fmla="*/ 659613 w 1508539"/>
              <a:gd name="connsiteY99" fmla="*/ 3178642 h 6858000"/>
              <a:gd name="connsiteX100" fmla="*/ 647213 w 1508539"/>
              <a:gd name="connsiteY100" fmla="*/ 3158586 h 6858000"/>
              <a:gd name="connsiteX101" fmla="*/ 632398 w 1508539"/>
              <a:gd name="connsiteY101" fmla="*/ 3129034 h 6858000"/>
              <a:gd name="connsiteX102" fmla="*/ 633063 w 1508539"/>
              <a:gd name="connsiteY102" fmla="*/ 3126682 h 6858000"/>
              <a:gd name="connsiteX103" fmla="*/ 623931 w 1508539"/>
              <a:gd name="connsiteY103" fmla="*/ 3114519 h 6858000"/>
              <a:gd name="connsiteX104" fmla="*/ 610540 w 1508539"/>
              <a:gd name="connsiteY104" fmla="*/ 3106272 h 6858000"/>
              <a:gd name="connsiteX105" fmla="*/ 583270 w 1508539"/>
              <a:gd name="connsiteY105" fmla="*/ 2958185 h 6858000"/>
              <a:gd name="connsiteX106" fmla="*/ 525884 w 1508539"/>
              <a:gd name="connsiteY106" fmla="*/ 2762989 h 6858000"/>
              <a:gd name="connsiteX107" fmla="*/ 474802 w 1508539"/>
              <a:gd name="connsiteY107" fmla="*/ 2554718 h 6858000"/>
              <a:gd name="connsiteX108" fmla="*/ 454896 w 1508539"/>
              <a:gd name="connsiteY108" fmla="*/ 2485734 h 6858000"/>
              <a:gd name="connsiteX109" fmla="*/ 445619 w 1508539"/>
              <a:gd name="connsiteY109" fmla="*/ 2447068 h 6858000"/>
              <a:gd name="connsiteX110" fmla="*/ 432580 w 1508539"/>
              <a:gd name="connsiteY110" fmla="*/ 2425819 h 6858000"/>
              <a:gd name="connsiteX111" fmla="*/ 438579 w 1508539"/>
              <a:gd name="connsiteY111" fmla="*/ 2402874 h 6858000"/>
              <a:gd name="connsiteX112" fmla="*/ 441191 w 1508539"/>
              <a:gd name="connsiteY112" fmla="*/ 2381443 h 6858000"/>
              <a:gd name="connsiteX113" fmla="*/ 417520 w 1508539"/>
              <a:gd name="connsiteY113" fmla="*/ 2261920 h 6858000"/>
              <a:gd name="connsiteX114" fmla="*/ 407407 w 1508539"/>
              <a:gd name="connsiteY114" fmla="*/ 2195378 h 6858000"/>
              <a:gd name="connsiteX115" fmla="*/ 391624 w 1508539"/>
              <a:gd name="connsiteY115" fmla="*/ 2155135 h 6858000"/>
              <a:gd name="connsiteX116" fmla="*/ 389082 w 1508539"/>
              <a:gd name="connsiteY116" fmla="*/ 2118008 h 6858000"/>
              <a:gd name="connsiteX117" fmla="*/ 390075 w 1508539"/>
              <a:gd name="connsiteY117" fmla="*/ 2050531 h 6858000"/>
              <a:gd name="connsiteX118" fmla="*/ 381881 w 1508539"/>
              <a:gd name="connsiteY118" fmla="*/ 1963269 h 6858000"/>
              <a:gd name="connsiteX119" fmla="*/ 363059 w 1508539"/>
              <a:gd name="connsiteY119" fmla="*/ 1906352 h 6858000"/>
              <a:gd name="connsiteX120" fmla="*/ 339616 w 1508539"/>
              <a:gd name="connsiteY120" fmla="*/ 1861531 h 6858000"/>
              <a:gd name="connsiteX121" fmla="*/ 293415 w 1508539"/>
              <a:gd name="connsiteY121" fmla="*/ 1732919 h 6858000"/>
              <a:gd name="connsiteX122" fmla="*/ 265726 w 1508539"/>
              <a:gd name="connsiteY122" fmla="*/ 1663540 h 6858000"/>
              <a:gd name="connsiteX123" fmla="*/ 264852 w 1508539"/>
              <a:gd name="connsiteY123" fmla="*/ 1615777 h 6858000"/>
              <a:gd name="connsiteX124" fmla="*/ 245647 w 1508539"/>
              <a:gd name="connsiteY124" fmla="*/ 1563678 h 6858000"/>
              <a:gd name="connsiteX125" fmla="*/ 258727 w 1508539"/>
              <a:gd name="connsiteY125" fmla="*/ 1519474 h 6858000"/>
              <a:gd name="connsiteX126" fmla="*/ 251469 w 1508539"/>
              <a:gd name="connsiteY126" fmla="*/ 1477995 h 6858000"/>
              <a:gd name="connsiteX127" fmla="*/ 237554 w 1508539"/>
              <a:gd name="connsiteY127" fmla="*/ 1373769 h 6858000"/>
              <a:gd name="connsiteX128" fmla="*/ 245861 w 1508539"/>
              <a:gd name="connsiteY128" fmla="*/ 1307086 h 6858000"/>
              <a:gd name="connsiteX129" fmla="*/ 247049 w 1508539"/>
              <a:gd name="connsiteY129" fmla="*/ 1189033 h 6858000"/>
              <a:gd name="connsiteX130" fmla="*/ 251734 w 1508539"/>
              <a:gd name="connsiteY130" fmla="*/ 1168288 h 6858000"/>
              <a:gd name="connsiteX131" fmla="*/ 244016 w 1508539"/>
              <a:gd name="connsiteY131" fmla="*/ 1142577 h 6858000"/>
              <a:gd name="connsiteX132" fmla="*/ 233322 w 1508539"/>
              <a:gd name="connsiteY132" fmla="*/ 1088484 h 6858000"/>
              <a:gd name="connsiteX133" fmla="*/ 222058 w 1508539"/>
              <a:gd name="connsiteY133" fmla="*/ 1016103 h 6858000"/>
              <a:gd name="connsiteX134" fmla="*/ 223514 w 1508539"/>
              <a:gd name="connsiteY134" fmla="*/ 932283 h 6858000"/>
              <a:gd name="connsiteX135" fmla="*/ 225750 w 1508539"/>
              <a:gd name="connsiteY135" fmla="*/ 915925 h 6858000"/>
              <a:gd name="connsiteX136" fmla="*/ 218379 w 1508539"/>
              <a:gd name="connsiteY136" fmla="*/ 896999 h 6858000"/>
              <a:gd name="connsiteX137" fmla="*/ 187787 w 1508539"/>
              <a:gd name="connsiteY137" fmla="*/ 821517 h 6858000"/>
              <a:gd name="connsiteX138" fmla="*/ 166737 w 1508539"/>
              <a:gd name="connsiteY138" fmla="*/ 751353 h 6858000"/>
              <a:gd name="connsiteX139" fmla="*/ 166295 w 1508539"/>
              <a:gd name="connsiteY139" fmla="*/ 721230 h 6858000"/>
              <a:gd name="connsiteX140" fmla="*/ 151966 w 1508539"/>
              <a:gd name="connsiteY140" fmla="*/ 681659 h 6858000"/>
              <a:gd name="connsiteX141" fmla="*/ 137385 w 1508539"/>
              <a:gd name="connsiteY141" fmla="*/ 635218 h 6858000"/>
              <a:gd name="connsiteX142" fmla="*/ 142396 w 1508539"/>
              <a:gd name="connsiteY142" fmla="*/ 613763 h 6858000"/>
              <a:gd name="connsiteX143" fmla="*/ 128338 w 1508539"/>
              <a:gd name="connsiteY143" fmla="*/ 598582 h 6858000"/>
              <a:gd name="connsiteX144" fmla="*/ 128019 w 1508539"/>
              <a:gd name="connsiteY144" fmla="*/ 576846 h 6858000"/>
              <a:gd name="connsiteX145" fmla="*/ 107645 w 1508539"/>
              <a:gd name="connsiteY145" fmla="*/ 530055 h 6858000"/>
              <a:gd name="connsiteX146" fmla="*/ 106893 w 1508539"/>
              <a:gd name="connsiteY146" fmla="*/ 465389 h 6858000"/>
              <a:gd name="connsiteX147" fmla="*/ 89816 w 1508539"/>
              <a:gd name="connsiteY147" fmla="*/ 424699 h 6858000"/>
              <a:gd name="connsiteX148" fmla="*/ 90191 w 1508539"/>
              <a:gd name="connsiteY148" fmla="*/ 404917 h 6858000"/>
              <a:gd name="connsiteX149" fmla="*/ 70148 w 1508539"/>
              <a:gd name="connsiteY149" fmla="*/ 367211 h 6858000"/>
              <a:gd name="connsiteX150" fmla="*/ 36452 w 1508539"/>
              <a:gd name="connsiteY150" fmla="*/ 268519 h 6858000"/>
              <a:gd name="connsiteX151" fmla="*/ 23935 w 1508539"/>
              <a:gd name="connsiteY151" fmla="*/ 160886 h 6858000"/>
              <a:gd name="connsiteX152" fmla="*/ 19312 w 1508539"/>
              <a:gd name="connsiteY152" fmla="*/ 47336 h 6858000"/>
              <a:gd name="connsiteX153" fmla="*/ 0 w 1508539"/>
              <a:gd name="connsiteY15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54721 w 1508539"/>
              <a:gd name="connsiteY63" fmla="*/ 4761984 h 6858000"/>
              <a:gd name="connsiteX64" fmla="*/ 650769 w 1508539"/>
              <a:gd name="connsiteY64" fmla="*/ 4690749 h 6858000"/>
              <a:gd name="connsiteX65" fmla="*/ 646249 w 1508539"/>
              <a:gd name="connsiteY65" fmla="*/ 4584173 h 6858000"/>
              <a:gd name="connsiteX66" fmla="*/ 641332 w 1508539"/>
              <a:gd name="connsiteY66" fmla="*/ 4444346 h 6858000"/>
              <a:gd name="connsiteX67" fmla="*/ 637897 w 1508539"/>
              <a:gd name="connsiteY67" fmla="*/ 4375228 h 6858000"/>
              <a:gd name="connsiteX68" fmla="*/ 618550 w 1508539"/>
              <a:gd name="connsiteY68" fmla="*/ 4214165 h 6858000"/>
              <a:gd name="connsiteX69" fmla="*/ 622623 w 1508539"/>
              <a:gd name="connsiteY69" fmla="*/ 4090296 h 6858000"/>
              <a:gd name="connsiteX70" fmla="*/ 607879 w 1508539"/>
              <a:gd name="connsiteY70" fmla="*/ 4033999 h 6858000"/>
              <a:gd name="connsiteX71" fmla="*/ 609028 w 1508539"/>
              <a:gd name="connsiteY71" fmla="*/ 4031933 h 6858000"/>
              <a:gd name="connsiteX72" fmla="*/ 607604 w 1508539"/>
              <a:gd name="connsiteY72" fmla="*/ 4013953 h 6858000"/>
              <a:gd name="connsiteX73" fmla="*/ 593899 w 1508539"/>
              <a:gd name="connsiteY73" fmla="*/ 3974753 h 6858000"/>
              <a:gd name="connsiteX74" fmla="*/ 595497 w 1508539"/>
              <a:gd name="connsiteY74" fmla="*/ 3969950 h 6858000"/>
              <a:gd name="connsiteX75" fmla="*/ 588919 w 1508539"/>
              <a:gd name="connsiteY75" fmla="*/ 3933779 h 6858000"/>
              <a:gd name="connsiteX76" fmla="*/ 590250 w 1508539"/>
              <a:gd name="connsiteY76" fmla="*/ 3933093 h 6858000"/>
              <a:gd name="connsiteX77" fmla="*/ 594604 w 1508539"/>
              <a:gd name="connsiteY77" fmla="*/ 3922082 h 6858000"/>
              <a:gd name="connsiteX78" fmla="*/ 599682 w 1508539"/>
              <a:gd name="connsiteY78" fmla="*/ 3901461 h 6858000"/>
              <a:gd name="connsiteX79" fmla="*/ 622276 w 1508539"/>
              <a:gd name="connsiteY79" fmla="*/ 3813873 h 6858000"/>
              <a:gd name="connsiteX80" fmla="*/ 621701 w 1508539"/>
              <a:gd name="connsiteY80" fmla="*/ 3806161 h 6858000"/>
              <a:gd name="connsiteX81" fmla="*/ 622008 w 1508539"/>
              <a:gd name="connsiteY81" fmla="*/ 3805957 h 6858000"/>
              <a:gd name="connsiteX82" fmla="*/ 622035 w 1508539"/>
              <a:gd name="connsiteY82" fmla="*/ 3797724 h 6858000"/>
              <a:gd name="connsiteX83" fmla="*/ 620650 w 1508539"/>
              <a:gd name="connsiteY83" fmla="*/ 3792098 h 6858000"/>
              <a:gd name="connsiteX84" fmla="*/ 619534 w 1508539"/>
              <a:gd name="connsiteY84" fmla="*/ 3777135 h 6858000"/>
              <a:gd name="connsiteX85" fmla="*/ 621267 w 1508539"/>
              <a:gd name="connsiteY85" fmla="*/ 3771656 h 6858000"/>
              <a:gd name="connsiteX86" fmla="*/ 625010 w 1508539"/>
              <a:gd name="connsiteY86" fmla="*/ 3769007 h 6858000"/>
              <a:gd name="connsiteX87" fmla="*/ 624476 w 1508539"/>
              <a:gd name="connsiteY87" fmla="*/ 3767709 h 6858000"/>
              <a:gd name="connsiteX88" fmla="*/ 633172 w 1508539"/>
              <a:gd name="connsiteY88" fmla="*/ 3738082 h 6858000"/>
              <a:gd name="connsiteX89" fmla="*/ 640518 w 1508539"/>
              <a:gd name="connsiteY89" fmla="*/ 3673397 h 6858000"/>
              <a:gd name="connsiteX90" fmla="*/ 639814 w 1508539"/>
              <a:gd name="connsiteY90" fmla="*/ 3637109 h 6858000"/>
              <a:gd name="connsiteX91" fmla="*/ 643257 w 1508539"/>
              <a:gd name="connsiteY91" fmla="*/ 3536883 h 6858000"/>
              <a:gd name="connsiteX92" fmla="*/ 650795 w 1508539"/>
              <a:gd name="connsiteY92" fmla="*/ 3435652 h 6858000"/>
              <a:gd name="connsiteX93" fmla="*/ 652466 w 1508539"/>
              <a:gd name="connsiteY93" fmla="*/ 3307769 h 6858000"/>
              <a:gd name="connsiteX94" fmla="*/ 670029 w 1508539"/>
              <a:gd name="connsiteY94" fmla="*/ 3250522 h 6858000"/>
              <a:gd name="connsiteX95" fmla="*/ 670454 w 1508539"/>
              <a:gd name="connsiteY95" fmla="*/ 3229163 h 6858000"/>
              <a:gd name="connsiteX96" fmla="*/ 672277 w 1508539"/>
              <a:gd name="connsiteY96" fmla="*/ 3217217 h 6858000"/>
              <a:gd name="connsiteX97" fmla="*/ 659112 w 1508539"/>
              <a:gd name="connsiteY97" fmla="*/ 3183755 h 6858000"/>
              <a:gd name="connsiteX98" fmla="*/ 659613 w 1508539"/>
              <a:gd name="connsiteY98" fmla="*/ 3178642 h 6858000"/>
              <a:gd name="connsiteX99" fmla="*/ 647213 w 1508539"/>
              <a:gd name="connsiteY99" fmla="*/ 3158586 h 6858000"/>
              <a:gd name="connsiteX100" fmla="*/ 632398 w 1508539"/>
              <a:gd name="connsiteY100" fmla="*/ 3129034 h 6858000"/>
              <a:gd name="connsiteX101" fmla="*/ 633063 w 1508539"/>
              <a:gd name="connsiteY101" fmla="*/ 3126682 h 6858000"/>
              <a:gd name="connsiteX102" fmla="*/ 623931 w 1508539"/>
              <a:gd name="connsiteY102" fmla="*/ 3114519 h 6858000"/>
              <a:gd name="connsiteX103" fmla="*/ 610540 w 1508539"/>
              <a:gd name="connsiteY103" fmla="*/ 3106272 h 6858000"/>
              <a:gd name="connsiteX104" fmla="*/ 583270 w 1508539"/>
              <a:gd name="connsiteY104" fmla="*/ 2958185 h 6858000"/>
              <a:gd name="connsiteX105" fmla="*/ 525884 w 1508539"/>
              <a:gd name="connsiteY105" fmla="*/ 2762989 h 6858000"/>
              <a:gd name="connsiteX106" fmla="*/ 474802 w 1508539"/>
              <a:gd name="connsiteY106" fmla="*/ 2554718 h 6858000"/>
              <a:gd name="connsiteX107" fmla="*/ 454896 w 1508539"/>
              <a:gd name="connsiteY107" fmla="*/ 2485734 h 6858000"/>
              <a:gd name="connsiteX108" fmla="*/ 445619 w 1508539"/>
              <a:gd name="connsiteY108" fmla="*/ 2447068 h 6858000"/>
              <a:gd name="connsiteX109" fmla="*/ 432580 w 1508539"/>
              <a:gd name="connsiteY109" fmla="*/ 2425819 h 6858000"/>
              <a:gd name="connsiteX110" fmla="*/ 438579 w 1508539"/>
              <a:gd name="connsiteY110" fmla="*/ 2402874 h 6858000"/>
              <a:gd name="connsiteX111" fmla="*/ 441191 w 1508539"/>
              <a:gd name="connsiteY111" fmla="*/ 2381443 h 6858000"/>
              <a:gd name="connsiteX112" fmla="*/ 417520 w 1508539"/>
              <a:gd name="connsiteY112" fmla="*/ 2261920 h 6858000"/>
              <a:gd name="connsiteX113" fmla="*/ 407407 w 1508539"/>
              <a:gd name="connsiteY113" fmla="*/ 2195378 h 6858000"/>
              <a:gd name="connsiteX114" fmla="*/ 391624 w 1508539"/>
              <a:gd name="connsiteY114" fmla="*/ 2155135 h 6858000"/>
              <a:gd name="connsiteX115" fmla="*/ 389082 w 1508539"/>
              <a:gd name="connsiteY115" fmla="*/ 2118008 h 6858000"/>
              <a:gd name="connsiteX116" fmla="*/ 390075 w 1508539"/>
              <a:gd name="connsiteY116" fmla="*/ 2050531 h 6858000"/>
              <a:gd name="connsiteX117" fmla="*/ 381881 w 1508539"/>
              <a:gd name="connsiteY117" fmla="*/ 1963269 h 6858000"/>
              <a:gd name="connsiteX118" fmla="*/ 363059 w 1508539"/>
              <a:gd name="connsiteY118" fmla="*/ 1906352 h 6858000"/>
              <a:gd name="connsiteX119" fmla="*/ 339616 w 1508539"/>
              <a:gd name="connsiteY119" fmla="*/ 1861531 h 6858000"/>
              <a:gd name="connsiteX120" fmla="*/ 293415 w 1508539"/>
              <a:gd name="connsiteY120" fmla="*/ 1732919 h 6858000"/>
              <a:gd name="connsiteX121" fmla="*/ 265726 w 1508539"/>
              <a:gd name="connsiteY121" fmla="*/ 1663540 h 6858000"/>
              <a:gd name="connsiteX122" fmla="*/ 264852 w 1508539"/>
              <a:gd name="connsiteY122" fmla="*/ 1615777 h 6858000"/>
              <a:gd name="connsiteX123" fmla="*/ 245647 w 1508539"/>
              <a:gd name="connsiteY123" fmla="*/ 1563678 h 6858000"/>
              <a:gd name="connsiteX124" fmla="*/ 258727 w 1508539"/>
              <a:gd name="connsiteY124" fmla="*/ 1519474 h 6858000"/>
              <a:gd name="connsiteX125" fmla="*/ 251469 w 1508539"/>
              <a:gd name="connsiteY125" fmla="*/ 1477995 h 6858000"/>
              <a:gd name="connsiteX126" fmla="*/ 237554 w 1508539"/>
              <a:gd name="connsiteY126" fmla="*/ 1373769 h 6858000"/>
              <a:gd name="connsiteX127" fmla="*/ 245861 w 1508539"/>
              <a:gd name="connsiteY127" fmla="*/ 1307086 h 6858000"/>
              <a:gd name="connsiteX128" fmla="*/ 247049 w 1508539"/>
              <a:gd name="connsiteY128" fmla="*/ 1189033 h 6858000"/>
              <a:gd name="connsiteX129" fmla="*/ 251734 w 1508539"/>
              <a:gd name="connsiteY129" fmla="*/ 1168288 h 6858000"/>
              <a:gd name="connsiteX130" fmla="*/ 244016 w 1508539"/>
              <a:gd name="connsiteY130" fmla="*/ 1142577 h 6858000"/>
              <a:gd name="connsiteX131" fmla="*/ 233322 w 1508539"/>
              <a:gd name="connsiteY131" fmla="*/ 1088484 h 6858000"/>
              <a:gd name="connsiteX132" fmla="*/ 222058 w 1508539"/>
              <a:gd name="connsiteY132" fmla="*/ 1016103 h 6858000"/>
              <a:gd name="connsiteX133" fmla="*/ 223514 w 1508539"/>
              <a:gd name="connsiteY133" fmla="*/ 932283 h 6858000"/>
              <a:gd name="connsiteX134" fmla="*/ 225750 w 1508539"/>
              <a:gd name="connsiteY134" fmla="*/ 915925 h 6858000"/>
              <a:gd name="connsiteX135" fmla="*/ 218379 w 1508539"/>
              <a:gd name="connsiteY135" fmla="*/ 896999 h 6858000"/>
              <a:gd name="connsiteX136" fmla="*/ 187787 w 1508539"/>
              <a:gd name="connsiteY136" fmla="*/ 821517 h 6858000"/>
              <a:gd name="connsiteX137" fmla="*/ 166737 w 1508539"/>
              <a:gd name="connsiteY137" fmla="*/ 751353 h 6858000"/>
              <a:gd name="connsiteX138" fmla="*/ 166295 w 1508539"/>
              <a:gd name="connsiteY138" fmla="*/ 721230 h 6858000"/>
              <a:gd name="connsiteX139" fmla="*/ 151966 w 1508539"/>
              <a:gd name="connsiteY139" fmla="*/ 681659 h 6858000"/>
              <a:gd name="connsiteX140" fmla="*/ 137385 w 1508539"/>
              <a:gd name="connsiteY140" fmla="*/ 635218 h 6858000"/>
              <a:gd name="connsiteX141" fmla="*/ 142396 w 1508539"/>
              <a:gd name="connsiteY141" fmla="*/ 613763 h 6858000"/>
              <a:gd name="connsiteX142" fmla="*/ 128338 w 1508539"/>
              <a:gd name="connsiteY142" fmla="*/ 598582 h 6858000"/>
              <a:gd name="connsiteX143" fmla="*/ 128019 w 1508539"/>
              <a:gd name="connsiteY143" fmla="*/ 576846 h 6858000"/>
              <a:gd name="connsiteX144" fmla="*/ 107645 w 1508539"/>
              <a:gd name="connsiteY144" fmla="*/ 530055 h 6858000"/>
              <a:gd name="connsiteX145" fmla="*/ 106893 w 1508539"/>
              <a:gd name="connsiteY145" fmla="*/ 465389 h 6858000"/>
              <a:gd name="connsiteX146" fmla="*/ 89816 w 1508539"/>
              <a:gd name="connsiteY146" fmla="*/ 424699 h 6858000"/>
              <a:gd name="connsiteX147" fmla="*/ 90191 w 1508539"/>
              <a:gd name="connsiteY147" fmla="*/ 404917 h 6858000"/>
              <a:gd name="connsiteX148" fmla="*/ 70148 w 1508539"/>
              <a:gd name="connsiteY148" fmla="*/ 367211 h 6858000"/>
              <a:gd name="connsiteX149" fmla="*/ 36452 w 1508539"/>
              <a:gd name="connsiteY149" fmla="*/ 268519 h 6858000"/>
              <a:gd name="connsiteX150" fmla="*/ 23935 w 1508539"/>
              <a:gd name="connsiteY150" fmla="*/ 160886 h 6858000"/>
              <a:gd name="connsiteX151" fmla="*/ 19312 w 1508539"/>
              <a:gd name="connsiteY151" fmla="*/ 47336 h 6858000"/>
              <a:gd name="connsiteX152" fmla="*/ 0 w 1508539"/>
              <a:gd name="connsiteY15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44150 w 1508539"/>
              <a:gd name="connsiteY62" fmla="*/ 4784526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42856 w 1508539"/>
              <a:gd name="connsiteY61" fmla="*/ 4797794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35187 w 1508539"/>
              <a:gd name="connsiteY60" fmla="*/ 4801535 h 6858000"/>
              <a:gd name="connsiteX61" fmla="*/ 651669 w 1508539"/>
              <a:gd name="connsiteY61" fmla="*/ 4780965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980 w 1508539"/>
              <a:gd name="connsiteY24" fmla="*/ 6410269 h 6858000"/>
              <a:gd name="connsiteX25" fmla="*/ 241880 w 1508539"/>
              <a:gd name="connsiteY25" fmla="*/ 6384857 h 6858000"/>
              <a:gd name="connsiteX26" fmla="*/ 243397 w 1508539"/>
              <a:gd name="connsiteY26" fmla="*/ 6372381 h 6858000"/>
              <a:gd name="connsiteX27" fmla="*/ 240591 w 1508539"/>
              <a:gd name="connsiteY27" fmla="*/ 6367510 h 6858000"/>
              <a:gd name="connsiteX28" fmla="*/ 244471 w 1508539"/>
              <a:gd name="connsiteY28" fmla="*/ 6349778 h 6858000"/>
              <a:gd name="connsiteX29" fmla="*/ 246136 w 1508539"/>
              <a:gd name="connsiteY29" fmla="*/ 6348250 h 6858000"/>
              <a:gd name="connsiteX30" fmla="*/ 262170 w 1508539"/>
              <a:gd name="connsiteY30" fmla="*/ 6281972 h 6858000"/>
              <a:gd name="connsiteX31" fmla="*/ 272933 w 1508539"/>
              <a:gd name="connsiteY31" fmla="*/ 6211940 h 6858000"/>
              <a:gd name="connsiteX32" fmla="*/ 314428 w 1508539"/>
              <a:gd name="connsiteY32" fmla="*/ 6113913 h 6858000"/>
              <a:gd name="connsiteX33" fmla="*/ 318721 w 1508539"/>
              <a:gd name="connsiteY33" fmla="*/ 6028119 h 6858000"/>
              <a:gd name="connsiteX34" fmla="*/ 345501 w 1508539"/>
              <a:gd name="connsiteY34" fmla="*/ 5934687 h 6858000"/>
              <a:gd name="connsiteX35" fmla="*/ 379513 w 1508539"/>
              <a:gd name="connsiteY35" fmla="*/ 5765594 h 6858000"/>
              <a:gd name="connsiteX36" fmla="*/ 411349 w 1508539"/>
              <a:gd name="connsiteY36" fmla="*/ 5693685 h 6858000"/>
              <a:gd name="connsiteX37" fmla="*/ 431404 w 1508539"/>
              <a:gd name="connsiteY37" fmla="*/ 5665173 h 6858000"/>
              <a:gd name="connsiteX38" fmla="*/ 465121 w 1508539"/>
              <a:gd name="connsiteY38" fmla="*/ 5563435 h 6858000"/>
              <a:gd name="connsiteX39" fmla="*/ 494626 w 1508539"/>
              <a:gd name="connsiteY39" fmla="*/ 5476393 h 6858000"/>
              <a:gd name="connsiteX40" fmla="*/ 525819 w 1508539"/>
              <a:gd name="connsiteY40" fmla="*/ 5396260 h 6858000"/>
              <a:gd name="connsiteX41" fmla="*/ 541800 w 1508539"/>
              <a:gd name="connsiteY41" fmla="*/ 5330009 h 6858000"/>
              <a:gd name="connsiteX42" fmla="*/ 575293 w 1508539"/>
              <a:gd name="connsiteY42" fmla="*/ 5273739 h 6858000"/>
              <a:gd name="connsiteX43" fmla="*/ 584892 w 1508539"/>
              <a:gd name="connsiteY43" fmla="*/ 5241779 h 6858000"/>
              <a:gd name="connsiteX44" fmla="*/ 596118 w 1508539"/>
              <a:gd name="connsiteY44" fmla="*/ 5225268 h 6858000"/>
              <a:gd name="connsiteX45" fmla="*/ 597138 w 1508539"/>
              <a:gd name="connsiteY45" fmla="*/ 5217684 h 6858000"/>
              <a:gd name="connsiteX46" fmla="*/ 604479 w 1508539"/>
              <a:gd name="connsiteY46" fmla="*/ 5193377 h 6858000"/>
              <a:gd name="connsiteX47" fmla="*/ 607782 w 1508539"/>
              <a:gd name="connsiteY47" fmla="*/ 5179288 h 6858000"/>
              <a:gd name="connsiteX48" fmla="*/ 608766 w 1508539"/>
              <a:gd name="connsiteY48" fmla="*/ 5173621 h 6858000"/>
              <a:gd name="connsiteX49" fmla="*/ 604400 w 1508539"/>
              <a:gd name="connsiteY49" fmla="*/ 5159961 h 6858000"/>
              <a:gd name="connsiteX50" fmla="*/ 611077 w 1508539"/>
              <a:gd name="connsiteY50" fmla="*/ 5144295 h 6858000"/>
              <a:gd name="connsiteX51" fmla="*/ 608010 w 1508539"/>
              <a:gd name="connsiteY51" fmla="*/ 5125185 h 6858000"/>
              <a:gd name="connsiteX52" fmla="*/ 614840 w 1508539"/>
              <a:gd name="connsiteY52" fmla="*/ 5121884 h 6858000"/>
              <a:gd name="connsiteX53" fmla="*/ 621876 w 1508539"/>
              <a:gd name="connsiteY53" fmla="*/ 5067850 h 6858000"/>
              <a:gd name="connsiteX54" fmla="*/ 624607 w 1508539"/>
              <a:gd name="connsiteY54" fmla="*/ 5060861 h 6858000"/>
              <a:gd name="connsiteX55" fmla="*/ 621311 w 1508539"/>
              <a:gd name="connsiteY55" fmla="*/ 5034192 h 6858000"/>
              <a:gd name="connsiteX56" fmla="*/ 622865 w 1508539"/>
              <a:gd name="connsiteY56" fmla="*/ 4993030 h 6858000"/>
              <a:gd name="connsiteX57" fmla="*/ 629774 w 1508539"/>
              <a:gd name="connsiteY57" fmla="*/ 4946844 h 6858000"/>
              <a:gd name="connsiteX58" fmla="*/ 625630 w 1508539"/>
              <a:gd name="connsiteY58" fmla="*/ 4932692 h 6858000"/>
              <a:gd name="connsiteX59" fmla="*/ 641033 w 1508539"/>
              <a:gd name="connsiteY59" fmla="*/ 4858827 h 6858000"/>
              <a:gd name="connsiteX60" fmla="*/ 646936 w 1508539"/>
              <a:gd name="connsiteY60" fmla="*/ 4821170 h 6858000"/>
              <a:gd name="connsiteX61" fmla="*/ 651669 w 1508539"/>
              <a:gd name="connsiteY61" fmla="*/ 4780965 h 6858000"/>
              <a:gd name="connsiteX62" fmla="*/ 652962 w 1508539"/>
              <a:gd name="connsiteY62" fmla="*/ 4750867 h 6858000"/>
              <a:gd name="connsiteX63" fmla="*/ 650769 w 1508539"/>
              <a:gd name="connsiteY63" fmla="*/ 4690749 h 6858000"/>
              <a:gd name="connsiteX64" fmla="*/ 646249 w 1508539"/>
              <a:gd name="connsiteY64" fmla="*/ 4584173 h 6858000"/>
              <a:gd name="connsiteX65" fmla="*/ 641332 w 1508539"/>
              <a:gd name="connsiteY65" fmla="*/ 4444346 h 6858000"/>
              <a:gd name="connsiteX66" fmla="*/ 637897 w 1508539"/>
              <a:gd name="connsiteY66" fmla="*/ 4375228 h 6858000"/>
              <a:gd name="connsiteX67" fmla="*/ 618550 w 1508539"/>
              <a:gd name="connsiteY67" fmla="*/ 4214165 h 6858000"/>
              <a:gd name="connsiteX68" fmla="*/ 622623 w 1508539"/>
              <a:gd name="connsiteY68" fmla="*/ 4090296 h 6858000"/>
              <a:gd name="connsiteX69" fmla="*/ 607879 w 1508539"/>
              <a:gd name="connsiteY69" fmla="*/ 4033999 h 6858000"/>
              <a:gd name="connsiteX70" fmla="*/ 609028 w 1508539"/>
              <a:gd name="connsiteY70" fmla="*/ 4031933 h 6858000"/>
              <a:gd name="connsiteX71" fmla="*/ 607604 w 1508539"/>
              <a:gd name="connsiteY71" fmla="*/ 4013953 h 6858000"/>
              <a:gd name="connsiteX72" fmla="*/ 593899 w 1508539"/>
              <a:gd name="connsiteY72" fmla="*/ 3974753 h 6858000"/>
              <a:gd name="connsiteX73" fmla="*/ 595497 w 1508539"/>
              <a:gd name="connsiteY73" fmla="*/ 3969950 h 6858000"/>
              <a:gd name="connsiteX74" fmla="*/ 588919 w 1508539"/>
              <a:gd name="connsiteY74" fmla="*/ 3933779 h 6858000"/>
              <a:gd name="connsiteX75" fmla="*/ 590250 w 1508539"/>
              <a:gd name="connsiteY75" fmla="*/ 3933093 h 6858000"/>
              <a:gd name="connsiteX76" fmla="*/ 594604 w 1508539"/>
              <a:gd name="connsiteY76" fmla="*/ 3922082 h 6858000"/>
              <a:gd name="connsiteX77" fmla="*/ 599682 w 1508539"/>
              <a:gd name="connsiteY77" fmla="*/ 3901461 h 6858000"/>
              <a:gd name="connsiteX78" fmla="*/ 622276 w 1508539"/>
              <a:gd name="connsiteY78" fmla="*/ 3813873 h 6858000"/>
              <a:gd name="connsiteX79" fmla="*/ 621701 w 1508539"/>
              <a:gd name="connsiteY79" fmla="*/ 3806161 h 6858000"/>
              <a:gd name="connsiteX80" fmla="*/ 622008 w 1508539"/>
              <a:gd name="connsiteY80" fmla="*/ 3805957 h 6858000"/>
              <a:gd name="connsiteX81" fmla="*/ 622035 w 1508539"/>
              <a:gd name="connsiteY81" fmla="*/ 3797724 h 6858000"/>
              <a:gd name="connsiteX82" fmla="*/ 620650 w 1508539"/>
              <a:gd name="connsiteY82" fmla="*/ 3792098 h 6858000"/>
              <a:gd name="connsiteX83" fmla="*/ 619534 w 1508539"/>
              <a:gd name="connsiteY83" fmla="*/ 3777135 h 6858000"/>
              <a:gd name="connsiteX84" fmla="*/ 621267 w 1508539"/>
              <a:gd name="connsiteY84" fmla="*/ 3771656 h 6858000"/>
              <a:gd name="connsiteX85" fmla="*/ 625010 w 1508539"/>
              <a:gd name="connsiteY85" fmla="*/ 3769007 h 6858000"/>
              <a:gd name="connsiteX86" fmla="*/ 624476 w 1508539"/>
              <a:gd name="connsiteY86" fmla="*/ 3767709 h 6858000"/>
              <a:gd name="connsiteX87" fmla="*/ 633172 w 1508539"/>
              <a:gd name="connsiteY87" fmla="*/ 3738082 h 6858000"/>
              <a:gd name="connsiteX88" fmla="*/ 640518 w 1508539"/>
              <a:gd name="connsiteY88" fmla="*/ 3673397 h 6858000"/>
              <a:gd name="connsiteX89" fmla="*/ 639814 w 1508539"/>
              <a:gd name="connsiteY89" fmla="*/ 3637109 h 6858000"/>
              <a:gd name="connsiteX90" fmla="*/ 643257 w 1508539"/>
              <a:gd name="connsiteY90" fmla="*/ 3536883 h 6858000"/>
              <a:gd name="connsiteX91" fmla="*/ 650795 w 1508539"/>
              <a:gd name="connsiteY91" fmla="*/ 3435652 h 6858000"/>
              <a:gd name="connsiteX92" fmla="*/ 652466 w 1508539"/>
              <a:gd name="connsiteY92" fmla="*/ 3307769 h 6858000"/>
              <a:gd name="connsiteX93" fmla="*/ 670029 w 1508539"/>
              <a:gd name="connsiteY93" fmla="*/ 3250522 h 6858000"/>
              <a:gd name="connsiteX94" fmla="*/ 670454 w 1508539"/>
              <a:gd name="connsiteY94" fmla="*/ 3229163 h 6858000"/>
              <a:gd name="connsiteX95" fmla="*/ 672277 w 1508539"/>
              <a:gd name="connsiteY95" fmla="*/ 3217217 h 6858000"/>
              <a:gd name="connsiteX96" fmla="*/ 659112 w 1508539"/>
              <a:gd name="connsiteY96" fmla="*/ 3183755 h 6858000"/>
              <a:gd name="connsiteX97" fmla="*/ 659613 w 1508539"/>
              <a:gd name="connsiteY97" fmla="*/ 3178642 h 6858000"/>
              <a:gd name="connsiteX98" fmla="*/ 647213 w 1508539"/>
              <a:gd name="connsiteY98" fmla="*/ 3158586 h 6858000"/>
              <a:gd name="connsiteX99" fmla="*/ 632398 w 1508539"/>
              <a:gd name="connsiteY99" fmla="*/ 3129034 h 6858000"/>
              <a:gd name="connsiteX100" fmla="*/ 633063 w 1508539"/>
              <a:gd name="connsiteY100" fmla="*/ 3126682 h 6858000"/>
              <a:gd name="connsiteX101" fmla="*/ 623931 w 1508539"/>
              <a:gd name="connsiteY101" fmla="*/ 3114519 h 6858000"/>
              <a:gd name="connsiteX102" fmla="*/ 610540 w 1508539"/>
              <a:gd name="connsiteY102" fmla="*/ 3106272 h 6858000"/>
              <a:gd name="connsiteX103" fmla="*/ 583270 w 1508539"/>
              <a:gd name="connsiteY103" fmla="*/ 2958185 h 6858000"/>
              <a:gd name="connsiteX104" fmla="*/ 525884 w 1508539"/>
              <a:gd name="connsiteY104" fmla="*/ 2762989 h 6858000"/>
              <a:gd name="connsiteX105" fmla="*/ 474802 w 1508539"/>
              <a:gd name="connsiteY105" fmla="*/ 2554718 h 6858000"/>
              <a:gd name="connsiteX106" fmla="*/ 454896 w 1508539"/>
              <a:gd name="connsiteY106" fmla="*/ 2485734 h 6858000"/>
              <a:gd name="connsiteX107" fmla="*/ 445619 w 1508539"/>
              <a:gd name="connsiteY107" fmla="*/ 2447068 h 6858000"/>
              <a:gd name="connsiteX108" fmla="*/ 432580 w 1508539"/>
              <a:gd name="connsiteY108" fmla="*/ 2425819 h 6858000"/>
              <a:gd name="connsiteX109" fmla="*/ 438579 w 1508539"/>
              <a:gd name="connsiteY109" fmla="*/ 2402874 h 6858000"/>
              <a:gd name="connsiteX110" fmla="*/ 441191 w 1508539"/>
              <a:gd name="connsiteY110" fmla="*/ 2381443 h 6858000"/>
              <a:gd name="connsiteX111" fmla="*/ 417520 w 1508539"/>
              <a:gd name="connsiteY111" fmla="*/ 2261920 h 6858000"/>
              <a:gd name="connsiteX112" fmla="*/ 407407 w 1508539"/>
              <a:gd name="connsiteY112" fmla="*/ 2195378 h 6858000"/>
              <a:gd name="connsiteX113" fmla="*/ 391624 w 1508539"/>
              <a:gd name="connsiteY113" fmla="*/ 2155135 h 6858000"/>
              <a:gd name="connsiteX114" fmla="*/ 389082 w 1508539"/>
              <a:gd name="connsiteY114" fmla="*/ 2118008 h 6858000"/>
              <a:gd name="connsiteX115" fmla="*/ 390075 w 1508539"/>
              <a:gd name="connsiteY115" fmla="*/ 2050531 h 6858000"/>
              <a:gd name="connsiteX116" fmla="*/ 381881 w 1508539"/>
              <a:gd name="connsiteY116" fmla="*/ 1963269 h 6858000"/>
              <a:gd name="connsiteX117" fmla="*/ 363059 w 1508539"/>
              <a:gd name="connsiteY117" fmla="*/ 1906352 h 6858000"/>
              <a:gd name="connsiteX118" fmla="*/ 339616 w 1508539"/>
              <a:gd name="connsiteY118" fmla="*/ 1861531 h 6858000"/>
              <a:gd name="connsiteX119" fmla="*/ 293415 w 1508539"/>
              <a:gd name="connsiteY119" fmla="*/ 1732919 h 6858000"/>
              <a:gd name="connsiteX120" fmla="*/ 265726 w 1508539"/>
              <a:gd name="connsiteY120" fmla="*/ 1663540 h 6858000"/>
              <a:gd name="connsiteX121" fmla="*/ 264852 w 1508539"/>
              <a:gd name="connsiteY121" fmla="*/ 1615777 h 6858000"/>
              <a:gd name="connsiteX122" fmla="*/ 245647 w 1508539"/>
              <a:gd name="connsiteY122" fmla="*/ 1563678 h 6858000"/>
              <a:gd name="connsiteX123" fmla="*/ 258727 w 1508539"/>
              <a:gd name="connsiteY123" fmla="*/ 1519474 h 6858000"/>
              <a:gd name="connsiteX124" fmla="*/ 251469 w 1508539"/>
              <a:gd name="connsiteY124" fmla="*/ 1477995 h 6858000"/>
              <a:gd name="connsiteX125" fmla="*/ 237554 w 1508539"/>
              <a:gd name="connsiteY125" fmla="*/ 1373769 h 6858000"/>
              <a:gd name="connsiteX126" fmla="*/ 245861 w 1508539"/>
              <a:gd name="connsiteY126" fmla="*/ 1307086 h 6858000"/>
              <a:gd name="connsiteX127" fmla="*/ 247049 w 1508539"/>
              <a:gd name="connsiteY127" fmla="*/ 1189033 h 6858000"/>
              <a:gd name="connsiteX128" fmla="*/ 251734 w 1508539"/>
              <a:gd name="connsiteY128" fmla="*/ 1168288 h 6858000"/>
              <a:gd name="connsiteX129" fmla="*/ 244016 w 1508539"/>
              <a:gd name="connsiteY129" fmla="*/ 1142577 h 6858000"/>
              <a:gd name="connsiteX130" fmla="*/ 233322 w 1508539"/>
              <a:gd name="connsiteY130" fmla="*/ 1088484 h 6858000"/>
              <a:gd name="connsiteX131" fmla="*/ 222058 w 1508539"/>
              <a:gd name="connsiteY131" fmla="*/ 1016103 h 6858000"/>
              <a:gd name="connsiteX132" fmla="*/ 223514 w 1508539"/>
              <a:gd name="connsiteY132" fmla="*/ 932283 h 6858000"/>
              <a:gd name="connsiteX133" fmla="*/ 225750 w 1508539"/>
              <a:gd name="connsiteY133" fmla="*/ 915925 h 6858000"/>
              <a:gd name="connsiteX134" fmla="*/ 218379 w 1508539"/>
              <a:gd name="connsiteY134" fmla="*/ 896999 h 6858000"/>
              <a:gd name="connsiteX135" fmla="*/ 187787 w 1508539"/>
              <a:gd name="connsiteY135" fmla="*/ 821517 h 6858000"/>
              <a:gd name="connsiteX136" fmla="*/ 166737 w 1508539"/>
              <a:gd name="connsiteY136" fmla="*/ 751353 h 6858000"/>
              <a:gd name="connsiteX137" fmla="*/ 166295 w 1508539"/>
              <a:gd name="connsiteY137" fmla="*/ 721230 h 6858000"/>
              <a:gd name="connsiteX138" fmla="*/ 151966 w 1508539"/>
              <a:gd name="connsiteY138" fmla="*/ 681659 h 6858000"/>
              <a:gd name="connsiteX139" fmla="*/ 137385 w 1508539"/>
              <a:gd name="connsiteY139" fmla="*/ 635218 h 6858000"/>
              <a:gd name="connsiteX140" fmla="*/ 142396 w 1508539"/>
              <a:gd name="connsiteY140" fmla="*/ 613763 h 6858000"/>
              <a:gd name="connsiteX141" fmla="*/ 128338 w 1508539"/>
              <a:gd name="connsiteY141" fmla="*/ 598582 h 6858000"/>
              <a:gd name="connsiteX142" fmla="*/ 128019 w 1508539"/>
              <a:gd name="connsiteY142" fmla="*/ 576846 h 6858000"/>
              <a:gd name="connsiteX143" fmla="*/ 107645 w 1508539"/>
              <a:gd name="connsiteY143" fmla="*/ 530055 h 6858000"/>
              <a:gd name="connsiteX144" fmla="*/ 106893 w 1508539"/>
              <a:gd name="connsiteY144" fmla="*/ 465389 h 6858000"/>
              <a:gd name="connsiteX145" fmla="*/ 89816 w 1508539"/>
              <a:gd name="connsiteY145" fmla="*/ 424699 h 6858000"/>
              <a:gd name="connsiteX146" fmla="*/ 90191 w 1508539"/>
              <a:gd name="connsiteY146" fmla="*/ 404917 h 6858000"/>
              <a:gd name="connsiteX147" fmla="*/ 70148 w 1508539"/>
              <a:gd name="connsiteY147" fmla="*/ 367211 h 6858000"/>
              <a:gd name="connsiteX148" fmla="*/ 36452 w 1508539"/>
              <a:gd name="connsiteY148" fmla="*/ 268519 h 6858000"/>
              <a:gd name="connsiteX149" fmla="*/ 23935 w 1508539"/>
              <a:gd name="connsiteY149" fmla="*/ 160886 h 6858000"/>
              <a:gd name="connsiteX150" fmla="*/ 19312 w 1508539"/>
              <a:gd name="connsiteY150" fmla="*/ 47336 h 6858000"/>
              <a:gd name="connsiteX151" fmla="*/ 0 w 1508539"/>
              <a:gd name="connsiteY15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3397 w 1508539"/>
              <a:gd name="connsiteY25" fmla="*/ 6372381 h 6858000"/>
              <a:gd name="connsiteX26" fmla="*/ 240591 w 1508539"/>
              <a:gd name="connsiteY26" fmla="*/ 6367510 h 6858000"/>
              <a:gd name="connsiteX27" fmla="*/ 244471 w 1508539"/>
              <a:gd name="connsiteY27" fmla="*/ 6349778 h 6858000"/>
              <a:gd name="connsiteX28" fmla="*/ 246136 w 1508539"/>
              <a:gd name="connsiteY28" fmla="*/ 6348250 h 6858000"/>
              <a:gd name="connsiteX29" fmla="*/ 262170 w 1508539"/>
              <a:gd name="connsiteY29" fmla="*/ 6281972 h 6858000"/>
              <a:gd name="connsiteX30" fmla="*/ 272933 w 1508539"/>
              <a:gd name="connsiteY30" fmla="*/ 6211940 h 6858000"/>
              <a:gd name="connsiteX31" fmla="*/ 314428 w 1508539"/>
              <a:gd name="connsiteY31" fmla="*/ 6113913 h 6858000"/>
              <a:gd name="connsiteX32" fmla="*/ 318721 w 1508539"/>
              <a:gd name="connsiteY32" fmla="*/ 6028119 h 6858000"/>
              <a:gd name="connsiteX33" fmla="*/ 345501 w 1508539"/>
              <a:gd name="connsiteY33" fmla="*/ 5934687 h 6858000"/>
              <a:gd name="connsiteX34" fmla="*/ 379513 w 1508539"/>
              <a:gd name="connsiteY34" fmla="*/ 5765594 h 6858000"/>
              <a:gd name="connsiteX35" fmla="*/ 411349 w 1508539"/>
              <a:gd name="connsiteY35" fmla="*/ 5693685 h 6858000"/>
              <a:gd name="connsiteX36" fmla="*/ 431404 w 1508539"/>
              <a:gd name="connsiteY36" fmla="*/ 5665173 h 6858000"/>
              <a:gd name="connsiteX37" fmla="*/ 465121 w 1508539"/>
              <a:gd name="connsiteY37" fmla="*/ 5563435 h 6858000"/>
              <a:gd name="connsiteX38" fmla="*/ 494626 w 1508539"/>
              <a:gd name="connsiteY38" fmla="*/ 5476393 h 6858000"/>
              <a:gd name="connsiteX39" fmla="*/ 525819 w 1508539"/>
              <a:gd name="connsiteY39" fmla="*/ 5396260 h 6858000"/>
              <a:gd name="connsiteX40" fmla="*/ 541800 w 1508539"/>
              <a:gd name="connsiteY40" fmla="*/ 5330009 h 6858000"/>
              <a:gd name="connsiteX41" fmla="*/ 575293 w 1508539"/>
              <a:gd name="connsiteY41" fmla="*/ 5273739 h 6858000"/>
              <a:gd name="connsiteX42" fmla="*/ 584892 w 1508539"/>
              <a:gd name="connsiteY42" fmla="*/ 5241779 h 6858000"/>
              <a:gd name="connsiteX43" fmla="*/ 596118 w 1508539"/>
              <a:gd name="connsiteY43" fmla="*/ 5225268 h 6858000"/>
              <a:gd name="connsiteX44" fmla="*/ 597138 w 1508539"/>
              <a:gd name="connsiteY44" fmla="*/ 5217684 h 6858000"/>
              <a:gd name="connsiteX45" fmla="*/ 604479 w 1508539"/>
              <a:gd name="connsiteY45" fmla="*/ 5193377 h 6858000"/>
              <a:gd name="connsiteX46" fmla="*/ 607782 w 1508539"/>
              <a:gd name="connsiteY46" fmla="*/ 5179288 h 6858000"/>
              <a:gd name="connsiteX47" fmla="*/ 608766 w 1508539"/>
              <a:gd name="connsiteY47" fmla="*/ 5173621 h 6858000"/>
              <a:gd name="connsiteX48" fmla="*/ 604400 w 1508539"/>
              <a:gd name="connsiteY48" fmla="*/ 5159961 h 6858000"/>
              <a:gd name="connsiteX49" fmla="*/ 611077 w 1508539"/>
              <a:gd name="connsiteY49" fmla="*/ 5144295 h 6858000"/>
              <a:gd name="connsiteX50" fmla="*/ 608010 w 1508539"/>
              <a:gd name="connsiteY50" fmla="*/ 5125185 h 6858000"/>
              <a:gd name="connsiteX51" fmla="*/ 614840 w 1508539"/>
              <a:gd name="connsiteY51" fmla="*/ 5121884 h 6858000"/>
              <a:gd name="connsiteX52" fmla="*/ 621876 w 1508539"/>
              <a:gd name="connsiteY52" fmla="*/ 5067850 h 6858000"/>
              <a:gd name="connsiteX53" fmla="*/ 624607 w 1508539"/>
              <a:gd name="connsiteY53" fmla="*/ 5060861 h 6858000"/>
              <a:gd name="connsiteX54" fmla="*/ 621311 w 1508539"/>
              <a:gd name="connsiteY54" fmla="*/ 5034192 h 6858000"/>
              <a:gd name="connsiteX55" fmla="*/ 622865 w 1508539"/>
              <a:gd name="connsiteY55" fmla="*/ 4993030 h 6858000"/>
              <a:gd name="connsiteX56" fmla="*/ 629774 w 1508539"/>
              <a:gd name="connsiteY56" fmla="*/ 4946844 h 6858000"/>
              <a:gd name="connsiteX57" fmla="*/ 625630 w 1508539"/>
              <a:gd name="connsiteY57" fmla="*/ 4932692 h 6858000"/>
              <a:gd name="connsiteX58" fmla="*/ 641033 w 1508539"/>
              <a:gd name="connsiteY58" fmla="*/ 4858827 h 6858000"/>
              <a:gd name="connsiteX59" fmla="*/ 646936 w 1508539"/>
              <a:gd name="connsiteY59" fmla="*/ 4821170 h 6858000"/>
              <a:gd name="connsiteX60" fmla="*/ 651669 w 1508539"/>
              <a:gd name="connsiteY60" fmla="*/ 4780965 h 6858000"/>
              <a:gd name="connsiteX61" fmla="*/ 652962 w 1508539"/>
              <a:gd name="connsiteY61" fmla="*/ 4750867 h 6858000"/>
              <a:gd name="connsiteX62" fmla="*/ 650769 w 1508539"/>
              <a:gd name="connsiteY62" fmla="*/ 4690749 h 6858000"/>
              <a:gd name="connsiteX63" fmla="*/ 646249 w 1508539"/>
              <a:gd name="connsiteY63" fmla="*/ 4584173 h 6858000"/>
              <a:gd name="connsiteX64" fmla="*/ 641332 w 1508539"/>
              <a:gd name="connsiteY64" fmla="*/ 4444346 h 6858000"/>
              <a:gd name="connsiteX65" fmla="*/ 637897 w 1508539"/>
              <a:gd name="connsiteY65" fmla="*/ 4375228 h 6858000"/>
              <a:gd name="connsiteX66" fmla="*/ 618550 w 1508539"/>
              <a:gd name="connsiteY66" fmla="*/ 4214165 h 6858000"/>
              <a:gd name="connsiteX67" fmla="*/ 622623 w 1508539"/>
              <a:gd name="connsiteY67" fmla="*/ 4090296 h 6858000"/>
              <a:gd name="connsiteX68" fmla="*/ 607879 w 1508539"/>
              <a:gd name="connsiteY68" fmla="*/ 4033999 h 6858000"/>
              <a:gd name="connsiteX69" fmla="*/ 609028 w 1508539"/>
              <a:gd name="connsiteY69" fmla="*/ 4031933 h 6858000"/>
              <a:gd name="connsiteX70" fmla="*/ 607604 w 1508539"/>
              <a:gd name="connsiteY70" fmla="*/ 4013953 h 6858000"/>
              <a:gd name="connsiteX71" fmla="*/ 593899 w 1508539"/>
              <a:gd name="connsiteY71" fmla="*/ 3974753 h 6858000"/>
              <a:gd name="connsiteX72" fmla="*/ 595497 w 1508539"/>
              <a:gd name="connsiteY72" fmla="*/ 3969950 h 6858000"/>
              <a:gd name="connsiteX73" fmla="*/ 588919 w 1508539"/>
              <a:gd name="connsiteY73" fmla="*/ 3933779 h 6858000"/>
              <a:gd name="connsiteX74" fmla="*/ 590250 w 1508539"/>
              <a:gd name="connsiteY74" fmla="*/ 3933093 h 6858000"/>
              <a:gd name="connsiteX75" fmla="*/ 594604 w 1508539"/>
              <a:gd name="connsiteY75" fmla="*/ 3922082 h 6858000"/>
              <a:gd name="connsiteX76" fmla="*/ 599682 w 1508539"/>
              <a:gd name="connsiteY76" fmla="*/ 3901461 h 6858000"/>
              <a:gd name="connsiteX77" fmla="*/ 622276 w 1508539"/>
              <a:gd name="connsiteY77" fmla="*/ 3813873 h 6858000"/>
              <a:gd name="connsiteX78" fmla="*/ 621701 w 1508539"/>
              <a:gd name="connsiteY78" fmla="*/ 3806161 h 6858000"/>
              <a:gd name="connsiteX79" fmla="*/ 622008 w 1508539"/>
              <a:gd name="connsiteY79" fmla="*/ 3805957 h 6858000"/>
              <a:gd name="connsiteX80" fmla="*/ 622035 w 1508539"/>
              <a:gd name="connsiteY80" fmla="*/ 3797724 h 6858000"/>
              <a:gd name="connsiteX81" fmla="*/ 620650 w 1508539"/>
              <a:gd name="connsiteY81" fmla="*/ 3792098 h 6858000"/>
              <a:gd name="connsiteX82" fmla="*/ 619534 w 1508539"/>
              <a:gd name="connsiteY82" fmla="*/ 3777135 h 6858000"/>
              <a:gd name="connsiteX83" fmla="*/ 621267 w 1508539"/>
              <a:gd name="connsiteY83" fmla="*/ 3771656 h 6858000"/>
              <a:gd name="connsiteX84" fmla="*/ 625010 w 1508539"/>
              <a:gd name="connsiteY84" fmla="*/ 3769007 h 6858000"/>
              <a:gd name="connsiteX85" fmla="*/ 624476 w 1508539"/>
              <a:gd name="connsiteY85" fmla="*/ 3767709 h 6858000"/>
              <a:gd name="connsiteX86" fmla="*/ 633172 w 1508539"/>
              <a:gd name="connsiteY86" fmla="*/ 3738082 h 6858000"/>
              <a:gd name="connsiteX87" fmla="*/ 640518 w 1508539"/>
              <a:gd name="connsiteY87" fmla="*/ 3673397 h 6858000"/>
              <a:gd name="connsiteX88" fmla="*/ 639814 w 1508539"/>
              <a:gd name="connsiteY88" fmla="*/ 3637109 h 6858000"/>
              <a:gd name="connsiteX89" fmla="*/ 643257 w 1508539"/>
              <a:gd name="connsiteY89" fmla="*/ 3536883 h 6858000"/>
              <a:gd name="connsiteX90" fmla="*/ 650795 w 1508539"/>
              <a:gd name="connsiteY90" fmla="*/ 3435652 h 6858000"/>
              <a:gd name="connsiteX91" fmla="*/ 652466 w 1508539"/>
              <a:gd name="connsiteY91" fmla="*/ 3307769 h 6858000"/>
              <a:gd name="connsiteX92" fmla="*/ 670029 w 1508539"/>
              <a:gd name="connsiteY92" fmla="*/ 3250522 h 6858000"/>
              <a:gd name="connsiteX93" fmla="*/ 670454 w 1508539"/>
              <a:gd name="connsiteY93" fmla="*/ 3229163 h 6858000"/>
              <a:gd name="connsiteX94" fmla="*/ 672277 w 1508539"/>
              <a:gd name="connsiteY94" fmla="*/ 3217217 h 6858000"/>
              <a:gd name="connsiteX95" fmla="*/ 659112 w 1508539"/>
              <a:gd name="connsiteY95" fmla="*/ 3183755 h 6858000"/>
              <a:gd name="connsiteX96" fmla="*/ 659613 w 1508539"/>
              <a:gd name="connsiteY96" fmla="*/ 3178642 h 6858000"/>
              <a:gd name="connsiteX97" fmla="*/ 647213 w 1508539"/>
              <a:gd name="connsiteY97" fmla="*/ 3158586 h 6858000"/>
              <a:gd name="connsiteX98" fmla="*/ 632398 w 1508539"/>
              <a:gd name="connsiteY98" fmla="*/ 3129034 h 6858000"/>
              <a:gd name="connsiteX99" fmla="*/ 633063 w 1508539"/>
              <a:gd name="connsiteY99" fmla="*/ 3126682 h 6858000"/>
              <a:gd name="connsiteX100" fmla="*/ 623931 w 1508539"/>
              <a:gd name="connsiteY100" fmla="*/ 3114519 h 6858000"/>
              <a:gd name="connsiteX101" fmla="*/ 610540 w 1508539"/>
              <a:gd name="connsiteY101" fmla="*/ 3106272 h 6858000"/>
              <a:gd name="connsiteX102" fmla="*/ 583270 w 1508539"/>
              <a:gd name="connsiteY102" fmla="*/ 2958185 h 6858000"/>
              <a:gd name="connsiteX103" fmla="*/ 525884 w 1508539"/>
              <a:gd name="connsiteY103" fmla="*/ 2762989 h 6858000"/>
              <a:gd name="connsiteX104" fmla="*/ 474802 w 1508539"/>
              <a:gd name="connsiteY104" fmla="*/ 2554718 h 6858000"/>
              <a:gd name="connsiteX105" fmla="*/ 454896 w 1508539"/>
              <a:gd name="connsiteY105" fmla="*/ 2485734 h 6858000"/>
              <a:gd name="connsiteX106" fmla="*/ 445619 w 1508539"/>
              <a:gd name="connsiteY106" fmla="*/ 2447068 h 6858000"/>
              <a:gd name="connsiteX107" fmla="*/ 432580 w 1508539"/>
              <a:gd name="connsiteY107" fmla="*/ 2425819 h 6858000"/>
              <a:gd name="connsiteX108" fmla="*/ 438579 w 1508539"/>
              <a:gd name="connsiteY108" fmla="*/ 2402874 h 6858000"/>
              <a:gd name="connsiteX109" fmla="*/ 441191 w 1508539"/>
              <a:gd name="connsiteY109" fmla="*/ 2381443 h 6858000"/>
              <a:gd name="connsiteX110" fmla="*/ 417520 w 1508539"/>
              <a:gd name="connsiteY110" fmla="*/ 2261920 h 6858000"/>
              <a:gd name="connsiteX111" fmla="*/ 407407 w 1508539"/>
              <a:gd name="connsiteY111" fmla="*/ 2195378 h 6858000"/>
              <a:gd name="connsiteX112" fmla="*/ 391624 w 1508539"/>
              <a:gd name="connsiteY112" fmla="*/ 2155135 h 6858000"/>
              <a:gd name="connsiteX113" fmla="*/ 389082 w 1508539"/>
              <a:gd name="connsiteY113" fmla="*/ 2118008 h 6858000"/>
              <a:gd name="connsiteX114" fmla="*/ 390075 w 1508539"/>
              <a:gd name="connsiteY114" fmla="*/ 2050531 h 6858000"/>
              <a:gd name="connsiteX115" fmla="*/ 381881 w 1508539"/>
              <a:gd name="connsiteY115" fmla="*/ 1963269 h 6858000"/>
              <a:gd name="connsiteX116" fmla="*/ 363059 w 1508539"/>
              <a:gd name="connsiteY116" fmla="*/ 1906352 h 6858000"/>
              <a:gd name="connsiteX117" fmla="*/ 339616 w 1508539"/>
              <a:gd name="connsiteY117" fmla="*/ 1861531 h 6858000"/>
              <a:gd name="connsiteX118" fmla="*/ 293415 w 1508539"/>
              <a:gd name="connsiteY118" fmla="*/ 1732919 h 6858000"/>
              <a:gd name="connsiteX119" fmla="*/ 265726 w 1508539"/>
              <a:gd name="connsiteY119" fmla="*/ 1663540 h 6858000"/>
              <a:gd name="connsiteX120" fmla="*/ 264852 w 1508539"/>
              <a:gd name="connsiteY120" fmla="*/ 1615777 h 6858000"/>
              <a:gd name="connsiteX121" fmla="*/ 245647 w 1508539"/>
              <a:gd name="connsiteY121" fmla="*/ 1563678 h 6858000"/>
              <a:gd name="connsiteX122" fmla="*/ 258727 w 1508539"/>
              <a:gd name="connsiteY122" fmla="*/ 1519474 h 6858000"/>
              <a:gd name="connsiteX123" fmla="*/ 251469 w 1508539"/>
              <a:gd name="connsiteY123" fmla="*/ 1477995 h 6858000"/>
              <a:gd name="connsiteX124" fmla="*/ 237554 w 1508539"/>
              <a:gd name="connsiteY124" fmla="*/ 1373769 h 6858000"/>
              <a:gd name="connsiteX125" fmla="*/ 245861 w 1508539"/>
              <a:gd name="connsiteY125" fmla="*/ 1307086 h 6858000"/>
              <a:gd name="connsiteX126" fmla="*/ 247049 w 1508539"/>
              <a:gd name="connsiteY126" fmla="*/ 1189033 h 6858000"/>
              <a:gd name="connsiteX127" fmla="*/ 251734 w 1508539"/>
              <a:gd name="connsiteY127" fmla="*/ 1168288 h 6858000"/>
              <a:gd name="connsiteX128" fmla="*/ 244016 w 1508539"/>
              <a:gd name="connsiteY128" fmla="*/ 1142577 h 6858000"/>
              <a:gd name="connsiteX129" fmla="*/ 233322 w 1508539"/>
              <a:gd name="connsiteY129" fmla="*/ 1088484 h 6858000"/>
              <a:gd name="connsiteX130" fmla="*/ 222058 w 1508539"/>
              <a:gd name="connsiteY130" fmla="*/ 1016103 h 6858000"/>
              <a:gd name="connsiteX131" fmla="*/ 223514 w 1508539"/>
              <a:gd name="connsiteY131" fmla="*/ 932283 h 6858000"/>
              <a:gd name="connsiteX132" fmla="*/ 225750 w 1508539"/>
              <a:gd name="connsiteY132" fmla="*/ 915925 h 6858000"/>
              <a:gd name="connsiteX133" fmla="*/ 218379 w 1508539"/>
              <a:gd name="connsiteY133" fmla="*/ 896999 h 6858000"/>
              <a:gd name="connsiteX134" fmla="*/ 187787 w 1508539"/>
              <a:gd name="connsiteY134" fmla="*/ 821517 h 6858000"/>
              <a:gd name="connsiteX135" fmla="*/ 166737 w 1508539"/>
              <a:gd name="connsiteY135" fmla="*/ 751353 h 6858000"/>
              <a:gd name="connsiteX136" fmla="*/ 166295 w 1508539"/>
              <a:gd name="connsiteY136" fmla="*/ 721230 h 6858000"/>
              <a:gd name="connsiteX137" fmla="*/ 151966 w 1508539"/>
              <a:gd name="connsiteY137" fmla="*/ 681659 h 6858000"/>
              <a:gd name="connsiteX138" fmla="*/ 137385 w 1508539"/>
              <a:gd name="connsiteY138" fmla="*/ 635218 h 6858000"/>
              <a:gd name="connsiteX139" fmla="*/ 142396 w 1508539"/>
              <a:gd name="connsiteY139" fmla="*/ 613763 h 6858000"/>
              <a:gd name="connsiteX140" fmla="*/ 128338 w 1508539"/>
              <a:gd name="connsiteY140" fmla="*/ 598582 h 6858000"/>
              <a:gd name="connsiteX141" fmla="*/ 128019 w 1508539"/>
              <a:gd name="connsiteY141" fmla="*/ 576846 h 6858000"/>
              <a:gd name="connsiteX142" fmla="*/ 107645 w 1508539"/>
              <a:gd name="connsiteY142" fmla="*/ 530055 h 6858000"/>
              <a:gd name="connsiteX143" fmla="*/ 106893 w 1508539"/>
              <a:gd name="connsiteY143" fmla="*/ 465389 h 6858000"/>
              <a:gd name="connsiteX144" fmla="*/ 89816 w 1508539"/>
              <a:gd name="connsiteY144" fmla="*/ 424699 h 6858000"/>
              <a:gd name="connsiteX145" fmla="*/ 90191 w 1508539"/>
              <a:gd name="connsiteY145" fmla="*/ 404917 h 6858000"/>
              <a:gd name="connsiteX146" fmla="*/ 70148 w 1508539"/>
              <a:gd name="connsiteY146" fmla="*/ 367211 h 6858000"/>
              <a:gd name="connsiteX147" fmla="*/ 36452 w 1508539"/>
              <a:gd name="connsiteY147" fmla="*/ 268519 h 6858000"/>
              <a:gd name="connsiteX148" fmla="*/ 23935 w 1508539"/>
              <a:gd name="connsiteY148" fmla="*/ 160886 h 6858000"/>
              <a:gd name="connsiteX149" fmla="*/ 19312 w 1508539"/>
              <a:gd name="connsiteY149" fmla="*/ 47336 h 6858000"/>
              <a:gd name="connsiteX150" fmla="*/ 0 w 1508539"/>
              <a:gd name="connsiteY150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57315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0591 w 1508539"/>
              <a:gd name="connsiteY25" fmla="*/ 6367510 h 6858000"/>
              <a:gd name="connsiteX26" fmla="*/ 244471 w 1508539"/>
              <a:gd name="connsiteY26" fmla="*/ 6349778 h 6858000"/>
              <a:gd name="connsiteX27" fmla="*/ 246136 w 1508539"/>
              <a:gd name="connsiteY27" fmla="*/ 6348250 h 6858000"/>
              <a:gd name="connsiteX28" fmla="*/ 262170 w 1508539"/>
              <a:gd name="connsiteY28" fmla="*/ 6281972 h 6858000"/>
              <a:gd name="connsiteX29" fmla="*/ 272933 w 1508539"/>
              <a:gd name="connsiteY29" fmla="*/ 6211940 h 6858000"/>
              <a:gd name="connsiteX30" fmla="*/ 314428 w 1508539"/>
              <a:gd name="connsiteY30" fmla="*/ 6113913 h 6858000"/>
              <a:gd name="connsiteX31" fmla="*/ 318721 w 1508539"/>
              <a:gd name="connsiteY31" fmla="*/ 6028119 h 6858000"/>
              <a:gd name="connsiteX32" fmla="*/ 345501 w 1508539"/>
              <a:gd name="connsiteY32" fmla="*/ 5934687 h 6858000"/>
              <a:gd name="connsiteX33" fmla="*/ 379513 w 1508539"/>
              <a:gd name="connsiteY33" fmla="*/ 5765594 h 6858000"/>
              <a:gd name="connsiteX34" fmla="*/ 411349 w 1508539"/>
              <a:gd name="connsiteY34" fmla="*/ 5693685 h 6858000"/>
              <a:gd name="connsiteX35" fmla="*/ 431404 w 1508539"/>
              <a:gd name="connsiteY35" fmla="*/ 5665173 h 6858000"/>
              <a:gd name="connsiteX36" fmla="*/ 465121 w 1508539"/>
              <a:gd name="connsiteY36" fmla="*/ 5563435 h 6858000"/>
              <a:gd name="connsiteX37" fmla="*/ 494626 w 1508539"/>
              <a:gd name="connsiteY37" fmla="*/ 5476393 h 6858000"/>
              <a:gd name="connsiteX38" fmla="*/ 525819 w 1508539"/>
              <a:gd name="connsiteY38" fmla="*/ 5396260 h 6858000"/>
              <a:gd name="connsiteX39" fmla="*/ 541800 w 1508539"/>
              <a:gd name="connsiteY39" fmla="*/ 5330009 h 6858000"/>
              <a:gd name="connsiteX40" fmla="*/ 575293 w 1508539"/>
              <a:gd name="connsiteY40" fmla="*/ 5273739 h 6858000"/>
              <a:gd name="connsiteX41" fmla="*/ 584892 w 1508539"/>
              <a:gd name="connsiteY41" fmla="*/ 5241779 h 6858000"/>
              <a:gd name="connsiteX42" fmla="*/ 596118 w 1508539"/>
              <a:gd name="connsiteY42" fmla="*/ 5225268 h 6858000"/>
              <a:gd name="connsiteX43" fmla="*/ 597138 w 1508539"/>
              <a:gd name="connsiteY43" fmla="*/ 5217684 h 6858000"/>
              <a:gd name="connsiteX44" fmla="*/ 604479 w 1508539"/>
              <a:gd name="connsiteY44" fmla="*/ 5193377 h 6858000"/>
              <a:gd name="connsiteX45" fmla="*/ 607782 w 1508539"/>
              <a:gd name="connsiteY45" fmla="*/ 5179288 h 6858000"/>
              <a:gd name="connsiteX46" fmla="*/ 608766 w 1508539"/>
              <a:gd name="connsiteY46" fmla="*/ 5173621 h 6858000"/>
              <a:gd name="connsiteX47" fmla="*/ 604400 w 1508539"/>
              <a:gd name="connsiteY47" fmla="*/ 5159961 h 6858000"/>
              <a:gd name="connsiteX48" fmla="*/ 611077 w 1508539"/>
              <a:gd name="connsiteY48" fmla="*/ 5144295 h 6858000"/>
              <a:gd name="connsiteX49" fmla="*/ 608010 w 1508539"/>
              <a:gd name="connsiteY49" fmla="*/ 5125185 h 6858000"/>
              <a:gd name="connsiteX50" fmla="*/ 614840 w 1508539"/>
              <a:gd name="connsiteY50" fmla="*/ 5121884 h 6858000"/>
              <a:gd name="connsiteX51" fmla="*/ 621876 w 1508539"/>
              <a:gd name="connsiteY51" fmla="*/ 5067850 h 6858000"/>
              <a:gd name="connsiteX52" fmla="*/ 624607 w 1508539"/>
              <a:gd name="connsiteY52" fmla="*/ 5060861 h 6858000"/>
              <a:gd name="connsiteX53" fmla="*/ 621311 w 1508539"/>
              <a:gd name="connsiteY53" fmla="*/ 5034192 h 6858000"/>
              <a:gd name="connsiteX54" fmla="*/ 622865 w 1508539"/>
              <a:gd name="connsiteY54" fmla="*/ 4993030 h 6858000"/>
              <a:gd name="connsiteX55" fmla="*/ 629774 w 1508539"/>
              <a:gd name="connsiteY55" fmla="*/ 4946844 h 6858000"/>
              <a:gd name="connsiteX56" fmla="*/ 625630 w 1508539"/>
              <a:gd name="connsiteY56" fmla="*/ 4932692 h 6858000"/>
              <a:gd name="connsiteX57" fmla="*/ 641033 w 1508539"/>
              <a:gd name="connsiteY57" fmla="*/ 4858827 h 6858000"/>
              <a:gd name="connsiteX58" fmla="*/ 646936 w 1508539"/>
              <a:gd name="connsiteY58" fmla="*/ 4821170 h 6858000"/>
              <a:gd name="connsiteX59" fmla="*/ 651669 w 1508539"/>
              <a:gd name="connsiteY59" fmla="*/ 4780965 h 6858000"/>
              <a:gd name="connsiteX60" fmla="*/ 652962 w 1508539"/>
              <a:gd name="connsiteY60" fmla="*/ 4750867 h 6858000"/>
              <a:gd name="connsiteX61" fmla="*/ 650769 w 1508539"/>
              <a:gd name="connsiteY61" fmla="*/ 4690749 h 6858000"/>
              <a:gd name="connsiteX62" fmla="*/ 646249 w 1508539"/>
              <a:gd name="connsiteY62" fmla="*/ 4584173 h 6858000"/>
              <a:gd name="connsiteX63" fmla="*/ 641332 w 1508539"/>
              <a:gd name="connsiteY63" fmla="*/ 4444346 h 6858000"/>
              <a:gd name="connsiteX64" fmla="*/ 637897 w 1508539"/>
              <a:gd name="connsiteY64" fmla="*/ 4375228 h 6858000"/>
              <a:gd name="connsiteX65" fmla="*/ 618550 w 1508539"/>
              <a:gd name="connsiteY65" fmla="*/ 4214165 h 6858000"/>
              <a:gd name="connsiteX66" fmla="*/ 622623 w 1508539"/>
              <a:gd name="connsiteY66" fmla="*/ 4090296 h 6858000"/>
              <a:gd name="connsiteX67" fmla="*/ 607879 w 1508539"/>
              <a:gd name="connsiteY67" fmla="*/ 4033999 h 6858000"/>
              <a:gd name="connsiteX68" fmla="*/ 609028 w 1508539"/>
              <a:gd name="connsiteY68" fmla="*/ 4031933 h 6858000"/>
              <a:gd name="connsiteX69" fmla="*/ 607604 w 1508539"/>
              <a:gd name="connsiteY69" fmla="*/ 4013953 h 6858000"/>
              <a:gd name="connsiteX70" fmla="*/ 593899 w 1508539"/>
              <a:gd name="connsiteY70" fmla="*/ 3974753 h 6858000"/>
              <a:gd name="connsiteX71" fmla="*/ 595497 w 1508539"/>
              <a:gd name="connsiteY71" fmla="*/ 3969950 h 6858000"/>
              <a:gd name="connsiteX72" fmla="*/ 588919 w 1508539"/>
              <a:gd name="connsiteY72" fmla="*/ 3933779 h 6858000"/>
              <a:gd name="connsiteX73" fmla="*/ 590250 w 1508539"/>
              <a:gd name="connsiteY73" fmla="*/ 3933093 h 6858000"/>
              <a:gd name="connsiteX74" fmla="*/ 594604 w 1508539"/>
              <a:gd name="connsiteY74" fmla="*/ 3922082 h 6858000"/>
              <a:gd name="connsiteX75" fmla="*/ 599682 w 1508539"/>
              <a:gd name="connsiteY75" fmla="*/ 3901461 h 6858000"/>
              <a:gd name="connsiteX76" fmla="*/ 622276 w 1508539"/>
              <a:gd name="connsiteY76" fmla="*/ 3813873 h 6858000"/>
              <a:gd name="connsiteX77" fmla="*/ 621701 w 1508539"/>
              <a:gd name="connsiteY77" fmla="*/ 3806161 h 6858000"/>
              <a:gd name="connsiteX78" fmla="*/ 622008 w 1508539"/>
              <a:gd name="connsiteY78" fmla="*/ 3805957 h 6858000"/>
              <a:gd name="connsiteX79" fmla="*/ 622035 w 1508539"/>
              <a:gd name="connsiteY79" fmla="*/ 3797724 h 6858000"/>
              <a:gd name="connsiteX80" fmla="*/ 620650 w 1508539"/>
              <a:gd name="connsiteY80" fmla="*/ 3792098 h 6858000"/>
              <a:gd name="connsiteX81" fmla="*/ 619534 w 1508539"/>
              <a:gd name="connsiteY81" fmla="*/ 3777135 h 6858000"/>
              <a:gd name="connsiteX82" fmla="*/ 621267 w 1508539"/>
              <a:gd name="connsiteY82" fmla="*/ 3771656 h 6858000"/>
              <a:gd name="connsiteX83" fmla="*/ 625010 w 1508539"/>
              <a:gd name="connsiteY83" fmla="*/ 3769007 h 6858000"/>
              <a:gd name="connsiteX84" fmla="*/ 624476 w 1508539"/>
              <a:gd name="connsiteY84" fmla="*/ 3767709 h 6858000"/>
              <a:gd name="connsiteX85" fmla="*/ 633172 w 1508539"/>
              <a:gd name="connsiteY85" fmla="*/ 3738082 h 6858000"/>
              <a:gd name="connsiteX86" fmla="*/ 640518 w 1508539"/>
              <a:gd name="connsiteY86" fmla="*/ 3673397 h 6858000"/>
              <a:gd name="connsiteX87" fmla="*/ 639814 w 1508539"/>
              <a:gd name="connsiteY87" fmla="*/ 3637109 h 6858000"/>
              <a:gd name="connsiteX88" fmla="*/ 643257 w 1508539"/>
              <a:gd name="connsiteY88" fmla="*/ 3536883 h 6858000"/>
              <a:gd name="connsiteX89" fmla="*/ 650795 w 1508539"/>
              <a:gd name="connsiteY89" fmla="*/ 3435652 h 6858000"/>
              <a:gd name="connsiteX90" fmla="*/ 652466 w 1508539"/>
              <a:gd name="connsiteY90" fmla="*/ 3307769 h 6858000"/>
              <a:gd name="connsiteX91" fmla="*/ 670029 w 1508539"/>
              <a:gd name="connsiteY91" fmla="*/ 3250522 h 6858000"/>
              <a:gd name="connsiteX92" fmla="*/ 670454 w 1508539"/>
              <a:gd name="connsiteY92" fmla="*/ 3229163 h 6858000"/>
              <a:gd name="connsiteX93" fmla="*/ 672277 w 1508539"/>
              <a:gd name="connsiteY93" fmla="*/ 3217217 h 6858000"/>
              <a:gd name="connsiteX94" fmla="*/ 659112 w 1508539"/>
              <a:gd name="connsiteY94" fmla="*/ 3183755 h 6858000"/>
              <a:gd name="connsiteX95" fmla="*/ 659613 w 1508539"/>
              <a:gd name="connsiteY95" fmla="*/ 3178642 h 6858000"/>
              <a:gd name="connsiteX96" fmla="*/ 647213 w 1508539"/>
              <a:gd name="connsiteY96" fmla="*/ 3158586 h 6858000"/>
              <a:gd name="connsiteX97" fmla="*/ 632398 w 1508539"/>
              <a:gd name="connsiteY97" fmla="*/ 3129034 h 6858000"/>
              <a:gd name="connsiteX98" fmla="*/ 633063 w 1508539"/>
              <a:gd name="connsiteY98" fmla="*/ 3126682 h 6858000"/>
              <a:gd name="connsiteX99" fmla="*/ 623931 w 1508539"/>
              <a:gd name="connsiteY99" fmla="*/ 3114519 h 6858000"/>
              <a:gd name="connsiteX100" fmla="*/ 610540 w 1508539"/>
              <a:gd name="connsiteY100" fmla="*/ 3106272 h 6858000"/>
              <a:gd name="connsiteX101" fmla="*/ 583270 w 1508539"/>
              <a:gd name="connsiteY101" fmla="*/ 2958185 h 6858000"/>
              <a:gd name="connsiteX102" fmla="*/ 525884 w 1508539"/>
              <a:gd name="connsiteY102" fmla="*/ 2762989 h 6858000"/>
              <a:gd name="connsiteX103" fmla="*/ 474802 w 1508539"/>
              <a:gd name="connsiteY103" fmla="*/ 2554718 h 6858000"/>
              <a:gd name="connsiteX104" fmla="*/ 454896 w 1508539"/>
              <a:gd name="connsiteY104" fmla="*/ 2485734 h 6858000"/>
              <a:gd name="connsiteX105" fmla="*/ 445619 w 1508539"/>
              <a:gd name="connsiteY105" fmla="*/ 2447068 h 6858000"/>
              <a:gd name="connsiteX106" fmla="*/ 432580 w 1508539"/>
              <a:gd name="connsiteY106" fmla="*/ 2425819 h 6858000"/>
              <a:gd name="connsiteX107" fmla="*/ 438579 w 1508539"/>
              <a:gd name="connsiteY107" fmla="*/ 2402874 h 6858000"/>
              <a:gd name="connsiteX108" fmla="*/ 441191 w 1508539"/>
              <a:gd name="connsiteY108" fmla="*/ 2381443 h 6858000"/>
              <a:gd name="connsiteX109" fmla="*/ 417520 w 1508539"/>
              <a:gd name="connsiteY109" fmla="*/ 2261920 h 6858000"/>
              <a:gd name="connsiteX110" fmla="*/ 407407 w 1508539"/>
              <a:gd name="connsiteY110" fmla="*/ 2195378 h 6858000"/>
              <a:gd name="connsiteX111" fmla="*/ 391624 w 1508539"/>
              <a:gd name="connsiteY111" fmla="*/ 2155135 h 6858000"/>
              <a:gd name="connsiteX112" fmla="*/ 389082 w 1508539"/>
              <a:gd name="connsiteY112" fmla="*/ 2118008 h 6858000"/>
              <a:gd name="connsiteX113" fmla="*/ 390075 w 1508539"/>
              <a:gd name="connsiteY113" fmla="*/ 2050531 h 6858000"/>
              <a:gd name="connsiteX114" fmla="*/ 381881 w 1508539"/>
              <a:gd name="connsiteY114" fmla="*/ 1963269 h 6858000"/>
              <a:gd name="connsiteX115" fmla="*/ 363059 w 1508539"/>
              <a:gd name="connsiteY115" fmla="*/ 1906352 h 6858000"/>
              <a:gd name="connsiteX116" fmla="*/ 339616 w 1508539"/>
              <a:gd name="connsiteY116" fmla="*/ 1861531 h 6858000"/>
              <a:gd name="connsiteX117" fmla="*/ 293415 w 1508539"/>
              <a:gd name="connsiteY117" fmla="*/ 1732919 h 6858000"/>
              <a:gd name="connsiteX118" fmla="*/ 265726 w 1508539"/>
              <a:gd name="connsiteY118" fmla="*/ 1663540 h 6858000"/>
              <a:gd name="connsiteX119" fmla="*/ 264852 w 1508539"/>
              <a:gd name="connsiteY119" fmla="*/ 1615777 h 6858000"/>
              <a:gd name="connsiteX120" fmla="*/ 245647 w 1508539"/>
              <a:gd name="connsiteY120" fmla="*/ 1563678 h 6858000"/>
              <a:gd name="connsiteX121" fmla="*/ 258727 w 1508539"/>
              <a:gd name="connsiteY121" fmla="*/ 1519474 h 6858000"/>
              <a:gd name="connsiteX122" fmla="*/ 251469 w 1508539"/>
              <a:gd name="connsiteY122" fmla="*/ 1477995 h 6858000"/>
              <a:gd name="connsiteX123" fmla="*/ 237554 w 1508539"/>
              <a:gd name="connsiteY123" fmla="*/ 1373769 h 6858000"/>
              <a:gd name="connsiteX124" fmla="*/ 245861 w 1508539"/>
              <a:gd name="connsiteY124" fmla="*/ 1307086 h 6858000"/>
              <a:gd name="connsiteX125" fmla="*/ 247049 w 1508539"/>
              <a:gd name="connsiteY125" fmla="*/ 1189033 h 6858000"/>
              <a:gd name="connsiteX126" fmla="*/ 251734 w 1508539"/>
              <a:gd name="connsiteY126" fmla="*/ 1168288 h 6858000"/>
              <a:gd name="connsiteX127" fmla="*/ 244016 w 1508539"/>
              <a:gd name="connsiteY127" fmla="*/ 1142577 h 6858000"/>
              <a:gd name="connsiteX128" fmla="*/ 233322 w 1508539"/>
              <a:gd name="connsiteY128" fmla="*/ 1088484 h 6858000"/>
              <a:gd name="connsiteX129" fmla="*/ 222058 w 1508539"/>
              <a:gd name="connsiteY129" fmla="*/ 1016103 h 6858000"/>
              <a:gd name="connsiteX130" fmla="*/ 223514 w 1508539"/>
              <a:gd name="connsiteY130" fmla="*/ 932283 h 6858000"/>
              <a:gd name="connsiteX131" fmla="*/ 225750 w 1508539"/>
              <a:gd name="connsiteY131" fmla="*/ 915925 h 6858000"/>
              <a:gd name="connsiteX132" fmla="*/ 218379 w 1508539"/>
              <a:gd name="connsiteY132" fmla="*/ 896999 h 6858000"/>
              <a:gd name="connsiteX133" fmla="*/ 187787 w 1508539"/>
              <a:gd name="connsiteY133" fmla="*/ 821517 h 6858000"/>
              <a:gd name="connsiteX134" fmla="*/ 166737 w 1508539"/>
              <a:gd name="connsiteY134" fmla="*/ 751353 h 6858000"/>
              <a:gd name="connsiteX135" fmla="*/ 166295 w 1508539"/>
              <a:gd name="connsiteY135" fmla="*/ 721230 h 6858000"/>
              <a:gd name="connsiteX136" fmla="*/ 151966 w 1508539"/>
              <a:gd name="connsiteY136" fmla="*/ 681659 h 6858000"/>
              <a:gd name="connsiteX137" fmla="*/ 137385 w 1508539"/>
              <a:gd name="connsiteY137" fmla="*/ 635218 h 6858000"/>
              <a:gd name="connsiteX138" fmla="*/ 142396 w 1508539"/>
              <a:gd name="connsiteY138" fmla="*/ 613763 h 6858000"/>
              <a:gd name="connsiteX139" fmla="*/ 128338 w 1508539"/>
              <a:gd name="connsiteY139" fmla="*/ 598582 h 6858000"/>
              <a:gd name="connsiteX140" fmla="*/ 128019 w 1508539"/>
              <a:gd name="connsiteY140" fmla="*/ 576846 h 6858000"/>
              <a:gd name="connsiteX141" fmla="*/ 107645 w 1508539"/>
              <a:gd name="connsiteY141" fmla="*/ 530055 h 6858000"/>
              <a:gd name="connsiteX142" fmla="*/ 106893 w 1508539"/>
              <a:gd name="connsiteY142" fmla="*/ 465389 h 6858000"/>
              <a:gd name="connsiteX143" fmla="*/ 89816 w 1508539"/>
              <a:gd name="connsiteY143" fmla="*/ 424699 h 6858000"/>
              <a:gd name="connsiteX144" fmla="*/ 90191 w 1508539"/>
              <a:gd name="connsiteY144" fmla="*/ 404917 h 6858000"/>
              <a:gd name="connsiteX145" fmla="*/ 70148 w 1508539"/>
              <a:gd name="connsiteY145" fmla="*/ 367211 h 6858000"/>
              <a:gd name="connsiteX146" fmla="*/ 36452 w 1508539"/>
              <a:gd name="connsiteY146" fmla="*/ 268519 h 6858000"/>
              <a:gd name="connsiteX147" fmla="*/ 23935 w 1508539"/>
              <a:gd name="connsiteY147" fmla="*/ 160886 h 6858000"/>
              <a:gd name="connsiteX148" fmla="*/ 19312 w 1508539"/>
              <a:gd name="connsiteY148" fmla="*/ 47336 h 6858000"/>
              <a:gd name="connsiteX149" fmla="*/ 0 w 1508539"/>
              <a:gd name="connsiteY14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57174 w 1508539"/>
              <a:gd name="connsiteY3" fmla="*/ 6858000 h 6858000"/>
              <a:gd name="connsiteX4" fmla="*/ 139560 w 1508539"/>
              <a:gd name="connsiteY4" fmla="*/ 6857735 h 6858000"/>
              <a:gd name="connsiteX5" fmla="*/ 69364 w 1508539"/>
              <a:gd name="connsiteY5" fmla="*/ 6809549 h 6858000"/>
              <a:gd name="connsiteX6" fmla="*/ 101575 w 1508539"/>
              <a:gd name="connsiteY6" fmla="*/ 6715115 h 6858000"/>
              <a:gd name="connsiteX7" fmla="*/ 111426 w 1508539"/>
              <a:gd name="connsiteY7" fmla="*/ 6680170 h 6858000"/>
              <a:gd name="connsiteX8" fmla="*/ 136976 w 1508539"/>
              <a:gd name="connsiteY8" fmla="*/ 6621207 h 6858000"/>
              <a:gd name="connsiteX9" fmla="*/ 153633 w 1508539"/>
              <a:gd name="connsiteY9" fmla="*/ 6596265 h 6858000"/>
              <a:gd name="connsiteX10" fmla="*/ 153512 w 1508539"/>
              <a:gd name="connsiteY10" fmla="*/ 6594818 h 6858000"/>
              <a:gd name="connsiteX11" fmla="*/ 157757 w 1508539"/>
              <a:gd name="connsiteY11" fmla="*/ 6593735 h 6858000"/>
              <a:gd name="connsiteX12" fmla="*/ 160954 w 1508539"/>
              <a:gd name="connsiteY12" fmla="*/ 6589172 h 6858000"/>
              <a:gd name="connsiteX13" fmla="*/ 164248 w 1508539"/>
              <a:gd name="connsiteY13" fmla="*/ 6574442 h 6858000"/>
              <a:gd name="connsiteX14" fmla="*/ 164588 w 1508539"/>
              <a:gd name="connsiteY14" fmla="*/ 6568530 h 6858000"/>
              <a:gd name="connsiteX15" fmla="*/ 166997 w 1508539"/>
              <a:gd name="connsiteY15" fmla="*/ 6560674 h 6858000"/>
              <a:gd name="connsiteX16" fmla="*/ 167342 w 1508539"/>
              <a:gd name="connsiteY16" fmla="*/ 6560598 h 6858000"/>
              <a:gd name="connsiteX17" fmla="*/ 169039 w 1508539"/>
              <a:gd name="connsiteY17" fmla="*/ 6553006 h 6858000"/>
              <a:gd name="connsiteX18" fmla="*/ 173735 w 1508539"/>
              <a:gd name="connsiteY18" fmla="*/ 6514360 h 6858000"/>
              <a:gd name="connsiteX19" fmla="*/ 215389 w 1508539"/>
              <a:gd name="connsiteY19" fmla="*/ 6478062 h 6858000"/>
              <a:gd name="connsiteX20" fmla="*/ 226078 w 1508539"/>
              <a:gd name="connsiteY20" fmla="*/ 6460325 h 6858000"/>
              <a:gd name="connsiteX21" fmla="*/ 233311 w 1508539"/>
              <a:gd name="connsiteY21" fmla="*/ 6451488 h 6858000"/>
              <a:gd name="connsiteX22" fmla="*/ 234746 w 1508539"/>
              <a:gd name="connsiteY22" fmla="*/ 6451348 h 6858000"/>
              <a:gd name="connsiteX23" fmla="*/ 239104 w 1508539"/>
              <a:gd name="connsiteY23" fmla="*/ 6414240 h 6858000"/>
              <a:gd name="connsiteX24" fmla="*/ 241880 w 1508539"/>
              <a:gd name="connsiteY24" fmla="*/ 6384857 h 6858000"/>
              <a:gd name="connsiteX25" fmla="*/ 240591 w 1508539"/>
              <a:gd name="connsiteY25" fmla="*/ 6367510 h 6858000"/>
              <a:gd name="connsiteX26" fmla="*/ 244471 w 1508539"/>
              <a:gd name="connsiteY26" fmla="*/ 6349778 h 6858000"/>
              <a:gd name="connsiteX27" fmla="*/ 246136 w 1508539"/>
              <a:gd name="connsiteY27" fmla="*/ 6348250 h 6858000"/>
              <a:gd name="connsiteX28" fmla="*/ 262170 w 1508539"/>
              <a:gd name="connsiteY28" fmla="*/ 6281972 h 6858000"/>
              <a:gd name="connsiteX29" fmla="*/ 272933 w 1508539"/>
              <a:gd name="connsiteY29" fmla="*/ 6211940 h 6858000"/>
              <a:gd name="connsiteX30" fmla="*/ 314428 w 1508539"/>
              <a:gd name="connsiteY30" fmla="*/ 6113913 h 6858000"/>
              <a:gd name="connsiteX31" fmla="*/ 318721 w 1508539"/>
              <a:gd name="connsiteY31" fmla="*/ 6028119 h 6858000"/>
              <a:gd name="connsiteX32" fmla="*/ 345501 w 1508539"/>
              <a:gd name="connsiteY32" fmla="*/ 5934687 h 6858000"/>
              <a:gd name="connsiteX33" fmla="*/ 379513 w 1508539"/>
              <a:gd name="connsiteY33" fmla="*/ 5765594 h 6858000"/>
              <a:gd name="connsiteX34" fmla="*/ 411349 w 1508539"/>
              <a:gd name="connsiteY34" fmla="*/ 5693685 h 6858000"/>
              <a:gd name="connsiteX35" fmla="*/ 431404 w 1508539"/>
              <a:gd name="connsiteY35" fmla="*/ 5665173 h 6858000"/>
              <a:gd name="connsiteX36" fmla="*/ 465121 w 1508539"/>
              <a:gd name="connsiteY36" fmla="*/ 5563435 h 6858000"/>
              <a:gd name="connsiteX37" fmla="*/ 494626 w 1508539"/>
              <a:gd name="connsiteY37" fmla="*/ 5476393 h 6858000"/>
              <a:gd name="connsiteX38" fmla="*/ 525819 w 1508539"/>
              <a:gd name="connsiteY38" fmla="*/ 5396260 h 6858000"/>
              <a:gd name="connsiteX39" fmla="*/ 541800 w 1508539"/>
              <a:gd name="connsiteY39" fmla="*/ 5330009 h 6858000"/>
              <a:gd name="connsiteX40" fmla="*/ 575293 w 1508539"/>
              <a:gd name="connsiteY40" fmla="*/ 5273739 h 6858000"/>
              <a:gd name="connsiteX41" fmla="*/ 584892 w 1508539"/>
              <a:gd name="connsiteY41" fmla="*/ 5241779 h 6858000"/>
              <a:gd name="connsiteX42" fmla="*/ 596118 w 1508539"/>
              <a:gd name="connsiteY42" fmla="*/ 5225268 h 6858000"/>
              <a:gd name="connsiteX43" fmla="*/ 597138 w 1508539"/>
              <a:gd name="connsiteY43" fmla="*/ 5217684 h 6858000"/>
              <a:gd name="connsiteX44" fmla="*/ 604479 w 1508539"/>
              <a:gd name="connsiteY44" fmla="*/ 5193377 h 6858000"/>
              <a:gd name="connsiteX45" fmla="*/ 607782 w 1508539"/>
              <a:gd name="connsiteY45" fmla="*/ 5179288 h 6858000"/>
              <a:gd name="connsiteX46" fmla="*/ 608766 w 1508539"/>
              <a:gd name="connsiteY46" fmla="*/ 5173621 h 6858000"/>
              <a:gd name="connsiteX47" fmla="*/ 604400 w 1508539"/>
              <a:gd name="connsiteY47" fmla="*/ 5159961 h 6858000"/>
              <a:gd name="connsiteX48" fmla="*/ 611077 w 1508539"/>
              <a:gd name="connsiteY48" fmla="*/ 5144295 h 6858000"/>
              <a:gd name="connsiteX49" fmla="*/ 608010 w 1508539"/>
              <a:gd name="connsiteY49" fmla="*/ 5125185 h 6858000"/>
              <a:gd name="connsiteX50" fmla="*/ 614840 w 1508539"/>
              <a:gd name="connsiteY50" fmla="*/ 5121884 h 6858000"/>
              <a:gd name="connsiteX51" fmla="*/ 621876 w 1508539"/>
              <a:gd name="connsiteY51" fmla="*/ 5067850 h 6858000"/>
              <a:gd name="connsiteX52" fmla="*/ 624607 w 1508539"/>
              <a:gd name="connsiteY52" fmla="*/ 5060861 h 6858000"/>
              <a:gd name="connsiteX53" fmla="*/ 621311 w 1508539"/>
              <a:gd name="connsiteY53" fmla="*/ 5034192 h 6858000"/>
              <a:gd name="connsiteX54" fmla="*/ 622865 w 1508539"/>
              <a:gd name="connsiteY54" fmla="*/ 4993030 h 6858000"/>
              <a:gd name="connsiteX55" fmla="*/ 629774 w 1508539"/>
              <a:gd name="connsiteY55" fmla="*/ 4946844 h 6858000"/>
              <a:gd name="connsiteX56" fmla="*/ 625630 w 1508539"/>
              <a:gd name="connsiteY56" fmla="*/ 4932692 h 6858000"/>
              <a:gd name="connsiteX57" fmla="*/ 641033 w 1508539"/>
              <a:gd name="connsiteY57" fmla="*/ 4858827 h 6858000"/>
              <a:gd name="connsiteX58" fmla="*/ 646936 w 1508539"/>
              <a:gd name="connsiteY58" fmla="*/ 4821170 h 6858000"/>
              <a:gd name="connsiteX59" fmla="*/ 651669 w 1508539"/>
              <a:gd name="connsiteY59" fmla="*/ 4780965 h 6858000"/>
              <a:gd name="connsiteX60" fmla="*/ 652962 w 1508539"/>
              <a:gd name="connsiteY60" fmla="*/ 4750867 h 6858000"/>
              <a:gd name="connsiteX61" fmla="*/ 650769 w 1508539"/>
              <a:gd name="connsiteY61" fmla="*/ 4690749 h 6858000"/>
              <a:gd name="connsiteX62" fmla="*/ 646249 w 1508539"/>
              <a:gd name="connsiteY62" fmla="*/ 4584173 h 6858000"/>
              <a:gd name="connsiteX63" fmla="*/ 641332 w 1508539"/>
              <a:gd name="connsiteY63" fmla="*/ 4444346 h 6858000"/>
              <a:gd name="connsiteX64" fmla="*/ 637897 w 1508539"/>
              <a:gd name="connsiteY64" fmla="*/ 4375228 h 6858000"/>
              <a:gd name="connsiteX65" fmla="*/ 618550 w 1508539"/>
              <a:gd name="connsiteY65" fmla="*/ 4214165 h 6858000"/>
              <a:gd name="connsiteX66" fmla="*/ 622623 w 1508539"/>
              <a:gd name="connsiteY66" fmla="*/ 4090296 h 6858000"/>
              <a:gd name="connsiteX67" fmla="*/ 607879 w 1508539"/>
              <a:gd name="connsiteY67" fmla="*/ 4033999 h 6858000"/>
              <a:gd name="connsiteX68" fmla="*/ 609028 w 1508539"/>
              <a:gd name="connsiteY68" fmla="*/ 4031933 h 6858000"/>
              <a:gd name="connsiteX69" fmla="*/ 607604 w 1508539"/>
              <a:gd name="connsiteY69" fmla="*/ 4013953 h 6858000"/>
              <a:gd name="connsiteX70" fmla="*/ 593899 w 1508539"/>
              <a:gd name="connsiteY70" fmla="*/ 3974753 h 6858000"/>
              <a:gd name="connsiteX71" fmla="*/ 595497 w 1508539"/>
              <a:gd name="connsiteY71" fmla="*/ 3969950 h 6858000"/>
              <a:gd name="connsiteX72" fmla="*/ 588919 w 1508539"/>
              <a:gd name="connsiteY72" fmla="*/ 3933779 h 6858000"/>
              <a:gd name="connsiteX73" fmla="*/ 590250 w 1508539"/>
              <a:gd name="connsiteY73" fmla="*/ 3933093 h 6858000"/>
              <a:gd name="connsiteX74" fmla="*/ 594604 w 1508539"/>
              <a:gd name="connsiteY74" fmla="*/ 3922082 h 6858000"/>
              <a:gd name="connsiteX75" fmla="*/ 599682 w 1508539"/>
              <a:gd name="connsiteY75" fmla="*/ 3901461 h 6858000"/>
              <a:gd name="connsiteX76" fmla="*/ 622276 w 1508539"/>
              <a:gd name="connsiteY76" fmla="*/ 3813873 h 6858000"/>
              <a:gd name="connsiteX77" fmla="*/ 621701 w 1508539"/>
              <a:gd name="connsiteY77" fmla="*/ 3806161 h 6858000"/>
              <a:gd name="connsiteX78" fmla="*/ 622008 w 1508539"/>
              <a:gd name="connsiteY78" fmla="*/ 3805957 h 6858000"/>
              <a:gd name="connsiteX79" fmla="*/ 622035 w 1508539"/>
              <a:gd name="connsiteY79" fmla="*/ 3797724 h 6858000"/>
              <a:gd name="connsiteX80" fmla="*/ 620650 w 1508539"/>
              <a:gd name="connsiteY80" fmla="*/ 3792098 h 6858000"/>
              <a:gd name="connsiteX81" fmla="*/ 619534 w 1508539"/>
              <a:gd name="connsiteY81" fmla="*/ 3777135 h 6858000"/>
              <a:gd name="connsiteX82" fmla="*/ 621267 w 1508539"/>
              <a:gd name="connsiteY82" fmla="*/ 3771656 h 6858000"/>
              <a:gd name="connsiteX83" fmla="*/ 625010 w 1508539"/>
              <a:gd name="connsiteY83" fmla="*/ 3769007 h 6858000"/>
              <a:gd name="connsiteX84" fmla="*/ 624476 w 1508539"/>
              <a:gd name="connsiteY84" fmla="*/ 3767709 h 6858000"/>
              <a:gd name="connsiteX85" fmla="*/ 633172 w 1508539"/>
              <a:gd name="connsiteY85" fmla="*/ 3738082 h 6858000"/>
              <a:gd name="connsiteX86" fmla="*/ 640518 w 1508539"/>
              <a:gd name="connsiteY86" fmla="*/ 3673397 h 6858000"/>
              <a:gd name="connsiteX87" fmla="*/ 639814 w 1508539"/>
              <a:gd name="connsiteY87" fmla="*/ 3637109 h 6858000"/>
              <a:gd name="connsiteX88" fmla="*/ 643257 w 1508539"/>
              <a:gd name="connsiteY88" fmla="*/ 3536883 h 6858000"/>
              <a:gd name="connsiteX89" fmla="*/ 650795 w 1508539"/>
              <a:gd name="connsiteY89" fmla="*/ 3435652 h 6858000"/>
              <a:gd name="connsiteX90" fmla="*/ 652466 w 1508539"/>
              <a:gd name="connsiteY90" fmla="*/ 3307769 h 6858000"/>
              <a:gd name="connsiteX91" fmla="*/ 670029 w 1508539"/>
              <a:gd name="connsiteY91" fmla="*/ 3250522 h 6858000"/>
              <a:gd name="connsiteX92" fmla="*/ 670454 w 1508539"/>
              <a:gd name="connsiteY92" fmla="*/ 3229163 h 6858000"/>
              <a:gd name="connsiteX93" fmla="*/ 672277 w 1508539"/>
              <a:gd name="connsiteY93" fmla="*/ 3217217 h 6858000"/>
              <a:gd name="connsiteX94" fmla="*/ 659112 w 1508539"/>
              <a:gd name="connsiteY94" fmla="*/ 3183755 h 6858000"/>
              <a:gd name="connsiteX95" fmla="*/ 659613 w 1508539"/>
              <a:gd name="connsiteY95" fmla="*/ 3178642 h 6858000"/>
              <a:gd name="connsiteX96" fmla="*/ 647213 w 1508539"/>
              <a:gd name="connsiteY96" fmla="*/ 3158586 h 6858000"/>
              <a:gd name="connsiteX97" fmla="*/ 632398 w 1508539"/>
              <a:gd name="connsiteY97" fmla="*/ 3129034 h 6858000"/>
              <a:gd name="connsiteX98" fmla="*/ 633063 w 1508539"/>
              <a:gd name="connsiteY98" fmla="*/ 3126682 h 6858000"/>
              <a:gd name="connsiteX99" fmla="*/ 623931 w 1508539"/>
              <a:gd name="connsiteY99" fmla="*/ 3114519 h 6858000"/>
              <a:gd name="connsiteX100" fmla="*/ 610540 w 1508539"/>
              <a:gd name="connsiteY100" fmla="*/ 3106272 h 6858000"/>
              <a:gd name="connsiteX101" fmla="*/ 583270 w 1508539"/>
              <a:gd name="connsiteY101" fmla="*/ 2958185 h 6858000"/>
              <a:gd name="connsiteX102" fmla="*/ 525884 w 1508539"/>
              <a:gd name="connsiteY102" fmla="*/ 2762989 h 6858000"/>
              <a:gd name="connsiteX103" fmla="*/ 474802 w 1508539"/>
              <a:gd name="connsiteY103" fmla="*/ 2554718 h 6858000"/>
              <a:gd name="connsiteX104" fmla="*/ 454896 w 1508539"/>
              <a:gd name="connsiteY104" fmla="*/ 2485734 h 6858000"/>
              <a:gd name="connsiteX105" fmla="*/ 445619 w 1508539"/>
              <a:gd name="connsiteY105" fmla="*/ 2447068 h 6858000"/>
              <a:gd name="connsiteX106" fmla="*/ 432580 w 1508539"/>
              <a:gd name="connsiteY106" fmla="*/ 2425819 h 6858000"/>
              <a:gd name="connsiteX107" fmla="*/ 438579 w 1508539"/>
              <a:gd name="connsiteY107" fmla="*/ 2402874 h 6858000"/>
              <a:gd name="connsiteX108" fmla="*/ 441191 w 1508539"/>
              <a:gd name="connsiteY108" fmla="*/ 2381443 h 6858000"/>
              <a:gd name="connsiteX109" fmla="*/ 417520 w 1508539"/>
              <a:gd name="connsiteY109" fmla="*/ 2261920 h 6858000"/>
              <a:gd name="connsiteX110" fmla="*/ 407407 w 1508539"/>
              <a:gd name="connsiteY110" fmla="*/ 2195378 h 6858000"/>
              <a:gd name="connsiteX111" fmla="*/ 391624 w 1508539"/>
              <a:gd name="connsiteY111" fmla="*/ 2155135 h 6858000"/>
              <a:gd name="connsiteX112" fmla="*/ 389082 w 1508539"/>
              <a:gd name="connsiteY112" fmla="*/ 2118008 h 6858000"/>
              <a:gd name="connsiteX113" fmla="*/ 390075 w 1508539"/>
              <a:gd name="connsiteY113" fmla="*/ 2050531 h 6858000"/>
              <a:gd name="connsiteX114" fmla="*/ 381881 w 1508539"/>
              <a:gd name="connsiteY114" fmla="*/ 1963269 h 6858000"/>
              <a:gd name="connsiteX115" fmla="*/ 363059 w 1508539"/>
              <a:gd name="connsiteY115" fmla="*/ 1906352 h 6858000"/>
              <a:gd name="connsiteX116" fmla="*/ 339616 w 1508539"/>
              <a:gd name="connsiteY116" fmla="*/ 1861531 h 6858000"/>
              <a:gd name="connsiteX117" fmla="*/ 293415 w 1508539"/>
              <a:gd name="connsiteY117" fmla="*/ 1732919 h 6858000"/>
              <a:gd name="connsiteX118" fmla="*/ 265726 w 1508539"/>
              <a:gd name="connsiteY118" fmla="*/ 1663540 h 6858000"/>
              <a:gd name="connsiteX119" fmla="*/ 264852 w 1508539"/>
              <a:gd name="connsiteY119" fmla="*/ 1615777 h 6858000"/>
              <a:gd name="connsiteX120" fmla="*/ 245647 w 1508539"/>
              <a:gd name="connsiteY120" fmla="*/ 1563678 h 6858000"/>
              <a:gd name="connsiteX121" fmla="*/ 258727 w 1508539"/>
              <a:gd name="connsiteY121" fmla="*/ 1519474 h 6858000"/>
              <a:gd name="connsiteX122" fmla="*/ 251469 w 1508539"/>
              <a:gd name="connsiteY122" fmla="*/ 1477995 h 6858000"/>
              <a:gd name="connsiteX123" fmla="*/ 237554 w 1508539"/>
              <a:gd name="connsiteY123" fmla="*/ 1373769 h 6858000"/>
              <a:gd name="connsiteX124" fmla="*/ 245861 w 1508539"/>
              <a:gd name="connsiteY124" fmla="*/ 1307086 h 6858000"/>
              <a:gd name="connsiteX125" fmla="*/ 247049 w 1508539"/>
              <a:gd name="connsiteY125" fmla="*/ 1189033 h 6858000"/>
              <a:gd name="connsiteX126" fmla="*/ 251734 w 1508539"/>
              <a:gd name="connsiteY126" fmla="*/ 1168288 h 6858000"/>
              <a:gd name="connsiteX127" fmla="*/ 244016 w 1508539"/>
              <a:gd name="connsiteY127" fmla="*/ 1142577 h 6858000"/>
              <a:gd name="connsiteX128" fmla="*/ 233322 w 1508539"/>
              <a:gd name="connsiteY128" fmla="*/ 1088484 h 6858000"/>
              <a:gd name="connsiteX129" fmla="*/ 222058 w 1508539"/>
              <a:gd name="connsiteY129" fmla="*/ 1016103 h 6858000"/>
              <a:gd name="connsiteX130" fmla="*/ 223514 w 1508539"/>
              <a:gd name="connsiteY130" fmla="*/ 932283 h 6858000"/>
              <a:gd name="connsiteX131" fmla="*/ 225750 w 1508539"/>
              <a:gd name="connsiteY131" fmla="*/ 915925 h 6858000"/>
              <a:gd name="connsiteX132" fmla="*/ 218379 w 1508539"/>
              <a:gd name="connsiteY132" fmla="*/ 896999 h 6858000"/>
              <a:gd name="connsiteX133" fmla="*/ 187787 w 1508539"/>
              <a:gd name="connsiteY133" fmla="*/ 821517 h 6858000"/>
              <a:gd name="connsiteX134" fmla="*/ 166737 w 1508539"/>
              <a:gd name="connsiteY134" fmla="*/ 751353 h 6858000"/>
              <a:gd name="connsiteX135" fmla="*/ 166295 w 1508539"/>
              <a:gd name="connsiteY135" fmla="*/ 721230 h 6858000"/>
              <a:gd name="connsiteX136" fmla="*/ 151966 w 1508539"/>
              <a:gd name="connsiteY136" fmla="*/ 681659 h 6858000"/>
              <a:gd name="connsiteX137" fmla="*/ 137385 w 1508539"/>
              <a:gd name="connsiteY137" fmla="*/ 635218 h 6858000"/>
              <a:gd name="connsiteX138" fmla="*/ 142396 w 1508539"/>
              <a:gd name="connsiteY138" fmla="*/ 613763 h 6858000"/>
              <a:gd name="connsiteX139" fmla="*/ 128338 w 1508539"/>
              <a:gd name="connsiteY139" fmla="*/ 598582 h 6858000"/>
              <a:gd name="connsiteX140" fmla="*/ 128019 w 1508539"/>
              <a:gd name="connsiteY140" fmla="*/ 576846 h 6858000"/>
              <a:gd name="connsiteX141" fmla="*/ 107645 w 1508539"/>
              <a:gd name="connsiteY141" fmla="*/ 530055 h 6858000"/>
              <a:gd name="connsiteX142" fmla="*/ 106893 w 1508539"/>
              <a:gd name="connsiteY142" fmla="*/ 465389 h 6858000"/>
              <a:gd name="connsiteX143" fmla="*/ 89816 w 1508539"/>
              <a:gd name="connsiteY143" fmla="*/ 424699 h 6858000"/>
              <a:gd name="connsiteX144" fmla="*/ 90191 w 1508539"/>
              <a:gd name="connsiteY144" fmla="*/ 404917 h 6858000"/>
              <a:gd name="connsiteX145" fmla="*/ 70148 w 1508539"/>
              <a:gd name="connsiteY145" fmla="*/ 367211 h 6858000"/>
              <a:gd name="connsiteX146" fmla="*/ 36452 w 1508539"/>
              <a:gd name="connsiteY146" fmla="*/ 268519 h 6858000"/>
              <a:gd name="connsiteX147" fmla="*/ 23935 w 1508539"/>
              <a:gd name="connsiteY147" fmla="*/ 160886 h 6858000"/>
              <a:gd name="connsiteX148" fmla="*/ 19312 w 1508539"/>
              <a:gd name="connsiteY148" fmla="*/ 47336 h 6858000"/>
              <a:gd name="connsiteX149" fmla="*/ 0 w 1508539"/>
              <a:gd name="connsiteY14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69364 w 1508539"/>
              <a:gd name="connsiteY4" fmla="*/ 6809549 h 6858000"/>
              <a:gd name="connsiteX5" fmla="*/ 101575 w 1508539"/>
              <a:gd name="connsiteY5" fmla="*/ 6715115 h 6858000"/>
              <a:gd name="connsiteX6" fmla="*/ 111426 w 1508539"/>
              <a:gd name="connsiteY6" fmla="*/ 6680170 h 6858000"/>
              <a:gd name="connsiteX7" fmla="*/ 136976 w 1508539"/>
              <a:gd name="connsiteY7" fmla="*/ 6621207 h 6858000"/>
              <a:gd name="connsiteX8" fmla="*/ 153633 w 1508539"/>
              <a:gd name="connsiteY8" fmla="*/ 6596265 h 6858000"/>
              <a:gd name="connsiteX9" fmla="*/ 153512 w 1508539"/>
              <a:gd name="connsiteY9" fmla="*/ 6594818 h 6858000"/>
              <a:gd name="connsiteX10" fmla="*/ 157757 w 1508539"/>
              <a:gd name="connsiteY10" fmla="*/ 6593735 h 6858000"/>
              <a:gd name="connsiteX11" fmla="*/ 160954 w 1508539"/>
              <a:gd name="connsiteY11" fmla="*/ 6589172 h 6858000"/>
              <a:gd name="connsiteX12" fmla="*/ 164248 w 1508539"/>
              <a:gd name="connsiteY12" fmla="*/ 6574442 h 6858000"/>
              <a:gd name="connsiteX13" fmla="*/ 164588 w 1508539"/>
              <a:gd name="connsiteY13" fmla="*/ 6568530 h 6858000"/>
              <a:gd name="connsiteX14" fmla="*/ 166997 w 1508539"/>
              <a:gd name="connsiteY14" fmla="*/ 6560674 h 6858000"/>
              <a:gd name="connsiteX15" fmla="*/ 167342 w 1508539"/>
              <a:gd name="connsiteY15" fmla="*/ 6560598 h 6858000"/>
              <a:gd name="connsiteX16" fmla="*/ 169039 w 1508539"/>
              <a:gd name="connsiteY16" fmla="*/ 6553006 h 6858000"/>
              <a:gd name="connsiteX17" fmla="*/ 173735 w 1508539"/>
              <a:gd name="connsiteY17" fmla="*/ 6514360 h 6858000"/>
              <a:gd name="connsiteX18" fmla="*/ 215389 w 1508539"/>
              <a:gd name="connsiteY18" fmla="*/ 6478062 h 6858000"/>
              <a:gd name="connsiteX19" fmla="*/ 226078 w 1508539"/>
              <a:gd name="connsiteY19" fmla="*/ 6460325 h 6858000"/>
              <a:gd name="connsiteX20" fmla="*/ 233311 w 1508539"/>
              <a:gd name="connsiteY20" fmla="*/ 6451488 h 6858000"/>
              <a:gd name="connsiteX21" fmla="*/ 234746 w 1508539"/>
              <a:gd name="connsiteY21" fmla="*/ 6451348 h 6858000"/>
              <a:gd name="connsiteX22" fmla="*/ 239104 w 1508539"/>
              <a:gd name="connsiteY22" fmla="*/ 6414240 h 6858000"/>
              <a:gd name="connsiteX23" fmla="*/ 241880 w 1508539"/>
              <a:gd name="connsiteY23" fmla="*/ 6384857 h 6858000"/>
              <a:gd name="connsiteX24" fmla="*/ 240591 w 1508539"/>
              <a:gd name="connsiteY24" fmla="*/ 6367510 h 6858000"/>
              <a:gd name="connsiteX25" fmla="*/ 244471 w 1508539"/>
              <a:gd name="connsiteY25" fmla="*/ 6349778 h 6858000"/>
              <a:gd name="connsiteX26" fmla="*/ 246136 w 1508539"/>
              <a:gd name="connsiteY26" fmla="*/ 6348250 h 6858000"/>
              <a:gd name="connsiteX27" fmla="*/ 262170 w 1508539"/>
              <a:gd name="connsiteY27" fmla="*/ 6281972 h 6858000"/>
              <a:gd name="connsiteX28" fmla="*/ 272933 w 1508539"/>
              <a:gd name="connsiteY28" fmla="*/ 6211940 h 6858000"/>
              <a:gd name="connsiteX29" fmla="*/ 314428 w 1508539"/>
              <a:gd name="connsiteY29" fmla="*/ 6113913 h 6858000"/>
              <a:gd name="connsiteX30" fmla="*/ 318721 w 1508539"/>
              <a:gd name="connsiteY30" fmla="*/ 6028119 h 6858000"/>
              <a:gd name="connsiteX31" fmla="*/ 345501 w 1508539"/>
              <a:gd name="connsiteY31" fmla="*/ 5934687 h 6858000"/>
              <a:gd name="connsiteX32" fmla="*/ 379513 w 1508539"/>
              <a:gd name="connsiteY32" fmla="*/ 5765594 h 6858000"/>
              <a:gd name="connsiteX33" fmla="*/ 411349 w 1508539"/>
              <a:gd name="connsiteY33" fmla="*/ 5693685 h 6858000"/>
              <a:gd name="connsiteX34" fmla="*/ 431404 w 1508539"/>
              <a:gd name="connsiteY34" fmla="*/ 5665173 h 6858000"/>
              <a:gd name="connsiteX35" fmla="*/ 465121 w 1508539"/>
              <a:gd name="connsiteY35" fmla="*/ 5563435 h 6858000"/>
              <a:gd name="connsiteX36" fmla="*/ 494626 w 1508539"/>
              <a:gd name="connsiteY36" fmla="*/ 5476393 h 6858000"/>
              <a:gd name="connsiteX37" fmla="*/ 525819 w 1508539"/>
              <a:gd name="connsiteY37" fmla="*/ 5396260 h 6858000"/>
              <a:gd name="connsiteX38" fmla="*/ 541800 w 1508539"/>
              <a:gd name="connsiteY38" fmla="*/ 5330009 h 6858000"/>
              <a:gd name="connsiteX39" fmla="*/ 575293 w 1508539"/>
              <a:gd name="connsiteY39" fmla="*/ 5273739 h 6858000"/>
              <a:gd name="connsiteX40" fmla="*/ 584892 w 1508539"/>
              <a:gd name="connsiteY40" fmla="*/ 5241779 h 6858000"/>
              <a:gd name="connsiteX41" fmla="*/ 596118 w 1508539"/>
              <a:gd name="connsiteY41" fmla="*/ 5225268 h 6858000"/>
              <a:gd name="connsiteX42" fmla="*/ 597138 w 1508539"/>
              <a:gd name="connsiteY42" fmla="*/ 5217684 h 6858000"/>
              <a:gd name="connsiteX43" fmla="*/ 604479 w 1508539"/>
              <a:gd name="connsiteY43" fmla="*/ 5193377 h 6858000"/>
              <a:gd name="connsiteX44" fmla="*/ 607782 w 1508539"/>
              <a:gd name="connsiteY44" fmla="*/ 5179288 h 6858000"/>
              <a:gd name="connsiteX45" fmla="*/ 608766 w 1508539"/>
              <a:gd name="connsiteY45" fmla="*/ 5173621 h 6858000"/>
              <a:gd name="connsiteX46" fmla="*/ 604400 w 1508539"/>
              <a:gd name="connsiteY46" fmla="*/ 5159961 h 6858000"/>
              <a:gd name="connsiteX47" fmla="*/ 611077 w 1508539"/>
              <a:gd name="connsiteY47" fmla="*/ 5144295 h 6858000"/>
              <a:gd name="connsiteX48" fmla="*/ 608010 w 1508539"/>
              <a:gd name="connsiteY48" fmla="*/ 5125185 h 6858000"/>
              <a:gd name="connsiteX49" fmla="*/ 614840 w 1508539"/>
              <a:gd name="connsiteY49" fmla="*/ 5121884 h 6858000"/>
              <a:gd name="connsiteX50" fmla="*/ 621876 w 1508539"/>
              <a:gd name="connsiteY50" fmla="*/ 5067850 h 6858000"/>
              <a:gd name="connsiteX51" fmla="*/ 624607 w 1508539"/>
              <a:gd name="connsiteY51" fmla="*/ 5060861 h 6858000"/>
              <a:gd name="connsiteX52" fmla="*/ 621311 w 1508539"/>
              <a:gd name="connsiteY52" fmla="*/ 5034192 h 6858000"/>
              <a:gd name="connsiteX53" fmla="*/ 622865 w 1508539"/>
              <a:gd name="connsiteY53" fmla="*/ 4993030 h 6858000"/>
              <a:gd name="connsiteX54" fmla="*/ 629774 w 1508539"/>
              <a:gd name="connsiteY54" fmla="*/ 4946844 h 6858000"/>
              <a:gd name="connsiteX55" fmla="*/ 625630 w 1508539"/>
              <a:gd name="connsiteY55" fmla="*/ 4932692 h 6858000"/>
              <a:gd name="connsiteX56" fmla="*/ 641033 w 1508539"/>
              <a:gd name="connsiteY56" fmla="*/ 4858827 h 6858000"/>
              <a:gd name="connsiteX57" fmla="*/ 646936 w 1508539"/>
              <a:gd name="connsiteY57" fmla="*/ 4821170 h 6858000"/>
              <a:gd name="connsiteX58" fmla="*/ 651669 w 1508539"/>
              <a:gd name="connsiteY58" fmla="*/ 4780965 h 6858000"/>
              <a:gd name="connsiteX59" fmla="*/ 652962 w 1508539"/>
              <a:gd name="connsiteY59" fmla="*/ 4750867 h 6858000"/>
              <a:gd name="connsiteX60" fmla="*/ 650769 w 1508539"/>
              <a:gd name="connsiteY60" fmla="*/ 4690749 h 6858000"/>
              <a:gd name="connsiteX61" fmla="*/ 646249 w 1508539"/>
              <a:gd name="connsiteY61" fmla="*/ 4584173 h 6858000"/>
              <a:gd name="connsiteX62" fmla="*/ 641332 w 1508539"/>
              <a:gd name="connsiteY62" fmla="*/ 4444346 h 6858000"/>
              <a:gd name="connsiteX63" fmla="*/ 637897 w 1508539"/>
              <a:gd name="connsiteY63" fmla="*/ 4375228 h 6858000"/>
              <a:gd name="connsiteX64" fmla="*/ 618550 w 1508539"/>
              <a:gd name="connsiteY64" fmla="*/ 4214165 h 6858000"/>
              <a:gd name="connsiteX65" fmla="*/ 622623 w 1508539"/>
              <a:gd name="connsiteY65" fmla="*/ 4090296 h 6858000"/>
              <a:gd name="connsiteX66" fmla="*/ 607879 w 1508539"/>
              <a:gd name="connsiteY66" fmla="*/ 4033999 h 6858000"/>
              <a:gd name="connsiteX67" fmla="*/ 609028 w 1508539"/>
              <a:gd name="connsiteY67" fmla="*/ 4031933 h 6858000"/>
              <a:gd name="connsiteX68" fmla="*/ 607604 w 1508539"/>
              <a:gd name="connsiteY68" fmla="*/ 4013953 h 6858000"/>
              <a:gd name="connsiteX69" fmla="*/ 593899 w 1508539"/>
              <a:gd name="connsiteY69" fmla="*/ 3974753 h 6858000"/>
              <a:gd name="connsiteX70" fmla="*/ 595497 w 1508539"/>
              <a:gd name="connsiteY70" fmla="*/ 3969950 h 6858000"/>
              <a:gd name="connsiteX71" fmla="*/ 588919 w 1508539"/>
              <a:gd name="connsiteY71" fmla="*/ 3933779 h 6858000"/>
              <a:gd name="connsiteX72" fmla="*/ 590250 w 1508539"/>
              <a:gd name="connsiteY72" fmla="*/ 3933093 h 6858000"/>
              <a:gd name="connsiteX73" fmla="*/ 594604 w 1508539"/>
              <a:gd name="connsiteY73" fmla="*/ 3922082 h 6858000"/>
              <a:gd name="connsiteX74" fmla="*/ 599682 w 1508539"/>
              <a:gd name="connsiteY74" fmla="*/ 3901461 h 6858000"/>
              <a:gd name="connsiteX75" fmla="*/ 622276 w 1508539"/>
              <a:gd name="connsiteY75" fmla="*/ 3813873 h 6858000"/>
              <a:gd name="connsiteX76" fmla="*/ 621701 w 1508539"/>
              <a:gd name="connsiteY76" fmla="*/ 3806161 h 6858000"/>
              <a:gd name="connsiteX77" fmla="*/ 622008 w 1508539"/>
              <a:gd name="connsiteY77" fmla="*/ 3805957 h 6858000"/>
              <a:gd name="connsiteX78" fmla="*/ 622035 w 1508539"/>
              <a:gd name="connsiteY78" fmla="*/ 3797724 h 6858000"/>
              <a:gd name="connsiteX79" fmla="*/ 620650 w 1508539"/>
              <a:gd name="connsiteY79" fmla="*/ 3792098 h 6858000"/>
              <a:gd name="connsiteX80" fmla="*/ 619534 w 1508539"/>
              <a:gd name="connsiteY80" fmla="*/ 3777135 h 6858000"/>
              <a:gd name="connsiteX81" fmla="*/ 621267 w 1508539"/>
              <a:gd name="connsiteY81" fmla="*/ 3771656 h 6858000"/>
              <a:gd name="connsiteX82" fmla="*/ 625010 w 1508539"/>
              <a:gd name="connsiteY82" fmla="*/ 3769007 h 6858000"/>
              <a:gd name="connsiteX83" fmla="*/ 624476 w 1508539"/>
              <a:gd name="connsiteY83" fmla="*/ 3767709 h 6858000"/>
              <a:gd name="connsiteX84" fmla="*/ 633172 w 1508539"/>
              <a:gd name="connsiteY84" fmla="*/ 3738082 h 6858000"/>
              <a:gd name="connsiteX85" fmla="*/ 640518 w 1508539"/>
              <a:gd name="connsiteY85" fmla="*/ 3673397 h 6858000"/>
              <a:gd name="connsiteX86" fmla="*/ 639814 w 1508539"/>
              <a:gd name="connsiteY86" fmla="*/ 3637109 h 6858000"/>
              <a:gd name="connsiteX87" fmla="*/ 643257 w 1508539"/>
              <a:gd name="connsiteY87" fmla="*/ 3536883 h 6858000"/>
              <a:gd name="connsiteX88" fmla="*/ 650795 w 1508539"/>
              <a:gd name="connsiteY88" fmla="*/ 3435652 h 6858000"/>
              <a:gd name="connsiteX89" fmla="*/ 652466 w 1508539"/>
              <a:gd name="connsiteY89" fmla="*/ 3307769 h 6858000"/>
              <a:gd name="connsiteX90" fmla="*/ 670029 w 1508539"/>
              <a:gd name="connsiteY90" fmla="*/ 3250522 h 6858000"/>
              <a:gd name="connsiteX91" fmla="*/ 670454 w 1508539"/>
              <a:gd name="connsiteY91" fmla="*/ 3229163 h 6858000"/>
              <a:gd name="connsiteX92" fmla="*/ 672277 w 1508539"/>
              <a:gd name="connsiteY92" fmla="*/ 3217217 h 6858000"/>
              <a:gd name="connsiteX93" fmla="*/ 659112 w 1508539"/>
              <a:gd name="connsiteY93" fmla="*/ 3183755 h 6858000"/>
              <a:gd name="connsiteX94" fmla="*/ 659613 w 1508539"/>
              <a:gd name="connsiteY94" fmla="*/ 3178642 h 6858000"/>
              <a:gd name="connsiteX95" fmla="*/ 647213 w 1508539"/>
              <a:gd name="connsiteY95" fmla="*/ 3158586 h 6858000"/>
              <a:gd name="connsiteX96" fmla="*/ 632398 w 1508539"/>
              <a:gd name="connsiteY96" fmla="*/ 3129034 h 6858000"/>
              <a:gd name="connsiteX97" fmla="*/ 633063 w 1508539"/>
              <a:gd name="connsiteY97" fmla="*/ 3126682 h 6858000"/>
              <a:gd name="connsiteX98" fmla="*/ 623931 w 1508539"/>
              <a:gd name="connsiteY98" fmla="*/ 3114519 h 6858000"/>
              <a:gd name="connsiteX99" fmla="*/ 610540 w 1508539"/>
              <a:gd name="connsiteY99" fmla="*/ 3106272 h 6858000"/>
              <a:gd name="connsiteX100" fmla="*/ 583270 w 1508539"/>
              <a:gd name="connsiteY100" fmla="*/ 2958185 h 6858000"/>
              <a:gd name="connsiteX101" fmla="*/ 525884 w 1508539"/>
              <a:gd name="connsiteY101" fmla="*/ 2762989 h 6858000"/>
              <a:gd name="connsiteX102" fmla="*/ 474802 w 1508539"/>
              <a:gd name="connsiteY102" fmla="*/ 2554718 h 6858000"/>
              <a:gd name="connsiteX103" fmla="*/ 454896 w 1508539"/>
              <a:gd name="connsiteY103" fmla="*/ 2485734 h 6858000"/>
              <a:gd name="connsiteX104" fmla="*/ 445619 w 1508539"/>
              <a:gd name="connsiteY104" fmla="*/ 2447068 h 6858000"/>
              <a:gd name="connsiteX105" fmla="*/ 432580 w 1508539"/>
              <a:gd name="connsiteY105" fmla="*/ 2425819 h 6858000"/>
              <a:gd name="connsiteX106" fmla="*/ 438579 w 1508539"/>
              <a:gd name="connsiteY106" fmla="*/ 2402874 h 6858000"/>
              <a:gd name="connsiteX107" fmla="*/ 441191 w 1508539"/>
              <a:gd name="connsiteY107" fmla="*/ 2381443 h 6858000"/>
              <a:gd name="connsiteX108" fmla="*/ 417520 w 1508539"/>
              <a:gd name="connsiteY108" fmla="*/ 2261920 h 6858000"/>
              <a:gd name="connsiteX109" fmla="*/ 407407 w 1508539"/>
              <a:gd name="connsiteY109" fmla="*/ 2195378 h 6858000"/>
              <a:gd name="connsiteX110" fmla="*/ 391624 w 1508539"/>
              <a:gd name="connsiteY110" fmla="*/ 2155135 h 6858000"/>
              <a:gd name="connsiteX111" fmla="*/ 389082 w 1508539"/>
              <a:gd name="connsiteY111" fmla="*/ 2118008 h 6858000"/>
              <a:gd name="connsiteX112" fmla="*/ 390075 w 1508539"/>
              <a:gd name="connsiteY112" fmla="*/ 2050531 h 6858000"/>
              <a:gd name="connsiteX113" fmla="*/ 381881 w 1508539"/>
              <a:gd name="connsiteY113" fmla="*/ 1963269 h 6858000"/>
              <a:gd name="connsiteX114" fmla="*/ 363059 w 1508539"/>
              <a:gd name="connsiteY114" fmla="*/ 1906352 h 6858000"/>
              <a:gd name="connsiteX115" fmla="*/ 339616 w 1508539"/>
              <a:gd name="connsiteY115" fmla="*/ 1861531 h 6858000"/>
              <a:gd name="connsiteX116" fmla="*/ 293415 w 1508539"/>
              <a:gd name="connsiteY116" fmla="*/ 1732919 h 6858000"/>
              <a:gd name="connsiteX117" fmla="*/ 265726 w 1508539"/>
              <a:gd name="connsiteY117" fmla="*/ 1663540 h 6858000"/>
              <a:gd name="connsiteX118" fmla="*/ 264852 w 1508539"/>
              <a:gd name="connsiteY118" fmla="*/ 1615777 h 6858000"/>
              <a:gd name="connsiteX119" fmla="*/ 245647 w 1508539"/>
              <a:gd name="connsiteY119" fmla="*/ 1563678 h 6858000"/>
              <a:gd name="connsiteX120" fmla="*/ 258727 w 1508539"/>
              <a:gd name="connsiteY120" fmla="*/ 1519474 h 6858000"/>
              <a:gd name="connsiteX121" fmla="*/ 251469 w 1508539"/>
              <a:gd name="connsiteY121" fmla="*/ 1477995 h 6858000"/>
              <a:gd name="connsiteX122" fmla="*/ 237554 w 1508539"/>
              <a:gd name="connsiteY122" fmla="*/ 1373769 h 6858000"/>
              <a:gd name="connsiteX123" fmla="*/ 245861 w 1508539"/>
              <a:gd name="connsiteY123" fmla="*/ 1307086 h 6858000"/>
              <a:gd name="connsiteX124" fmla="*/ 247049 w 1508539"/>
              <a:gd name="connsiteY124" fmla="*/ 1189033 h 6858000"/>
              <a:gd name="connsiteX125" fmla="*/ 251734 w 1508539"/>
              <a:gd name="connsiteY125" fmla="*/ 1168288 h 6858000"/>
              <a:gd name="connsiteX126" fmla="*/ 244016 w 1508539"/>
              <a:gd name="connsiteY126" fmla="*/ 1142577 h 6858000"/>
              <a:gd name="connsiteX127" fmla="*/ 233322 w 1508539"/>
              <a:gd name="connsiteY127" fmla="*/ 1088484 h 6858000"/>
              <a:gd name="connsiteX128" fmla="*/ 222058 w 1508539"/>
              <a:gd name="connsiteY128" fmla="*/ 1016103 h 6858000"/>
              <a:gd name="connsiteX129" fmla="*/ 223514 w 1508539"/>
              <a:gd name="connsiteY129" fmla="*/ 932283 h 6858000"/>
              <a:gd name="connsiteX130" fmla="*/ 225750 w 1508539"/>
              <a:gd name="connsiteY130" fmla="*/ 915925 h 6858000"/>
              <a:gd name="connsiteX131" fmla="*/ 218379 w 1508539"/>
              <a:gd name="connsiteY131" fmla="*/ 896999 h 6858000"/>
              <a:gd name="connsiteX132" fmla="*/ 187787 w 1508539"/>
              <a:gd name="connsiteY132" fmla="*/ 821517 h 6858000"/>
              <a:gd name="connsiteX133" fmla="*/ 166737 w 1508539"/>
              <a:gd name="connsiteY133" fmla="*/ 751353 h 6858000"/>
              <a:gd name="connsiteX134" fmla="*/ 166295 w 1508539"/>
              <a:gd name="connsiteY134" fmla="*/ 721230 h 6858000"/>
              <a:gd name="connsiteX135" fmla="*/ 151966 w 1508539"/>
              <a:gd name="connsiteY135" fmla="*/ 681659 h 6858000"/>
              <a:gd name="connsiteX136" fmla="*/ 137385 w 1508539"/>
              <a:gd name="connsiteY136" fmla="*/ 635218 h 6858000"/>
              <a:gd name="connsiteX137" fmla="*/ 142396 w 1508539"/>
              <a:gd name="connsiteY137" fmla="*/ 613763 h 6858000"/>
              <a:gd name="connsiteX138" fmla="*/ 128338 w 1508539"/>
              <a:gd name="connsiteY138" fmla="*/ 598582 h 6858000"/>
              <a:gd name="connsiteX139" fmla="*/ 128019 w 1508539"/>
              <a:gd name="connsiteY139" fmla="*/ 576846 h 6858000"/>
              <a:gd name="connsiteX140" fmla="*/ 107645 w 1508539"/>
              <a:gd name="connsiteY140" fmla="*/ 530055 h 6858000"/>
              <a:gd name="connsiteX141" fmla="*/ 106893 w 1508539"/>
              <a:gd name="connsiteY141" fmla="*/ 465389 h 6858000"/>
              <a:gd name="connsiteX142" fmla="*/ 89816 w 1508539"/>
              <a:gd name="connsiteY142" fmla="*/ 424699 h 6858000"/>
              <a:gd name="connsiteX143" fmla="*/ 90191 w 1508539"/>
              <a:gd name="connsiteY143" fmla="*/ 404917 h 6858000"/>
              <a:gd name="connsiteX144" fmla="*/ 70148 w 1508539"/>
              <a:gd name="connsiteY144" fmla="*/ 367211 h 6858000"/>
              <a:gd name="connsiteX145" fmla="*/ 36452 w 1508539"/>
              <a:gd name="connsiteY145" fmla="*/ 268519 h 6858000"/>
              <a:gd name="connsiteX146" fmla="*/ 23935 w 1508539"/>
              <a:gd name="connsiteY146" fmla="*/ 160886 h 6858000"/>
              <a:gd name="connsiteX147" fmla="*/ 19312 w 1508539"/>
              <a:gd name="connsiteY147" fmla="*/ 47336 h 6858000"/>
              <a:gd name="connsiteX148" fmla="*/ 0 w 1508539"/>
              <a:gd name="connsiteY148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01575 w 1508539"/>
              <a:gd name="connsiteY4" fmla="*/ 6715115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01575 w 1508539"/>
              <a:gd name="connsiteY4" fmla="*/ 6715115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11426 w 1508539"/>
              <a:gd name="connsiteY5" fmla="*/ 6680170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36976 w 1508539"/>
              <a:gd name="connsiteY6" fmla="*/ 6621207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0954 w 1508539"/>
              <a:gd name="connsiteY10" fmla="*/ 6589172 h 6858000"/>
              <a:gd name="connsiteX11" fmla="*/ 164248 w 1508539"/>
              <a:gd name="connsiteY11" fmla="*/ 6574442 h 6858000"/>
              <a:gd name="connsiteX12" fmla="*/ 164588 w 1508539"/>
              <a:gd name="connsiteY12" fmla="*/ 6568530 h 6858000"/>
              <a:gd name="connsiteX13" fmla="*/ 166997 w 1508539"/>
              <a:gd name="connsiteY13" fmla="*/ 6560674 h 6858000"/>
              <a:gd name="connsiteX14" fmla="*/ 167342 w 1508539"/>
              <a:gd name="connsiteY14" fmla="*/ 6560598 h 6858000"/>
              <a:gd name="connsiteX15" fmla="*/ 169039 w 1508539"/>
              <a:gd name="connsiteY15" fmla="*/ 6553006 h 6858000"/>
              <a:gd name="connsiteX16" fmla="*/ 173735 w 1508539"/>
              <a:gd name="connsiteY16" fmla="*/ 6514360 h 6858000"/>
              <a:gd name="connsiteX17" fmla="*/ 215389 w 1508539"/>
              <a:gd name="connsiteY17" fmla="*/ 6478062 h 6858000"/>
              <a:gd name="connsiteX18" fmla="*/ 226078 w 1508539"/>
              <a:gd name="connsiteY18" fmla="*/ 6460325 h 6858000"/>
              <a:gd name="connsiteX19" fmla="*/ 233311 w 1508539"/>
              <a:gd name="connsiteY19" fmla="*/ 6451488 h 6858000"/>
              <a:gd name="connsiteX20" fmla="*/ 234746 w 1508539"/>
              <a:gd name="connsiteY20" fmla="*/ 6451348 h 6858000"/>
              <a:gd name="connsiteX21" fmla="*/ 239104 w 1508539"/>
              <a:gd name="connsiteY21" fmla="*/ 6414240 h 6858000"/>
              <a:gd name="connsiteX22" fmla="*/ 241880 w 1508539"/>
              <a:gd name="connsiteY22" fmla="*/ 6384857 h 6858000"/>
              <a:gd name="connsiteX23" fmla="*/ 240591 w 1508539"/>
              <a:gd name="connsiteY23" fmla="*/ 6367510 h 6858000"/>
              <a:gd name="connsiteX24" fmla="*/ 244471 w 1508539"/>
              <a:gd name="connsiteY24" fmla="*/ 6349778 h 6858000"/>
              <a:gd name="connsiteX25" fmla="*/ 246136 w 1508539"/>
              <a:gd name="connsiteY25" fmla="*/ 6348250 h 6858000"/>
              <a:gd name="connsiteX26" fmla="*/ 262170 w 1508539"/>
              <a:gd name="connsiteY26" fmla="*/ 6281972 h 6858000"/>
              <a:gd name="connsiteX27" fmla="*/ 272933 w 1508539"/>
              <a:gd name="connsiteY27" fmla="*/ 6211940 h 6858000"/>
              <a:gd name="connsiteX28" fmla="*/ 314428 w 1508539"/>
              <a:gd name="connsiteY28" fmla="*/ 6113913 h 6858000"/>
              <a:gd name="connsiteX29" fmla="*/ 318721 w 1508539"/>
              <a:gd name="connsiteY29" fmla="*/ 6028119 h 6858000"/>
              <a:gd name="connsiteX30" fmla="*/ 345501 w 1508539"/>
              <a:gd name="connsiteY30" fmla="*/ 5934687 h 6858000"/>
              <a:gd name="connsiteX31" fmla="*/ 379513 w 1508539"/>
              <a:gd name="connsiteY31" fmla="*/ 5765594 h 6858000"/>
              <a:gd name="connsiteX32" fmla="*/ 411349 w 1508539"/>
              <a:gd name="connsiteY32" fmla="*/ 5693685 h 6858000"/>
              <a:gd name="connsiteX33" fmla="*/ 431404 w 1508539"/>
              <a:gd name="connsiteY33" fmla="*/ 5665173 h 6858000"/>
              <a:gd name="connsiteX34" fmla="*/ 465121 w 1508539"/>
              <a:gd name="connsiteY34" fmla="*/ 5563435 h 6858000"/>
              <a:gd name="connsiteX35" fmla="*/ 494626 w 1508539"/>
              <a:gd name="connsiteY35" fmla="*/ 5476393 h 6858000"/>
              <a:gd name="connsiteX36" fmla="*/ 525819 w 1508539"/>
              <a:gd name="connsiteY36" fmla="*/ 5396260 h 6858000"/>
              <a:gd name="connsiteX37" fmla="*/ 541800 w 1508539"/>
              <a:gd name="connsiteY37" fmla="*/ 5330009 h 6858000"/>
              <a:gd name="connsiteX38" fmla="*/ 575293 w 1508539"/>
              <a:gd name="connsiteY38" fmla="*/ 5273739 h 6858000"/>
              <a:gd name="connsiteX39" fmla="*/ 584892 w 1508539"/>
              <a:gd name="connsiteY39" fmla="*/ 5241779 h 6858000"/>
              <a:gd name="connsiteX40" fmla="*/ 596118 w 1508539"/>
              <a:gd name="connsiteY40" fmla="*/ 5225268 h 6858000"/>
              <a:gd name="connsiteX41" fmla="*/ 597138 w 1508539"/>
              <a:gd name="connsiteY41" fmla="*/ 5217684 h 6858000"/>
              <a:gd name="connsiteX42" fmla="*/ 604479 w 1508539"/>
              <a:gd name="connsiteY42" fmla="*/ 5193377 h 6858000"/>
              <a:gd name="connsiteX43" fmla="*/ 607782 w 1508539"/>
              <a:gd name="connsiteY43" fmla="*/ 5179288 h 6858000"/>
              <a:gd name="connsiteX44" fmla="*/ 608766 w 1508539"/>
              <a:gd name="connsiteY44" fmla="*/ 5173621 h 6858000"/>
              <a:gd name="connsiteX45" fmla="*/ 604400 w 1508539"/>
              <a:gd name="connsiteY45" fmla="*/ 5159961 h 6858000"/>
              <a:gd name="connsiteX46" fmla="*/ 611077 w 1508539"/>
              <a:gd name="connsiteY46" fmla="*/ 5144295 h 6858000"/>
              <a:gd name="connsiteX47" fmla="*/ 608010 w 1508539"/>
              <a:gd name="connsiteY47" fmla="*/ 5125185 h 6858000"/>
              <a:gd name="connsiteX48" fmla="*/ 614840 w 1508539"/>
              <a:gd name="connsiteY48" fmla="*/ 5121884 h 6858000"/>
              <a:gd name="connsiteX49" fmla="*/ 621876 w 1508539"/>
              <a:gd name="connsiteY49" fmla="*/ 5067850 h 6858000"/>
              <a:gd name="connsiteX50" fmla="*/ 624607 w 1508539"/>
              <a:gd name="connsiteY50" fmla="*/ 5060861 h 6858000"/>
              <a:gd name="connsiteX51" fmla="*/ 621311 w 1508539"/>
              <a:gd name="connsiteY51" fmla="*/ 5034192 h 6858000"/>
              <a:gd name="connsiteX52" fmla="*/ 622865 w 1508539"/>
              <a:gd name="connsiteY52" fmla="*/ 4993030 h 6858000"/>
              <a:gd name="connsiteX53" fmla="*/ 629774 w 1508539"/>
              <a:gd name="connsiteY53" fmla="*/ 4946844 h 6858000"/>
              <a:gd name="connsiteX54" fmla="*/ 625630 w 1508539"/>
              <a:gd name="connsiteY54" fmla="*/ 4932692 h 6858000"/>
              <a:gd name="connsiteX55" fmla="*/ 641033 w 1508539"/>
              <a:gd name="connsiteY55" fmla="*/ 4858827 h 6858000"/>
              <a:gd name="connsiteX56" fmla="*/ 646936 w 1508539"/>
              <a:gd name="connsiteY56" fmla="*/ 4821170 h 6858000"/>
              <a:gd name="connsiteX57" fmla="*/ 651669 w 1508539"/>
              <a:gd name="connsiteY57" fmla="*/ 4780965 h 6858000"/>
              <a:gd name="connsiteX58" fmla="*/ 652962 w 1508539"/>
              <a:gd name="connsiteY58" fmla="*/ 4750867 h 6858000"/>
              <a:gd name="connsiteX59" fmla="*/ 650769 w 1508539"/>
              <a:gd name="connsiteY59" fmla="*/ 4690749 h 6858000"/>
              <a:gd name="connsiteX60" fmla="*/ 646249 w 1508539"/>
              <a:gd name="connsiteY60" fmla="*/ 4584173 h 6858000"/>
              <a:gd name="connsiteX61" fmla="*/ 641332 w 1508539"/>
              <a:gd name="connsiteY61" fmla="*/ 4444346 h 6858000"/>
              <a:gd name="connsiteX62" fmla="*/ 637897 w 1508539"/>
              <a:gd name="connsiteY62" fmla="*/ 4375228 h 6858000"/>
              <a:gd name="connsiteX63" fmla="*/ 618550 w 1508539"/>
              <a:gd name="connsiteY63" fmla="*/ 4214165 h 6858000"/>
              <a:gd name="connsiteX64" fmla="*/ 622623 w 1508539"/>
              <a:gd name="connsiteY64" fmla="*/ 4090296 h 6858000"/>
              <a:gd name="connsiteX65" fmla="*/ 607879 w 1508539"/>
              <a:gd name="connsiteY65" fmla="*/ 4033999 h 6858000"/>
              <a:gd name="connsiteX66" fmla="*/ 609028 w 1508539"/>
              <a:gd name="connsiteY66" fmla="*/ 4031933 h 6858000"/>
              <a:gd name="connsiteX67" fmla="*/ 607604 w 1508539"/>
              <a:gd name="connsiteY67" fmla="*/ 4013953 h 6858000"/>
              <a:gd name="connsiteX68" fmla="*/ 593899 w 1508539"/>
              <a:gd name="connsiteY68" fmla="*/ 3974753 h 6858000"/>
              <a:gd name="connsiteX69" fmla="*/ 595497 w 1508539"/>
              <a:gd name="connsiteY69" fmla="*/ 3969950 h 6858000"/>
              <a:gd name="connsiteX70" fmla="*/ 588919 w 1508539"/>
              <a:gd name="connsiteY70" fmla="*/ 3933779 h 6858000"/>
              <a:gd name="connsiteX71" fmla="*/ 590250 w 1508539"/>
              <a:gd name="connsiteY71" fmla="*/ 3933093 h 6858000"/>
              <a:gd name="connsiteX72" fmla="*/ 594604 w 1508539"/>
              <a:gd name="connsiteY72" fmla="*/ 3922082 h 6858000"/>
              <a:gd name="connsiteX73" fmla="*/ 599682 w 1508539"/>
              <a:gd name="connsiteY73" fmla="*/ 3901461 h 6858000"/>
              <a:gd name="connsiteX74" fmla="*/ 622276 w 1508539"/>
              <a:gd name="connsiteY74" fmla="*/ 3813873 h 6858000"/>
              <a:gd name="connsiteX75" fmla="*/ 621701 w 1508539"/>
              <a:gd name="connsiteY75" fmla="*/ 3806161 h 6858000"/>
              <a:gd name="connsiteX76" fmla="*/ 622008 w 1508539"/>
              <a:gd name="connsiteY76" fmla="*/ 3805957 h 6858000"/>
              <a:gd name="connsiteX77" fmla="*/ 622035 w 1508539"/>
              <a:gd name="connsiteY77" fmla="*/ 3797724 h 6858000"/>
              <a:gd name="connsiteX78" fmla="*/ 620650 w 1508539"/>
              <a:gd name="connsiteY78" fmla="*/ 3792098 h 6858000"/>
              <a:gd name="connsiteX79" fmla="*/ 619534 w 1508539"/>
              <a:gd name="connsiteY79" fmla="*/ 3777135 h 6858000"/>
              <a:gd name="connsiteX80" fmla="*/ 621267 w 1508539"/>
              <a:gd name="connsiteY80" fmla="*/ 3771656 h 6858000"/>
              <a:gd name="connsiteX81" fmla="*/ 625010 w 1508539"/>
              <a:gd name="connsiteY81" fmla="*/ 3769007 h 6858000"/>
              <a:gd name="connsiteX82" fmla="*/ 624476 w 1508539"/>
              <a:gd name="connsiteY82" fmla="*/ 3767709 h 6858000"/>
              <a:gd name="connsiteX83" fmla="*/ 633172 w 1508539"/>
              <a:gd name="connsiteY83" fmla="*/ 3738082 h 6858000"/>
              <a:gd name="connsiteX84" fmla="*/ 640518 w 1508539"/>
              <a:gd name="connsiteY84" fmla="*/ 3673397 h 6858000"/>
              <a:gd name="connsiteX85" fmla="*/ 639814 w 1508539"/>
              <a:gd name="connsiteY85" fmla="*/ 3637109 h 6858000"/>
              <a:gd name="connsiteX86" fmla="*/ 643257 w 1508539"/>
              <a:gd name="connsiteY86" fmla="*/ 3536883 h 6858000"/>
              <a:gd name="connsiteX87" fmla="*/ 650795 w 1508539"/>
              <a:gd name="connsiteY87" fmla="*/ 3435652 h 6858000"/>
              <a:gd name="connsiteX88" fmla="*/ 652466 w 1508539"/>
              <a:gd name="connsiteY88" fmla="*/ 3307769 h 6858000"/>
              <a:gd name="connsiteX89" fmla="*/ 670029 w 1508539"/>
              <a:gd name="connsiteY89" fmla="*/ 3250522 h 6858000"/>
              <a:gd name="connsiteX90" fmla="*/ 670454 w 1508539"/>
              <a:gd name="connsiteY90" fmla="*/ 3229163 h 6858000"/>
              <a:gd name="connsiteX91" fmla="*/ 672277 w 1508539"/>
              <a:gd name="connsiteY91" fmla="*/ 3217217 h 6858000"/>
              <a:gd name="connsiteX92" fmla="*/ 659112 w 1508539"/>
              <a:gd name="connsiteY92" fmla="*/ 3183755 h 6858000"/>
              <a:gd name="connsiteX93" fmla="*/ 659613 w 1508539"/>
              <a:gd name="connsiteY93" fmla="*/ 3178642 h 6858000"/>
              <a:gd name="connsiteX94" fmla="*/ 647213 w 1508539"/>
              <a:gd name="connsiteY94" fmla="*/ 3158586 h 6858000"/>
              <a:gd name="connsiteX95" fmla="*/ 632398 w 1508539"/>
              <a:gd name="connsiteY95" fmla="*/ 3129034 h 6858000"/>
              <a:gd name="connsiteX96" fmla="*/ 633063 w 1508539"/>
              <a:gd name="connsiteY96" fmla="*/ 3126682 h 6858000"/>
              <a:gd name="connsiteX97" fmla="*/ 623931 w 1508539"/>
              <a:gd name="connsiteY97" fmla="*/ 3114519 h 6858000"/>
              <a:gd name="connsiteX98" fmla="*/ 610540 w 1508539"/>
              <a:gd name="connsiteY98" fmla="*/ 3106272 h 6858000"/>
              <a:gd name="connsiteX99" fmla="*/ 583270 w 1508539"/>
              <a:gd name="connsiteY99" fmla="*/ 2958185 h 6858000"/>
              <a:gd name="connsiteX100" fmla="*/ 525884 w 1508539"/>
              <a:gd name="connsiteY100" fmla="*/ 2762989 h 6858000"/>
              <a:gd name="connsiteX101" fmla="*/ 474802 w 1508539"/>
              <a:gd name="connsiteY101" fmla="*/ 2554718 h 6858000"/>
              <a:gd name="connsiteX102" fmla="*/ 454896 w 1508539"/>
              <a:gd name="connsiteY102" fmla="*/ 2485734 h 6858000"/>
              <a:gd name="connsiteX103" fmla="*/ 445619 w 1508539"/>
              <a:gd name="connsiteY103" fmla="*/ 2447068 h 6858000"/>
              <a:gd name="connsiteX104" fmla="*/ 432580 w 1508539"/>
              <a:gd name="connsiteY104" fmla="*/ 2425819 h 6858000"/>
              <a:gd name="connsiteX105" fmla="*/ 438579 w 1508539"/>
              <a:gd name="connsiteY105" fmla="*/ 2402874 h 6858000"/>
              <a:gd name="connsiteX106" fmla="*/ 441191 w 1508539"/>
              <a:gd name="connsiteY106" fmla="*/ 2381443 h 6858000"/>
              <a:gd name="connsiteX107" fmla="*/ 417520 w 1508539"/>
              <a:gd name="connsiteY107" fmla="*/ 2261920 h 6858000"/>
              <a:gd name="connsiteX108" fmla="*/ 407407 w 1508539"/>
              <a:gd name="connsiteY108" fmla="*/ 2195378 h 6858000"/>
              <a:gd name="connsiteX109" fmla="*/ 391624 w 1508539"/>
              <a:gd name="connsiteY109" fmla="*/ 2155135 h 6858000"/>
              <a:gd name="connsiteX110" fmla="*/ 389082 w 1508539"/>
              <a:gd name="connsiteY110" fmla="*/ 2118008 h 6858000"/>
              <a:gd name="connsiteX111" fmla="*/ 390075 w 1508539"/>
              <a:gd name="connsiteY111" fmla="*/ 2050531 h 6858000"/>
              <a:gd name="connsiteX112" fmla="*/ 381881 w 1508539"/>
              <a:gd name="connsiteY112" fmla="*/ 1963269 h 6858000"/>
              <a:gd name="connsiteX113" fmla="*/ 363059 w 1508539"/>
              <a:gd name="connsiteY113" fmla="*/ 1906352 h 6858000"/>
              <a:gd name="connsiteX114" fmla="*/ 339616 w 1508539"/>
              <a:gd name="connsiteY114" fmla="*/ 1861531 h 6858000"/>
              <a:gd name="connsiteX115" fmla="*/ 293415 w 1508539"/>
              <a:gd name="connsiteY115" fmla="*/ 1732919 h 6858000"/>
              <a:gd name="connsiteX116" fmla="*/ 265726 w 1508539"/>
              <a:gd name="connsiteY116" fmla="*/ 1663540 h 6858000"/>
              <a:gd name="connsiteX117" fmla="*/ 264852 w 1508539"/>
              <a:gd name="connsiteY117" fmla="*/ 1615777 h 6858000"/>
              <a:gd name="connsiteX118" fmla="*/ 245647 w 1508539"/>
              <a:gd name="connsiteY118" fmla="*/ 1563678 h 6858000"/>
              <a:gd name="connsiteX119" fmla="*/ 258727 w 1508539"/>
              <a:gd name="connsiteY119" fmla="*/ 1519474 h 6858000"/>
              <a:gd name="connsiteX120" fmla="*/ 251469 w 1508539"/>
              <a:gd name="connsiteY120" fmla="*/ 1477995 h 6858000"/>
              <a:gd name="connsiteX121" fmla="*/ 237554 w 1508539"/>
              <a:gd name="connsiteY121" fmla="*/ 1373769 h 6858000"/>
              <a:gd name="connsiteX122" fmla="*/ 245861 w 1508539"/>
              <a:gd name="connsiteY122" fmla="*/ 1307086 h 6858000"/>
              <a:gd name="connsiteX123" fmla="*/ 247049 w 1508539"/>
              <a:gd name="connsiteY123" fmla="*/ 1189033 h 6858000"/>
              <a:gd name="connsiteX124" fmla="*/ 251734 w 1508539"/>
              <a:gd name="connsiteY124" fmla="*/ 1168288 h 6858000"/>
              <a:gd name="connsiteX125" fmla="*/ 244016 w 1508539"/>
              <a:gd name="connsiteY125" fmla="*/ 1142577 h 6858000"/>
              <a:gd name="connsiteX126" fmla="*/ 233322 w 1508539"/>
              <a:gd name="connsiteY126" fmla="*/ 1088484 h 6858000"/>
              <a:gd name="connsiteX127" fmla="*/ 222058 w 1508539"/>
              <a:gd name="connsiteY127" fmla="*/ 1016103 h 6858000"/>
              <a:gd name="connsiteX128" fmla="*/ 223514 w 1508539"/>
              <a:gd name="connsiteY128" fmla="*/ 932283 h 6858000"/>
              <a:gd name="connsiteX129" fmla="*/ 225750 w 1508539"/>
              <a:gd name="connsiteY129" fmla="*/ 915925 h 6858000"/>
              <a:gd name="connsiteX130" fmla="*/ 218379 w 1508539"/>
              <a:gd name="connsiteY130" fmla="*/ 896999 h 6858000"/>
              <a:gd name="connsiteX131" fmla="*/ 187787 w 1508539"/>
              <a:gd name="connsiteY131" fmla="*/ 821517 h 6858000"/>
              <a:gd name="connsiteX132" fmla="*/ 166737 w 1508539"/>
              <a:gd name="connsiteY132" fmla="*/ 751353 h 6858000"/>
              <a:gd name="connsiteX133" fmla="*/ 166295 w 1508539"/>
              <a:gd name="connsiteY133" fmla="*/ 721230 h 6858000"/>
              <a:gd name="connsiteX134" fmla="*/ 151966 w 1508539"/>
              <a:gd name="connsiteY134" fmla="*/ 681659 h 6858000"/>
              <a:gd name="connsiteX135" fmla="*/ 137385 w 1508539"/>
              <a:gd name="connsiteY135" fmla="*/ 635218 h 6858000"/>
              <a:gd name="connsiteX136" fmla="*/ 142396 w 1508539"/>
              <a:gd name="connsiteY136" fmla="*/ 613763 h 6858000"/>
              <a:gd name="connsiteX137" fmla="*/ 128338 w 1508539"/>
              <a:gd name="connsiteY137" fmla="*/ 598582 h 6858000"/>
              <a:gd name="connsiteX138" fmla="*/ 128019 w 1508539"/>
              <a:gd name="connsiteY138" fmla="*/ 576846 h 6858000"/>
              <a:gd name="connsiteX139" fmla="*/ 107645 w 1508539"/>
              <a:gd name="connsiteY139" fmla="*/ 530055 h 6858000"/>
              <a:gd name="connsiteX140" fmla="*/ 106893 w 1508539"/>
              <a:gd name="connsiteY140" fmla="*/ 465389 h 6858000"/>
              <a:gd name="connsiteX141" fmla="*/ 89816 w 1508539"/>
              <a:gd name="connsiteY141" fmla="*/ 424699 h 6858000"/>
              <a:gd name="connsiteX142" fmla="*/ 90191 w 1508539"/>
              <a:gd name="connsiteY142" fmla="*/ 404917 h 6858000"/>
              <a:gd name="connsiteX143" fmla="*/ 70148 w 1508539"/>
              <a:gd name="connsiteY143" fmla="*/ 367211 h 6858000"/>
              <a:gd name="connsiteX144" fmla="*/ 36452 w 1508539"/>
              <a:gd name="connsiteY144" fmla="*/ 268519 h 6858000"/>
              <a:gd name="connsiteX145" fmla="*/ 23935 w 1508539"/>
              <a:gd name="connsiteY145" fmla="*/ 160886 h 6858000"/>
              <a:gd name="connsiteX146" fmla="*/ 19312 w 1508539"/>
              <a:gd name="connsiteY146" fmla="*/ 47336 h 6858000"/>
              <a:gd name="connsiteX147" fmla="*/ 0 w 1508539"/>
              <a:gd name="connsiteY147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169039 w 1508539"/>
              <a:gd name="connsiteY14" fmla="*/ 6553006 h 6858000"/>
              <a:gd name="connsiteX15" fmla="*/ 173735 w 1508539"/>
              <a:gd name="connsiteY15" fmla="*/ 6514360 h 6858000"/>
              <a:gd name="connsiteX16" fmla="*/ 215389 w 1508539"/>
              <a:gd name="connsiteY16" fmla="*/ 6478062 h 6858000"/>
              <a:gd name="connsiteX17" fmla="*/ 226078 w 1508539"/>
              <a:gd name="connsiteY17" fmla="*/ 6460325 h 6858000"/>
              <a:gd name="connsiteX18" fmla="*/ 233311 w 1508539"/>
              <a:gd name="connsiteY18" fmla="*/ 6451488 h 6858000"/>
              <a:gd name="connsiteX19" fmla="*/ 234746 w 1508539"/>
              <a:gd name="connsiteY19" fmla="*/ 6451348 h 6858000"/>
              <a:gd name="connsiteX20" fmla="*/ 239104 w 1508539"/>
              <a:gd name="connsiteY20" fmla="*/ 6414240 h 6858000"/>
              <a:gd name="connsiteX21" fmla="*/ 241880 w 1508539"/>
              <a:gd name="connsiteY21" fmla="*/ 6384857 h 6858000"/>
              <a:gd name="connsiteX22" fmla="*/ 240591 w 1508539"/>
              <a:gd name="connsiteY22" fmla="*/ 6367510 h 6858000"/>
              <a:gd name="connsiteX23" fmla="*/ 244471 w 1508539"/>
              <a:gd name="connsiteY23" fmla="*/ 6349778 h 6858000"/>
              <a:gd name="connsiteX24" fmla="*/ 246136 w 1508539"/>
              <a:gd name="connsiteY24" fmla="*/ 6348250 h 6858000"/>
              <a:gd name="connsiteX25" fmla="*/ 262170 w 1508539"/>
              <a:gd name="connsiteY25" fmla="*/ 6281972 h 6858000"/>
              <a:gd name="connsiteX26" fmla="*/ 272933 w 1508539"/>
              <a:gd name="connsiteY26" fmla="*/ 6211940 h 6858000"/>
              <a:gd name="connsiteX27" fmla="*/ 314428 w 1508539"/>
              <a:gd name="connsiteY27" fmla="*/ 6113913 h 6858000"/>
              <a:gd name="connsiteX28" fmla="*/ 318721 w 1508539"/>
              <a:gd name="connsiteY28" fmla="*/ 6028119 h 6858000"/>
              <a:gd name="connsiteX29" fmla="*/ 345501 w 1508539"/>
              <a:gd name="connsiteY29" fmla="*/ 5934687 h 6858000"/>
              <a:gd name="connsiteX30" fmla="*/ 379513 w 1508539"/>
              <a:gd name="connsiteY30" fmla="*/ 5765594 h 6858000"/>
              <a:gd name="connsiteX31" fmla="*/ 411349 w 1508539"/>
              <a:gd name="connsiteY31" fmla="*/ 5693685 h 6858000"/>
              <a:gd name="connsiteX32" fmla="*/ 431404 w 1508539"/>
              <a:gd name="connsiteY32" fmla="*/ 5665173 h 6858000"/>
              <a:gd name="connsiteX33" fmla="*/ 465121 w 1508539"/>
              <a:gd name="connsiteY33" fmla="*/ 5563435 h 6858000"/>
              <a:gd name="connsiteX34" fmla="*/ 494626 w 1508539"/>
              <a:gd name="connsiteY34" fmla="*/ 5476393 h 6858000"/>
              <a:gd name="connsiteX35" fmla="*/ 525819 w 1508539"/>
              <a:gd name="connsiteY35" fmla="*/ 5396260 h 6858000"/>
              <a:gd name="connsiteX36" fmla="*/ 541800 w 1508539"/>
              <a:gd name="connsiteY36" fmla="*/ 5330009 h 6858000"/>
              <a:gd name="connsiteX37" fmla="*/ 575293 w 1508539"/>
              <a:gd name="connsiteY37" fmla="*/ 5273739 h 6858000"/>
              <a:gd name="connsiteX38" fmla="*/ 584892 w 1508539"/>
              <a:gd name="connsiteY38" fmla="*/ 5241779 h 6858000"/>
              <a:gd name="connsiteX39" fmla="*/ 596118 w 1508539"/>
              <a:gd name="connsiteY39" fmla="*/ 5225268 h 6858000"/>
              <a:gd name="connsiteX40" fmla="*/ 597138 w 1508539"/>
              <a:gd name="connsiteY40" fmla="*/ 5217684 h 6858000"/>
              <a:gd name="connsiteX41" fmla="*/ 604479 w 1508539"/>
              <a:gd name="connsiteY41" fmla="*/ 5193377 h 6858000"/>
              <a:gd name="connsiteX42" fmla="*/ 607782 w 1508539"/>
              <a:gd name="connsiteY42" fmla="*/ 5179288 h 6858000"/>
              <a:gd name="connsiteX43" fmla="*/ 608766 w 1508539"/>
              <a:gd name="connsiteY43" fmla="*/ 5173621 h 6858000"/>
              <a:gd name="connsiteX44" fmla="*/ 604400 w 1508539"/>
              <a:gd name="connsiteY44" fmla="*/ 5159961 h 6858000"/>
              <a:gd name="connsiteX45" fmla="*/ 611077 w 1508539"/>
              <a:gd name="connsiteY45" fmla="*/ 5144295 h 6858000"/>
              <a:gd name="connsiteX46" fmla="*/ 608010 w 1508539"/>
              <a:gd name="connsiteY46" fmla="*/ 5125185 h 6858000"/>
              <a:gd name="connsiteX47" fmla="*/ 614840 w 1508539"/>
              <a:gd name="connsiteY47" fmla="*/ 5121884 h 6858000"/>
              <a:gd name="connsiteX48" fmla="*/ 621876 w 1508539"/>
              <a:gd name="connsiteY48" fmla="*/ 5067850 h 6858000"/>
              <a:gd name="connsiteX49" fmla="*/ 624607 w 1508539"/>
              <a:gd name="connsiteY49" fmla="*/ 5060861 h 6858000"/>
              <a:gd name="connsiteX50" fmla="*/ 621311 w 1508539"/>
              <a:gd name="connsiteY50" fmla="*/ 5034192 h 6858000"/>
              <a:gd name="connsiteX51" fmla="*/ 622865 w 1508539"/>
              <a:gd name="connsiteY51" fmla="*/ 4993030 h 6858000"/>
              <a:gd name="connsiteX52" fmla="*/ 629774 w 1508539"/>
              <a:gd name="connsiteY52" fmla="*/ 4946844 h 6858000"/>
              <a:gd name="connsiteX53" fmla="*/ 625630 w 1508539"/>
              <a:gd name="connsiteY53" fmla="*/ 4932692 h 6858000"/>
              <a:gd name="connsiteX54" fmla="*/ 641033 w 1508539"/>
              <a:gd name="connsiteY54" fmla="*/ 4858827 h 6858000"/>
              <a:gd name="connsiteX55" fmla="*/ 646936 w 1508539"/>
              <a:gd name="connsiteY55" fmla="*/ 4821170 h 6858000"/>
              <a:gd name="connsiteX56" fmla="*/ 651669 w 1508539"/>
              <a:gd name="connsiteY56" fmla="*/ 4780965 h 6858000"/>
              <a:gd name="connsiteX57" fmla="*/ 652962 w 1508539"/>
              <a:gd name="connsiteY57" fmla="*/ 4750867 h 6858000"/>
              <a:gd name="connsiteX58" fmla="*/ 650769 w 1508539"/>
              <a:gd name="connsiteY58" fmla="*/ 4690749 h 6858000"/>
              <a:gd name="connsiteX59" fmla="*/ 646249 w 1508539"/>
              <a:gd name="connsiteY59" fmla="*/ 4584173 h 6858000"/>
              <a:gd name="connsiteX60" fmla="*/ 641332 w 1508539"/>
              <a:gd name="connsiteY60" fmla="*/ 4444346 h 6858000"/>
              <a:gd name="connsiteX61" fmla="*/ 637897 w 1508539"/>
              <a:gd name="connsiteY61" fmla="*/ 4375228 h 6858000"/>
              <a:gd name="connsiteX62" fmla="*/ 618550 w 1508539"/>
              <a:gd name="connsiteY62" fmla="*/ 4214165 h 6858000"/>
              <a:gd name="connsiteX63" fmla="*/ 622623 w 1508539"/>
              <a:gd name="connsiteY63" fmla="*/ 4090296 h 6858000"/>
              <a:gd name="connsiteX64" fmla="*/ 607879 w 1508539"/>
              <a:gd name="connsiteY64" fmla="*/ 4033999 h 6858000"/>
              <a:gd name="connsiteX65" fmla="*/ 609028 w 1508539"/>
              <a:gd name="connsiteY65" fmla="*/ 4031933 h 6858000"/>
              <a:gd name="connsiteX66" fmla="*/ 607604 w 1508539"/>
              <a:gd name="connsiteY66" fmla="*/ 4013953 h 6858000"/>
              <a:gd name="connsiteX67" fmla="*/ 593899 w 1508539"/>
              <a:gd name="connsiteY67" fmla="*/ 3974753 h 6858000"/>
              <a:gd name="connsiteX68" fmla="*/ 595497 w 1508539"/>
              <a:gd name="connsiteY68" fmla="*/ 3969950 h 6858000"/>
              <a:gd name="connsiteX69" fmla="*/ 588919 w 1508539"/>
              <a:gd name="connsiteY69" fmla="*/ 3933779 h 6858000"/>
              <a:gd name="connsiteX70" fmla="*/ 590250 w 1508539"/>
              <a:gd name="connsiteY70" fmla="*/ 3933093 h 6858000"/>
              <a:gd name="connsiteX71" fmla="*/ 594604 w 1508539"/>
              <a:gd name="connsiteY71" fmla="*/ 3922082 h 6858000"/>
              <a:gd name="connsiteX72" fmla="*/ 599682 w 1508539"/>
              <a:gd name="connsiteY72" fmla="*/ 3901461 h 6858000"/>
              <a:gd name="connsiteX73" fmla="*/ 622276 w 1508539"/>
              <a:gd name="connsiteY73" fmla="*/ 3813873 h 6858000"/>
              <a:gd name="connsiteX74" fmla="*/ 621701 w 1508539"/>
              <a:gd name="connsiteY74" fmla="*/ 3806161 h 6858000"/>
              <a:gd name="connsiteX75" fmla="*/ 622008 w 1508539"/>
              <a:gd name="connsiteY75" fmla="*/ 3805957 h 6858000"/>
              <a:gd name="connsiteX76" fmla="*/ 622035 w 1508539"/>
              <a:gd name="connsiteY76" fmla="*/ 3797724 h 6858000"/>
              <a:gd name="connsiteX77" fmla="*/ 620650 w 1508539"/>
              <a:gd name="connsiteY77" fmla="*/ 3792098 h 6858000"/>
              <a:gd name="connsiteX78" fmla="*/ 619534 w 1508539"/>
              <a:gd name="connsiteY78" fmla="*/ 3777135 h 6858000"/>
              <a:gd name="connsiteX79" fmla="*/ 621267 w 1508539"/>
              <a:gd name="connsiteY79" fmla="*/ 3771656 h 6858000"/>
              <a:gd name="connsiteX80" fmla="*/ 625010 w 1508539"/>
              <a:gd name="connsiteY80" fmla="*/ 3769007 h 6858000"/>
              <a:gd name="connsiteX81" fmla="*/ 624476 w 1508539"/>
              <a:gd name="connsiteY81" fmla="*/ 3767709 h 6858000"/>
              <a:gd name="connsiteX82" fmla="*/ 633172 w 1508539"/>
              <a:gd name="connsiteY82" fmla="*/ 3738082 h 6858000"/>
              <a:gd name="connsiteX83" fmla="*/ 640518 w 1508539"/>
              <a:gd name="connsiteY83" fmla="*/ 3673397 h 6858000"/>
              <a:gd name="connsiteX84" fmla="*/ 639814 w 1508539"/>
              <a:gd name="connsiteY84" fmla="*/ 3637109 h 6858000"/>
              <a:gd name="connsiteX85" fmla="*/ 643257 w 1508539"/>
              <a:gd name="connsiteY85" fmla="*/ 3536883 h 6858000"/>
              <a:gd name="connsiteX86" fmla="*/ 650795 w 1508539"/>
              <a:gd name="connsiteY86" fmla="*/ 3435652 h 6858000"/>
              <a:gd name="connsiteX87" fmla="*/ 652466 w 1508539"/>
              <a:gd name="connsiteY87" fmla="*/ 3307769 h 6858000"/>
              <a:gd name="connsiteX88" fmla="*/ 670029 w 1508539"/>
              <a:gd name="connsiteY88" fmla="*/ 3250522 h 6858000"/>
              <a:gd name="connsiteX89" fmla="*/ 670454 w 1508539"/>
              <a:gd name="connsiteY89" fmla="*/ 3229163 h 6858000"/>
              <a:gd name="connsiteX90" fmla="*/ 672277 w 1508539"/>
              <a:gd name="connsiteY90" fmla="*/ 3217217 h 6858000"/>
              <a:gd name="connsiteX91" fmla="*/ 659112 w 1508539"/>
              <a:gd name="connsiteY91" fmla="*/ 3183755 h 6858000"/>
              <a:gd name="connsiteX92" fmla="*/ 659613 w 1508539"/>
              <a:gd name="connsiteY92" fmla="*/ 3178642 h 6858000"/>
              <a:gd name="connsiteX93" fmla="*/ 647213 w 1508539"/>
              <a:gd name="connsiteY93" fmla="*/ 3158586 h 6858000"/>
              <a:gd name="connsiteX94" fmla="*/ 632398 w 1508539"/>
              <a:gd name="connsiteY94" fmla="*/ 3129034 h 6858000"/>
              <a:gd name="connsiteX95" fmla="*/ 633063 w 1508539"/>
              <a:gd name="connsiteY95" fmla="*/ 3126682 h 6858000"/>
              <a:gd name="connsiteX96" fmla="*/ 623931 w 1508539"/>
              <a:gd name="connsiteY96" fmla="*/ 3114519 h 6858000"/>
              <a:gd name="connsiteX97" fmla="*/ 610540 w 1508539"/>
              <a:gd name="connsiteY97" fmla="*/ 3106272 h 6858000"/>
              <a:gd name="connsiteX98" fmla="*/ 583270 w 1508539"/>
              <a:gd name="connsiteY98" fmla="*/ 2958185 h 6858000"/>
              <a:gd name="connsiteX99" fmla="*/ 525884 w 1508539"/>
              <a:gd name="connsiteY99" fmla="*/ 2762989 h 6858000"/>
              <a:gd name="connsiteX100" fmla="*/ 474802 w 1508539"/>
              <a:gd name="connsiteY100" fmla="*/ 2554718 h 6858000"/>
              <a:gd name="connsiteX101" fmla="*/ 454896 w 1508539"/>
              <a:gd name="connsiteY101" fmla="*/ 2485734 h 6858000"/>
              <a:gd name="connsiteX102" fmla="*/ 445619 w 1508539"/>
              <a:gd name="connsiteY102" fmla="*/ 2447068 h 6858000"/>
              <a:gd name="connsiteX103" fmla="*/ 432580 w 1508539"/>
              <a:gd name="connsiteY103" fmla="*/ 2425819 h 6858000"/>
              <a:gd name="connsiteX104" fmla="*/ 438579 w 1508539"/>
              <a:gd name="connsiteY104" fmla="*/ 2402874 h 6858000"/>
              <a:gd name="connsiteX105" fmla="*/ 441191 w 1508539"/>
              <a:gd name="connsiteY105" fmla="*/ 2381443 h 6858000"/>
              <a:gd name="connsiteX106" fmla="*/ 417520 w 1508539"/>
              <a:gd name="connsiteY106" fmla="*/ 2261920 h 6858000"/>
              <a:gd name="connsiteX107" fmla="*/ 407407 w 1508539"/>
              <a:gd name="connsiteY107" fmla="*/ 2195378 h 6858000"/>
              <a:gd name="connsiteX108" fmla="*/ 391624 w 1508539"/>
              <a:gd name="connsiteY108" fmla="*/ 2155135 h 6858000"/>
              <a:gd name="connsiteX109" fmla="*/ 389082 w 1508539"/>
              <a:gd name="connsiteY109" fmla="*/ 2118008 h 6858000"/>
              <a:gd name="connsiteX110" fmla="*/ 390075 w 1508539"/>
              <a:gd name="connsiteY110" fmla="*/ 2050531 h 6858000"/>
              <a:gd name="connsiteX111" fmla="*/ 381881 w 1508539"/>
              <a:gd name="connsiteY111" fmla="*/ 1963269 h 6858000"/>
              <a:gd name="connsiteX112" fmla="*/ 363059 w 1508539"/>
              <a:gd name="connsiteY112" fmla="*/ 1906352 h 6858000"/>
              <a:gd name="connsiteX113" fmla="*/ 339616 w 1508539"/>
              <a:gd name="connsiteY113" fmla="*/ 1861531 h 6858000"/>
              <a:gd name="connsiteX114" fmla="*/ 293415 w 1508539"/>
              <a:gd name="connsiteY114" fmla="*/ 1732919 h 6858000"/>
              <a:gd name="connsiteX115" fmla="*/ 265726 w 1508539"/>
              <a:gd name="connsiteY115" fmla="*/ 1663540 h 6858000"/>
              <a:gd name="connsiteX116" fmla="*/ 264852 w 1508539"/>
              <a:gd name="connsiteY116" fmla="*/ 1615777 h 6858000"/>
              <a:gd name="connsiteX117" fmla="*/ 245647 w 1508539"/>
              <a:gd name="connsiteY117" fmla="*/ 1563678 h 6858000"/>
              <a:gd name="connsiteX118" fmla="*/ 258727 w 1508539"/>
              <a:gd name="connsiteY118" fmla="*/ 1519474 h 6858000"/>
              <a:gd name="connsiteX119" fmla="*/ 251469 w 1508539"/>
              <a:gd name="connsiteY119" fmla="*/ 1477995 h 6858000"/>
              <a:gd name="connsiteX120" fmla="*/ 237554 w 1508539"/>
              <a:gd name="connsiteY120" fmla="*/ 1373769 h 6858000"/>
              <a:gd name="connsiteX121" fmla="*/ 245861 w 1508539"/>
              <a:gd name="connsiteY121" fmla="*/ 1307086 h 6858000"/>
              <a:gd name="connsiteX122" fmla="*/ 247049 w 1508539"/>
              <a:gd name="connsiteY122" fmla="*/ 1189033 h 6858000"/>
              <a:gd name="connsiteX123" fmla="*/ 251734 w 1508539"/>
              <a:gd name="connsiteY123" fmla="*/ 1168288 h 6858000"/>
              <a:gd name="connsiteX124" fmla="*/ 244016 w 1508539"/>
              <a:gd name="connsiteY124" fmla="*/ 1142577 h 6858000"/>
              <a:gd name="connsiteX125" fmla="*/ 233322 w 1508539"/>
              <a:gd name="connsiteY125" fmla="*/ 1088484 h 6858000"/>
              <a:gd name="connsiteX126" fmla="*/ 222058 w 1508539"/>
              <a:gd name="connsiteY126" fmla="*/ 1016103 h 6858000"/>
              <a:gd name="connsiteX127" fmla="*/ 223514 w 1508539"/>
              <a:gd name="connsiteY127" fmla="*/ 932283 h 6858000"/>
              <a:gd name="connsiteX128" fmla="*/ 225750 w 1508539"/>
              <a:gd name="connsiteY128" fmla="*/ 915925 h 6858000"/>
              <a:gd name="connsiteX129" fmla="*/ 218379 w 1508539"/>
              <a:gd name="connsiteY129" fmla="*/ 896999 h 6858000"/>
              <a:gd name="connsiteX130" fmla="*/ 187787 w 1508539"/>
              <a:gd name="connsiteY130" fmla="*/ 821517 h 6858000"/>
              <a:gd name="connsiteX131" fmla="*/ 166737 w 1508539"/>
              <a:gd name="connsiteY131" fmla="*/ 751353 h 6858000"/>
              <a:gd name="connsiteX132" fmla="*/ 166295 w 1508539"/>
              <a:gd name="connsiteY132" fmla="*/ 721230 h 6858000"/>
              <a:gd name="connsiteX133" fmla="*/ 151966 w 1508539"/>
              <a:gd name="connsiteY133" fmla="*/ 681659 h 6858000"/>
              <a:gd name="connsiteX134" fmla="*/ 137385 w 1508539"/>
              <a:gd name="connsiteY134" fmla="*/ 635218 h 6858000"/>
              <a:gd name="connsiteX135" fmla="*/ 142396 w 1508539"/>
              <a:gd name="connsiteY135" fmla="*/ 613763 h 6858000"/>
              <a:gd name="connsiteX136" fmla="*/ 128338 w 1508539"/>
              <a:gd name="connsiteY136" fmla="*/ 598582 h 6858000"/>
              <a:gd name="connsiteX137" fmla="*/ 128019 w 1508539"/>
              <a:gd name="connsiteY137" fmla="*/ 576846 h 6858000"/>
              <a:gd name="connsiteX138" fmla="*/ 107645 w 1508539"/>
              <a:gd name="connsiteY138" fmla="*/ 530055 h 6858000"/>
              <a:gd name="connsiteX139" fmla="*/ 106893 w 1508539"/>
              <a:gd name="connsiteY139" fmla="*/ 465389 h 6858000"/>
              <a:gd name="connsiteX140" fmla="*/ 89816 w 1508539"/>
              <a:gd name="connsiteY140" fmla="*/ 424699 h 6858000"/>
              <a:gd name="connsiteX141" fmla="*/ 90191 w 1508539"/>
              <a:gd name="connsiteY141" fmla="*/ 404917 h 6858000"/>
              <a:gd name="connsiteX142" fmla="*/ 70148 w 1508539"/>
              <a:gd name="connsiteY142" fmla="*/ 367211 h 6858000"/>
              <a:gd name="connsiteX143" fmla="*/ 36452 w 1508539"/>
              <a:gd name="connsiteY143" fmla="*/ 268519 h 6858000"/>
              <a:gd name="connsiteX144" fmla="*/ 23935 w 1508539"/>
              <a:gd name="connsiteY144" fmla="*/ 160886 h 6858000"/>
              <a:gd name="connsiteX145" fmla="*/ 19312 w 1508539"/>
              <a:gd name="connsiteY145" fmla="*/ 47336 h 6858000"/>
              <a:gd name="connsiteX146" fmla="*/ 0 w 1508539"/>
              <a:gd name="connsiteY146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169039 w 1508539"/>
              <a:gd name="connsiteY14" fmla="*/ 6553006 h 6858000"/>
              <a:gd name="connsiteX15" fmla="*/ 215389 w 1508539"/>
              <a:gd name="connsiteY15" fmla="*/ 6478062 h 6858000"/>
              <a:gd name="connsiteX16" fmla="*/ 226078 w 1508539"/>
              <a:gd name="connsiteY16" fmla="*/ 6460325 h 6858000"/>
              <a:gd name="connsiteX17" fmla="*/ 233311 w 1508539"/>
              <a:gd name="connsiteY17" fmla="*/ 6451488 h 6858000"/>
              <a:gd name="connsiteX18" fmla="*/ 234746 w 1508539"/>
              <a:gd name="connsiteY18" fmla="*/ 6451348 h 6858000"/>
              <a:gd name="connsiteX19" fmla="*/ 239104 w 1508539"/>
              <a:gd name="connsiteY19" fmla="*/ 6414240 h 6858000"/>
              <a:gd name="connsiteX20" fmla="*/ 241880 w 1508539"/>
              <a:gd name="connsiteY20" fmla="*/ 6384857 h 6858000"/>
              <a:gd name="connsiteX21" fmla="*/ 240591 w 1508539"/>
              <a:gd name="connsiteY21" fmla="*/ 6367510 h 6858000"/>
              <a:gd name="connsiteX22" fmla="*/ 244471 w 1508539"/>
              <a:gd name="connsiteY22" fmla="*/ 6349778 h 6858000"/>
              <a:gd name="connsiteX23" fmla="*/ 246136 w 1508539"/>
              <a:gd name="connsiteY23" fmla="*/ 6348250 h 6858000"/>
              <a:gd name="connsiteX24" fmla="*/ 262170 w 1508539"/>
              <a:gd name="connsiteY24" fmla="*/ 6281972 h 6858000"/>
              <a:gd name="connsiteX25" fmla="*/ 272933 w 1508539"/>
              <a:gd name="connsiteY25" fmla="*/ 6211940 h 6858000"/>
              <a:gd name="connsiteX26" fmla="*/ 314428 w 1508539"/>
              <a:gd name="connsiteY26" fmla="*/ 6113913 h 6858000"/>
              <a:gd name="connsiteX27" fmla="*/ 318721 w 1508539"/>
              <a:gd name="connsiteY27" fmla="*/ 6028119 h 6858000"/>
              <a:gd name="connsiteX28" fmla="*/ 345501 w 1508539"/>
              <a:gd name="connsiteY28" fmla="*/ 5934687 h 6858000"/>
              <a:gd name="connsiteX29" fmla="*/ 379513 w 1508539"/>
              <a:gd name="connsiteY29" fmla="*/ 5765594 h 6858000"/>
              <a:gd name="connsiteX30" fmla="*/ 411349 w 1508539"/>
              <a:gd name="connsiteY30" fmla="*/ 5693685 h 6858000"/>
              <a:gd name="connsiteX31" fmla="*/ 431404 w 1508539"/>
              <a:gd name="connsiteY31" fmla="*/ 5665173 h 6858000"/>
              <a:gd name="connsiteX32" fmla="*/ 465121 w 1508539"/>
              <a:gd name="connsiteY32" fmla="*/ 5563435 h 6858000"/>
              <a:gd name="connsiteX33" fmla="*/ 494626 w 1508539"/>
              <a:gd name="connsiteY33" fmla="*/ 5476393 h 6858000"/>
              <a:gd name="connsiteX34" fmla="*/ 525819 w 1508539"/>
              <a:gd name="connsiteY34" fmla="*/ 5396260 h 6858000"/>
              <a:gd name="connsiteX35" fmla="*/ 541800 w 1508539"/>
              <a:gd name="connsiteY35" fmla="*/ 5330009 h 6858000"/>
              <a:gd name="connsiteX36" fmla="*/ 575293 w 1508539"/>
              <a:gd name="connsiteY36" fmla="*/ 5273739 h 6858000"/>
              <a:gd name="connsiteX37" fmla="*/ 584892 w 1508539"/>
              <a:gd name="connsiteY37" fmla="*/ 5241779 h 6858000"/>
              <a:gd name="connsiteX38" fmla="*/ 596118 w 1508539"/>
              <a:gd name="connsiteY38" fmla="*/ 5225268 h 6858000"/>
              <a:gd name="connsiteX39" fmla="*/ 597138 w 1508539"/>
              <a:gd name="connsiteY39" fmla="*/ 5217684 h 6858000"/>
              <a:gd name="connsiteX40" fmla="*/ 604479 w 1508539"/>
              <a:gd name="connsiteY40" fmla="*/ 5193377 h 6858000"/>
              <a:gd name="connsiteX41" fmla="*/ 607782 w 1508539"/>
              <a:gd name="connsiteY41" fmla="*/ 5179288 h 6858000"/>
              <a:gd name="connsiteX42" fmla="*/ 608766 w 1508539"/>
              <a:gd name="connsiteY42" fmla="*/ 5173621 h 6858000"/>
              <a:gd name="connsiteX43" fmla="*/ 604400 w 1508539"/>
              <a:gd name="connsiteY43" fmla="*/ 5159961 h 6858000"/>
              <a:gd name="connsiteX44" fmla="*/ 611077 w 1508539"/>
              <a:gd name="connsiteY44" fmla="*/ 5144295 h 6858000"/>
              <a:gd name="connsiteX45" fmla="*/ 608010 w 1508539"/>
              <a:gd name="connsiteY45" fmla="*/ 5125185 h 6858000"/>
              <a:gd name="connsiteX46" fmla="*/ 614840 w 1508539"/>
              <a:gd name="connsiteY46" fmla="*/ 5121884 h 6858000"/>
              <a:gd name="connsiteX47" fmla="*/ 621876 w 1508539"/>
              <a:gd name="connsiteY47" fmla="*/ 5067850 h 6858000"/>
              <a:gd name="connsiteX48" fmla="*/ 624607 w 1508539"/>
              <a:gd name="connsiteY48" fmla="*/ 5060861 h 6858000"/>
              <a:gd name="connsiteX49" fmla="*/ 621311 w 1508539"/>
              <a:gd name="connsiteY49" fmla="*/ 5034192 h 6858000"/>
              <a:gd name="connsiteX50" fmla="*/ 622865 w 1508539"/>
              <a:gd name="connsiteY50" fmla="*/ 4993030 h 6858000"/>
              <a:gd name="connsiteX51" fmla="*/ 629774 w 1508539"/>
              <a:gd name="connsiteY51" fmla="*/ 4946844 h 6858000"/>
              <a:gd name="connsiteX52" fmla="*/ 625630 w 1508539"/>
              <a:gd name="connsiteY52" fmla="*/ 4932692 h 6858000"/>
              <a:gd name="connsiteX53" fmla="*/ 641033 w 1508539"/>
              <a:gd name="connsiteY53" fmla="*/ 4858827 h 6858000"/>
              <a:gd name="connsiteX54" fmla="*/ 646936 w 1508539"/>
              <a:gd name="connsiteY54" fmla="*/ 4821170 h 6858000"/>
              <a:gd name="connsiteX55" fmla="*/ 651669 w 1508539"/>
              <a:gd name="connsiteY55" fmla="*/ 4780965 h 6858000"/>
              <a:gd name="connsiteX56" fmla="*/ 652962 w 1508539"/>
              <a:gd name="connsiteY56" fmla="*/ 4750867 h 6858000"/>
              <a:gd name="connsiteX57" fmla="*/ 650769 w 1508539"/>
              <a:gd name="connsiteY57" fmla="*/ 4690749 h 6858000"/>
              <a:gd name="connsiteX58" fmla="*/ 646249 w 1508539"/>
              <a:gd name="connsiteY58" fmla="*/ 4584173 h 6858000"/>
              <a:gd name="connsiteX59" fmla="*/ 641332 w 1508539"/>
              <a:gd name="connsiteY59" fmla="*/ 4444346 h 6858000"/>
              <a:gd name="connsiteX60" fmla="*/ 637897 w 1508539"/>
              <a:gd name="connsiteY60" fmla="*/ 4375228 h 6858000"/>
              <a:gd name="connsiteX61" fmla="*/ 618550 w 1508539"/>
              <a:gd name="connsiteY61" fmla="*/ 4214165 h 6858000"/>
              <a:gd name="connsiteX62" fmla="*/ 622623 w 1508539"/>
              <a:gd name="connsiteY62" fmla="*/ 4090296 h 6858000"/>
              <a:gd name="connsiteX63" fmla="*/ 607879 w 1508539"/>
              <a:gd name="connsiteY63" fmla="*/ 4033999 h 6858000"/>
              <a:gd name="connsiteX64" fmla="*/ 609028 w 1508539"/>
              <a:gd name="connsiteY64" fmla="*/ 4031933 h 6858000"/>
              <a:gd name="connsiteX65" fmla="*/ 607604 w 1508539"/>
              <a:gd name="connsiteY65" fmla="*/ 4013953 h 6858000"/>
              <a:gd name="connsiteX66" fmla="*/ 593899 w 1508539"/>
              <a:gd name="connsiteY66" fmla="*/ 3974753 h 6858000"/>
              <a:gd name="connsiteX67" fmla="*/ 595497 w 1508539"/>
              <a:gd name="connsiteY67" fmla="*/ 3969950 h 6858000"/>
              <a:gd name="connsiteX68" fmla="*/ 588919 w 1508539"/>
              <a:gd name="connsiteY68" fmla="*/ 3933779 h 6858000"/>
              <a:gd name="connsiteX69" fmla="*/ 590250 w 1508539"/>
              <a:gd name="connsiteY69" fmla="*/ 3933093 h 6858000"/>
              <a:gd name="connsiteX70" fmla="*/ 594604 w 1508539"/>
              <a:gd name="connsiteY70" fmla="*/ 3922082 h 6858000"/>
              <a:gd name="connsiteX71" fmla="*/ 599682 w 1508539"/>
              <a:gd name="connsiteY71" fmla="*/ 3901461 h 6858000"/>
              <a:gd name="connsiteX72" fmla="*/ 622276 w 1508539"/>
              <a:gd name="connsiteY72" fmla="*/ 3813873 h 6858000"/>
              <a:gd name="connsiteX73" fmla="*/ 621701 w 1508539"/>
              <a:gd name="connsiteY73" fmla="*/ 3806161 h 6858000"/>
              <a:gd name="connsiteX74" fmla="*/ 622008 w 1508539"/>
              <a:gd name="connsiteY74" fmla="*/ 3805957 h 6858000"/>
              <a:gd name="connsiteX75" fmla="*/ 622035 w 1508539"/>
              <a:gd name="connsiteY75" fmla="*/ 3797724 h 6858000"/>
              <a:gd name="connsiteX76" fmla="*/ 620650 w 1508539"/>
              <a:gd name="connsiteY76" fmla="*/ 3792098 h 6858000"/>
              <a:gd name="connsiteX77" fmla="*/ 619534 w 1508539"/>
              <a:gd name="connsiteY77" fmla="*/ 3777135 h 6858000"/>
              <a:gd name="connsiteX78" fmla="*/ 621267 w 1508539"/>
              <a:gd name="connsiteY78" fmla="*/ 3771656 h 6858000"/>
              <a:gd name="connsiteX79" fmla="*/ 625010 w 1508539"/>
              <a:gd name="connsiteY79" fmla="*/ 3769007 h 6858000"/>
              <a:gd name="connsiteX80" fmla="*/ 624476 w 1508539"/>
              <a:gd name="connsiteY80" fmla="*/ 3767709 h 6858000"/>
              <a:gd name="connsiteX81" fmla="*/ 633172 w 1508539"/>
              <a:gd name="connsiteY81" fmla="*/ 3738082 h 6858000"/>
              <a:gd name="connsiteX82" fmla="*/ 640518 w 1508539"/>
              <a:gd name="connsiteY82" fmla="*/ 3673397 h 6858000"/>
              <a:gd name="connsiteX83" fmla="*/ 639814 w 1508539"/>
              <a:gd name="connsiteY83" fmla="*/ 3637109 h 6858000"/>
              <a:gd name="connsiteX84" fmla="*/ 643257 w 1508539"/>
              <a:gd name="connsiteY84" fmla="*/ 3536883 h 6858000"/>
              <a:gd name="connsiteX85" fmla="*/ 650795 w 1508539"/>
              <a:gd name="connsiteY85" fmla="*/ 3435652 h 6858000"/>
              <a:gd name="connsiteX86" fmla="*/ 652466 w 1508539"/>
              <a:gd name="connsiteY86" fmla="*/ 3307769 h 6858000"/>
              <a:gd name="connsiteX87" fmla="*/ 670029 w 1508539"/>
              <a:gd name="connsiteY87" fmla="*/ 3250522 h 6858000"/>
              <a:gd name="connsiteX88" fmla="*/ 670454 w 1508539"/>
              <a:gd name="connsiteY88" fmla="*/ 3229163 h 6858000"/>
              <a:gd name="connsiteX89" fmla="*/ 672277 w 1508539"/>
              <a:gd name="connsiteY89" fmla="*/ 3217217 h 6858000"/>
              <a:gd name="connsiteX90" fmla="*/ 659112 w 1508539"/>
              <a:gd name="connsiteY90" fmla="*/ 3183755 h 6858000"/>
              <a:gd name="connsiteX91" fmla="*/ 659613 w 1508539"/>
              <a:gd name="connsiteY91" fmla="*/ 3178642 h 6858000"/>
              <a:gd name="connsiteX92" fmla="*/ 647213 w 1508539"/>
              <a:gd name="connsiteY92" fmla="*/ 3158586 h 6858000"/>
              <a:gd name="connsiteX93" fmla="*/ 632398 w 1508539"/>
              <a:gd name="connsiteY93" fmla="*/ 3129034 h 6858000"/>
              <a:gd name="connsiteX94" fmla="*/ 633063 w 1508539"/>
              <a:gd name="connsiteY94" fmla="*/ 3126682 h 6858000"/>
              <a:gd name="connsiteX95" fmla="*/ 623931 w 1508539"/>
              <a:gd name="connsiteY95" fmla="*/ 3114519 h 6858000"/>
              <a:gd name="connsiteX96" fmla="*/ 610540 w 1508539"/>
              <a:gd name="connsiteY96" fmla="*/ 3106272 h 6858000"/>
              <a:gd name="connsiteX97" fmla="*/ 583270 w 1508539"/>
              <a:gd name="connsiteY97" fmla="*/ 2958185 h 6858000"/>
              <a:gd name="connsiteX98" fmla="*/ 525884 w 1508539"/>
              <a:gd name="connsiteY98" fmla="*/ 2762989 h 6858000"/>
              <a:gd name="connsiteX99" fmla="*/ 474802 w 1508539"/>
              <a:gd name="connsiteY99" fmla="*/ 2554718 h 6858000"/>
              <a:gd name="connsiteX100" fmla="*/ 454896 w 1508539"/>
              <a:gd name="connsiteY100" fmla="*/ 2485734 h 6858000"/>
              <a:gd name="connsiteX101" fmla="*/ 445619 w 1508539"/>
              <a:gd name="connsiteY101" fmla="*/ 2447068 h 6858000"/>
              <a:gd name="connsiteX102" fmla="*/ 432580 w 1508539"/>
              <a:gd name="connsiteY102" fmla="*/ 2425819 h 6858000"/>
              <a:gd name="connsiteX103" fmla="*/ 438579 w 1508539"/>
              <a:gd name="connsiteY103" fmla="*/ 2402874 h 6858000"/>
              <a:gd name="connsiteX104" fmla="*/ 441191 w 1508539"/>
              <a:gd name="connsiteY104" fmla="*/ 2381443 h 6858000"/>
              <a:gd name="connsiteX105" fmla="*/ 417520 w 1508539"/>
              <a:gd name="connsiteY105" fmla="*/ 2261920 h 6858000"/>
              <a:gd name="connsiteX106" fmla="*/ 407407 w 1508539"/>
              <a:gd name="connsiteY106" fmla="*/ 2195378 h 6858000"/>
              <a:gd name="connsiteX107" fmla="*/ 391624 w 1508539"/>
              <a:gd name="connsiteY107" fmla="*/ 2155135 h 6858000"/>
              <a:gd name="connsiteX108" fmla="*/ 389082 w 1508539"/>
              <a:gd name="connsiteY108" fmla="*/ 2118008 h 6858000"/>
              <a:gd name="connsiteX109" fmla="*/ 390075 w 1508539"/>
              <a:gd name="connsiteY109" fmla="*/ 2050531 h 6858000"/>
              <a:gd name="connsiteX110" fmla="*/ 381881 w 1508539"/>
              <a:gd name="connsiteY110" fmla="*/ 1963269 h 6858000"/>
              <a:gd name="connsiteX111" fmla="*/ 363059 w 1508539"/>
              <a:gd name="connsiteY111" fmla="*/ 1906352 h 6858000"/>
              <a:gd name="connsiteX112" fmla="*/ 339616 w 1508539"/>
              <a:gd name="connsiteY112" fmla="*/ 1861531 h 6858000"/>
              <a:gd name="connsiteX113" fmla="*/ 293415 w 1508539"/>
              <a:gd name="connsiteY113" fmla="*/ 1732919 h 6858000"/>
              <a:gd name="connsiteX114" fmla="*/ 265726 w 1508539"/>
              <a:gd name="connsiteY114" fmla="*/ 1663540 h 6858000"/>
              <a:gd name="connsiteX115" fmla="*/ 264852 w 1508539"/>
              <a:gd name="connsiteY115" fmla="*/ 1615777 h 6858000"/>
              <a:gd name="connsiteX116" fmla="*/ 245647 w 1508539"/>
              <a:gd name="connsiteY116" fmla="*/ 1563678 h 6858000"/>
              <a:gd name="connsiteX117" fmla="*/ 258727 w 1508539"/>
              <a:gd name="connsiteY117" fmla="*/ 1519474 h 6858000"/>
              <a:gd name="connsiteX118" fmla="*/ 251469 w 1508539"/>
              <a:gd name="connsiteY118" fmla="*/ 1477995 h 6858000"/>
              <a:gd name="connsiteX119" fmla="*/ 237554 w 1508539"/>
              <a:gd name="connsiteY119" fmla="*/ 1373769 h 6858000"/>
              <a:gd name="connsiteX120" fmla="*/ 245861 w 1508539"/>
              <a:gd name="connsiteY120" fmla="*/ 1307086 h 6858000"/>
              <a:gd name="connsiteX121" fmla="*/ 247049 w 1508539"/>
              <a:gd name="connsiteY121" fmla="*/ 1189033 h 6858000"/>
              <a:gd name="connsiteX122" fmla="*/ 251734 w 1508539"/>
              <a:gd name="connsiteY122" fmla="*/ 1168288 h 6858000"/>
              <a:gd name="connsiteX123" fmla="*/ 244016 w 1508539"/>
              <a:gd name="connsiteY123" fmla="*/ 1142577 h 6858000"/>
              <a:gd name="connsiteX124" fmla="*/ 233322 w 1508539"/>
              <a:gd name="connsiteY124" fmla="*/ 1088484 h 6858000"/>
              <a:gd name="connsiteX125" fmla="*/ 222058 w 1508539"/>
              <a:gd name="connsiteY125" fmla="*/ 1016103 h 6858000"/>
              <a:gd name="connsiteX126" fmla="*/ 223514 w 1508539"/>
              <a:gd name="connsiteY126" fmla="*/ 932283 h 6858000"/>
              <a:gd name="connsiteX127" fmla="*/ 225750 w 1508539"/>
              <a:gd name="connsiteY127" fmla="*/ 915925 h 6858000"/>
              <a:gd name="connsiteX128" fmla="*/ 218379 w 1508539"/>
              <a:gd name="connsiteY128" fmla="*/ 896999 h 6858000"/>
              <a:gd name="connsiteX129" fmla="*/ 187787 w 1508539"/>
              <a:gd name="connsiteY129" fmla="*/ 821517 h 6858000"/>
              <a:gd name="connsiteX130" fmla="*/ 166737 w 1508539"/>
              <a:gd name="connsiteY130" fmla="*/ 751353 h 6858000"/>
              <a:gd name="connsiteX131" fmla="*/ 166295 w 1508539"/>
              <a:gd name="connsiteY131" fmla="*/ 721230 h 6858000"/>
              <a:gd name="connsiteX132" fmla="*/ 151966 w 1508539"/>
              <a:gd name="connsiteY132" fmla="*/ 681659 h 6858000"/>
              <a:gd name="connsiteX133" fmla="*/ 137385 w 1508539"/>
              <a:gd name="connsiteY133" fmla="*/ 635218 h 6858000"/>
              <a:gd name="connsiteX134" fmla="*/ 142396 w 1508539"/>
              <a:gd name="connsiteY134" fmla="*/ 613763 h 6858000"/>
              <a:gd name="connsiteX135" fmla="*/ 128338 w 1508539"/>
              <a:gd name="connsiteY135" fmla="*/ 598582 h 6858000"/>
              <a:gd name="connsiteX136" fmla="*/ 128019 w 1508539"/>
              <a:gd name="connsiteY136" fmla="*/ 576846 h 6858000"/>
              <a:gd name="connsiteX137" fmla="*/ 107645 w 1508539"/>
              <a:gd name="connsiteY137" fmla="*/ 530055 h 6858000"/>
              <a:gd name="connsiteX138" fmla="*/ 106893 w 1508539"/>
              <a:gd name="connsiteY138" fmla="*/ 465389 h 6858000"/>
              <a:gd name="connsiteX139" fmla="*/ 89816 w 1508539"/>
              <a:gd name="connsiteY139" fmla="*/ 424699 h 6858000"/>
              <a:gd name="connsiteX140" fmla="*/ 90191 w 1508539"/>
              <a:gd name="connsiteY140" fmla="*/ 404917 h 6858000"/>
              <a:gd name="connsiteX141" fmla="*/ 70148 w 1508539"/>
              <a:gd name="connsiteY141" fmla="*/ 367211 h 6858000"/>
              <a:gd name="connsiteX142" fmla="*/ 36452 w 1508539"/>
              <a:gd name="connsiteY142" fmla="*/ 268519 h 6858000"/>
              <a:gd name="connsiteX143" fmla="*/ 23935 w 1508539"/>
              <a:gd name="connsiteY143" fmla="*/ 160886 h 6858000"/>
              <a:gd name="connsiteX144" fmla="*/ 19312 w 1508539"/>
              <a:gd name="connsiteY144" fmla="*/ 47336 h 6858000"/>
              <a:gd name="connsiteX145" fmla="*/ 0 w 1508539"/>
              <a:gd name="connsiteY14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57757 w 1508539"/>
              <a:gd name="connsiteY9" fmla="*/ 6593735 h 6858000"/>
              <a:gd name="connsiteX10" fmla="*/ 164248 w 1508539"/>
              <a:gd name="connsiteY10" fmla="*/ 6574442 h 6858000"/>
              <a:gd name="connsiteX11" fmla="*/ 164588 w 1508539"/>
              <a:gd name="connsiteY11" fmla="*/ 6568530 h 6858000"/>
              <a:gd name="connsiteX12" fmla="*/ 166997 w 1508539"/>
              <a:gd name="connsiteY12" fmla="*/ 6560674 h 6858000"/>
              <a:gd name="connsiteX13" fmla="*/ 167342 w 1508539"/>
              <a:gd name="connsiteY13" fmla="*/ 6560598 h 6858000"/>
              <a:gd name="connsiteX14" fmla="*/ 201349 w 1508539"/>
              <a:gd name="connsiteY14" fmla="*/ 6530567 h 6858000"/>
              <a:gd name="connsiteX15" fmla="*/ 215389 w 1508539"/>
              <a:gd name="connsiteY15" fmla="*/ 6478062 h 6858000"/>
              <a:gd name="connsiteX16" fmla="*/ 226078 w 1508539"/>
              <a:gd name="connsiteY16" fmla="*/ 6460325 h 6858000"/>
              <a:gd name="connsiteX17" fmla="*/ 233311 w 1508539"/>
              <a:gd name="connsiteY17" fmla="*/ 6451488 h 6858000"/>
              <a:gd name="connsiteX18" fmla="*/ 234746 w 1508539"/>
              <a:gd name="connsiteY18" fmla="*/ 6451348 h 6858000"/>
              <a:gd name="connsiteX19" fmla="*/ 239104 w 1508539"/>
              <a:gd name="connsiteY19" fmla="*/ 6414240 h 6858000"/>
              <a:gd name="connsiteX20" fmla="*/ 241880 w 1508539"/>
              <a:gd name="connsiteY20" fmla="*/ 6384857 h 6858000"/>
              <a:gd name="connsiteX21" fmla="*/ 240591 w 1508539"/>
              <a:gd name="connsiteY21" fmla="*/ 6367510 h 6858000"/>
              <a:gd name="connsiteX22" fmla="*/ 244471 w 1508539"/>
              <a:gd name="connsiteY22" fmla="*/ 6349778 h 6858000"/>
              <a:gd name="connsiteX23" fmla="*/ 246136 w 1508539"/>
              <a:gd name="connsiteY23" fmla="*/ 6348250 h 6858000"/>
              <a:gd name="connsiteX24" fmla="*/ 262170 w 1508539"/>
              <a:gd name="connsiteY24" fmla="*/ 6281972 h 6858000"/>
              <a:gd name="connsiteX25" fmla="*/ 272933 w 1508539"/>
              <a:gd name="connsiteY25" fmla="*/ 6211940 h 6858000"/>
              <a:gd name="connsiteX26" fmla="*/ 314428 w 1508539"/>
              <a:gd name="connsiteY26" fmla="*/ 6113913 h 6858000"/>
              <a:gd name="connsiteX27" fmla="*/ 318721 w 1508539"/>
              <a:gd name="connsiteY27" fmla="*/ 6028119 h 6858000"/>
              <a:gd name="connsiteX28" fmla="*/ 345501 w 1508539"/>
              <a:gd name="connsiteY28" fmla="*/ 5934687 h 6858000"/>
              <a:gd name="connsiteX29" fmla="*/ 379513 w 1508539"/>
              <a:gd name="connsiteY29" fmla="*/ 5765594 h 6858000"/>
              <a:gd name="connsiteX30" fmla="*/ 411349 w 1508539"/>
              <a:gd name="connsiteY30" fmla="*/ 5693685 h 6858000"/>
              <a:gd name="connsiteX31" fmla="*/ 431404 w 1508539"/>
              <a:gd name="connsiteY31" fmla="*/ 5665173 h 6858000"/>
              <a:gd name="connsiteX32" fmla="*/ 465121 w 1508539"/>
              <a:gd name="connsiteY32" fmla="*/ 5563435 h 6858000"/>
              <a:gd name="connsiteX33" fmla="*/ 494626 w 1508539"/>
              <a:gd name="connsiteY33" fmla="*/ 5476393 h 6858000"/>
              <a:gd name="connsiteX34" fmla="*/ 525819 w 1508539"/>
              <a:gd name="connsiteY34" fmla="*/ 5396260 h 6858000"/>
              <a:gd name="connsiteX35" fmla="*/ 541800 w 1508539"/>
              <a:gd name="connsiteY35" fmla="*/ 5330009 h 6858000"/>
              <a:gd name="connsiteX36" fmla="*/ 575293 w 1508539"/>
              <a:gd name="connsiteY36" fmla="*/ 5273739 h 6858000"/>
              <a:gd name="connsiteX37" fmla="*/ 584892 w 1508539"/>
              <a:gd name="connsiteY37" fmla="*/ 5241779 h 6858000"/>
              <a:gd name="connsiteX38" fmla="*/ 596118 w 1508539"/>
              <a:gd name="connsiteY38" fmla="*/ 5225268 h 6858000"/>
              <a:gd name="connsiteX39" fmla="*/ 597138 w 1508539"/>
              <a:gd name="connsiteY39" fmla="*/ 5217684 h 6858000"/>
              <a:gd name="connsiteX40" fmla="*/ 604479 w 1508539"/>
              <a:gd name="connsiteY40" fmla="*/ 5193377 h 6858000"/>
              <a:gd name="connsiteX41" fmla="*/ 607782 w 1508539"/>
              <a:gd name="connsiteY41" fmla="*/ 5179288 h 6858000"/>
              <a:gd name="connsiteX42" fmla="*/ 608766 w 1508539"/>
              <a:gd name="connsiteY42" fmla="*/ 5173621 h 6858000"/>
              <a:gd name="connsiteX43" fmla="*/ 604400 w 1508539"/>
              <a:gd name="connsiteY43" fmla="*/ 5159961 h 6858000"/>
              <a:gd name="connsiteX44" fmla="*/ 611077 w 1508539"/>
              <a:gd name="connsiteY44" fmla="*/ 5144295 h 6858000"/>
              <a:gd name="connsiteX45" fmla="*/ 608010 w 1508539"/>
              <a:gd name="connsiteY45" fmla="*/ 5125185 h 6858000"/>
              <a:gd name="connsiteX46" fmla="*/ 614840 w 1508539"/>
              <a:gd name="connsiteY46" fmla="*/ 5121884 h 6858000"/>
              <a:gd name="connsiteX47" fmla="*/ 621876 w 1508539"/>
              <a:gd name="connsiteY47" fmla="*/ 5067850 h 6858000"/>
              <a:gd name="connsiteX48" fmla="*/ 624607 w 1508539"/>
              <a:gd name="connsiteY48" fmla="*/ 5060861 h 6858000"/>
              <a:gd name="connsiteX49" fmla="*/ 621311 w 1508539"/>
              <a:gd name="connsiteY49" fmla="*/ 5034192 h 6858000"/>
              <a:gd name="connsiteX50" fmla="*/ 622865 w 1508539"/>
              <a:gd name="connsiteY50" fmla="*/ 4993030 h 6858000"/>
              <a:gd name="connsiteX51" fmla="*/ 629774 w 1508539"/>
              <a:gd name="connsiteY51" fmla="*/ 4946844 h 6858000"/>
              <a:gd name="connsiteX52" fmla="*/ 625630 w 1508539"/>
              <a:gd name="connsiteY52" fmla="*/ 4932692 h 6858000"/>
              <a:gd name="connsiteX53" fmla="*/ 641033 w 1508539"/>
              <a:gd name="connsiteY53" fmla="*/ 4858827 h 6858000"/>
              <a:gd name="connsiteX54" fmla="*/ 646936 w 1508539"/>
              <a:gd name="connsiteY54" fmla="*/ 4821170 h 6858000"/>
              <a:gd name="connsiteX55" fmla="*/ 651669 w 1508539"/>
              <a:gd name="connsiteY55" fmla="*/ 4780965 h 6858000"/>
              <a:gd name="connsiteX56" fmla="*/ 652962 w 1508539"/>
              <a:gd name="connsiteY56" fmla="*/ 4750867 h 6858000"/>
              <a:gd name="connsiteX57" fmla="*/ 650769 w 1508539"/>
              <a:gd name="connsiteY57" fmla="*/ 4690749 h 6858000"/>
              <a:gd name="connsiteX58" fmla="*/ 646249 w 1508539"/>
              <a:gd name="connsiteY58" fmla="*/ 4584173 h 6858000"/>
              <a:gd name="connsiteX59" fmla="*/ 641332 w 1508539"/>
              <a:gd name="connsiteY59" fmla="*/ 4444346 h 6858000"/>
              <a:gd name="connsiteX60" fmla="*/ 637897 w 1508539"/>
              <a:gd name="connsiteY60" fmla="*/ 4375228 h 6858000"/>
              <a:gd name="connsiteX61" fmla="*/ 618550 w 1508539"/>
              <a:gd name="connsiteY61" fmla="*/ 4214165 h 6858000"/>
              <a:gd name="connsiteX62" fmla="*/ 622623 w 1508539"/>
              <a:gd name="connsiteY62" fmla="*/ 4090296 h 6858000"/>
              <a:gd name="connsiteX63" fmla="*/ 607879 w 1508539"/>
              <a:gd name="connsiteY63" fmla="*/ 4033999 h 6858000"/>
              <a:gd name="connsiteX64" fmla="*/ 609028 w 1508539"/>
              <a:gd name="connsiteY64" fmla="*/ 4031933 h 6858000"/>
              <a:gd name="connsiteX65" fmla="*/ 607604 w 1508539"/>
              <a:gd name="connsiteY65" fmla="*/ 4013953 h 6858000"/>
              <a:gd name="connsiteX66" fmla="*/ 593899 w 1508539"/>
              <a:gd name="connsiteY66" fmla="*/ 3974753 h 6858000"/>
              <a:gd name="connsiteX67" fmla="*/ 595497 w 1508539"/>
              <a:gd name="connsiteY67" fmla="*/ 3969950 h 6858000"/>
              <a:gd name="connsiteX68" fmla="*/ 588919 w 1508539"/>
              <a:gd name="connsiteY68" fmla="*/ 3933779 h 6858000"/>
              <a:gd name="connsiteX69" fmla="*/ 590250 w 1508539"/>
              <a:gd name="connsiteY69" fmla="*/ 3933093 h 6858000"/>
              <a:gd name="connsiteX70" fmla="*/ 594604 w 1508539"/>
              <a:gd name="connsiteY70" fmla="*/ 3922082 h 6858000"/>
              <a:gd name="connsiteX71" fmla="*/ 599682 w 1508539"/>
              <a:gd name="connsiteY71" fmla="*/ 3901461 h 6858000"/>
              <a:gd name="connsiteX72" fmla="*/ 622276 w 1508539"/>
              <a:gd name="connsiteY72" fmla="*/ 3813873 h 6858000"/>
              <a:gd name="connsiteX73" fmla="*/ 621701 w 1508539"/>
              <a:gd name="connsiteY73" fmla="*/ 3806161 h 6858000"/>
              <a:gd name="connsiteX74" fmla="*/ 622008 w 1508539"/>
              <a:gd name="connsiteY74" fmla="*/ 3805957 h 6858000"/>
              <a:gd name="connsiteX75" fmla="*/ 622035 w 1508539"/>
              <a:gd name="connsiteY75" fmla="*/ 3797724 h 6858000"/>
              <a:gd name="connsiteX76" fmla="*/ 620650 w 1508539"/>
              <a:gd name="connsiteY76" fmla="*/ 3792098 h 6858000"/>
              <a:gd name="connsiteX77" fmla="*/ 619534 w 1508539"/>
              <a:gd name="connsiteY77" fmla="*/ 3777135 h 6858000"/>
              <a:gd name="connsiteX78" fmla="*/ 621267 w 1508539"/>
              <a:gd name="connsiteY78" fmla="*/ 3771656 h 6858000"/>
              <a:gd name="connsiteX79" fmla="*/ 625010 w 1508539"/>
              <a:gd name="connsiteY79" fmla="*/ 3769007 h 6858000"/>
              <a:gd name="connsiteX80" fmla="*/ 624476 w 1508539"/>
              <a:gd name="connsiteY80" fmla="*/ 3767709 h 6858000"/>
              <a:gd name="connsiteX81" fmla="*/ 633172 w 1508539"/>
              <a:gd name="connsiteY81" fmla="*/ 3738082 h 6858000"/>
              <a:gd name="connsiteX82" fmla="*/ 640518 w 1508539"/>
              <a:gd name="connsiteY82" fmla="*/ 3673397 h 6858000"/>
              <a:gd name="connsiteX83" fmla="*/ 639814 w 1508539"/>
              <a:gd name="connsiteY83" fmla="*/ 3637109 h 6858000"/>
              <a:gd name="connsiteX84" fmla="*/ 643257 w 1508539"/>
              <a:gd name="connsiteY84" fmla="*/ 3536883 h 6858000"/>
              <a:gd name="connsiteX85" fmla="*/ 650795 w 1508539"/>
              <a:gd name="connsiteY85" fmla="*/ 3435652 h 6858000"/>
              <a:gd name="connsiteX86" fmla="*/ 652466 w 1508539"/>
              <a:gd name="connsiteY86" fmla="*/ 3307769 h 6858000"/>
              <a:gd name="connsiteX87" fmla="*/ 670029 w 1508539"/>
              <a:gd name="connsiteY87" fmla="*/ 3250522 h 6858000"/>
              <a:gd name="connsiteX88" fmla="*/ 670454 w 1508539"/>
              <a:gd name="connsiteY88" fmla="*/ 3229163 h 6858000"/>
              <a:gd name="connsiteX89" fmla="*/ 672277 w 1508539"/>
              <a:gd name="connsiteY89" fmla="*/ 3217217 h 6858000"/>
              <a:gd name="connsiteX90" fmla="*/ 659112 w 1508539"/>
              <a:gd name="connsiteY90" fmla="*/ 3183755 h 6858000"/>
              <a:gd name="connsiteX91" fmla="*/ 659613 w 1508539"/>
              <a:gd name="connsiteY91" fmla="*/ 3178642 h 6858000"/>
              <a:gd name="connsiteX92" fmla="*/ 647213 w 1508539"/>
              <a:gd name="connsiteY92" fmla="*/ 3158586 h 6858000"/>
              <a:gd name="connsiteX93" fmla="*/ 632398 w 1508539"/>
              <a:gd name="connsiteY93" fmla="*/ 3129034 h 6858000"/>
              <a:gd name="connsiteX94" fmla="*/ 633063 w 1508539"/>
              <a:gd name="connsiteY94" fmla="*/ 3126682 h 6858000"/>
              <a:gd name="connsiteX95" fmla="*/ 623931 w 1508539"/>
              <a:gd name="connsiteY95" fmla="*/ 3114519 h 6858000"/>
              <a:gd name="connsiteX96" fmla="*/ 610540 w 1508539"/>
              <a:gd name="connsiteY96" fmla="*/ 3106272 h 6858000"/>
              <a:gd name="connsiteX97" fmla="*/ 583270 w 1508539"/>
              <a:gd name="connsiteY97" fmla="*/ 2958185 h 6858000"/>
              <a:gd name="connsiteX98" fmla="*/ 525884 w 1508539"/>
              <a:gd name="connsiteY98" fmla="*/ 2762989 h 6858000"/>
              <a:gd name="connsiteX99" fmla="*/ 474802 w 1508539"/>
              <a:gd name="connsiteY99" fmla="*/ 2554718 h 6858000"/>
              <a:gd name="connsiteX100" fmla="*/ 454896 w 1508539"/>
              <a:gd name="connsiteY100" fmla="*/ 2485734 h 6858000"/>
              <a:gd name="connsiteX101" fmla="*/ 445619 w 1508539"/>
              <a:gd name="connsiteY101" fmla="*/ 2447068 h 6858000"/>
              <a:gd name="connsiteX102" fmla="*/ 432580 w 1508539"/>
              <a:gd name="connsiteY102" fmla="*/ 2425819 h 6858000"/>
              <a:gd name="connsiteX103" fmla="*/ 438579 w 1508539"/>
              <a:gd name="connsiteY103" fmla="*/ 2402874 h 6858000"/>
              <a:gd name="connsiteX104" fmla="*/ 441191 w 1508539"/>
              <a:gd name="connsiteY104" fmla="*/ 2381443 h 6858000"/>
              <a:gd name="connsiteX105" fmla="*/ 417520 w 1508539"/>
              <a:gd name="connsiteY105" fmla="*/ 2261920 h 6858000"/>
              <a:gd name="connsiteX106" fmla="*/ 407407 w 1508539"/>
              <a:gd name="connsiteY106" fmla="*/ 2195378 h 6858000"/>
              <a:gd name="connsiteX107" fmla="*/ 391624 w 1508539"/>
              <a:gd name="connsiteY107" fmla="*/ 2155135 h 6858000"/>
              <a:gd name="connsiteX108" fmla="*/ 389082 w 1508539"/>
              <a:gd name="connsiteY108" fmla="*/ 2118008 h 6858000"/>
              <a:gd name="connsiteX109" fmla="*/ 390075 w 1508539"/>
              <a:gd name="connsiteY109" fmla="*/ 2050531 h 6858000"/>
              <a:gd name="connsiteX110" fmla="*/ 381881 w 1508539"/>
              <a:gd name="connsiteY110" fmla="*/ 1963269 h 6858000"/>
              <a:gd name="connsiteX111" fmla="*/ 363059 w 1508539"/>
              <a:gd name="connsiteY111" fmla="*/ 1906352 h 6858000"/>
              <a:gd name="connsiteX112" fmla="*/ 339616 w 1508539"/>
              <a:gd name="connsiteY112" fmla="*/ 1861531 h 6858000"/>
              <a:gd name="connsiteX113" fmla="*/ 293415 w 1508539"/>
              <a:gd name="connsiteY113" fmla="*/ 1732919 h 6858000"/>
              <a:gd name="connsiteX114" fmla="*/ 265726 w 1508539"/>
              <a:gd name="connsiteY114" fmla="*/ 1663540 h 6858000"/>
              <a:gd name="connsiteX115" fmla="*/ 264852 w 1508539"/>
              <a:gd name="connsiteY115" fmla="*/ 1615777 h 6858000"/>
              <a:gd name="connsiteX116" fmla="*/ 245647 w 1508539"/>
              <a:gd name="connsiteY116" fmla="*/ 1563678 h 6858000"/>
              <a:gd name="connsiteX117" fmla="*/ 258727 w 1508539"/>
              <a:gd name="connsiteY117" fmla="*/ 1519474 h 6858000"/>
              <a:gd name="connsiteX118" fmla="*/ 251469 w 1508539"/>
              <a:gd name="connsiteY118" fmla="*/ 1477995 h 6858000"/>
              <a:gd name="connsiteX119" fmla="*/ 237554 w 1508539"/>
              <a:gd name="connsiteY119" fmla="*/ 1373769 h 6858000"/>
              <a:gd name="connsiteX120" fmla="*/ 245861 w 1508539"/>
              <a:gd name="connsiteY120" fmla="*/ 1307086 h 6858000"/>
              <a:gd name="connsiteX121" fmla="*/ 247049 w 1508539"/>
              <a:gd name="connsiteY121" fmla="*/ 1189033 h 6858000"/>
              <a:gd name="connsiteX122" fmla="*/ 251734 w 1508539"/>
              <a:gd name="connsiteY122" fmla="*/ 1168288 h 6858000"/>
              <a:gd name="connsiteX123" fmla="*/ 244016 w 1508539"/>
              <a:gd name="connsiteY123" fmla="*/ 1142577 h 6858000"/>
              <a:gd name="connsiteX124" fmla="*/ 233322 w 1508539"/>
              <a:gd name="connsiteY124" fmla="*/ 1088484 h 6858000"/>
              <a:gd name="connsiteX125" fmla="*/ 222058 w 1508539"/>
              <a:gd name="connsiteY125" fmla="*/ 1016103 h 6858000"/>
              <a:gd name="connsiteX126" fmla="*/ 223514 w 1508539"/>
              <a:gd name="connsiteY126" fmla="*/ 932283 h 6858000"/>
              <a:gd name="connsiteX127" fmla="*/ 225750 w 1508539"/>
              <a:gd name="connsiteY127" fmla="*/ 915925 h 6858000"/>
              <a:gd name="connsiteX128" fmla="*/ 218379 w 1508539"/>
              <a:gd name="connsiteY128" fmla="*/ 896999 h 6858000"/>
              <a:gd name="connsiteX129" fmla="*/ 187787 w 1508539"/>
              <a:gd name="connsiteY129" fmla="*/ 821517 h 6858000"/>
              <a:gd name="connsiteX130" fmla="*/ 166737 w 1508539"/>
              <a:gd name="connsiteY130" fmla="*/ 751353 h 6858000"/>
              <a:gd name="connsiteX131" fmla="*/ 166295 w 1508539"/>
              <a:gd name="connsiteY131" fmla="*/ 721230 h 6858000"/>
              <a:gd name="connsiteX132" fmla="*/ 151966 w 1508539"/>
              <a:gd name="connsiteY132" fmla="*/ 681659 h 6858000"/>
              <a:gd name="connsiteX133" fmla="*/ 137385 w 1508539"/>
              <a:gd name="connsiteY133" fmla="*/ 635218 h 6858000"/>
              <a:gd name="connsiteX134" fmla="*/ 142396 w 1508539"/>
              <a:gd name="connsiteY134" fmla="*/ 613763 h 6858000"/>
              <a:gd name="connsiteX135" fmla="*/ 128338 w 1508539"/>
              <a:gd name="connsiteY135" fmla="*/ 598582 h 6858000"/>
              <a:gd name="connsiteX136" fmla="*/ 128019 w 1508539"/>
              <a:gd name="connsiteY136" fmla="*/ 576846 h 6858000"/>
              <a:gd name="connsiteX137" fmla="*/ 107645 w 1508539"/>
              <a:gd name="connsiteY137" fmla="*/ 530055 h 6858000"/>
              <a:gd name="connsiteX138" fmla="*/ 106893 w 1508539"/>
              <a:gd name="connsiteY138" fmla="*/ 465389 h 6858000"/>
              <a:gd name="connsiteX139" fmla="*/ 89816 w 1508539"/>
              <a:gd name="connsiteY139" fmla="*/ 424699 h 6858000"/>
              <a:gd name="connsiteX140" fmla="*/ 90191 w 1508539"/>
              <a:gd name="connsiteY140" fmla="*/ 404917 h 6858000"/>
              <a:gd name="connsiteX141" fmla="*/ 70148 w 1508539"/>
              <a:gd name="connsiteY141" fmla="*/ 367211 h 6858000"/>
              <a:gd name="connsiteX142" fmla="*/ 36452 w 1508539"/>
              <a:gd name="connsiteY142" fmla="*/ 268519 h 6858000"/>
              <a:gd name="connsiteX143" fmla="*/ 23935 w 1508539"/>
              <a:gd name="connsiteY143" fmla="*/ 160886 h 6858000"/>
              <a:gd name="connsiteX144" fmla="*/ 19312 w 1508539"/>
              <a:gd name="connsiteY144" fmla="*/ 47336 h 6858000"/>
              <a:gd name="connsiteX145" fmla="*/ 0 w 1508539"/>
              <a:gd name="connsiteY145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53512 w 1508539"/>
              <a:gd name="connsiteY8" fmla="*/ 6594818 h 6858000"/>
              <a:gd name="connsiteX9" fmla="*/ 164248 w 1508539"/>
              <a:gd name="connsiteY9" fmla="*/ 6574442 h 6858000"/>
              <a:gd name="connsiteX10" fmla="*/ 164588 w 1508539"/>
              <a:gd name="connsiteY10" fmla="*/ 6568530 h 6858000"/>
              <a:gd name="connsiteX11" fmla="*/ 166997 w 1508539"/>
              <a:gd name="connsiteY11" fmla="*/ 6560674 h 6858000"/>
              <a:gd name="connsiteX12" fmla="*/ 167342 w 1508539"/>
              <a:gd name="connsiteY12" fmla="*/ 6560598 h 6858000"/>
              <a:gd name="connsiteX13" fmla="*/ 201349 w 1508539"/>
              <a:gd name="connsiteY13" fmla="*/ 6530567 h 6858000"/>
              <a:gd name="connsiteX14" fmla="*/ 215389 w 1508539"/>
              <a:gd name="connsiteY14" fmla="*/ 6478062 h 6858000"/>
              <a:gd name="connsiteX15" fmla="*/ 226078 w 1508539"/>
              <a:gd name="connsiteY15" fmla="*/ 6460325 h 6858000"/>
              <a:gd name="connsiteX16" fmla="*/ 233311 w 1508539"/>
              <a:gd name="connsiteY16" fmla="*/ 6451488 h 6858000"/>
              <a:gd name="connsiteX17" fmla="*/ 234746 w 1508539"/>
              <a:gd name="connsiteY17" fmla="*/ 6451348 h 6858000"/>
              <a:gd name="connsiteX18" fmla="*/ 239104 w 1508539"/>
              <a:gd name="connsiteY18" fmla="*/ 6414240 h 6858000"/>
              <a:gd name="connsiteX19" fmla="*/ 241880 w 1508539"/>
              <a:gd name="connsiteY19" fmla="*/ 6384857 h 6858000"/>
              <a:gd name="connsiteX20" fmla="*/ 240591 w 1508539"/>
              <a:gd name="connsiteY20" fmla="*/ 6367510 h 6858000"/>
              <a:gd name="connsiteX21" fmla="*/ 244471 w 1508539"/>
              <a:gd name="connsiteY21" fmla="*/ 6349778 h 6858000"/>
              <a:gd name="connsiteX22" fmla="*/ 246136 w 1508539"/>
              <a:gd name="connsiteY22" fmla="*/ 6348250 h 6858000"/>
              <a:gd name="connsiteX23" fmla="*/ 262170 w 1508539"/>
              <a:gd name="connsiteY23" fmla="*/ 6281972 h 6858000"/>
              <a:gd name="connsiteX24" fmla="*/ 272933 w 1508539"/>
              <a:gd name="connsiteY24" fmla="*/ 6211940 h 6858000"/>
              <a:gd name="connsiteX25" fmla="*/ 314428 w 1508539"/>
              <a:gd name="connsiteY25" fmla="*/ 6113913 h 6858000"/>
              <a:gd name="connsiteX26" fmla="*/ 318721 w 1508539"/>
              <a:gd name="connsiteY26" fmla="*/ 6028119 h 6858000"/>
              <a:gd name="connsiteX27" fmla="*/ 345501 w 1508539"/>
              <a:gd name="connsiteY27" fmla="*/ 5934687 h 6858000"/>
              <a:gd name="connsiteX28" fmla="*/ 379513 w 1508539"/>
              <a:gd name="connsiteY28" fmla="*/ 5765594 h 6858000"/>
              <a:gd name="connsiteX29" fmla="*/ 411349 w 1508539"/>
              <a:gd name="connsiteY29" fmla="*/ 5693685 h 6858000"/>
              <a:gd name="connsiteX30" fmla="*/ 431404 w 1508539"/>
              <a:gd name="connsiteY30" fmla="*/ 5665173 h 6858000"/>
              <a:gd name="connsiteX31" fmla="*/ 465121 w 1508539"/>
              <a:gd name="connsiteY31" fmla="*/ 5563435 h 6858000"/>
              <a:gd name="connsiteX32" fmla="*/ 494626 w 1508539"/>
              <a:gd name="connsiteY32" fmla="*/ 5476393 h 6858000"/>
              <a:gd name="connsiteX33" fmla="*/ 525819 w 1508539"/>
              <a:gd name="connsiteY33" fmla="*/ 5396260 h 6858000"/>
              <a:gd name="connsiteX34" fmla="*/ 541800 w 1508539"/>
              <a:gd name="connsiteY34" fmla="*/ 5330009 h 6858000"/>
              <a:gd name="connsiteX35" fmla="*/ 575293 w 1508539"/>
              <a:gd name="connsiteY35" fmla="*/ 5273739 h 6858000"/>
              <a:gd name="connsiteX36" fmla="*/ 584892 w 1508539"/>
              <a:gd name="connsiteY36" fmla="*/ 5241779 h 6858000"/>
              <a:gd name="connsiteX37" fmla="*/ 596118 w 1508539"/>
              <a:gd name="connsiteY37" fmla="*/ 5225268 h 6858000"/>
              <a:gd name="connsiteX38" fmla="*/ 597138 w 1508539"/>
              <a:gd name="connsiteY38" fmla="*/ 5217684 h 6858000"/>
              <a:gd name="connsiteX39" fmla="*/ 604479 w 1508539"/>
              <a:gd name="connsiteY39" fmla="*/ 5193377 h 6858000"/>
              <a:gd name="connsiteX40" fmla="*/ 607782 w 1508539"/>
              <a:gd name="connsiteY40" fmla="*/ 5179288 h 6858000"/>
              <a:gd name="connsiteX41" fmla="*/ 608766 w 1508539"/>
              <a:gd name="connsiteY41" fmla="*/ 5173621 h 6858000"/>
              <a:gd name="connsiteX42" fmla="*/ 604400 w 1508539"/>
              <a:gd name="connsiteY42" fmla="*/ 5159961 h 6858000"/>
              <a:gd name="connsiteX43" fmla="*/ 611077 w 1508539"/>
              <a:gd name="connsiteY43" fmla="*/ 5144295 h 6858000"/>
              <a:gd name="connsiteX44" fmla="*/ 608010 w 1508539"/>
              <a:gd name="connsiteY44" fmla="*/ 5125185 h 6858000"/>
              <a:gd name="connsiteX45" fmla="*/ 614840 w 1508539"/>
              <a:gd name="connsiteY45" fmla="*/ 5121884 h 6858000"/>
              <a:gd name="connsiteX46" fmla="*/ 621876 w 1508539"/>
              <a:gd name="connsiteY46" fmla="*/ 5067850 h 6858000"/>
              <a:gd name="connsiteX47" fmla="*/ 624607 w 1508539"/>
              <a:gd name="connsiteY47" fmla="*/ 5060861 h 6858000"/>
              <a:gd name="connsiteX48" fmla="*/ 621311 w 1508539"/>
              <a:gd name="connsiteY48" fmla="*/ 5034192 h 6858000"/>
              <a:gd name="connsiteX49" fmla="*/ 622865 w 1508539"/>
              <a:gd name="connsiteY49" fmla="*/ 4993030 h 6858000"/>
              <a:gd name="connsiteX50" fmla="*/ 629774 w 1508539"/>
              <a:gd name="connsiteY50" fmla="*/ 4946844 h 6858000"/>
              <a:gd name="connsiteX51" fmla="*/ 625630 w 1508539"/>
              <a:gd name="connsiteY51" fmla="*/ 4932692 h 6858000"/>
              <a:gd name="connsiteX52" fmla="*/ 641033 w 1508539"/>
              <a:gd name="connsiteY52" fmla="*/ 4858827 h 6858000"/>
              <a:gd name="connsiteX53" fmla="*/ 646936 w 1508539"/>
              <a:gd name="connsiteY53" fmla="*/ 4821170 h 6858000"/>
              <a:gd name="connsiteX54" fmla="*/ 651669 w 1508539"/>
              <a:gd name="connsiteY54" fmla="*/ 4780965 h 6858000"/>
              <a:gd name="connsiteX55" fmla="*/ 652962 w 1508539"/>
              <a:gd name="connsiteY55" fmla="*/ 4750867 h 6858000"/>
              <a:gd name="connsiteX56" fmla="*/ 650769 w 1508539"/>
              <a:gd name="connsiteY56" fmla="*/ 4690749 h 6858000"/>
              <a:gd name="connsiteX57" fmla="*/ 646249 w 1508539"/>
              <a:gd name="connsiteY57" fmla="*/ 4584173 h 6858000"/>
              <a:gd name="connsiteX58" fmla="*/ 641332 w 1508539"/>
              <a:gd name="connsiteY58" fmla="*/ 4444346 h 6858000"/>
              <a:gd name="connsiteX59" fmla="*/ 637897 w 1508539"/>
              <a:gd name="connsiteY59" fmla="*/ 4375228 h 6858000"/>
              <a:gd name="connsiteX60" fmla="*/ 618550 w 1508539"/>
              <a:gd name="connsiteY60" fmla="*/ 4214165 h 6858000"/>
              <a:gd name="connsiteX61" fmla="*/ 622623 w 1508539"/>
              <a:gd name="connsiteY61" fmla="*/ 4090296 h 6858000"/>
              <a:gd name="connsiteX62" fmla="*/ 607879 w 1508539"/>
              <a:gd name="connsiteY62" fmla="*/ 4033999 h 6858000"/>
              <a:gd name="connsiteX63" fmla="*/ 609028 w 1508539"/>
              <a:gd name="connsiteY63" fmla="*/ 4031933 h 6858000"/>
              <a:gd name="connsiteX64" fmla="*/ 607604 w 1508539"/>
              <a:gd name="connsiteY64" fmla="*/ 4013953 h 6858000"/>
              <a:gd name="connsiteX65" fmla="*/ 593899 w 1508539"/>
              <a:gd name="connsiteY65" fmla="*/ 3974753 h 6858000"/>
              <a:gd name="connsiteX66" fmla="*/ 595497 w 1508539"/>
              <a:gd name="connsiteY66" fmla="*/ 3969950 h 6858000"/>
              <a:gd name="connsiteX67" fmla="*/ 588919 w 1508539"/>
              <a:gd name="connsiteY67" fmla="*/ 3933779 h 6858000"/>
              <a:gd name="connsiteX68" fmla="*/ 590250 w 1508539"/>
              <a:gd name="connsiteY68" fmla="*/ 3933093 h 6858000"/>
              <a:gd name="connsiteX69" fmla="*/ 594604 w 1508539"/>
              <a:gd name="connsiteY69" fmla="*/ 3922082 h 6858000"/>
              <a:gd name="connsiteX70" fmla="*/ 599682 w 1508539"/>
              <a:gd name="connsiteY70" fmla="*/ 3901461 h 6858000"/>
              <a:gd name="connsiteX71" fmla="*/ 622276 w 1508539"/>
              <a:gd name="connsiteY71" fmla="*/ 3813873 h 6858000"/>
              <a:gd name="connsiteX72" fmla="*/ 621701 w 1508539"/>
              <a:gd name="connsiteY72" fmla="*/ 3806161 h 6858000"/>
              <a:gd name="connsiteX73" fmla="*/ 622008 w 1508539"/>
              <a:gd name="connsiteY73" fmla="*/ 3805957 h 6858000"/>
              <a:gd name="connsiteX74" fmla="*/ 622035 w 1508539"/>
              <a:gd name="connsiteY74" fmla="*/ 3797724 h 6858000"/>
              <a:gd name="connsiteX75" fmla="*/ 620650 w 1508539"/>
              <a:gd name="connsiteY75" fmla="*/ 3792098 h 6858000"/>
              <a:gd name="connsiteX76" fmla="*/ 619534 w 1508539"/>
              <a:gd name="connsiteY76" fmla="*/ 3777135 h 6858000"/>
              <a:gd name="connsiteX77" fmla="*/ 621267 w 1508539"/>
              <a:gd name="connsiteY77" fmla="*/ 3771656 h 6858000"/>
              <a:gd name="connsiteX78" fmla="*/ 625010 w 1508539"/>
              <a:gd name="connsiteY78" fmla="*/ 3769007 h 6858000"/>
              <a:gd name="connsiteX79" fmla="*/ 624476 w 1508539"/>
              <a:gd name="connsiteY79" fmla="*/ 3767709 h 6858000"/>
              <a:gd name="connsiteX80" fmla="*/ 633172 w 1508539"/>
              <a:gd name="connsiteY80" fmla="*/ 3738082 h 6858000"/>
              <a:gd name="connsiteX81" fmla="*/ 640518 w 1508539"/>
              <a:gd name="connsiteY81" fmla="*/ 3673397 h 6858000"/>
              <a:gd name="connsiteX82" fmla="*/ 639814 w 1508539"/>
              <a:gd name="connsiteY82" fmla="*/ 3637109 h 6858000"/>
              <a:gd name="connsiteX83" fmla="*/ 643257 w 1508539"/>
              <a:gd name="connsiteY83" fmla="*/ 3536883 h 6858000"/>
              <a:gd name="connsiteX84" fmla="*/ 650795 w 1508539"/>
              <a:gd name="connsiteY84" fmla="*/ 3435652 h 6858000"/>
              <a:gd name="connsiteX85" fmla="*/ 652466 w 1508539"/>
              <a:gd name="connsiteY85" fmla="*/ 3307769 h 6858000"/>
              <a:gd name="connsiteX86" fmla="*/ 670029 w 1508539"/>
              <a:gd name="connsiteY86" fmla="*/ 3250522 h 6858000"/>
              <a:gd name="connsiteX87" fmla="*/ 670454 w 1508539"/>
              <a:gd name="connsiteY87" fmla="*/ 3229163 h 6858000"/>
              <a:gd name="connsiteX88" fmla="*/ 672277 w 1508539"/>
              <a:gd name="connsiteY88" fmla="*/ 3217217 h 6858000"/>
              <a:gd name="connsiteX89" fmla="*/ 659112 w 1508539"/>
              <a:gd name="connsiteY89" fmla="*/ 3183755 h 6858000"/>
              <a:gd name="connsiteX90" fmla="*/ 659613 w 1508539"/>
              <a:gd name="connsiteY90" fmla="*/ 3178642 h 6858000"/>
              <a:gd name="connsiteX91" fmla="*/ 647213 w 1508539"/>
              <a:gd name="connsiteY91" fmla="*/ 3158586 h 6858000"/>
              <a:gd name="connsiteX92" fmla="*/ 632398 w 1508539"/>
              <a:gd name="connsiteY92" fmla="*/ 3129034 h 6858000"/>
              <a:gd name="connsiteX93" fmla="*/ 633063 w 1508539"/>
              <a:gd name="connsiteY93" fmla="*/ 3126682 h 6858000"/>
              <a:gd name="connsiteX94" fmla="*/ 623931 w 1508539"/>
              <a:gd name="connsiteY94" fmla="*/ 3114519 h 6858000"/>
              <a:gd name="connsiteX95" fmla="*/ 610540 w 1508539"/>
              <a:gd name="connsiteY95" fmla="*/ 3106272 h 6858000"/>
              <a:gd name="connsiteX96" fmla="*/ 583270 w 1508539"/>
              <a:gd name="connsiteY96" fmla="*/ 2958185 h 6858000"/>
              <a:gd name="connsiteX97" fmla="*/ 525884 w 1508539"/>
              <a:gd name="connsiteY97" fmla="*/ 2762989 h 6858000"/>
              <a:gd name="connsiteX98" fmla="*/ 474802 w 1508539"/>
              <a:gd name="connsiteY98" fmla="*/ 2554718 h 6858000"/>
              <a:gd name="connsiteX99" fmla="*/ 454896 w 1508539"/>
              <a:gd name="connsiteY99" fmla="*/ 2485734 h 6858000"/>
              <a:gd name="connsiteX100" fmla="*/ 445619 w 1508539"/>
              <a:gd name="connsiteY100" fmla="*/ 2447068 h 6858000"/>
              <a:gd name="connsiteX101" fmla="*/ 432580 w 1508539"/>
              <a:gd name="connsiteY101" fmla="*/ 2425819 h 6858000"/>
              <a:gd name="connsiteX102" fmla="*/ 438579 w 1508539"/>
              <a:gd name="connsiteY102" fmla="*/ 2402874 h 6858000"/>
              <a:gd name="connsiteX103" fmla="*/ 441191 w 1508539"/>
              <a:gd name="connsiteY103" fmla="*/ 2381443 h 6858000"/>
              <a:gd name="connsiteX104" fmla="*/ 417520 w 1508539"/>
              <a:gd name="connsiteY104" fmla="*/ 2261920 h 6858000"/>
              <a:gd name="connsiteX105" fmla="*/ 407407 w 1508539"/>
              <a:gd name="connsiteY105" fmla="*/ 2195378 h 6858000"/>
              <a:gd name="connsiteX106" fmla="*/ 391624 w 1508539"/>
              <a:gd name="connsiteY106" fmla="*/ 2155135 h 6858000"/>
              <a:gd name="connsiteX107" fmla="*/ 389082 w 1508539"/>
              <a:gd name="connsiteY107" fmla="*/ 2118008 h 6858000"/>
              <a:gd name="connsiteX108" fmla="*/ 390075 w 1508539"/>
              <a:gd name="connsiteY108" fmla="*/ 2050531 h 6858000"/>
              <a:gd name="connsiteX109" fmla="*/ 381881 w 1508539"/>
              <a:gd name="connsiteY109" fmla="*/ 1963269 h 6858000"/>
              <a:gd name="connsiteX110" fmla="*/ 363059 w 1508539"/>
              <a:gd name="connsiteY110" fmla="*/ 1906352 h 6858000"/>
              <a:gd name="connsiteX111" fmla="*/ 339616 w 1508539"/>
              <a:gd name="connsiteY111" fmla="*/ 1861531 h 6858000"/>
              <a:gd name="connsiteX112" fmla="*/ 293415 w 1508539"/>
              <a:gd name="connsiteY112" fmla="*/ 1732919 h 6858000"/>
              <a:gd name="connsiteX113" fmla="*/ 265726 w 1508539"/>
              <a:gd name="connsiteY113" fmla="*/ 1663540 h 6858000"/>
              <a:gd name="connsiteX114" fmla="*/ 264852 w 1508539"/>
              <a:gd name="connsiteY114" fmla="*/ 1615777 h 6858000"/>
              <a:gd name="connsiteX115" fmla="*/ 245647 w 1508539"/>
              <a:gd name="connsiteY115" fmla="*/ 1563678 h 6858000"/>
              <a:gd name="connsiteX116" fmla="*/ 258727 w 1508539"/>
              <a:gd name="connsiteY116" fmla="*/ 1519474 h 6858000"/>
              <a:gd name="connsiteX117" fmla="*/ 251469 w 1508539"/>
              <a:gd name="connsiteY117" fmla="*/ 1477995 h 6858000"/>
              <a:gd name="connsiteX118" fmla="*/ 237554 w 1508539"/>
              <a:gd name="connsiteY118" fmla="*/ 1373769 h 6858000"/>
              <a:gd name="connsiteX119" fmla="*/ 245861 w 1508539"/>
              <a:gd name="connsiteY119" fmla="*/ 1307086 h 6858000"/>
              <a:gd name="connsiteX120" fmla="*/ 247049 w 1508539"/>
              <a:gd name="connsiteY120" fmla="*/ 1189033 h 6858000"/>
              <a:gd name="connsiteX121" fmla="*/ 251734 w 1508539"/>
              <a:gd name="connsiteY121" fmla="*/ 1168288 h 6858000"/>
              <a:gd name="connsiteX122" fmla="*/ 244016 w 1508539"/>
              <a:gd name="connsiteY122" fmla="*/ 1142577 h 6858000"/>
              <a:gd name="connsiteX123" fmla="*/ 233322 w 1508539"/>
              <a:gd name="connsiteY123" fmla="*/ 1088484 h 6858000"/>
              <a:gd name="connsiteX124" fmla="*/ 222058 w 1508539"/>
              <a:gd name="connsiteY124" fmla="*/ 1016103 h 6858000"/>
              <a:gd name="connsiteX125" fmla="*/ 223514 w 1508539"/>
              <a:gd name="connsiteY125" fmla="*/ 932283 h 6858000"/>
              <a:gd name="connsiteX126" fmla="*/ 225750 w 1508539"/>
              <a:gd name="connsiteY126" fmla="*/ 915925 h 6858000"/>
              <a:gd name="connsiteX127" fmla="*/ 218379 w 1508539"/>
              <a:gd name="connsiteY127" fmla="*/ 896999 h 6858000"/>
              <a:gd name="connsiteX128" fmla="*/ 187787 w 1508539"/>
              <a:gd name="connsiteY128" fmla="*/ 821517 h 6858000"/>
              <a:gd name="connsiteX129" fmla="*/ 166737 w 1508539"/>
              <a:gd name="connsiteY129" fmla="*/ 751353 h 6858000"/>
              <a:gd name="connsiteX130" fmla="*/ 166295 w 1508539"/>
              <a:gd name="connsiteY130" fmla="*/ 721230 h 6858000"/>
              <a:gd name="connsiteX131" fmla="*/ 151966 w 1508539"/>
              <a:gd name="connsiteY131" fmla="*/ 681659 h 6858000"/>
              <a:gd name="connsiteX132" fmla="*/ 137385 w 1508539"/>
              <a:gd name="connsiteY132" fmla="*/ 635218 h 6858000"/>
              <a:gd name="connsiteX133" fmla="*/ 142396 w 1508539"/>
              <a:gd name="connsiteY133" fmla="*/ 613763 h 6858000"/>
              <a:gd name="connsiteX134" fmla="*/ 128338 w 1508539"/>
              <a:gd name="connsiteY134" fmla="*/ 598582 h 6858000"/>
              <a:gd name="connsiteX135" fmla="*/ 128019 w 1508539"/>
              <a:gd name="connsiteY135" fmla="*/ 576846 h 6858000"/>
              <a:gd name="connsiteX136" fmla="*/ 107645 w 1508539"/>
              <a:gd name="connsiteY136" fmla="*/ 530055 h 6858000"/>
              <a:gd name="connsiteX137" fmla="*/ 106893 w 1508539"/>
              <a:gd name="connsiteY137" fmla="*/ 465389 h 6858000"/>
              <a:gd name="connsiteX138" fmla="*/ 89816 w 1508539"/>
              <a:gd name="connsiteY138" fmla="*/ 424699 h 6858000"/>
              <a:gd name="connsiteX139" fmla="*/ 90191 w 1508539"/>
              <a:gd name="connsiteY139" fmla="*/ 404917 h 6858000"/>
              <a:gd name="connsiteX140" fmla="*/ 70148 w 1508539"/>
              <a:gd name="connsiteY140" fmla="*/ 367211 h 6858000"/>
              <a:gd name="connsiteX141" fmla="*/ 36452 w 1508539"/>
              <a:gd name="connsiteY141" fmla="*/ 268519 h 6858000"/>
              <a:gd name="connsiteX142" fmla="*/ 23935 w 1508539"/>
              <a:gd name="connsiteY142" fmla="*/ 160886 h 6858000"/>
              <a:gd name="connsiteX143" fmla="*/ 19312 w 1508539"/>
              <a:gd name="connsiteY143" fmla="*/ 47336 h 6858000"/>
              <a:gd name="connsiteX144" fmla="*/ 0 w 1508539"/>
              <a:gd name="connsiteY144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45501 w 1508539"/>
              <a:gd name="connsiteY26" fmla="*/ 5934687 h 6858000"/>
              <a:gd name="connsiteX27" fmla="*/ 379513 w 1508539"/>
              <a:gd name="connsiteY27" fmla="*/ 5765594 h 6858000"/>
              <a:gd name="connsiteX28" fmla="*/ 411349 w 1508539"/>
              <a:gd name="connsiteY28" fmla="*/ 5693685 h 6858000"/>
              <a:gd name="connsiteX29" fmla="*/ 431404 w 1508539"/>
              <a:gd name="connsiteY29" fmla="*/ 5665173 h 6858000"/>
              <a:gd name="connsiteX30" fmla="*/ 465121 w 1508539"/>
              <a:gd name="connsiteY30" fmla="*/ 5563435 h 6858000"/>
              <a:gd name="connsiteX31" fmla="*/ 494626 w 1508539"/>
              <a:gd name="connsiteY31" fmla="*/ 5476393 h 6858000"/>
              <a:gd name="connsiteX32" fmla="*/ 525819 w 1508539"/>
              <a:gd name="connsiteY32" fmla="*/ 5396260 h 6858000"/>
              <a:gd name="connsiteX33" fmla="*/ 541800 w 1508539"/>
              <a:gd name="connsiteY33" fmla="*/ 5330009 h 6858000"/>
              <a:gd name="connsiteX34" fmla="*/ 575293 w 1508539"/>
              <a:gd name="connsiteY34" fmla="*/ 5273739 h 6858000"/>
              <a:gd name="connsiteX35" fmla="*/ 584892 w 1508539"/>
              <a:gd name="connsiteY35" fmla="*/ 5241779 h 6858000"/>
              <a:gd name="connsiteX36" fmla="*/ 596118 w 1508539"/>
              <a:gd name="connsiteY36" fmla="*/ 5225268 h 6858000"/>
              <a:gd name="connsiteX37" fmla="*/ 597138 w 1508539"/>
              <a:gd name="connsiteY37" fmla="*/ 5217684 h 6858000"/>
              <a:gd name="connsiteX38" fmla="*/ 604479 w 1508539"/>
              <a:gd name="connsiteY38" fmla="*/ 5193377 h 6858000"/>
              <a:gd name="connsiteX39" fmla="*/ 607782 w 1508539"/>
              <a:gd name="connsiteY39" fmla="*/ 5179288 h 6858000"/>
              <a:gd name="connsiteX40" fmla="*/ 608766 w 1508539"/>
              <a:gd name="connsiteY40" fmla="*/ 5173621 h 6858000"/>
              <a:gd name="connsiteX41" fmla="*/ 604400 w 1508539"/>
              <a:gd name="connsiteY41" fmla="*/ 5159961 h 6858000"/>
              <a:gd name="connsiteX42" fmla="*/ 611077 w 1508539"/>
              <a:gd name="connsiteY42" fmla="*/ 5144295 h 6858000"/>
              <a:gd name="connsiteX43" fmla="*/ 608010 w 1508539"/>
              <a:gd name="connsiteY43" fmla="*/ 5125185 h 6858000"/>
              <a:gd name="connsiteX44" fmla="*/ 614840 w 1508539"/>
              <a:gd name="connsiteY44" fmla="*/ 5121884 h 6858000"/>
              <a:gd name="connsiteX45" fmla="*/ 621876 w 1508539"/>
              <a:gd name="connsiteY45" fmla="*/ 5067850 h 6858000"/>
              <a:gd name="connsiteX46" fmla="*/ 624607 w 1508539"/>
              <a:gd name="connsiteY46" fmla="*/ 5060861 h 6858000"/>
              <a:gd name="connsiteX47" fmla="*/ 621311 w 1508539"/>
              <a:gd name="connsiteY47" fmla="*/ 5034192 h 6858000"/>
              <a:gd name="connsiteX48" fmla="*/ 622865 w 1508539"/>
              <a:gd name="connsiteY48" fmla="*/ 4993030 h 6858000"/>
              <a:gd name="connsiteX49" fmla="*/ 629774 w 1508539"/>
              <a:gd name="connsiteY49" fmla="*/ 4946844 h 6858000"/>
              <a:gd name="connsiteX50" fmla="*/ 625630 w 1508539"/>
              <a:gd name="connsiteY50" fmla="*/ 4932692 h 6858000"/>
              <a:gd name="connsiteX51" fmla="*/ 641033 w 1508539"/>
              <a:gd name="connsiteY51" fmla="*/ 4858827 h 6858000"/>
              <a:gd name="connsiteX52" fmla="*/ 646936 w 1508539"/>
              <a:gd name="connsiteY52" fmla="*/ 4821170 h 6858000"/>
              <a:gd name="connsiteX53" fmla="*/ 651669 w 1508539"/>
              <a:gd name="connsiteY53" fmla="*/ 4780965 h 6858000"/>
              <a:gd name="connsiteX54" fmla="*/ 652962 w 1508539"/>
              <a:gd name="connsiteY54" fmla="*/ 4750867 h 6858000"/>
              <a:gd name="connsiteX55" fmla="*/ 650769 w 1508539"/>
              <a:gd name="connsiteY55" fmla="*/ 4690749 h 6858000"/>
              <a:gd name="connsiteX56" fmla="*/ 646249 w 1508539"/>
              <a:gd name="connsiteY56" fmla="*/ 4584173 h 6858000"/>
              <a:gd name="connsiteX57" fmla="*/ 641332 w 1508539"/>
              <a:gd name="connsiteY57" fmla="*/ 4444346 h 6858000"/>
              <a:gd name="connsiteX58" fmla="*/ 637897 w 1508539"/>
              <a:gd name="connsiteY58" fmla="*/ 4375228 h 6858000"/>
              <a:gd name="connsiteX59" fmla="*/ 618550 w 1508539"/>
              <a:gd name="connsiteY59" fmla="*/ 4214165 h 6858000"/>
              <a:gd name="connsiteX60" fmla="*/ 622623 w 1508539"/>
              <a:gd name="connsiteY60" fmla="*/ 4090296 h 6858000"/>
              <a:gd name="connsiteX61" fmla="*/ 607879 w 1508539"/>
              <a:gd name="connsiteY61" fmla="*/ 4033999 h 6858000"/>
              <a:gd name="connsiteX62" fmla="*/ 609028 w 1508539"/>
              <a:gd name="connsiteY62" fmla="*/ 4031933 h 6858000"/>
              <a:gd name="connsiteX63" fmla="*/ 607604 w 1508539"/>
              <a:gd name="connsiteY63" fmla="*/ 4013953 h 6858000"/>
              <a:gd name="connsiteX64" fmla="*/ 593899 w 1508539"/>
              <a:gd name="connsiteY64" fmla="*/ 3974753 h 6858000"/>
              <a:gd name="connsiteX65" fmla="*/ 595497 w 1508539"/>
              <a:gd name="connsiteY65" fmla="*/ 3969950 h 6858000"/>
              <a:gd name="connsiteX66" fmla="*/ 588919 w 1508539"/>
              <a:gd name="connsiteY66" fmla="*/ 3933779 h 6858000"/>
              <a:gd name="connsiteX67" fmla="*/ 590250 w 1508539"/>
              <a:gd name="connsiteY67" fmla="*/ 3933093 h 6858000"/>
              <a:gd name="connsiteX68" fmla="*/ 594604 w 1508539"/>
              <a:gd name="connsiteY68" fmla="*/ 3922082 h 6858000"/>
              <a:gd name="connsiteX69" fmla="*/ 599682 w 1508539"/>
              <a:gd name="connsiteY69" fmla="*/ 3901461 h 6858000"/>
              <a:gd name="connsiteX70" fmla="*/ 622276 w 1508539"/>
              <a:gd name="connsiteY70" fmla="*/ 3813873 h 6858000"/>
              <a:gd name="connsiteX71" fmla="*/ 621701 w 1508539"/>
              <a:gd name="connsiteY71" fmla="*/ 3806161 h 6858000"/>
              <a:gd name="connsiteX72" fmla="*/ 622008 w 1508539"/>
              <a:gd name="connsiteY72" fmla="*/ 3805957 h 6858000"/>
              <a:gd name="connsiteX73" fmla="*/ 622035 w 1508539"/>
              <a:gd name="connsiteY73" fmla="*/ 3797724 h 6858000"/>
              <a:gd name="connsiteX74" fmla="*/ 620650 w 1508539"/>
              <a:gd name="connsiteY74" fmla="*/ 3792098 h 6858000"/>
              <a:gd name="connsiteX75" fmla="*/ 619534 w 1508539"/>
              <a:gd name="connsiteY75" fmla="*/ 3777135 h 6858000"/>
              <a:gd name="connsiteX76" fmla="*/ 621267 w 1508539"/>
              <a:gd name="connsiteY76" fmla="*/ 3771656 h 6858000"/>
              <a:gd name="connsiteX77" fmla="*/ 625010 w 1508539"/>
              <a:gd name="connsiteY77" fmla="*/ 3769007 h 6858000"/>
              <a:gd name="connsiteX78" fmla="*/ 624476 w 1508539"/>
              <a:gd name="connsiteY78" fmla="*/ 3767709 h 6858000"/>
              <a:gd name="connsiteX79" fmla="*/ 633172 w 1508539"/>
              <a:gd name="connsiteY79" fmla="*/ 3738082 h 6858000"/>
              <a:gd name="connsiteX80" fmla="*/ 640518 w 1508539"/>
              <a:gd name="connsiteY80" fmla="*/ 3673397 h 6858000"/>
              <a:gd name="connsiteX81" fmla="*/ 639814 w 1508539"/>
              <a:gd name="connsiteY81" fmla="*/ 3637109 h 6858000"/>
              <a:gd name="connsiteX82" fmla="*/ 643257 w 1508539"/>
              <a:gd name="connsiteY82" fmla="*/ 3536883 h 6858000"/>
              <a:gd name="connsiteX83" fmla="*/ 650795 w 1508539"/>
              <a:gd name="connsiteY83" fmla="*/ 3435652 h 6858000"/>
              <a:gd name="connsiteX84" fmla="*/ 652466 w 1508539"/>
              <a:gd name="connsiteY84" fmla="*/ 3307769 h 6858000"/>
              <a:gd name="connsiteX85" fmla="*/ 670029 w 1508539"/>
              <a:gd name="connsiteY85" fmla="*/ 3250522 h 6858000"/>
              <a:gd name="connsiteX86" fmla="*/ 670454 w 1508539"/>
              <a:gd name="connsiteY86" fmla="*/ 3229163 h 6858000"/>
              <a:gd name="connsiteX87" fmla="*/ 672277 w 1508539"/>
              <a:gd name="connsiteY87" fmla="*/ 3217217 h 6858000"/>
              <a:gd name="connsiteX88" fmla="*/ 659112 w 1508539"/>
              <a:gd name="connsiteY88" fmla="*/ 3183755 h 6858000"/>
              <a:gd name="connsiteX89" fmla="*/ 659613 w 1508539"/>
              <a:gd name="connsiteY89" fmla="*/ 3178642 h 6858000"/>
              <a:gd name="connsiteX90" fmla="*/ 647213 w 1508539"/>
              <a:gd name="connsiteY90" fmla="*/ 3158586 h 6858000"/>
              <a:gd name="connsiteX91" fmla="*/ 632398 w 1508539"/>
              <a:gd name="connsiteY91" fmla="*/ 3129034 h 6858000"/>
              <a:gd name="connsiteX92" fmla="*/ 633063 w 1508539"/>
              <a:gd name="connsiteY92" fmla="*/ 3126682 h 6858000"/>
              <a:gd name="connsiteX93" fmla="*/ 623931 w 1508539"/>
              <a:gd name="connsiteY93" fmla="*/ 3114519 h 6858000"/>
              <a:gd name="connsiteX94" fmla="*/ 610540 w 1508539"/>
              <a:gd name="connsiteY94" fmla="*/ 3106272 h 6858000"/>
              <a:gd name="connsiteX95" fmla="*/ 583270 w 1508539"/>
              <a:gd name="connsiteY95" fmla="*/ 2958185 h 6858000"/>
              <a:gd name="connsiteX96" fmla="*/ 525884 w 1508539"/>
              <a:gd name="connsiteY96" fmla="*/ 2762989 h 6858000"/>
              <a:gd name="connsiteX97" fmla="*/ 474802 w 1508539"/>
              <a:gd name="connsiteY97" fmla="*/ 2554718 h 6858000"/>
              <a:gd name="connsiteX98" fmla="*/ 454896 w 1508539"/>
              <a:gd name="connsiteY98" fmla="*/ 2485734 h 6858000"/>
              <a:gd name="connsiteX99" fmla="*/ 445619 w 1508539"/>
              <a:gd name="connsiteY99" fmla="*/ 2447068 h 6858000"/>
              <a:gd name="connsiteX100" fmla="*/ 432580 w 1508539"/>
              <a:gd name="connsiteY100" fmla="*/ 2425819 h 6858000"/>
              <a:gd name="connsiteX101" fmla="*/ 438579 w 1508539"/>
              <a:gd name="connsiteY101" fmla="*/ 2402874 h 6858000"/>
              <a:gd name="connsiteX102" fmla="*/ 441191 w 1508539"/>
              <a:gd name="connsiteY102" fmla="*/ 2381443 h 6858000"/>
              <a:gd name="connsiteX103" fmla="*/ 417520 w 1508539"/>
              <a:gd name="connsiteY103" fmla="*/ 2261920 h 6858000"/>
              <a:gd name="connsiteX104" fmla="*/ 407407 w 1508539"/>
              <a:gd name="connsiteY104" fmla="*/ 2195378 h 6858000"/>
              <a:gd name="connsiteX105" fmla="*/ 391624 w 1508539"/>
              <a:gd name="connsiteY105" fmla="*/ 2155135 h 6858000"/>
              <a:gd name="connsiteX106" fmla="*/ 389082 w 1508539"/>
              <a:gd name="connsiteY106" fmla="*/ 2118008 h 6858000"/>
              <a:gd name="connsiteX107" fmla="*/ 390075 w 1508539"/>
              <a:gd name="connsiteY107" fmla="*/ 2050531 h 6858000"/>
              <a:gd name="connsiteX108" fmla="*/ 381881 w 1508539"/>
              <a:gd name="connsiteY108" fmla="*/ 1963269 h 6858000"/>
              <a:gd name="connsiteX109" fmla="*/ 363059 w 1508539"/>
              <a:gd name="connsiteY109" fmla="*/ 1906352 h 6858000"/>
              <a:gd name="connsiteX110" fmla="*/ 339616 w 1508539"/>
              <a:gd name="connsiteY110" fmla="*/ 1861531 h 6858000"/>
              <a:gd name="connsiteX111" fmla="*/ 293415 w 1508539"/>
              <a:gd name="connsiteY111" fmla="*/ 1732919 h 6858000"/>
              <a:gd name="connsiteX112" fmla="*/ 265726 w 1508539"/>
              <a:gd name="connsiteY112" fmla="*/ 1663540 h 6858000"/>
              <a:gd name="connsiteX113" fmla="*/ 264852 w 1508539"/>
              <a:gd name="connsiteY113" fmla="*/ 1615777 h 6858000"/>
              <a:gd name="connsiteX114" fmla="*/ 245647 w 1508539"/>
              <a:gd name="connsiteY114" fmla="*/ 1563678 h 6858000"/>
              <a:gd name="connsiteX115" fmla="*/ 258727 w 1508539"/>
              <a:gd name="connsiteY115" fmla="*/ 1519474 h 6858000"/>
              <a:gd name="connsiteX116" fmla="*/ 251469 w 1508539"/>
              <a:gd name="connsiteY116" fmla="*/ 1477995 h 6858000"/>
              <a:gd name="connsiteX117" fmla="*/ 237554 w 1508539"/>
              <a:gd name="connsiteY117" fmla="*/ 1373769 h 6858000"/>
              <a:gd name="connsiteX118" fmla="*/ 245861 w 1508539"/>
              <a:gd name="connsiteY118" fmla="*/ 1307086 h 6858000"/>
              <a:gd name="connsiteX119" fmla="*/ 247049 w 1508539"/>
              <a:gd name="connsiteY119" fmla="*/ 1189033 h 6858000"/>
              <a:gd name="connsiteX120" fmla="*/ 251734 w 1508539"/>
              <a:gd name="connsiteY120" fmla="*/ 1168288 h 6858000"/>
              <a:gd name="connsiteX121" fmla="*/ 244016 w 1508539"/>
              <a:gd name="connsiteY121" fmla="*/ 1142577 h 6858000"/>
              <a:gd name="connsiteX122" fmla="*/ 233322 w 1508539"/>
              <a:gd name="connsiteY122" fmla="*/ 1088484 h 6858000"/>
              <a:gd name="connsiteX123" fmla="*/ 222058 w 1508539"/>
              <a:gd name="connsiteY123" fmla="*/ 1016103 h 6858000"/>
              <a:gd name="connsiteX124" fmla="*/ 223514 w 1508539"/>
              <a:gd name="connsiteY124" fmla="*/ 932283 h 6858000"/>
              <a:gd name="connsiteX125" fmla="*/ 225750 w 1508539"/>
              <a:gd name="connsiteY125" fmla="*/ 915925 h 6858000"/>
              <a:gd name="connsiteX126" fmla="*/ 218379 w 1508539"/>
              <a:gd name="connsiteY126" fmla="*/ 896999 h 6858000"/>
              <a:gd name="connsiteX127" fmla="*/ 187787 w 1508539"/>
              <a:gd name="connsiteY127" fmla="*/ 821517 h 6858000"/>
              <a:gd name="connsiteX128" fmla="*/ 166737 w 1508539"/>
              <a:gd name="connsiteY128" fmla="*/ 751353 h 6858000"/>
              <a:gd name="connsiteX129" fmla="*/ 166295 w 1508539"/>
              <a:gd name="connsiteY129" fmla="*/ 721230 h 6858000"/>
              <a:gd name="connsiteX130" fmla="*/ 151966 w 1508539"/>
              <a:gd name="connsiteY130" fmla="*/ 681659 h 6858000"/>
              <a:gd name="connsiteX131" fmla="*/ 137385 w 1508539"/>
              <a:gd name="connsiteY131" fmla="*/ 635218 h 6858000"/>
              <a:gd name="connsiteX132" fmla="*/ 142396 w 1508539"/>
              <a:gd name="connsiteY132" fmla="*/ 613763 h 6858000"/>
              <a:gd name="connsiteX133" fmla="*/ 128338 w 1508539"/>
              <a:gd name="connsiteY133" fmla="*/ 598582 h 6858000"/>
              <a:gd name="connsiteX134" fmla="*/ 128019 w 1508539"/>
              <a:gd name="connsiteY134" fmla="*/ 576846 h 6858000"/>
              <a:gd name="connsiteX135" fmla="*/ 107645 w 1508539"/>
              <a:gd name="connsiteY135" fmla="*/ 530055 h 6858000"/>
              <a:gd name="connsiteX136" fmla="*/ 106893 w 1508539"/>
              <a:gd name="connsiteY136" fmla="*/ 465389 h 6858000"/>
              <a:gd name="connsiteX137" fmla="*/ 89816 w 1508539"/>
              <a:gd name="connsiteY137" fmla="*/ 424699 h 6858000"/>
              <a:gd name="connsiteX138" fmla="*/ 90191 w 1508539"/>
              <a:gd name="connsiteY138" fmla="*/ 404917 h 6858000"/>
              <a:gd name="connsiteX139" fmla="*/ 70148 w 1508539"/>
              <a:gd name="connsiteY139" fmla="*/ 367211 h 6858000"/>
              <a:gd name="connsiteX140" fmla="*/ 36452 w 1508539"/>
              <a:gd name="connsiteY140" fmla="*/ 268519 h 6858000"/>
              <a:gd name="connsiteX141" fmla="*/ 23935 w 1508539"/>
              <a:gd name="connsiteY141" fmla="*/ 160886 h 6858000"/>
              <a:gd name="connsiteX142" fmla="*/ 19312 w 1508539"/>
              <a:gd name="connsiteY142" fmla="*/ 47336 h 6858000"/>
              <a:gd name="connsiteX143" fmla="*/ 0 w 1508539"/>
              <a:gd name="connsiteY143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45501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11349 w 1508539"/>
              <a:gd name="connsiteY27" fmla="*/ 569368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72933 w 1508539"/>
              <a:gd name="connsiteY23" fmla="*/ 6211940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08411 w 1508539"/>
              <a:gd name="connsiteY27" fmla="*/ 570490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53633 w 1508539"/>
              <a:gd name="connsiteY7" fmla="*/ 6596265 h 6858000"/>
              <a:gd name="connsiteX8" fmla="*/ 164248 w 1508539"/>
              <a:gd name="connsiteY8" fmla="*/ 6574442 h 6858000"/>
              <a:gd name="connsiteX9" fmla="*/ 164588 w 1508539"/>
              <a:gd name="connsiteY9" fmla="*/ 6568530 h 6858000"/>
              <a:gd name="connsiteX10" fmla="*/ 166997 w 1508539"/>
              <a:gd name="connsiteY10" fmla="*/ 6560674 h 6858000"/>
              <a:gd name="connsiteX11" fmla="*/ 167342 w 1508539"/>
              <a:gd name="connsiteY11" fmla="*/ 6560598 h 6858000"/>
              <a:gd name="connsiteX12" fmla="*/ 201349 w 1508539"/>
              <a:gd name="connsiteY12" fmla="*/ 6530567 h 6858000"/>
              <a:gd name="connsiteX13" fmla="*/ 215389 w 1508539"/>
              <a:gd name="connsiteY13" fmla="*/ 6478062 h 6858000"/>
              <a:gd name="connsiteX14" fmla="*/ 226078 w 1508539"/>
              <a:gd name="connsiteY14" fmla="*/ 6460325 h 6858000"/>
              <a:gd name="connsiteX15" fmla="*/ 233311 w 1508539"/>
              <a:gd name="connsiteY15" fmla="*/ 6451488 h 6858000"/>
              <a:gd name="connsiteX16" fmla="*/ 234746 w 1508539"/>
              <a:gd name="connsiteY16" fmla="*/ 6451348 h 6858000"/>
              <a:gd name="connsiteX17" fmla="*/ 239104 w 1508539"/>
              <a:gd name="connsiteY17" fmla="*/ 6414240 h 6858000"/>
              <a:gd name="connsiteX18" fmla="*/ 241880 w 1508539"/>
              <a:gd name="connsiteY18" fmla="*/ 6384857 h 6858000"/>
              <a:gd name="connsiteX19" fmla="*/ 240591 w 1508539"/>
              <a:gd name="connsiteY19" fmla="*/ 6367510 h 6858000"/>
              <a:gd name="connsiteX20" fmla="*/ 244471 w 1508539"/>
              <a:gd name="connsiteY20" fmla="*/ 6349778 h 6858000"/>
              <a:gd name="connsiteX21" fmla="*/ 246136 w 1508539"/>
              <a:gd name="connsiteY21" fmla="*/ 6348250 h 6858000"/>
              <a:gd name="connsiteX22" fmla="*/ 262170 w 1508539"/>
              <a:gd name="connsiteY22" fmla="*/ 6281972 h 6858000"/>
              <a:gd name="connsiteX23" fmla="*/ 290557 w 1508539"/>
              <a:gd name="connsiteY23" fmla="*/ 6153037 h 6858000"/>
              <a:gd name="connsiteX24" fmla="*/ 314428 w 1508539"/>
              <a:gd name="connsiteY24" fmla="*/ 6113913 h 6858000"/>
              <a:gd name="connsiteX25" fmla="*/ 318721 w 1508539"/>
              <a:gd name="connsiteY25" fmla="*/ 6028119 h 6858000"/>
              <a:gd name="connsiteX26" fmla="*/ 363126 w 1508539"/>
              <a:gd name="connsiteY26" fmla="*/ 5934687 h 6858000"/>
              <a:gd name="connsiteX27" fmla="*/ 408411 w 1508539"/>
              <a:gd name="connsiteY27" fmla="*/ 5704905 h 6858000"/>
              <a:gd name="connsiteX28" fmla="*/ 431404 w 1508539"/>
              <a:gd name="connsiteY28" fmla="*/ 5665173 h 6858000"/>
              <a:gd name="connsiteX29" fmla="*/ 465121 w 1508539"/>
              <a:gd name="connsiteY29" fmla="*/ 5563435 h 6858000"/>
              <a:gd name="connsiteX30" fmla="*/ 494626 w 1508539"/>
              <a:gd name="connsiteY30" fmla="*/ 5476393 h 6858000"/>
              <a:gd name="connsiteX31" fmla="*/ 525819 w 1508539"/>
              <a:gd name="connsiteY31" fmla="*/ 5396260 h 6858000"/>
              <a:gd name="connsiteX32" fmla="*/ 541800 w 1508539"/>
              <a:gd name="connsiteY32" fmla="*/ 5330009 h 6858000"/>
              <a:gd name="connsiteX33" fmla="*/ 575293 w 1508539"/>
              <a:gd name="connsiteY33" fmla="*/ 5273739 h 6858000"/>
              <a:gd name="connsiteX34" fmla="*/ 584892 w 1508539"/>
              <a:gd name="connsiteY34" fmla="*/ 5241779 h 6858000"/>
              <a:gd name="connsiteX35" fmla="*/ 596118 w 1508539"/>
              <a:gd name="connsiteY35" fmla="*/ 5225268 h 6858000"/>
              <a:gd name="connsiteX36" fmla="*/ 597138 w 1508539"/>
              <a:gd name="connsiteY36" fmla="*/ 5217684 h 6858000"/>
              <a:gd name="connsiteX37" fmla="*/ 604479 w 1508539"/>
              <a:gd name="connsiteY37" fmla="*/ 5193377 h 6858000"/>
              <a:gd name="connsiteX38" fmla="*/ 607782 w 1508539"/>
              <a:gd name="connsiteY38" fmla="*/ 5179288 h 6858000"/>
              <a:gd name="connsiteX39" fmla="*/ 608766 w 1508539"/>
              <a:gd name="connsiteY39" fmla="*/ 5173621 h 6858000"/>
              <a:gd name="connsiteX40" fmla="*/ 604400 w 1508539"/>
              <a:gd name="connsiteY40" fmla="*/ 5159961 h 6858000"/>
              <a:gd name="connsiteX41" fmla="*/ 611077 w 1508539"/>
              <a:gd name="connsiteY41" fmla="*/ 5144295 h 6858000"/>
              <a:gd name="connsiteX42" fmla="*/ 608010 w 1508539"/>
              <a:gd name="connsiteY42" fmla="*/ 5125185 h 6858000"/>
              <a:gd name="connsiteX43" fmla="*/ 614840 w 1508539"/>
              <a:gd name="connsiteY43" fmla="*/ 5121884 h 6858000"/>
              <a:gd name="connsiteX44" fmla="*/ 621876 w 1508539"/>
              <a:gd name="connsiteY44" fmla="*/ 5067850 h 6858000"/>
              <a:gd name="connsiteX45" fmla="*/ 624607 w 1508539"/>
              <a:gd name="connsiteY45" fmla="*/ 5060861 h 6858000"/>
              <a:gd name="connsiteX46" fmla="*/ 621311 w 1508539"/>
              <a:gd name="connsiteY46" fmla="*/ 5034192 h 6858000"/>
              <a:gd name="connsiteX47" fmla="*/ 622865 w 1508539"/>
              <a:gd name="connsiteY47" fmla="*/ 4993030 h 6858000"/>
              <a:gd name="connsiteX48" fmla="*/ 629774 w 1508539"/>
              <a:gd name="connsiteY48" fmla="*/ 4946844 h 6858000"/>
              <a:gd name="connsiteX49" fmla="*/ 625630 w 1508539"/>
              <a:gd name="connsiteY49" fmla="*/ 4932692 h 6858000"/>
              <a:gd name="connsiteX50" fmla="*/ 641033 w 1508539"/>
              <a:gd name="connsiteY50" fmla="*/ 4858827 h 6858000"/>
              <a:gd name="connsiteX51" fmla="*/ 646936 w 1508539"/>
              <a:gd name="connsiteY51" fmla="*/ 4821170 h 6858000"/>
              <a:gd name="connsiteX52" fmla="*/ 651669 w 1508539"/>
              <a:gd name="connsiteY52" fmla="*/ 4780965 h 6858000"/>
              <a:gd name="connsiteX53" fmla="*/ 652962 w 1508539"/>
              <a:gd name="connsiteY53" fmla="*/ 4750867 h 6858000"/>
              <a:gd name="connsiteX54" fmla="*/ 650769 w 1508539"/>
              <a:gd name="connsiteY54" fmla="*/ 4690749 h 6858000"/>
              <a:gd name="connsiteX55" fmla="*/ 646249 w 1508539"/>
              <a:gd name="connsiteY55" fmla="*/ 4584173 h 6858000"/>
              <a:gd name="connsiteX56" fmla="*/ 641332 w 1508539"/>
              <a:gd name="connsiteY56" fmla="*/ 4444346 h 6858000"/>
              <a:gd name="connsiteX57" fmla="*/ 637897 w 1508539"/>
              <a:gd name="connsiteY57" fmla="*/ 4375228 h 6858000"/>
              <a:gd name="connsiteX58" fmla="*/ 618550 w 1508539"/>
              <a:gd name="connsiteY58" fmla="*/ 4214165 h 6858000"/>
              <a:gd name="connsiteX59" fmla="*/ 622623 w 1508539"/>
              <a:gd name="connsiteY59" fmla="*/ 4090296 h 6858000"/>
              <a:gd name="connsiteX60" fmla="*/ 607879 w 1508539"/>
              <a:gd name="connsiteY60" fmla="*/ 4033999 h 6858000"/>
              <a:gd name="connsiteX61" fmla="*/ 609028 w 1508539"/>
              <a:gd name="connsiteY61" fmla="*/ 4031933 h 6858000"/>
              <a:gd name="connsiteX62" fmla="*/ 607604 w 1508539"/>
              <a:gd name="connsiteY62" fmla="*/ 4013953 h 6858000"/>
              <a:gd name="connsiteX63" fmla="*/ 593899 w 1508539"/>
              <a:gd name="connsiteY63" fmla="*/ 3974753 h 6858000"/>
              <a:gd name="connsiteX64" fmla="*/ 595497 w 1508539"/>
              <a:gd name="connsiteY64" fmla="*/ 3969950 h 6858000"/>
              <a:gd name="connsiteX65" fmla="*/ 588919 w 1508539"/>
              <a:gd name="connsiteY65" fmla="*/ 3933779 h 6858000"/>
              <a:gd name="connsiteX66" fmla="*/ 590250 w 1508539"/>
              <a:gd name="connsiteY66" fmla="*/ 3933093 h 6858000"/>
              <a:gd name="connsiteX67" fmla="*/ 594604 w 1508539"/>
              <a:gd name="connsiteY67" fmla="*/ 3922082 h 6858000"/>
              <a:gd name="connsiteX68" fmla="*/ 599682 w 1508539"/>
              <a:gd name="connsiteY68" fmla="*/ 3901461 h 6858000"/>
              <a:gd name="connsiteX69" fmla="*/ 622276 w 1508539"/>
              <a:gd name="connsiteY69" fmla="*/ 3813873 h 6858000"/>
              <a:gd name="connsiteX70" fmla="*/ 621701 w 1508539"/>
              <a:gd name="connsiteY70" fmla="*/ 3806161 h 6858000"/>
              <a:gd name="connsiteX71" fmla="*/ 622008 w 1508539"/>
              <a:gd name="connsiteY71" fmla="*/ 3805957 h 6858000"/>
              <a:gd name="connsiteX72" fmla="*/ 622035 w 1508539"/>
              <a:gd name="connsiteY72" fmla="*/ 3797724 h 6858000"/>
              <a:gd name="connsiteX73" fmla="*/ 620650 w 1508539"/>
              <a:gd name="connsiteY73" fmla="*/ 3792098 h 6858000"/>
              <a:gd name="connsiteX74" fmla="*/ 619534 w 1508539"/>
              <a:gd name="connsiteY74" fmla="*/ 3777135 h 6858000"/>
              <a:gd name="connsiteX75" fmla="*/ 621267 w 1508539"/>
              <a:gd name="connsiteY75" fmla="*/ 3771656 h 6858000"/>
              <a:gd name="connsiteX76" fmla="*/ 625010 w 1508539"/>
              <a:gd name="connsiteY76" fmla="*/ 3769007 h 6858000"/>
              <a:gd name="connsiteX77" fmla="*/ 624476 w 1508539"/>
              <a:gd name="connsiteY77" fmla="*/ 3767709 h 6858000"/>
              <a:gd name="connsiteX78" fmla="*/ 633172 w 1508539"/>
              <a:gd name="connsiteY78" fmla="*/ 3738082 h 6858000"/>
              <a:gd name="connsiteX79" fmla="*/ 640518 w 1508539"/>
              <a:gd name="connsiteY79" fmla="*/ 3673397 h 6858000"/>
              <a:gd name="connsiteX80" fmla="*/ 639814 w 1508539"/>
              <a:gd name="connsiteY80" fmla="*/ 3637109 h 6858000"/>
              <a:gd name="connsiteX81" fmla="*/ 643257 w 1508539"/>
              <a:gd name="connsiteY81" fmla="*/ 3536883 h 6858000"/>
              <a:gd name="connsiteX82" fmla="*/ 650795 w 1508539"/>
              <a:gd name="connsiteY82" fmla="*/ 3435652 h 6858000"/>
              <a:gd name="connsiteX83" fmla="*/ 652466 w 1508539"/>
              <a:gd name="connsiteY83" fmla="*/ 3307769 h 6858000"/>
              <a:gd name="connsiteX84" fmla="*/ 670029 w 1508539"/>
              <a:gd name="connsiteY84" fmla="*/ 3250522 h 6858000"/>
              <a:gd name="connsiteX85" fmla="*/ 670454 w 1508539"/>
              <a:gd name="connsiteY85" fmla="*/ 3229163 h 6858000"/>
              <a:gd name="connsiteX86" fmla="*/ 672277 w 1508539"/>
              <a:gd name="connsiteY86" fmla="*/ 3217217 h 6858000"/>
              <a:gd name="connsiteX87" fmla="*/ 659112 w 1508539"/>
              <a:gd name="connsiteY87" fmla="*/ 3183755 h 6858000"/>
              <a:gd name="connsiteX88" fmla="*/ 659613 w 1508539"/>
              <a:gd name="connsiteY88" fmla="*/ 3178642 h 6858000"/>
              <a:gd name="connsiteX89" fmla="*/ 647213 w 1508539"/>
              <a:gd name="connsiteY89" fmla="*/ 3158586 h 6858000"/>
              <a:gd name="connsiteX90" fmla="*/ 632398 w 1508539"/>
              <a:gd name="connsiteY90" fmla="*/ 3129034 h 6858000"/>
              <a:gd name="connsiteX91" fmla="*/ 633063 w 1508539"/>
              <a:gd name="connsiteY91" fmla="*/ 3126682 h 6858000"/>
              <a:gd name="connsiteX92" fmla="*/ 623931 w 1508539"/>
              <a:gd name="connsiteY92" fmla="*/ 3114519 h 6858000"/>
              <a:gd name="connsiteX93" fmla="*/ 610540 w 1508539"/>
              <a:gd name="connsiteY93" fmla="*/ 3106272 h 6858000"/>
              <a:gd name="connsiteX94" fmla="*/ 583270 w 1508539"/>
              <a:gd name="connsiteY94" fmla="*/ 2958185 h 6858000"/>
              <a:gd name="connsiteX95" fmla="*/ 525884 w 1508539"/>
              <a:gd name="connsiteY95" fmla="*/ 2762989 h 6858000"/>
              <a:gd name="connsiteX96" fmla="*/ 474802 w 1508539"/>
              <a:gd name="connsiteY96" fmla="*/ 2554718 h 6858000"/>
              <a:gd name="connsiteX97" fmla="*/ 454896 w 1508539"/>
              <a:gd name="connsiteY97" fmla="*/ 2485734 h 6858000"/>
              <a:gd name="connsiteX98" fmla="*/ 445619 w 1508539"/>
              <a:gd name="connsiteY98" fmla="*/ 2447068 h 6858000"/>
              <a:gd name="connsiteX99" fmla="*/ 432580 w 1508539"/>
              <a:gd name="connsiteY99" fmla="*/ 2425819 h 6858000"/>
              <a:gd name="connsiteX100" fmla="*/ 438579 w 1508539"/>
              <a:gd name="connsiteY100" fmla="*/ 2402874 h 6858000"/>
              <a:gd name="connsiteX101" fmla="*/ 441191 w 1508539"/>
              <a:gd name="connsiteY101" fmla="*/ 2381443 h 6858000"/>
              <a:gd name="connsiteX102" fmla="*/ 417520 w 1508539"/>
              <a:gd name="connsiteY102" fmla="*/ 2261920 h 6858000"/>
              <a:gd name="connsiteX103" fmla="*/ 407407 w 1508539"/>
              <a:gd name="connsiteY103" fmla="*/ 2195378 h 6858000"/>
              <a:gd name="connsiteX104" fmla="*/ 391624 w 1508539"/>
              <a:gd name="connsiteY104" fmla="*/ 2155135 h 6858000"/>
              <a:gd name="connsiteX105" fmla="*/ 389082 w 1508539"/>
              <a:gd name="connsiteY105" fmla="*/ 2118008 h 6858000"/>
              <a:gd name="connsiteX106" fmla="*/ 390075 w 1508539"/>
              <a:gd name="connsiteY106" fmla="*/ 2050531 h 6858000"/>
              <a:gd name="connsiteX107" fmla="*/ 381881 w 1508539"/>
              <a:gd name="connsiteY107" fmla="*/ 1963269 h 6858000"/>
              <a:gd name="connsiteX108" fmla="*/ 363059 w 1508539"/>
              <a:gd name="connsiteY108" fmla="*/ 1906352 h 6858000"/>
              <a:gd name="connsiteX109" fmla="*/ 339616 w 1508539"/>
              <a:gd name="connsiteY109" fmla="*/ 1861531 h 6858000"/>
              <a:gd name="connsiteX110" fmla="*/ 293415 w 1508539"/>
              <a:gd name="connsiteY110" fmla="*/ 1732919 h 6858000"/>
              <a:gd name="connsiteX111" fmla="*/ 265726 w 1508539"/>
              <a:gd name="connsiteY111" fmla="*/ 1663540 h 6858000"/>
              <a:gd name="connsiteX112" fmla="*/ 264852 w 1508539"/>
              <a:gd name="connsiteY112" fmla="*/ 1615777 h 6858000"/>
              <a:gd name="connsiteX113" fmla="*/ 245647 w 1508539"/>
              <a:gd name="connsiteY113" fmla="*/ 1563678 h 6858000"/>
              <a:gd name="connsiteX114" fmla="*/ 258727 w 1508539"/>
              <a:gd name="connsiteY114" fmla="*/ 1519474 h 6858000"/>
              <a:gd name="connsiteX115" fmla="*/ 251469 w 1508539"/>
              <a:gd name="connsiteY115" fmla="*/ 1477995 h 6858000"/>
              <a:gd name="connsiteX116" fmla="*/ 237554 w 1508539"/>
              <a:gd name="connsiteY116" fmla="*/ 1373769 h 6858000"/>
              <a:gd name="connsiteX117" fmla="*/ 245861 w 1508539"/>
              <a:gd name="connsiteY117" fmla="*/ 1307086 h 6858000"/>
              <a:gd name="connsiteX118" fmla="*/ 247049 w 1508539"/>
              <a:gd name="connsiteY118" fmla="*/ 1189033 h 6858000"/>
              <a:gd name="connsiteX119" fmla="*/ 251734 w 1508539"/>
              <a:gd name="connsiteY119" fmla="*/ 1168288 h 6858000"/>
              <a:gd name="connsiteX120" fmla="*/ 244016 w 1508539"/>
              <a:gd name="connsiteY120" fmla="*/ 1142577 h 6858000"/>
              <a:gd name="connsiteX121" fmla="*/ 233322 w 1508539"/>
              <a:gd name="connsiteY121" fmla="*/ 1088484 h 6858000"/>
              <a:gd name="connsiteX122" fmla="*/ 222058 w 1508539"/>
              <a:gd name="connsiteY122" fmla="*/ 1016103 h 6858000"/>
              <a:gd name="connsiteX123" fmla="*/ 223514 w 1508539"/>
              <a:gd name="connsiteY123" fmla="*/ 932283 h 6858000"/>
              <a:gd name="connsiteX124" fmla="*/ 225750 w 1508539"/>
              <a:gd name="connsiteY124" fmla="*/ 915925 h 6858000"/>
              <a:gd name="connsiteX125" fmla="*/ 218379 w 1508539"/>
              <a:gd name="connsiteY125" fmla="*/ 896999 h 6858000"/>
              <a:gd name="connsiteX126" fmla="*/ 187787 w 1508539"/>
              <a:gd name="connsiteY126" fmla="*/ 821517 h 6858000"/>
              <a:gd name="connsiteX127" fmla="*/ 166737 w 1508539"/>
              <a:gd name="connsiteY127" fmla="*/ 751353 h 6858000"/>
              <a:gd name="connsiteX128" fmla="*/ 166295 w 1508539"/>
              <a:gd name="connsiteY128" fmla="*/ 721230 h 6858000"/>
              <a:gd name="connsiteX129" fmla="*/ 151966 w 1508539"/>
              <a:gd name="connsiteY129" fmla="*/ 681659 h 6858000"/>
              <a:gd name="connsiteX130" fmla="*/ 137385 w 1508539"/>
              <a:gd name="connsiteY130" fmla="*/ 635218 h 6858000"/>
              <a:gd name="connsiteX131" fmla="*/ 142396 w 1508539"/>
              <a:gd name="connsiteY131" fmla="*/ 613763 h 6858000"/>
              <a:gd name="connsiteX132" fmla="*/ 128338 w 1508539"/>
              <a:gd name="connsiteY132" fmla="*/ 598582 h 6858000"/>
              <a:gd name="connsiteX133" fmla="*/ 128019 w 1508539"/>
              <a:gd name="connsiteY133" fmla="*/ 576846 h 6858000"/>
              <a:gd name="connsiteX134" fmla="*/ 107645 w 1508539"/>
              <a:gd name="connsiteY134" fmla="*/ 530055 h 6858000"/>
              <a:gd name="connsiteX135" fmla="*/ 106893 w 1508539"/>
              <a:gd name="connsiteY135" fmla="*/ 465389 h 6858000"/>
              <a:gd name="connsiteX136" fmla="*/ 89816 w 1508539"/>
              <a:gd name="connsiteY136" fmla="*/ 424699 h 6858000"/>
              <a:gd name="connsiteX137" fmla="*/ 90191 w 1508539"/>
              <a:gd name="connsiteY137" fmla="*/ 404917 h 6858000"/>
              <a:gd name="connsiteX138" fmla="*/ 70148 w 1508539"/>
              <a:gd name="connsiteY138" fmla="*/ 367211 h 6858000"/>
              <a:gd name="connsiteX139" fmla="*/ 36452 w 1508539"/>
              <a:gd name="connsiteY139" fmla="*/ 268519 h 6858000"/>
              <a:gd name="connsiteX140" fmla="*/ 23935 w 1508539"/>
              <a:gd name="connsiteY140" fmla="*/ 160886 h 6858000"/>
              <a:gd name="connsiteX141" fmla="*/ 19312 w 1508539"/>
              <a:gd name="connsiteY141" fmla="*/ 47336 h 6858000"/>
              <a:gd name="connsiteX142" fmla="*/ 0 w 1508539"/>
              <a:gd name="connsiteY142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64248 w 1508539"/>
              <a:gd name="connsiteY7" fmla="*/ 6574442 h 6858000"/>
              <a:gd name="connsiteX8" fmla="*/ 164588 w 1508539"/>
              <a:gd name="connsiteY8" fmla="*/ 6568530 h 6858000"/>
              <a:gd name="connsiteX9" fmla="*/ 166997 w 1508539"/>
              <a:gd name="connsiteY9" fmla="*/ 6560674 h 6858000"/>
              <a:gd name="connsiteX10" fmla="*/ 167342 w 1508539"/>
              <a:gd name="connsiteY10" fmla="*/ 6560598 h 6858000"/>
              <a:gd name="connsiteX11" fmla="*/ 201349 w 1508539"/>
              <a:gd name="connsiteY11" fmla="*/ 6530567 h 6858000"/>
              <a:gd name="connsiteX12" fmla="*/ 215389 w 1508539"/>
              <a:gd name="connsiteY12" fmla="*/ 6478062 h 6858000"/>
              <a:gd name="connsiteX13" fmla="*/ 226078 w 1508539"/>
              <a:gd name="connsiteY13" fmla="*/ 6460325 h 6858000"/>
              <a:gd name="connsiteX14" fmla="*/ 233311 w 1508539"/>
              <a:gd name="connsiteY14" fmla="*/ 6451488 h 6858000"/>
              <a:gd name="connsiteX15" fmla="*/ 234746 w 1508539"/>
              <a:gd name="connsiteY15" fmla="*/ 6451348 h 6858000"/>
              <a:gd name="connsiteX16" fmla="*/ 239104 w 1508539"/>
              <a:gd name="connsiteY16" fmla="*/ 6414240 h 6858000"/>
              <a:gd name="connsiteX17" fmla="*/ 241880 w 1508539"/>
              <a:gd name="connsiteY17" fmla="*/ 6384857 h 6858000"/>
              <a:gd name="connsiteX18" fmla="*/ 240591 w 1508539"/>
              <a:gd name="connsiteY18" fmla="*/ 6367510 h 6858000"/>
              <a:gd name="connsiteX19" fmla="*/ 244471 w 1508539"/>
              <a:gd name="connsiteY19" fmla="*/ 6349778 h 6858000"/>
              <a:gd name="connsiteX20" fmla="*/ 246136 w 1508539"/>
              <a:gd name="connsiteY20" fmla="*/ 6348250 h 6858000"/>
              <a:gd name="connsiteX21" fmla="*/ 262170 w 1508539"/>
              <a:gd name="connsiteY21" fmla="*/ 6281972 h 6858000"/>
              <a:gd name="connsiteX22" fmla="*/ 290557 w 1508539"/>
              <a:gd name="connsiteY22" fmla="*/ 6153037 h 6858000"/>
              <a:gd name="connsiteX23" fmla="*/ 314428 w 1508539"/>
              <a:gd name="connsiteY23" fmla="*/ 6113913 h 6858000"/>
              <a:gd name="connsiteX24" fmla="*/ 318721 w 1508539"/>
              <a:gd name="connsiteY24" fmla="*/ 6028119 h 6858000"/>
              <a:gd name="connsiteX25" fmla="*/ 363126 w 1508539"/>
              <a:gd name="connsiteY25" fmla="*/ 5934687 h 6858000"/>
              <a:gd name="connsiteX26" fmla="*/ 408411 w 1508539"/>
              <a:gd name="connsiteY26" fmla="*/ 5704905 h 6858000"/>
              <a:gd name="connsiteX27" fmla="*/ 431404 w 1508539"/>
              <a:gd name="connsiteY27" fmla="*/ 5665173 h 6858000"/>
              <a:gd name="connsiteX28" fmla="*/ 465121 w 1508539"/>
              <a:gd name="connsiteY28" fmla="*/ 5563435 h 6858000"/>
              <a:gd name="connsiteX29" fmla="*/ 494626 w 1508539"/>
              <a:gd name="connsiteY29" fmla="*/ 5476393 h 6858000"/>
              <a:gd name="connsiteX30" fmla="*/ 525819 w 1508539"/>
              <a:gd name="connsiteY30" fmla="*/ 5396260 h 6858000"/>
              <a:gd name="connsiteX31" fmla="*/ 541800 w 1508539"/>
              <a:gd name="connsiteY31" fmla="*/ 5330009 h 6858000"/>
              <a:gd name="connsiteX32" fmla="*/ 575293 w 1508539"/>
              <a:gd name="connsiteY32" fmla="*/ 5273739 h 6858000"/>
              <a:gd name="connsiteX33" fmla="*/ 584892 w 1508539"/>
              <a:gd name="connsiteY33" fmla="*/ 5241779 h 6858000"/>
              <a:gd name="connsiteX34" fmla="*/ 596118 w 1508539"/>
              <a:gd name="connsiteY34" fmla="*/ 5225268 h 6858000"/>
              <a:gd name="connsiteX35" fmla="*/ 597138 w 1508539"/>
              <a:gd name="connsiteY35" fmla="*/ 5217684 h 6858000"/>
              <a:gd name="connsiteX36" fmla="*/ 604479 w 1508539"/>
              <a:gd name="connsiteY36" fmla="*/ 5193377 h 6858000"/>
              <a:gd name="connsiteX37" fmla="*/ 607782 w 1508539"/>
              <a:gd name="connsiteY37" fmla="*/ 5179288 h 6858000"/>
              <a:gd name="connsiteX38" fmla="*/ 608766 w 1508539"/>
              <a:gd name="connsiteY38" fmla="*/ 5173621 h 6858000"/>
              <a:gd name="connsiteX39" fmla="*/ 604400 w 1508539"/>
              <a:gd name="connsiteY39" fmla="*/ 5159961 h 6858000"/>
              <a:gd name="connsiteX40" fmla="*/ 611077 w 1508539"/>
              <a:gd name="connsiteY40" fmla="*/ 5144295 h 6858000"/>
              <a:gd name="connsiteX41" fmla="*/ 608010 w 1508539"/>
              <a:gd name="connsiteY41" fmla="*/ 5125185 h 6858000"/>
              <a:gd name="connsiteX42" fmla="*/ 614840 w 1508539"/>
              <a:gd name="connsiteY42" fmla="*/ 5121884 h 6858000"/>
              <a:gd name="connsiteX43" fmla="*/ 621876 w 1508539"/>
              <a:gd name="connsiteY43" fmla="*/ 5067850 h 6858000"/>
              <a:gd name="connsiteX44" fmla="*/ 624607 w 1508539"/>
              <a:gd name="connsiteY44" fmla="*/ 5060861 h 6858000"/>
              <a:gd name="connsiteX45" fmla="*/ 621311 w 1508539"/>
              <a:gd name="connsiteY45" fmla="*/ 5034192 h 6858000"/>
              <a:gd name="connsiteX46" fmla="*/ 622865 w 1508539"/>
              <a:gd name="connsiteY46" fmla="*/ 4993030 h 6858000"/>
              <a:gd name="connsiteX47" fmla="*/ 629774 w 1508539"/>
              <a:gd name="connsiteY47" fmla="*/ 4946844 h 6858000"/>
              <a:gd name="connsiteX48" fmla="*/ 625630 w 1508539"/>
              <a:gd name="connsiteY48" fmla="*/ 4932692 h 6858000"/>
              <a:gd name="connsiteX49" fmla="*/ 641033 w 1508539"/>
              <a:gd name="connsiteY49" fmla="*/ 4858827 h 6858000"/>
              <a:gd name="connsiteX50" fmla="*/ 646936 w 1508539"/>
              <a:gd name="connsiteY50" fmla="*/ 4821170 h 6858000"/>
              <a:gd name="connsiteX51" fmla="*/ 651669 w 1508539"/>
              <a:gd name="connsiteY51" fmla="*/ 4780965 h 6858000"/>
              <a:gd name="connsiteX52" fmla="*/ 652962 w 1508539"/>
              <a:gd name="connsiteY52" fmla="*/ 4750867 h 6858000"/>
              <a:gd name="connsiteX53" fmla="*/ 650769 w 1508539"/>
              <a:gd name="connsiteY53" fmla="*/ 4690749 h 6858000"/>
              <a:gd name="connsiteX54" fmla="*/ 646249 w 1508539"/>
              <a:gd name="connsiteY54" fmla="*/ 4584173 h 6858000"/>
              <a:gd name="connsiteX55" fmla="*/ 641332 w 1508539"/>
              <a:gd name="connsiteY55" fmla="*/ 4444346 h 6858000"/>
              <a:gd name="connsiteX56" fmla="*/ 637897 w 1508539"/>
              <a:gd name="connsiteY56" fmla="*/ 4375228 h 6858000"/>
              <a:gd name="connsiteX57" fmla="*/ 618550 w 1508539"/>
              <a:gd name="connsiteY57" fmla="*/ 4214165 h 6858000"/>
              <a:gd name="connsiteX58" fmla="*/ 622623 w 1508539"/>
              <a:gd name="connsiteY58" fmla="*/ 4090296 h 6858000"/>
              <a:gd name="connsiteX59" fmla="*/ 607879 w 1508539"/>
              <a:gd name="connsiteY59" fmla="*/ 4033999 h 6858000"/>
              <a:gd name="connsiteX60" fmla="*/ 609028 w 1508539"/>
              <a:gd name="connsiteY60" fmla="*/ 4031933 h 6858000"/>
              <a:gd name="connsiteX61" fmla="*/ 607604 w 1508539"/>
              <a:gd name="connsiteY61" fmla="*/ 4013953 h 6858000"/>
              <a:gd name="connsiteX62" fmla="*/ 593899 w 1508539"/>
              <a:gd name="connsiteY62" fmla="*/ 3974753 h 6858000"/>
              <a:gd name="connsiteX63" fmla="*/ 595497 w 1508539"/>
              <a:gd name="connsiteY63" fmla="*/ 3969950 h 6858000"/>
              <a:gd name="connsiteX64" fmla="*/ 588919 w 1508539"/>
              <a:gd name="connsiteY64" fmla="*/ 3933779 h 6858000"/>
              <a:gd name="connsiteX65" fmla="*/ 590250 w 1508539"/>
              <a:gd name="connsiteY65" fmla="*/ 3933093 h 6858000"/>
              <a:gd name="connsiteX66" fmla="*/ 594604 w 1508539"/>
              <a:gd name="connsiteY66" fmla="*/ 3922082 h 6858000"/>
              <a:gd name="connsiteX67" fmla="*/ 599682 w 1508539"/>
              <a:gd name="connsiteY67" fmla="*/ 3901461 h 6858000"/>
              <a:gd name="connsiteX68" fmla="*/ 622276 w 1508539"/>
              <a:gd name="connsiteY68" fmla="*/ 3813873 h 6858000"/>
              <a:gd name="connsiteX69" fmla="*/ 621701 w 1508539"/>
              <a:gd name="connsiteY69" fmla="*/ 3806161 h 6858000"/>
              <a:gd name="connsiteX70" fmla="*/ 622008 w 1508539"/>
              <a:gd name="connsiteY70" fmla="*/ 3805957 h 6858000"/>
              <a:gd name="connsiteX71" fmla="*/ 622035 w 1508539"/>
              <a:gd name="connsiteY71" fmla="*/ 3797724 h 6858000"/>
              <a:gd name="connsiteX72" fmla="*/ 620650 w 1508539"/>
              <a:gd name="connsiteY72" fmla="*/ 3792098 h 6858000"/>
              <a:gd name="connsiteX73" fmla="*/ 619534 w 1508539"/>
              <a:gd name="connsiteY73" fmla="*/ 3777135 h 6858000"/>
              <a:gd name="connsiteX74" fmla="*/ 621267 w 1508539"/>
              <a:gd name="connsiteY74" fmla="*/ 3771656 h 6858000"/>
              <a:gd name="connsiteX75" fmla="*/ 625010 w 1508539"/>
              <a:gd name="connsiteY75" fmla="*/ 3769007 h 6858000"/>
              <a:gd name="connsiteX76" fmla="*/ 624476 w 1508539"/>
              <a:gd name="connsiteY76" fmla="*/ 3767709 h 6858000"/>
              <a:gd name="connsiteX77" fmla="*/ 633172 w 1508539"/>
              <a:gd name="connsiteY77" fmla="*/ 3738082 h 6858000"/>
              <a:gd name="connsiteX78" fmla="*/ 640518 w 1508539"/>
              <a:gd name="connsiteY78" fmla="*/ 3673397 h 6858000"/>
              <a:gd name="connsiteX79" fmla="*/ 639814 w 1508539"/>
              <a:gd name="connsiteY79" fmla="*/ 3637109 h 6858000"/>
              <a:gd name="connsiteX80" fmla="*/ 643257 w 1508539"/>
              <a:gd name="connsiteY80" fmla="*/ 3536883 h 6858000"/>
              <a:gd name="connsiteX81" fmla="*/ 650795 w 1508539"/>
              <a:gd name="connsiteY81" fmla="*/ 3435652 h 6858000"/>
              <a:gd name="connsiteX82" fmla="*/ 652466 w 1508539"/>
              <a:gd name="connsiteY82" fmla="*/ 3307769 h 6858000"/>
              <a:gd name="connsiteX83" fmla="*/ 670029 w 1508539"/>
              <a:gd name="connsiteY83" fmla="*/ 3250522 h 6858000"/>
              <a:gd name="connsiteX84" fmla="*/ 670454 w 1508539"/>
              <a:gd name="connsiteY84" fmla="*/ 3229163 h 6858000"/>
              <a:gd name="connsiteX85" fmla="*/ 672277 w 1508539"/>
              <a:gd name="connsiteY85" fmla="*/ 3217217 h 6858000"/>
              <a:gd name="connsiteX86" fmla="*/ 659112 w 1508539"/>
              <a:gd name="connsiteY86" fmla="*/ 3183755 h 6858000"/>
              <a:gd name="connsiteX87" fmla="*/ 659613 w 1508539"/>
              <a:gd name="connsiteY87" fmla="*/ 3178642 h 6858000"/>
              <a:gd name="connsiteX88" fmla="*/ 647213 w 1508539"/>
              <a:gd name="connsiteY88" fmla="*/ 3158586 h 6858000"/>
              <a:gd name="connsiteX89" fmla="*/ 632398 w 1508539"/>
              <a:gd name="connsiteY89" fmla="*/ 3129034 h 6858000"/>
              <a:gd name="connsiteX90" fmla="*/ 633063 w 1508539"/>
              <a:gd name="connsiteY90" fmla="*/ 3126682 h 6858000"/>
              <a:gd name="connsiteX91" fmla="*/ 623931 w 1508539"/>
              <a:gd name="connsiteY91" fmla="*/ 3114519 h 6858000"/>
              <a:gd name="connsiteX92" fmla="*/ 610540 w 1508539"/>
              <a:gd name="connsiteY92" fmla="*/ 3106272 h 6858000"/>
              <a:gd name="connsiteX93" fmla="*/ 583270 w 1508539"/>
              <a:gd name="connsiteY93" fmla="*/ 2958185 h 6858000"/>
              <a:gd name="connsiteX94" fmla="*/ 525884 w 1508539"/>
              <a:gd name="connsiteY94" fmla="*/ 2762989 h 6858000"/>
              <a:gd name="connsiteX95" fmla="*/ 474802 w 1508539"/>
              <a:gd name="connsiteY95" fmla="*/ 2554718 h 6858000"/>
              <a:gd name="connsiteX96" fmla="*/ 454896 w 1508539"/>
              <a:gd name="connsiteY96" fmla="*/ 2485734 h 6858000"/>
              <a:gd name="connsiteX97" fmla="*/ 445619 w 1508539"/>
              <a:gd name="connsiteY97" fmla="*/ 2447068 h 6858000"/>
              <a:gd name="connsiteX98" fmla="*/ 432580 w 1508539"/>
              <a:gd name="connsiteY98" fmla="*/ 2425819 h 6858000"/>
              <a:gd name="connsiteX99" fmla="*/ 438579 w 1508539"/>
              <a:gd name="connsiteY99" fmla="*/ 2402874 h 6858000"/>
              <a:gd name="connsiteX100" fmla="*/ 441191 w 1508539"/>
              <a:gd name="connsiteY100" fmla="*/ 2381443 h 6858000"/>
              <a:gd name="connsiteX101" fmla="*/ 417520 w 1508539"/>
              <a:gd name="connsiteY101" fmla="*/ 2261920 h 6858000"/>
              <a:gd name="connsiteX102" fmla="*/ 407407 w 1508539"/>
              <a:gd name="connsiteY102" fmla="*/ 2195378 h 6858000"/>
              <a:gd name="connsiteX103" fmla="*/ 391624 w 1508539"/>
              <a:gd name="connsiteY103" fmla="*/ 2155135 h 6858000"/>
              <a:gd name="connsiteX104" fmla="*/ 389082 w 1508539"/>
              <a:gd name="connsiteY104" fmla="*/ 2118008 h 6858000"/>
              <a:gd name="connsiteX105" fmla="*/ 390075 w 1508539"/>
              <a:gd name="connsiteY105" fmla="*/ 2050531 h 6858000"/>
              <a:gd name="connsiteX106" fmla="*/ 381881 w 1508539"/>
              <a:gd name="connsiteY106" fmla="*/ 1963269 h 6858000"/>
              <a:gd name="connsiteX107" fmla="*/ 363059 w 1508539"/>
              <a:gd name="connsiteY107" fmla="*/ 1906352 h 6858000"/>
              <a:gd name="connsiteX108" fmla="*/ 339616 w 1508539"/>
              <a:gd name="connsiteY108" fmla="*/ 1861531 h 6858000"/>
              <a:gd name="connsiteX109" fmla="*/ 293415 w 1508539"/>
              <a:gd name="connsiteY109" fmla="*/ 1732919 h 6858000"/>
              <a:gd name="connsiteX110" fmla="*/ 265726 w 1508539"/>
              <a:gd name="connsiteY110" fmla="*/ 1663540 h 6858000"/>
              <a:gd name="connsiteX111" fmla="*/ 264852 w 1508539"/>
              <a:gd name="connsiteY111" fmla="*/ 1615777 h 6858000"/>
              <a:gd name="connsiteX112" fmla="*/ 245647 w 1508539"/>
              <a:gd name="connsiteY112" fmla="*/ 1563678 h 6858000"/>
              <a:gd name="connsiteX113" fmla="*/ 258727 w 1508539"/>
              <a:gd name="connsiteY113" fmla="*/ 1519474 h 6858000"/>
              <a:gd name="connsiteX114" fmla="*/ 251469 w 1508539"/>
              <a:gd name="connsiteY114" fmla="*/ 1477995 h 6858000"/>
              <a:gd name="connsiteX115" fmla="*/ 237554 w 1508539"/>
              <a:gd name="connsiteY115" fmla="*/ 1373769 h 6858000"/>
              <a:gd name="connsiteX116" fmla="*/ 245861 w 1508539"/>
              <a:gd name="connsiteY116" fmla="*/ 1307086 h 6858000"/>
              <a:gd name="connsiteX117" fmla="*/ 247049 w 1508539"/>
              <a:gd name="connsiteY117" fmla="*/ 1189033 h 6858000"/>
              <a:gd name="connsiteX118" fmla="*/ 251734 w 1508539"/>
              <a:gd name="connsiteY118" fmla="*/ 1168288 h 6858000"/>
              <a:gd name="connsiteX119" fmla="*/ 244016 w 1508539"/>
              <a:gd name="connsiteY119" fmla="*/ 1142577 h 6858000"/>
              <a:gd name="connsiteX120" fmla="*/ 233322 w 1508539"/>
              <a:gd name="connsiteY120" fmla="*/ 1088484 h 6858000"/>
              <a:gd name="connsiteX121" fmla="*/ 222058 w 1508539"/>
              <a:gd name="connsiteY121" fmla="*/ 1016103 h 6858000"/>
              <a:gd name="connsiteX122" fmla="*/ 223514 w 1508539"/>
              <a:gd name="connsiteY122" fmla="*/ 932283 h 6858000"/>
              <a:gd name="connsiteX123" fmla="*/ 225750 w 1508539"/>
              <a:gd name="connsiteY123" fmla="*/ 915925 h 6858000"/>
              <a:gd name="connsiteX124" fmla="*/ 218379 w 1508539"/>
              <a:gd name="connsiteY124" fmla="*/ 896999 h 6858000"/>
              <a:gd name="connsiteX125" fmla="*/ 187787 w 1508539"/>
              <a:gd name="connsiteY125" fmla="*/ 821517 h 6858000"/>
              <a:gd name="connsiteX126" fmla="*/ 166737 w 1508539"/>
              <a:gd name="connsiteY126" fmla="*/ 751353 h 6858000"/>
              <a:gd name="connsiteX127" fmla="*/ 166295 w 1508539"/>
              <a:gd name="connsiteY127" fmla="*/ 721230 h 6858000"/>
              <a:gd name="connsiteX128" fmla="*/ 151966 w 1508539"/>
              <a:gd name="connsiteY128" fmla="*/ 681659 h 6858000"/>
              <a:gd name="connsiteX129" fmla="*/ 137385 w 1508539"/>
              <a:gd name="connsiteY129" fmla="*/ 635218 h 6858000"/>
              <a:gd name="connsiteX130" fmla="*/ 142396 w 1508539"/>
              <a:gd name="connsiteY130" fmla="*/ 613763 h 6858000"/>
              <a:gd name="connsiteX131" fmla="*/ 128338 w 1508539"/>
              <a:gd name="connsiteY131" fmla="*/ 598582 h 6858000"/>
              <a:gd name="connsiteX132" fmla="*/ 128019 w 1508539"/>
              <a:gd name="connsiteY132" fmla="*/ 576846 h 6858000"/>
              <a:gd name="connsiteX133" fmla="*/ 107645 w 1508539"/>
              <a:gd name="connsiteY133" fmla="*/ 530055 h 6858000"/>
              <a:gd name="connsiteX134" fmla="*/ 106893 w 1508539"/>
              <a:gd name="connsiteY134" fmla="*/ 465389 h 6858000"/>
              <a:gd name="connsiteX135" fmla="*/ 89816 w 1508539"/>
              <a:gd name="connsiteY135" fmla="*/ 424699 h 6858000"/>
              <a:gd name="connsiteX136" fmla="*/ 90191 w 1508539"/>
              <a:gd name="connsiteY136" fmla="*/ 404917 h 6858000"/>
              <a:gd name="connsiteX137" fmla="*/ 70148 w 1508539"/>
              <a:gd name="connsiteY137" fmla="*/ 367211 h 6858000"/>
              <a:gd name="connsiteX138" fmla="*/ 36452 w 1508539"/>
              <a:gd name="connsiteY138" fmla="*/ 268519 h 6858000"/>
              <a:gd name="connsiteX139" fmla="*/ 23935 w 1508539"/>
              <a:gd name="connsiteY139" fmla="*/ 160886 h 6858000"/>
              <a:gd name="connsiteX140" fmla="*/ 19312 w 1508539"/>
              <a:gd name="connsiteY140" fmla="*/ 47336 h 6858000"/>
              <a:gd name="connsiteX141" fmla="*/ 0 w 1508539"/>
              <a:gd name="connsiteY141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3411 w 1508539"/>
              <a:gd name="connsiteY6" fmla="*/ 6638036 h 6858000"/>
              <a:gd name="connsiteX7" fmla="*/ 164248 w 1508539"/>
              <a:gd name="connsiteY7" fmla="*/ 6574442 h 6858000"/>
              <a:gd name="connsiteX8" fmla="*/ 164588 w 1508539"/>
              <a:gd name="connsiteY8" fmla="*/ 6568530 h 6858000"/>
              <a:gd name="connsiteX9" fmla="*/ 166997 w 1508539"/>
              <a:gd name="connsiteY9" fmla="*/ 6560674 h 6858000"/>
              <a:gd name="connsiteX10" fmla="*/ 201349 w 1508539"/>
              <a:gd name="connsiteY10" fmla="*/ 6530567 h 6858000"/>
              <a:gd name="connsiteX11" fmla="*/ 215389 w 1508539"/>
              <a:gd name="connsiteY11" fmla="*/ 6478062 h 6858000"/>
              <a:gd name="connsiteX12" fmla="*/ 226078 w 1508539"/>
              <a:gd name="connsiteY12" fmla="*/ 6460325 h 6858000"/>
              <a:gd name="connsiteX13" fmla="*/ 233311 w 1508539"/>
              <a:gd name="connsiteY13" fmla="*/ 6451488 h 6858000"/>
              <a:gd name="connsiteX14" fmla="*/ 234746 w 1508539"/>
              <a:gd name="connsiteY14" fmla="*/ 6451348 h 6858000"/>
              <a:gd name="connsiteX15" fmla="*/ 239104 w 1508539"/>
              <a:gd name="connsiteY15" fmla="*/ 6414240 h 6858000"/>
              <a:gd name="connsiteX16" fmla="*/ 241880 w 1508539"/>
              <a:gd name="connsiteY16" fmla="*/ 6384857 h 6858000"/>
              <a:gd name="connsiteX17" fmla="*/ 240591 w 1508539"/>
              <a:gd name="connsiteY17" fmla="*/ 6367510 h 6858000"/>
              <a:gd name="connsiteX18" fmla="*/ 244471 w 1508539"/>
              <a:gd name="connsiteY18" fmla="*/ 6349778 h 6858000"/>
              <a:gd name="connsiteX19" fmla="*/ 246136 w 1508539"/>
              <a:gd name="connsiteY19" fmla="*/ 6348250 h 6858000"/>
              <a:gd name="connsiteX20" fmla="*/ 262170 w 1508539"/>
              <a:gd name="connsiteY20" fmla="*/ 6281972 h 6858000"/>
              <a:gd name="connsiteX21" fmla="*/ 290557 w 1508539"/>
              <a:gd name="connsiteY21" fmla="*/ 6153037 h 6858000"/>
              <a:gd name="connsiteX22" fmla="*/ 314428 w 1508539"/>
              <a:gd name="connsiteY22" fmla="*/ 6113913 h 6858000"/>
              <a:gd name="connsiteX23" fmla="*/ 318721 w 1508539"/>
              <a:gd name="connsiteY23" fmla="*/ 6028119 h 6858000"/>
              <a:gd name="connsiteX24" fmla="*/ 363126 w 1508539"/>
              <a:gd name="connsiteY24" fmla="*/ 5934687 h 6858000"/>
              <a:gd name="connsiteX25" fmla="*/ 408411 w 1508539"/>
              <a:gd name="connsiteY25" fmla="*/ 5704905 h 6858000"/>
              <a:gd name="connsiteX26" fmla="*/ 431404 w 1508539"/>
              <a:gd name="connsiteY26" fmla="*/ 5665173 h 6858000"/>
              <a:gd name="connsiteX27" fmla="*/ 465121 w 1508539"/>
              <a:gd name="connsiteY27" fmla="*/ 5563435 h 6858000"/>
              <a:gd name="connsiteX28" fmla="*/ 494626 w 1508539"/>
              <a:gd name="connsiteY28" fmla="*/ 5476393 h 6858000"/>
              <a:gd name="connsiteX29" fmla="*/ 525819 w 1508539"/>
              <a:gd name="connsiteY29" fmla="*/ 5396260 h 6858000"/>
              <a:gd name="connsiteX30" fmla="*/ 541800 w 1508539"/>
              <a:gd name="connsiteY30" fmla="*/ 5330009 h 6858000"/>
              <a:gd name="connsiteX31" fmla="*/ 575293 w 1508539"/>
              <a:gd name="connsiteY31" fmla="*/ 5273739 h 6858000"/>
              <a:gd name="connsiteX32" fmla="*/ 584892 w 1508539"/>
              <a:gd name="connsiteY32" fmla="*/ 5241779 h 6858000"/>
              <a:gd name="connsiteX33" fmla="*/ 596118 w 1508539"/>
              <a:gd name="connsiteY33" fmla="*/ 5225268 h 6858000"/>
              <a:gd name="connsiteX34" fmla="*/ 597138 w 1508539"/>
              <a:gd name="connsiteY34" fmla="*/ 5217684 h 6858000"/>
              <a:gd name="connsiteX35" fmla="*/ 604479 w 1508539"/>
              <a:gd name="connsiteY35" fmla="*/ 5193377 h 6858000"/>
              <a:gd name="connsiteX36" fmla="*/ 607782 w 1508539"/>
              <a:gd name="connsiteY36" fmla="*/ 5179288 h 6858000"/>
              <a:gd name="connsiteX37" fmla="*/ 608766 w 1508539"/>
              <a:gd name="connsiteY37" fmla="*/ 5173621 h 6858000"/>
              <a:gd name="connsiteX38" fmla="*/ 604400 w 1508539"/>
              <a:gd name="connsiteY38" fmla="*/ 5159961 h 6858000"/>
              <a:gd name="connsiteX39" fmla="*/ 611077 w 1508539"/>
              <a:gd name="connsiteY39" fmla="*/ 5144295 h 6858000"/>
              <a:gd name="connsiteX40" fmla="*/ 608010 w 1508539"/>
              <a:gd name="connsiteY40" fmla="*/ 5125185 h 6858000"/>
              <a:gd name="connsiteX41" fmla="*/ 614840 w 1508539"/>
              <a:gd name="connsiteY41" fmla="*/ 5121884 h 6858000"/>
              <a:gd name="connsiteX42" fmla="*/ 621876 w 1508539"/>
              <a:gd name="connsiteY42" fmla="*/ 5067850 h 6858000"/>
              <a:gd name="connsiteX43" fmla="*/ 624607 w 1508539"/>
              <a:gd name="connsiteY43" fmla="*/ 5060861 h 6858000"/>
              <a:gd name="connsiteX44" fmla="*/ 621311 w 1508539"/>
              <a:gd name="connsiteY44" fmla="*/ 5034192 h 6858000"/>
              <a:gd name="connsiteX45" fmla="*/ 622865 w 1508539"/>
              <a:gd name="connsiteY45" fmla="*/ 4993030 h 6858000"/>
              <a:gd name="connsiteX46" fmla="*/ 629774 w 1508539"/>
              <a:gd name="connsiteY46" fmla="*/ 4946844 h 6858000"/>
              <a:gd name="connsiteX47" fmla="*/ 625630 w 1508539"/>
              <a:gd name="connsiteY47" fmla="*/ 4932692 h 6858000"/>
              <a:gd name="connsiteX48" fmla="*/ 641033 w 1508539"/>
              <a:gd name="connsiteY48" fmla="*/ 4858827 h 6858000"/>
              <a:gd name="connsiteX49" fmla="*/ 646936 w 1508539"/>
              <a:gd name="connsiteY49" fmla="*/ 4821170 h 6858000"/>
              <a:gd name="connsiteX50" fmla="*/ 651669 w 1508539"/>
              <a:gd name="connsiteY50" fmla="*/ 4780965 h 6858000"/>
              <a:gd name="connsiteX51" fmla="*/ 652962 w 1508539"/>
              <a:gd name="connsiteY51" fmla="*/ 4750867 h 6858000"/>
              <a:gd name="connsiteX52" fmla="*/ 650769 w 1508539"/>
              <a:gd name="connsiteY52" fmla="*/ 4690749 h 6858000"/>
              <a:gd name="connsiteX53" fmla="*/ 646249 w 1508539"/>
              <a:gd name="connsiteY53" fmla="*/ 4584173 h 6858000"/>
              <a:gd name="connsiteX54" fmla="*/ 641332 w 1508539"/>
              <a:gd name="connsiteY54" fmla="*/ 4444346 h 6858000"/>
              <a:gd name="connsiteX55" fmla="*/ 637897 w 1508539"/>
              <a:gd name="connsiteY55" fmla="*/ 4375228 h 6858000"/>
              <a:gd name="connsiteX56" fmla="*/ 618550 w 1508539"/>
              <a:gd name="connsiteY56" fmla="*/ 4214165 h 6858000"/>
              <a:gd name="connsiteX57" fmla="*/ 622623 w 1508539"/>
              <a:gd name="connsiteY57" fmla="*/ 4090296 h 6858000"/>
              <a:gd name="connsiteX58" fmla="*/ 607879 w 1508539"/>
              <a:gd name="connsiteY58" fmla="*/ 4033999 h 6858000"/>
              <a:gd name="connsiteX59" fmla="*/ 609028 w 1508539"/>
              <a:gd name="connsiteY59" fmla="*/ 4031933 h 6858000"/>
              <a:gd name="connsiteX60" fmla="*/ 607604 w 1508539"/>
              <a:gd name="connsiteY60" fmla="*/ 4013953 h 6858000"/>
              <a:gd name="connsiteX61" fmla="*/ 593899 w 1508539"/>
              <a:gd name="connsiteY61" fmla="*/ 3974753 h 6858000"/>
              <a:gd name="connsiteX62" fmla="*/ 595497 w 1508539"/>
              <a:gd name="connsiteY62" fmla="*/ 3969950 h 6858000"/>
              <a:gd name="connsiteX63" fmla="*/ 588919 w 1508539"/>
              <a:gd name="connsiteY63" fmla="*/ 3933779 h 6858000"/>
              <a:gd name="connsiteX64" fmla="*/ 590250 w 1508539"/>
              <a:gd name="connsiteY64" fmla="*/ 3933093 h 6858000"/>
              <a:gd name="connsiteX65" fmla="*/ 594604 w 1508539"/>
              <a:gd name="connsiteY65" fmla="*/ 3922082 h 6858000"/>
              <a:gd name="connsiteX66" fmla="*/ 599682 w 1508539"/>
              <a:gd name="connsiteY66" fmla="*/ 3901461 h 6858000"/>
              <a:gd name="connsiteX67" fmla="*/ 622276 w 1508539"/>
              <a:gd name="connsiteY67" fmla="*/ 3813873 h 6858000"/>
              <a:gd name="connsiteX68" fmla="*/ 621701 w 1508539"/>
              <a:gd name="connsiteY68" fmla="*/ 3806161 h 6858000"/>
              <a:gd name="connsiteX69" fmla="*/ 622008 w 1508539"/>
              <a:gd name="connsiteY69" fmla="*/ 3805957 h 6858000"/>
              <a:gd name="connsiteX70" fmla="*/ 622035 w 1508539"/>
              <a:gd name="connsiteY70" fmla="*/ 3797724 h 6858000"/>
              <a:gd name="connsiteX71" fmla="*/ 620650 w 1508539"/>
              <a:gd name="connsiteY71" fmla="*/ 3792098 h 6858000"/>
              <a:gd name="connsiteX72" fmla="*/ 619534 w 1508539"/>
              <a:gd name="connsiteY72" fmla="*/ 3777135 h 6858000"/>
              <a:gd name="connsiteX73" fmla="*/ 621267 w 1508539"/>
              <a:gd name="connsiteY73" fmla="*/ 3771656 h 6858000"/>
              <a:gd name="connsiteX74" fmla="*/ 625010 w 1508539"/>
              <a:gd name="connsiteY74" fmla="*/ 3769007 h 6858000"/>
              <a:gd name="connsiteX75" fmla="*/ 624476 w 1508539"/>
              <a:gd name="connsiteY75" fmla="*/ 3767709 h 6858000"/>
              <a:gd name="connsiteX76" fmla="*/ 633172 w 1508539"/>
              <a:gd name="connsiteY76" fmla="*/ 3738082 h 6858000"/>
              <a:gd name="connsiteX77" fmla="*/ 640518 w 1508539"/>
              <a:gd name="connsiteY77" fmla="*/ 3673397 h 6858000"/>
              <a:gd name="connsiteX78" fmla="*/ 639814 w 1508539"/>
              <a:gd name="connsiteY78" fmla="*/ 3637109 h 6858000"/>
              <a:gd name="connsiteX79" fmla="*/ 643257 w 1508539"/>
              <a:gd name="connsiteY79" fmla="*/ 3536883 h 6858000"/>
              <a:gd name="connsiteX80" fmla="*/ 650795 w 1508539"/>
              <a:gd name="connsiteY80" fmla="*/ 3435652 h 6858000"/>
              <a:gd name="connsiteX81" fmla="*/ 652466 w 1508539"/>
              <a:gd name="connsiteY81" fmla="*/ 3307769 h 6858000"/>
              <a:gd name="connsiteX82" fmla="*/ 670029 w 1508539"/>
              <a:gd name="connsiteY82" fmla="*/ 3250522 h 6858000"/>
              <a:gd name="connsiteX83" fmla="*/ 670454 w 1508539"/>
              <a:gd name="connsiteY83" fmla="*/ 3229163 h 6858000"/>
              <a:gd name="connsiteX84" fmla="*/ 672277 w 1508539"/>
              <a:gd name="connsiteY84" fmla="*/ 3217217 h 6858000"/>
              <a:gd name="connsiteX85" fmla="*/ 659112 w 1508539"/>
              <a:gd name="connsiteY85" fmla="*/ 3183755 h 6858000"/>
              <a:gd name="connsiteX86" fmla="*/ 659613 w 1508539"/>
              <a:gd name="connsiteY86" fmla="*/ 3178642 h 6858000"/>
              <a:gd name="connsiteX87" fmla="*/ 647213 w 1508539"/>
              <a:gd name="connsiteY87" fmla="*/ 3158586 h 6858000"/>
              <a:gd name="connsiteX88" fmla="*/ 632398 w 1508539"/>
              <a:gd name="connsiteY88" fmla="*/ 3129034 h 6858000"/>
              <a:gd name="connsiteX89" fmla="*/ 633063 w 1508539"/>
              <a:gd name="connsiteY89" fmla="*/ 3126682 h 6858000"/>
              <a:gd name="connsiteX90" fmla="*/ 623931 w 1508539"/>
              <a:gd name="connsiteY90" fmla="*/ 3114519 h 6858000"/>
              <a:gd name="connsiteX91" fmla="*/ 610540 w 1508539"/>
              <a:gd name="connsiteY91" fmla="*/ 3106272 h 6858000"/>
              <a:gd name="connsiteX92" fmla="*/ 583270 w 1508539"/>
              <a:gd name="connsiteY92" fmla="*/ 2958185 h 6858000"/>
              <a:gd name="connsiteX93" fmla="*/ 525884 w 1508539"/>
              <a:gd name="connsiteY93" fmla="*/ 2762989 h 6858000"/>
              <a:gd name="connsiteX94" fmla="*/ 474802 w 1508539"/>
              <a:gd name="connsiteY94" fmla="*/ 2554718 h 6858000"/>
              <a:gd name="connsiteX95" fmla="*/ 454896 w 1508539"/>
              <a:gd name="connsiteY95" fmla="*/ 2485734 h 6858000"/>
              <a:gd name="connsiteX96" fmla="*/ 445619 w 1508539"/>
              <a:gd name="connsiteY96" fmla="*/ 2447068 h 6858000"/>
              <a:gd name="connsiteX97" fmla="*/ 432580 w 1508539"/>
              <a:gd name="connsiteY97" fmla="*/ 2425819 h 6858000"/>
              <a:gd name="connsiteX98" fmla="*/ 438579 w 1508539"/>
              <a:gd name="connsiteY98" fmla="*/ 2402874 h 6858000"/>
              <a:gd name="connsiteX99" fmla="*/ 441191 w 1508539"/>
              <a:gd name="connsiteY99" fmla="*/ 2381443 h 6858000"/>
              <a:gd name="connsiteX100" fmla="*/ 417520 w 1508539"/>
              <a:gd name="connsiteY100" fmla="*/ 2261920 h 6858000"/>
              <a:gd name="connsiteX101" fmla="*/ 407407 w 1508539"/>
              <a:gd name="connsiteY101" fmla="*/ 2195378 h 6858000"/>
              <a:gd name="connsiteX102" fmla="*/ 391624 w 1508539"/>
              <a:gd name="connsiteY102" fmla="*/ 2155135 h 6858000"/>
              <a:gd name="connsiteX103" fmla="*/ 389082 w 1508539"/>
              <a:gd name="connsiteY103" fmla="*/ 2118008 h 6858000"/>
              <a:gd name="connsiteX104" fmla="*/ 390075 w 1508539"/>
              <a:gd name="connsiteY104" fmla="*/ 2050531 h 6858000"/>
              <a:gd name="connsiteX105" fmla="*/ 381881 w 1508539"/>
              <a:gd name="connsiteY105" fmla="*/ 1963269 h 6858000"/>
              <a:gd name="connsiteX106" fmla="*/ 363059 w 1508539"/>
              <a:gd name="connsiteY106" fmla="*/ 1906352 h 6858000"/>
              <a:gd name="connsiteX107" fmla="*/ 339616 w 1508539"/>
              <a:gd name="connsiteY107" fmla="*/ 1861531 h 6858000"/>
              <a:gd name="connsiteX108" fmla="*/ 293415 w 1508539"/>
              <a:gd name="connsiteY108" fmla="*/ 1732919 h 6858000"/>
              <a:gd name="connsiteX109" fmla="*/ 265726 w 1508539"/>
              <a:gd name="connsiteY109" fmla="*/ 1663540 h 6858000"/>
              <a:gd name="connsiteX110" fmla="*/ 264852 w 1508539"/>
              <a:gd name="connsiteY110" fmla="*/ 1615777 h 6858000"/>
              <a:gd name="connsiteX111" fmla="*/ 245647 w 1508539"/>
              <a:gd name="connsiteY111" fmla="*/ 1563678 h 6858000"/>
              <a:gd name="connsiteX112" fmla="*/ 258727 w 1508539"/>
              <a:gd name="connsiteY112" fmla="*/ 1519474 h 6858000"/>
              <a:gd name="connsiteX113" fmla="*/ 251469 w 1508539"/>
              <a:gd name="connsiteY113" fmla="*/ 1477995 h 6858000"/>
              <a:gd name="connsiteX114" fmla="*/ 237554 w 1508539"/>
              <a:gd name="connsiteY114" fmla="*/ 1373769 h 6858000"/>
              <a:gd name="connsiteX115" fmla="*/ 245861 w 1508539"/>
              <a:gd name="connsiteY115" fmla="*/ 1307086 h 6858000"/>
              <a:gd name="connsiteX116" fmla="*/ 247049 w 1508539"/>
              <a:gd name="connsiteY116" fmla="*/ 1189033 h 6858000"/>
              <a:gd name="connsiteX117" fmla="*/ 251734 w 1508539"/>
              <a:gd name="connsiteY117" fmla="*/ 1168288 h 6858000"/>
              <a:gd name="connsiteX118" fmla="*/ 244016 w 1508539"/>
              <a:gd name="connsiteY118" fmla="*/ 1142577 h 6858000"/>
              <a:gd name="connsiteX119" fmla="*/ 233322 w 1508539"/>
              <a:gd name="connsiteY119" fmla="*/ 1088484 h 6858000"/>
              <a:gd name="connsiteX120" fmla="*/ 222058 w 1508539"/>
              <a:gd name="connsiteY120" fmla="*/ 1016103 h 6858000"/>
              <a:gd name="connsiteX121" fmla="*/ 223514 w 1508539"/>
              <a:gd name="connsiteY121" fmla="*/ 932283 h 6858000"/>
              <a:gd name="connsiteX122" fmla="*/ 225750 w 1508539"/>
              <a:gd name="connsiteY122" fmla="*/ 915925 h 6858000"/>
              <a:gd name="connsiteX123" fmla="*/ 218379 w 1508539"/>
              <a:gd name="connsiteY123" fmla="*/ 896999 h 6858000"/>
              <a:gd name="connsiteX124" fmla="*/ 187787 w 1508539"/>
              <a:gd name="connsiteY124" fmla="*/ 821517 h 6858000"/>
              <a:gd name="connsiteX125" fmla="*/ 166737 w 1508539"/>
              <a:gd name="connsiteY125" fmla="*/ 751353 h 6858000"/>
              <a:gd name="connsiteX126" fmla="*/ 166295 w 1508539"/>
              <a:gd name="connsiteY126" fmla="*/ 721230 h 6858000"/>
              <a:gd name="connsiteX127" fmla="*/ 151966 w 1508539"/>
              <a:gd name="connsiteY127" fmla="*/ 681659 h 6858000"/>
              <a:gd name="connsiteX128" fmla="*/ 137385 w 1508539"/>
              <a:gd name="connsiteY128" fmla="*/ 635218 h 6858000"/>
              <a:gd name="connsiteX129" fmla="*/ 142396 w 1508539"/>
              <a:gd name="connsiteY129" fmla="*/ 613763 h 6858000"/>
              <a:gd name="connsiteX130" fmla="*/ 128338 w 1508539"/>
              <a:gd name="connsiteY130" fmla="*/ 598582 h 6858000"/>
              <a:gd name="connsiteX131" fmla="*/ 128019 w 1508539"/>
              <a:gd name="connsiteY131" fmla="*/ 576846 h 6858000"/>
              <a:gd name="connsiteX132" fmla="*/ 107645 w 1508539"/>
              <a:gd name="connsiteY132" fmla="*/ 530055 h 6858000"/>
              <a:gd name="connsiteX133" fmla="*/ 106893 w 1508539"/>
              <a:gd name="connsiteY133" fmla="*/ 465389 h 6858000"/>
              <a:gd name="connsiteX134" fmla="*/ 89816 w 1508539"/>
              <a:gd name="connsiteY134" fmla="*/ 424699 h 6858000"/>
              <a:gd name="connsiteX135" fmla="*/ 90191 w 1508539"/>
              <a:gd name="connsiteY135" fmla="*/ 404917 h 6858000"/>
              <a:gd name="connsiteX136" fmla="*/ 70148 w 1508539"/>
              <a:gd name="connsiteY136" fmla="*/ 367211 h 6858000"/>
              <a:gd name="connsiteX137" fmla="*/ 36452 w 1508539"/>
              <a:gd name="connsiteY137" fmla="*/ 268519 h 6858000"/>
              <a:gd name="connsiteX138" fmla="*/ 23935 w 1508539"/>
              <a:gd name="connsiteY138" fmla="*/ 160886 h 6858000"/>
              <a:gd name="connsiteX139" fmla="*/ 19312 w 1508539"/>
              <a:gd name="connsiteY139" fmla="*/ 47336 h 6858000"/>
              <a:gd name="connsiteX140" fmla="*/ 0 w 1508539"/>
              <a:gd name="connsiteY140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64248 w 1508539"/>
              <a:gd name="connsiteY6" fmla="*/ 6574442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6674 w 1508539"/>
              <a:gd name="connsiteY5" fmla="*/ 6696999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28010 w 1508539"/>
              <a:gd name="connsiteY4" fmla="*/ 6751578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31404 w 1508539"/>
              <a:gd name="connsiteY25" fmla="*/ 566517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494626 w 1508539"/>
              <a:gd name="connsiteY27" fmla="*/ 5476393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139560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133885 w 1508539"/>
              <a:gd name="connsiteY4" fmla="*/ 6729139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149611 w 1508539"/>
              <a:gd name="connsiteY5" fmla="*/ 6666145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170123 w 1508539"/>
              <a:gd name="connsiteY6" fmla="*/ 6608101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164588 w 1508539"/>
              <a:gd name="connsiteY7" fmla="*/ 6568530 h 6858000"/>
              <a:gd name="connsiteX8" fmla="*/ 166997 w 1508539"/>
              <a:gd name="connsiteY8" fmla="*/ 6560674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164588 w 1508539"/>
              <a:gd name="connsiteY7" fmla="*/ 6568530 h 6858000"/>
              <a:gd name="connsiteX8" fmla="*/ 340301 w 1508539"/>
              <a:gd name="connsiteY8" fmla="*/ 657260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40301 w 1508539"/>
              <a:gd name="connsiteY8" fmla="*/ 657260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201349 w 1508539"/>
              <a:gd name="connsiteY9" fmla="*/ 653056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215389 w 1508539"/>
              <a:gd name="connsiteY10" fmla="*/ 6478062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234746 w 1508539"/>
              <a:gd name="connsiteY13" fmla="*/ 6451348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233311 w 1508539"/>
              <a:gd name="connsiteY12" fmla="*/ 6451488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226078 w 1508539"/>
              <a:gd name="connsiteY11" fmla="*/ 6460325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504057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239104 w 1508539"/>
              <a:gd name="connsiteY14" fmla="*/ 6414240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262170 w 1508539"/>
              <a:gd name="connsiteY19" fmla="*/ 6281972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246136 w 1508539"/>
              <a:gd name="connsiteY18" fmla="*/ 6348250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63126 w 1508539"/>
              <a:gd name="connsiteY23" fmla="*/ 5934687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290557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14428 w 1508539"/>
              <a:gd name="connsiteY21" fmla="*/ 6113913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1872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244471 w 1508539"/>
              <a:gd name="connsiteY17" fmla="*/ 6349778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240591 w 1508539"/>
              <a:gd name="connsiteY16" fmla="*/ 6367510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241880 w 1508539"/>
              <a:gd name="connsiteY15" fmla="*/ 6384857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25289 w 1508539"/>
              <a:gd name="connsiteY10" fmla="*/ 6525770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16634 w 1508539"/>
              <a:gd name="connsiteY14" fmla="*/ 6346654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08411 w 1508539"/>
              <a:gd name="connsiteY24" fmla="*/ 5704905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386351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392003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394739 w 1508539"/>
              <a:gd name="connsiteY21" fmla="*/ 6090059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43784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55284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93326 w 1508539"/>
              <a:gd name="connsiteY5" fmla="*/ 6737706 h 6858000"/>
              <a:gd name="connsiteX6" fmla="*/ 267342 w 1508539"/>
              <a:gd name="connsiteY6" fmla="*/ 6683638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0 w 1508539"/>
              <a:gd name="connsiteY0" fmla="*/ 0 h 6858000"/>
              <a:gd name="connsiteX1" fmla="*/ 1508539 w 1508539"/>
              <a:gd name="connsiteY1" fmla="*/ 0 h 6858000"/>
              <a:gd name="connsiteX2" fmla="*/ 1508539 w 1508539"/>
              <a:gd name="connsiteY2" fmla="*/ 6858000 h 6858000"/>
              <a:gd name="connsiteX3" fmla="*/ 245233 w 1508539"/>
              <a:gd name="connsiteY3" fmla="*/ 6857735 h 6858000"/>
              <a:gd name="connsiteX4" fmla="*/ 281826 w 1508539"/>
              <a:gd name="connsiteY4" fmla="*/ 6776847 h 6858000"/>
              <a:gd name="connsiteX5" fmla="*/ 293326 w 1508539"/>
              <a:gd name="connsiteY5" fmla="*/ 6737706 h 6858000"/>
              <a:gd name="connsiteX6" fmla="*/ 318065 w 1508539"/>
              <a:gd name="connsiteY6" fmla="*/ 6691589 h 6858000"/>
              <a:gd name="connsiteX7" fmla="*/ 295622 w 1508539"/>
              <a:gd name="connsiteY7" fmla="*/ 6659970 h 6858000"/>
              <a:gd name="connsiteX8" fmla="*/ 310713 w 1508539"/>
              <a:gd name="connsiteY8" fmla="*/ 6636211 h 6858000"/>
              <a:gd name="connsiteX9" fmla="*/ 328157 w 1508539"/>
              <a:gd name="connsiteY9" fmla="*/ 6594177 h 6858000"/>
              <a:gd name="connsiteX10" fmla="*/ 342197 w 1508539"/>
              <a:gd name="connsiteY10" fmla="*/ 6557575 h 6858000"/>
              <a:gd name="connsiteX11" fmla="*/ 395154 w 1508539"/>
              <a:gd name="connsiteY11" fmla="*/ 6492130 h 6858000"/>
              <a:gd name="connsiteX12" fmla="*/ 410841 w 1508539"/>
              <a:gd name="connsiteY12" fmla="*/ 6431610 h 6858000"/>
              <a:gd name="connsiteX13" fmla="*/ 454546 w 1508539"/>
              <a:gd name="connsiteY13" fmla="*/ 6379786 h 6858000"/>
              <a:gd name="connsiteX14" fmla="*/ 437769 w 1508539"/>
              <a:gd name="connsiteY14" fmla="*/ 6334727 h 6858000"/>
              <a:gd name="connsiteX15" fmla="*/ 415184 w 1508539"/>
              <a:gd name="connsiteY15" fmla="*/ 6313295 h 6858000"/>
              <a:gd name="connsiteX16" fmla="*/ 422348 w 1508539"/>
              <a:gd name="connsiteY16" fmla="*/ 6280046 h 6858000"/>
              <a:gd name="connsiteX17" fmla="*/ 405093 w 1508539"/>
              <a:gd name="connsiteY17" fmla="*/ 6270265 h 6858000"/>
              <a:gd name="connsiteX18" fmla="*/ 432121 w 1508539"/>
              <a:gd name="connsiteY18" fmla="*/ 6252834 h 6858000"/>
              <a:gd name="connsiteX19" fmla="*/ 410113 w 1508539"/>
              <a:gd name="connsiteY19" fmla="*/ 6202459 h 6858000"/>
              <a:gd name="connsiteX20" fmla="*/ 408911 w 1508539"/>
              <a:gd name="connsiteY20" fmla="*/ 6153037 h 6858000"/>
              <a:gd name="connsiteX21" fmla="*/ 424326 w 1508539"/>
              <a:gd name="connsiteY21" fmla="*/ 6078132 h 6858000"/>
              <a:gd name="connsiteX22" fmla="*/ 411713 w 1508539"/>
              <a:gd name="connsiteY22" fmla="*/ 6028119 h 6858000"/>
              <a:gd name="connsiteX23" fmla="*/ 396942 w 1508539"/>
              <a:gd name="connsiteY23" fmla="*/ 5926735 h 6858000"/>
              <a:gd name="connsiteX24" fmla="*/ 446454 w 1508539"/>
              <a:gd name="connsiteY24" fmla="*/ 5712857 h 6858000"/>
              <a:gd name="connsiteX25" fmla="*/ 425529 w 1508539"/>
              <a:gd name="connsiteY25" fmla="*/ 5676393 h 6858000"/>
              <a:gd name="connsiteX26" fmla="*/ 465121 w 1508539"/>
              <a:gd name="connsiteY26" fmla="*/ 5563435 h 6858000"/>
              <a:gd name="connsiteX27" fmla="*/ 512251 w 1508539"/>
              <a:gd name="connsiteY27" fmla="*/ 5437125 h 6858000"/>
              <a:gd name="connsiteX28" fmla="*/ 525819 w 1508539"/>
              <a:gd name="connsiteY28" fmla="*/ 5396260 h 6858000"/>
              <a:gd name="connsiteX29" fmla="*/ 541800 w 1508539"/>
              <a:gd name="connsiteY29" fmla="*/ 5330009 h 6858000"/>
              <a:gd name="connsiteX30" fmla="*/ 575293 w 1508539"/>
              <a:gd name="connsiteY30" fmla="*/ 5273739 h 6858000"/>
              <a:gd name="connsiteX31" fmla="*/ 584892 w 1508539"/>
              <a:gd name="connsiteY31" fmla="*/ 5241779 h 6858000"/>
              <a:gd name="connsiteX32" fmla="*/ 596118 w 1508539"/>
              <a:gd name="connsiteY32" fmla="*/ 5225268 h 6858000"/>
              <a:gd name="connsiteX33" fmla="*/ 597138 w 1508539"/>
              <a:gd name="connsiteY33" fmla="*/ 5217684 h 6858000"/>
              <a:gd name="connsiteX34" fmla="*/ 604479 w 1508539"/>
              <a:gd name="connsiteY34" fmla="*/ 5193377 h 6858000"/>
              <a:gd name="connsiteX35" fmla="*/ 607782 w 1508539"/>
              <a:gd name="connsiteY35" fmla="*/ 5179288 h 6858000"/>
              <a:gd name="connsiteX36" fmla="*/ 608766 w 1508539"/>
              <a:gd name="connsiteY36" fmla="*/ 5173621 h 6858000"/>
              <a:gd name="connsiteX37" fmla="*/ 604400 w 1508539"/>
              <a:gd name="connsiteY37" fmla="*/ 5159961 h 6858000"/>
              <a:gd name="connsiteX38" fmla="*/ 611077 w 1508539"/>
              <a:gd name="connsiteY38" fmla="*/ 5144295 h 6858000"/>
              <a:gd name="connsiteX39" fmla="*/ 608010 w 1508539"/>
              <a:gd name="connsiteY39" fmla="*/ 5125185 h 6858000"/>
              <a:gd name="connsiteX40" fmla="*/ 614840 w 1508539"/>
              <a:gd name="connsiteY40" fmla="*/ 5121884 h 6858000"/>
              <a:gd name="connsiteX41" fmla="*/ 621876 w 1508539"/>
              <a:gd name="connsiteY41" fmla="*/ 5067850 h 6858000"/>
              <a:gd name="connsiteX42" fmla="*/ 624607 w 1508539"/>
              <a:gd name="connsiteY42" fmla="*/ 5060861 h 6858000"/>
              <a:gd name="connsiteX43" fmla="*/ 621311 w 1508539"/>
              <a:gd name="connsiteY43" fmla="*/ 5034192 h 6858000"/>
              <a:gd name="connsiteX44" fmla="*/ 622865 w 1508539"/>
              <a:gd name="connsiteY44" fmla="*/ 4993030 h 6858000"/>
              <a:gd name="connsiteX45" fmla="*/ 629774 w 1508539"/>
              <a:gd name="connsiteY45" fmla="*/ 4946844 h 6858000"/>
              <a:gd name="connsiteX46" fmla="*/ 625630 w 1508539"/>
              <a:gd name="connsiteY46" fmla="*/ 4932692 h 6858000"/>
              <a:gd name="connsiteX47" fmla="*/ 641033 w 1508539"/>
              <a:gd name="connsiteY47" fmla="*/ 4858827 h 6858000"/>
              <a:gd name="connsiteX48" fmla="*/ 646936 w 1508539"/>
              <a:gd name="connsiteY48" fmla="*/ 4821170 h 6858000"/>
              <a:gd name="connsiteX49" fmla="*/ 651669 w 1508539"/>
              <a:gd name="connsiteY49" fmla="*/ 4780965 h 6858000"/>
              <a:gd name="connsiteX50" fmla="*/ 652962 w 1508539"/>
              <a:gd name="connsiteY50" fmla="*/ 4750867 h 6858000"/>
              <a:gd name="connsiteX51" fmla="*/ 650769 w 1508539"/>
              <a:gd name="connsiteY51" fmla="*/ 4690749 h 6858000"/>
              <a:gd name="connsiteX52" fmla="*/ 646249 w 1508539"/>
              <a:gd name="connsiteY52" fmla="*/ 4584173 h 6858000"/>
              <a:gd name="connsiteX53" fmla="*/ 641332 w 1508539"/>
              <a:gd name="connsiteY53" fmla="*/ 4444346 h 6858000"/>
              <a:gd name="connsiteX54" fmla="*/ 637897 w 1508539"/>
              <a:gd name="connsiteY54" fmla="*/ 4375228 h 6858000"/>
              <a:gd name="connsiteX55" fmla="*/ 618550 w 1508539"/>
              <a:gd name="connsiteY55" fmla="*/ 4214165 h 6858000"/>
              <a:gd name="connsiteX56" fmla="*/ 622623 w 1508539"/>
              <a:gd name="connsiteY56" fmla="*/ 4090296 h 6858000"/>
              <a:gd name="connsiteX57" fmla="*/ 607879 w 1508539"/>
              <a:gd name="connsiteY57" fmla="*/ 4033999 h 6858000"/>
              <a:gd name="connsiteX58" fmla="*/ 609028 w 1508539"/>
              <a:gd name="connsiteY58" fmla="*/ 4031933 h 6858000"/>
              <a:gd name="connsiteX59" fmla="*/ 607604 w 1508539"/>
              <a:gd name="connsiteY59" fmla="*/ 4013953 h 6858000"/>
              <a:gd name="connsiteX60" fmla="*/ 593899 w 1508539"/>
              <a:gd name="connsiteY60" fmla="*/ 3974753 h 6858000"/>
              <a:gd name="connsiteX61" fmla="*/ 595497 w 1508539"/>
              <a:gd name="connsiteY61" fmla="*/ 3969950 h 6858000"/>
              <a:gd name="connsiteX62" fmla="*/ 588919 w 1508539"/>
              <a:gd name="connsiteY62" fmla="*/ 3933779 h 6858000"/>
              <a:gd name="connsiteX63" fmla="*/ 590250 w 1508539"/>
              <a:gd name="connsiteY63" fmla="*/ 3933093 h 6858000"/>
              <a:gd name="connsiteX64" fmla="*/ 594604 w 1508539"/>
              <a:gd name="connsiteY64" fmla="*/ 3922082 h 6858000"/>
              <a:gd name="connsiteX65" fmla="*/ 599682 w 1508539"/>
              <a:gd name="connsiteY65" fmla="*/ 3901461 h 6858000"/>
              <a:gd name="connsiteX66" fmla="*/ 622276 w 1508539"/>
              <a:gd name="connsiteY66" fmla="*/ 3813873 h 6858000"/>
              <a:gd name="connsiteX67" fmla="*/ 621701 w 1508539"/>
              <a:gd name="connsiteY67" fmla="*/ 3806161 h 6858000"/>
              <a:gd name="connsiteX68" fmla="*/ 622008 w 1508539"/>
              <a:gd name="connsiteY68" fmla="*/ 3805957 h 6858000"/>
              <a:gd name="connsiteX69" fmla="*/ 622035 w 1508539"/>
              <a:gd name="connsiteY69" fmla="*/ 3797724 h 6858000"/>
              <a:gd name="connsiteX70" fmla="*/ 620650 w 1508539"/>
              <a:gd name="connsiteY70" fmla="*/ 3792098 h 6858000"/>
              <a:gd name="connsiteX71" fmla="*/ 619534 w 1508539"/>
              <a:gd name="connsiteY71" fmla="*/ 3777135 h 6858000"/>
              <a:gd name="connsiteX72" fmla="*/ 621267 w 1508539"/>
              <a:gd name="connsiteY72" fmla="*/ 3771656 h 6858000"/>
              <a:gd name="connsiteX73" fmla="*/ 625010 w 1508539"/>
              <a:gd name="connsiteY73" fmla="*/ 3769007 h 6858000"/>
              <a:gd name="connsiteX74" fmla="*/ 624476 w 1508539"/>
              <a:gd name="connsiteY74" fmla="*/ 3767709 h 6858000"/>
              <a:gd name="connsiteX75" fmla="*/ 633172 w 1508539"/>
              <a:gd name="connsiteY75" fmla="*/ 3738082 h 6858000"/>
              <a:gd name="connsiteX76" fmla="*/ 640518 w 1508539"/>
              <a:gd name="connsiteY76" fmla="*/ 3673397 h 6858000"/>
              <a:gd name="connsiteX77" fmla="*/ 639814 w 1508539"/>
              <a:gd name="connsiteY77" fmla="*/ 3637109 h 6858000"/>
              <a:gd name="connsiteX78" fmla="*/ 643257 w 1508539"/>
              <a:gd name="connsiteY78" fmla="*/ 3536883 h 6858000"/>
              <a:gd name="connsiteX79" fmla="*/ 650795 w 1508539"/>
              <a:gd name="connsiteY79" fmla="*/ 3435652 h 6858000"/>
              <a:gd name="connsiteX80" fmla="*/ 652466 w 1508539"/>
              <a:gd name="connsiteY80" fmla="*/ 3307769 h 6858000"/>
              <a:gd name="connsiteX81" fmla="*/ 670029 w 1508539"/>
              <a:gd name="connsiteY81" fmla="*/ 3250522 h 6858000"/>
              <a:gd name="connsiteX82" fmla="*/ 670454 w 1508539"/>
              <a:gd name="connsiteY82" fmla="*/ 3229163 h 6858000"/>
              <a:gd name="connsiteX83" fmla="*/ 672277 w 1508539"/>
              <a:gd name="connsiteY83" fmla="*/ 3217217 h 6858000"/>
              <a:gd name="connsiteX84" fmla="*/ 659112 w 1508539"/>
              <a:gd name="connsiteY84" fmla="*/ 3183755 h 6858000"/>
              <a:gd name="connsiteX85" fmla="*/ 659613 w 1508539"/>
              <a:gd name="connsiteY85" fmla="*/ 3178642 h 6858000"/>
              <a:gd name="connsiteX86" fmla="*/ 647213 w 1508539"/>
              <a:gd name="connsiteY86" fmla="*/ 3158586 h 6858000"/>
              <a:gd name="connsiteX87" fmla="*/ 632398 w 1508539"/>
              <a:gd name="connsiteY87" fmla="*/ 3129034 h 6858000"/>
              <a:gd name="connsiteX88" fmla="*/ 633063 w 1508539"/>
              <a:gd name="connsiteY88" fmla="*/ 3126682 h 6858000"/>
              <a:gd name="connsiteX89" fmla="*/ 623931 w 1508539"/>
              <a:gd name="connsiteY89" fmla="*/ 3114519 h 6858000"/>
              <a:gd name="connsiteX90" fmla="*/ 610540 w 1508539"/>
              <a:gd name="connsiteY90" fmla="*/ 3106272 h 6858000"/>
              <a:gd name="connsiteX91" fmla="*/ 583270 w 1508539"/>
              <a:gd name="connsiteY91" fmla="*/ 2958185 h 6858000"/>
              <a:gd name="connsiteX92" fmla="*/ 525884 w 1508539"/>
              <a:gd name="connsiteY92" fmla="*/ 2762989 h 6858000"/>
              <a:gd name="connsiteX93" fmla="*/ 474802 w 1508539"/>
              <a:gd name="connsiteY93" fmla="*/ 2554718 h 6858000"/>
              <a:gd name="connsiteX94" fmla="*/ 454896 w 1508539"/>
              <a:gd name="connsiteY94" fmla="*/ 2485734 h 6858000"/>
              <a:gd name="connsiteX95" fmla="*/ 445619 w 1508539"/>
              <a:gd name="connsiteY95" fmla="*/ 2447068 h 6858000"/>
              <a:gd name="connsiteX96" fmla="*/ 432580 w 1508539"/>
              <a:gd name="connsiteY96" fmla="*/ 2425819 h 6858000"/>
              <a:gd name="connsiteX97" fmla="*/ 438579 w 1508539"/>
              <a:gd name="connsiteY97" fmla="*/ 2402874 h 6858000"/>
              <a:gd name="connsiteX98" fmla="*/ 441191 w 1508539"/>
              <a:gd name="connsiteY98" fmla="*/ 2381443 h 6858000"/>
              <a:gd name="connsiteX99" fmla="*/ 417520 w 1508539"/>
              <a:gd name="connsiteY99" fmla="*/ 2261920 h 6858000"/>
              <a:gd name="connsiteX100" fmla="*/ 407407 w 1508539"/>
              <a:gd name="connsiteY100" fmla="*/ 2195378 h 6858000"/>
              <a:gd name="connsiteX101" fmla="*/ 391624 w 1508539"/>
              <a:gd name="connsiteY101" fmla="*/ 2155135 h 6858000"/>
              <a:gd name="connsiteX102" fmla="*/ 389082 w 1508539"/>
              <a:gd name="connsiteY102" fmla="*/ 2118008 h 6858000"/>
              <a:gd name="connsiteX103" fmla="*/ 390075 w 1508539"/>
              <a:gd name="connsiteY103" fmla="*/ 2050531 h 6858000"/>
              <a:gd name="connsiteX104" fmla="*/ 381881 w 1508539"/>
              <a:gd name="connsiteY104" fmla="*/ 1963269 h 6858000"/>
              <a:gd name="connsiteX105" fmla="*/ 363059 w 1508539"/>
              <a:gd name="connsiteY105" fmla="*/ 1906352 h 6858000"/>
              <a:gd name="connsiteX106" fmla="*/ 339616 w 1508539"/>
              <a:gd name="connsiteY106" fmla="*/ 1861531 h 6858000"/>
              <a:gd name="connsiteX107" fmla="*/ 293415 w 1508539"/>
              <a:gd name="connsiteY107" fmla="*/ 1732919 h 6858000"/>
              <a:gd name="connsiteX108" fmla="*/ 265726 w 1508539"/>
              <a:gd name="connsiteY108" fmla="*/ 1663540 h 6858000"/>
              <a:gd name="connsiteX109" fmla="*/ 264852 w 1508539"/>
              <a:gd name="connsiteY109" fmla="*/ 1615777 h 6858000"/>
              <a:gd name="connsiteX110" fmla="*/ 245647 w 1508539"/>
              <a:gd name="connsiteY110" fmla="*/ 1563678 h 6858000"/>
              <a:gd name="connsiteX111" fmla="*/ 258727 w 1508539"/>
              <a:gd name="connsiteY111" fmla="*/ 1519474 h 6858000"/>
              <a:gd name="connsiteX112" fmla="*/ 251469 w 1508539"/>
              <a:gd name="connsiteY112" fmla="*/ 1477995 h 6858000"/>
              <a:gd name="connsiteX113" fmla="*/ 237554 w 1508539"/>
              <a:gd name="connsiteY113" fmla="*/ 1373769 h 6858000"/>
              <a:gd name="connsiteX114" fmla="*/ 245861 w 1508539"/>
              <a:gd name="connsiteY114" fmla="*/ 1307086 h 6858000"/>
              <a:gd name="connsiteX115" fmla="*/ 247049 w 1508539"/>
              <a:gd name="connsiteY115" fmla="*/ 1189033 h 6858000"/>
              <a:gd name="connsiteX116" fmla="*/ 251734 w 1508539"/>
              <a:gd name="connsiteY116" fmla="*/ 1168288 h 6858000"/>
              <a:gd name="connsiteX117" fmla="*/ 244016 w 1508539"/>
              <a:gd name="connsiteY117" fmla="*/ 1142577 h 6858000"/>
              <a:gd name="connsiteX118" fmla="*/ 233322 w 1508539"/>
              <a:gd name="connsiteY118" fmla="*/ 1088484 h 6858000"/>
              <a:gd name="connsiteX119" fmla="*/ 222058 w 1508539"/>
              <a:gd name="connsiteY119" fmla="*/ 1016103 h 6858000"/>
              <a:gd name="connsiteX120" fmla="*/ 223514 w 1508539"/>
              <a:gd name="connsiteY120" fmla="*/ 932283 h 6858000"/>
              <a:gd name="connsiteX121" fmla="*/ 225750 w 1508539"/>
              <a:gd name="connsiteY121" fmla="*/ 915925 h 6858000"/>
              <a:gd name="connsiteX122" fmla="*/ 218379 w 1508539"/>
              <a:gd name="connsiteY122" fmla="*/ 896999 h 6858000"/>
              <a:gd name="connsiteX123" fmla="*/ 187787 w 1508539"/>
              <a:gd name="connsiteY123" fmla="*/ 821517 h 6858000"/>
              <a:gd name="connsiteX124" fmla="*/ 166737 w 1508539"/>
              <a:gd name="connsiteY124" fmla="*/ 751353 h 6858000"/>
              <a:gd name="connsiteX125" fmla="*/ 166295 w 1508539"/>
              <a:gd name="connsiteY125" fmla="*/ 721230 h 6858000"/>
              <a:gd name="connsiteX126" fmla="*/ 151966 w 1508539"/>
              <a:gd name="connsiteY126" fmla="*/ 681659 h 6858000"/>
              <a:gd name="connsiteX127" fmla="*/ 137385 w 1508539"/>
              <a:gd name="connsiteY127" fmla="*/ 635218 h 6858000"/>
              <a:gd name="connsiteX128" fmla="*/ 142396 w 1508539"/>
              <a:gd name="connsiteY128" fmla="*/ 613763 h 6858000"/>
              <a:gd name="connsiteX129" fmla="*/ 128338 w 1508539"/>
              <a:gd name="connsiteY129" fmla="*/ 598582 h 6858000"/>
              <a:gd name="connsiteX130" fmla="*/ 128019 w 1508539"/>
              <a:gd name="connsiteY130" fmla="*/ 576846 h 6858000"/>
              <a:gd name="connsiteX131" fmla="*/ 107645 w 1508539"/>
              <a:gd name="connsiteY131" fmla="*/ 530055 h 6858000"/>
              <a:gd name="connsiteX132" fmla="*/ 106893 w 1508539"/>
              <a:gd name="connsiteY132" fmla="*/ 465389 h 6858000"/>
              <a:gd name="connsiteX133" fmla="*/ 89816 w 1508539"/>
              <a:gd name="connsiteY133" fmla="*/ 424699 h 6858000"/>
              <a:gd name="connsiteX134" fmla="*/ 90191 w 1508539"/>
              <a:gd name="connsiteY134" fmla="*/ 404917 h 6858000"/>
              <a:gd name="connsiteX135" fmla="*/ 70148 w 1508539"/>
              <a:gd name="connsiteY135" fmla="*/ 367211 h 6858000"/>
              <a:gd name="connsiteX136" fmla="*/ 36452 w 1508539"/>
              <a:gd name="connsiteY136" fmla="*/ 268519 h 6858000"/>
              <a:gd name="connsiteX137" fmla="*/ 23935 w 1508539"/>
              <a:gd name="connsiteY137" fmla="*/ 160886 h 6858000"/>
              <a:gd name="connsiteX138" fmla="*/ 19312 w 1508539"/>
              <a:gd name="connsiteY138" fmla="*/ 47336 h 6858000"/>
              <a:gd name="connsiteX139" fmla="*/ 0 w 1508539"/>
              <a:gd name="connsiteY139" fmla="*/ 0 h 6858000"/>
              <a:gd name="connsiteX0" fmla="*/ 164830 w 1491612"/>
              <a:gd name="connsiteY0" fmla="*/ 0 h 6858000"/>
              <a:gd name="connsiteX1" fmla="*/ 1491612 w 1491612"/>
              <a:gd name="connsiteY1" fmla="*/ 0 h 6858000"/>
              <a:gd name="connsiteX2" fmla="*/ 1491612 w 1491612"/>
              <a:gd name="connsiteY2" fmla="*/ 6858000 h 6858000"/>
              <a:gd name="connsiteX3" fmla="*/ 228306 w 1491612"/>
              <a:gd name="connsiteY3" fmla="*/ 6857735 h 6858000"/>
              <a:gd name="connsiteX4" fmla="*/ 264899 w 1491612"/>
              <a:gd name="connsiteY4" fmla="*/ 6776847 h 6858000"/>
              <a:gd name="connsiteX5" fmla="*/ 276399 w 1491612"/>
              <a:gd name="connsiteY5" fmla="*/ 6737706 h 6858000"/>
              <a:gd name="connsiteX6" fmla="*/ 301138 w 1491612"/>
              <a:gd name="connsiteY6" fmla="*/ 6691589 h 6858000"/>
              <a:gd name="connsiteX7" fmla="*/ 278695 w 1491612"/>
              <a:gd name="connsiteY7" fmla="*/ 6659970 h 6858000"/>
              <a:gd name="connsiteX8" fmla="*/ 293786 w 1491612"/>
              <a:gd name="connsiteY8" fmla="*/ 6636211 h 6858000"/>
              <a:gd name="connsiteX9" fmla="*/ 311230 w 1491612"/>
              <a:gd name="connsiteY9" fmla="*/ 6594177 h 6858000"/>
              <a:gd name="connsiteX10" fmla="*/ 325270 w 1491612"/>
              <a:gd name="connsiteY10" fmla="*/ 6557575 h 6858000"/>
              <a:gd name="connsiteX11" fmla="*/ 378227 w 1491612"/>
              <a:gd name="connsiteY11" fmla="*/ 6492130 h 6858000"/>
              <a:gd name="connsiteX12" fmla="*/ 393914 w 1491612"/>
              <a:gd name="connsiteY12" fmla="*/ 6431610 h 6858000"/>
              <a:gd name="connsiteX13" fmla="*/ 437619 w 1491612"/>
              <a:gd name="connsiteY13" fmla="*/ 6379786 h 6858000"/>
              <a:gd name="connsiteX14" fmla="*/ 420842 w 1491612"/>
              <a:gd name="connsiteY14" fmla="*/ 6334727 h 6858000"/>
              <a:gd name="connsiteX15" fmla="*/ 398257 w 1491612"/>
              <a:gd name="connsiteY15" fmla="*/ 6313295 h 6858000"/>
              <a:gd name="connsiteX16" fmla="*/ 405421 w 1491612"/>
              <a:gd name="connsiteY16" fmla="*/ 6280046 h 6858000"/>
              <a:gd name="connsiteX17" fmla="*/ 388166 w 1491612"/>
              <a:gd name="connsiteY17" fmla="*/ 6270265 h 6858000"/>
              <a:gd name="connsiteX18" fmla="*/ 415194 w 1491612"/>
              <a:gd name="connsiteY18" fmla="*/ 6252834 h 6858000"/>
              <a:gd name="connsiteX19" fmla="*/ 393186 w 1491612"/>
              <a:gd name="connsiteY19" fmla="*/ 6202459 h 6858000"/>
              <a:gd name="connsiteX20" fmla="*/ 391984 w 1491612"/>
              <a:gd name="connsiteY20" fmla="*/ 6153037 h 6858000"/>
              <a:gd name="connsiteX21" fmla="*/ 407399 w 1491612"/>
              <a:gd name="connsiteY21" fmla="*/ 6078132 h 6858000"/>
              <a:gd name="connsiteX22" fmla="*/ 394786 w 1491612"/>
              <a:gd name="connsiteY22" fmla="*/ 6028119 h 6858000"/>
              <a:gd name="connsiteX23" fmla="*/ 380015 w 1491612"/>
              <a:gd name="connsiteY23" fmla="*/ 5926735 h 6858000"/>
              <a:gd name="connsiteX24" fmla="*/ 429527 w 1491612"/>
              <a:gd name="connsiteY24" fmla="*/ 5712857 h 6858000"/>
              <a:gd name="connsiteX25" fmla="*/ 408602 w 1491612"/>
              <a:gd name="connsiteY25" fmla="*/ 5676393 h 6858000"/>
              <a:gd name="connsiteX26" fmla="*/ 448194 w 1491612"/>
              <a:gd name="connsiteY26" fmla="*/ 5563435 h 6858000"/>
              <a:gd name="connsiteX27" fmla="*/ 495324 w 1491612"/>
              <a:gd name="connsiteY27" fmla="*/ 5437125 h 6858000"/>
              <a:gd name="connsiteX28" fmla="*/ 508892 w 1491612"/>
              <a:gd name="connsiteY28" fmla="*/ 5396260 h 6858000"/>
              <a:gd name="connsiteX29" fmla="*/ 524873 w 1491612"/>
              <a:gd name="connsiteY29" fmla="*/ 5330009 h 6858000"/>
              <a:gd name="connsiteX30" fmla="*/ 558366 w 1491612"/>
              <a:gd name="connsiteY30" fmla="*/ 5273739 h 6858000"/>
              <a:gd name="connsiteX31" fmla="*/ 567965 w 1491612"/>
              <a:gd name="connsiteY31" fmla="*/ 5241779 h 6858000"/>
              <a:gd name="connsiteX32" fmla="*/ 579191 w 1491612"/>
              <a:gd name="connsiteY32" fmla="*/ 5225268 h 6858000"/>
              <a:gd name="connsiteX33" fmla="*/ 580211 w 1491612"/>
              <a:gd name="connsiteY33" fmla="*/ 5217684 h 6858000"/>
              <a:gd name="connsiteX34" fmla="*/ 587552 w 1491612"/>
              <a:gd name="connsiteY34" fmla="*/ 5193377 h 6858000"/>
              <a:gd name="connsiteX35" fmla="*/ 590855 w 1491612"/>
              <a:gd name="connsiteY35" fmla="*/ 5179288 h 6858000"/>
              <a:gd name="connsiteX36" fmla="*/ 591839 w 1491612"/>
              <a:gd name="connsiteY36" fmla="*/ 5173621 h 6858000"/>
              <a:gd name="connsiteX37" fmla="*/ 587473 w 1491612"/>
              <a:gd name="connsiteY37" fmla="*/ 5159961 h 6858000"/>
              <a:gd name="connsiteX38" fmla="*/ 594150 w 1491612"/>
              <a:gd name="connsiteY38" fmla="*/ 5144295 h 6858000"/>
              <a:gd name="connsiteX39" fmla="*/ 591083 w 1491612"/>
              <a:gd name="connsiteY39" fmla="*/ 5125185 h 6858000"/>
              <a:gd name="connsiteX40" fmla="*/ 597913 w 1491612"/>
              <a:gd name="connsiteY40" fmla="*/ 5121884 h 6858000"/>
              <a:gd name="connsiteX41" fmla="*/ 604949 w 1491612"/>
              <a:gd name="connsiteY41" fmla="*/ 5067850 h 6858000"/>
              <a:gd name="connsiteX42" fmla="*/ 607680 w 1491612"/>
              <a:gd name="connsiteY42" fmla="*/ 5060861 h 6858000"/>
              <a:gd name="connsiteX43" fmla="*/ 604384 w 1491612"/>
              <a:gd name="connsiteY43" fmla="*/ 5034192 h 6858000"/>
              <a:gd name="connsiteX44" fmla="*/ 605938 w 1491612"/>
              <a:gd name="connsiteY44" fmla="*/ 4993030 h 6858000"/>
              <a:gd name="connsiteX45" fmla="*/ 612847 w 1491612"/>
              <a:gd name="connsiteY45" fmla="*/ 4946844 h 6858000"/>
              <a:gd name="connsiteX46" fmla="*/ 608703 w 1491612"/>
              <a:gd name="connsiteY46" fmla="*/ 4932692 h 6858000"/>
              <a:gd name="connsiteX47" fmla="*/ 624106 w 1491612"/>
              <a:gd name="connsiteY47" fmla="*/ 4858827 h 6858000"/>
              <a:gd name="connsiteX48" fmla="*/ 630009 w 1491612"/>
              <a:gd name="connsiteY48" fmla="*/ 4821170 h 6858000"/>
              <a:gd name="connsiteX49" fmla="*/ 634742 w 1491612"/>
              <a:gd name="connsiteY49" fmla="*/ 4780965 h 6858000"/>
              <a:gd name="connsiteX50" fmla="*/ 636035 w 1491612"/>
              <a:gd name="connsiteY50" fmla="*/ 4750867 h 6858000"/>
              <a:gd name="connsiteX51" fmla="*/ 633842 w 1491612"/>
              <a:gd name="connsiteY51" fmla="*/ 4690749 h 6858000"/>
              <a:gd name="connsiteX52" fmla="*/ 629322 w 1491612"/>
              <a:gd name="connsiteY52" fmla="*/ 4584173 h 6858000"/>
              <a:gd name="connsiteX53" fmla="*/ 624405 w 1491612"/>
              <a:gd name="connsiteY53" fmla="*/ 4444346 h 6858000"/>
              <a:gd name="connsiteX54" fmla="*/ 620970 w 1491612"/>
              <a:gd name="connsiteY54" fmla="*/ 4375228 h 6858000"/>
              <a:gd name="connsiteX55" fmla="*/ 601623 w 1491612"/>
              <a:gd name="connsiteY55" fmla="*/ 4214165 h 6858000"/>
              <a:gd name="connsiteX56" fmla="*/ 605696 w 1491612"/>
              <a:gd name="connsiteY56" fmla="*/ 4090296 h 6858000"/>
              <a:gd name="connsiteX57" fmla="*/ 590952 w 1491612"/>
              <a:gd name="connsiteY57" fmla="*/ 4033999 h 6858000"/>
              <a:gd name="connsiteX58" fmla="*/ 592101 w 1491612"/>
              <a:gd name="connsiteY58" fmla="*/ 4031933 h 6858000"/>
              <a:gd name="connsiteX59" fmla="*/ 590677 w 1491612"/>
              <a:gd name="connsiteY59" fmla="*/ 4013953 h 6858000"/>
              <a:gd name="connsiteX60" fmla="*/ 576972 w 1491612"/>
              <a:gd name="connsiteY60" fmla="*/ 3974753 h 6858000"/>
              <a:gd name="connsiteX61" fmla="*/ 578570 w 1491612"/>
              <a:gd name="connsiteY61" fmla="*/ 3969950 h 6858000"/>
              <a:gd name="connsiteX62" fmla="*/ 571992 w 1491612"/>
              <a:gd name="connsiteY62" fmla="*/ 3933779 h 6858000"/>
              <a:gd name="connsiteX63" fmla="*/ 573323 w 1491612"/>
              <a:gd name="connsiteY63" fmla="*/ 3933093 h 6858000"/>
              <a:gd name="connsiteX64" fmla="*/ 577677 w 1491612"/>
              <a:gd name="connsiteY64" fmla="*/ 3922082 h 6858000"/>
              <a:gd name="connsiteX65" fmla="*/ 582755 w 1491612"/>
              <a:gd name="connsiteY65" fmla="*/ 3901461 h 6858000"/>
              <a:gd name="connsiteX66" fmla="*/ 605349 w 1491612"/>
              <a:gd name="connsiteY66" fmla="*/ 3813873 h 6858000"/>
              <a:gd name="connsiteX67" fmla="*/ 604774 w 1491612"/>
              <a:gd name="connsiteY67" fmla="*/ 3806161 h 6858000"/>
              <a:gd name="connsiteX68" fmla="*/ 605081 w 1491612"/>
              <a:gd name="connsiteY68" fmla="*/ 3805957 h 6858000"/>
              <a:gd name="connsiteX69" fmla="*/ 605108 w 1491612"/>
              <a:gd name="connsiteY69" fmla="*/ 3797724 h 6858000"/>
              <a:gd name="connsiteX70" fmla="*/ 603723 w 1491612"/>
              <a:gd name="connsiteY70" fmla="*/ 3792098 h 6858000"/>
              <a:gd name="connsiteX71" fmla="*/ 602607 w 1491612"/>
              <a:gd name="connsiteY71" fmla="*/ 3777135 h 6858000"/>
              <a:gd name="connsiteX72" fmla="*/ 604340 w 1491612"/>
              <a:gd name="connsiteY72" fmla="*/ 3771656 h 6858000"/>
              <a:gd name="connsiteX73" fmla="*/ 608083 w 1491612"/>
              <a:gd name="connsiteY73" fmla="*/ 3769007 h 6858000"/>
              <a:gd name="connsiteX74" fmla="*/ 607549 w 1491612"/>
              <a:gd name="connsiteY74" fmla="*/ 3767709 h 6858000"/>
              <a:gd name="connsiteX75" fmla="*/ 616245 w 1491612"/>
              <a:gd name="connsiteY75" fmla="*/ 3738082 h 6858000"/>
              <a:gd name="connsiteX76" fmla="*/ 623591 w 1491612"/>
              <a:gd name="connsiteY76" fmla="*/ 3673397 h 6858000"/>
              <a:gd name="connsiteX77" fmla="*/ 622887 w 1491612"/>
              <a:gd name="connsiteY77" fmla="*/ 3637109 h 6858000"/>
              <a:gd name="connsiteX78" fmla="*/ 626330 w 1491612"/>
              <a:gd name="connsiteY78" fmla="*/ 3536883 h 6858000"/>
              <a:gd name="connsiteX79" fmla="*/ 633868 w 1491612"/>
              <a:gd name="connsiteY79" fmla="*/ 3435652 h 6858000"/>
              <a:gd name="connsiteX80" fmla="*/ 635539 w 1491612"/>
              <a:gd name="connsiteY80" fmla="*/ 3307769 h 6858000"/>
              <a:gd name="connsiteX81" fmla="*/ 653102 w 1491612"/>
              <a:gd name="connsiteY81" fmla="*/ 3250522 h 6858000"/>
              <a:gd name="connsiteX82" fmla="*/ 653527 w 1491612"/>
              <a:gd name="connsiteY82" fmla="*/ 3229163 h 6858000"/>
              <a:gd name="connsiteX83" fmla="*/ 655350 w 1491612"/>
              <a:gd name="connsiteY83" fmla="*/ 3217217 h 6858000"/>
              <a:gd name="connsiteX84" fmla="*/ 642185 w 1491612"/>
              <a:gd name="connsiteY84" fmla="*/ 3183755 h 6858000"/>
              <a:gd name="connsiteX85" fmla="*/ 642686 w 1491612"/>
              <a:gd name="connsiteY85" fmla="*/ 3178642 h 6858000"/>
              <a:gd name="connsiteX86" fmla="*/ 630286 w 1491612"/>
              <a:gd name="connsiteY86" fmla="*/ 3158586 h 6858000"/>
              <a:gd name="connsiteX87" fmla="*/ 615471 w 1491612"/>
              <a:gd name="connsiteY87" fmla="*/ 3129034 h 6858000"/>
              <a:gd name="connsiteX88" fmla="*/ 616136 w 1491612"/>
              <a:gd name="connsiteY88" fmla="*/ 3126682 h 6858000"/>
              <a:gd name="connsiteX89" fmla="*/ 607004 w 1491612"/>
              <a:gd name="connsiteY89" fmla="*/ 3114519 h 6858000"/>
              <a:gd name="connsiteX90" fmla="*/ 593613 w 1491612"/>
              <a:gd name="connsiteY90" fmla="*/ 3106272 h 6858000"/>
              <a:gd name="connsiteX91" fmla="*/ 566343 w 1491612"/>
              <a:gd name="connsiteY91" fmla="*/ 2958185 h 6858000"/>
              <a:gd name="connsiteX92" fmla="*/ 508957 w 1491612"/>
              <a:gd name="connsiteY92" fmla="*/ 2762989 h 6858000"/>
              <a:gd name="connsiteX93" fmla="*/ 457875 w 1491612"/>
              <a:gd name="connsiteY93" fmla="*/ 2554718 h 6858000"/>
              <a:gd name="connsiteX94" fmla="*/ 437969 w 1491612"/>
              <a:gd name="connsiteY94" fmla="*/ 2485734 h 6858000"/>
              <a:gd name="connsiteX95" fmla="*/ 428692 w 1491612"/>
              <a:gd name="connsiteY95" fmla="*/ 2447068 h 6858000"/>
              <a:gd name="connsiteX96" fmla="*/ 415653 w 1491612"/>
              <a:gd name="connsiteY96" fmla="*/ 2425819 h 6858000"/>
              <a:gd name="connsiteX97" fmla="*/ 421652 w 1491612"/>
              <a:gd name="connsiteY97" fmla="*/ 2402874 h 6858000"/>
              <a:gd name="connsiteX98" fmla="*/ 424264 w 1491612"/>
              <a:gd name="connsiteY98" fmla="*/ 2381443 h 6858000"/>
              <a:gd name="connsiteX99" fmla="*/ 400593 w 1491612"/>
              <a:gd name="connsiteY99" fmla="*/ 2261920 h 6858000"/>
              <a:gd name="connsiteX100" fmla="*/ 390480 w 1491612"/>
              <a:gd name="connsiteY100" fmla="*/ 2195378 h 6858000"/>
              <a:gd name="connsiteX101" fmla="*/ 374697 w 1491612"/>
              <a:gd name="connsiteY101" fmla="*/ 2155135 h 6858000"/>
              <a:gd name="connsiteX102" fmla="*/ 372155 w 1491612"/>
              <a:gd name="connsiteY102" fmla="*/ 2118008 h 6858000"/>
              <a:gd name="connsiteX103" fmla="*/ 373148 w 1491612"/>
              <a:gd name="connsiteY103" fmla="*/ 2050531 h 6858000"/>
              <a:gd name="connsiteX104" fmla="*/ 364954 w 1491612"/>
              <a:gd name="connsiteY104" fmla="*/ 1963269 h 6858000"/>
              <a:gd name="connsiteX105" fmla="*/ 346132 w 1491612"/>
              <a:gd name="connsiteY105" fmla="*/ 1906352 h 6858000"/>
              <a:gd name="connsiteX106" fmla="*/ 322689 w 1491612"/>
              <a:gd name="connsiteY106" fmla="*/ 1861531 h 6858000"/>
              <a:gd name="connsiteX107" fmla="*/ 276488 w 1491612"/>
              <a:gd name="connsiteY107" fmla="*/ 1732919 h 6858000"/>
              <a:gd name="connsiteX108" fmla="*/ 248799 w 1491612"/>
              <a:gd name="connsiteY108" fmla="*/ 1663540 h 6858000"/>
              <a:gd name="connsiteX109" fmla="*/ 247925 w 1491612"/>
              <a:gd name="connsiteY109" fmla="*/ 1615777 h 6858000"/>
              <a:gd name="connsiteX110" fmla="*/ 228720 w 1491612"/>
              <a:gd name="connsiteY110" fmla="*/ 1563678 h 6858000"/>
              <a:gd name="connsiteX111" fmla="*/ 241800 w 1491612"/>
              <a:gd name="connsiteY111" fmla="*/ 1519474 h 6858000"/>
              <a:gd name="connsiteX112" fmla="*/ 234542 w 1491612"/>
              <a:gd name="connsiteY112" fmla="*/ 1477995 h 6858000"/>
              <a:gd name="connsiteX113" fmla="*/ 220627 w 1491612"/>
              <a:gd name="connsiteY113" fmla="*/ 1373769 h 6858000"/>
              <a:gd name="connsiteX114" fmla="*/ 228934 w 1491612"/>
              <a:gd name="connsiteY114" fmla="*/ 1307086 h 6858000"/>
              <a:gd name="connsiteX115" fmla="*/ 230122 w 1491612"/>
              <a:gd name="connsiteY115" fmla="*/ 1189033 h 6858000"/>
              <a:gd name="connsiteX116" fmla="*/ 234807 w 1491612"/>
              <a:gd name="connsiteY116" fmla="*/ 1168288 h 6858000"/>
              <a:gd name="connsiteX117" fmla="*/ 227089 w 1491612"/>
              <a:gd name="connsiteY117" fmla="*/ 1142577 h 6858000"/>
              <a:gd name="connsiteX118" fmla="*/ 216395 w 1491612"/>
              <a:gd name="connsiteY118" fmla="*/ 1088484 h 6858000"/>
              <a:gd name="connsiteX119" fmla="*/ 205131 w 1491612"/>
              <a:gd name="connsiteY119" fmla="*/ 1016103 h 6858000"/>
              <a:gd name="connsiteX120" fmla="*/ 206587 w 1491612"/>
              <a:gd name="connsiteY120" fmla="*/ 932283 h 6858000"/>
              <a:gd name="connsiteX121" fmla="*/ 208823 w 1491612"/>
              <a:gd name="connsiteY121" fmla="*/ 915925 h 6858000"/>
              <a:gd name="connsiteX122" fmla="*/ 201452 w 1491612"/>
              <a:gd name="connsiteY122" fmla="*/ 896999 h 6858000"/>
              <a:gd name="connsiteX123" fmla="*/ 170860 w 1491612"/>
              <a:gd name="connsiteY123" fmla="*/ 821517 h 6858000"/>
              <a:gd name="connsiteX124" fmla="*/ 149810 w 1491612"/>
              <a:gd name="connsiteY124" fmla="*/ 751353 h 6858000"/>
              <a:gd name="connsiteX125" fmla="*/ 149368 w 1491612"/>
              <a:gd name="connsiteY125" fmla="*/ 721230 h 6858000"/>
              <a:gd name="connsiteX126" fmla="*/ 135039 w 1491612"/>
              <a:gd name="connsiteY126" fmla="*/ 681659 h 6858000"/>
              <a:gd name="connsiteX127" fmla="*/ 120458 w 1491612"/>
              <a:gd name="connsiteY127" fmla="*/ 635218 h 6858000"/>
              <a:gd name="connsiteX128" fmla="*/ 125469 w 1491612"/>
              <a:gd name="connsiteY128" fmla="*/ 613763 h 6858000"/>
              <a:gd name="connsiteX129" fmla="*/ 111411 w 1491612"/>
              <a:gd name="connsiteY129" fmla="*/ 598582 h 6858000"/>
              <a:gd name="connsiteX130" fmla="*/ 111092 w 1491612"/>
              <a:gd name="connsiteY130" fmla="*/ 576846 h 6858000"/>
              <a:gd name="connsiteX131" fmla="*/ 90718 w 1491612"/>
              <a:gd name="connsiteY131" fmla="*/ 530055 h 6858000"/>
              <a:gd name="connsiteX132" fmla="*/ 89966 w 1491612"/>
              <a:gd name="connsiteY132" fmla="*/ 465389 h 6858000"/>
              <a:gd name="connsiteX133" fmla="*/ 72889 w 1491612"/>
              <a:gd name="connsiteY133" fmla="*/ 424699 h 6858000"/>
              <a:gd name="connsiteX134" fmla="*/ 73264 w 1491612"/>
              <a:gd name="connsiteY134" fmla="*/ 404917 h 6858000"/>
              <a:gd name="connsiteX135" fmla="*/ 53221 w 1491612"/>
              <a:gd name="connsiteY135" fmla="*/ 367211 h 6858000"/>
              <a:gd name="connsiteX136" fmla="*/ 19525 w 1491612"/>
              <a:gd name="connsiteY136" fmla="*/ 268519 h 6858000"/>
              <a:gd name="connsiteX137" fmla="*/ 7008 w 1491612"/>
              <a:gd name="connsiteY137" fmla="*/ 160886 h 6858000"/>
              <a:gd name="connsiteX138" fmla="*/ 2385 w 1491612"/>
              <a:gd name="connsiteY138" fmla="*/ 47336 h 6858000"/>
              <a:gd name="connsiteX139" fmla="*/ 164830 w 1491612"/>
              <a:gd name="connsiteY139" fmla="*/ 0 h 6858000"/>
              <a:gd name="connsiteX0" fmla="*/ 158408 w 1485190"/>
              <a:gd name="connsiteY0" fmla="*/ 0 h 6858000"/>
              <a:gd name="connsiteX1" fmla="*/ 1485190 w 1485190"/>
              <a:gd name="connsiteY1" fmla="*/ 0 h 6858000"/>
              <a:gd name="connsiteX2" fmla="*/ 1485190 w 1485190"/>
              <a:gd name="connsiteY2" fmla="*/ 6858000 h 6858000"/>
              <a:gd name="connsiteX3" fmla="*/ 221884 w 1485190"/>
              <a:gd name="connsiteY3" fmla="*/ 6857735 h 6858000"/>
              <a:gd name="connsiteX4" fmla="*/ 258477 w 1485190"/>
              <a:gd name="connsiteY4" fmla="*/ 6776847 h 6858000"/>
              <a:gd name="connsiteX5" fmla="*/ 269977 w 1485190"/>
              <a:gd name="connsiteY5" fmla="*/ 6737706 h 6858000"/>
              <a:gd name="connsiteX6" fmla="*/ 294716 w 1485190"/>
              <a:gd name="connsiteY6" fmla="*/ 6691589 h 6858000"/>
              <a:gd name="connsiteX7" fmla="*/ 272273 w 1485190"/>
              <a:gd name="connsiteY7" fmla="*/ 6659970 h 6858000"/>
              <a:gd name="connsiteX8" fmla="*/ 287364 w 1485190"/>
              <a:gd name="connsiteY8" fmla="*/ 6636211 h 6858000"/>
              <a:gd name="connsiteX9" fmla="*/ 304808 w 1485190"/>
              <a:gd name="connsiteY9" fmla="*/ 6594177 h 6858000"/>
              <a:gd name="connsiteX10" fmla="*/ 318848 w 1485190"/>
              <a:gd name="connsiteY10" fmla="*/ 6557575 h 6858000"/>
              <a:gd name="connsiteX11" fmla="*/ 371805 w 1485190"/>
              <a:gd name="connsiteY11" fmla="*/ 6492130 h 6858000"/>
              <a:gd name="connsiteX12" fmla="*/ 387492 w 1485190"/>
              <a:gd name="connsiteY12" fmla="*/ 6431610 h 6858000"/>
              <a:gd name="connsiteX13" fmla="*/ 431197 w 1485190"/>
              <a:gd name="connsiteY13" fmla="*/ 6379786 h 6858000"/>
              <a:gd name="connsiteX14" fmla="*/ 414420 w 1485190"/>
              <a:gd name="connsiteY14" fmla="*/ 6334727 h 6858000"/>
              <a:gd name="connsiteX15" fmla="*/ 391835 w 1485190"/>
              <a:gd name="connsiteY15" fmla="*/ 6313295 h 6858000"/>
              <a:gd name="connsiteX16" fmla="*/ 398999 w 1485190"/>
              <a:gd name="connsiteY16" fmla="*/ 6280046 h 6858000"/>
              <a:gd name="connsiteX17" fmla="*/ 381744 w 1485190"/>
              <a:gd name="connsiteY17" fmla="*/ 6270265 h 6858000"/>
              <a:gd name="connsiteX18" fmla="*/ 408772 w 1485190"/>
              <a:gd name="connsiteY18" fmla="*/ 6252834 h 6858000"/>
              <a:gd name="connsiteX19" fmla="*/ 386764 w 1485190"/>
              <a:gd name="connsiteY19" fmla="*/ 6202459 h 6858000"/>
              <a:gd name="connsiteX20" fmla="*/ 385562 w 1485190"/>
              <a:gd name="connsiteY20" fmla="*/ 6153037 h 6858000"/>
              <a:gd name="connsiteX21" fmla="*/ 400977 w 1485190"/>
              <a:gd name="connsiteY21" fmla="*/ 6078132 h 6858000"/>
              <a:gd name="connsiteX22" fmla="*/ 388364 w 1485190"/>
              <a:gd name="connsiteY22" fmla="*/ 6028119 h 6858000"/>
              <a:gd name="connsiteX23" fmla="*/ 373593 w 1485190"/>
              <a:gd name="connsiteY23" fmla="*/ 5926735 h 6858000"/>
              <a:gd name="connsiteX24" fmla="*/ 423105 w 1485190"/>
              <a:gd name="connsiteY24" fmla="*/ 5712857 h 6858000"/>
              <a:gd name="connsiteX25" fmla="*/ 402180 w 1485190"/>
              <a:gd name="connsiteY25" fmla="*/ 5676393 h 6858000"/>
              <a:gd name="connsiteX26" fmla="*/ 441772 w 1485190"/>
              <a:gd name="connsiteY26" fmla="*/ 5563435 h 6858000"/>
              <a:gd name="connsiteX27" fmla="*/ 488902 w 1485190"/>
              <a:gd name="connsiteY27" fmla="*/ 5437125 h 6858000"/>
              <a:gd name="connsiteX28" fmla="*/ 502470 w 1485190"/>
              <a:gd name="connsiteY28" fmla="*/ 5396260 h 6858000"/>
              <a:gd name="connsiteX29" fmla="*/ 518451 w 1485190"/>
              <a:gd name="connsiteY29" fmla="*/ 5330009 h 6858000"/>
              <a:gd name="connsiteX30" fmla="*/ 551944 w 1485190"/>
              <a:gd name="connsiteY30" fmla="*/ 5273739 h 6858000"/>
              <a:gd name="connsiteX31" fmla="*/ 561543 w 1485190"/>
              <a:gd name="connsiteY31" fmla="*/ 5241779 h 6858000"/>
              <a:gd name="connsiteX32" fmla="*/ 572769 w 1485190"/>
              <a:gd name="connsiteY32" fmla="*/ 5225268 h 6858000"/>
              <a:gd name="connsiteX33" fmla="*/ 573789 w 1485190"/>
              <a:gd name="connsiteY33" fmla="*/ 5217684 h 6858000"/>
              <a:gd name="connsiteX34" fmla="*/ 581130 w 1485190"/>
              <a:gd name="connsiteY34" fmla="*/ 5193377 h 6858000"/>
              <a:gd name="connsiteX35" fmla="*/ 584433 w 1485190"/>
              <a:gd name="connsiteY35" fmla="*/ 5179288 h 6858000"/>
              <a:gd name="connsiteX36" fmla="*/ 585417 w 1485190"/>
              <a:gd name="connsiteY36" fmla="*/ 5173621 h 6858000"/>
              <a:gd name="connsiteX37" fmla="*/ 581051 w 1485190"/>
              <a:gd name="connsiteY37" fmla="*/ 5159961 h 6858000"/>
              <a:gd name="connsiteX38" fmla="*/ 587728 w 1485190"/>
              <a:gd name="connsiteY38" fmla="*/ 5144295 h 6858000"/>
              <a:gd name="connsiteX39" fmla="*/ 584661 w 1485190"/>
              <a:gd name="connsiteY39" fmla="*/ 5125185 h 6858000"/>
              <a:gd name="connsiteX40" fmla="*/ 591491 w 1485190"/>
              <a:gd name="connsiteY40" fmla="*/ 5121884 h 6858000"/>
              <a:gd name="connsiteX41" fmla="*/ 598527 w 1485190"/>
              <a:gd name="connsiteY41" fmla="*/ 5067850 h 6858000"/>
              <a:gd name="connsiteX42" fmla="*/ 601258 w 1485190"/>
              <a:gd name="connsiteY42" fmla="*/ 5060861 h 6858000"/>
              <a:gd name="connsiteX43" fmla="*/ 597962 w 1485190"/>
              <a:gd name="connsiteY43" fmla="*/ 5034192 h 6858000"/>
              <a:gd name="connsiteX44" fmla="*/ 599516 w 1485190"/>
              <a:gd name="connsiteY44" fmla="*/ 4993030 h 6858000"/>
              <a:gd name="connsiteX45" fmla="*/ 606425 w 1485190"/>
              <a:gd name="connsiteY45" fmla="*/ 4946844 h 6858000"/>
              <a:gd name="connsiteX46" fmla="*/ 602281 w 1485190"/>
              <a:gd name="connsiteY46" fmla="*/ 4932692 h 6858000"/>
              <a:gd name="connsiteX47" fmla="*/ 617684 w 1485190"/>
              <a:gd name="connsiteY47" fmla="*/ 4858827 h 6858000"/>
              <a:gd name="connsiteX48" fmla="*/ 623587 w 1485190"/>
              <a:gd name="connsiteY48" fmla="*/ 4821170 h 6858000"/>
              <a:gd name="connsiteX49" fmla="*/ 628320 w 1485190"/>
              <a:gd name="connsiteY49" fmla="*/ 4780965 h 6858000"/>
              <a:gd name="connsiteX50" fmla="*/ 629613 w 1485190"/>
              <a:gd name="connsiteY50" fmla="*/ 4750867 h 6858000"/>
              <a:gd name="connsiteX51" fmla="*/ 627420 w 1485190"/>
              <a:gd name="connsiteY51" fmla="*/ 4690749 h 6858000"/>
              <a:gd name="connsiteX52" fmla="*/ 622900 w 1485190"/>
              <a:gd name="connsiteY52" fmla="*/ 4584173 h 6858000"/>
              <a:gd name="connsiteX53" fmla="*/ 617983 w 1485190"/>
              <a:gd name="connsiteY53" fmla="*/ 4444346 h 6858000"/>
              <a:gd name="connsiteX54" fmla="*/ 614548 w 1485190"/>
              <a:gd name="connsiteY54" fmla="*/ 4375228 h 6858000"/>
              <a:gd name="connsiteX55" fmla="*/ 595201 w 1485190"/>
              <a:gd name="connsiteY55" fmla="*/ 4214165 h 6858000"/>
              <a:gd name="connsiteX56" fmla="*/ 599274 w 1485190"/>
              <a:gd name="connsiteY56" fmla="*/ 4090296 h 6858000"/>
              <a:gd name="connsiteX57" fmla="*/ 584530 w 1485190"/>
              <a:gd name="connsiteY57" fmla="*/ 4033999 h 6858000"/>
              <a:gd name="connsiteX58" fmla="*/ 585679 w 1485190"/>
              <a:gd name="connsiteY58" fmla="*/ 4031933 h 6858000"/>
              <a:gd name="connsiteX59" fmla="*/ 584255 w 1485190"/>
              <a:gd name="connsiteY59" fmla="*/ 4013953 h 6858000"/>
              <a:gd name="connsiteX60" fmla="*/ 570550 w 1485190"/>
              <a:gd name="connsiteY60" fmla="*/ 3974753 h 6858000"/>
              <a:gd name="connsiteX61" fmla="*/ 572148 w 1485190"/>
              <a:gd name="connsiteY61" fmla="*/ 3969950 h 6858000"/>
              <a:gd name="connsiteX62" fmla="*/ 565570 w 1485190"/>
              <a:gd name="connsiteY62" fmla="*/ 3933779 h 6858000"/>
              <a:gd name="connsiteX63" fmla="*/ 566901 w 1485190"/>
              <a:gd name="connsiteY63" fmla="*/ 3933093 h 6858000"/>
              <a:gd name="connsiteX64" fmla="*/ 571255 w 1485190"/>
              <a:gd name="connsiteY64" fmla="*/ 3922082 h 6858000"/>
              <a:gd name="connsiteX65" fmla="*/ 576333 w 1485190"/>
              <a:gd name="connsiteY65" fmla="*/ 3901461 h 6858000"/>
              <a:gd name="connsiteX66" fmla="*/ 598927 w 1485190"/>
              <a:gd name="connsiteY66" fmla="*/ 3813873 h 6858000"/>
              <a:gd name="connsiteX67" fmla="*/ 598352 w 1485190"/>
              <a:gd name="connsiteY67" fmla="*/ 3806161 h 6858000"/>
              <a:gd name="connsiteX68" fmla="*/ 598659 w 1485190"/>
              <a:gd name="connsiteY68" fmla="*/ 3805957 h 6858000"/>
              <a:gd name="connsiteX69" fmla="*/ 598686 w 1485190"/>
              <a:gd name="connsiteY69" fmla="*/ 3797724 h 6858000"/>
              <a:gd name="connsiteX70" fmla="*/ 597301 w 1485190"/>
              <a:gd name="connsiteY70" fmla="*/ 3792098 h 6858000"/>
              <a:gd name="connsiteX71" fmla="*/ 596185 w 1485190"/>
              <a:gd name="connsiteY71" fmla="*/ 3777135 h 6858000"/>
              <a:gd name="connsiteX72" fmla="*/ 597918 w 1485190"/>
              <a:gd name="connsiteY72" fmla="*/ 3771656 h 6858000"/>
              <a:gd name="connsiteX73" fmla="*/ 601661 w 1485190"/>
              <a:gd name="connsiteY73" fmla="*/ 3769007 h 6858000"/>
              <a:gd name="connsiteX74" fmla="*/ 601127 w 1485190"/>
              <a:gd name="connsiteY74" fmla="*/ 3767709 h 6858000"/>
              <a:gd name="connsiteX75" fmla="*/ 609823 w 1485190"/>
              <a:gd name="connsiteY75" fmla="*/ 3738082 h 6858000"/>
              <a:gd name="connsiteX76" fmla="*/ 617169 w 1485190"/>
              <a:gd name="connsiteY76" fmla="*/ 3673397 h 6858000"/>
              <a:gd name="connsiteX77" fmla="*/ 616465 w 1485190"/>
              <a:gd name="connsiteY77" fmla="*/ 3637109 h 6858000"/>
              <a:gd name="connsiteX78" fmla="*/ 619908 w 1485190"/>
              <a:gd name="connsiteY78" fmla="*/ 3536883 h 6858000"/>
              <a:gd name="connsiteX79" fmla="*/ 627446 w 1485190"/>
              <a:gd name="connsiteY79" fmla="*/ 3435652 h 6858000"/>
              <a:gd name="connsiteX80" fmla="*/ 629117 w 1485190"/>
              <a:gd name="connsiteY80" fmla="*/ 3307769 h 6858000"/>
              <a:gd name="connsiteX81" fmla="*/ 646680 w 1485190"/>
              <a:gd name="connsiteY81" fmla="*/ 3250522 h 6858000"/>
              <a:gd name="connsiteX82" fmla="*/ 647105 w 1485190"/>
              <a:gd name="connsiteY82" fmla="*/ 3229163 h 6858000"/>
              <a:gd name="connsiteX83" fmla="*/ 648928 w 1485190"/>
              <a:gd name="connsiteY83" fmla="*/ 3217217 h 6858000"/>
              <a:gd name="connsiteX84" fmla="*/ 635763 w 1485190"/>
              <a:gd name="connsiteY84" fmla="*/ 3183755 h 6858000"/>
              <a:gd name="connsiteX85" fmla="*/ 636264 w 1485190"/>
              <a:gd name="connsiteY85" fmla="*/ 3178642 h 6858000"/>
              <a:gd name="connsiteX86" fmla="*/ 623864 w 1485190"/>
              <a:gd name="connsiteY86" fmla="*/ 3158586 h 6858000"/>
              <a:gd name="connsiteX87" fmla="*/ 609049 w 1485190"/>
              <a:gd name="connsiteY87" fmla="*/ 3129034 h 6858000"/>
              <a:gd name="connsiteX88" fmla="*/ 609714 w 1485190"/>
              <a:gd name="connsiteY88" fmla="*/ 3126682 h 6858000"/>
              <a:gd name="connsiteX89" fmla="*/ 600582 w 1485190"/>
              <a:gd name="connsiteY89" fmla="*/ 3114519 h 6858000"/>
              <a:gd name="connsiteX90" fmla="*/ 587191 w 1485190"/>
              <a:gd name="connsiteY90" fmla="*/ 3106272 h 6858000"/>
              <a:gd name="connsiteX91" fmla="*/ 559921 w 1485190"/>
              <a:gd name="connsiteY91" fmla="*/ 2958185 h 6858000"/>
              <a:gd name="connsiteX92" fmla="*/ 502535 w 1485190"/>
              <a:gd name="connsiteY92" fmla="*/ 2762989 h 6858000"/>
              <a:gd name="connsiteX93" fmla="*/ 451453 w 1485190"/>
              <a:gd name="connsiteY93" fmla="*/ 2554718 h 6858000"/>
              <a:gd name="connsiteX94" fmla="*/ 431547 w 1485190"/>
              <a:gd name="connsiteY94" fmla="*/ 2485734 h 6858000"/>
              <a:gd name="connsiteX95" fmla="*/ 422270 w 1485190"/>
              <a:gd name="connsiteY95" fmla="*/ 2447068 h 6858000"/>
              <a:gd name="connsiteX96" fmla="*/ 409231 w 1485190"/>
              <a:gd name="connsiteY96" fmla="*/ 2425819 h 6858000"/>
              <a:gd name="connsiteX97" fmla="*/ 415230 w 1485190"/>
              <a:gd name="connsiteY97" fmla="*/ 2402874 h 6858000"/>
              <a:gd name="connsiteX98" fmla="*/ 417842 w 1485190"/>
              <a:gd name="connsiteY98" fmla="*/ 2381443 h 6858000"/>
              <a:gd name="connsiteX99" fmla="*/ 394171 w 1485190"/>
              <a:gd name="connsiteY99" fmla="*/ 2261920 h 6858000"/>
              <a:gd name="connsiteX100" fmla="*/ 384058 w 1485190"/>
              <a:gd name="connsiteY100" fmla="*/ 2195378 h 6858000"/>
              <a:gd name="connsiteX101" fmla="*/ 368275 w 1485190"/>
              <a:gd name="connsiteY101" fmla="*/ 2155135 h 6858000"/>
              <a:gd name="connsiteX102" fmla="*/ 365733 w 1485190"/>
              <a:gd name="connsiteY102" fmla="*/ 2118008 h 6858000"/>
              <a:gd name="connsiteX103" fmla="*/ 366726 w 1485190"/>
              <a:gd name="connsiteY103" fmla="*/ 2050531 h 6858000"/>
              <a:gd name="connsiteX104" fmla="*/ 358532 w 1485190"/>
              <a:gd name="connsiteY104" fmla="*/ 1963269 h 6858000"/>
              <a:gd name="connsiteX105" fmla="*/ 339710 w 1485190"/>
              <a:gd name="connsiteY105" fmla="*/ 1906352 h 6858000"/>
              <a:gd name="connsiteX106" fmla="*/ 316267 w 1485190"/>
              <a:gd name="connsiteY106" fmla="*/ 1861531 h 6858000"/>
              <a:gd name="connsiteX107" fmla="*/ 270066 w 1485190"/>
              <a:gd name="connsiteY107" fmla="*/ 1732919 h 6858000"/>
              <a:gd name="connsiteX108" fmla="*/ 242377 w 1485190"/>
              <a:gd name="connsiteY108" fmla="*/ 1663540 h 6858000"/>
              <a:gd name="connsiteX109" fmla="*/ 241503 w 1485190"/>
              <a:gd name="connsiteY109" fmla="*/ 1615777 h 6858000"/>
              <a:gd name="connsiteX110" fmla="*/ 222298 w 1485190"/>
              <a:gd name="connsiteY110" fmla="*/ 1563678 h 6858000"/>
              <a:gd name="connsiteX111" fmla="*/ 235378 w 1485190"/>
              <a:gd name="connsiteY111" fmla="*/ 1519474 h 6858000"/>
              <a:gd name="connsiteX112" fmla="*/ 228120 w 1485190"/>
              <a:gd name="connsiteY112" fmla="*/ 1477995 h 6858000"/>
              <a:gd name="connsiteX113" fmla="*/ 214205 w 1485190"/>
              <a:gd name="connsiteY113" fmla="*/ 1373769 h 6858000"/>
              <a:gd name="connsiteX114" fmla="*/ 222512 w 1485190"/>
              <a:gd name="connsiteY114" fmla="*/ 1307086 h 6858000"/>
              <a:gd name="connsiteX115" fmla="*/ 223700 w 1485190"/>
              <a:gd name="connsiteY115" fmla="*/ 1189033 h 6858000"/>
              <a:gd name="connsiteX116" fmla="*/ 228385 w 1485190"/>
              <a:gd name="connsiteY116" fmla="*/ 1168288 h 6858000"/>
              <a:gd name="connsiteX117" fmla="*/ 220667 w 1485190"/>
              <a:gd name="connsiteY117" fmla="*/ 1142577 h 6858000"/>
              <a:gd name="connsiteX118" fmla="*/ 209973 w 1485190"/>
              <a:gd name="connsiteY118" fmla="*/ 1088484 h 6858000"/>
              <a:gd name="connsiteX119" fmla="*/ 198709 w 1485190"/>
              <a:gd name="connsiteY119" fmla="*/ 1016103 h 6858000"/>
              <a:gd name="connsiteX120" fmla="*/ 200165 w 1485190"/>
              <a:gd name="connsiteY120" fmla="*/ 932283 h 6858000"/>
              <a:gd name="connsiteX121" fmla="*/ 202401 w 1485190"/>
              <a:gd name="connsiteY121" fmla="*/ 915925 h 6858000"/>
              <a:gd name="connsiteX122" fmla="*/ 195030 w 1485190"/>
              <a:gd name="connsiteY122" fmla="*/ 896999 h 6858000"/>
              <a:gd name="connsiteX123" fmla="*/ 164438 w 1485190"/>
              <a:gd name="connsiteY123" fmla="*/ 821517 h 6858000"/>
              <a:gd name="connsiteX124" fmla="*/ 143388 w 1485190"/>
              <a:gd name="connsiteY124" fmla="*/ 751353 h 6858000"/>
              <a:gd name="connsiteX125" fmla="*/ 142946 w 1485190"/>
              <a:gd name="connsiteY125" fmla="*/ 721230 h 6858000"/>
              <a:gd name="connsiteX126" fmla="*/ 128617 w 1485190"/>
              <a:gd name="connsiteY126" fmla="*/ 681659 h 6858000"/>
              <a:gd name="connsiteX127" fmla="*/ 114036 w 1485190"/>
              <a:gd name="connsiteY127" fmla="*/ 635218 h 6858000"/>
              <a:gd name="connsiteX128" fmla="*/ 119047 w 1485190"/>
              <a:gd name="connsiteY128" fmla="*/ 613763 h 6858000"/>
              <a:gd name="connsiteX129" fmla="*/ 104989 w 1485190"/>
              <a:gd name="connsiteY129" fmla="*/ 598582 h 6858000"/>
              <a:gd name="connsiteX130" fmla="*/ 104670 w 1485190"/>
              <a:gd name="connsiteY130" fmla="*/ 576846 h 6858000"/>
              <a:gd name="connsiteX131" fmla="*/ 84296 w 1485190"/>
              <a:gd name="connsiteY131" fmla="*/ 530055 h 6858000"/>
              <a:gd name="connsiteX132" fmla="*/ 83544 w 1485190"/>
              <a:gd name="connsiteY132" fmla="*/ 465389 h 6858000"/>
              <a:gd name="connsiteX133" fmla="*/ 66467 w 1485190"/>
              <a:gd name="connsiteY133" fmla="*/ 424699 h 6858000"/>
              <a:gd name="connsiteX134" fmla="*/ 66842 w 1485190"/>
              <a:gd name="connsiteY134" fmla="*/ 404917 h 6858000"/>
              <a:gd name="connsiteX135" fmla="*/ 46799 w 1485190"/>
              <a:gd name="connsiteY135" fmla="*/ 367211 h 6858000"/>
              <a:gd name="connsiteX136" fmla="*/ 13103 w 1485190"/>
              <a:gd name="connsiteY136" fmla="*/ 268519 h 6858000"/>
              <a:gd name="connsiteX137" fmla="*/ 586 w 1485190"/>
              <a:gd name="connsiteY137" fmla="*/ 160886 h 6858000"/>
              <a:gd name="connsiteX138" fmla="*/ 198854 w 1485190"/>
              <a:gd name="connsiteY138" fmla="*/ 55288 h 6858000"/>
              <a:gd name="connsiteX139" fmla="*/ 158408 w 1485190"/>
              <a:gd name="connsiteY139" fmla="*/ 0 h 6858000"/>
              <a:gd name="connsiteX0" fmla="*/ 145305 w 1472087"/>
              <a:gd name="connsiteY0" fmla="*/ 0 h 6858000"/>
              <a:gd name="connsiteX1" fmla="*/ 1472087 w 1472087"/>
              <a:gd name="connsiteY1" fmla="*/ 0 h 6858000"/>
              <a:gd name="connsiteX2" fmla="*/ 1472087 w 1472087"/>
              <a:gd name="connsiteY2" fmla="*/ 6858000 h 6858000"/>
              <a:gd name="connsiteX3" fmla="*/ 208781 w 1472087"/>
              <a:gd name="connsiteY3" fmla="*/ 6857735 h 6858000"/>
              <a:gd name="connsiteX4" fmla="*/ 245374 w 1472087"/>
              <a:gd name="connsiteY4" fmla="*/ 6776847 h 6858000"/>
              <a:gd name="connsiteX5" fmla="*/ 256874 w 1472087"/>
              <a:gd name="connsiteY5" fmla="*/ 6737706 h 6858000"/>
              <a:gd name="connsiteX6" fmla="*/ 281613 w 1472087"/>
              <a:gd name="connsiteY6" fmla="*/ 6691589 h 6858000"/>
              <a:gd name="connsiteX7" fmla="*/ 259170 w 1472087"/>
              <a:gd name="connsiteY7" fmla="*/ 6659970 h 6858000"/>
              <a:gd name="connsiteX8" fmla="*/ 274261 w 1472087"/>
              <a:gd name="connsiteY8" fmla="*/ 6636211 h 6858000"/>
              <a:gd name="connsiteX9" fmla="*/ 291705 w 1472087"/>
              <a:gd name="connsiteY9" fmla="*/ 6594177 h 6858000"/>
              <a:gd name="connsiteX10" fmla="*/ 305745 w 1472087"/>
              <a:gd name="connsiteY10" fmla="*/ 6557575 h 6858000"/>
              <a:gd name="connsiteX11" fmla="*/ 358702 w 1472087"/>
              <a:gd name="connsiteY11" fmla="*/ 6492130 h 6858000"/>
              <a:gd name="connsiteX12" fmla="*/ 374389 w 1472087"/>
              <a:gd name="connsiteY12" fmla="*/ 6431610 h 6858000"/>
              <a:gd name="connsiteX13" fmla="*/ 418094 w 1472087"/>
              <a:gd name="connsiteY13" fmla="*/ 6379786 h 6858000"/>
              <a:gd name="connsiteX14" fmla="*/ 401317 w 1472087"/>
              <a:gd name="connsiteY14" fmla="*/ 6334727 h 6858000"/>
              <a:gd name="connsiteX15" fmla="*/ 378732 w 1472087"/>
              <a:gd name="connsiteY15" fmla="*/ 6313295 h 6858000"/>
              <a:gd name="connsiteX16" fmla="*/ 385896 w 1472087"/>
              <a:gd name="connsiteY16" fmla="*/ 6280046 h 6858000"/>
              <a:gd name="connsiteX17" fmla="*/ 368641 w 1472087"/>
              <a:gd name="connsiteY17" fmla="*/ 6270265 h 6858000"/>
              <a:gd name="connsiteX18" fmla="*/ 395669 w 1472087"/>
              <a:gd name="connsiteY18" fmla="*/ 6252834 h 6858000"/>
              <a:gd name="connsiteX19" fmla="*/ 373661 w 1472087"/>
              <a:gd name="connsiteY19" fmla="*/ 6202459 h 6858000"/>
              <a:gd name="connsiteX20" fmla="*/ 372459 w 1472087"/>
              <a:gd name="connsiteY20" fmla="*/ 6153037 h 6858000"/>
              <a:gd name="connsiteX21" fmla="*/ 387874 w 1472087"/>
              <a:gd name="connsiteY21" fmla="*/ 6078132 h 6858000"/>
              <a:gd name="connsiteX22" fmla="*/ 375261 w 1472087"/>
              <a:gd name="connsiteY22" fmla="*/ 6028119 h 6858000"/>
              <a:gd name="connsiteX23" fmla="*/ 360490 w 1472087"/>
              <a:gd name="connsiteY23" fmla="*/ 5926735 h 6858000"/>
              <a:gd name="connsiteX24" fmla="*/ 410002 w 1472087"/>
              <a:gd name="connsiteY24" fmla="*/ 5712857 h 6858000"/>
              <a:gd name="connsiteX25" fmla="*/ 389077 w 1472087"/>
              <a:gd name="connsiteY25" fmla="*/ 5676393 h 6858000"/>
              <a:gd name="connsiteX26" fmla="*/ 428669 w 1472087"/>
              <a:gd name="connsiteY26" fmla="*/ 5563435 h 6858000"/>
              <a:gd name="connsiteX27" fmla="*/ 475799 w 1472087"/>
              <a:gd name="connsiteY27" fmla="*/ 5437125 h 6858000"/>
              <a:gd name="connsiteX28" fmla="*/ 489367 w 1472087"/>
              <a:gd name="connsiteY28" fmla="*/ 5396260 h 6858000"/>
              <a:gd name="connsiteX29" fmla="*/ 505348 w 1472087"/>
              <a:gd name="connsiteY29" fmla="*/ 5330009 h 6858000"/>
              <a:gd name="connsiteX30" fmla="*/ 538841 w 1472087"/>
              <a:gd name="connsiteY30" fmla="*/ 5273739 h 6858000"/>
              <a:gd name="connsiteX31" fmla="*/ 548440 w 1472087"/>
              <a:gd name="connsiteY31" fmla="*/ 5241779 h 6858000"/>
              <a:gd name="connsiteX32" fmla="*/ 559666 w 1472087"/>
              <a:gd name="connsiteY32" fmla="*/ 5225268 h 6858000"/>
              <a:gd name="connsiteX33" fmla="*/ 560686 w 1472087"/>
              <a:gd name="connsiteY33" fmla="*/ 5217684 h 6858000"/>
              <a:gd name="connsiteX34" fmla="*/ 568027 w 1472087"/>
              <a:gd name="connsiteY34" fmla="*/ 5193377 h 6858000"/>
              <a:gd name="connsiteX35" fmla="*/ 571330 w 1472087"/>
              <a:gd name="connsiteY35" fmla="*/ 5179288 h 6858000"/>
              <a:gd name="connsiteX36" fmla="*/ 572314 w 1472087"/>
              <a:gd name="connsiteY36" fmla="*/ 5173621 h 6858000"/>
              <a:gd name="connsiteX37" fmla="*/ 567948 w 1472087"/>
              <a:gd name="connsiteY37" fmla="*/ 5159961 h 6858000"/>
              <a:gd name="connsiteX38" fmla="*/ 574625 w 1472087"/>
              <a:gd name="connsiteY38" fmla="*/ 5144295 h 6858000"/>
              <a:gd name="connsiteX39" fmla="*/ 571558 w 1472087"/>
              <a:gd name="connsiteY39" fmla="*/ 5125185 h 6858000"/>
              <a:gd name="connsiteX40" fmla="*/ 578388 w 1472087"/>
              <a:gd name="connsiteY40" fmla="*/ 5121884 h 6858000"/>
              <a:gd name="connsiteX41" fmla="*/ 585424 w 1472087"/>
              <a:gd name="connsiteY41" fmla="*/ 5067850 h 6858000"/>
              <a:gd name="connsiteX42" fmla="*/ 588155 w 1472087"/>
              <a:gd name="connsiteY42" fmla="*/ 5060861 h 6858000"/>
              <a:gd name="connsiteX43" fmla="*/ 584859 w 1472087"/>
              <a:gd name="connsiteY43" fmla="*/ 5034192 h 6858000"/>
              <a:gd name="connsiteX44" fmla="*/ 586413 w 1472087"/>
              <a:gd name="connsiteY44" fmla="*/ 4993030 h 6858000"/>
              <a:gd name="connsiteX45" fmla="*/ 593322 w 1472087"/>
              <a:gd name="connsiteY45" fmla="*/ 4946844 h 6858000"/>
              <a:gd name="connsiteX46" fmla="*/ 589178 w 1472087"/>
              <a:gd name="connsiteY46" fmla="*/ 4932692 h 6858000"/>
              <a:gd name="connsiteX47" fmla="*/ 604581 w 1472087"/>
              <a:gd name="connsiteY47" fmla="*/ 4858827 h 6858000"/>
              <a:gd name="connsiteX48" fmla="*/ 610484 w 1472087"/>
              <a:gd name="connsiteY48" fmla="*/ 4821170 h 6858000"/>
              <a:gd name="connsiteX49" fmla="*/ 615217 w 1472087"/>
              <a:gd name="connsiteY49" fmla="*/ 4780965 h 6858000"/>
              <a:gd name="connsiteX50" fmla="*/ 616510 w 1472087"/>
              <a:gd name="connsiteY50" fmla="*/ 4750867 h 6858000"/>
              <a:gd name="connsiteX51" fmla="*/ 614317 w 1472087"/>
              <a:gd name="connsiteY51" fmla="*/ 4690749 h 6858000"/>
              <a:gd name="connsiteX52" fmla="*/ 609797 w 1472087"/>
              <a:gd name="connsiteY52" fmla="*/ 4584173 h 6858000"/>
              <a:gd name="connsiteX53" fmla="*/ 604880 w 1472087"/>
              <a:gd name="connsiteY53" fmla="*/ 4444346 h 6858000"/>
              <a:gd name="connsiteX54" fmla="*/ 601445 w 1472087"/>
              <a:gd name="connsiteY54" fmla="*/ 4375228 h 6858000"/>
              <a:gd name="connsiteX55" fmla="*/ 582098 w 1472087"/>
              <a:gd name="connsiteY55" fmla="*/ 4214165 h 6858000"/>
              <a:gd name="connsiteX56" fmla="*/ 586171 w 1472087"/>
              <a:gd name="connsiteY56" fmla="*/ 4090296 h 6858000"/>
              <a:gd name="connsiteX57" fmla="*/ 571427 w 1472087"/>
              <a:gd name="connsiteY57" fmla="*/ 4033999 h 6858000"/>
              <a:gd name="connsiteX58" fmla="*/ 572576 w 1472087"/>
              <a:gd name="connsiteY58" fmla="*/ 4031933 h 6858000"/>
              <a:gd name="connsiteX59" fmla="*/ 571152 w 1472087"/>
              <a:gd name="connsiteY59" fmla="*/ 4013953 h 6858000"/>
              <a:gd name="connsiteX60" fmla="*/ 557447 w 1472087"/>
              <a:gd name="connsiteY60" fmla="*/ 3974753 h 6858000"/>
              <a:gd name="connsiteX61" fmla="*/ 559045 w 1472087"/>
              <a:gd name="connsiteY61" fmla="*/ 3969950 h 6858000"/>
              <a:gd name="connsiteX62" fmla="*/ 552467 w 1472087"/>
              <a:gd name="connsiteY62" fmla="*/ 3933779 h 6858000"/>
              <a:gd name="connsiteX63" fmla="*/ 553798 w 1472087"/>
              <a:gd name="connsiteY63" fmla="*/ 3933093 h 6858000"/>
              <a:gd name="connsiteX64" fmla="*/ 558152 w 1472087"/>
              <a:gd name="connsiteY64" fmla="*/ 3922082 h 6858000"/>
              <a:gd name="connsiteX65" fmla="*/ 563230 w 1472087"/>
              <a:gd name="connsiteY65" fmla="*/ 3901461 h 6858000"/>
              <a:gd name="connsiteX66" fmla="*/ 585824 w 1472087"/>
              <a:gd name="connsiteY66" fmla="*/ 3813873 h 6858000"/>
              <a:gd name="connsiteX67" fmla="*/ 585249 w 1472087"/>
              <a:gd name="connsiteY67" fmla="*/ 3806161 h 6858000"/>
              <a:gd name="connsiteX68" fmla="*/ 585556 w 1472087"/>
              <a:gd name="connsiteY68" fmla="*/ 3805957 h 6858000"/>
              <a:gd name="connsiteX69" fmla="*/ 585583 w 1472087"/>
              <a:gd name="connsiteY69" fmla="*/ 3797724 h 6858000"/>
              <a:gd name="connsiteX70" fmla="*/ 584198 w 1472087"/>
              <a:gd name="connsiteY70" fmla="*/ 3792098 h 6858000"/>
              <a:gd name="connsiteX71" fmla="*/ 583082 w 1472087"/>
              <a:gd name="connsiteY71" fmla="*/ 3777135 h 6858000"/>
              <a:gd name="connsiteX72" fmla="*/ 584815 w 1472087"/>
              <a:gd name="connsiteY72" fmla="*/ 3771656 h 6858000"/>
              <a:gd name="connsiteX73" fmla="*/ 588558 w 1472087"/>
              <a:gd name="connsiteY73" fmla="*/ 3769007 h 6858000"/>
              <a:gd name="connsiteX74" fmla="*/ 588024 w 1472087"/>
              <a:gd name="connsiteY74" fmla="*/ 3767709 h 6858000"/>
              <a:gd name="connsiteX75" fmla="*/ 596720 w 1472087"/>
              <a:gd name="connsiteY75" fmla="*/ 3738082 h 6858000"/>
              <a:gd name="connsiteX76" fmla="*/ 604066 w 1472087"/>
              <a:gd name="connsiteY76" fmla="*/ 3673397 h 6858000"/>
              <a:gd name="connsiteX77" fmla="*/ 603362 w 1472087"/>
              <a:gd name="connsiteY77" fmla="*/ 3637109 h 6858000"/>
              <a:gd name="connsiteX78" fmla="*/ 606805 w 1472087"/>
              <a:gd name="connsiteY78" fmla="*/ 3536883 h 6858000"/>
              <a:gd name="connsiteX79" fmla="*/ 614343 w 1472087"/>
              <a:gd name="connsiteY79" fmla="*/ 3435652 h 6858000"/>
              <a:gd name="connsiteX80" fmla="*/ 616014 w 1472087"/>
              <a:gd name="connsiteY80" fmla="*/ 3307769 h 6858000"/>
              <a:gd name="connsiteX81" fmla="*/ 633577 w 1472087"/>
              <a:gd name="connsiteY81" fmla="*/ 3250522 h 6858000"/>
              <a:gd name="connsiteX82" fmla="*/ 634002 w 1472087"/>
              <a:gd name="connsiteY82" fmla="*/ 3229163 h 6858000"/>
              <a:gd name="connsiteX83" fmla="*/ 635825 w 1472087"/>
              <a:gd name="connsiteY83" fmla="*/ 3217217 h 6858000"/>
              <a:gd name="connsiteX84" fmla="*/ 622660 w 1472087"/>
              <a:gd name="connsiteY84" fmla="*/ 3183755 h 6858000"/>
              <a:gd name="connsiteX85" fmla="*/ 623161 w 1472087"/>
              <a:gd name="connsiteY85" fmla="*/ 3178642 h 6858000"/>
              <a:gd name="connsiteX86" fmla="*/ 610761 w 1472087"/>
              <a:gd name="connsiteY86" fmla="*/ 3158586 h 6858000"/>
              <a:gd name="connsiteX87" fmla="*/ 595946 w 1472087"/>
              <a:gd name="connsiteY87" fmla="*/ 3129034 h 6858000"/>
              <a:gd name="connsiteX88" fmla="*/ 596611 w 1472087"/>
              <a:gd name="connsiteY88" fmla="*/ 3126682 h 6858000"/>
              <a:gd name="connsiteX89" fmla="*/ 587479 w 1472087"/>
              <a:gd name="connsiteY89" fmla="*/ 3114519 h 6858000"/>
              <a:gd name="connsiteX90" fmla="*/ 574088 w 1472087"/>
              <a:gd name="connsiteY90" fmla="*/ 3106272 h 6858000"/>
              <a:gd name="connsiteX91" fmla="*/ 546818 w 1472087"/>
              <a:gd name="connsiteY91" fmla="*/ 2958185 h 6858000"/>
              <a:gd name="connsiteX92" fmla="*/ 489432 w 1472087"/>
              <a:gd name="connsiteY92" fmla="*/ 2762989 h 6858000"/>
              <a:gd name="connsiteX93" fmla="*/ 438350 w 1472087"/>
              <a:gd name="connsiteY93" fmla="*/ 2554718 h 6858000"/>
              <a:gd name="connsiteX94" fmla="*/ 418444 w 1472087"/>
              <a:gd name="connsiteY94" fmla="*/ 2485734 h 6858000"/>
              <a:gd name="connsiteX95" fmla="*/ 409167 w 1472087"/>
              <a:gd name="connsiteY95" fmla="*/ 2447068 h 6858000"/>
              <a:gd name="connsiteX96" fmla="*/ 396128 w 1472087"/>
              <a:gd name="connsiteY96" fmla="*/ 2425819 h 6858000"/>
              <a:gd name="connsiteX97" fmla="*/ 402127 w 1472087"/>
              <a:gd name="connsiteY97" fmla="*/ 2402874 h 6858000"/>
              <a:gd name="connsiteX98" fmla="*/ 404739 w 1472087"/>
              <a:gd name="connsiteY98" fmla="*/ 2381443 h 6858000"/>
              <a:gd name="connsiteX99" fmla="*/ 381068 w 1472087"/>
              <a:gd name="connsiteY99" fmla="*/ 2261920 h 6858000"/>
              <a:gd name="connsiteX100" fmla="*/ 370955 w 1472087"/>
              <a:gd name="connsiteY100" fmla="*/ 2195378 h 6858000"/>
              <a:gd name="connsiteX101" fmla="*/ 355172 w 1472087"/>
              <a:gd name="connsiteY101" fmla="*/ 2155135 h 6858000"/>
              <a:gd name="connsiteX102" fmla="*/ 352630 w 1472087"/>
              <a:gd name="connsiteY102" fmla="*/ 2118008 h 6858000"/>
              <a:gd name="connsiteX103" fmla="*/ 353623 w 1472087"/>
              <a:gd name="connsiteY103" fmla="*/ 2050531 h 6858000"/>
              <a:gd name="connsiteX104" fmla="*/ 345429 w 1472087"/>
              <a:gd name="connsiteY104" fmla="*/ 1963269 h 6858000"/>
              <a:gd name="connsiteX105" fmla="*/ 326607 w 1472087"/>
              <a:gd name="connsiteY105" fmla="*/ 1906352 h 6858000"/>
              <a:gd name="connsiteX106" fmla="*/ 303164 w 1472087"/>
              <a:gd name="connsiteY106" fmla="*/ 1861531 h 6858000"/>
              <a:gd name="connsiteX107" fmla="*/ 256963 w 1472087"/>
              <a:gd name="connsiteY107" fmla="*/ 1732919 h 6858000"/>
              <a:gd name="connsiteX108" fmla="*/ 229274 w 1472087"/>
              <a:gd name="connsiteY108" fmla="*/ 1663540 h 6858000"/>
              <a:gd name="connsiteX109" fmla="*/ 228400 w 1472087"/>
              <a:gd name="connsiteY109" fmla="*/ 1615777 h 6858000"/>
              <a:gd name="connsiteX110" fmla="*/ 209195 w 1472087"/>
              <a:gd name="connsiteY110" fmla="*/ 1563678 h 6858000"/>
              <a:gd name="connsiteX111" fmla="*/ 222275 w 1472087"/>
              <a:gd name="connsiteY111" fmla="*/ 1519474 h 6858000"/>
              <a:gd name="connsiteX112" fmla="*/ 215017 w 1472087"/>
              <a:gd name="connsiteY112" fmla="*/ 1477995 h 6858000"/>
              <a:gd name="connsiteX113" fmla="*/ 201102 w 1472087"/>
              <a:gd name="connsiteY113" fmla="*/ 1373769 h 6858000"/>
              <a:gd name="connsiteX114" fmla="*/ 209409 w 1472087"/>
              <a:gd name="connsiteY114" fmla="*/ 1307086 h 6858000"/>
              <a:gd name="connsiteX115" fmla="*/ 210597 w 1472087"/>
              <a:gd name="connsiteY115" fmla="*/ 1189033 h 6858000"/>
              <a:gd name="connsiteX116" fmla="*/ 215282 w 1472087"/>
              <a:gd name="connsiteY116" fmla="*/ 1168288 h 6858000"/>
              <a:gd name="connsiteX117" fmla="*/ 207564 w 1472087"/>
              <a:gd name="connsiteY117" fmla="*/ 1142577 h 6858000"/>
              <a:gd name="connsiteX118" fmla="*/ 196870 w 1472087"/>
              <a:gd name="connsiteY118" fmla="*/ 1088484 h 6858000"/>
              <a:gd name="connsiteX119" fmla="*/ 185606 w 1472087"/>
              <a:gd name="connsiteY119" fmla="*/ 1016103 h 6858000"/>
              <a:gd name="connsiteX120" fmla="*/ 187062 w 1472087"/>
              <a:gd name="connsiteY120" fmla="*/ 932283 h 6858000"/>
              <a:gd name="connsiteX121" fmla="*/ 189298 w 1472087"/>
              <a:gd name="connsiteY121" fmla="*/ 915925 h 6858000"/>
              <a:gd name="connsiteX122" fmla="*/ 181927 w 1472087"/>
              <a:gd name="connsiteY122" fmla="*/ 896999 h 6858000"/>
              <a:gd name="connsiteX123" fmla="*/ 151335 w 1472087"/>
              <a:gd name="connsiteY123" fmla="*/ 821517 h 6858000"/>
              <a:gd name="connsiteX124" fmla="*/ 130285 w 1472087"/>
              <a:gd name="connsiteY124" fmla="*/ 751353 h 6858000"/>
              <a:gd name="connsiteX125" fmla="*/ 129843 w 1472087"/>
              <a:gd name="connsiteY125" fmla="*/ 721230 h 6858000"/>
              <a:gd name="connsiteX126" fmla="*/ 115514 w 1472087"/>
              <a:gd name="connsiteY126" fmla="*/ 681659 h 6858000"/>
              <a:gd name="connsiteX127" fmla="*/ 100933 w 1472087"/>
              <a:gd name="connsiteY127" fmla="*/ 635218 h 6858000"/>
              <a:gd name="connsiteX128" fmla="*/ 105944 w 1472087"/>
              <a:gd name="connsiteY128" fmla="*/ 613763 h 6858000"/>
              <a:gd name="connsiteX129" fmla="*/ 91886 w 1472087"/>
              <a:gd name="connsiteY129" fmla="*/ 598582 h 6858000"/>
              <a:gd name="connsiteX130" fmla="*/ 91567 w 1472087"/>
              <a:gd name="connsiteY130" fmla="*/ 576846 h 6858000"/>
              <a:gd name="connsiteX131" fmla="*/ 71193 w 1472087"/>
              <a:gd name="connsiteY131" fmla="*/ 530055 h 6858000"/>
              <a:gd name="connsiteX132" fmla="*/ 70441 w 1472087"/>
              <a:gd name="connsiteY132" fmla="*/ 465389 h 6858000"/>
              <a:gd name="connsiteX133" fmla="*/ 53364 w 1472087"/>
              <a:gd name="connsiteY133" fmla="*/ 424699 h 6858000"/>
              <a:gd name="connsiteX134" fmla="*/ 53739 w 1472087"/>
              <a:gd name="connsiteY134" fmla="*/ 404917 h 6858000"/>
              <a:gd name="connsiteX135" fmla="*/ 33696 w 1472087"/>
              <a:gd name="connsiteY135" fmla="*/ 367211 h 6858000"/>
              <a:gd name="connsiteX136" fmla="*/ 0 w 1472087"/>
              <a:gd name="connsiteY136" fmla="*/ 268519 h 6858000"/>
              <a:gd name="connsiteX137" fmla="*/ 173467 w 1472087"/>
              <a:gd name="connsiteY137" fmla="*/ 144983 h 6858000"/>
              <a:gd name="connsiteX138" fmla="*/ 185751 w 1472087"/>
              <a:gd name="connsiteY138" fmla="*/ 55288 h 6858000"/>
              <a:gd name="connsiteX139" fmla="*/ 145305 w 1472087"/>
              <a:gd name="connsiteY139" fmla="*/ 0 h 6858000"/>
              <a:gd name="connsiteX0" fmla="*/ 112107 w 1438889"/>
              <a:gd name="connsiteY0" fmla="*/ 0 h 6858000"/>
              <a:gd name="connsiteX1" fmla="*/ 1438889 w 1438889"/>
              <a:gd name="connsiteY1" fmla="*/ 0 h 6858000"/>
              <a:gd name="connsiteX2" fmla="*/ 1438889 w 1438889"/>
              <a:gd name="connsiteY2" fmla="*/ 6858000 h 6858000"/>
              <a:gd name="connsiteX3" fmla="*/ 175583 w 1438889"/>
              <a:gd name="connsiteY3" fmla="*/ 6857735 h 6858000"/>
              <a:gd name="connsiteX4" fmla="*/ 212176 w 1438889"/>
              <a:gd name="connsiteY4" fmla="*/ 6776847 h 6858000"/>
              <a:gd name="connsiteX5" fmla="*/ 223676 w 1438889"/>
              <a:gd name="connsiteY5" fmla="*/ 6737706 h 6858000"/>
              <a:gd name="connsiteX6" fmla="*/ 248415 w 1438889"/>
              <a:gd name="connsiteY6" fmla="*/ 6691589 h 6858000"/>
              <a:gd name="connsiteX7" fmla="*/ 225972 w 1438889"/>
              <a:gd name="connsiteY7" fmla="*/ 6659970 h 6858000"/>
              <a:gd name="connsiteX8" fmla="*/ 241063 w 1438889"/>
              <a:gd name="connsiteY8" fmla="*/ 6636211 h 6858000"/>
              <a:gd name="connsiteX9" fmla="*/ 258507 w 1438889"/>
              <a:gd name="connsiteY9" fmla="*/ 6594177 h 6858000"/>
              <a:gd name="connsiteX10" fmla="*/ 272547 w 1438889"/>
              <a:gd name="connsiteY10" fmla="*/ 6557575 h 6858000"/>
              <a:gd name="connsiteX11" fmla="*/ 325504 w 1438889"/>
              <a:gd name="connsiteY11" fmla="*/ 6492130 h 6858000"/>
              <a:gd name="connsiteX12" fmla="*/ 341191 w 1438889"/>
              <a:gd name="connsiteY12" fmla="*/ 6431610 h 6858000"/>
              <a:gd name="connsiteX13" fmla="*/ 384896 w 1438889"/>
              <a:gd name="connsiteY13" fmla="*/ 6379786 h 6858000"/>
              <a:gd name="connsiteX14" fmla="*/ 368119 w 1438889"/>
              <a:gd name="connsiteY14" fmla="*/ 6334727 h 6858000"/>
              <a:gd name="connsiteX15" fmla="*/ 345534 w 1438889"/>
              <a:gd name="connsiteY15" fmla="*/ 6313295 h 6858000"/>
              <a:gd name="connsiteX16" fmla="*/ 352698 w 1438889"/>
              <a:gd name="connsiteY16" fmla="*/ 6280046 h 6858000"/>
              <a:gd name="connsiteX17" fmla="*/ 335443 w 1438889"/>
              <a:gd name="connsiteY17" fmla="*/ 6270265 h 6858000"/>
              <a:gd name="connsiteX18" fmla="*/ 362471 w 1438889"/>
              <a:gd name="connsiteY18" fmla="*/ 6252834 h 6858000"/>
              <a:gd name="connsiteX19" fmla="*/ 340463 w 1438889"/>
              <a:gd name="connsiteY19" fmla="*/ 6202459 h 6858000"/>
              <a:gd name="connsiteX20" fmla="*/ 339261 w 1438889"/>
              <a:gd name="connsiteY20" fmla="*/ 6153037 h 6858000"/>
              <a:gd name="connsiteX21" fmla="*/ 354676 w 1438889"/>
              <a:gd name="connsiteY21" fmla="*/ 6078132 h 6858000"/>
              <a:gd name="connsiteX22" fmla="*/ 342063 w 1438889"/>
              <a:gd name="connsiteY22" fmla="*/ 6028119 h 6858000"/>
              <a:gd name="connsiteX23" fmla="*/ 327292 w 1438889"/>
              <a:gd name="connsiteY23" fmla="*/ 5926735 h 6858000"/>
              <a:gd name="connsiteX24" fmla="*/ 376804 w 1438889"/>
              <a:gd name="connsiteY24" fmla="*/ 5712857 h 6858000"/>
              <a:gd name="connsiteX25" fmla="*/ 355879 w 1438889"/>
              <a:gd name="connsiteY25" fmla="*/ 5676393 h 6858000"/>
              <a:gd name="connsiteX26" fmla="*/ 395471 w 1438889"/>
              <a:gd name="connsiteY26" fmla="*/ 5563435 h 6858000"/>
              <a:gd name="connsiteX27" fmla="*/ 442601 w 1438889"/>
              <a:gd name="connsiteY27" fmla="*/ 5437125 h 6858000"/>
              <a:gd name="connsiteX28" fmla="*/ 456169 w 1438889"/>
              <a:gd name="connsiteY28" fmla="*/ 5396260 h 6858000"/>
              <a:gd name="connsiteX29" fmla="*/ 472150 w 1438889"/>
              <a:gd name="connsiteY29" fmla="*/ 5330009 h 6858000"/>
              <a:gd name="connsiteX30" fmla="*/ 505643 w 1438889"/>
              <a:gd name="connsiteY30" fmla="*/ 5273739 h 6858000"/>
              <a:gd name="connsiteX31" fmla="*/ 515242 w 1438889"/>
              <a:gd name="connsiteY31" fmla="*/ 5241779 h 6858000"/>
              <a:gd name="connsiteX32" fmla="*/ 526468 w 1438889"/>
              <a:gd name="connsiteY32" fmla="*/ 5225268 h 6858000"/>
              <a:gd name="connsiteX33" fmla="*/ 527488 w 1438889"/>
              <a:gd name="connsiteY33" fmla="*/ 5217684 h 6858000"/>
              <a:gd name="connsiteX34" fmla="*/ 534829 w 1438889"/>
              <a:gd name="connsiteY34" fmla="*/ 5193377 h 6858000"/>
              <a:gd name="connsiteX35" fmla="*/ 538132 w 1438889"/>
              <a:gd name="connsiteY35" fmla="*/ 5179288 h 6858000"/>
              <a:gd name="connsiteX36" fmla="*/ 539116 w 1438889"/>
              <a:gd name="connsiteY36" fmla="*/ 5173621 h 6858000"/>
              <a:gd name="connsiteX37" fmla="*/ 534750 w 1438889"/>
              <a:gd name="connsiteY37" fmla="*/ 5159961 h 6858000"/>
              <a:gd name="connsiteX38" fmla="*/ 541427 w 1438889"/>
              <a:gd name="connsiteY38" fmla="*/ 5144295 h 6858000"/>
              <a:gd name="connsiteX39" fmla="*/ 538360 w 1438889"/>
              <a:gd name="connsiteY39" fmla="*/ 5125185 h 6858000"/>
              <a:gd name="connsiteX40" fmla="*/ 545190 w 1438889"/>
              <a:gd name="connsiteY40" fmla="*/ 5121884 h 6858000"/>
              <a:gd name="connsiteX41" fmla="*/ 552226 w 1438889"/>
              <a:gd name="connsiteY41" fmla="*/ 5067850 h 6858000"/>
              <a:gd name="connsiteX42" fmla="*/ 554957 w 1438889"/>
              <a:gd name="connsiteY42" fmla="*/ 5060861 h 6858000"/>
              <a:gd name="connsiteX43" fmla="*/ 551661 w 1438889"/>
              <a:gd name="connsiteY43" fmla="*/ 5034192 h 6858000"/>
              <a:gd name="connsiteX44" fmla="*/ 553215 w 1438889"/>
              <a:gd name="connsiteY44" fmla="*/ 4993030 h 6858000"/>
              <a:gd name="connsiteX45" fmla="*/ 560124 w 1438889"/>
              <a:gd name="connsiteY45" fmla="*/ 4946844 h 6858000"/>
              <a:gd name="connsiteX46" fmla="*/ 555980 w 1438889"/>
              <a:gd name="connsiteY46" fmla="*/ 4932692 h 6858000"/>
              <a:gd name="connsiteX47" fmla="*/ 571383 w 1438889"/>
              <a:gd name="connsiteY47" fmla="*/ 4858827 h 6858000"/>
              <a:gd name="connsiteX48" fmla="*/ 577286 w 1438889"/>
              <a:gd name="connsiteY48" fmla="*/ 4821170 h 6858000"/>
              <a:gd name="connsiteX49" fmla="*/ 582019 w 1438889"/>
              <a:gd name="connsiteY49" fmla="*/ 4780965 h 6858000"/>
              <a:gd name="connsiteX50" fmla="*/ 583312 w 1438889"/>
              <a:gd name="connsiteY50" fmla="*/ 4750867 h 6858000"/>
              <a:gd name="connsiteX51" fmla="*/ 581119 w 1438889"/>
              <a:gd name="connsiteY51" fmla="*/ 4690749 h 6858000"/>
              <a:gd name="connsiteX52" fmla="*/ 576599 w 1438889"/>
              <a:gd name="connsiteY52" fmla="*/ 4584173 h 6858000"/>
              <a:gd name="connsiteX53" fmla="*/ 571682 w 1438889"/>
              <a:gd name="connsiteY53" fmla="*/ 4444346 h 6858000"/>
              <a:gd name="connsiteX54" fmla="*/ 568247 w 1438889"/>
              <a:gd name="connsiteY54" fmla="*/ 4375228 h 6858000"/>
              <a:gd name="connsiteX55" fmla="*/ 548900 w 1438889"/>
              <a:gd name="connsiteY55" fmla="*/ 4214165 h 6858000"/>
              <a:gd name="connsiteX56" fmla="*/ 552973 w 1438889"/>
              <a:gd name="connsiteY56" fmla="*/ 4090296 h 6858000"/>
              <a:gd name="connsiteX57" fmla="*/ 538229 w 1438889"/>
              <a:gd name="connsiteY57" fmla="*/ 4033999 h 6858000"/>
              <a:gd name="connsiteX58" fmla="*/ 539378 w 1438889"/>
              <a:gd name="connsiteY58" fmla="*/ 4031933 h 6858000"/>
              <a:gd name="connsiteX59" fmla="*/ 537954 w 1438889"/>
              <a:gd name="connsiteY59" fmla="*/ 4013953 h 6858000"/>
              <a:gd name="connsiteX60" fmla="*/ 524249 w 1438889"/>
              <a:gd name="connsiteY60" fmla="*/ 3974753 h 6858000"/>
              <a:gd name="connsiteX61" fmla="*/ 525847 w 1438889"/>
              <a:gd name="connsiteY61" fmla="*/ 3969950 h 6858000"/>
              <a:gd name="connsiteX62" fmla="*/ 519269 w 1438889"/>
              <a:gd name="connsiteY62" fmla="*/ 3933779 h 6858000"/>
              <a:gd name="connsiteX63" fmla="*/ 520600 w 1438889"/>
              <a:gd name="connsiteY63" fmla="*/ 3933093 h 6858000"/>
              <a:gd name="connsiteX64" fmla="*/ 524954 w 1438889"/>
              <a:gd name="connsiteY64" fmla="*/ 3922082 h 6858000"/>
              <a:gd name="connsiteX65" fmla="*/ 530032 w 1438889"/>
              <a:gd name="connsiteY65" fmla="*/ 3901461 h 6858000"/>
              <a:gd name="connsiteX66" fmla="*/ 552626 w 1438889"/>
              <a:gd name="connsiteY66" fmla="*/ 3813873 h 6858000"/>
              <a:gd name="connsiteX67" fmla="*/ 552051 w 1438889"/>
              <a:gd name="connsiteY67" fmla="*/ 3806161 h 6858000"/>
              <a:gd name="connsiteX68" fmla="*/ 552358 w 1438889"/>
              <a:gd name="connsiteY68" fmla="*/ 3805957 h 6858000"/>
              <a:gd name="connsiteX69" fmla="*/ 552385 w 1438889"/>
              <a:gd name="connsiteY69" fmla="*/ 3797724 h 6858000"/>
              <a:gd name="connsiteX70" fmla="*/ 551000 w 1438889"/>
              <a:gd name="connsiteY70" fmla="*/ 3792098 h 6858000"/>
              <a:gd name="connsiteX71" fmla="*/ 549884 w 1438889"/>
              <a:gd name="connsiteY71" fmla="*/ 3777135 h 6858000"/>
              <a:gd name="connsiteX72" fmla="*/ 551617 w 1438889"/>
              <a:gd name="connsiteY72" fmla="*/ 3771656 h 6858000"/>
              <a:gd name="connsiteX73" fmla="*/ 555360 w 1438889"/>
              <a:gd name="connsiteY73" fmla="*/ 3769007 h 6858000"/>
              <a:gd name="connsiteX74" fmla="*/ 554826 w 1438889"/>
              <a:gd name="connsiteY74" fmla="*/ 3767709 h 6858000"/>
              <a:gd name="connsiteX75" fmla="*/ 563522 w 1438889"/>
              <a:gd name="connsiteY75" fmla="*/ 3738082 h 6858000"/>
              <a:gd name="connsiteX76" fmla="*/ 570868 w 1438889"/>
              <a:gd name="connsiteY76" fmla="*/ 3673397 h 6858000"/>
              <a:gd name="connsiteX77" fmla="*/ 570164 w 1438889"/>
              <a:gd name="connsiteY77" fmla="*/ 3637109 h 6858000"/>
              <a:gd name="connsiteX78" fmla="*/ 573607 w 1438889"/>
              <a:gd name="connsiteY78" fmla="*/ 3536883 h 6858000"/>
              <a:gd name="connsiteX79" fmla="*/ 581145 w 1438889"/>
              <a:gd name="connsiteY79" fmla="*/ 3435652 h 6858000"/>
              <a:gd name="connsiteX80" fmla="*/ 582816 w 1438889"/>
              <a:gd name="connsiteY80" fmla="*/ 3307769 h 6858000"/>
              <a:gd name="connsiteX81" fmla="*/ 600379 w 1438889"/>
              <a:gd name="connsiteY81" fmla="*/ 3250522 h 6858000"/>
              <a:gd name="connsiteX82" fmla="*/ 600804 w 1438889"/>
              <a:gd name="connsiteY82" fmla="*/ 3229163 h 6858000"/>
              <a:gd name="connsiteX83" fmla="*/ 602627 w 1438889"/>
              <a:gd name="connsiteY83" fmla="*/ 3217217 h 6858000"/>
              <a:gd name="connsiteX84" fmla="*/ 589462 w 1438889"/>
              <a:gd name="connsiteY84" fmla="*/ 3183755 h 6858000"/>
              <a:gd name="connsiteX85" fmla="*/ 589963 w 1438889"/>
              <a:gd name="connsiteY85" fmla="*/ 3178642 h 6858000"/>
              <a:gd name="connsiteX86" fmla="*/ 577563 w 1438889"/>
              <a:gd name="connsiteY86" fmla="*/ 3158586 h 6858000"/>
              <a:gd name="connsiteX87" fmla="*/ 562748 w 1438889"/>
              <a:gd name="connsiteY87" fmla="*/ 3129034 h 6858000"/>
              <a:gd name="connsiteX88" fmla="*/ 563413 w 1438889"/>
              <a:gd name="connsiteY88" fmla="*/ 3126682 h 6858000"/>
              <a:gd name="connsiteX89" fmla="*/ 554281 w 1438889"/>
              <a:gd name="connsiteY89" fmla="*/ 3114519 h 6858000"/>
              <a:gd name="connsiteX90" fmla="*/ 540890 w 1438889"/>
              <a:gd name="connsiteY90" fmla="*/ 3106272 h 6858000"/>
              <a:gd name="connsiteX91" fmla="*/ 513620 w 1438889"/>
              <a:gd name="connsiteY91" fmla="*/ 2958185 h 6858000"/>
              <a:gd name="connsiteX92" fmla="*/ 456234 w 1438889"/>
              <a:gd name="connsiteY92" fmla="*/ 2762989 h 6858000"/>
              <a:gd name="connsiteX93" fmla="*/ 405152 w 1438889"/>
              <a:gd name="connsiteY93" fmla="*/ 2554718 h 6858000"/>
              <a:gd name="connsiteX94" fmla="*/ 385246 w 1438889"/>
              <a:gd name="connsiteY94" fmla="*/ 2485734 h 6858000"/>
              <a:gd name="connsiteX95" fmla="*/ 375969 w 1438889"/>
              <a:gd name="connsiteY95" fmla="*/ 2447068 h 6858000"/>
              <a:gd name="connsiteX96" fmla="*/ 362930 w 1438889"/>
              <a:gd name="connsiteY96" fmla="*/ 2425819 h 6858000"/>
              <a:gd name="connsiteX97" fmla="*/ 368929 w 1438889"/>
              <a:gd name="connsiteY97" fmla="*/ 2402874 h 6858000"/>
              <a:gd name="connsiteX98" fmla="*/ 371541 w 1438889"/>
              <a:gd name="connsiteY98" fmla="*/ 2381443 h 6858000"/>
              <a:gd name="connsiteX99" fmla="*/ 347870 w 1438889"/>
              <a:gd name="connsiteY99" fmla="*/ 2261920 h 6858000"/>
              <a:gd name="connsiteX100" fmla="*/ 337757 w 1438889"/>
              <a:gd name="connsiteY100" fmla="*/ 2195378 h 6858000"/>
              <a:gd name="connsiteX101" fmla="*/ 321974 w 1438889"/>
              <a:gd name="connsiteY101" fmla="*/ 2155135 h 6858000"/>
              <a:gd name="connsiteX102" fmla="*/ 319432 w 1438889"/>
              <a:gd name="connsiteY102" fmla="*/ 2118008 h 6858000"/>
              <a:gd name="connsiteX103" fmla="*/ 320425 w 1438889"/>
              <a:gd name="connsiteY103" fmla="*/ 2050531 h 6858000"/>
              <a:gd name="connsiteX104" fmla="*/ 312231 w 1438889"/>
              <a:gd name="connsiteY104" fmla="*/ 1963269 h 6858000"/>
              <a:gd name="connsiteX105" fmla="*/ 293409 w 1438889"/>
              <a:gd name="connsiteY105" fmla="*/ 1906352 h 6858000"/>
              <a:gd name="connsiteX106" fmla="*/ 269966 w 1438889"/>
              <a:gd name="connsiteY106" fmla="*/ 1861531 h 6858000"/>
              <a:gd name="connsiteX107" fmla="*/ 223765 w 1438889"/>
              <a:gd name="connsiteY107" fmla="*/ 1732919 h 6858000"/>
              <a:gd name="connsiteX108" fmla="*/ 196076 w 1438889"/>
              <a:gd name="connsiteY108" fmla="*/ 1663540 h 6858000"/>
              <a:gd name="connsiteX109" fmla="*/ 195202 w 1438889"/>
              <a:gd name="connsiteY109" fmla="*/ 1615777 h 6858000"/>
              <a:gd name="connsiteX110" fmla="*/ 175997 w 1438889"/>
              <a:gd name="connsiteY110" fmla="*/ 1563678 h 6858000"/>
              <a:gd name="connsiteX111" fmla="*/ 189077 w 1438889"/>
              <a:gd name="connsiteY111" fmla="*/ 1519474 h 6858000"/>
              <a:gd name="connsiteX112" fmla="*/ 181819 w 1438889"/>
              <a:gd name="connsiteY112" fmla="*/ 1477995 h 6858000"/>
              <a:gd name="connsiteX113" fmla="*/ 167904 w 1438889"/>
              <a:gd name="connsiteY113" fmla="*/ 1373769 h 6858000"/>
              <a:gd name="connsiteX114" fmla="*/ 176211 w 1438889"/>
              <a:gd name="connsiteY114" fmla="*/ 1307086 h 6858000"/>
              <a:gd name="connsiteX115" fmla="*/ 177399 w 1438889"/>
              <a:gd name="connsiteY115" fmla="*/ 1189033 h 6858000"/>
              <a:gd name="connsiteX116" fmla="*/ 182084 w 1438889"/>
              <a:gd name="connsiteY116" fmla="*/ 1168288 h 6858000"/>
              <a:gd name="connsiteX117" fmla="*/ 174366 w 1438889"/>
              <a:gd name="connsiteY117" fmla="*/ 1142577 h 6858000"/>
              <a:gd name="connsiteX118" fmla="*/ 163672 w 1438889"/>
              <a:gd name="connsiteY118" fmla="*/ 1088484 h 6858000"/>
              <a:gd name="connsiteX119" fmla="*/ 152408 w 1438889"/>
              <a:gd name="connsiteY119" fmla="*/ 1016103 h 6858000"/>
              <a:gd name="connsiteX120" fmla="*/ 153864 w 1438889"/>
              <a:gd name="connsiteY120" fmla="*/ 932283 h 6858000"/>
              <a:gd name="connsiteX121" fmla="*/ 156100 w 1438889"/>
              <a:gd name="connsiteY121" fmla="*/ 915925 h 6858000"/>
              <a:gd name="connsiteX122" fmla="*/ 148729 w 1438889"/>
              <a:gd name="connsiteY122" fmla="*/ 896999 h 6858000"/>
              <a:gd name="connsiteX123" fmla="*/ 118137 w 1438889"/>
              <a:gd name="connsiteY123" fmla="*/ 821517 h 6858000"/>
              <a:gd name="connsiteX124" fmla="*/ 97087 w 1438889"/>
              <a:gd name="connsiteY124" fmla="*/ 751353 h 6858000"/>
              <a:gd name="connsiteX125" fmla="*/ 96645 w 1438889"/>
              <a:gd name="connsiteY125" fmla="*/ 721230 h 6858000"/>
              <a:gd name="connsiteX126" fmla="*/ 82316 w 1438889"/>
              <a:gd name="connsiteY126" fmla="*/ 681659 h 6858000"/>
              <a:gd name="connsiteX127" fmla="*/ 67735 w 1438889"/>
              <a:gd name="connsiteY127" fmla="*/ 635218 h 6858000"/>
              <a:gd name="connsiteX128" fmla="*/ 72746 w 1438889"/>
              <a:gd name="connsiteY128" fmla="*/ 613763 h 6858000"/>
              <a:gd name="connsiteX129" fmla="*/ 58688 w 1438889"/>
              <a:gd name="connsiteY129" fmla="*/ 598582 h 6858000"/>
              <a:gd name="connsiteX130" fmla="*/ 58369 w 1438889"/>
              <a:gd name="connsiteY130" fmla="*/ 576846 h 6858000"/>
              <a:gd name="connsiteX131" fmla="*/ 37995 w 1438889"/>
              <a:gd name="connsiteY131" fmla="*/ 530055 h 6858000"/>
              <a:gd name="connsiteX132" fmla="*/ 37243 w 1438889"/>
              <a:gd name="connsiteY132" fmla="*/ 465389 h 6858000"/>
              <a:gd name="connsiteX133" fmla="*/ 20166 w 1438889"/>
              <a:gd name="connsiteY133" fmla="*/ 424699 h 6858000"/>
              <a:gd name="connsiteX134" fmla="*/ 20541 w 1438889"/>
              <a:gd name="connsiteY134" fmla="*/ 404917 h 6858000"/>
              <a:gd name="connsiteX135" fmla="*/ 498 w 1438889"/>
              <a:gd name="connsiteY135" fmla="*/ 367211 h 6858000"/>
              <a:gd name="connsiteX136" fmla="*/ 148559 w 1438889"/>
              <a:gd name="connsiteY136" fmla="*/ 212860 h 6858000"/>
              <a:gd name="connsiteX137" fmla="*/ 140269 w 1438889"/>
              <a:gd name="connsiteY137" fmla="*/ 144983 h 6858000"/>
              <a:gd name="connsiteX138" fmla="*/ 152553 w 1438889"/>
              <a:gd name="connsiteY138" fmla="*/ 55288 h 6858000"/>
              <a:gd name="connsiteX139" fmla="*/ 112107 w 1438889"/>
              <a:gd name="connsiteY139" fmla="*/ 0 h 6858000"/>
              <a:gd name="connsiteX0" fmla="*/ 92101 w 1418883"/>
              <a:gd name="connsiteY0" fmla="*/ 0 h 6858000"/>
              <a:gd name="connsiteX1" fmla="*/ 1418883 w 1418883"/>
              <a:gd name="connsiteY1" fmla="*/ 0 h 6858000"/>
              <a:gd name="connsiteX2" fmla="*/ 1418883 w 1418883"/>
              <a:gd name="connsiteY2" fmla="*/ 6858000 h 6858000"/>
              <a:gd name="connsiteX3" fmla="*/ 155577 w 1418883"/>
              <a:gd name="connsiteY3" fmla="*/ 6857735 h 6858000"/>
              <a:gd name="connsiteX4" fmla="*/ 192170 w 1418883"/>
              <a:gd name="connsiteY4" fmla="*/ 6776847 h 6858000"/>
              <a:gd name="connsiteX5" fmla="*/ 203670 w 1418883"/>
              <a:gd name="connsiteY5" fmla="*/ 6737706 h 6858000"/>
              <a:gd name="connsiteX6" fmla="*/ 228409 w 1418883"/>
              <a:gd name="connsiteY6" fmla="*/ 6691589 h 6858000"/>
              <a:gd name="connsiteX7" fmla="*/ 205966 w 1418883"/>
              <a:gd name="connsiteY7" fmla="*/ 6659970 h 6858000"/>
              <a:gd name="connsiteX8" fmla="*/ 221057 w 1418883"/>
              <a:gd name="connsiteY8" fmla="*/ 6636211 h 6858000"/>
              <a:gd name="connsiteX9" fmla="*/ 238501 w 1418883"/>
              <a:gd name="connsiteY9" fmla="*/ 6594177 h 6858000"/>
              <a:gd name="connsiteX10" fmla="*/ 252541 w 1418883"/>
              <a:gd name="connsiteY10" fmla="*/ 6557575 h 6858000"/>
              <a:gd name="connsiteX11" fmla="*/ 305498 w 1418883"/>
              <a:gd name="connsiteY11" fmla="*/ 6492130 h 6858000"/>
              <a:gd name="connsiteX12" fmla="*/ 321185 w 1418883"/>
              <a:gd name="connsiteY12" fmla="*/ 6431610 h 6858000"/>
              <a:gd name="connsiteX13" fmla="*/ 364890 w 1418883"/>
              <a:gd name="connsiteY13" fmla="*/ 6379786 h 6858000"/>
              <a:gd name="connsiteX14" fmla="*/ 348113 w 1418883"/>
              <a:gd name="connsiteY14" fmla="*/ 6334727 h 6858000"/>
              <a:gd name="connsiteX15" fmla="*/ 325528 w 1418883"/>
              <a:gd name="connsiteY15" fmla="*/ 6313295 h 6858000"/>
              <a:gd name="connsiteX16" fmla="*/ 332692 w 1418883"/>
              <a:gd name="connsiteY16" fmla="*/ 6280046 h 6858000"/>
              <a:gd name="connsiteX17" fmla="*/ 315437 w 1418883"/>
              <a:gd name="connsiteY17" fmla="*/ 6270265 h 6858000"/>
              <a:gd name="connsiteX18" fmla="*/ 342465 w 1418883"/>
              <a:gd name="connsiteY18" fmla="*/ 6252834 h 6858000"/>
              <a:gd name="connsiteX19" fmla="*/ 320457 w 1418883"/>
              <a:gd name="connsiteY19" fmla="*/ 6202459 h 6858000"/>
              <a:gd name="connsiteX20" fmla="*/ 319255 w 1418883"/>
              <a:gd name="connsiteY20" fmla="*/ 6153037 h 6858000"/>
              <a:gd name="connsiteX21" fmla="*/ 334670 w 1418883"/>
              <a:gd name="connsiteY21" fmla="*/ 6078132 h 6858000"/>
              <a:gd name="connsiteX22" fmla="*/ 322057 w 1418883"/>
              <a:gd name="connsiteY22" fmla="*/ 6028119 h 6858000"/>
              <a:gd name="connsiteX23" fmla="*/ 307286 w 1418883"/>
              <a:gd name="connsiteY23" fmla="*/ 5926735 h 6858000"/>
              <a:gd name="connsiteX24" fmla="*/ 356798 w 1418883"/>
              <a:gd name="connsiteY24" fmla="*/ 5712857 h 6858000"/>
              <a:gd name="connsiteX25" fmla="*/ 335873 w 1418883"/>
              <a:gd name="connsiteY25" fmla="*/ 5676393 h 6858000"/>
              <a:gd name="connsiteX26" fmla="*/ 375465 w 1418883"/>
              <a:gd name="connsiteY26" fmla="*/ 5563435 h 6858000"/>
              <a:gd name="connsiteX27" fmla="*/ 422595 w 1418883"/>
              <a:gd name="connsiteY27" fmla="*/ 5437125 h 6858000"/>
              <a:gd name="connsiteX28" fmla="*/ 436163 w 1418883"/>
              <a:gd name="connsiteY28" fmla="*/ 5396260 h 6858000"/>
              <a:gd name="connsiteX29" fmla="*/ 452144 w 1418883"/>
              <a:gd name="connsiteY29" fmla="*/ 5330009 h 6858000"/>
              <a:gd name="connsiteX30" fmla="*/ 485637 w 1418883"/>
              <a:gd name="connsiteY30" fmla="*/ 5273739 h 6858000"/>
              <a:gd name="connsiteX31" fmla="*/ 495236 w 1418883"/>
              <a:gd name="connsiteY31" fmla="*/ 5241779 h 6858000"/>
              <a:gd name="connsiteX32" fmla="*/ 506462 w 1418883"/>
              <a:gd name="connsiteY32" fmla="*/ 5225268 h 6858000"/>
              <a:gd name="connsiteX33" fmla="*/ 507482 w 1418883"/>
              <a:gd name="connsiteY33" fmla="*/ 5217684 h 6858000"/>
              <a:gd name="connsiteX34" fmla="*/ 514823 w 1418883"/>
              <a:gd name="connsiteY34" fmla="*/ 5193377 h 6858000"/>
              <a:gd name="connsiteX35" fmla="*/ 518126 w 1418883"/>
              <a:gd name="connsiteY35" fmla="*/ 5179288 h 6858000"/>
              <a:gd name="connsiteX36" fmla="*/ 519110 w 1418883"/>
              <a:gd name="connsiteY36" fmla="*/ 5173621 h 6858000"/>
              <a:gd name="connsiteX37" fmla="*/ 514744 w 1418883"/>
              <a:gd name="connsiteY37" fmla="*/ 5159961 h 6858000"/>
              <a:gd name="connsiteX38" fmla="*/ 521421 w 1418883"/>
              <a:gd name="connsiteY38" fmla="*/ 5144295 h 6858000"/>
              <a:gd name="connsiteX39" fmla="*/ 518354 w 1418883"/>
              <a:gd name="connsiteY39" fmla="*/ 5125185 h 6858000"/>
              <a:gd name="connsiteX40" fmla="*/ 525184 w 1418883"/>
              <a:gd name="connsiteY40" fmla="*/ 5121884 h 6858000"/>
              <a:gd name="connsiteX41" fmla="*/ 532220 w 1418883"/>
              <a:gd name="connsiteY41" fmla="*/ 5067850 h 6858000"/>
              <a:gd name="connsiteX42" fmla="*/ 534951 w 1418883"/>
              <a:gd name="connsiteY42" fmla="*/ 5060861 h 6858000"/>
              <a:gd name="connsiteX43" fmla="*/ 531655 w 1418883"/>
              <a:gd name="connsiteY43" fmla="*/ 5034192 h 6858000"/>
              <a:gd name="connsiteX44" fmla="*/ 533209 w 1418883"/>
              <a:gd name="connsiteY44" fmla="*/ 4993030 h 6858000"/>
              <a:gd name="connsiteX45" fmla="*/ 540118 w 1418883"/>
              <a:gd name="connsiteY45" fmla="*/ 4946844 h 6858000"/>
              <a:gd name="connsiteX46" fmla="*/ 535974 w 1418883"/>
              <a:gd name="connsiteY46" fmla="*/ 4932692 h 6858000"/>
              <a:gd name="connsiteX47" fmla="*/ 551377 w 1418883"/>
              <a:gd name="connsiteY47" fmla="*/ 4858827 h 6858000"/>
              <a:gd name="connsiteX48" fmla="*/ 557280 w 1418883"/>
              <a:gd name="connsiteY48" fmla="*/ 4821170 h 6858000"/>
              <a:gd name="connsiteX49" fmla="*/ 562013 w 1418883"/>
              <a:gd name="connsiteY49" fmla="*/ 4780965 h 6858000"/>
              <a:gd name="connsiteX50" fmla="*/ 563306 w 1418883"/>
              <a:gd name="connsiteY50" fmla="*/ 4750867 h 6858000"/>
              <a:gd name="connsiteX51" fmla="*/ 561113 w 1418883"/>
              <a:gd name="connsiteY51" fmla="*/ 4690749 h 6858000"/>
              <a:gd name="connsiteX52" fmla="*/ 556593 w 1418883"/>
              <a:gd name="connsiteY52" fmla="*/ 4584173 h 6858000"/>
              <a:gd name="connsiteX53" fmla="*/ 551676 w 1418883"/>
              <a:gd name="connsiteY53" fmla="*/ 4444346 h 6858000"/>
              <a:gd name="connsiteX54" fmla="*/ 548241 w 1418883"/>
              <a:gd name="connsiteY54" fmla="*/ 4375228 h 6858000"/>
              <a:gd name="connsiteX55" fmla="*/ 528894 w 1418883"/>
              <a:gd name="connsiteY55" fmla="*/ 4214165 h 6858000"/>
              <a:gd name="connsiteX56" fmla="*/ 532967 w 1418883"/>
              <a:gd name="connsiteY56" fmla="*/ 4090296 h 6858000"/>
              <a:gd name="connsiteX57" fmla="*/ 518223 w 1418883"/>
              <a:gd name="connsiteY57" fmla="*/ 4033999 h 6858000"/>
              <a:gd name="connsiteX58" fmla="*/ 519372 w 1418883"/>
              <a:gd name="connsiteY58" fmla="*/ 4031933 h 6858000"/>
              <a:gd name="connsiteX59" fmla="*/ 517948 w 1418883"/>
              <a:gd name="connsiteY59" fmla="*/ 4013953 h 6858000"/>
              <a:gd name="connsiteX60" fmla="*/ 504243 w 1418883"/>
              <a:gd name="connsiteY60" fmla="*/ 3974753 h 6858000"/>
              <a:gd name="connsiteX61" fmla="*/ 505841 w 1418883"/>
              <a:gd name="connsiteY61" fmla="*/ 3969950 h 6858000"/>
              <a:gd name="connsiteX62" fmla="*/ 499263 w 1418883"/>
              <a:gd name="connsiteY62" fmla="*/ 3933779 h 6858000"/>
              <a:gd name="connsiteX63" fmla="*/ 500594 w 1418883"/>
              <a:gd name="connsiteY63" fmla="*/ 3933093 h 6858000"/>
              <a:gd name="connsiteX64" fmla="*/ 504948 w 1418883"/>
              <a:gd name="connsiteY64" fmla="*/ 3922082 h 6858000"/>
              <a:gd name="connsiteX65" fmla="*/ 510026 w 1418883"/>
              <a:gd name="connsiteY65" fmla="*/ 3901461 h 6858000"/>
              <a:gd name="connsiteX66" fmla="*/ 532620 w 1418883"/>
              <a:gd name="connsiteY66" fmla="*/ 3813873 h 6858000"/>
              <a:gd name="connsiteX67" fmla="*/ 532045 w 1418883"/>
              <a:gd name="connsiteY67" fmla="*/ 3806161 h 6858000"/>
              <a:gd name="connsiteX68" fmla="*/ 532352 w 1418883"/>
              <a:gd name="connsiteY68" fmla="*/ 3805957 h 6858000"/>
              <a:gd name="connsiteX69" fmla="*/ 532379 w 1418883"/>
              <a:gd name="connsiteY69" fmla="*/ 3797724 h 6858000"/>
              <a:gd name="connsiteX70" fmla="*/ 530994 w 1418883"/>
              <a:gd name="connsiteY70" fmla="*/ 3792098 h 6858000"/>
              <a:gd name="connsiteX71" fmla="*/ 529878 w 1418883"/>
              <a:gd name="connsiteY71" fmla="*/ 3777135 h 6858000"/>
              <a:gd name="connsiteX72" fmla="*/ 531611 w 1418883"/>
              <a:gd name="connsiteY72" fmla="*/ 3771656 h 6858000"/>
              <a:gd name="connsiteX73" fmla="*/ 535354 w 1418883"/>
              <a:gd name="connsiteY73" fmla="*/ 3769007 h 6858000"/>
              <a:gd name="connsiteX74" fmla="*/ 534820 w 1418883"/>
              <a:gd name="connsiteY74" fmla="*/ 3767709 h 6858000"/>
              <a:gd name="connsiteX75" fmla="*/ 543516 w 1418883"/>
              <a:gd name="connsiteY75" fmla="*/ 3738082 h 6858000"/>
              <a:gd name="connsiteX76" fmla="*/ 550862 w 1418883"/>
              <a:gd name="connsiteY76" fmla="*/ 3673397 h 6858000"/>
              <a:gd name="connsiteX77" fmla="*/ 550158 w 1418883"/>
              <a:gd name="connsiteY77" fmla="*/ 3637109 h 6858000"/>
              <a:gd name="connsiteX78" fmla="*/ 553601 w 1418883"/>
              <a:gd name="connsiteY78" fmla="*/ 3536883 h 6858000"/>
              <a:gd name="connsiteX79" fmla="*/ 561139 w 1418883"/>
              <a:gd name="connsiteY79" fmla="*/ 3435652 h 6858000"/>
              <a:gd name="connsiteX80" fmla="*/ 562810 w 1418883"/>
              <a:gd name="connsiteY80" fmla="*/ 3307769 h 6858000"/>
              <a:gd name="connsiteX81" fmla="*/ 580373 w 1418883"/>
              <a:gd name="connsiteY81" fmla="*/ 3250522 h 6858000"/>
              <a:gd name="connsiteX82" fmla="*/ 580798 w 1418883"/>
              <a:gd name="connsiteY82" fmla="*/ 3229163 h 6858000"/>
              <a:gd name="connsiteX83" fmla="*/ 582621 w 1418883"/>
              <a:gd name="connsiteY83" fmla="*/ 3217217 h 6858000"/>
              <a:gd name="connsiteX84" fmla="*/ 569456 w 1418883"/>
              <a:gd name="connsiteY84" fmla="*/ 3183755 h 6858000"/>
              <a:gd name="connsiteX85" fmla="*/ 569957 w 1418883"/>
              <a:gd name="connsiteY85" fmla="*/ 3178642 h 6858000"/>
              <a:gd name="connsiteX86" fmla="*/ 557557 w 1418883"/>
              <a:gd name="connsiteY86" fmla="*/ 3158586 h 6858000"/>
              <a:gd name="connsiteX87" fmla="*/ 542742 w 1418883"/>
              <a:gd name="connsiteY87" fmla="*/ 3129034 h 6858000"/>
              <a:gd name="connsiteX88" fmla="*/ 543407 w 1418883"/>
              <a:gd name="connsiteY88" fmla="*/ 3126682 h 6858000"/>
              <a:gd name="connsiteX89" fmla="*/ 534275 w 1418883"/>
              <a:gd name="connsiteY89" fmla="*/ 3114519 h 6858000"/>
              <a:gd name="connsiteX90" fmla="*/ 520884 w 1418883"/>
              <a:gd name="connsiteY90" fmla="*/ 3106272 h 6858000"/>
              <a:gd name="connsiteX91" fmla="*/ 493614 w 1418883"/>
              <a:gd name="connsiteY91" fmla="*/ 2958185 h 6858000"/>
              <a:gd name="connsiteX92" fmla="*/ 436228 w 1418883"/>
              <a:gd name="connsiteY92" fmla="*/ 2762989 h 6858000"/>
              <a:gd name="connsiteX93" fmla="*/ 385146 w 1418883"/>
              <a:gd name="connsiteY93" fmla="*/ 2554718 h 6858000"/>
              <a:gd name="connsiteX94" fmla="*/ 365240 w 1418883"/>
              <a:gd name="connsiteY94" fmla="*/ 2485734 h 6858000"/>
              <a:gd name="connsiteX95" fmla="*/ 355963 w 1418883"/>
              <a:gd name="connsiteY95" fmla="*/ 2447068 h 6858000"/>
              <a:gd name="connsiteX96" fmla="*/ 342924 w 1418883"/>
              <a:gd name="connsiteY96" fmla="*/ 2425819 h 6858000"/>
              <a:gd name="connsiteX97" fmla="*/ 348923 w 1418883"/>
              <a:gd name="connsiteY97" fmla="*/ 2402874 h 6858000"/>
              <a:gd name="connsiteX98" fmla="*/ 351535 w 1418883"/>
              <a:gd name="connsiteY98" fmla="*/ 2381443 h 6858000"/>
              <a:gd name="connsiteX99" fmla="*/ 327864 w 1418883"/>
              <a:gd name="connsiteY99" fmla="*/ 2261920 h 6858000"/>
              <a:gd name="connsiteX100" fmla="*/ 317751 w 1418883"/>
              <a:gd name="connsiteY100" fmla="*/ 2195378 h 6858000"/>
              <a:gd name="connsiteX101" fmla="*/ 301968 w 1418883"/>
              <a:gd name="connsiteY101" fmla="*/ 2155135 h 6858000"/>
              <a:gd name="connsiteX102" fmla="*/ 299426 w 1418883"/>
              <a:gd name="connsiteY102" fmla="*/ 2118008 h 6858000"/>
              <a:gd name="connsiteX103" fmla="*/ 300419 w 1418883"/>
              <a:gd name="connsiteY103" fmla="*/ 2050531 h 6858000"/>
              <a:gd name="connsiteX104" fmla="*/ 292225 w 1418883"/>
              <a:gd name="connsiteY104" fmla="*/ 1963269 h 6858000"/>
              <a:gd name="connsiteX105" fmla="*/ 273403 w 1418883"/>
              <a:gd name="connsiteY105" fmla="*/ 1906352 h 6858000"/>
              <a:gd name="connsiteX106" fmla="*/ 249960 w 1418883"/>
              <a:gd name="connsiteY106" fmla="*/ 1861531 h 6858000"/>
              <a:gd name="connsiteX107" fmla="*/ 203759 w 1418883"/>
              <a:gd name="connsiteY107" fmla="*/ 1732919 h 6858000"/>
              <a:gd name="connsiteX108" fmla="*/ 176070 w 1418883"/>
              <a:gd name="connsiteY108" fmla="*/ 1663540 h 6858000"/>
              <a:gd name="connsiteX109" fmla="*/ 175196 w 1418883"/>
              <a:gd name="connsiteY109" fmla="*/ 1615777 h 6858000"/>
              <a:gd name="connsiteX110" fmla="*/ 155991 w 1418883"/>
              <a:gd name="connsiteY110" fmla="*/ 1563678 h 6858000"/>
              <a:gd name="connsiteX111" fmla="*/ 169071 w 1418883"/>
              <a:gd name="connsiteY111" fmla="*/ 1519474 h 6858000"/>
              <a:gd name="connsiteX112" fmla="*/ 161813 w 1418883"/>
              <a:gd name="connsiteY112" fmla="*/ 1477995 h 6858000"/>
              <a:gd name="connsiteX113" fmla="*/ 147898 w 1418883"/>
              <a:gd name="connsiteY113" fmla="*/ 1373769 h 6858000"/>
              <a:gd name="connsiteX114" fmla="*/ 156205 w 1418883"/>
              <a:gd name="connsiteY114" fmla="*/ 1307086 h 6858000"/>
              <a:gd name="connsiteX115" fmla="*/ 157393 w 1418883"/>
              <a:gd name="connsiteY115" fmla="*/ 1189033 h 6858000"/>
              <a:gd name="connsiteX116" fmla="*/ 162078 w 1418883"/>
              <a:gd name="connsiteY116" fmla="*/ 1168288 h 6858000"/>
              <a:gd name="connsiteX117" fmla="*/ 154360 w 1418883"/>
              <a:gd name="connsiteY117" fmla="*/ 1142577 h 6858000"/>
              <a:gd name="connsiteX118" fmla="*/ 143666 w 1418883"/>
              <a:gd name="connsiteY118" fmla="*/ 1088484 h 6858000"/>
              <a:gd name="connsiteX119" fmla="*/ 132402 w 1418883"/>
              <a:gd name="connsiteY119" fmla="*/ 1016103 h 6858000"/>
              <a:gd name="connsiteX120" fmla="*/ 133858 w 1418883"/>
              <a:gd name="connsiteY120" fmla="*/ 932283 h 6858000"/>
              <a:gd name="connsiteX121" fmla="*/ 136094 w 1418883"/>
              <a:gd name="connsiteY121" fmla="*/ 915925 h 6858000"/>
              <a:gd name="connsiteX122" fmla="*/ 128723 w 1418883"/>
              <a:gd name="connsiteY122" fmla="*/ 896999 h 6858000"/>
              <a:gd name="connsiteX123" fmla="*/ 98131 w 1418883"/>
              <a:gd name="connsiteY123" fmla="*/ 821517 h 6858000"/>
              <a:gd name="connsiteX124" fmla="*/ 77081 w 1418883"/>
              <a:gd name="connsiteY124" fmla="*/ 751353 h 6858000"/>
              <a:gd name="connsiteX125" fmla="*/ 76639 w 1418883"/>
              <a:gd name="connsiteY125" fmla="*/ 721230 h 6858000"/>
              <a:gd name="connsiteX126" fmla="*/ 62310 w 1418883"/>
              <a:gd name="connsiteY126" fmla="*/ 681659 h 6858000"/>
              <a:gd name="connsiteX127" fmla="*/ 47729 w 1418883"/>
              <a:gd name="connsiteY127" fmla="*/ 635218 h 6858000"/>
              <a:gd name="connsiteX128" fmla="*/ 52740 w 1418883"/>
              <a:gd name="connsiteY128" fmla="*/ 613763 h 6858000"/>
              <a:gd name="connsiteX129" fmla="*/ 38682 w 1418883"/>
              <a:gd name="connsiteY129" fmla="*/ 598582 h 6858000"/>
              <a:gd name="connsiteX130" fmla="*/ 38363 w 1418883"/>
              <a:gd name="connsiteY130" fmla="*/ 576846 h 6858000"/>
              <a:gd name="connsiteX131" fmla="*/ 17989 w 1418883"/>
              <a:gd name="connsiteY131" fmla="*/ 530055 h 6858000"/>
              <a:gd name="connsiteX132" fmla="*/ 17237 w 1418883"/>
              <a:gd name="connsiteY132" fmla="*/ 465389 h 6858000"/>
              <a:gd name="connsiteX133" fmla="*/ 160 w 1418883"/>
              <a:gd name="connsiteY133" fmla="*/ 424699 h 6858000"/>
              <a:gd name="connsiteX134" fmla="*/ 535 w 1418883"/>
              <a:gd name="connsiteY134" fmla="*/ 404917 h 6858000"/>
              <a:gd name="connsiteX135" fmla="*/ 111526 w 1418883"/>
              <a:gd name="connsiteY135" fmla="*/ 275771 h 6858000"/>
              <a:gd name="connsiteX136" fmla="*/ 128553 w 1418883"/>
              <a:gd name="connsiteY136" fmla="*/ 212860 h 6858000"/>
              <a:gd name="connsiteX137" fmla="*/ 120263 w 1418883"/>
              <a:gd name="connsiteY137" fmla="*/ 144983 h 6858000"/>
              <a:gd name="connsiteX138" fmla="*/ 132547 w 1418883"/>
              <a:gd name="connsiteY138" fmla="*/ 55288 h 6858000"/>
              <a:gd name="connsiteX139" fmla="*/ 92101 w 1418883"/>
              <a:gd name="connsiteY139" fmla="*/ 0 h 6858000"/>
              <a:gd name="connsiteX0" fmla="*/ 91951 w 1418733"/>
              <a:gd name="connsiteY0" fmla="*/ 0 h 6858000"/>
              <a:gd name="connsiteX1" fmla="*/ 1418733 w 1418733"/>
              <a:gd name="connsiteY1" fmla="*/ 0 h 6858000"/>
              <a:gd name="connsiteX2" fmla="*/ 1418733 w 1418733"/>
              <a:gd name="connsiteY2" fmla="*/ 6858000 h 6858000"/>
              <a:gd name="connsiteX3" fmla="*/ 155427 w 1418733"/>
              <a:gd name="connsiteY3" fmla="*/ 6857735 h 6858000"/>
              <a:gd name="connsiteX4" fmla="*/ 192020 w 1418733"/>
              <a:gd name="connsiteY4" fmla="*/ 6776847 h 6858000"/>
              <a:gd name="connsiteX5" fmla="*/ 203520 w 1418733"/>
              <a:gd name="connsiteY5" fmla="*/ 6737706 h 6858000"/>
              <a:gd name="connsiteX6" fmla="*/ 228259 w 1418733"/>
              <a:gd name="connsiteY6" fmla="*/ 6691589 h 6858000"/>
              <a:gd name="connsiteX7" fmla="*/ 205816 w 1418733"/>
              <a:gd name="connsiteY7" fmla="*/ 6659970 h 6858000"/>
              <a:gd name="connsiteX8" fmla="*/ 220907 w 1418733"/>
              <a:gd name="connsiteY8" fmla="*/ 6636211 h 6858000"/>
              <a:gd name="connsiteX9" fmla="*/ 238351 w 1418733"/>
              <a:gd name="connsiteY9" fmla="*/ 6594177 h 6858000"/>
              <a:gd name="connsiteX10" fmla="*/ 252391 w 1418733"/>
              <a:gd name="connsiteY10" fmla="*/ 6557575 h 6858000"/>
              <a:gd name="connsiteX11" fmla="*/ 305348 w 1418733"/>
              <a:gd name="connsiteY11" fmla="*/ 6492130 h 6858000"/>
              <a:gd name="connsiteX12" fmla="*/ 321035 w 1418733"/>
              <a:gd name="connsiteY12" fmla="*/ 6431610 h 6858000"/>
              <a:gd name="connsiteX13" fmla="*/ 364740 w 1418733"/>
              <a:gd name="connsiteY13" fmla="*/ 6379786 h 6858000"/>
              <a:gd name="connsiteX14" fmla="*/ 347963 w 1418733"/>
              <a:gd name="connsiteY14" fmla="*/ 6334727 h 6858000"/>
              <a:gd name="connsiteX15" fmla="*/ 325378 w 1418733"/>
              <a:gd name="connsiteY15" fmla="*/ 6313295 h 6858000"/>
              <a:gd name="connsiteX16" fmla="*/ 332542 w 1418733"/>
              <a:gd name="connsiteY16" fmla="*/ 6280046 h 6858000"/>
              <a:gd name="connsiteX17" fmla="*/ 315287 w 1418733"/>
              <a:gd name="connsiteY17" fmla="*/ 6270265 h 6858000"/>
              <a:gd name="connsiteX18" fmla="*/ 342315 w 1418733"/>
              <a:gd name="connsiteY18" fmla="*/ 6252834 h 6858000"/>
              <a:gd name="connsiteX19" fmla="*/ 320307 w 1418733"/>
              <a:gd name="connsiteY19" fmla="*/ 6202459 h 6858000"/>
              <a:gd name="connsiteX20" fmla="*/ 319105 w 1418733"/>
              <a:gd name="connsiteY20" fmla="*/ 6153037 h 6858000"/>
              <a:gd name="connsiteX21" fmla="*/ 334520 w 1418733"/>
              <a:gd name="connsiteY21" fmla="*/ 6078132 h 6858000"/>
              <a:gd name="connsiteX22" fmla="*/ 321907 w 1418733"/>
              <a:gd name="connsiteY22" fmla="*/ 6028119 h 6858000"/>
              <a:gd name="connsiteX23" fmla="*/ 307136 w 1418733"/>
              <a:gd name="connsiteY23" fmla="*/ 5926735 h 6858000"/>
              <a:gd name="connsiteX24" fmla="*/ 356648 w 1418733"/>
              <a:gd name="connsiteY24" fmla="*/ 5712857 h 6858000"/>
              <a:gd name="connsiteX25" fmla="*/ 335723 w 1418733"/>
              <a:gd name="connsiteY25" fmla="*/ 5676393 h 6858000"/>
              <a:gd name="connsiteX26" fmla="*/ 375315 w 1418733"/>
              <a:gd name="connsiteY26" fmla="*/ 5563435 h 6858000"/>
              <a:gd name="connsiteX27" fmla="*/ 422445 w 1418733"/>
              <a:gd name="connsiteY27" fmla="*/ 5437125 h 6858000"/>
              <a:gd name="connsiteX28" fmla="*/ 436013 w 1418733"/>
              <a:gd name="connsiteY28" fmla="*/ 5396260 h 6858000"/>
              <a:gd name="connsiteX29" fmla="*/ 451994 w 1418733"/>
              <a:gd name="connsiteY29" fmla="*/ 5330009 h 6858000"/>
              <a:gd name="connsiteX30" fmla="*/ 485487 w 1418733"/>
              <a:gd name="connsiteY30" fmla="*/ 5273739 h 6858000"/>
              <a:gd name="connsiteX31" fmla="*/ 495086 w 1418733"/>
              <a:gd name="connsiteY31" fmla="*/ 5241779 h 6858000"/>
              <a:gd name="connsiteX32" fmla="*/ 506312 w 1418733"/>
              <a:gd name="connsiteY32" fmla="*/ 5225268 h 6858000"/>
              <a:gd name="connsiteX33" fmla="*/ 507332 w 1418733"/>
              <a:gd name="connsiteY33" fmla="*/ 5217684 h 6858000"/>
              <a:gd name="connsiteX34" fmla="*/ 514673 w 1418733"/>
              <a:gd name="connsiteY34" fmla="*/ 5193377 h 6858000"/>
              <a:gd name="connsiteX35" fmla="*/ 517976 w 1418733"/>
              <a:gd name="connsiteY35" fmla="*/ 5179288 h 6858000"/>
              <a:gd name="connsiteX36" fmla="*/ 518960 w 1418733"/>
              <a:gd name="connsiteY36" fmla="*/ 5173621 h 6858000"/>
              <a:gd name="connsiteX37" fmla="*/ 514594 w 1418733"/>
              <a:gd name="connsiteY37" fmla="*/ 5159961 h 6858000"/>
              <a:gd name="connsiteX38" fmla="*/ 521271 w 1418733"/>
              <a:gd name="connsiteY38" fmla="*/ 5144295 h 6858000"/>
              <a:gd name="connsiteX39" fmla="*/ 518204 w 1418733"/>
              <a:gd name="connsiteY39" fmla="*/ 5125185 h 6858000"/>
              <a:gd name="connsiteX40" fmla="*/ 525034 w 1418733"/>
              <a:gd name="connsiteY40" fmla="*/ 5121884 h 6858000"/>
              <a:gd name="connsiteX41" fmla="*/ 532070 w 1418733"/>
              <a:gd name="connsiteY41" fmla="*/ 5067850 h 6858000"/>
              <a:gd name="connsiteX42" fmla="*/ 534801 w 1418733"/>
              <a:gd name="connsiteY42" fmla="*/ 5060861 h 6858000"/>
              <a:gd name="connsiteX43" fmla="*/ 531505 w 1418733"/>
              <a:gd name="connsiteY43" fmla="*/ 5034192 h 6858000"/>
              <a:gd name="connsiteX44" fmla="*/ 533059 w 1418733"/>
              <a:gd name="connsiteY44" fmla="*/ 4993030 h 6858000"/>
              <a:gd name="connsiteX45" fmla="*/ 539968 w 1418733"/>
              <a:gd name="connsiteY45" fmla="*/ 4946844 h 6858000"/>
              <a:gd name="connsiteX46" fmla="*/ 535824 w 1418733"/>
              <a:gd name="connsiteY46" fmla="*/ 4932692 h 6858000"/>
              <a:gd name="connsiteX47" fmla="*/ 551227 w 1418733"/>
              <a:gd name="connsiteY47" fmla="*/ 4858827 h 6858000"/>
              <a:gd name="connsiteX48" fmla="*/ 557130 w 1418733"/>
              <a:gd name="connsiteY48" fmla="*/ 4821170 h 6858000"/>
              <a:gd name="connsiteX49" fmla="*/ 561863 w 1418733"/>
              <a:gd name="connsiteY49" fmla="*/ 4780965 h 6858000"/>
              <a:gd name="connsiteX50" fmla="*/ 563156 w 1418733"/>
              <a:gd name="connsiteY50" fmla="*/ 4750867 h 6858000"/>
              <a:gd name="connsiteX51" fmla="*/ 560963 w 1418733"/>
              <a:gd name="connsiteY51" fmla="*/ 4690749 h 6858000"/>
              <a:gd name="connsiteX52" fmla="*/ 556443 w 1418733"/>
              <a:gd name="connsiteY52" fmla="*/ 4584173 h 6858000"/>
              <a:gd name="connsiteX53" fmla="*/ 551526 w 1418733"/>
              <a:gd name="connsiteY53" fmla="*/ 4444346 h 6858000"/>
              <a:gd name="connsiteX54" fmla="*/ 548091 w 1418733"/>
              <a:gd name="connsiteY54" fmla="*/ 4375228 h 6858000"/>
              <a:gd name="connsiteX55" fmla="*/ 528744 w 1418733"/>
              <a:gd name="connsiteY55" fmla="*/ 4214165 h 6858000"/>
              <a:gd name="connsiteX56" fmla="*/ 532817 w 1418733"/>
              <a:gd name="connsiteY56" fmla="*/ 4090296 h 6858000"/>
              <a:gd name="connsiteX57" fmla="*/ 518073 w 1418733"/>
              <a:gd name="connsiteY57" fmla="*/ 4033999 h 6858000"/>
              <a:gd name="connsiteX58" fmla="*/ 519222 w 1418733"/>
              <a:gd name="connsiteY58" fmla="*/ 4031933 h 6858000"/>
              <a:gd name="connsiteX59" fmla="*/ 517798 w 1418733"/>
              <a:gd name="connsiteY59" fmla="*/ 4013953 h 6858000"/>
              <a:gd name="connsiteX60" fmla="*/ 504093 w 1418733"/>
              <a:gd name="connsiteY60" fmla="*/ 3974753 h 6858000"/>
              <a:gd name="connsiteX61" fmla="*/ 505691 w 1418733"/>
              <a:gd name="connsiteY61" fmla="*/ 3969950 h 6858000"/>
              <a:gd name="connsiteX62" fmla="*/ 499113 w 1418733"/>
              <a:gd name="connsiteY62" fmla="*/ 3933779 h 6858000"/>
              <a:gd name="connsiteX63" fmla="*/ 500444 w 1418733"/>
              <a:gd name="connsiteY63" fmla="*/ 3933093 h 6858000"/>
              <a:gd name="connsiteX64" fmla="*/ 504798 w 1418733"/>
              <a:gd name="connsiteY64" fmla="*/ 3922082 h 6858000"/>
              <a:gd name="connsiteX65" fmla="*/ 509876 w 1418733"/>
              <a:gd name="connsiteY65" fmla="*/ 3901461 h 6858000"/>
              <a:gd name="connsiteX66" fmla="*/ 532470 w 1418733"/>
              <a:gd name="connsiteY66" fmla="*/ 3813873 h 6858000"/>
              <a:gd name="connsiteX67" fmla="*/ 531895 w 1418733"/>
              <a:gd name="connsiteY67" fmla="*/ 3806161 h 6858000"/>
              <a:gd name="connsiteX68" fmla="*/ 532202 w 1418733"/>
              <a:gd name="connsiteY68" fmla="*/ 3805957 h 6858000"/>
              <a:gd name="connsiteX69" fmla="*/ 532229 w 1418733"/>
              <a:gd name="connsiteY69" fmla="*/ 3797724 h 6858000"/>
              <a:gd name="connsiteX70" fmla="*/ 530844 w 1418733"/>
              <a:gd name="connsiteY70" fmla="*/ 3792098 h 6858000"/>
              <a:gd name="connsiteX71" fmla="*/ 529728 w 1418733"/>
              <a:gd name="connsiteY71" fmla="*/ 3777135 h 6858000"/>
              <a:gd name="connsiteX72" fmla="*/ 531461 w 1418733"/>
              <a:gd name="connsiteY72" fmla="*/ 3771656 h 6858000"/>
              <a:gd name="connsiteX73" fmla="*/ 535204 w 1418733"/>
              <a:gd name="connsiteY73" fmla="*/ 3769007 h 6858000"/>
              <a:gd name="connsiteX74" fmla="*/ 534670 w 1418733"/>
              <a:gd name="connsiteY74" fmla="*/ 3767709 h 6858000"/>
              <a:gd name="connsiteX75" fmla="*/ 543366 w 1418733"/>
              <a:gd name="connsiteY75" fmla="*/ 3738082 h 6858000"/>
              <a:gd name="connsiteX76" fmla="*/ 550712 w 1418733"/>
              <a:gd name="connsiteY76" fmla="*/ 3673397 h 6858000"/>
              <a:gd name="connsiteX77" fmla="*/ 550008 w 1418733"/>
              <a:gd name="connsiteY77" fmla="*/ 3637109 h 6858000"/>
              <a:gd name="connsiteX78" fmla="*/ 553451 w 1418733"/>
              <a:gd name="connsiteY78" fmla="*/ 3536883 h 6858000"/>
              <a:gd name="connsiteX79" fmla="*/ 560989 w 1418733"/>
              <a:gd name="connsiteY79" fmla="*/ 3435652 h 6858000"/>
              <a:gd name="connsiteX80" fmla="*/ 562660 w 1418733"/>
              <a:gd name="connsiteY80" fmla="*/ 3307769 h 6858000"/>
              <a:gd name="connsiteX81" fmla="*/ 580223 w 1418733"/>
              <a:gd name="connsiteY81" fmla="*/ 3250522 h 6858000"/>
              <a:gd name="connsiteX82" fmla="*/ 580648 w 1418733"/>
              <a:gd name="connsiteY82" fmla="*/ 3229163 h 6858000"/>
              <a:gd name="connsiteX83" fmla="*/ 582471 w 1418733"/>
              <a:gd name="connsiteY83" fmla="*/ 3217217 h 6858000"/>
              <a:gd name="connsiteX84" fmla="*/ 569306 w 1418733"/>
              <a:gd name="connsiteY84" fmla="*/ 3183755 h 6858000"/>
              <a:gd name="connsiteX85" fmla="*/ 569807 w 1418733"/>
              <a:gd name="connsiteY85" fmla="*/ 3178642 h 6858000"/>
              <a:gd name="connsiteX86" fmla="*/ 557407 w 1418733"/>
              <a:gd name="connsiteY86" fmla="*/ 3158586 h 6858000"/>
              <a:gd name="connsiteX87" fmla="*/ 542592 w 1418733"/>
              <a:gd name="connsiteY87" fmla="*/ 3129034 h 6858000"/>
              <a:gd name="connsiteX88" fmla="*/ 543257 w 1418733"/>
              <a:gd name="connsiteY88" fmla="*/ 3126682 h 6858000"/>
              <a:gd name="connsiteX89" fmla="*/ 534125 w 1418733"/>
              <a:gd name="connsiteY89" fmla="*/ 3114519 h 6858000"/>
              <a:gd name="connsiteX90" fmla="*/ 520734 w 1418733"/>
              <a:gd name="connsiteY90" fmla="*/ 3106272 h 6858000"/>
              <a:gd name="connsiteX91" fmla="*/ 493464 w 1418733"/>
              <a:gd name="connsiteY91" fmla="*/ 2958185 h 6858000"/>
              <a:gd name="connsiteX92" fmla="*/ 436078 w 1418733"/>
              <a:gd name="connsiteY92" fmla="*/ 2762989 h 6858000"/>
              <a:gd name="connsiteX93" fmla="*/ 384996 w 1418733"/>
              <a:gd name="connsiteY93" fmla="*/ 2554718 h 6858000"/>
              <a:gd name="connsiteX94" fmla="*/ 365090 w 1418733"/>
              <a:gd name="connsiteY94" fmla="*/ 2485734 h 6858000"/>
              <a:gd name="connsiteX95" fmla="*/ 355813 w 1418733"/>
              <a:gd name="connsiteY95" fmla="*/ 2447068 h 6858000"/>
              <a:gd name="connsiteX96" fmla="*/ 342774 w 1418733"/>
              <a:gd name="connsiteY96" fmla="*/ 2425819 h 6858000"/>
              <a:gd name="connsiteX97" fmla="*/ 348773 w 1418733"/>
              <a:gd name="connsiteY97" fmla="*/ 2402874 h 6858000"/>
              <a:gd name="connsiteX98" fmla="*/ 351385 w 1418733"/>
              <a:gd name="connsiteY98" fmla="*/ 2381443 h 6858000"/>
              <a:gd name="connsiteX99" fmla="*/ 327714 w 1418733"/>
              <a:gd name="connsiteY99" fmla="*/ 2261920 h 6858000"/>
              <a:gd name="connsiteX100" fmla="*/ 317601 w 1418733"/>
              <a:gd name="connsiteY100" fmla="*/ 2195378 h 6858000"/>
              <a:gd name="connsiteX101" fmla="*/ 301818 w 1418733"/>
              <a:gd name="connsiteY101" fmla="*/ 2155135 h 6858000"/>
              <a:gd name="connsiteX102" fmla="*/ 299276 w 1418733"/>
              <a:gd name="connsiteY102" fmla="*/ 2118008 h 6858000"/>
              <a:gd name="connsiteX103" fmla="*/ 300269 w 1418733"/>
              <a:gd name="connsiteY103" fmla="*/ 2050531 h 6858000"/>
              <a:gd name="connsiteX104" fmla="*/ 292075 w 1418733"/>
              <a:gd name="connsiteY104" fmla="*/ 1963269 h 6858000"/>
              <a:gd name="connsiteX105" fmla="*/ 273253 w 1418733"/>
              <a:gd name="connsiteY105" fmla="*/ 1906352 h 6858000"/>
              <a:gd name="connsiteX106" fmla="*/ 249810 w 1418733"/>
              <a:gd name="connsiteY106" fmla="*/ 1861531 h 6858000"/>
              <a:gd name="connsiteX107" fmla="*/ 203609 w 1418733"/>
              <a:gd name="connsiteY107" fmla="*/ 1732919 h 6858000"/>
              <a:gd name="connsiteX108" fmla="*/ 175920 w 1418733"/>
              <a:gd name="connsiteY108" fmla="*/ 1663540 h 6858000"/>
              <a:gd name="connsiteX109" fmla="*/ 175046 w 1418733"/>
              <a:gd name="connsiteY109" fmla="*/ 1615777 h 6858000"/>
              <a:gd name="connsiteX110" fmla="*/ 155841 w 1418733"/>
              <a:gd name="connsiteY110" fmla="*/ 1563678 h 6858000"/>
              <a:gd name="connsiteX111" fmla="*/ 168921 w 1418733"/>
              <a:gd name="connsiteY111" fmla="*/ 1519474 h 6858000"/>
              <a:gd name="connsiteX112" fmla="*/ 161663 w 1418733"/>
              <a:gd name="connsiteY112" fmla="*/ 1477995 h 6858000"/>
              <a:gd name="connsiteX113" fmla="*/ 147748 w 1418733"/>
              <a:gd name="connsiteY113" fmla="*/ 1373769 h 6858000"/>
              <a:gd name="connsiteX114" fmla="*/ 156055 w 1418733"/>
              <a:gd name="connsiteY114" fmla="*/ 1307086 h 6858000"/>
              <a:gd name="connsiteX115" fmla="*/ 157243 w 1418733"/>
              <a:gd name="connsiteY115" fmla="*/ 1189033 h 6858000"/>
              <a:gd name="connsiteX116" fmla="*/ 161928 w 1418733"/>
              <a:gd name="connsiteY116" fmla="*/ 1168288 h 6858000"/>
              <a:gd name="connsiteX117" fmla="*/ 154210 w 1418733"/>
              <a:gd name="connsiteY117" fmla="*/ 1142577 h 6858000"/>
              <a:gd name="connsiteX118" fmla="*/ 143516 w 1418733"/>
              <a:gd name="connsiteY118" fmla="*/ 1088484 h 6858000"/>
              <a:gd name="connsiteX119" fmla="*/ 132252 w 1418733"/>
              <a:gd name="connsiteY119" fmla="*/ 1016103 h 6858000"/>
              <a:gd name="connsiteX120" fmla="*/ 133708 w 1418733"/>
              <a:gd name="connsiteY120" fmla="*/ 932283 h 6858000"/>
              <a:gd name="connsiteX121" fmla="*/ 135944 w 1418733"/>
              <a:gd name="connsiteY121" fmla="*/ 915925 h 6858000"/>
              <a:gd name="connsiteX122" fmla="*/ 128573 w 1418733"/>
              <a:gd name="connsiteY122" fmla="*/ 896999 h 6858000"/>
              <a:gd name="connsiteX123" fmla="*/ 97981 w 1418733"/>
              <a:gd name="connsiteY123" fmla="*/ 821517 h 6858000"/>
              <a:gd name="connsiteX124" fmla="*/ 76931 w 1418733"/>
              <a:gd name="connsiteY124" fmla="*/ 751353 h 6858000"/>
              <a:gd name="connsiteX125" fmla="*/ 76489 w 1418733"/>
              <a:gd name="connsiteY125" fmla="*/ 721230 h 6858000"/>
              <a:gd name="connsiteX126" fmla="*/ 62160 w 1418733"/>
              <a:gd name="connsiteY126" fmla="*/ 681659 h 6858000"/>
              <a:gd name="connsiteX127" fmla="*/ 47579 w 1418733"/>
              <a:gd name="connsiteY127" fmla="*/ 635218 h 6858000"/>
              <a:gd name="connsiteX128" fmla="*/ 52590 w 1418733"/>
              <a:gd name="connsiteY128" fmla="*/ 613763 h 6858000"/>
              <a:gd name="connsiteX129" fmla="*/ 38532 w 1418733"/>
              <a:gd name="connsiteY129" fmla="*/ 598582 h 6858000"/>
              <a:gd name="connsiteX130" fmla="*/ 38213 w 1418733"/>
              <a:gd name="connsiteY130" fmla="*/ 576846 h 6858000"/>
              <a:gd name="connsiteX131" fmla="*/ 17839 w 1418733"/>
              <a:gd name="connsiteY131" fmla="*/ 530055 h 6858000"/>
              <a:gd name="connsiteX132" fmla="*/ 17087 w 1418733"/>
              <a:gd name="connsiteY132" fmla="*/ 465389 h 6858000"/>
              <a:gd name="connsiteX133" fmla="*/ 10 w 1418733"/>
              <a:gd name="connsiteY133" fmla="*/ 424699 h 6858000"/>
              <a:gd name="connsiteX134" fmla="*/ 127193 w 1418733"/>
              <a:gd name="connsiteY134" fmla="*/ 309501 h 6858000"/>
              <a:gd name="connsiteX135" fmla="*/ 111376 w 1418733"/>
              <a:gd name="connsiteY135" fmla="*/ 275771 h 6858000"/>
              <a:gd name="connsiteX136" fmla="*/ 128403 w 1418733"/>
              <a:gd name="connsiteY136" fmla="*/ 212860 h 6858000"/>
              <a:gd name="connsiteX137" fmla="*/ 120113 w 1418733"/>
              <a:gd name="connsiteY137" fmla="*/ 144983 h 6858000"/>
              <a:gd name="connsiteX138" fmla="*/ 132397 w 1418733"/>
              <a:gd name="connsiteY138" fmla="*/ 55288 h 6858000"/>
              <a:gd name="connsiteX139" fmla="*/ 91951 w 1418733"/>
              <a:gd name="connsiteY139" fmla="*/ 0 h 6858000"/>
              <a:gd name="connsiteX0" fmla="*/ 76413 w 1403195"/>
              <a:gd name="connsiteY0" fmla="*/ 0 h 6858000"/>
              <a:gd name="connsiteX1" fmla="*/ 1403195 w 1403195"/>
              <a:gd name="connsiteY1" fmla="*/ 0 h 6858000"/>
              <a:gd name="connsiteX2" fmla="*/ 1403195 w 1403195"/>
              <a:gd name="connsiteY2" fmla="*/ 6858000 h 6858000"/>
              <a:gd name="connsiteX3" fmla="*/ 139889 w 1403195"/>
              <a:gd name="connsiteY3" fmla="*/ 6857735 h 6858000"/>
              <a:gd name="connsiteX4" fmla="*/ 176482 w 1403195"/>
              <a:gd name="connsiteY4" fmla="*/ 6776847 h 6858000"/>
              <a:gd name="connsiteX5" fmla="*/ 187982 w 1403195"/>
              <a:gd name="connsiteY5" fmla="*/ 6737706 h 6858000"/>
              <a:gd name="connsiteX6" fmla="*/ 212721 w 1403195"/>
              <a:gd name="connsiteY6" fmla="*/ 6691589 h 6858000"/>
              <a:gd name="connsiteX7" fmla="*/ 190278 w 1403195"/>
              <a:gd name="connsiteY7" fmla="*/ 6659970 h 6858000"/>
              <a:gd name="connsiteX8" fmla="*/ 205369 w 1403195"/>
              <a:gd name="connsiteY8" fmla="*/ 6636211 h 6858000"/>
              <a:gd name="connsiteX9" fmla="*/ 222813 w 1403195"/>
              <a:gd name="connsiteY9" fmla="*/ 6594177 h 6858000"/>
              <a:gd name="connsiteX10" fmla="*/ 236853 w 1403195"/>
              <a:gd name="connsiteY10" fmla="*/ 6557575 h 6858000"/>
              <a:gd name="connsiteX11" fmla="*/ 289810 w 1403195"/>
              <a:gd name="connsiteY11" fmla="*/ 6492130 h 6858000"/>
              <a:gd name="connsiteX12" fmla="*/ 305497 w 1403195"/>
              <a:gd name="connsiteY12" fmla="*/ 6431610 h 6858000"/>
              <a:gd name="connsiteX13" fmla="*/ 349202 w 1403195"/>
              <a:gd name="connsiteY13" fmla="*/ 6379786 h 6858000"/>
              <a:gd name="connsiteX14" fmla="*/ 332425 w 1403195"/>
              <a:gd name="connsiteY14" fmla="*/ 6334727 h 6858000"/>
              <a:gd name="connsiteX15" fmla="*/ 309840 w 1403195"/>
              <a:gd name="connsiteY15" fmla="*/ 6313295 h 6858000"/>
              <a:gd name="connsiteX16" fmla="*/ 317004 w 1403195"/>
              <a:gd name="connsiteY16" fmla="*/ 6280046 h 6858000"/>
              <a:gd name="connsiteX17" fmla="*/ 299749 w 1403195"/>
              <a:gd name="connsiteY17" fmla="*/ 6270265 h 6858000"/>
              <a:gd name="connsiteX18" fmla="*/ 326777 w 1403195"/>
              <a:gd name="connsiteY18" fmla="*/ 6252834 h 6858000"/>
              <a:gd name="connsiteX19" fmla="*/ 304769 w 1403195"/>
              <a:gd name="connsiteY19" fmla="*/ 6202459 h 6858000"/>
              <a:gd name="connsiteX20" fmla="*/ 303567 w 1403195"/>
              <a:gd name="connsiteY20" fmla="*/ 6153037 h 6858000"/>
              <a:gd name="connsiteX21" fmla="*/ 318982 w 1403195"/>
              <a:gd name="connsiteY21" fmla="*/ 6078132 h 6858000"/>
              <a:gd name="connsiteX22" fmla="*/ 306369 w 1403195"/>
              <a:gd name="connsiteY22" fmla="*/ 6028119 h 6858000"/>
              <a:gd name="connsiteX23" fmla="*/ 291598 w 1403195"/>
              <a:gd name="connsiteY23" fmla="*/ 5926735 h 6858000"/>
              <a:gd name="connsiteX24" fmla="*/ 341110 w 1403195"/>
              <a:gd name="connsiteY24" fmla="*/ 5712857 h 6858000"/>
              <a:gd name="connsiteX25" fmla="*/ 320185 w 1403195"/>
              <a:gd name="connsiteY25" fmla="*/ 5676393 h 6858000"/>
              <a:gd name="connsiteX26" fmla="*/ 359777 w 1403195"/>
              <a:gd name="connsiteY26" fmla="*/ 5563435 h 6858000"/>
              <a:gd name="connsiteX27" fmla="*/ 406907 w 1403195"/>
              <a:gd name="connsiteY27" fmla="*/ 5437125 h 6858000"/>
              <a:gd name="connsiteX28" fmla="*/ 420475 w 1403195"/>
              <a:gd name="connsiteY28" fmla="*/ 5396260 h 6858000"/>
              <a:gd name="connsiteX29" fmla="*/ 436456 w 1403195"/>
              <a:gd name="connsiteY29" fmla="*/ 5330009 h 6858000"/>
              <a:gd name="connsiteX30" fmla="*/ 469949 w 1403195"/>
              <a:gd name="connsiteY30" fmla="*/ 5273739 h 6858000"/>
              <a:gd name="connsiteX31" fmla="*/ 479548 w 1403195"/>
              <a:gd name="connsiteY31" fmla="*/ 5241779 h 6858000"/>
              <a:gd name="connsiteX32" fmla="*/ 490774 w 1403195"/>
              <a:gd name="connsiteY32" fmla="*/ 5225268 h 6858000"/>
              <a:gd name="connsiteX33" fmla="*/ 491794 w 1403195"/>
              <a:gd name="connsiteY33" fmla="*/ 5217684 h 6858000"/>
              <a:gd name="connsiteX34" fmla="*/ 499135 w 1403195"/>
              <a:gd name="connsiteY34" fmla="*/ 5193377 h 6858000"/>
              <a:gd name="connsiteX35" fmla="*/ 502438 w 1403195"/>
              <a:gd name="connsiteY35" fmla="*/ 5179288 h 6858000"/>
              <a:gd name="connsiteX36" fmla="*/ 503422 w 1403195"/>
              <a:gd name="connsiteY36" fmla="*/ 5173621 h 6858000"/>
              <a:gd name="connsiteX37" fmla="*/ 499056 w 1403195"/>
              <a:gd name="connsiteY37" fmla="*/ 5159961 h 6858000"/>
              <a:gd name="connsiteX38" fmla="*/ 505733 w 1403195"/>
              <a:gd name="connsiteY38" fmla="*/ 5144295 h 6858000"/>
              <a:gd name="connsiteX39" fmla="*/ 502666 w 1403195"/>
              <a:gd name="connsiteY39" fmla="*/ 5125185 h 6858000"/>
              <a:gd name="connsiteX40" fmla="*/ 509496 w 1403195"/>
              <a:gd name="connsiteY40" fmla="*/ 5121884 h 6858000"/>
              <a:gd name="connsiteX41" fmla="*/ 516532 w 1403195"/>
              <a:gd name="connsiteY41" fmla="*/ 5067850 h 6858000"/>
              <a:gd name="connsiteX42" fmla="*/ 519263 w 1403195"/>
              <a:gd name="connsiteY42" fmla="*/ 5060861 h 6858000"/>
              <a:gd name="connsiteX43" fmla="*/ 515967 w 1403195"/>
              <a:gd name="connsiteY43" fmla="*/ 5034192 h 6858000"/>
              <a:gd name="connsiteX44" fmla="*/ 517521 w 1403195"/>
              <a:gd name="connsiteY44" fmla="*/ 4993030 h 6858000"/>
              <a:gd name="connsiteX45" fmla="*/ 524430 w 1403195"/>
              <a:gd name="connsiteY45" fmla="*/ 4946844 h 6858000"/>
              <a:gd name="connsiteX46" fmla="*/ 520286 w 1403195"/>
              <a:gd name="connsiteY46" fmla="*/ 4932692 h 6858000"/>
              <a:gd name="connsiteX47" fmla="*/ 535689 w 1403195"/>
              <a:gd name="connsiteY47" fmla="*/ 4858827 h 6858000"/>
              <a:gd name="connsiteX48" fmla="*/ 541592 w 1403195"/>
              <a:gd name="connsiteY48" fmla="*/ 4821170 h 6858000"/>
              <a:gd name="connsiteX49" fmla="*/ 546325 w 1403195"/>
              <a:gd name="connsiteY49" fmla="*/ 4780965 h 6858000"/>
              <a:gd name="connsiteX50" fmla="*/ 547618 w 1403195"/>
              <a:gd name="connsiteY50" fmla="*/ 4750867 h 6858000"/>
              <a:gd name="connsiteX51" fmla="*/ 545425 w 1403195"/>
              <a:gd name="connsiteY51" fmla="*/ 4690749 h 6858000"/>
              <a:gd name="connsiteX52" fmla="*/ 540905 w 1403195"/>
              <a:gd name="connsiteY52" fmla="*/ 4584173 h 6858000"/>
              <a:gd name="connsiteX53" fmla="*/ 535988 w 1403195"/>
              <a:gd name="connsiteY53" fmla="*/ 4444346 h 6858000"/>
              <a:gd name="connsiteX54" fmla="*/ 532553 w 1403195"/>
              <a:gd name="connsiteY54" fmla="*/ 4375228 h 6858000"/>
              <a:gd name="connsiteX55" fmla="*/ 513206 w 1403195"/>
              <a:gd name="connsiteY55" fmla="*/ 4214165 h 6858000"/>
              <a:gd name="connsiteX56" fmla="*/ 517279 w 1403195"/>
              <a:gd name="connsiteY56" fmla="*/ 4090296 h 6858000"/>
              <a:gd name="connsiteX57" fmla="*/ 502535 w 1403195"/>
              <a:gd name="connsiteY57" fmla="*/ 4033999 h 6858000"/>
              <a:gd name="connsiteX58" fmla="*/ 503684 w 1403195"/>
              <a:gd name="connsiteY58" fmla="*/ 4031933 h 6858000"/>
              <a:gd name="connsiteX59" fmla="*/ 502260 w 1403195"/>
              <a:gd name="connsiteY59" fmla="*/ 4013953 h 6858000"/>
              <a:gd name="connsiteX60" fmla="*/ 488555 w 1403195"/>
              <a:gd name="connsiteY60" fmla="*/ 3974753 h 6858000"/>
              <a:gd name="connsiteX61" fmla="*/ 490153 w 1403195"/>
              <a:gd name="connsiteY61" fmla="*/ 3969950 h 6858000"/>
              <a:gd name="connsiteX62" fmla="*/ 483575 w 1403195"/>
              <a:gd name="connsiteY62" fmla="*/ 3933779 h 6858000"/>
              <a:gd name="connsiteX63" fmla="*/ 484906 w 1403195"/>
              <a:gd name="connsiteY63" fmla="*/ 3933093 h 6858000"/>
              <a:gd name="connsiteX64" fmla="*/ 489260 w 1403195"/>
              <a:gd name="connsiteY64" fmla="*/ 3922082 h 6858000"/>
              <a:gd name="connsiteX65" fmla="*/ 494338 w 1403195"/>
              <a:gd name="connsiteY65" fmla="*/ 3901461 h 6858000"/>
              <a:gd name="connsiteX66" fmla="*/ 516932 w 1403195"/>
              <a:gd name="connsiteY66" fmla="*/ 3813873 h 6858000"/>
              <a:gd name="connsiteX67" fmla="*/ 516357 w 1403195"/>
              <a:gd name="connsiteY67" fmla="*/ 3806161 h 6858000"/>
              <a:gd name="connsiteX68" fmla="*/ 516664 w 1403195"/>
              <a:gd name="connsiteY68" fmla="*/ 3805957 h 6858000"/>
              <a:gd name="connsiteX69" fmla="*/ 516691 w 1403195"/>
              <a:gd name="connsiteY69" fmla="*/ 3797724 h 6858000"/>
              <a:gd name="connsiteX70" fmla="*/ 515306 w 1403195"/>
              <a:gd name="connsiteY70" fmla="*/ 3792098 h 6858000"/>
              <a:gd name="connsiteX71" fmla="*/ 514190 w 1403195"/>
              <a:gd name="connsiteY71" fmla="*/ 3777135 h 6858000"/>
              <a:gd name="connsiteX72" fmla="*/ 515923 w 1403195"/>
              <a:gd name="connsiteY72" fmla="*/ 3771656 h 6858000"/>
              <a:gd name="connsiteX73" fmla="*/ 519666 w 1403195"/>
              <a:gd name="connsiteY73" fmla="*/ 3769007 h 6858000"/>
              <a:gd name="connsiteX74" fmla="*/ 519132 w 1403195"/>
              <a:gd name="connsiteY74" fmla="*/ 3767709 h 6858000"/>
              <a:gd name="connsiteX75" fmla="*/ 527828 w 1403195"/>
              <a:gd name="connsiteY75" fmla="*/ 3738082 h 6858000"/>
              <a:gd name="connsiteX76" fmla="*/ 535174 w 1403195"/>
              <a:gd name="connsiteY76" fmla="*/ 3673397 h 6858000"/>
              <a:gd name="connsiteX77" fmla="*/ 534470 w 1403195"/>
              <a:gd name="connsiteY77" fmla="*/ 3637109 h 6858000"/>
              <a:gd name="connsiteX78" fmla="*/ 537913 w 1403195"/>
              <a:gd name="connsiteY78" fmla="*/ 3536883 h 6858000"/>
              <a:gd name="connsiteX79" fmla="*/ 545451 w 1403195"/>
              <a:gd name="connsiteY79" fmla="*/ 3435652 h 6858000"/>
              <a:gd name="connsiteX80" fmla="*/ 547122 w 1403195"/>
              <a:gd name="connsiteY80" fmla="*/ 3307769 h 6858000"/>
              <a:gd name="connsiteX81" fmla="*/ 564685 w 1403195"/>
              <a:gd name="connsiteY81" fmla="*/ 3250522 h 6858000"/>
              <a:gd name="connsiteX82" fmla="*/ 565110 w 1403195"/>
              <a:gd name="connsiteY82" fmla="*/ 3229163 h 6858000"/>
              <a:gd name="connsiteX83" fmla="*/ 566933 w 1403195"/>
              <a:gd name="connsiteY83" fmla="*/ 3217217 h 6858000"/>
              <a:gd name="connsiteX84" fmla="*/ 553768 w 1403195"/>
              <a:gd name="connsiteY84" fmla="*/ 3183755 h 6858000"/>
              <a:gd name="connsiteX85" fmla="*/ 554269 w 1403195"/>
              <a:gd name="connsiteY85" fmla="*/ 3178642 h 6858000"/>
              <a:gd name="connsiteX86" fmla="*/ 541869 w 1403195"/>
              <a:gd name="connsiteY86" fmla="*/ 3158586 h 6858000"/>
              <a:gd name="connsiteX87" fmla="*/ 527054 w 1403195"/>
              <a:gd name="connsiteY87" fmla="*/ 3129034 h 6858000"/>
              <a:gd name="connsiteX88" fmla="*/ 527719 w 1403195"/>
              <a:gd name="connsiteY88" fmla="*/ 3126682 h 6858000"/>
              <a:gd name="connsiteX89" fmla="*/ 518587 w 1403195"/>
              <a:gd name="connsiteY89" fmla="*/ 3114519 h 6858000"/>
              <a:gd name="connsiteX90" fmla="*/ 505196 w 1403195"/>
              <a:gd name="connsiteY90" fmla="*/ 3106272 h 6858000"/>
              <a:gd name="connsiteX91" fmla="*/ 477926 w 1403195"/>
              <a:gd name="connsiteY91" fmla="*/ 2958185 h 6858000"/>
              <a:gd name="connsiteX92" fmla="*/ 420540 w 1403195"/>
              <a:gd name="connsiteY92" fmla="*/ 2762989 h 6858000"/>
              <a:gd name="connsiteX93" fmla="*/ 369458 w 1403195"/>
              <a:gd name="connsiteY93" fmla="*/ 2554718 h 6858000"/>
              <a:gd name="connsiteX94" fmla="*/ 349552 w 1403195"/>
              <a:gd name="connsiteY94" fmla="*/ 2485734 h 6858000"/>
              <a:gd name="connsiteX95" fmla="*/ 340275 w 1403195"/>
              <a:gd name="connsiteY95" fmla="*/ 2447068 h 6858000"/>
              <a:gd name="connsiteX96" fmla="*/ 327236 w 1403195"/>
              <a:gd name="connsiteY96" fmla="*/ 2425819 h 6858000"/>
              <a:gd name="connsiteX97" fmla="*/ 333235 w 1403195"/>
              <a:gd name="connsiteY97" fmla="*/ 2402874 h 6858000"/>
              <a:gd name="connsiteX98" fmla="*/ 335847 w 1403195"/>
              <a:gd name="connsiteY98" fmla="*/ 2381443 h 6858000"/>
              <a:gd name="connsiteX99" fmla="*/ 312176 w 1403195"/>
              <a:gd name="connsiteY99" fmla="*/ 2261920 h 6858000"/>
              <a:gd name="connsiteX100" fmla="*/ 302063 w 1403195"/>
              <a:gd name="connsiteY100" fmla="*/ 2195378 h 6858000"/>
              <a:gd name="connsiteX101" fmla="*/ 286280 w 1403195"/>
              <a:gd name="connsiteY101" fmla="*/ 2155135 h 6858000"/>
              <a:gd name="connsiteX102" fmla="*/ 283738 w 1403195"/>
              <a:gd name="connsiteY102" fmla="*/ 2118008 h 6858000"/>
              <a:gd name="connsiteX103" fmla="*/ 284731 w 1403195"/>
              <a:gd name="connsiteY103" fmla="*/ 2050531 h 6858000"/>
              <a:gd name="connsiteX104" fmla="*/ 276537 w 1403195"/>
              <a:gd name="connsiteY104" fmla="*/ 1963269 h 6858000"/>
              <a:gd name="connsiteX105" fmla="*/ 257715 w 1403195"/>
              <a:gd name="connsiteY105" fmla="*/ 1906352 h 6858000"/>
              <a:gd name="connsiteX106" fmla="*/ 234272 w 1403195"/>
              <a:gd name="connsiteY106" fmla="*/ 1861531 h 6858000"/>
              <a:gd name="connsiteX107" fmla="*/ 188071 w 1403195"/>
              <a:gd name="connsiteY107" fmla="*/ 1732919 h 6858000"/>
              <a:gd name="connsiteX108" fmla="*/ 160382 w 1403195"/>
              <a:gd name="connsiteY108" fmla="*/ 1663540 h 6858000"/>
              <a:gd name="connsiteX109" fmla="*/ 159508 w 1403195"/>
              <a:gd name="connsiteY109" fmla="*/ 1615777 h 6858000"/>
              <a:gd name="connsiteX110" fmla="*/ 140303 w 1403195"/>
              <a:gd name="connsiteY110" fmla="*/ 1563678 h 6858000"/>
              <a:gd name="connsiteX111" fmla="*/ 153383 w 1403195"/>
              <a:gd name="connsiteY111" fmla="*/ 1519474 h 6858000"/>
              <a:gd name="connsiteX112" fmla="*/ 146125 w 1403195"/>
              <a:gd name="connsiteY112" fmla="*/ 1477995 h 6858000"/>
              <a:gd name="connsiteX113" fmla="*/ 132210 w 1403195"/>
              <a:gd name="connsiteY113" fmla="*/ 1373769 h 6858000"/>
              <a:gd name="connsiteX114" fmla="*/ 140517 w 1403195"/>
              <a:gd name="connsiteY114" fmla="*/ 1307086 h 6858000"/>
              <a:gd name="connsiteX115" fmla="*/ 141705 w 1403195"/>
              <a:gd name="connsiteY115" fmla="*/ 1189033 h 6858000"/>
              <a:gd name="connsiteX116" fmla="*/ 146390 w 1403195"/>
              <a:gd name="connsiteY116" fmla="*/ 1168288 h 6858000"/>
              <a:gd name="connsiteX117" fmla="*/ 138672 w 1403195"/>
              <a:gd name="connsiteY117" fmla="*/ 1142577 h 6858000"/>
              <a:gd name="connsiteX118" fmla="*/ 127978 w 1403195"/>
              <a:gd name="connsiteY118" fmla="*/ 1088484 h 6858000"/>
              <a:gd name="connsiteX119" fmla="*/ 116714 w 1403195"/>
              <a:gd name="connsiteY119" fmla="*/ 1016103 h 6858000"/>
              <a:gd name="connsiteX120" fmla="*/ 118170 w 1403195"/>
              <a:gd name="connsiteY120" fmla="*/ 932283 h 6858000"/>
              <a:gd name="connsiteX121" fmla="*/ 120406 w 1403195"/>
              <a:gd name="connsiteY121" fmla="*/ 915925 h 6858000"/>
              <a:gd name="connsiteX122" fmla="*/ 113035 w 1403195"/>
              <a:gd name="connsiteY122" fmla="*/ 896999 h 6858000"/>
              <a:gd name="connsiteX123" fmla="*/ 82443 w 1403195"/>
              <a:gd name="connsiteY123" fmla="*/ 821517 h 6858000"/>
              <a:gd name="connsiteX124" fmla="*/ 61393 w 1403195"/>
              <a:gd name="connsiteY124" fmla="*/ 751353 h 6858000"/>
              <a:gd name="connsiteX125" fmla="*/ 60951 w 1403195"/>
              <a:gd name="connsiteY125" fmla="*/ 721230 h 6858000"/>
              <a:gd name="connsiteX126" fmla="*/ 46622 w 1403195"/>
              <a:gd name="connsiteY126" fmla="*/ 681659 h 6858000"/>
              <a:gd name="connsiteX127" fmla="*/ 32041 w 1403195"/>
              <a:gd name="connsiteY127" fmla="*/ 635218 h 6858000"/>
              <a:gd name="connsiteX128" fmla="*/ 37052 w 1403195"/>
              <a:gd name="connsiteY128" fmla="*/ 613763 h 6858000"/>
              <a:gd name="connsiteX129" fmla="*/ 22994 w 1403195"/>
              <a:gd name="connsiteY129" fmla="*/ 598582 h 6858000"/>
              <a:gd name="connsiteX130" fmla="*/ 22675 w 1403195"/>
              <a:gd name="connsiteY130" fmla="*/ 576846 h 6858000"/>
              <a:gd name="connsiteX131" fmla="*/ 2301 w 1403195"/>
              <a:gd name="connsiteY131" fmla="*/ 530055 h 6858000"/>
              <a:gd name="connsiteX132" fmla="*/ 1549 w 1403195"/>
              <a:gd name="connsiteY132" fmla="*/ 465389 h 6858000"/>
              <a:gd name="connsiteX133" fmla="*/ 90145 w 1403195"/>
              <a:gd name="connsiteY133" fmla="*/ 353137 h 6858000"/>
              <a:gd name="connsiteX134" fmla="*/ 111655 w 1403195"/>
              <a:gd name="connsiteY134" fmla="*/ 309501 h 6858000"/>
              <a:gd name="connsiteX135" fmla="*/ 95838 w 1403195"/>
              <a:gd name="connsiteY135" fmla="*/ 275771 h 6858000"/>
              <a:gd name="connsiteX136" fmla="*/ 112865 w 1403195"/>
              <a:gd name="connsiteY136" fmla="*/ 212860 h 6858000"/>
              <a:gd name="connsiteX137" fmla="*/ 104575 w 1403195"/>
              <a:gd name="connsiteY137" fmla="*/ 144983 h 6858000"/>
              <a:gd name="connsiteX138" fmla="*/ 116859 w 1403195"/>
              <a:gd name="connsiteY138" fmla="*/ 55288 h 6858000"/>
              <a:gd name="connsiteX139" fmla="*/ 76413 w 1403195"/>
              <a:gd name="connsiteY139" fmla="*/ 0 h 6858000"/>
              <a:gd name="connsiteX0" fmla="*/ 74305 w 1401087"/>
              <a:gd name="connsiteY0" fmla="*/ 0 h 6858000"/>
              <a:gd name="connsiteX1" fmla="*/ 1401087 w 1401087"/>
              <a:gd name="connsiteY1" fmla="*/ 0 h 6858000"/>
              <a:gd name="connsiteX2" fmla="*/ 1401087 w 1401087"/>
              <a:gd name="connsiteY2" fmla="*/ 6858000 h 6858000"/>
              <a:gd name="connsiteX3" fmla="*/ 137781 w 1401087"/>
              <a:gd name="connsiteY3" fmla="*/ 6857735 h 6858000"/>
              <a:gd name="connsiteX4" fmla="*/ 174374 w 1401087"/>
              <a:gd name="connsiteY4" fmla="*/ 6776847 h 6858000"/>
              <a:gd name="connsiteX5" fmla="*/ 185874 w 1401087"/>
              <a:gd name="connsiteY5" fmla="*/ 6737706 h 6858000"/>
              <a:gd name="connsiteX6" fmla="*/ 210613 w 1401087"/>
              <a:gd name="connsiteY6" fmla="*/ 6691589 h 6858000"/>
              <a:gd name="connsiteX7" fmla="*/ 188170 w 1401087"/>
              <a:gd name="connsiteY7" fmla="*/ 6659970 h 6858000"/>
              <a:gd name="connsiteX8" fmla="*/ 203261 w 1401087"/>
              <a:gd name="connsiteY8" fmla="*/ 6636211 h 6858000"/>
              <a:gd name="connsiteX9" fmla="*/ 220705 w 1401087"/>
              <a:gd name="connsiteY9" fmla="*/ 6594177 h 6858000"/>
              <a:gd name="connsiteX10" fmla="*/ 234745 w 1401087"/>
              <a:gd name="connsiteY10" fmla="*/ 6557575 h 6858000"/>
              <a:gd name="connsiteX11" fmla="*/ 287702 w 1401087"/>
              <a:gd name="connsiteY11" fmla="*/ 6492130 h 6858000"/>
              <a:gd name="connsiteX12" fmla="*/ 303389 w 1401087"/>
              <a:gd name="connsiteY12" fmla="*/ 6431610 h 6858000"/>
              <a:gd name="connsiteX13" fmla="*/ 347094 w 1401087"/>
              <a:gd name="connsiteY13" fmla="*/ 6379786 h 6858000"/>
              <a:gd name="connsiteX14" fmla="*/ 330317 w 1401087"/>
              <a:gd name="connsiteY14" fmla="*/ 6334727 h 6858000"/>
              <a:gd name="connsiteX15" fmla="*/ 307732 w 1401087"/>
              <a:gd name="connsiteY15" fmla="*/ 6313295 h 6858000"/>
              <a:gd name="connsiteX16" fmla="*/ 314896 w 1401087"/>
              <a:gd name="connsiteY16" fmla="*/ 6280046 h 6858000"/>
              <a:gd name="connsiteX17" fmla="*/ 297641 w 1401087"/>
              <a:gd name="connsiteY17" fmla="*/ 6270265 h 6858000"/>
              <a:gd name="connsiteX18" fmla="*/ 324669 w 1401087"/>
              <a:gd name="connsiteY18" fmla="*/ 6252834 h 6858000"/>
              <a:gd name="connsiteX19" fmla="*/ 302661 w 1401087"/>
              <a:gd name="connsiteY19" fmla="*/ 6202459 h 6858000"/>
              <a:gd name="connsiteX20" fmla="*/ 301459 w 1401087"/>
              <a:gd name="connsiteY20" fmla="*/ 6153037 h 6858000"/>
              <a:gd name="connsiteX21" fmla="*/ 316874 w 1401087"/>
              <a:gd name="connsiteY21" fmla="*/ 6078132 h 6858000"/>
              <a:gd name="connsiteX22" fmla="*/ 304261 w 1401087"/>
              <a:gd name="connsiteY22" fmla="*/ 6028119 h 6858000"/>
              <a:gd name="connsiteX23" fmla="*/ 289490 w 1401087"/>
              <a:gd name="connsiteY23" fmla="*/ 5926735 h 6858000"/>
              <a:gd name="connsiteX24" fmla="*/ 339002 w 1401087"/>
              <a:gd name="connsiteY24" fmla="*/ 5712857 h 6858000"/>
              <a:gd name="connsiteX25" fmla="*/ 318077 w 1401087"/>
              <a:gd name="connsiteY25" fmla="*/ 5676393 h 6858000"/>
              <a:gd name="connsiteX26" fmla="*/ 357669 w 1401087"/>
              <a:gd name="connsiteY26" fmla="*/ 5563435 h 6858000"/>
              <a:gd name="connsiteX27" fmla="*/ 404799 w 1401087"/>
              <a:gd name="connsiteY27" fmla="*/ 5437125 h 6858000"/>
              <a:gd name="connsiteX28" fmla="*/ 418367 w 1401087"/>
              <a:gd name="connsiteY28" fmla="*/ 5396260 h 6858000"/>
              <a:gd name="connsiteX29" fmla="*/ 434348 w 1401087"/>
              <a:gd name="connsiteY29" fmla="*/ 5330009 h 6858000"/>
              <a:gd name="connsiteX30" fmla="*/ 467841 w 1401087"/>
              <a:gd name="connsiteY30" fmla="*/ 5273739 h 6858000"/>
              <a:gd name="connsiteX31" fmla="*/ 477440 w 1401087"/>
              <a:gd name="connsiteY31" fmla="*/ 5241779 h 6858000"/>
              <a:gd name="connsiteX32" fmla="*/ 488666 w 1401087"/>
              <a:gd name="connsiteY32" fmla="*/ 5225268 h 6858000"/>
              <a:gd name="connsiteX33" fmla="*/ 489686 w 1401087"/>
              <a:gd name="connsiteY33" fmla="*/ 5217684 h 6858000"/>
              <a:gd name="connsiteX34" fmla="*/ 497027 w 1401087"/>
              <a:gd name="connsiteY34" fmla="*/ 5193377 h 6858000"/>
              <a:gd name="connsiteX35" fmla="*/ 500330 w 1401087"/>
              <a:gd name="connsiteY35" fmla="*/ 5179288 h 6858000"/>
              <a:gd name="connsiteX36" fmla="*/ 501314 w 1401087"/>
              <a:gd name="connsiteY36" fmla="*/ 5173621 h 6858000"/>
              <a:gd name="connsiteX37" fmla="*/ 496948 w 1401087"/>
              <a:gd name="connsiteY37" fmla="*/ 5159961 h 6858000"/>
              <a:gd name="connsiteX38" fmla="*/ 503625 w 1401087"/>
              <a:gd name="connsiteY38" fmla="*/ 5144295 h 6858000"/>
              <a:gd name="connsiteX39" fmla="*/ 500558 w 1401087"/>
              <a:gd name="connsiteY39" fmla="*/ 5125185 h 6858000"/>
              <a:gd name="connsiteX40" fmla="*/ 507388 w 1401087"/>
              <a:gd name="connsiteY40" fmla="*/ 5121884 h 6858000"/>
              <a:gd name="connsiteX41" fmla="*/ 514424 w 1401087"/>
              <a:gd name="connsiteY41" fmla="*/ 5067850 h 6858000"/>
              <a:gd name="connsiteX42" fmla="*/ 517155 w 1401087"/>
              <a:gd name="connsiteY42" fmla="*/ 5060861 h 6858000"/>
              <a:gd name="connsiteX43" fmla="*/ 513859 w 1401087"/>
              <a:gd name="connsiteY43" fmla="*/ 5034192 h 6858000"/>
              <a:gd name="connsiteX44" fmla="*/ 515413 w 1401087"/>
              <a:gd name="connsiteY44" fmla="*/ 4993030 h 6858000"/>
              <a:gd name="connsiteX45" fmla="*/ 522322 w 1401087"/>
              <a:gd name="connsiteY45" fmla="*/ 4946844 h 6858000"/>
              <a:gd name="connsiteX46" fmla="*/ 518178 w 1401087"/>
              <a:gd name="connsiteY46" fmla="*/ 4932692 h 6858000"/>
              <a:gd name="connsiteX47" fmla="*/ 533581 w 1401087"/>
              <a:gd name="connsiteY47" fmla="*/ 4858827 h 6858000"/>
              <a:gd name="connsiteX48" fmla="*/ 539484 w 1401087"/>
              <a:gd name="connsiteY48" fmla="*/ 4821170 h 6858000"/>
              <a:gd name="connsiteX49" fmla="*/ 544217 w 1401087"/>
              <a:gd name="connsiteY49" fmla="*/ 4780965 h 6858000"/>
              <a:gd name="connsiteX50" fmla="*/ 545510 w 1401087"/>
              <a:gd name="connsiteY50" fmla="*/ 4750867 h 6858000"/>
              <a:gd name="connsiteX51" fmla="*/ 543317 w 1401087"/>
              <a:gd name="connsiteY51" fmla="*/ 4690749 h 6858000"/>
              <a:gd name="connsiteX52" fmla="*/ 538797 w 1401087"/>
              <a:gd name="connsiteY52" fmla="*/ 4584173 h 6858000"/>
              <a:gd name="connsiteX53" fmla="*/ 533880 w 1401087"/>
              <a:gd name="connsiteY53" fmla="*/ 4444346 h 6858000"/>
              <a:gd name="connsiteX54" fmla="*/ 530445 w 1401087"/>
              <a:gd name="connsiteY54" fmla="*/ 4375228 h 6858000"/>
              <a:gd name="connsiteX55" fmla="*/ 511098 w 1401087"/>
              <a:gd name="connsiteY55" fmla="*/ 4214165 h 6858000"/>
              <a:gd name="connsiteX56" fmla="*/ 515171 w 1401087"/>
              <a:gd name="connsiteY56" fmla="*/ 4090296 h 6858000"/>
              <a:gd name="connsiteX57" fmla="*/ 500427 w 1401087"/>
              <a:gd name="connsiteY57" fmla="*/ 4033999 h 6858000"/>
              <a:gd name="connsiteX58" fmla="*/ 501576 w 1401087"/>
              <a:gd name="connsiteY58" fmla="*/ 4031933 h 6858000"/>
              <a:gd name="connsiteX59" fmla="*/ 500152 w 1401087"/>
              <a:gd name="connsiteY59" fmla="*/ 4013953 h 6858000"/>
              <a:gd name="connsiteX60" fmla="*/ 486447 w 1401087"/>
              <a:gd name="connsiteY60" fmla="*/ 3974753 h 6858000"/>
              <a:gd name="connsiteX61" fmla="*/ 488045 w 1401087"/>
              <a:gd name="connsiteY61" fmla="*/ 3969950 h 6858000"/>
              <a:gd name="connsiteX62" fmla="*/ 481467 w 1401087"/>
              <a:gd name="connsiteY62" fmla="*/ 3933779 h 6858000"/>
              <a:gd name="connsiteX63" fmla="*/ 482798 w 1401087"/>
              <a:gd name="connsiteY63" fmla="*/ 3933093 h 6858000"/>
              <a:gd name="connsiteX64" fmla="*/ 487152 w 1401087"/>
              <a:gd name="connsiteY64" fmla="*/ 3922082 h 6858000"/>
              <a:gd name="connsiteX65" fmla="*/ 492230 w 1401087"/>
              <a:gd name="connsiteY65" fmla="*/ 3901461 h 6858000"/>
              <a:gd name="connsiteX66" fmla="*/ 514824 w 1401087"/>
              <a:gd name="connsiteY66" fmla="*/ 3813873 h 6858000"/>
              <a:gd name="connsiteX67" fmla="*/ 514249 w 1401087"/>
              <a:gd name="connsiteY67" fmla="*/ 3806161 h 6858000"/>
              <a:gd name="connsiteX68" fmla="*/ 514556 w 1401087"/>
              <a:gd name="connsiteY68" fmla="*/ 3805957 h 6858000"/>
              <a:gd name="connsiteX69" fmla="*/ 514583 w 1401087"/>
              <a:gd name="connsiteY69" fmla="*/ 3797724 h 6858000"/>
              <a:gd name="connsiteX70" fmla="*/ 513198 w 1401087"/>
              <a:gd name="connsiteY70" fmla="*/ 3792098 h 6858000"/>
              <a:gd name="connsiteX71" fmla="*/ 512082 w 1401087"/>
              <a:gd name="connsiteY71" fmla="*/ 3777135 h 6858000"/>
              <a:gd name="connsiteX72" fmla="*/ 513815 w 1401087"/>
              <a:gd name="connsiteY72" fmla="*/ 3771656 h 6858000"/>
              <a:gd name="connsiteX73" fmla="*/ 517558 w 1401087"/>
              <a:gd name="connsiteY73" fmla="*/ 3769007 h 6858000"/>
              <a:gd name="connsiteX74" fmla="*/ 517024 w 1401087"/>
              <a:gd name="connsiteY74" fmla="*/ 3767709 h 6858000"/>
              <a:gd name="connsiteX75" fmla="*/ 525720 w 1401087"/>
              <a:gd name="connsiteY75" fmla="*/ 3738082 h 6858000"/>
              <a:gd name="connsiteX76" fmla="*/ 533066 w 1401087"/>
              <a:gd name="connsiteY76" fmla="*/ 3673397 h 6858000"/>
              <a:gd name="connsiteX77" fmla="*/ 532362 w 1401087"/>
              <a:gd name="connsiteY77" fmla="*/ 3637109 h 6858000"/>
              <a:gd name="connsiteX78" fmla="*/ 535805 w 1401087"/>
              <a:gd name="connsiteY78" fmla="*/ 3536883 h 6858000"/>
              <a:gd name="connsiteX79" fmla="*/ 543343 w 1401087"/>
              <a:gd name="connsiteY79" fmla="*/ 3435652 h 6858000"/>
              <a:gd name="connsiteX80" fmla="*/ 545014 w 1401087"/>
              <a:gd name="connsiteY80" fmla="*/ 3307769 h 6858000"/>
              <a:gd name="connsiteX81" fmla="*/ 562577 w 1401087"/>
              <a:gd name="connsiteY81" fmla="*/ 3250522 h 6858000"/>
              <a:gd name="connsiteX82" fmla="*/ 563002 w 1401087"/>
              <a:gd name="connsiteY82" fmla="*/ 3229163 h 6858000"/>
              <a:gd name="connsiteX83" fmla="*/ 564825 w 1401087"/>
              <a:gd name="connsiteY83" fmla="*/ 3217217 h 6858000"/>
              <a:gd name="connsiteX84" fmla="*/ 551660 w 1401087"/>
              <a:gd name="connsiteY84" fmla="*/ 3183755 h 6858000"/>
              <a:gd name="connsiteX85" fmla="*/ 552161 w 1401087"/>
              <a:gd name="connsiteY85" fmla="*/ 3178642 h 6858000"/>
              <a:gd name="connsiteX86" fmla="*/ 539761 w 1401087"/>
              <a:gd name="connsiteY86" fmla="*/ 3158586 h 6858000"/>
              <a:gd name="connsiteX87" fmla="*/ 524946 w 1401087"/>
              <a:gd name="connsiteY87" fmla="*/ 3129034 h 6858000"/>
              <a:gd name="connsiteX88" fmla="*/ 525611 w 1401087"/>
              <a:gd name="connsiteY88" fmla="*/ 3126682 h 6858000"/>
              <a:gd name="connsiteX89" fmla="*/ 516479 w 1401087"/>
              <a:gd name="connsiteY89" fmla="*/ 3114519 h 6858000"/>
              <a:gd name="connsiteX90" fmla="*/ 503088 w 1401087"/>
              <a:gd name="connsiteY90" fmla="*/ 3106272 h 6858000"/>
              <a:gd name="connsiteX91" fmla="*/ 475818 w 1401087"/>
              <a:gd name="connsiteY91" fmla="*/ 2958185 h 6858000"/>
              <a:gd name="connsiteX92" fmla="*/ 418432 w 1401087"/>
              <a:gd name="connsiteY92" fmla="*/ 2762989 h 6858000"/>
              <a:gd name="connsiteX93" fmla="*/ 367350 w 1401087"/>
              <a:gd name="connsiteY93" fmla="*/ 2554718 h 6858000"/>
              <a:gd name="connsiteX94" fmla="*/ 347444 w 1401087"/>
              <a:gd name="connsiteY94" fmla="*/ 2485734 h 6858000"/>
              <a:gd name="connsiteX95" fmla="*/ 338167 w 1401087"/>
              <a:gd name="connsiteY95" fmla="*/ 2447068 h 6858000"/>
              <a:gd name="connsiteX96" fmla="*/ 325128 w 1401087"/>
              <a:gd name="connsiteY96" fmla="*/ 2425819 h 6858000"/>
              <a:gd name="connsiteX97" fmla="*/ 331127 w 1401087"/>
              <a:gd name="connsiteY97" fmla="*/ 2402874 h 6858000"/>
              <a:gd name="connsiteX98" fmla="*/ 333739 w 1401087"/>
              <a:gd name="connsiteY98" fmla="*/ 2381443 h 6858000"/>
              <a:gd name="connsiteX99" fmla="*/ 310068 w 1401087"/>
              <a:gd name="connsiteY99" fmla="*/ 2261920 h 6858000"/>
              <a:gd name="connsiteX100" fmla="*/ 299955 w 1401087"/>
              <a:gd name="connsiteY100" fmla="*/ 2195378 h 6858000"/>
              <a:gd name="connsiteX101" fmla="*/ 284172 w 1401087"/>
              <a:gd name="connsiteY101" fmla="*/ 2155135 h 6858000"/>
              <a:gd name="connsiteX102" fmla="*/ 281630 w 1401087"/>
              <a:gd name="connsiteY102" fmla="*/ 2118008 h 6858000"/>
              <a:gd name="connsiteX103" fmla="*/ 282623 w 1401087"/>
              <a:gd name="connsiteY103" fmla="*/ 2050531 h 6858000"/>
              <a:gd name="connsiteX104" fmla="*/ 274429 w 1401087"/>
              <a:gd name="connsiteY104" fmla="*/ 1963269 h 6858000"/>
              <a:gd name="connsiteX105" fmla="*/ 255607 w 1401087"/>
              <a:gd name="connsiteY105" fmla="*/ 1906352 h 6858000"/>
              <a:gd name="connsiteX106" fmla="*/ 232164 w 1401087"/>
              <a:gd name="connsiteY106" fmla="*/ 1861531 h 6858000"/>
              <a:gd name="connsiteX107" fmla="*/ 185963 w 1401087"/>
              <a:gd name="connsiteY107" fmla="*/ 1732919 h 6858000"/>
              <a:gd name="connsiteX108" fmla="*/ 158274 w 1401087"/>
              <a:gd name="connsiteY108" fmla="*/ 1663540 h 6858000"/>
              <a:gd name="connsiteX109" fmla="*/ 157400 w 1401087"/>
              <a:gd name="connsiteY109" fmla="*/ 1615777 h 6858000"/>
              <a:gd name="connsiteX110" fmla="*/ 138195 w 1401087"/>
              <a:gd name="connsiteY110" fmla="*/ 1563678 h 6858000"/>
              <a:gd name="connsiteX111" fmla="*/ 151275 w 1401087"/>
              <a:gd name="connsiteY111" fmla="*/ 1519474 h 6858000"/>
              <a:gd name="connsiteX112" fmla="*/ 144017 w 1401087"/>
              <a:gd name="connsiteY112" fmla="*/ 1477995 h 6858000"/>
              <a:gd name="connsiteX113" fmla="*/ 130102 w 1401087"/>
              <a:gd name="connsiteY113" fmla="*/ 1373769 h 6858000"/>
              <a:gd name="connsiteX114" fmla="*/ 138409 w 1401087"/>
              <a:gd name="connsiteY114" fmla="*/ 1307086 h 6858000"/>
              <a:gd name="connsiteX115" fmla="*/ 139597 w 1401087"/>
              <a:gd name="connsiteY115" fmla="*/ 1189033 h 6858000"/>
              <a:gd name="connsiteX116" fmla="*/ 144282 w 1401087"/>
              <a:gd name="connsiteY116" fmla="*/ 1168288 h 6858000"/>
              <a:gd name="connsiteX117" fmla="*/ 136564 w 1401087"/>
              <a:gd name="connsiteY117" fmla="*/ 1142577 h 6858000"/>
              <a:gd name="connsiteX118" fmla="*/ 125870 w 1401087"/>
              <a:gd name="connsiteY118" fmla="*/ 1088484 h 6858000"/>
              <a:gd name="connsiteX119" fmla="*/ 114606 w 1401087"/>
              <a:gd name="connsiteY119" fmla="*/ 1016103 h 6858000"/>
              <a:gd name="connsiteX120" fmla="*/ 116062 w 1401087"/>
              <a:gd name="connsiteY120" fmla="*/ 932283 h 6858000"/>
              <a:gd name="connsiteX121" fmla="*/ 118298 w 1401087"/>
              <a:gd name="connsiteY121" fmla="*/ 915925 h 6858000"/>
              <a:gd name="connsiteX122" fmla="*/ 110927 w 1401087"/>
              <a:gd name="connsiteY122" fmla="*/ 896999 h 6858000"/>
              <a:gd name="connsiteX123" fmla="*/ 80335 w 1401087"/>
              <a:gd name="connsiteY123" fmla="*/ 821517 h 6858000"/>
              <a:gd name="connsiteX124" fmla="*/ 59285 w 1401087"/>
              <a:gd name="connsiteY124" fmla="*/ 751353 h 6858000"/>
              <a:gd name="connsiteX125" fmla="*/ 58843 w 1401087"/>
              <a:gd name="connsiteY125" fmla="*/ 721230 h 6858000"/>
              <a:gd name="connsiteX126" fmla="*/ 44514 w 1401087"/>
              <a:gd name="connsiteY126" fmla="*/ 681659 h 6858000"/>
              <a:gd name="connsiteX127" fmla="*/ 29933 w 1401087"/>
              <a:gd name="connsiteY127" fmla="*/ 635218 h 6858000"/>
              <a:gd name="connsiteX128" fmla="*/ 34944 w 1401087"/>
              <a:gd name="connsiteY128" fmla="*/ 613763 h 6858000"/>
              <a:gd name="connsiteX129" fmla="*/ 20886 w 1401087"/>
              <a:gd name="connsiteY129" fmla="*/ 598582 h 6858000"/>
              <a:gd name="connsiteX130" fmla="*/ 20567 w 1401087"/>
              <a:gd name="connsiteY130" fmla="*/ 576846 h 6858000"/>
              <a:gd name="connsiteX131" fmla="*/ 193 w 1401087"/>
              <a:gd name="connsiteY131" fmla="*/ 530055 h 6858000"/>
              <a:gd name="connsiteX132" fmla="*/ 88207 w 1401087"/>
              <a:gd name="connsiteY132" fmla="*/ 393828 h 6858000"/>
              <a:gd name="connsiteX133" fmla="*/ 88037 w 1401087"/>
              <a:gd name="connsiteY133" fmla="*/ 353137 h 6858000"/>
              <a:gd name="connsiteX134" fmla="*/ 109547 w 1401087"/>
              <a:gd name="connsiteY134" fmla="*/ 309501 h 6858000"/>
              <a:gd name="connsiteX135" fmla="*/ 93730 w 1401087"/>
              <a:gd name="connsiteY135" fmla="*/ 275771 h 6858000"/>
              <a:gd name="connsiteX136" fmla="*/ 110757 w 1401087"/>
              <a:gd name="connsiteY136" fmla="*/ 212860 h 6858000"/>
              <a:gd name="connsiteX137" fmla="*/ 102467 w 1401087"/>
              <a:gd name="connsiteY137" fmla="*/ 144983 h 6858000"/>
              <a:gd name="connsiteX138" fmla="*/ 114751 w 1401087"/>
              <a:gd name="connsiteY138" fmla="*/ 55288 h 6858000"/>
              <a:gd name="connsiteX139" fmla="*/ 74305 w 1401087"/>
              <a:gd name="connsiteY139" fmla="*/ 0 h 6858000"/>
              <a:gd name="connsiteX0" fmla="*/ 53738 w 1380520"/>
              <a:gd name="connsiteY0" fmla="*/ 0 h 6858000"/>
              <a:gd name="connsiteX1" fmla="*/ 1380520 w 1380520"/>
              <a:gd name="connsiteY1" fmla="*/ 0 h 6858000"/>
              <a:gd name="connsiteX2" fmla="*/ 1380520 w 1380520"/>
              <a:gd name="connsiteY2" fmla="*/ 6858000 h 6858000"/>
              <a:gd name="connsiteX3" fmla="*/ 117214 w 1380520"/>
              <a:gd name="connsiteY3" fmla="*/ 6857735 h 6858000"/>
              <a:gd name="connsiteX4" fmla="*/ 153807 w 1380520"/>
              <a:gd name="connsiteY4" fmla="*/ 6776847 h 6858000"/>
              <a:gd name="connsiteX5" fmla="*/ 165307 w 1380520"/>
              <a:gd name="connsiteY5" fmla="*/ 6737706 h 6858000"/>
              <a:gd name="connsiteX6" fmla="*/ 190046 w 1380520"/>
              <a:gd name="connsiteY6" fmla="*/ 6691589 h 6858000"/>
              <a:gd name="connsiteX7" fmla="*/ 167603 w 1380520"/>
              <a:gd name="connsiteY7" fmla="*/ 6659970 h 6858000"/>
              <a:gd name="connsiteX8" fmla="*/ 182694 w 1380520"/>
              <a:gd name="connsiteY8" fmla="*/ 6636211 h 6858000"/>
              <a:gd name="connsiteX9" fmla="*/ 200138 w 1380520"/>
              <a:gd name="connsiteY9" fmla="*/ 6594177 h 6858000"/>
              <a:gd name="connsiteX10" fmla="*/ 214178 w 1380520"/>
              <a:gd name="connsiteY10" fmla="*/ 6557575 h 6858000"/>
              <a:gd name="connsiteX11" fmla="*/ 267135 w 1380520"/>
              <a:gd name="connsiteY11" fmla="*/ 6492130 h 6858000"/>
              <a:gd name="connsiteX12" fmla="*/ 282822 w 1380520"/>
              <a:gd name="connsiteY12" fmla="*/ 6431610 h 6858000"/>
              <a:gd name="connsiteX13" fmla="*/ 326527 w 1380520"/>
              <a:gd name="connsiteY13" fmla="*/ 6379786 h 6858000"/>
              <a:gd name="connsiteX14" fmla="*/ 309750 w 1380520"/>
              <a:gd name="connsiteY14" fmla="*/ 6334727 h 6858000"/>
              <a:gd name="connsiteX15" fmla="*/ 287165 w 1380520"/>
              <a:gd name="connsiteY15" fmla="*/ 6313295 h 6858000"/>
              <a:gd name="connsiteX16" fmla="*/ 294329 w 1380520"/>
              <a:gd name="connsiteY16" fmla="*/ 6280046 h 6858000"/>
              <a:gd name="connsiteX17" fmla="*/ 277074 w 1380520"/>
              <a:gd name="connsiteY17" fmla="*/ 6270265 h 6858000"/>
              <a:gd name="connsiteX18" fmla="*/ 304102 w 1380520"/>
              <a:gd name="connsiteY18" fmla="*/ 6252834 h 6858000"/>
              <a:gd name="connsiteX19" fmla="*/ 282094 w 1380520"/>
              <a:gd name="connsiteY19" fmla="*/ 6202459 h 6858000"/>
              <a:gd name="connsiteX20" fmla="*/ 280892 w 1380520"/>
              <a:gd name="connsiteY20" fmla="*/ 6153037 h 6858000"/>
              <a:gd name="connsiteX21" fmla="*/ 296307 w 1380520"/>
              <a:gd name="connsiteY21" fmla="*/ 6078132 h 6858000"/>
              <a:gd name="connsiteX22" fmla="*/ 283694 w 1380520"/>
              <a:gd name="connsiteY22" fmla="*/ 6028119 h 6858000"/>
              <a:gd name="connsiteX23" fmla="*/ 268923 w 1380520"/>
              <a:gd name="connsiteY23" fmla="*/ 5926735 h 6858000"/>
              <a:gd name="connsiteX24" fmla="*/ 318435 w 1380520"/>
              <a:gd name="connsiteY24" fmla="*/ 5712857 h 6858000"/>
              <a:gd name="connsiteX25" fmla="*/ 297510 w 1380520"/>
              <a:gd name="connsiteY25" fmla="*/ 5676393 h 6858000"/>
              <a:gd name="connsiteX26" fmla="*/ 337102 w 1380520"/>
              <a:gd name="connsiteY26" fmla="*/ 5563435 h 6858000"/>
              <a:gd name="connsiteX27" fmla="*/ 384232 w 1380520"/>
              <a:gd name="connsiteY27" fmla="*/ 5437125 h 6858000"/>
              <a:gd name="connsiteX28" fmla="*/ 397800 w 1380520"/>
              <a:gd name="connsiteY28" fmla="*/ 5396260 h 6858000"/>
              <a:gd name="connsiteX29" fmla="*/ 413781 w 1380520"/>
              <a:gd name="connsiteY29" fmla="*/ 5330009 h 6858000"/>
              <a:gd name="connsiteX30" fmla="*/ 447274 w 1380520"/>
              <a:gd name="connsiteY30" fmla="*/ 5273739 h 6858000"/>
              <a:gd name="connsiteX31" fmla="*/ 456873 w 1380520"/>
              <a:gd name="connsiteY31" fmla="*/ 5241779 h 6858000"/>
              <a:gd name="connsiteX32" fmla="*/ 468099 w 1380520"/>
              <a:gd name="connsiteY32" fmla="*/ 5225268 h 6858000"/>
              <a:gd name="connsiteX33" fmla="*/ 469119 w 1380520"/>
              <a:gd name="connsiteY33" fmla="*/ 5217684 h 6858000"/>
              <a:gd name="connsiteX34" fmla="*/ 476460 w 1380520"/>
              <a:gd name="connsiteY34" fmla="*/ 5193377 h 6858000"/>
              <a:gd name="connsiteX35" fmla="*/ 479763 w 1380520"/>
              <a:gd name="connsiteY35" fmla="*/ 5179288 h 6858000"/>
              <a:gd name="connsiteX36" fmla="*/ 480747 w 1380520"/>
              <a:gd name="connsiteY36" fmla="*/ 5173621 h 6858000"/>
              <a:gd name="connsiteX37" fmla="*/ 476381 w 1380520"/>
              <a:gd name="connsiteY37" fmla="*/ 5159961 h 6858000"/>
              <a:gd name="connsiteX38" fmla="*/ 483058 w 1380520"/>
              <a:gd name="connsiteY38" fmla="*/ 5144295 h 6858000"/>
              <a:gd name="connsiteX39" fmla="*/ 479991 w 1380520"/>
              <a:gd name="connsiteY39" fmla="*/ 5125185 h 6858000"/>
              <a:gd name="connsiteX40" fmla="*/ 486821 w 1380520"/>
              <a:gd name="connsiteY40" fmla="*/ 5121884 h 6858000"/>
              <a:gd name="connsiteX41" fmla="*/ 493857 w 1380520"/>
              <a:gd name="connsiteY41" fmla="*/ 5067850 h 6858000"/>
              <a:gd name="connsiteX42" fmla="*/ 496588 w 1380520"/>
              <a:gd name="connsiteY42" fmla="*/ 5060861 h 6858000"/>
              <a:gd name="connsiteX43" fmla="*/ 493292 w 1380520"/>
              <a:gd name="connsiteY43" fmla="*/ 5034192 h 6858000"/>
              <a:gd name="connsiteX44" fmla="*/ 494846 w 1380520"/>
              <a:gd name="connsiteY44" fmla="*/ 4993030 h 6858000"/>
              <a:gd name="connsiteX45" fmla="*/ 501755 w 1380520"/>
              <a:gd name="connsiteY45" fmla="*/ 4946844 h 6858000"/>
              <a:gd name="connsiteX46" fmla="*/ 497611 w 1380520"/>
              <a:gd name="connsiteY46" fmla="*/ 4932692 h 6858000"/>
              <a:gd name="connsiteX47" fmla="*/ 513014 w 1380520"/>
              <a:gd name="connsiteY47" fmla="*/ 4858827 h 6858000"/>
              <a:gd name="connsiteX48" fmla="*/ 518917 w 1380520"/>
              <a:gd name="connsiteY48" fmla="*/ 4821170 h 6858000"/>
              <a:gd name="connsiteX49" fmla="*/ 523650 w 1380520"/>
              <a:gd name="connsiteY49" fmla="*/ 4780965 h 6858000"/>
              <a:gd name="connsiteX50" fmla="*/ 524943 w 1380520"/>
              <a:gd name="connsiteY50" fmla="*/ 4750867 h 6858000"/>
              <a:gd name="connsiteX51" fmla="*/ 522750 w 1380520"/>
              <a:gd name="connsiteY51" fmla="*/ 4690749 h 6858000"/>
              <a:gd name="connsiteX52" fmla="*/ 518230 w 1380520"/>
              <a:gd name="connsiteY52" fmla="*/ 4584173 h 6858000"/>
              <a:gd name="connsiteX53" fmla="*/ 513313 w 1380520"/>
              <a:gd name="connsiteY53" fmla="*/ 4444346 h 6858000"/>
              <a:gd name="connsiteX54" fmla="*/ 509878 w 1380520"/>
              <a:gd name="connsiteY54" fmla="*/ 4375228 h 6858000"/>
              <a:gd name="connsiteX55" fmla="*/ 490531 w 1380520"/>
              <a:gd name="connsiteY55" fmla="*/ 4214165 h 6858000"/>
              <a:gd name="connsiteX56" fmla="*/ 494604 w 1380520"/>
              <a:gd name="connsiteY56" fmla="*/ 4090296 h 6858000"/>
              <a:gd name="connsiteX57" fmla="*/ 479860 w 1380520"/>
              <a:gd name="connsiteY57" fmla="*/ 4033999 h 6858000"/>
              <a:gd name="connsiteX58" fmla="*/ 481009 w 1380520"/>
              <a:gd name="connsiteY58" fmla="*/ 4031933 h 6858000"/>
              <a:gd name="connsiteX59" fmla="*/ 479585 w 1380520"/>
              <a:gd name="connsiteY59" fmla="*/ 4013953 h 6858000"/>
              <a:gd name="connsiteX60" fmla="*/ 465880 w 1380520"/>
              <a:gd name="connsiteY60" fmla="*/ 3974753 h 6858000"/>
              <a:gd name="connsiteX61" fmla="*/ 467478 w 1380520"/>
              <a:gd name="connsiteY61" fmla="*/ 3969950 h 6858000"/>
              <a:gd name="connsiteX62" fmla="*/ 460900 w 1380520"/>
              <a:gd name="connsiteY62" fmla="*/ 3933779 h 6858000"/>
              <a:gd name="connsiteX63" fmla="*/ 462231 w 1380520"/>
              <a:gd name="connsiteY63" fmla="*/ 3933093 h 6858000"/>
              <a:gd name="connsiteX64" fmla="*/ 466585 w 1380520"/>
              <a:gd name="connsiteY64" fmla="*/ 3922082 h 6858000"/>
              <a:gd name="connsiteX65" fmla="*/ 471663 w 1380520"/>
              <a:gd name="connsiteY65" fmla="*/ 3901461 h 6858000"/>
              <a:gd name="connsiteX66" fmla="*/ 494257 w 1380520"/>
              <a:gd name="connsiteY66" fmla="*/ 3813873 h 6858000"/>
              <a:gd name="connsiteX67" fmla="*/ 493682 w 1380520"/>
              <a:gd name="connsiteY67" fmla="*/ 3806161 h 6858000"/>
              <a:gd name="connsiteX68" fmla="*/ 493989 w 1380520"/>
              <a:gd name="connsiteY68" fmla="*/ 3805957 h 6858000"/>
              <a:gd name="connsiteX69" fmla="*/ 494016 w 1380520"/>
              <a:gd name="connsiteY69" fmla="*/ 3797724 h 6858000"/>
              <a:gd name="connsiteX70" fmla="*/ 492631 w 1380520"/>
              <a:gd name="connsiteY70" fmla="*/ 3792098 h 6858000"/>
              <a:gd name="connsiteX71" fmla="*/ 491515 w 1380520"/>
              <a:gd name="connsiteY71" fmla="*/ 3777135 h 6858000"/>
              <a:gd name="connsiteX72" fmla="*/ 493248 w 1380520"/>
              <a:gd name="connsiteY72" fmla="*/ 3771656 h 6858000"/>
              <a:gd name="connsiteX73" fmla="*/ 496991 w 1380520"/>
              <a:gd name="connsiteY73" fmla="*/ 3769007 h 6858000"/>
              <a:gd name="connsiteX74" fmla="*/ 496457 w 1380520"/>
              <a:gd name="connsiteY74" fmla="*/ 3767709 h 6858000"/>
              <a:gd name="connsiteX75" fmla="*/ 505153 w 1380520"/>
              <a:gd name="connsiteY75" fmla="*/ 3738082 h 6858000"/>
              <a:gd name="connsiteX76" fmla="*/ 512499 w 1380520"/>
              <a:gd name="connsiteY76" fmla="*/ 3673397 h 6858000"/>
              <a:gd name="connsiteX77" fmla="*/ 511795 w 1380520"/>
              <a:gd name="connsiteY77" fmla="*/ 3637109 h 6858000"/>
              <a:gd name="connsiteX78" fmla="*/ 515238 w 1380520"/>
              <a:gd name="connsiteY78" fmla="*/ 3536883 h 6858000"/>
              <a:gd name="connsiteX79" fmla="*/ 522776 w 1380520"/>
              <a:gd name="connsiteY79" fmla="*/ 3435652 h 6858000"/>
              <a:gd name="connsiteX80" fmla="*/ 524447 w 1380520"/>
              <a:gd name="connsiteY80" fmla="*/ 3307769 h 6858000"/>
              <a:gd name="connsiteX81" fmla="*/ 542010 w 1380520"/>
              <a:gd name="connsiteY81" fmla="*/ 3250522 h 6858000"/>
              <a:gd name="connsiteX82" fmla="*/ 542435 w 1380520"/>
              <a:gd name="connsiteY82" fmla="*/ 3229163 h 6858000"/>
              <a:gd name="connsiteX83" fmla="*/ 544258 w 1380520"/>
              <a:gd name="connsiteY83" fmla="*/ 3217217 h 6858000"/>
              <a:gd name="connsiteX84" fmla="*/ 531093 w 1380520"/>
              <a:gd name="connsiteY84" fmla="*/ 3183755 h 6858000"/>
              <a:gd name="connsiteX85" fmla="*/ 531594 w 1380520"/>
              <a:gd name="connsiteY85" fmla="*/ 3178642 h 6858000"/>
              <a:gd name="connsiteX86" fmla="*/ 519194 w 1380520"/>
              <a:gd name="connsiteY86" fmla="*/ 3158586 h 6858000"/>
              <a:gd name="connsiteX87" fmla="*/ 504379 w 1380520"/>
              <a:gd name="connsiteY87" fmla="*/ 3129034 h 6858000"/>
              <a:gd name="connsiteX88" fmla="*/ 505044 w 1380520"/>
              <a:gd name="connsiteY88" fmla="*/ 3126682 h 6858000"/>
              <a:gd name="connsiteX89" fmla="*/ 495912 w 1380520"/>
              <a:gd name="connsiteY89" fmla="*/ 3114519 h 6858000"/>
              <a:gd name="connsiteX90" fmla="*/ 482521 w 1380520"/>
              <a:gd name="connsiteY90" fmla="*/ 3106272 h 6858000"/>
              <a:gd name="connsiteX91" fmla="*/ 455251 w 1380520"/>
              <a:gd name="connsiteY91" fmla="*/ 2958185 h 6858000"/>
              <a:gd name="connsiteX92" fmla="*/ 397865 w 1380520"/>
              <a:gd name="connsiteY92" fmla="*/ 2762989 h 6858000"/>
              <a:gd name="connsiteX93" fmla="*/ 346783 w 1380520"/>
              <a:gd name="connsiteY93" fmla="*/ 2554718 h 6858000"/>
              <a:gd name="connsiteX94" fmla="*/ 326877 w 1380520"/>
              <a:gd name="connsiteY94" fmla="*/ 2485734 h 6858000"/>
              <a:gd name="connsiteX95" fmla="*/ 317600 w 1380520"/>
              <a:gd name="connsiteY95" fmla="*/ 2447068 h 6858000"/>
              <a:gd name="connsiteX96" fmla="*/ 304561 w 1380520"/>
              <a:gd name="connsiteY96" fmla="*/ 2425819 h 6858000"/>
              <a:gd name="connsiteX97" fmla="*/ 310560 w 1380520"/>
              <a:gd name="connsiteY97" fmla="*/ 2402874 h 6858000"/>
              <a:gd name="connsiteX98" fmla="*/ 313172 w 1380520"/>
              <a:gd name="connsiteY98" fmla="*/ 2381443 h 6858000"/>
              <a:gd name="connsiteX99" fmla="*/ 289501 w 1380520"/>
              <a:gd name="connsiteY99" fmla="*/ 2261920 h 6858000"/>
              <a:gd name="connsiteX100" fmla="*/ 279388 w 1380520"/>
              <a:gd name="connsiteY100" fmla="*/ 2195378 h 6858000"/>
              <a:gd name="connsiteX101" fmla="*/ 263605 w 1380520"/>
              <a:gd name="connsiteY101" fmla="*/ 2155135 h 6858000"/>
              <a:gd name="connsiteX102" fmla="*/ 261063 w 1380520"/>
              <a:gd name="connsiteY102" fmla="*/ 2118008 h 6858000"/>
              <a:gd name="connsiteX103" fmla="*/ 262056 w 1380520"/>
              <a:gd name="connsiteY103" fmla="*/ 2050531 h 6858000"/>
              <a:gd name="connsiteX104" fmla="*/ 253862 w 1380520"/>
              <a:gd name="connsiteY104" fmla="*/ 1963269 h 6858000"/>
              <a:gd name="connsiteX105" fmla="*/ 235040 w 1380520"/>
              <a:gd name="connsiteY105" fmla="*/ 1906352 h 6858000"/>
              <a:gd name="connsiteX106" fmla="*/ 211597 w 1380520"/>
              <a:gd name="connsiteY106" fmla="*/ 1861531 h 6858000"/>
              <a:gd name="connsiteX107" fmla="*/ 165396 w 1380520"/>
              <a:gd name="connsiteY107" fmla="*/ 1732919 h 6858000"/>
              <a:gd name="connsiteX108" fmla="*/ 137707 w 1380520"/>
              <a:gd name="connsiteY108" fmla="*/ 1663540 h 6858000"/>
              <a:gd name="connsiteX109" fmla="*/ 136833 w 1380520"/>
              <a:gd name="connsiteY109" fmla="*/ 1615777 h 6858000"/>
              <a:gd name="connsiteX110" fmla="*/ 117628 w 1380520"/>
              <a:gd name="connsiteY110" fmla="*/ 1563678 h 6858000"/>
              <a:gd name="connsiteX111" fmla="*/ 130708 w 1380520"/>
              <a:gd name="connsiteY111" fmla="*/ 1519474 h 6858000"/>
              <a:gd name="connsiteX112" fmla="*/ 123450 w 1380520"/>
              <a:gd name="connsiteY112" fmla="*/ 1477995 h 6858000"/>
              <a:gd name="connsiteX113" fmla="*/ 109535 w 1380520"/>
              <a:gd name="connsiteY113" fmla="*/ 1373769 h 6858000"/>
              <a:gd name="connsiteX114" fmla="*/ 117842 w 1380520"/>
              <a:gd name="connsiteY114" fmla="*/ 1307086 h 6858000"/>
              <a:gd name="connsiteX115" fmla="*/ 119030 w 1380520"/>
              <a:gd name="connsiteY115" fmla="*/ 1189033 h 6858000"/>
              <a:gd name="connsiteX116" fmla="*/ 123715 w 1380520"/>
              <a:gd name="connsiteY116" fmla="*/ 1168288 h 6858000"/>
              <a:gd name="connsiteX117" fmla="*/ 115997 w 1380520"/>
              <a:gd name="connsiteY117" fmla="*/ 1142577 h 6858000"/>
              <a:gd name="connsiteX118" fmla="*/ 105303 w 1380520"/>
              <a:gd name="connsiteY118" fmla="*/ 1088484 h 6858000"/>
              <a:gd name="connsiteX119" fmla="*/ 94039 w 1380520"/>
              <a:gd name="connsiteY119" fmla="*/ 1016103 h 6858000"/>
              <a:gd name="connsiteX120" fmla="*/ 95495 w 1380520"/>
              <a:gd name="connsiteY120" fmla="*/ 932283 h 6858000"/>
              <a:gd name="connsiteX121" fmla="*/ 97731 w 1380520"/>
              <a:gd name="connsiteY121" fmla="*/ 915925 h 6858000"/>
              <a:gd name="connsiteX122" fmla="*/ 90360 w 1380520"/>
              <a:gd name="connsiteY122" fmla="*/ 896999 h 6858000"/>
              <a:gd name="connsiteX123" fmla="*/ 59768 w 1380520"/>
              <a:gd name="connsiteY123" fmla="*/ 821517 h 6858000"/>
              <a:gd name="connsiteX124" fmla="*/ 38718 w 1380520"/>
              <a:gd name="connsiteY124" fmla="*/ 751353 h 6858000"/>
              <a:gd name="connsiteX125" fmla="*/ 38276 w 1380520"/>
              <a:gd name="connsiteY125" fmla="*/ 721230 h 6858000"/>
              <a:gd name="connsiteX126" fmla="*/ 23947 w 1380520"/>
              <a:gd name="connsiteY126" fmla="*/ 681659 h 6858000"/>
              <a:gd name="connsiteX127" fmla="*/ 9366 w 1380520"/>
              <a:gd name="connsiteY127" fmla="*/ 635218 h 6858000"/>
              <a:gd name="connsiteX128" fmla="*/ 14377 w 1380520"/>
              <a:gd name="connsiteY128" fmla="*/ 613763 h 6858000"/>
              <a:gd name="connsiteX129" fmla="*/ 319 w 1380520"/>
              <a:gd name="connsiteY129" fmla="*/ 598582 h 6858000"/>
              <a:gd name="connsiteX130" fmla="*/ 0 w 1380520"/>
              <a:gd name="connsiteY130" fmla="*/ 576846 h 6858000"/>
              <a:gd name="connsiteX131" fmla="*/ 68392 w 1380520"/>
              <a:gd name="connsiteY131" fmla="*/ 446567 h 6858000"/>
              <a:gd name="connsiteX132" fmla="*/ 67640 w 1380520"/>
              <a:gd name="connsiteY132" fmla="*/ 393828 h 6858000"/>
              <a:gd name="connsiteX133" fmla="*/ 67470 w 1380520"/>
              <a:gd name="connsiteY133" fmla="*/ 353137 h 6858000"/>
              <a:gd name="connsiteX134" fmla="*/ 88980 w 1380520"/>
              <a:gd name="connsiteY134" fmla="*/ 309501 h 6858000"/>
              <a:gd name="connsiteX135" fmla="*/ 73163 w 1380520"/>
              <a:gd name="connsiteY135" fmla="*/ 275771 h 6858000"/>
              <a:gd name="connsiteX136" fmla="*/ 90190 w 1380520"/>
              <a:gd name="connsiteY136" fmla="*/ 212860 h 6858000"/>
              <a:gd name="connsiteX137" fmla="*/ 81900 w 1380520"/>
              <a:gd name="connsiteY137" fmla="*/ 144983 h 6858000"/>
              <a:gd name="connsiteX138" fmla="*/ 94184 w 1380520"/>
              <a:gd name="connsiteY138" fmla="*/ 55288 h 6858000"/>
              <a:gd name="connsiteX139" fmla="*/ 53738 w 1380520"/>
              <a:gd name="connsiteY139" fmla="*/ 0 h 6858000"/>
              <a:gd name="connsiteX0" fmla="*/ 53420 w 1380202"/>
              <a:gd name="connsiteY0" fmla="*/ 0 h 6858000"/>
              <a:gd name="connsiteX1" fmla="*/ 1380202 w 1380202"/>
              <a:gd name="connsiteY1" fmla="*/ 0 h 6858000"/>
              <a:gd name="connsiteX2" fmla="*/ 1380202 w 1380202"/>
              <a:gd name="connsiteY2" fmla="*/ 6858000 h 6858000"/>
              <a:gd name="connsiteX3" fmla="*/ 116896 w 1380202"/>
              <a:gd name="connsiteY3" fmla="*/ 6857735 h 6858000"/>
              <a:gd name="connsiteX4" fmla="*/ 153489 w 1380202"/>
              <a:gd name="connsiteY4" fmla="*/ 6776847 h 6858000"/>
              <a:gd name="connsiteX5" fmla="*/ 164989 w 1380202"/>
              <a:gd name="connsiteY5" fmla="*/ 6737706 h 6858000"/>
              <a:gd name="connsiteX6" fmla="*/ 189728 w 1380202"/>
              <a:gd name="connsiteY6" fmla="*/ 6691589 h 6858000"/>
              <a:gd name="connsiteX7" fmla="*/ 167285 w 1380202"/>
              <a:gd name="connsiteY7" fmla="*/ 6659970 h 6858000"/>
              <a:gd name="connsiteX8" fmla="*/ 182376 w 1380202"/>
              <a:gd name="connsiteY8" fmla="*/ 6636211 h 6858000"/>
              <a:gd name="connsiteX9" fmla="*/ 199820 w 1380202"/>
              <a:gd name="connsiteY9" fmla="*/ 6594177 h 6858000"/>
              <a:gd name="connsiteX10" fmla="*/ 213860 w 1380202"/>
              <a:gd name="connsiteY10" fmla="*/ 6557575 h 6858000"/>
              <a:gd name="connsiteX11" fmla="*/ 266817 w 1380202"/>
              <a:gd name="connsiteY11" fmla="*/ 6492130 h 6858000"/>
              <a:gd name="connsiteX12" fmla="*/ 282504 w 1380202"/>
              <a:gd name="connsiteY12" fmla="*/ 6431610 h 6858000"/>
              <a:gd name="connsiteX13" fmla="*/ 326209 w 1380202"/>
              <a:gd name="connsiteY13" fmla="*/ 6379786 h 6858000"/>
              <a:gd name="connsiteX14" fmla="*/ 309432 w 1380202"/>
              <a:gd name="connsiteY14" fmla="*/ 6334727 h 6858000"/>
              <a:gd name="connsiteX15" fmla="*/ 286847 w 1380202"/>
              <a:gd name="connsiteY15" fmla="*/ 6313295 h 6858000"/>
              <a:gd name="connsiteX16" fmla="*/ 294011 w 1380202"/>
              <a:gd name="connsiteY16" fmla="*/ 6280046 h 6858000"/>
              <a:gd name="connsiteX17" fmla="*/ 276756 w 1380202"/>
              <a:gd name="connsiteY17" fmla="*/ 6270265 h 6858000"/>
              <a:gd name="connsiteX18" fmla="*/ 303784 w 1380202"/>
              <a:gd name="connsiteY18" fmla="*/ 6252834 h 6858000"/>
              <a:gd name="connsiteX19" fmla="*/ 281776 w 1380202"/>
              <a:gd name="connsiteY19" fmla="*/ 6202459 h 6858000"/>
              <a:gd name="connsiteX20" fmla="*/ 280574 w 1380202"/>
              <a:gd name="connsiteY20" fmla="*/ 6153037 h 6858000"/>
              <a:gd name="connsiteX21" fmla="*/ 295989 w 1380202"/>
              <a:gd name="connsiteY21" fmla="*/ 6078132 h 6858000"/>
              <a:gd name="connsiteX22" fmla="*/ 283376 w 1380202"/>
              <a:gd name="connsiteY22" fmla="*/ 6028119 h 6858000"/>
              <a:gd name="connsiteX23" fmla="*/ 268605 w 1380202"/>
              <a:gd name="connsiteY23" fmla="*/ 5926735 h 6858000"/>
              <a:gd name="connsiteX24" fmla="*/ 318117 w 1380202"/>
              <a:gd name="connsiteY24" fmla="*/ 5712857 h 6858000"/>
              <a:gd name="connsiteX25" fmla="*/ 297192 w 1380202"/>
              <a:gd name="connsiteY25" fmla="*/ 5676393 h 6858000"/>
              <a:gd name="connsiteX26" fmla="*/ 336784 w 1380202"/>
              <a:gd name="connsiteY26" fmla="*/ 5563435 h 6858000"/>
              <a:gd name="connsiteX27" fmla="*/ 383914 w 1380202"/>
              <a:gd name="connsiteY27" fmla="*/ 5437125 h 6858000"/>
              <a:gd name="connsiteX28" fmla="*/ 397482 w 1380202"/>
              <a:gd name="connsiteY28" fmla="*/ 5396260 h 6858000"/>
              <a:gd name="connsiteX29" fmla="*/ 413463 w 1380202"/>
              <a:gd name="connsiteY29" fmla="*/ 5330009 h 6858000"/>
              <a:gd name="connsiteX30" fmla="*/ 446956 w 1380202"/>
              <a:gd name="connsiteY30" fmla="*/ 5273739 h 6858000"/>
              <a:gd name="connsiteX31" fmla="*/ 456555 w 1380202"/>
              <a:gd name="connsiteY31" fmla="*/ 5241779 h 6858000"/>
              <a:gd name="connsiteX32" fmla="*/ 467781 w 1380202"/>
              <a:gd name="connsiteY32" fmla="*/ 5225268 h 6858000"/>
              <a:gd name="connsiteX33" fmla="*/ 468801 w 1380202"/>
              <a:gd name="connsiteY33" fmla="*/ 5217684 h 6858000"/>
              <a:gd name="connsiteX34" fmla="*/ 476142 w 1380202"/>
              <a:gd name="connsiteY34" fmla="*/ 5193377 h 6858000"/>
              <a:gd name="connsiteX35" fmla="*/ 479445 w 1380202"/>
              <a:gd name="connsiteY35" fmla="*/ 5179288 h 6858000"/>
              <a:gd name="connsiteX36" fmla="*/ 480429 w 1380202"/>
              <a:gd name="connsiteY36" fmla="*/ 5173621 h 6858000"/>
              <a:gd name="connsiteX37" fmla="*/ 476063 w 1380202"/>
              <a:gd name="connsiteY37" fmla="*/ 5159961 h 6858000"/>
              <a:gd name="connsiteX38" fmla="*/ 482740 w 1380202"/>
              <a:gd name="connsiteY38" fmla="*/ 5144295 h 6858000"/>
              <a:gd name="connsiteX39" fmla="*/ 479673 w 1380202"/>
              <a:gd name="connsiteY39" fmla="*/ 5125185 h 6858000"/>
              <a:gd name="connsiteX40" fmla="*/ 486503 w 1380202"/>
              <a:gd name="connsiteY40" fmla="*/ 5121884 h 6858000"/>
              <a:gd name="connsiteX41" fmla="*/ 493539 w 1380202"/>
              <a:gd name="connsiteY41" fmla="*/ 5067850 h 6858000"/>
              <a:gd name="connsiteX42" fmla="*/ 496270 w 1380202"/>
              <a:gd name="connsiteY42" fmla="*/ 5060861 h 6858000"/>
              <a:gd name="connsiteX43" fmla="*/ 492974 w 1380202"/>
              <a:gd name="connsiteY43" fmla="*/ 5034192 h 6858000"/>
              <a:gd name="connsiteX44" fmla="*/ 494528 w 1380202"/>
              <a:gd name="connsiteY44" fmla="*/ 4993030 h 6858000"/>
              <a:gd name="connsiteX45" fmla="*/ 501437 w 1380202"/>
              <a:gd name="connsiteY45" fmla="*/ 4946844 h 6858000"/>
              <a:gd name="connsiteX46" fmla="*/ 497293 w 1380202"/>
              <a:gd name="connsiteY46" fmla="*/ 4932692 h 6858000"/>
              <a:gd name="connsiteX47" fmla="*/ 512696 w 1380202"/>
              <a:gd name="connsiteY47" fmla="*/ 4858827 h 6858000"/>
              <a:gd name="connsiteX48" fmla="*/ 518599 w 1380202"/>
              <a:gd name="connsiteY48" fmla="*/ 4821170 h 6858000"/>
              <a:gd name="connsiteX49" fmla="*/ 523332 w 1380202"/>
              <a:gd name="connsiteY49" fmla="*/ 4780965 h 6858000"/>
              <a:gd name="connsiteX50" fmla="*/ 524625 w 1380202"/>
              <a:gd name="connsiteY50" fmla="*/ 4750867 h 6858000"/>
              <a:gd name="connsiteX51" fmla="*/ 522432 w 1380202"/>
              <a:gd name="connsiteY51" fmla="*/ 4690749 h 6858000"/>
              <a:gd name="connsiteX52" fmla="*/ 517912 w 1380202"/>
              <a:gd name="connsiteY52" fmla="*/ 4584173 h 6858000"/>
              <a:gd name="connsiteX53" fmla="*/ 512995 w 1380202"/>
              <a:gd name="connsiteY53" fmla="*/ 4444346 h 6858000"/>
              <a:gd name="connsiteX54" fmla="*/ 509560 w 1380202"/>
              <a:gd name="connsiteY54" fmla="*/ 4375228 h 6858000"/>
              <a:gd name="connsiteX55" fmla="*/ 490213 w 1380202"/>
              <a:gd name="connsiteY55" fmla="*/ 4214165 h 6858000"/>
              <a:gd name="connsiteX56" fmla="*/ 494286 w 1380202"/>
              <a:gd name="connsiteY56" fmla="*/ 4090296 h 6858000"/>
              <a:gd name="connsiteX57" fmla="*/ 479542 w 1380202"/>
              <a:gd name="connsiteY57" fmla="*/ 4033999 h 6858000"/>
              <a:gd name="connsiteX58" fmla="*/ 480691 w 1380202"/>
              <a:gd name="connsiteY58" fmla="*/ 4031933 h 6858000"/>
              <a:gd name="connsiteX59" fmla="*/ 479267 w 1380202"/>
              <a:gd name="connsiteY59" fmla="*/ 4013953 h 6858000"/>
              <a:gd name="connsiteX60" fmla="*/ 465562 w 1380202"/>
              <a:gd name="connsiteY60" fmla="*/ 3974753 h 6858000"/>
              <a:gd name="connsiteX61" fmla="*/ 467160 w 1380202"/>
              <a:gd name="connsiteY61" fmla="*/ 3969950 h 6858000"/>
              <a:gd name="connsiteX62" fmla="*/ 460582 w 1380202"/>
              <a:gd name="connsiteY62" fmla="*/ 3933779 h 6858000"/>
              <a:gd name="connsiteX63" fmla="*/ 461913 w 1380202"/>
              <a:gd name="connsiteY63" fmla="*/ 3933093 h 6858000"/>
              <a:gd name="connsiteX64" fmla="*/ 466267 w 1380202"/>
              <a:gd name="connsiteY64" fmla="*/ 3922082 h 6858000"/>
              <a:gd name="connsiteX65" fmla="*/ 471345 w 1380202"/>
              <a:gd name="connsiteY65" fmla="*/ 3901461 h 6858000"/>
              <a:gd name="connsiteX66" fmla="*/ 493939 w 1380202"/>
              <a:gd name="connsiteY66" fmla="*/ 3813873 h 6858000"/>
              <a:gd name="connsiteX67" fmla="*/ 493364 w 1380202"/>
              <a:gd name="connsiteY67" fmla="*/ 3806161 h 6858000"/>
              <a:gd name="connsiteX68" fmla="*/ 493671 w 1380202"/>
              <a:gd name="connsiteY68" fmla="*/ 3805957 h 6858000"/>
              <a:gd name="connsiteX69" fmla="*/ 493698 w 1380202"/>
              <a:gd name="connsiteY69" fmla="*/ 3797724 h 6858000"/>
              <a:gd name="connsiteX70" fmla="*/ 492313 w 1380202"/>
              <a:gd name="connsiteY70" fmla="*/ 3792098 h 6858000"/>
              <a:gd name="connsiteX71" fmla="*/ 491197 w 1380202"/>
              <a:gd name="connsiteY71" fmla="*/ 3777135 h 6858000"/>
              <a:gd name="connsiteX72" fmla="*/ 492930 w 1380202"/>
              <a:gd name="connsiteY72" fmla="*/ 3771656 h 6858000"/>
              <a:gd name="connsiteX73" fmla="*/ 496673 w 1380202"/>
              <a:gd name="connsiteY73" fmla="*/ 3769007 h 6858000"/>
              <a:gd name="connsiteX74" fmla="*/ 496139 w 1380202"/>
              <a:gd name="connsiteY74" fmla="*/ 3767709 h 6858000"/>
              <a:gd name="connsiteX75" fmla="*/ 504835 w 1380202"/>
              <a:gd name="connsiteY75" fmla="*/ 3738082 h 6858000"/>
              <a:gd name="connsiteX76" fmla="*/ 512181 w 1380202"/>
              <a:gd name="connsiteY76" fmla="*/ 3673397 h 6858000"/>
              <a:gd name="connsiteX77" fmla="*/ 511477 w 1380202"/>
              <a:gd name="connsiteY77" fmla="*/ 3637109 h 6858000"/>
              <a:gd name="connsiteX78" fmla="*/ 514920 w 1380202"/>
              <a:gd name="connsiteY78" fmla="*/ 3536883 h 6858000"/>
              <a:gd name="connsiteX79" fmla="*/ 522458 w 1380202"/>
              <a:gd name="connsiteY79" fmla="*/ 3435652 h 6858000"/>
              <a:gd name="connsiteX80" fmla="*/ 524129 w 1380202"/>
              <a:gd name="connsiteY80" fmla="*/ 3307769 h 6858000"/>
              <a:gd name="connsiteX81" fmla="*/ 541692 w 1380202"/>
              <a:gd name="connsiteY81" fmla="*/ 3250522 h 6858000"/>
              <a:gd name="connsiteX82" fmla="*/ 542117 w 1380202"/>
              <a:gd name="connsiteY82" fmla="*/ 3229163 h 6858000"/>
              <a:gd name="connsiteX83" fmla="*/ 543940 w 1380202"/>
              <a:gd name="connsiteY83" fmla="*/ 3217217 h 6858000"/>
              <a:gd name="connsiteX84" fmla="*/ 530775 w 1380202"/>
              <a:gd name="connsiteY84" fmla="*/ 3183755 h 6858000"/>
              <a:gd name="connsiteX85" fmla="*/ 531276 w 1380202"/>
              <a:gd name="connsiteY85" fmla="*/ 3178642 h 6858000"/>
              <a:gd name="connsiteX86" fmla="*/ 518876 w 1380202"/>
              <a:gd name="connsiteY86" fmla="*/ 3158586 h 6858000"/>
              <a:gd name="connsiteX87" fmla="*/ 504061 w 1380202"/>
              <a:gd name="connsiteY87" fmla="*/ 3129034 h 6858000"/>
              <a:gd name="connsiteX88" fmla="*/ 504726 w 1380202"/>
              <a:gd name="connsiteY88" fmla="*/ 3126682 h 6858000"/>
              <a:gd name="connsiteX89" fmla="*/ 495594 w 1380202"/>
              <a:gd name="connsiteY89" fmla="*/ 3114519 h 6858000"/>
              <a:gd name="connsiteX90" fmla="*/ 482203 w 1380202"/>
              <a:gd name="connsiteY90" fmla="*/ 3106272 h 6858000"/>
              <a:gd name="connsiteX91" fmla="*/ 454933 w 1380202"/>
              <a:gd name="connsiteY91" fmla="*/ 2958185 h 6858000"/>
              <a:gd name="connsiteX92" fmla="*/ 397547 w 1380202"/>
              <a:gd name="connsiteY92" fmla="*/ 2762989 h 6858000"/>
              <a:gd name="connsiteX93" fmla="*/ 346465 w 1380202"/>
              <a:gd name="connsiteY93" fmla="*/ 2554718 h 6858000"/>
              <a:gd name="connsiteX94" fmla="*/ 326559 w 1380202"/>
              <a:gd name="connsiteY94" fmla="*/ 2485734 h 6858000"/>
              <a:gd name="connsiteX95" fmla="*/ 317282 w 1380202"/>
              <a:gd name="connsiteY95" fmla="*/ 2447068 h 6858000"/>
              <a:gd name="connsiteX96" fmla="*/ 304243 w 1380202"/>
              <a:gd name="connsiteY96" fmla="*/ 2425819 h 6858000"/>
              <a:gd name="connsiteX97" fmla="*/ 310242 w 1380202"/>
              <a:gd name="connsiteY97" fmla="*/ 2402874 h 6858000"/>
              <a:gd name="connsiteX98" fmla="*/ 312854 w 1380202"/>
              <a:gd name="connsiteY98" fmla="*/ 2381443 h 6858000"/>
              <a:gd name="connsiteX99" fmla="*/ 289183 w 1380202"/>
              <a:gd name="connsiteY99" fmla="*/ 2261920 h 6858000"/>
              <a:gd name="connsiteX100" fmla="*/ 279070 w 1380202"/>
              <a:gd name="connsiteY100" fmla="*/ 2195378 h 6858000"/>
              <a:gd name="connsiteX101" fmla="*/ 263287 w 1380202"/>
              <a:gd name="connsiteY101" fmla="*/ 2155135 h 6858000"/>
              <a:gd name="connsiteX102" fmla="*/ 260745 w 1380202"/>
              <a:gd name="connsiteY102" fmla="*/ 2118008 h 6858000"/>
              <a:gd name="connsiteX103" fmla="*/ 261738 w 1380202"/>
              <a:gd name="connsiteY103" fmla="*/ 2050531 h 6858000"/>
              <a:gd name="connsiteX104" fmla="*/ 253544 w 1380202"/>
              <a:gd name="connsiteY104" fmla="*/ 1963269 h 6858000"/>
              <a:gd name="connsiteX105" fmla="*/ 234722 w 1380202"/>
              <a:gd name="connsiteY105" fmla="*/ 1906352 h 6858000"/>
              <a:gd name="connsiteX106" fmla="*/ 211279 w 1380202"/>
              <a:gd name="connsiteY106" fmla="*/ 1861531 h 6858000"/>
              <a:gd name="connsiteX107" fmla="*/ 165078 w 1380202"/>
              <a:gd name="connsiteY107" fmla="*/ 1732919 h 6858000"/>
              <a:gd name="connsiteX108" fmla="*/ 137389 w 1380202"/>
              <a:gd name="connsiteY108" fmla="*/ 1663540 h 6858000"/>
              <a:gd name="connsiteX109" fmla="*/ 136515 w 1380202"/>
              <a:gd name="connsiteY109" fmla="*/ 1615777 h 6858000"/>
              <a:gd name="connsiteX110" fmla="*/ 117310 w 1380202"/>
              <a:gd name="connsiteY110" fmla="*/ 1563678 h 6858000"/>
              <a:gd name="connsiteX111" fmla="*/ 130390 w 1380202"/>
              <a:gd name="connsiteY111" fmla="*/ 1519474 h 6858000"/>
              <a:gd name="connsiteX112" fmla="*/ 123132 w 1380202"/>
              <a:gd name="connsiteY112" fmla="*/ 1477995 h 6858000"/>
              <a:gd name="connsiteX113" fmla="*/ 109217 w 1380202"/>
              <a:gd name="connsiteY113" fmla="*/ 1373769 h 6858000"/>
              <a:gd name="connsiteX114" fmla="*/ 117524 w 1380202"/>
              <a:gd name="connsiteY114" fmla="*/ 1307086 h 6858000"/>
              <a:gd name="connsiteX115" fmla="*/ 118712 w 1380202"/>
              <a:gd name="connsiteY115" fmla="*/ 1189033 h 6858000"/>
              <a:gd name="connsiteX116" fmla="*/ 123397 w 1380202"/>
              <a:gd name="connsiteY116" fmla="*/ 1168288 h 6858000"/>
              <a:gd name="connsiteX117" fmla="*/ 115679 w 1380202"/>
              <a:gd name="connsiteY117" fmla="*/ 1142577 h 6858000"/>
              <a:gd name="connsiteX118" fmla="*/ 104985 w 1380202"/>
              <a:gd name="connsiteY118" fmla="*/ 1088484 h 6858000"/>
              <a:gd name="connsiteX119" fmla="*/ 93721 w 1380202"/>
              <a:gd name="connsiteY119" fmla="*/ 1016103 h 6858000"/>
              <a:gd name="connsiteX120" fmla="*/ 95177 w 1380202"/>
              <a:gd name="connsiteY120" fmla="*/ 932283 h 6858000"/>
              <a:gd name="connsiteX121" fmla="*/ 97413 w 1380202"/>
              <a:gd name="connsiteY121" fmla="*/ 915925 h 6858000"/>
              <a:gd name="connsiteX122" fmla="*/ 90042 w 1380202"/>
              <a:gd name="connsiteY122" fmla="*/ 896999 h 6858000"/>
              <a:gd name="connsiteX123" fmla="*/ 59450 w 1380202"/>
              <a:gd name="connsiteY123" fmla="*/ 821517 h 6858000"/>
              <a:gd name="connsiteX124" fmla="*/ 38400 w 1380202"/>
              <a:gd name="connsiteY124" fmla="*/ 751353 h 6858000"/>
              <a:gd name="connsiteX125" fmla="*/ 37958 w 1380202"/>
              <a:gd name="connsiteY125" fmla="*/ 721230 h 6858000"/>
              <a:gd name="connsiteX126" fmla="*/ 23629 w 1380202"/>
              <a:gd name="connsiteY126" fmla="*/ 681659 h 6858000"/>
              <a:gd name="connsiteX127" fmla="*/ 9048 w 1380202"/>
              <a:gd name="connsiteY127" fmla="*/ 635218 h 6858000"/>
              <a:gd name="connsiteX128" fmla="*/ 14059 w 1380202"/>
              <a:gd name="connsiteY128" fmla="*/ 613763 h 6858000"/>
              <a:gd name="connsiteX129" fmla="*/ 1 w 1380202"/>
              <a:gd name="connsiteY129" fmla="*/ 598582 h 6858000"/>
              <a:gd name="connsiteX130" fmla="*/ 79993 w 1380202"/>
              <a:gd name="connsiteY130" fmla="*/ 473479 h 6858000"/>
              <a:gd name="connsiteX131" fmla="*/ 68074 w 1380202"/>
              <a:gd name="connsiteY131" fmla="*/ 446567 h 6858000"/>
              <a:gd name="connsiteX132" fmla="*/ 67322 w 1380202"/>
              <a:gd name="connsiteY132" fmla="*/ 393828 h 6858000"/>
              <a:gd name="connsiteX133" fmla="*/ 67152 w 1380202"/>
              <a:gd name="connsiteY133" fmla="*/ 353137 h 6858000"/>
              <a:gd name="connsiteX134" fmla="*/ 88662 w 1380202"/>
              <a:gd name="connsiteY134" fmla="*/ 309501 h 6858000"/>
              <a:gd name="connsiteX135" fmla="*/ 72845 w 1380202"/>
              <a:gd name="connsiteY135" fmla="*/ 275771 h 6858000"/>
              <a:gd name="connsiteX136" fmla="*/ 89872 w 1380202"/>
              <a:gd name="connsiteY136" fmla="*/ 212860 h 6858000"/>
              <a:gd name="connsiteX137" fmla="*/ 81582 w 1380202"/>
              <a:gd name="connsiteY137" fmla="*/ 144983 h 6858000"/>
              <a:gd name="connsiteX138" fmla="*/ 93866 w 1380202"/>
              <a:gd name="connsiteY138" fmla="*/ 55288 h 6858000"/>
              <a:gd name="connsiteX139" fmla="*/ 53420 w 1380202"/>
              <a:gd name="connsiteY139" fmla="*/ 0 h 6858000"/>
              <a:gd name="connsiteX0" fmla="*/ 44600 w 1371382"/>
              <a:gd name="connsiteY0" fmla="*/ 0 h 6858000"/>
              <a:gd name="connsiteX1" fmla="*/ 1371382 w 1371382"/>
              <a:gd name="connsiteY1" fmla="*/ 0 h 6858000"/>
              <a:gd name="connsiteX2" fmla="*/ 1371382 w 1371382"/>
              <a:gd name="connsiteY2" fmla="*/ 6858000 h 6858000"/>
              <a:gd name="connsiteX3" fmla="*/ 108076 w 1371382"/>
              <a:gd name="connsiteY3" fmla="*/ 6857735 h 6858000"/>
              <a:gd name="connsiteX4" fmla="*/ 144669 w 1371382"/>
              <a:gd name="connsiteY4" fmla="*/ 6776847 h 6858000"/>
              <a:gd name="connsiteX5" fmla="*/ 156169 w 1371382"/>
              <a:gd name="connsiteY5" fmla="*/ 6737706 h 6858000"/>
              <a:gd name="connsiteX6" fmla="*/ 180908 w 1371382"/>
              <a:gd name="connsiteY6" fmla="*/ 6691589 h 6858000"/>
              <a:gd name="connsiteX7" fmla="*/ 158465 w 1371382"/>
              <a:gd name="connsiteY7" fmla="*/ 6659970 h 6858000"/>
              <a:gd name="connsiteX8" fmla="*/ 173556 w 1371382"/>
              <a:gd name="connsiteY8" fmla="*/ 6636211 h 6858000"/>
              <a:gd name="connsiteX9" fmla="*/ 191000 w 1371382"/>
              <a:gd name="connsiteY9" fmla="*/ 6594177 h 6858000"/>
              <a:gd name="connsiteX10" fmla="*/ 205040 w 1371382"/>
              <a:gd name="connsiteY10" fmla="*/ 6557575 h 6858000"/>
              <a:gd name="connsiteX11" fmla="*/ 257997 w 1371382"/>
              <a:gd name="connsiteY11" fmla="*/ 6492130 h 6858000"/>
              <a:gd name="connsiteX12" fmla="*/ 273684 w 1371382"/>
              <a:gd name="connsiteY12" fmla="*/ 6431610 h 6858000"/>
              <a:gd name="connsiteX13" fmla="*/ 317389 w 1371382"/>
              <a:gd name="connsiteY13" fmla="*/ 6379786 h 6858000"/>
              <a:gd name="connsiteX14" fmla="*/ 300612 w 1371382"/>
              <a:gd name="connsiteY14" fmla="*/ 6334727 h 6858000"/>
              <a:gd name="connsiteX15" fmla="*/ 278027 w 1371382"/>
              <a:gd name="connsiteY15" fmla="*/ 6313295 h 6858000"/>
              <a:gd name="connsiteX16" fmla="*/ 285191 w 1371382"/>
              <a:gd name="connsiteY16" fmla="*/ 6280046 h 6858000"/>
              <a:gd name="connsiteX17" fmla="*/ 267936 w 1371382"/>
              <a:gd name="connsiteY17" fmla="*/ 6270265 h 6858000"/>
              <a:gd name="connsiteX18" fmla="*/ 294964 w 1371382"/>
              <a:gd name="connsiteY18" fmla="*/ 6252834 h 6858000"/>
              <a:gd name="connsiteX19" fmla="*/ 272956 w 1371382"/>
              <a:gd name="connsiteY19" fmla="*/ 6202459 h 6858000"/>
              <a:gd name="connsiteX20" fmla="*/ 271754 w 1371382"/>
              <a:gd name="connsiteY20" fmla="*/ 6153037 h 6858000"/>
              <a:gd name="connsiteX21" fmla="*/ 287169 w 1371382"/>
              <a:gd name="connsiteY21" fmla="*/ 6078132 h 6858000"/>
              <a:gd name="connsiteX22" fmla="*/ 274556 w 1371382"/>
              <a:gd name="connsiteY22" fmla="*/ 6028119 h 6858000"/>
              <a:gd name="connsiteX23" fmla="*/ 259785 w 1371382"/>
              <a:gd name="connsiteY23" fmla="*/ 5926735 h 6858000"/>
              <a:gd name="connsiteX24" fmla="*/ 309297 w 1371382"/>
              <a:gd name="connsiteY24" fmla="*/ 5712857 h 6858000"/>
              <a:gd name="connsiteX25" fmla="*/ 288372 w 1371382"/>
              <a:gd name="connsiteY25" fmla="*/ 5676393 h 6858000"/>
              <a:gd name="connsiteX26" fmla="*/ 327964 w 1371382"/>
              <a:gd name="connsiteY26" fmla="*/ 5563435 h 6858000"/>
              <a:gd name="connsiteX27" fmla="*/ 375094 w 1371382"/>
              <a:gd name="connsiteY27" fmla="*/ 5437125 h 6858000"/>
              <a:gd name="connsiteX28" fmla="*/ 388662 w 1371382"/>
              <a:gd name="connsiteY28" fmla="*/ 5396260 h 6858000"/>
              <a:gd name="connsiteX29" fmla="*/ 404643 w 1371382"/>
              <a:gd name="connsiteY29" fmla="*/ 5330009 h 6858000"/>
              <a:gd name="connsiteX30" fmla="*/ 438136 w 1371382"/>
              <a:gd name="connsiteY30" fmla="*/ 5273739 h 6858000"/>
              <a:gd name="connsiteX31" fmla="*/ 447735 w 1371382"/>
              <a:gd name="connsiteY31" fmla="*/ 5241779 h 6858000"/>
              <a:gd name="connsiteX32" fmla="*/ 458961 w 1371382"/>
              <a:gd name="connsiteY32" fmla="*/ 5225268 h 6858000"/>
              <a:gd name="connsiteX33" fmla="*/ 459981 w 1371382"/>
              <a:gd name="connsiteY33" fmla="*/ 5217684 h 6858000"/>
              <a:gd name="connsiteX34" fmla="*/ 467322 w 1371382"/>
              <a:gd name="connsiteY34" fmla="*/ 5193377 h 6858000"/>
              <a:gd name="connsiteX35" fmla="*/ 470625 w 1371382"/>
              <a:gd name="connsiteY35" fmla="*/ 5179288 h 6858000"/>
              <a:gd name="connsiteX36" fmla="*/ 471609 w 1371382"/>
              <a:gd name="connsiteY36" fmla="*/ 5173621 h 6858000"/>
              <a:gd name="connsiteX37" fmla="*/ 467243 w 1371382"/>
              <a:gd name="connsiteY37" fmla="*/ 5159961 h 6858000"/>
              <a:gd name="connsiteX38" fmla="*/ 473920 w 1371382"/>
              <a:gd name="connsiteY38" fmla="*/ 5144295 h 6858000"/>
              <a:gd name="connsiteX39" fmla="*/ 470853 w 1371382"/>
              <a:gd name="connsiteY39" fmla="*/ 5125185 h 6858000"/>
              <a:gd name="connsiteX40" fmla="*/ 477683 w 1371382"/>
              <a:gd name="connsiteY40" fmla="*/ 5121884 h 6858000"/>
              <a:gd name="connsiteX41" fmla="*/ 484719 w 1371382"/>
              <a:gd name="connsiteY41" fmla="*/ 5067850 h 6858000"/>
              <a:gd name="connsiteX42" fmla="*/ 487450 w 1371382"/>
              <a:gd name="connsiteY42" fmla="*/ 5060861 h 6858000"/>
              <a:gd name="connsiteX43" fmla="*/ 484154 w 1371382"/>
              <a:gd name="connsiteY43" fmla="*/ 5034192 h 6858000"/>
              <a:gd name="connsiteX44" fmla="*/ 485708 w 1371382"/>
              <a:gd name="connsiteY44" fmla="*/ 4993030 h 6858000"/>
              <a:gd name="connsiteX45" fmla="*/ 492617 w 1371382"/>
              <a:gd name="connsiteY45" fmla="*/ 4946844 h 6858000"/>
              <a:gd name="connsiteX46" fmla="*/ 488473 w 1371382"/>
              <a:gd name="connsiteY46" fmla="*/ 4932692 h 6858000"/>
              <a:gd name="connsiteX47" fmla="*/ 503876 w 1371382"/>
              <a:gd name="connsiteY47" fmla="*/ 4858827 h 6858000"/>
              <a:gd name="connsiteX48" fmla="*/ 509779 w 1371382"/>
              <a:gd name="connsiteY48" fmla="*/ 4821170 h 6858000"/>
              <a:gd name="connsiteX49" fmla="*/ 514512 w 1371382"/>
              <a:gd name="connsiteY49" fmla="*/ 4780965 h 6858000"/>
              <a:gd name="connsiteX50" fmla="*/ 515805 w 1371382"/>
              <a:gd name="connsiteY50" fmla="*/ 4750867 h 6858000"/>
              <a:gd name="connsiteX51" fmla="*/ 513612 w 1371382"/>
              <a:gd name="connsiteY51" fmla="*/ 4690749 h 6858000"/>
              <a:gd name="connsiteX52" fmla="*/ 509092 w 1371382"/>
              <a:gd name="connsiteY52" fmla="*/ 4584173 h 6858000"/>
              <a:gd name="connsiteX53" fmla="*/ 504175 w 1371382"/>
              <a:gd name="connsiteY53" fmla="*/ 4444346 h 6858000"/>
              <a:gd name="connsiteX54" fmla="*/ 500740 w 1371382"/>
              <a:gd name="connsiteY54" fmla="*/ 4375228 h 6858000"/>
              <a:gd name="connsiteX55" fmla="*/ 481393 w 1371382"/>
              <a:gd name="connsiteY55" fmla="*/ 4214165 h 6858000"/>
              <a:gd name="connsiteX56" fmla="*/ 485466 w 1371382"/>
              <a:gd name="connsiteY56" fmla="*/ 4090296 h 6858000"/>
              <a:gd name="connsiteX57" fmla="*/ 470722 w 1371382"/>
              <a:gd name="connsiteY57" fmla="*/ 4033999 h 6858000"/>
              <a:gd name="connsiteX58" fmla="*/ 471871 w 1371382"/>
              <a:gd name="connsiteY58" fmla="*/ 4031933 h 6858000"/>
              <a:gd name="connsiteX59" fmla="*/ 470447 w 1371382"/>
              <a:gd name="connsiteY59" fmla="*/ 4013953 h 6858000"/>
              <a:gd name="connsiteX60" fmla="*/ 456742 w 1371382"/>
              <a:gd name="connsiteY60" fmla="*/ 3974753 h 6858000"/>
              <a:gd name="connsiteX61" fmla="*/ 458340 w 1371382"/>
              <a:gd name="connsiteY61" fmla="*/ 3969950 h 6858000"/>
              <a:gd name="connsiteX62" fmla="*/ 451762 w 1371382"/>
              <a:gd name="connsiteY62" fmla="*/ 3933779 h 6858000"/>
              <a:gd name="connsiteX63" fmla="*/ 453093 w 1371382"/>
              <a:gd name="connsiteY63" fmla="*/ 3933093 h 6858000"/>
              <a:gd name="connsiteX64" fmla="*/ 457447 w 1371382"/>
              <a:gd name="connsiteY64" fmla="*/ 3922082 h 6858000"/>
              <a:gd name="connsiteX65" fmla="*/ 462525 w 1371382"/>
              <a:gd name="connsiteY65" fmla="*/ 3901461 h 6858000"/>
              <a:gd name="connsiteX66" fmla="*/ 485119 w 1371382"/>
              <a:gd name="connsiteY66" fmla="*/ 3813873 h 6858000"/>
              <a:gd name="connsiteX67" fmla="*/ 484544 w 1371382"/>
              <a:gd name="connsiteY67" fmla="*/ 3806161 h 6858000"/>
              <a:gd name="connsiteX68" fmla="*/ 484851 w 1371382"/>
              <a:gd name="connsiteY68" fmla="*/ 3805957 h 6858000"/>
              <a:gd name="connsiteX69" fmla="*/ 484878 w 1371382"/>
              <a:gd name="connsiteY69" fmla="*/ 3797724 h 6858000"/>
              <a:gd name="connsiteX70" fmla="*/ 483493 w 1371382"/>
              <a:gd name="connsiteY70" fmla="*/ 3792098 h 6858000"/>
              <a:gd name="connsiteX71" fmla="*/ 482377 w 1371382"/>
              <a:gd name="connsiteY71" fmla="*/ 3777135 h 6858000"/>
              <a:gd name="connsiteX72" fmla="*/ 484110 w 1371382"/>
              <a:gd name="connsiteY72" fmla="*/ 3771656 h 6858000"/>
              <a:gd name="connsiteX73" fmla="*/ 487853 w 1371382"/>
              <a:gd name="connsiteY73" fmla="*/ 3769007 h 6858000"/>
              <a:gd name="connsiteX74" fmla="*/ 487319 w 1371382"/>
              <a:gd name="connsiteY74" fmla="*/ 3767709 h 6858000"/>
              <a:gd name="connsiteX75" fmla="*/ 496015 w 1371382"/>
              <a:gd name="connsiteY75" fmla="*/ 3738082 h 6858000"/>
              <a:gd name="connsiteX76" fmla="*/ 503361 w 1371382"/>
              <a:gd name="connsiteY76" fmla="*/ 3673397 h 6858000"/>
              <a:gd name="connsiteX77" fmla="*/ 502657 w 1371382"/>
              <a:gd name="connsiteY77" fmla="*/ 3637109 h 6858000"/>
              <a:gd name="connsiteX78" fmla="*/ 506100 w 1371382"/>
              <a:gd name="connsiteY78" fmla="*/ 3536883 h 6858000"/>
              <a:gd name="connsiteX79" fmla="*/ 513638 w 1371382"/>
              <a:gd name="connsiteY79" fmla="*/ 3435652 h 6858000"/>
              <a:gd name="connsiteX80" fmla="*/ 515309 w 1371382"/>
              <a:gd name="connsiteY80" fmla="*/ 3307769 h 6858000"/>
              <a:gd name="connsiteX81" fmla="*/ 532872 w 1371382"/>
              <a:gd name="connsiteY81" fmla="*/ 3250522 h 6858000"/>
              <a:gd name="connsiteX82" fmla="*/ 533297 w 1371382"/>
              <a:gd name="connsiteY82" fmla="*/ 3229163 h 6858000"/>
              <a:gd name="connsiteX83" fmla="*/ 535120 w 1371382"/>
              <a:gd name="connsiteY83" fmla="*/ 3217217 h 6858000"/>
              <a:gd name="connsiteX84" fmla="*/ 521955 w 1371382"/>
              <a:gd name="connsiteY84" fmla="*/ 3183755 h 6858000"/>
              <a:gd name="connsiteX85" fmla="*/ 522456 w 1371382"/>
              <a:gd name="connsiteY85" fmla="*/ 3178642 h 6858000"/>
              <a:gd name="connsiteX86" fmla="*/ 510056 w 1371382"/>
              <a:gd name="connsiteY86" fmla="*/ 3158586 h 6858000"/>
              <a:gd name="connsiteX87" fmla="*/ 495241 w 1371382"/>
              <a:gd name="connsiteY87" fmla="*/ 3129034 h 6858000"/>
              <a:gd name="connsiteX88" fmla="*/ 495906 w 1371382"/>
              <a:gd name="connsiteY88" fmla="*/ 3126682 h 6858000"/>
              <a:gd name="connsiteX89" fmla="*/ 486774 w 1371382"/>
              <a:gd name="connsiteY89" fmla="*/ 3114519 h 6858000"/>
              <a:gd name="connsiteX90" fmla="*/ 473383 w 1371382"/>
              <a:gd name="connsiteY90" fmla="*/ 3106272 h 6858000"/>
              <a:gd name="connsiteX91" fmla="*/ 446113 w 1371382"/>
              <a:gd name="connsiteY91" fmla="*/ 2958185 h 6858000"/>
              <a:gd name="connsiteX92" fmla="*/ 388727 w 1371382"/>
              <a:gd name="connsiteY92" fmla="*/ 2762989 h 6858000"/>
              <a:gd name="connsiteX93" fmla="*/ 337645 w 1371382"/>
              <a:gd name="connsiteY93" fmla="*/ 2554718 h 6858000"/>
              <a:gd name="connsiteX94" fmla="*/ 317739 w 1371382"/>
              <a:gd name="connsiteY94" fmla="*/ 2485734 h 6858000"/>
              <a:gd name="connsiteX95" fmla="*/ 308462 w 1371382"/>
              <a:gd name="connsiteY95" fmla="*/ 2447068 h 6858000"/>
              <a:gd name="connsiteX96" fmla="*/ 295423 w 1371382"/>
              <a:gd name="connsiteY96" fmla="*/ 2425819 h 6858000"/>
              <a:gd name="connsiteX97" fmla="*/ 301422 w 1371382"/>
              <a:gd name="connsiteY97" fmla="*/ 2402874 h 6858000"/>
              <a:gd name="connsiteX98" fmla="*/ 304034 w 1371382"/>
              <a:gd name="connsiteY98" fmla="*/ 2381443 h 6858000"/>
              <a:gd name="connsiteX99" fmla="*/ 280363 w 1371382"/>
              <a:gd name="connsiteY99" fmla="*/ 2261920 h 6858000"/>
              <a:gd name="connsiteX100" fmla="*/ 270250 w 1371382"/>
              <a:gd name="connsiteY100" fmla="*/ 2195378 h 6858000"/>
              <a:gd name="connsiteX101" fmla="*/ 254467 w 1371382"/>
              <a:gd name="connsiteY101" fmla="*/ 2155135 h 6858000"/>
              <a:gd name="connsiteX102" fmla="*/ 251925 w 1371382"/>
              <a:gd name="connsiteY102" fmla="*/ 2118008 h 6858000"/>
              <a:gd name="connsiteX103" fmla="*/ 252918 w 1371382"/>
              <a:gd name="connsiteY103" fmla="*/ 2050531 h 6858000"/>
              <a:gd name="connsiteX104" fmla="*/ 244724 w 1371382"/>
              <a:gd name="connsiteY104" fmla="*/ 1963269 h 6858000"/>
              <a:gd name="connsiteX105" fmla="*/ 225902 w 1371382"/>
              <a:gd name="connsiteY105" fmla="*/ 1906352 h 6858000"/>
              <a:gd name="connsiteX106" fmla="*/ 202459 w 1371382"/>
              <a:gd name="connsiteY106" fmla="*/ 1861531 h 6858000"/>
              <a:gd name="connsiteX107" fmla="*/ 156258 w 1371382"/>
              <a:gd name="connsiteY107" fmla="*/ 1732919 h 6858000"/>
              <a:gd name="connsiteX108" fmla="*/ 128569 w 1371382"/>
              <a:gd name="connsiteY108" fmla="*/ 1663540 h 6858000"/>
              <a:gd name="connsiteX109" fmla="*/ 127695 w 1371382"/>
              <a:gd name="connsiteY109" fmla="*/ 1615777 h 6858000"/>
              <a:gd name="connsiteX110" fmla="*/ 108490 w 1371382"/>
              <a:gd name="connsiteY110" fmla="*/ 1563678 h 6858000"/>
              <a:gd name="connsiteX111" fmla="*/ 121570 w 1371382"/>
              <a:gd name="connsiteY111" fmla="*/ 1519474 h 6858000"/>
              <a:gd name="connsiteX112" fmla="*/ 114312 w 1371382"/>
              <a:gd name="connsiteY112" fmla="*/ 1477995 h 6858000"/>
              <a:gd name="connsiteX113" fmla="*/ 100397 w 1371382"/>
              <a:gd name="connsiteY113" fmla="*/ 1373769 h 6858000"/>
              <a:gd name="connsiteX114" fmla="*/ 108704 w 1371382"/>
              <a:gd name="connsiteY114" fmla="*/ 1307086 h 6858000"/>
              <a:gd name="connsiteX115" fmla="*/ 109892 w 1371382"/>
              <a:gd name="connsiteY115" fmla="*/ 1189033 h 6858000"/>
              <a:gd name="connsiteX116" fmla="*/ 114577 w 1371382"/>
              <a:gd name="connsiteY116" fmla="*/ 1168288 h 6858000"/>
              <a:gd name="connsiteX117" fmla="*/ 106859 w 1371382"/>
              <a:gd name="connsiteY117" fmla="*/ 1142577 h 6858000"/>
              <a:gd name="connsiteX118" fmla="*/ 96165 w 1371382"/>
              <a:gd name="connsiteY118" fmla="*/ 1088484 h 6858000"/>
              <a:gd name="connsiteX119" fmla="*/ 84901 w 1371382"/>
              <a:gd name="connsiteY119" fmla="*/ 1016103 h 6858000"/>
              <a:gd name="connsiteX120" fmla="*/ 86357 w 1371382"/>
              <a:gd name="connsiteY120" fmla="*/ 932283 h 6858000"/>
              <a:gd name="connsiteX121" fmla="*/ 88593 w 1371382"/>
              <a:gd name="connsiteY121" fmla="*/ 915925 h 6858000"/>
              <a:gd name="connsiteX122" fmla="*/ 81222 w 1371382"/>
              <a:gd name="connsiteY122" fmla="*/ 896999 h 6858000"/>
              <a:gd name="connsiteX123" fmla="*/ 50630 w 1371382"/>
              <a:gd name="connsiteY123" fmla="*/ 821517 h 6858000"/>
              <a:gd name="connsiteX124" fmla="*/ 29580 w 1371382"/>
              <a:gd name="connsiteY124" fmla="*/ 751353 h 6858000"/>
              <a:gd name="connsiteX125" fmla="*/ 29138 w 1371382"/>
              <a:gd name="connsiteY125" fmla="*/ 721230 h 6858000"/>
              <a:gd name="connsiteX126" fmla="*/ 14809 w 1371382"/>
              <a:gd name="connsiteY126" fmla="*/ 681659 h 6858000"/>
              <a:gd name="connsiteX127" fmla="*/ 228 w 1371382"/>
              <a:gd name="connsiteY127" fmla="*/ 635218 h 6858000"/>
              <a:gd name="connsiteX128" fmla="*/ 5239 w 1371382"/>
              <a:gd name="connsiteY128" fmla="*/ 613763 h 6858000"/>
              <a:gd name="connsiteX129" fmla="*/ 20769 w 1371382"/>
              <a:gd name="connsiteY129" fmla="*/ 542923 h 6858000"/>
              <a:gd name="connsiteX130" fmla="*/ 71173 w 1371382"/>
              <a:gd name="connsiteY130" fmla="*/ 473479 h 6858000"/>
              <a:gd name="connsiteX131" fmla="*/ 59254 w 1371382"/>
              <a:gd name="connsiteY131" fmla="*/ 446567 h 6858000"/>
              <a:gd name="connsiteX132" fmla="*/ 58502 w 1371382"/>
              <a:gd name="connsiteY132" fmla="*/ 393828 h 6858000"/>
              <a:gd name="connsiteX133" fmla="*/ 58332 w 1371382"/>
              <a:gd name="connsiteY133" fmla="*/ 353137 h 6858000"/>
              <a:gd name="connsiteX134" fmla="*/ 79842 w 1371382"/>
              <a:gd name="connsiteY134" fmla="*/ 309501 h 6858000"/>
              <a:gd name="connsiteX135" fmla="*/ 64025 w 1371382"/>
              <a:gd name="connsiteY135" fmla="*/ 275771 h 6858000"/>
              <a:gd name="connsiteX136" fmla="*/ 81052 w 1371382"/>
              <a:gd name="connsiteY136" fmla="*/ 212860 h 6858000"/>
              <a:gd name="connsiteX137" fmla="*/ 72762 w 1371382"/>
              <a:gd name="connsiteY137" fmla="*/ 144983 h 6858000"/>
              <a:gd name="connsiteX138" fmla="*/ 85046 w 1371382"/>
              <a:gd name="connsiteY138" fmla="*/ 55288 h 6858000"/>
              <a:gd name="connsiteX139" fmla="*/ 44600 w 1371382"/>
              <a:gd name="connsiteY139" fmla="*/ 0 h 6858000"/>
              <a:gd name="connsiteX0" fmla="*/ 44600 w 1371382"/>
              <a:gd name="connsiteY0" fmla="*/ 0 h 6858000"/>
              <a:gd name="connsiteX1" fmla="*/ 1371382 w 1371382"/>
              <a:gd name="connsiteY1" fmla="*/ 0 h 6858000"/>
              <a:gd name="connsiteX2" fmla="*/ 1371382 w 1371382"/>
              <a:gd name="connsiteY2" fmla="*/ 6858000 h 6858000"/>
              <a:gd name="connsiteX3" fmla="*/ 108076 w 1371382"/>
              <a:gd name="connsiteY3" fmla="*/ 6857735 h 6858000"/>
              <a:gd name="connsiteX4" fmla="*/ 144669 w 1371382"/>
              <a:gd name="connsiteY4" fmla="*/ 6776847 h 6858000"/>
              <a:gd name="connsiteX5" fmla="*/ 156169 w 1371382"/>
              <a:gd name="connsiteY5" fmla="*/ 6737706 h 6858000"/>
              <a:gd name="connsiteX6" fmla="*/ 180908 w 1371382"/>
              <a:gd name="connsiteY6" fmla="*/ 6691589 h 6858000"/>
              <a:gd name="connsiteX7" fmla="*/ 158465 w 1371382"/>
              <a:gd name="connsiteY7" fmla="*/ 6659970 h 6858000"/>
              <a:gd name="connsiteX8" fmla="*/ 173556 w 1371382"/>
              <a:gd name="connsiteY8" fmla="*/ 6636211 h 6858000"/>
              <a:gd name="connsiteX9" fmla="*/ 191000 w 1371382"/>
              <a:gd name="connsiteY9" fmla="*/ 6594177 h 6858000"/>
              <a:gd name="connsiteX10" fmla="*/ 205040 w 1371382"/>
              <a:gd name="connsiteY10" fmla="*/ 6557575 h 6858000"/>
              <a:gd name="connsiteX11" fmla="*/ 257997 w 1371382"/>
              <a:gd name="connsiteY11" fmla="*/ 6492130 h 6858000"/>
              <a:gd name="connsiteX12" fmla="*/ 273684 w 1371382"/>
              <a:gd name="connsiteY12" fmla="*/ 6431610 h 6858000"/>
              <a:gd name="connsiteX13" fmla="*/ 317389 w 1371382"/>
              <a:gd name="connsiteY13" fmla="*/ 6379786 h 6858000"/>
              <a:gd name="connsiteX14" fmla="*/ 300612 w 1371382"/>
              <a:gd name="connsiteY14" fmla="*/ 6334727 h 6858000"/>
              <a:gd name="connsiteX15" fmla="*/ 278027 w 1371382"/>
              <a:gd name="connsiteY15" fmla="*/ 6313295 h 6858000"/>
              <a:gd name="connsiteX16" fmla="*/ 285191 w 1371382"/>
              <a:gd name="connsiteY16" fmla="*/ 6280046 h 6858000"/>
              <a:gd name="connsiteX17" fmla="*/ 267936 w 1371382"/>
              <a:gd name="connsiteY17" fmla="*/ 6270265 h 6858000"/>
              <a:gd name="connsiteX18" fmla="*/ 294964 w 1371382"/>
              <a:gd name="connsiteY18" fmla="*/ 6252834 h 6858000"/>
              <a:gd name="connsiteX19" fmla="*/ 272956 w 1371382"/>
              <a:gd name="connsiteY19" fmla="*/ 6202459 h 6858000"/>
              <a:gd name="connsiteX20" fmla="*/ 271754 w 1371382"/>
              <a:gd name="connsiteY20" fmla="*/ 6153037 h 6858000"/>
              <a:gd name="connsiteX21" fmla="*/ 287169 w 1371382"/>
              <a:gd name="connsiteY21" fmla="*/ 6078132 h 6858000"/>
              <a:gd name="connsiteX22" fmla="*/ 274556 w 1371382"/>
              <a:gd name="connsiteY22" fmla="*/ 6028119 h 6858000"/>
              <a:gd name="connsiteX23" fmla="*/ 259785 w 1371382"/>
              <a:gd name="connsiteY23" fmla="*/ 5926735 h 6858000"/>
              <a:gd name="connsiteX24" fmla="*/ 309297 w 1371382"/>
              <a:gd name="connsiteY24" fmla="*/ 5712857 h 6858000"/>
              <a:gd name="connsiteX25" fmla="*/ 288372 w 1371382"/>
              <a:gd name="connsiteY25" fmla="*/ 5676393 h 6858000"/>
              <a:gd name="connsiteX26" fmla="*/ 327964 w 1371382"/>
              <a:gd name="connsiteY26" fmla="*/ 5563435 h 6858000"/>
              <a:gd name="connsiteX27" fmla="*/ 375094 w 1371382"/>
              <a:gd name="connsiteY27" fmla="*/ 5437125 h 6858000"/>
              <a:gd name="connsiteX28" fmla="*/ 388662 w 1371382"/>
              <a:gd name="connsiteY28" fmla="*/ 5396260 h 6858000"/>
              <a:gd name="connsiteX29" fmla="*/ 404643 w 1371382"/>
              <a:gd name="connsiteY29" fmla="*/ 5330009 h 6858000"/>
              <a:gd name="connsiteX30" fmla="*/ 438136 w 1371382"/>
              <a:gd name="connsiteY30" fmla="*/ 5273739 h 6858000"/>
              <a:gd name="connsiteX31" fmla="*/ 447735 w 1371382"/>
              <a:gd name="connsiteY31" fmla="*/ 5241779 h 6858000"/>
              <a:gd name="connsiteX32" fmla="*/ 458961 w 1371382"/>
              <a:gd name="connsiteY32" fmla="*/ 5225268 h 6858000"/>
              <a:gd name="connsiteX33" fmla="*/ 459981 w 1371382"/>
              <a:gd name="connsiteY33" fmla="*/ 5217684 h 6858000"/>
              <a:gd name="connsiteX34" fmla="*/ 467322 w 1371382"/>
              <a:gd name="connsiteY34" fmla="*/ 5193377 h 6858000"/>
              <a:gd name="connsiteX35" fmla="*/ 470625 w 1371382"/>
              <a:gd name="connsiteY35" fmla="*/ 5179288 h 6858000"/>
              <a:gd name="connsiteX36" fmla="*/ 471609 w 1371382"/>
              <a:gd name="connsiteY36" fmla="*/ 5173621 h 6858000"/>
              <a:gd name="connsiteX37" fmla="*/ 467243 w 1371382"/>
              <a:gd name="connsiteY37" fmla="*/ 5159961 h 6858000"/>
              <a:gd name="connsiteX38" fmla="*/ 473920 w 1371382"/>
              <a:gd name="connsiteY38" fmla="*/ 5144295 h 6858000"/>
              <a:gd name="connsiteX39" fmla="*/ 470853 w 1371382"/>
              <a:gd name="connsiteY39" fmla="*/ 5125185 h 6858000"/>
              <a:gd name="connsiteX40" fmla="*/ 477683 w 1371382"/>
              <a:gd name="connsiteY40" fmla="*/ 5121884 h 6858000"/>
              <a:gd name="connsiteX41" fmla="*/ 484719 w 1371382"/>
              <a:gd name="connsiteY41" fmla="*/ 5067850 h 6858000"/>
              <a:gd name="connsiteX42" fmla="*/ 487450 w 1371382"/>
              <a:gd name="connsiteY42" fmla="*/ 5060861 h 6858000"/>
              <a:gd name="connsiteX43" fmla="*/ 484154 w 1371382"/>
              <a:gd name="connsiteY43" fmla="*/ 5034192 h 6858000"/>
              <a:gd name="connsiteX44" fmla="*/ 485708 w 1371382"/>
              <a:gd name="connsiteY44" fmla="*/ 4993030 h 6858000"/>
              <a:gd name="connsiteX45" fmla="*/ 492617 w 1371382"/>
              <a:gd name="connsiteY45" fmla="*/ 4946844 h 6858000"/>
              <a:gd name="connsiteX46" fmla="*/ 488473 w 1371382"/>
              <a:gd name="connsiteY46" fmla="*/ 4932692 h 6858000"/>
              <a:gd name="connsiteX47" fmla="*/ 503876 w 1371382"/>
              <a:gd name="connsiteY47" fmla="*/ 4858827 h 6858000"/>
              <a:gd name="connsiteX48" fmla="*/ 509779 w 1371382"/>
              <a:gd name="connsiteY48" fmla="*/ 4821170 h 6858000"/>
              <a:gd name="connsiteX49" fmla="*/ 514512 w 1371382"/>
              <a:gd name="connsiteY49" fmla="*/ 4780965 h 6858000"/>
              <a:gd name="connsiteX50" fmla="*/ 515805 w 1371382"/>
              <a:gd name="connsiteY50" fmla="*/ 4750867 h 6858000"/>
              <a:gd name="connsiteX51" fmla="*/ 513612 w 1371382"/>
              <a:gd name="connsiteY51" fmla="*/ 4690749 h 6858000"/>
              <a:gd name="connsiteX52" fmla="*/ 509092 w 1371382"/>
              <a:gd name="connsiteY52" fmla="*/ 4584173 h 6858000"/>
              <a:gd name="connsiteX53" fmla="*/ 504175 w 1371382"/>
              <a:gd name="connsiteY53" fmla="*/ 4444346 h 6858000"/>
              <a:gd name="connsiteX54" fmla="*/ 500740 w 1371382"/>
              <a:gd name="connsiteY54" fmla="*/ 4375228 h 6858000"/>
              <a:gd name="connsiteX55" fmla="*/ 481393 w 1371382"/>
              <a:gd name="connsiteY55" fmla="*/ 4214165 h 6858000"/>
              <a:gd name="connsiteX56" fmla="*/ 485466 w 1371382"/>
              <a:gd name="connsiteY56" fmla="*/ 4090296 h 6858000"/>
              <a:gd name="connsiteX57" fmla="*/ 470722 w 1371382"/>
              <a:gd name="connsiteY57" fmla="*/ 4033999 h 6858000"/>
              <a:gd name="connsiteX58" fmla="*/ 471871 w 1371382"/>
              <a:gd name="connsiteY58" fmla="*/ 4031933 h 6858000"/>
              <a:gd name="connsiteX59" fmla="*/ 470447 w 1371382"/>
              <a:gd name="connsiteY59" fmla="*/ 4013953 h 6858000"/>
              <a:gd name="connsiteX60" fmla="*/ 456742 w 1371382"/>
              <a:gd name="connsiteY60" fmla="*/ 3974753 h 6858000"/>
              <a:gd name="connsiteX61" fmla="*/ 458340 w 1371382"/>
              <a:gd name="connsiteY61" fmla="*/ 3969950 h 6858000"/>
              <a:gd name="connsiteX62" fmla="*/ 451762 w 1371382"/>
              <a:gd name="connsiteY62" fmla="*/ 3933779 h 6858000"/>
              <a:gd name="connsiteX63" fmla="*/ 453093 w 1371382"/>
              <a:gd name="connsiteY63" fmla="*/ 3933093 h 6858000"/>
              <a:gd name="connsiteX64" fmla="*/ 457447 w 1371382"/>
              <a:gd name="connsiteY64" fmla="*/ 3922082 h 6858000"/>
              <a:gd name="connsiteX65" fmla="*/ 462525 w 1371382"/>
              <a:gd name="connsiteY65" fmla="*/ 3901461 h 6858000"/>
              <a:gd name="connsiteX66" fmla="*/ 485119 w 1371382"/>
              <a:gd name="connsiteY66" fmla="*/ 3813873 h 6858000"/>
              <a:gd name="connsiteX67" fmla="*/ 484544 w 1371382"/>
              <a:gd name="connsiteY67" fmla="*/ 3806161 h 6858000"/>
              <a:gd name="connsiteX68" fmla="*/ 484851 w 1371382"/>
              <a:gd name="connsiteY68" fmla="*/ 3805957 h 6858000"/>
              <a:gd name="connsiteX69" fmla="*/ 484878 w 1371382"/>
              <a:gd name="connsiteY69" fmla="*/ 3797724 h 6858000"/>
              <a:gd name="connsiteX70" fmla="*/ 483493 w 1371382"/>
              <a:gd name="connsiteY70" fmla="*/ 3792098 h 6858000"/>
              <a:gd name="connsiteX71" fmla="*/ 482377 w 1371382"/>
              <a:gd name="connsiteY71" fmla="*/ 3777135 h 6858000"/>
              <a:gd name="connsiteX72" fmla="*/ 484110 w 1371382"/>
              <a:gd name="connsiteY72" fmla="*/ 3771656 h 6858000"/>
              <a:gd name="connsiteX73" fmla="*/ 487853 w 1371382"/>
              <a:gd name="connsiteY73" fmla="*/ 3769007 h 6858000"/>
              <a:gd name="connsiteX74" fmla="*/ 487319 w 1371382"/>
              <a:gd name="connsiteY74" fmla="*/ 3767709 h 6858000"/>
              <a:gd name="connsiteX75" fmla="*/ 496015 w 1371382"/>
              <a:gd name="connsiteY75" fmla="*/ 3738082 h 6858000"/>
              <a:gd name="connsiteX76" fmla="*/ 503361 w 1371382"/>
              <a:gd name="connsiteY76" fmla="*/ 3673397 h 6858000"/>
              <a:gd name="connsiteX77" fmla="*/ 502657 w 1371382"/>
              <a:gd name="connsiteY77" fmla="*/ 3637109 h 6858000"/>
              <a:gd name="connsiteX78" fmla="*/ 506100 w 1371382"/>
              <a:gd name="connsiteY78" fmla="*/ 3536883 h 6858000"/>
              <a:gd name="connsiteX79" fmla="*/ 513638 w 1371382"/>
              <a:gd name="connsiteY79" fmla="*/ 3435652 h 6858000"/>
              <a:gd name="connsiteX80" fmla="*/ 515309 w 1371382"/>
              <a:gd name="connsiteY80" fmla="*/ 3307769 h 6858000"/>
              <a:gd name="connsiteX81" fmla="*/ 532872 w 1371382"/>
              <a:gd name="connsiteY81" fmla="*/ 3250522 h 6858000"/>
              <a:gd name="connsiteX82" fmla="*/ 533297 w 1371382"/>
              <a:gd name="connsiteY82" fmla="*/ 3229163 h 6858000"/>
              <a:gd name="connsiteX83" fmla="*/ 535120 w 1371382"/>
              <a:gd name="connsiteY83" fmla="*/ 3217217 h 6858000"/>
              <a:gd name="connsiteX84" fmla="*/ 521955 w 1371382"/>
              <a:gd name="connsiteY84" fmla="*/ 3183755 h 6858000"/>
              <a:gd name="connsiteX85" fmla="*/ 522456 w 1371382"/>
              <a:gd name="connsiteY85" fmla="*/ 3178642 h 6858000"/>
              <a:gd name="connsiteX86" fmla="*/ 510056 w 1371382"/>
              <a:gd name="connsiteY86" fmla="*/ 3158586 h 6858000"/>
              <a:gd name="connsiteX87" fmla="*/ 495241 w 1371382"/>
              <a:gd name="connsiteY87" fmla="*/ 3129034 h 6858000"/>
              <a:gd name="connsiteX88" fmla="*/ 495906 w 1371382"/>
              <a:gd name="connsiteY88" fmla="*/ 3126682 h 6858000"/>
              <a:gd name="connsiteX89" fmla="*/ 486774 w 1371382"/>
              <a:gd name="connsiteY89" fmla="*/ 3114519 h 6858000"/>
              <a:gd name="connsiteX90" fmla="*/ 473383 w 1371382"/>
              <a:gd name="connsiteY90" fmla="*/ 3106272 h 6858000"/>
              <a:gd name="connsiteX91" fmla="*/ 446113 w 1371382"/>
              <a:gd name="connsiteY91" fmla="*/ 2958185 h 6858000"/>
              <a:gd name="connsiteX92" fmla="*/ 388727 w 1371382"/>
              <a:gd name="connsiteY92" fmla="*/ 2762989 h 6858000"/>
              <a:gd name="connsiteX93" fmla="*/ 337645 w 1371382"/>
              <a:gd name="connsiteY93" fmla="*/ 2554718 h 6858000"/>
              <a:gd name="connsiteX94" fmla="*/ 317739 w 1371382"/>
              <a:gd name="connsiteY94" fmla="*/ 2485734 h 6858000"/>
              <a:gd name="connsiteX95" fmla="*/ 308462 w 1371382"/>
              <a:gd name="connsiteY95" fmla="*/ 2447068 h 6858000"/>
              <a:gd name="connsiteX96" fmla="*/ 295423 w 1371382"/>
              <a:gd name="connsiteY96" fmla="*/ 2425819 h 6858000"/>
              <a:gd name="connsiteX97" fmla="*/ 301422 w 1371382"/>
              <a:gd name="connsiteY97" fmla="*/ 2402874 h 6858000"/>
              <a:gd name="connsiteX98" fmla="*/ 304034 w 1371382"/>
              <a:gd name="connsiteY98" fmla="*/ 2381443 h 6858000"/>
              <a:gd name="connsiteX99" fmla="*/ 280363 w 1371382"/>
              <a:gd name="connsiteY99" fmla="*/ 2261920 h 6858000"/>
              <a:gd name="connsiteX100" fmla="*/ 270250 w 1371382"/>
              <a:gd name="connsiteY100" fmla="*/ 2195378 h 6858000"/>
              <a:gd name="connsiteX101" fmla="*/ 254467 w 1371382"/>
              <a:gd name="connsiteY101" fmla="*/ 2155135 h 6858000"/>
              <a:gd name="connsiteX102" fmla="*/ 251925 w 1371382"/>
              <a:gd name="connsiteY102" fmla="*/ 2118008 h 6858000"/>
              <a:gd name="connsiteX103" fmla="*/ 252918 w 1371382"/>
              <a:gd name="connsiteY103" fmla="*/ 2050531 h 6858000"/>
              <a:gd name="connsiteX104" fmla="*/ 244724 w 1371382"/>
              <a:gd name="connsiteY104" fmla="*/ 1963269 h 6858000"/>
              <a:gd name="connsiteX105" fmla="*/ 225902 w 1371382"/>
              <a:gd name="connsiteY105" fmla="*/ 1906352 h 6858000"/>
              <a:gd name="connsiteX106" fmla="*/ 202459 w 1371382"/>
              <a:gd name="connsiteY106" fmla="*/ 1861531 h 6858000"/>
              <a:gd name="connsiteX107" fmla="*/ 156258 w 1371382"/>
              <a:gd name="connsiteY107" fmla="*/ 1732919 h 6858000"/>
              <a:gd name="connsiteX108" fmla="*/ 128569 w 1371382"/>
              <a:gd name="connsiteY108" fmla="*/ 1663540 h 6858000"/>
              <a:gd name="connsiteX109" fmla="*/ 127695 w 1371382"/>
              <a:gd name="connsiteY109" fmla="*/ 1615777 h 6858000"/>
              <a:gd name="connsiteX110" fmla="*/ 108490 w 1371382"/>
              <a:gd name="connsiteY110" fmla="*/ 1563678 h 6858000"/>
              <a:gd name="connsiteX111" fmla="*/ 121570 w 1371382"/>
              <a:gd name="connsiteY111" fmla="*/ 1519474 h 6858000"/>
              <a:gd name="connsiteX112" fmla="*/ 114312 w 1371382"/>
              <a:gd name="connsiteY112" fmla="*/ 1477995 h 6858000"/>
              <a:gd name="connsiteX113" fmla="*/ 100397 w 1371382"/>
              <a:gd name="connsiteY113" fmla="*/ 1373769 h 6858000"/>
              <a:gd name="connsiteX114" fmla="*/ 108704 w 1371382"/>
              <a:gd name="connsiteY114" fmla="*/ 1307086 h 6858000"/>
              <a:gd name="connsiteX115" fmla="*/ 109892 w 1371382"/>
              <a:gd name="connsiteY115" fmla="*/ 1189033 h 6858000"/>
              <a:gd name="connsiteX116" fmla="*/ 114577 w 1371382"/>
              <a:gd name="connsiteY116" fmla="*/ 1168288 h 6858000"/>
              <a:gd name="connsiteX117" fmla="*/ 106859 w 1371382"/>
              <a:gd name="connsiteY117" fmla="*/ 1142577 h 6858000"/>
              <a:gd name="connsiteX118" fmla="*/ 96165 w 1371382"/>
              <a:gd name="connsiteY118" fmla="*/ 1088484 h 6858000"/>
              <a:gd name="connsiteX119" fmla="*/ 84901 w 1371382"/>
              <a:gd name="connsiteY119" fmla="*/ 1016103 h 6858000"/>
              <a:gd name="connsiteX120" fmla="*/ 86357 w 1371382"/>
              <a:gd name="connsiteY120" fmla="*/ 932283 h 6858000"/>
              <a:gd name="connsiteX121" fmla="*/ 88593 w 1371382"/>
              <a:gd name="connsiteY121" fmla="*/ 915925 h 6858000"/>
              <a:gd name="connsiteX122" fmla="*/ 81222 w 1371382"/>
              <a:gd name="connsiteY122" fmla="*/ 896999 h 6858000"/>
              <a:gd name="connsiteX123" fmla="*/ 50630 w 1371382"/>
              <a:gd name="connsiteY123" fmla="*/ 821517 h 6858000"/>
              <a:gd name="connsiteX124" fmla="*/ 29580 w 1371382"/>
              <a:gd name="connsiteY124" fmla="*/ 751353 h 6858000"/>
              <a:gd name="connsiteX125" fmla="*/ 29138 w 1371382"/>
              <a:gd name="connsiteY125" fmla="*/ 721230 h 6858000"/>
              <a:gd name="connsiteX126" fmla="*/ 14809 w 1371382"/>
              <a:gd name="connsiteY126" fmla="*/ 681659 h 6858000"/>
              <a:gd name="connsiteX127" fmla="*/ 228 w 1371382"/>
              <a:gd name="connsiteY127" fmla="*/ 635218 h 6858000"/>
              <a:gd name="connsiteX128" fmla="*/ 22148 w 1371382"/>
              <a:gd name="connsiteY128" fmla="*/ 585934 h 6858000"/>
              <a:gd name="connsiteX129" fmla="*/ 20769 w 1371382"/>
              <a:gd name="connsiteY129" fmla="*/ 542923 h 6858000"/>
              <a:gd name="connsiteX130" fmla="*/ 71173 w 1371382"/>
              <a:gd name="connsiteY130" fmla="*/ 473479 h 6858000"/>
              <a:gd name="connsiteX131" fmla="*/ 59254 w 1371382"/>
              <a:gd name="connsiteY131" fmla="*/ 446567 h 6858000"/>
              <a:gd name="connsiteX132" fmla="*/ 58502 w 1371382"/>
              <a:gd name="connsiteY132" fmla="*/ 393828 h 6858000"/>
              <a:gd name="connsiteX133" fmla="*/ 58332 w 1371382"/>
              <a:gd name="connsiteY133" fmla="*/ 353137 h 6858000"/>
              <a:gd name="connsiteX134" fmla="*/ 79842 w 1371382"/>
              <a:gd name="connsiteY134" fmla="*/ 309501 h 6858000"/>
              <a:gd name="connsiteX135" fmla="*/ 64025 w 1371382"/>
              <a:gd name="connsiteY135" fmla="*/ 275771 h 6858000"/>
              <a:gd name="connsiteX136" fmla="*/ 81052 w 1371382"/>
              <a:gd name="connsiteY136" fmla="*/ 212860 h 6858000"/>
              <a:gd name="connsiteX137" fmla="*/ 72762 w 1371382"/>
              <a:gd name="connsiteY137" fmla="*/ 144983 h 6858000"/>
              <a:gd name="connsiteX138" fmla="*/ 85046 w 1371382"/>
              <a:gd name="connsiteY138" fmla="*/ 55288 h 6858000"/>
              <a:gd name="connsiteX139" fmla="*/ 44600 w 1371382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13805 w 1364418"/>
              <a:gd name="connsiteY129" fmla="*/ 542923 h 6858000"/>
              <a:gd name="connsiteX130" fmla="*/ 64209 w 1364418"/>
              <a:gd name="connsiteY130" fmla="*/ 473479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64209 w 1364418"/>
              <a:gd name="connsiteY130" fmla="*/ 473479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72878 w 1364418"/>
              <a:gd name="connsiteY134" fmla="*/ 309501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281408 w 1364418"/>
              <a:gd name="connsiteY25" fmla="*/ 5676393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21000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51501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60972 w 1364418"/>
              <a:gd name="connsiteY17" fmla="*/ 6270265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32283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54054 h 6858000"/>
              <a:gd name="connsiteX121" fmla="*/ 81629 w 1364418"/>
              <a:gd name="connsiteY121" fmla="*/ 915925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198076 w 1364418"/>
              <a:gd name="connsiteY10" fmla="*/ 6557575 h 6858000"/>
              <a:gd name="connsiteX11" fmla="*/ 251033 w 1364418"/>
              <a:gd name="connsiteY11" fmla="*/ 6492130 h 6858000"/>
              <a:gd name="connsiteX12" fmla="*/ 266720 w 1364418"/>
              <a:gd name="connsiteY12" fmla="*/ 6431610 h 6858000"/>
              <a:gd name="connsiteX13" fmla="*/ 310425 w 1364418"/>
              <a:gd name="connsiteY13" fmla="*/ 6379786 h 6858000"/>
              <a:gd name="connsiteX14" fmla="*/ 293648 w 1364418"/>
              <a:gd name="connsiteY14" fmla="*/ 6334727 h 6858000"/>
              <a:gd name="connsiteX15" fmla="*/ 271063 w 1364418"/>
              <a:gd name="connsiteY15" fmla="*/ 6313295 h 6858000"/>
              <a:gd name="connsiteX16" fmla="*/ 278227 w 1364418"/>
              <a:gd name="connsiteY16" fmla="*/ 6280046 h 6858000"/>
              <a:gd name="connsiteX17" fmla="*/ 281226 w 1364418"/>
              <a:gd name="connsiteY17" fmla="*/ 6272987 h 6858000"/>
              <a:gd name="connsiteX18" fmla="*/ 288000 w 1364418"/>
              <a:gd name="connsiteY18" fmla="*/ 6252834 h 6858000"/>
              <a:gd name="connsiteX19" fmla="*/ 265992 w 1364418"/>
              <a:gd name="connsiteY19" fmla="*/ 6202459 h 6858000"/>
              <a:gd name="connsiteX20" fmla="*/ 264790 w 1364418"/>
              <a:gd name="connsiteY20" fmla="*/ 6153037 h 6858000"/>
              <a:gd name="connsiteX21" fmla="*/ 280205 w 1364418"/>
              <a:gd name="connsiteY21" fmla="*/ 6078132 h 6858000"/>
              <a:gd name="connsiteX22" fmla="*/ 267592 w 1364418"/>
              <a:gd name="connsiteY22" fmla="*/ 6028119 h 6858000"/>
              <a:gd name="connsiteX23" fmla="*/ 252821 w 1364418"/>
              <a:gd name="connsiteY23" fmla="*/ 5926735 h 6858000"/>
              <a:gd name="connsiteX24" fmla="*/ 302333 w 1364418"/>
              <a:gd name="connsiteY24" fmla="*/ 5712857 h 6858000"/>
              <a:gd name="connsiteX25" fmla="*/ 332131 w 1364418"/>
              <a:gd name="connsiteY25" fmla="*/ 5660491 h 6858000"/>
              <a:gd name="connsiteX26" fmla="*/ 341254 w 1364418"/>
              <a:gd name="connsiteY26" fmla="*/ 5563435 h 6858000"/>
              <a:gd name="connsiteX27" fmla="*/ 368130 w 1364418"/>
              <a:gd name="connsiteY27" fmla="*/ 5437125 h 6858000"/>
              <a:gd name="connsiteX28" fmla="*/ 381698 w 1364418"/>
              <a:gd name="connsiteY28" fmla="*/ 5396260 h 6858000"/>
              <a:gd name="connsiteX29" fmla="*/ 397679 w 1364418"/>
              <a:gd name="connsiteY29" fmla="*/ 5330009 h 6858000"/>
              <a:gd name="connsiteX30" fmla="*/ 431172 w 1364418"/>
              <a:gd name="connsiteY30" fmla="*/ 5273739 h 6858000"/>
              <a:gd name="connsiteX31" fmla="*/ 440771 w 1364418"/>
              <a:gd name="connsiteY31" fmla="*/ 5241779 h 6858000"/>
              <a:gd name="connsiteX32" fmla="*/ 451997 w 1364418"/>
              <a:gd name="connsiteY32" fmla="*/ 5225268 h 6858000"/>
              <a:gd name="connsiteX33" fmla="*/ 453017 w 1364418"/>
              <a:gd name="connsiteY33" fmla="*/ 5217684 h 6858000"/>
              <a:gd name="connsiteX34" fmla="*/ 460358 w 1364418"/>
              <a:gd name="connsiteY34" fmla="*/ 5193377 h 6858000"/>
              <a:gd name="connsiteX35" fmla="*/ 463661 w 1364418"/>
              <a:gd name="connsiteY35" fmla="*/ 5179288 h 6858000"/>
              <a:gd name="connsiteX36" fmla="*/ 464645 w 1364418"/>
              <a:gd name="connsiteY36" fmla="*/ 5173621 h 6858000"/>
              <a:gd name="connsiteX37" fmla="*/ 460279 w 1364418"/>
              <a:gd name="connsiteY37" fmla="*/ 5159961 h 6858000"/>
              <a:gd name="connsiteX38" fmla="*/ 466956 w 1364418"/>
              <a:gd name="connsiteY38" fmla="*/ 5144295 h 6858000"/>
              <a:gd name="connsiteX39" fmla="*/ 463889 w 1364418"/>
              <a:gd name="connsiteY39" fmla="*/ 5125185 h 6858000"/>
              <a:gd name="connsiteX40" fmla="*/ 470719 w 1364418"/>
              <a:gd name="connsiteY40" fmla="*/ 5121884 h 6858000"/>
              <a:gd name="connsiteX41" fmla="*/ 477755 w 1364418"/>
              <a:gd name="connsiteY41" fmla="*/ 5067850 h 6858000"/>
              <a:gd name="connsiteX42" fmla="*/ 480486 w 1364418"/>
              <a:gd name="connsiteY42" fmla="*/ 5060861 h 6858000"/>
              <a:gd name="connsiteX43" fmla="*/ 477190 w 1364418"/>
              <a:gd name="connsiteY43" fmla="*/ 5034192 h 6858000"/>
              <a:gd name="connsiteX44" fmla="*/ 478744 w 1364418"/>
              <a:gd name="connsiteY44" fmla="*/ 4993030 h 6858000"/>
              <a:gd name="connsiteX45" fmla="*/ 485653 w 1364418"/>
              <a:gd name="connsiteY45" fmla="*/ 4946844 h 6858000"/>
              <a:gd name="connsiteX46" fmla="*/ 481509 w 1364418"/>
              <a:gd name="connsiteY46" fmla="*/ 4932692 h 6858000"/>
              <a:gd name="connsiteX47" fmla="*/ 496912 w 1364418"/>
              <a:gd name="connsiteY47" fmla="*/ 4858827 h 6858000"/>
              <a:gd name="connsiteX48" fmla="*/ 502815 w 1364418"/>
              <a:gd name="connsiteY48" fmla="*/ 4821170 h 6858000"/>
              <a:gd name="connsiteX49" fmla="*/ 507548 w 1364418"/>
              <a:gd name="connsiteY49" fmla="*/ 4780965 h 6858000"/>
              <a:gd name="connsiteX50" fmla="*/ 508841 w 1364418"/>
              <a:gd name="connsiteY50" fmla="*/ 4750867 h 6858000"/>
              <a:gd name="connsiteX51" fmla="*/ 506648 w 1364418"/>
              <a:gd name="connsiteY51" fmla="*/ 4690749 h 6858000"/>
              <a:gd name="connsiteX52" fmla="*/ 502128 w 1364418"/>
              <a:gd name="connsiteY52" fmla="*/ 4584173 h 6858000"/>
              <a:gd name="connsiteX53" fmla="*/ 497211 w 1364418"/>
              <a:gd name="connsiteY53" fmla="*/ 4444346 h 6858000"/>
              <a:gd name="connsiteX54" fmla="*/ 493776 w 1364418"/>
              <a:gd name="connsiteY54" fmla="*/ 4375228 h 6858000"/>
              <a:gd name="connsiteX55" fmla="*/ 474429 w 1364418"/>
              <a:gd name="connsiteY55" fmla="*/ 4214165 h 6858000"/>
              <a:gd name="connsiteX56" fmla="*/ 478502 w 1364418"/>
              <a:gd name="connsiteY56" fmla="*/ 4090296 h 6858000"/>
              <a:gd name="connsiteX57" fmla="*/ 463758 w 1364418"/>
              <a:gd name="connsiteY57" fmla="*/ 4033999 h 6858000"/>
              <a:gd name="connsiteX58" fmla="*/ 464907 w 1364418"/>
              <a:gd name="connsiteY58" fmla="*/ 4031933 h 6858000"/>
              <a:gd name="connsiteX59" fmla="*/ 463483 w 1364418"/>
              <a:gd name="connsiteY59" fmla="*/ 4013953 h 6858000"/>
              <a:gd name="connsiteX60" fmla="*/ 449778 w 1364418"/>
              <a:gd name="connsiteY60" fmla="*/ 3974753 h 6858000"/>
              <a:gd name="connsiteX61" fmla="*/ 451376 w 1364418"/>
              <a:gd name="connsiteY61" fmla="*/ 3969950 h 6858000"/>
              <a:gd name="connsiteX62" fmla="*/ 444798 w 1364418"/>
              <a:gd name="connsiteY62" fmla="*/ 3933779 h 6858000"/>
              <a:gd name="connsiteX63" fmla="*/ 446129 w 1364418"/>
              <a:gd name="connsiteY63" fmla="*/ 3933093 h 6858000"/>
              <a:gd name="connsiteX64" fmla="*/ 450483 w 1364418"/>
              <a:gd name="connsiteY64" fmla="*/ 3922082 h 6858000"/>
              <a:gd name="connsiteX65" fmla="*/ 455561 w 1364418"/>
              <a:gd name="connsiteY65" fmla="*/ 3901461 h 6858000"/>
              <a:gd name="connsiteX66" fmla="*/ 478155 w 1364418"/>
              <a:gd name="connsiteY66" fmla="*/ 3813873 h 6858000"/>
              <a:gd name="connsiteX67" fmla="*/ 477580 w 1364418"/>
              <a:gd name="connsiteY67" fmla="*/ 3806161 h 6858000"/>
              <a:gd name="connsiteX68" fmla="*/ 477887 w 1364418"/>
              <a:gd name="connsiteY68" fmla="*/ 3805957 h 6858000"/>
              <a:gd name="connsiteX69" fmla="*/ 477914 w 1364418"/>
              <a:gd name="connsiteY69" fmla="*/ 3797724 h 6858000"/>
              <a:gd name="connsiteX70" fmla="*/ 476529 w 1364418"/>
              <a:gd name="connsiteY70" fmla="*/ 3792098 h 6858000"/>
              <a:gd name="connsiteX71" fmla="*/ 475413 w 1364418"/>
              <a:gd name="connsiteY71" fmla="*/ 3777135 h 6858000"/>
              <a:gd name="connsiteX72" fmla="*/ 477146 w 1364418"/>
              <a:gd name="connsiteY72" fmla="*/ 3771656 h 6858000"/>
              <a:gd name="connsiteX73" fmla="*/ 480889 w 1364418"/>
              <a:gd name="connsiteY73" fmla="*/ 3769007 h 6858000"/>
              <a:gd name="connsiteX74" fmla="*/ 480355 w 1364418"/>
              <a:gd name="connsiteY74" fmla="*/ 3767709 h 6858000"/>
              <a:gd name="connsiteX75" fmla="*/ 489051 w 1364418"/>
              <a:gd name="connsiteY75" fmla="*/ 3738082 h 6858000"/>
              <a:gd name="connsiteX76" fmla="*/ 496397 w 1364418"/>
              <a:gd name="connsiteY76" fmla="*/ 3673397 h 6858000"/>
              <a:gd name="connsiteX77" fmla="*/ 495693 w 1364418"/>
              <a:gd name="connsiteY77" fmla="*/ 3637109 h 6858000"/>
              <a:gd name="connsiteX78" fmla="*/ 499136 w 1364418"/>
              <a:gd name="connsiteY78" fmla="*/ 3536883 h 6858000"/>
              <a:gd name="connsiteX79" fmla="*/ 506674 w 1364418"/>
              <a:gd name="connsiteY79" fmla="*/ 3435652 h 6858000"/>
              <a:gd name="connsiteX80" fmla="*/ 508345 w 1364418"/>
              <a:gd name="connsiteY80" fmla="*/ 3307769 h 6858000"/>
              <a:gd name="connsiteX81" fmla="*/ 525908 w 1364418"/>
              <a:gd name="connsiteY81" fmla="*/ 3250522 h 6858000"/>
              <a:gd name="connsiteX82" fmla="*/ 526333 w 1364418"/>
              <a:gd name="connsiteY82" fmla="*/ 3229163 h 6858000"/>
              <a:gd name="connsiteX83" fmla="*/ 528156 w 1364418"/>
              <a:gd name="connsiteY83" fmla="*/ 3217217 h 6858000"/>
              <a:gd name="connsiteX84" fmla="*/ 514991 w 1364418"/>
              <a:gd name="connsiteY84" fmla="*/ 3183755 h 6858000"/>
              <a:gd name="connsiteX85" fmla="*/ 515492 w 1364418"/>
              <a:gd name="connsiteY85" fmla="*/ 3178642 h 6858000"/>
              <a:gd name="connsiteX86" fmla="*/ 503092 w 1364418"/>
              <a:gd name="connsiteY86" fmla="*/ 3158586 h 6858000"/>
              <a:gd name="connsiteX87" fmla="*/ 488277 w 1364418"/>
              <a:gd name="connsiteY87" fmla="*/ 3129034 h 6858000"/>
              <a:gd name="connsiteX88" fmla="*/ 488942 w 1364418"/>
              <a:gd name="connsiteY88" fmla="*/ 3126682 h 6858000"/>
              <a:gd name="connsiteX89" fmla="*/ 479810 w 1364418"/>
              <a:gd name="connsiteY89" fmla="*/ 3114519 h 6858000"/>
              <a:gd name="connsiteX90" fmla="*/ 466419 w 1364418"/>
              <a:gd name="connsiteY90" fmla="*/ 3106272 h 6858000"/>
              <a:gd name="connsiteX91" fmla="*/ 439149 w 1364418"/>
              <a:gd name="connsiteY91" fmla="*/ 2958185 h 6858000"/>
              <a:gd name="connsiteX92" fmla="*/ 381763 w 1364418"/>
              <a:gd name="connsiteY92" fmla="*/ 2762989 h 6858000"/>
              <a:gd name="connsiteX93" fmla="*/ 330681 w 1364418"/>
              <a:gd name="connsiteY93" fmla="*/ 2554718 h 6858000"/>
              <a:gd name="connsiteX94" fmla="*/ 310775 w 1364418"/>
              <a:gd name="connsiteY94" fmla="*/ 2485734 h 6858000"/>
              <a:gd name="connsiteX95" fmla="*/ 301498 w 1364418"/>
              <a:gd name="connsiteY95" fmla="*/ 2447068 h 6858000"/>
              <a:gd name="connsiteX96" fmla="*/ 288459 w 1364418"/>
              <a:gd name="connsiteY96" fmla="*/ 2425819 h 6858000"/>
              <a:gd name="connsiteX97" fmla="*/ 294458 w 1364418"/>
              <a:gd name="connsiteY97" fmla="*/ 2402874 h 6858000"/>
              <a:gd name="connsiteX98" fmla="*/ 297070 w 1364418"/>
              <a:gd name="connsiteY98" fmla="*/ 2381443 h 6858000"/>
              <a:gd name="connsiteX99" fmla="*/ 273399 w 1364418"/>
              <a:gd name="connsiteY99" fmla="*/ 2261920 h 6858000"/>
              <a:gd name="connsiteX100" fmla="*/ 263286 w 1364418"/>
              <a:gd name="connsiteY100" fmla="*/ 2195378 h 6858000"/>
              <a:gd name="connsiteX101" fmla="*/ 247503 w 1364418"/>
              <a:gd name="connsiteY101" fmla="*/ 2155135 h 6858000"/>
              <a:gd name="connsiteX102" fmla="*/ 244961 w 1364418"/>
              <a:gd name="connsiteY102" fmla="*/ 2118008 h 6858000"/>
              <a:gd name="connsiteX103" fmla="*/ 245954 w 1364418"/>
              <a:gd name="connsiteY103" fmla="*/ 2050531 h 6858000"/>
              <a:gd name="connsiteX104" fmla="*/ 237760 w 1364418"/>
              <a:gd name="connsiteY104" fmla="*/ 1963269 h 6858000"/>
              <a:gd name="connsiteX105" fmla="*/ 218938 w 1364418"/>
              <a:gd name="connsiteY105" fmla="*/ 1906352 h 6858000"/>
              <a:gd name="connsiteX106" fmla="*/ 195495 w 1364418"/>
              <a:gd name="connsiteY106" fmla="*/ 1861531 h 6858000"/>
              <a:gd name="connsiteX107" fmla="*/ 149294 w 1364418"/>
              <a:gd name="connsiteY107" fmla="*/ 1732919 h 6858000"/>
              <a:gd name="connsiteX108" fmla="*/ 121605 w 1364418"/>
              <a:gd name="connsiteY108" fmla="*/ 1663540 h 6858000"/>
              <a:gd name="connsiteX109" fmla="*/ 120731 w 1364418"/>
              <a:gd name="connsiteY109" fmla="*/ 1615777 h 6858000"/>
              <a:gd name="connsiteX110" fmla="*/ 101526 w 1364418"/>
              <a:gd name="connsiteY110" fmla="*/ 1563678 h 6858000"/>
              <a:gd name="connsiteX111" fmla="*/ 114606 w 1364418"/>
              <a:gd name="connsiteY111" fmla="*/ 1519474 h 6858000"/>
              <a:gd name="connsiteX112" fmla="*/ 107348 w 1364418"/>
              <a:gd name="connsiteY112" fmla="*/ 1477995 h 6858000"/>
              <a:gd name="connsiteX113" fmla="*/ 93433 w 1364418"/>
              <a:gd name="connsiteY113" fmla="*/ 1373769 h 6858000"/>
              <a:gd name="connsiteX114" fmla="*/ 101740 w 1364418"/>
              <a:gd name="connsiteY114" fmla="*/ 1307086 h 6858000"/>
              <a:gd name="connsiteX115" fmla="*/ 102928 w 1364418"/>
              <a:gd name="connsiteY115" fmla="*/ 1189033 h 6858000"/>
              <a:gd name="connsiteX116" fmla="*/ 107613 w 1364418"/>
              <a:gd name="connsiteY116" fmla="*/ 1168288 h 6858000"/>
              <a:gd name="connsiteX117" fmla="*/ 99895 w 1364418"/>
              <a:gd name="connsiteY117" fmla="*/ 1142577 h 6858000"/>
              <a:gd name="connsiteX118" fmla="*/ 89201 w 1364418"/>
              <a:gd name="connsiteY118" fmla="*/ 1088484 h 6858000"/>
              <a:gd name="connsiteX119" fmla="*/ 77937 w 1364418"/>
              <a:gd name="connsiteY119" fmla="*/ 1016103 h 6858000"/>
              <a:gd name="connsiteX120" fmla="*/ 79393 w 1364418"/>
              <a:gd name="connsiteY120" fmla="*/ 954054 h 6858000"/>
              <a:gd name="connsiteX121" fmla="*/ 90309 w 1364418"/>
              <a:gd name="connsiteY121" fmla="*/ 921368 h 6858000"/>
              <a:gd name="connsiteX122" fmla="*/ 74258 w 1364418"/>
              <a:gd name="connsiteY122" fmla="*/ 896999 h 6858000"/>
              <a:gd name="connsiteX123" fmla="*/ 43666 w 1364418"/>
              <a:gd name="connsiteY123" fmla="*/ 821517 h 6858000"/>
              <a:gd name="connsiteX124" fmla="*/ 22616 w 1364418"/>
              <a:gd name="connsiteY124" fmla="*/ 751353 h 6858000"/>
              <a:gd name="connsiteX125" fmla="*/ 22174 w 1364418"/>
              <a:gd name="connsiteY125" fmla="*/ 721230 h 6858000"/>
              <a:gd name="connsiteX126" fmla="*/ 7845 w 1364418"/>
              <a:gd name="connsiteY126" fmla="*/ 681659 h 6858000"/>
              <a:gd name="connsiteX127" fmla="*/ 31306 w 1364418"/>
              <a:gd name="connsiteY127" fmla="*/ 619315 h 6858000"/>
              <a:gd name="connsiteX128" fmla="*/ 15184 w 1364418"/>
              <a:gd name="connsiteY128" fmla="*/ 585934 h 6858000"/>
              <a:gd name="connsiteX129" fmla="*/ 22258 w 1364418"/>
              <a:gd name="connsiteY129" fmla="*/ 538948 h 6858000"/>
              <a:gd name="connsiteX130" fmla="*/ 26166 w 1364418"/>
              <a:gd name="connsiteY130" fmla="*/ 525163 h 6858000"/>
              <a:gd name="connsiteX131" fmla="*/ 52290 w 1364418"/>
              <a:gd name="connsiteY131" fmla="*/ 446567 h 6858000"/>
              <a:gd name="connsiteX132" fmla="*/ 51538 w 1364418"/>
              <a:gd name="connsiteY132" fmla="*/ 393828 h 6858000"/>
              <a:gd name="connsiteX133" fmla="*/ 51368 w 1364418"/>
              <a:gd name="connsiteY133" fmla="*/ 353137 h 6858000"/>
              <a:gd name="connsiteX134" fmla="*/ 55970 w 1364418"/>
              <a:gd name="connsiteY134" fmla="*/ 321428 h 6858000"/>
              <a:gd name="connsiteX135" fmla="*/ 57061 w 1364418"/>
              <a:gd name="connsiteY135" fmla="*/ 275771 h 6858000"/>
              <a:gd name="connsiteX136" fmla="*/ 74088 w 1364418"/>
              <a:gd name="connsiteY136" fmla="*/ 212860 h 6858000"/>
              <a:gd name="connsiteX137" fmla="*/ 65798 w 1364418"/>
              <a:gd name="connsiteY137" fmla="*/ 144983 h 6858000"/>
              <a:gd name="connsiteX138" fmla="*/ 78082 w 1364418"/>
              <a:gd name="connsiteY138" fmla="*/ 55288 h 6858000"/>
              <a:gd name="connsiteX139" fmla="*/ 37636 w 1364418"/>
              <a:gd name="connsiteY139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184036 w 1364418"/>
              <a:gd name="connsiteY9" fmla="*/ 6594177 h 6858000"/>
              <a:gd name="connsiteX10" fmla="*/ 251033 w 1364418"/>
              <a:gd name="connsiteY10" fmla="*/ 6492130 h 6858000"/>
              <a:gd name="connsiteX11" fmla="*/ 266720 w 1364418"/>
              <a:gd name="connsiteY11" fmla="*/ 6431610 h 6858000"/>
              <a:gd name="connsiteX12" fmla="*/ 310425 w 1364418"/>
              <a:gd name="connsiteY12" fmla="*/ 6379786 h 6858000"/>
              <a:gd name="connsiteX13" fmla="*/ 293648 w 1364418"/>
              <a:gd name="connsiteY13" fmla="*/ 6334727 h 6858000"/>
              <a:gd name="connsiteX14" fmla="*/ 271063 w 1364418"/>
              <a:gd name="connsiteY14" fmla="*/ 6313295 h 6858000"/>
              <a:gd name="connsiteX15" fmla="*/ 278227 w 1364418"/>
              <a:gd name="connsiteY15" fmla="*/ 6280046 h 6858000"/>
              <a:gd name="connsiteX16" fmla="*/ 281226 w 1364418"/>
              <a:gd name="connsiteY16" fmla="*/ 6272987 h 6858000"/>
              <a:gd name="connsiteX17" fmla="*/ 288000 w 1364418"/>
              <a:gd name="connsiteY17" fmla="*/ 6252834 h 6858000"/>
              <a:gd name="connsiteX18" fmla="*/ 265992 w 1364418"/>
              <a:gd name="connsiteY18" fmla="*/ 6202459 h 6858000"/>
              <a:gd name="connsiteX19" fmla="*/ 264790 w 1364418"/>
              <a:gd name="connsiteY19" fmla="*/ 6153037 h 6858000"/>
              <a:gd name="connsiteX20" fmla="*/ 280205 w 1364418"/>
              <a:gd name="connsiteY20" fmla="*/ 6078132 h 6858000"/>
              <a:gd name="connsiteX21" fmla="*/ 267592 w 1364418"/>
              <a:gd name="connsiteY21" fmla="*/ 6028119 h 6858000"/>
              <a:gd name="connsiteX22" fmla="*/ 252821 w 1364418"/>
              <a:gd name="connsiteY22" fmla="*/ 5926735 h 6858000"/>
              <a:gd name="connsiteX23" fmla="*/ 302333 w 1364418"/>
              <a:gd name="connsiteY23" fmla="*/ 5712857 h 6858000"/>
              <a:gd name="connsiteX24" fmla="*/ 332131 w 1364418"/>
              <a:gd name="connsiteY24" fmla="*/ 5660491 h 6858000"/>
              <a:gd name="connsiteX25" fmla="*/ 341254 w 1364418"/>
              <a:gd name="connsiteY25" fmla="*/ 5563435 h 6858000"/>
              <a:gd name="connsiteX26" fmla="*/ 368130 w 1364418"/>
              <a:gd name="connsiteY26" fmla="*/ 5437125 h 6858000"/>
              <a:gd name="connsiteX27" fmla="*/ 381698 w 1364418"/>
              <a:gd name="connsiteY27" fmla="*/ 5396260 h 6858000"/>
              <a:gd name="connsiteX28" fmla="*/ 397679 w 1364418"/>
              <a:gd name="connsiteY28" fmla="*/ 5330009 h 6858000"/>
              <a:gd name="connsiteX29" fmla="*/ 431172 w 1364418"/>
              <a:gd name="connsiteY29" fmla="*/ 5273739 h 6858000"/>
              <a:gd name="connsiteX30" fmla="*/ 440771 w 1364418"/>
              <a:gd name="connsiteY30" fmla="*/ 5241779 h 6858000"/>
              <a:gd name="connsiteX31" fmla="*/ 451997 w 1364418"/>
              <a:gd name="connsiteY31" fmla="*/ 5225268 h 6858000"/>
              <a:gd name="connsiteX32" fmla="*/ 453017 w 1364418"/>
              <a:gd name="connsiteY32" fmla="*/ 5217684 h 6858000"/>
              <a:gd name="connsiteX33" fmla="*/ 460358 w 1364418"/>
              <a:gd name="connsiteY33" fmla="*/ 5193377 h 6858000"/>
              <a:gd name="connsiteX34" fmla="*/ 463661 w 1364418"/>
              <a:gd name="connsiteY34" fmla="*/ 5179288 h 6858000"/>
              <a:gd name="connsiteX35" fmla="*/ 464645 w 1364418"/>
              <a:gd name="connsiteY35" fmla="*/ 5173621 h 6858000"/>
              <a:gd name="connsiteX36" fmla="*/ 460279 w 1364418"/>
              <a:gd name="connsiteY36" fmla="*/ 5159961 h 6858000"/>
              <a:gd name="connsiteX37" fmla="*/ 466956 w 1364418"/>
              <a:gd name="connsiteY37" fmla="*/ 5144295 h 6858000"/>
              <a:gd name="connsiteX38" fmla="*/ 463889 w 1364418"/>
              <a:gd name="connsiteY38" fmla="*/ 5125185 h 6858000"/>
              <a:gd name="connsiteX39" fmla="*/ 470719 w 1364418"/>
              <a:gd name="connsiteY39" fmla="*/ 5121884 h 6858000"/>
              <a:gd name="connsiteX40" fmla="*/ 477755 w 1364418"/>
              <a:gd name="connsiteY40" fmla="*/ 5067850 h 6858000"/>
              <a:gd name="connsiteX41" fmla="*/ 480486 w 1364418"/>
              <a:gd name="connsiteY41" fmla="*/ 5060861 h 6858000"/>
              <a:gd name="connsiteX42" fmla="*/ 477190 w 1364418"/>
              <a:gd name="connsiteY42" fmla="*/ 5034192 h 6858000"/>
              <a:gd name="connsiteX43" fmla="*/ 478744 w 1364418"/>
              <a:gd name="connsiteY43" fmla="*/ 4993030 h 6858000"/>
              <a:gd name="connsiteX44" fmla="*/ 485653 w 1364418"/>
              <a:gd name="connsiteY44" fmla="*/ 4946844 h 6858000"/>
              <a:gd name="connsiteX45" fmla="*/ 481509 w 1364418"/>
              <a:gd name="connsiteY45" fmla="*/ 4932692 h 6858000"/>
              <a:gd name="connsiteX46" fmla="*/ 496912 w 1364418"/>
              <a:gd name="connsiteY46" fmla="*/ 4858827 h 6858000"/>
              <a:gd name="connsiteX47" fmla="*/ 502815 w 1364418"/>
              <a:gd name="connsiteY47" fmla="*/ 4821170 h 6858000"/>
              <a:gd name="connsiteX48" fmla="*/ 507548 w 1364418"/>
              <a:gd name="connsiteY48" fmla="*/ 4780965 h 6858000"/>
              <a:gd name="connsiteX49" fmla="*/ 508841 w 1364418"/>
              <a:gd name="connsiteY49" fmla="*/ 4750867 h 6858000"/>
              <a:gd name="connsiteX50" fmla="*/ 506648 w 1364418"/>
              <a:gd name="connsiteY50" fmla="*/ 4690749 h 6858000"/>
              <a:gd name="connsiteX51" fmla="*/ 502128 w 1364418"/>
              <a:gd name="connsiteY51" fmla="*/ 4584173 h 6858000"/>
              <a:gd name="connsiteX52" fmla="*/ 497211 w 1364418"/>
              <a:gd name="connsiteY52" fmla="*/ 4444346 h 6858000"/>
              <a:gd name="connsiteX53" fmla="*/ 493776 w 1364418"/>
              <a:gd name="connsiteY53" fmla="*/ 4375228 h 6858000"/>
              <a:gd name="connsiteX54" fmla="*/ 474429 w 1364418"/>
              <a:gd name="connsiteY54" fmla="*/ 4214165 h 6858000"/>
              <a:gd name="connsiteX55" fmla="*/ 478502 w 1364418"/>
              <a:gd name="connsiteY55" fmla="*/ 4090296 h 6858000"/>
              <a:gd name="connsiteX56" fmla="*/ 463758 w 1364418"/>
              <a:gd name="connsiteY56" fmla="*/ 4033999 h 6858000"/>
              <a:gd name="connsiteX57" fmla="*/ 464907 w 1364418"/>
              <a:gd name="connsiteY57" fmla="*/ 4031933 h 6858000"/>
              <a:gd name="connsiteX58" fmla="*/ 463483 w 1364418"/>
              <a:gd name="connsiteY58" fmla="*/ 4013953 h 6858000"/>
              <a:gd name="connsiteX59" fmla="*/ 449778 w 1364418"/>
              <a:gd name="connsiteY59" fmla="*/ 3974753 h 6858000"/>
              <a:gd name="connsiteX60" fmla="*/ 451376 w 1364418"/>
              <a:gd name="connsiteY60" fmla="*/ 3969950 h 6858000"/>
              <a:gd name="connsiteX61" fmla="*/ 444798 w 1364418"/>
              <a:gd name="connsiteY61" fmla="*/ 3933779 h 6858000"/>
              <a:gd name="connsiteX62" fmla="*/ 446129 w 1364418"/>
              <a:gd name="connsiteY62" fmla="*/ 3933093 h 6858000"/>
              <a:gd name="connsiteX63" fmla="*/ 450483 w 1364418"/>
              <a:gd name="connsiteY63" fmla="*/ 3922082 h 6858000"/>
              <a:gd name="connsiteX64" fmla="*/ 455561 w 1364418"/>
              <a:gd name="connsiteY64" fmla="*/ 3901461 h 6858000"/>
              <a:gd name="connsiteX65" fmla="*/ 478155 w 1364418"/>
              <a:gd name="connsiteY65" fmla="*/ 3813873 h 6858000"/>
              <a:gd name="connsiteX66" fmla="*/ 477580 w 1364418"/>
              <a:gd name="connsiteY66" fmla="*/ 3806161 h 6858000"/>
              <a:gd name="connsiteX67" fmla="*/ 477887 w 1364418"/>
              <a:gd name="connsiteY67" fmla="*/ 3805957 h 6858000"/>
              <a:gd name="connsiteX68" fmla="*/ 477914 w 1364418"/>
              <a:gd name="connsiteY68" fmla="*/ 3797724 h 6858000"/>
              <a:gd name="connsiteX69" fmla="*/ 476529 w 1364418"/>
              <a:gd name="connsiteY69" fmla="*/ 3792098 h 6858000"/>
              <a:gd name="connsiteX70" fmla="*/ 475413 w 1364418"/>
              <a:gd name="connsiteY70" fmla="*/ 3777135 h 6858000"/>
              <a:gd name="connsiteX71" fmla="*/ 477146 w 1364418"/>
              <a:gd name="connsiteY71" fmla="*/ 3771656 h 6858000"/>
              <a:gd name="connsiteX72" fmla="*/ 480889 w 1364418"/>
              <a:gd name="connsiteY72" fmla="*/ 3769007 h 6858000"/>
              <a:gd name="connsiteX73" fmla="*/ 480355 w 1364418"/>
              <a:gd name="connsiteY73" fmla="*/ 3767709 h 6858000"/>
              <a:gd name="connsiteX74" fmla="*/ 489051 w 1364418"/>
              <a:gd name="connsiteY74" fmla="*/ 3738082 h 6858000"/>
              <a:gd name="connsiteX75" fmla="*/ 496397 w 1364418"/>
              <a:gd name="connsiteY75" fmla="*/ 3673397 h 6858000"/>
              <a:gd name="connsiteX76" fmla="*/ 495693 w 1364418"/>
              <a:gd name="connsiteY76" fmla="*/ 3637109 h 6858000"/>
              <a:gd name="connsiteX77" fmla="*/ 499136 w 1364418"/>
              <a:gd name="connsiteY77" fmla="*/ 3536883 h 6858000"/>
              <a:gd name="connsiteX78" fmla="*/ 506674 w 1364418"/>
              <a:gd name="connsiteY78" fmla="*/ 3435652 h 6858000"/>
              <a:gd name="connsiteX79" fmla="*/ 508345 w 1364418"/>
              <a:gd name="connsiteY79" fmla="*/ 3307769 h 6858000"/>
              <a:gd name="connsiteX80" fmla="*/ 525908 w 1364418"/>
              <a:gd name="connsiteY80" fmla="*/ 3250522 h 6858000"/>
              <a:gd name="connsiteX81" fmla="*/ 526333 w 1364418"/>
              <a:gd name="connsiteY81" fmla="*/ 3229163 h 6858000"/>
              <a:gd name="connsiteX82" fmla="*/ 528156 w 1364418"/>
              <a:gd name="connsiteY82" fmla="*/ 3217217 h 6858000"/>
              <a:gd name="connsiteX83" fmla="*/ 514991 w 1364418"/>
              <a:gd name="connsiteY83" fmla="*/ 3183755 h 6858000"/>
              <a:gd name="connsiteX84" fmla="*/ 515492 w 1364418"/>
              <a:gd name="connsiteY84" fmla="*/ 3178642 h 6858000"/>
              <a:gd name="connsiteX85" fmla="*/ 503092 w 1364418"/>
              <a:gd name="connsiteY85" fmla="*/ 3158586 h 6858000"/>
              <a:gd name="connsiteX86" fmla="*/ 488277 w 1364418"/>
              <a:gd name="connsiteY86" fmla="*/ 3129034 h 6858000"/>
              <a:gd name="connsiteX87" fmla="*/ 488942 w 1364418"/>
              <a:gd name="connsiteY87" fmla="*/ 3126682 h 6858000"/>
              <a:gd name="connsiteX88" fmla="*/ 479810 w 1364418"/>
              <a:gd name="connsiteY88" fmla="*/ 3114519 h 6858000"/>
              <a:gd name="connsiteX89" fmla="*/ 466419 w 1364418"/>
              <a:gd name="connsiteY89" fmla="*/ 3106272 h 6858000"/>
              <a:gd name="connsiteX90" fmla="*/ 439149 w 1364418"/>
              <a:gd name="connsiteY90" fmla="*/ 2958185 h 6858000"/>
              <a:gd name="connsiteX91" fmla="*/ 381763 w 1364418"/>
              <a:gd name="connsiteY91" fmla="*/ 2762989 h 6858000"/>
              <a:gd name="connsiteX92" fmla="*/ 330681 w 1364418"/>
              <a:gd name="connsiteY92" fmla="*/ 2554718 h 6858000"/>
              <a:gd name="connsiteX93" fmla="*/ 310775 w 1364418"/>
              <a:gd name="connsiteY93" fmla="*/ 2485734 h 6858000"/>
              <a:gd name="connsiteX94" fmla="*/ 301498 w 1364418"/>
              <a:gd name="connsiteY94" fmla="*/ 2447068 h 6858000"/>
              <a:gd name="connsiteX95" fmla="*/ 288459 w 1364418"/>
              <a:gd name="connsiteY95" fmla="*/ 2425819 h 6858000"/>
              <a:gd name="connsiteX96" fmla="*/ 294458 w 1364418"/>
              <a:gd name="connsiteY96" fmla="*/ 2402874 h 6858000"/>
              <a:gd name="connsiteX97" fmla="*/ 297070 w 1364418"/>
              <a:gd name="connsiteY97" fmla="*/ 2381443 h 6858000"/>
              <a:gd name="connsiteX98" fmla="*/ 273399 w 1364418"/>
              <a:gd name="connsiteY98" fmla="*/ 2261920 h 6858000"/>
              <a:gd name="connsiteX99" fmla="*/ 263286 w 1364418"/>
              <a:gd name="connsiteY99" fmla="*/ 2195378 h 6858000"/>
              <a:gd name="connsiteX100" fmla="*/ 247503 w 1364418"/>
              <a:gd name="connsiteY100" fmla="*/ 2155135 h 6858000"/>
              <a:gd name="connsiteX101" fmla="*/ 244961 w 1364418"/>
              <a:gd name="connsiteY101" fmla="*/ 2118008 h 6858000"/>
              <a:gd name="connsiteX102" fmla="*/ 245954 w 1364418"/>
              <a:gd name="connsiteY102" fmla="*/ 2050531 h 6858000"/>
              <a:gd name="connsiteX103" fmla="*/ 237760 w 1364418"/>
              <a:gd name="connsiteY103" fmla="*/ 1963269 h 6858000"/>
              <a:gd name="connsiteX104" fmla="*/ 218938 w 1364418"/>
              <a:gd name="connsiteY104" fmla="*/ 1906352 h 6858000"/>
              <a:gd name="connsiteX105" fmla="*/ 195495 w 1364418"/>
              <a:gd name="connsiteY105" fmla="*/ 1861531 h 6858000"/>
              <a:gd name="connsiteX106" fmla="*/ 149294 w 1364418"/>
              <a:gd name="connsiteY106" fmla="*/ 1732919 h 6858000"/>
              <a:gd name="connsiteX107" fmla="*/ 121605 w 1364418"/>
              <a:gd name="connsiteY107" fmla="*/ 1663540 h 6858000"/>
              <a:gd name="connsiteX108" fmla="*/ 120731 w 1364418"/>
              <a:gd name="connsiteY108" fmla="*/ 1615777 h 6858000"/>
              <a:gd name="connsiteX109" fmla="*/ 101526 w 1364418"/>
              <a:gd name="connsiteY109" fmla="*/ 1563678 h 6858000"/>
              <a:gd name="connsiteX110" fmla="*/ 114606 w 1364418"/>
              <a:gd name="connsiteY110" fmla="*/ 1519474 h 6858000"/>
              <a:gd name="connsiteX111" fmla="*/ 107348 w 1364418"/>
              <a:gd name="connsiteY111" fmla="*/ 1477995 h 6858000"/>
              <a:gd name="connsiteX112" fmla="*/ 93433 w 1364418"/>
              <a:gd name="connsiteY112" fmla="*/ 1373769 h 6858000"/>
              <a:gd name="connsiteX113" fmla="*/ 101740 w 1364418"/>
              <a:gd name="connsiteY113" fmla="*/ 1307086 h 6858000"/>
              <a:gd name="connsiteX114" fmla="*/ 102928 w 1364418"/>
              <a:gd name="connsiteY114" fmla="*/ 1189033 h 6858000"/>
              <a:gd name="connsiteX115" fmla="*/ 107613 w 1364418"/>
              <a:gd name="connsiteY115" fmla="*/ 1168288 h 6858000"/>
              <a:gd name="connsiteX116" fmla="*/ 99895 w 1364418"/>
              <a:gd name="connsiteY116" fmla="*/ 1142577 h 6858000"/>
              <a:gd name="connsiteX117" fmla="*/ 89201 w 1364418"/>
              <a:gd name="connsiteY117" fmla="*/ 1088484 h 6858000"/>
              <a:gd name="connsiteX118" fmla="*/ 77937 w 1364418"/>
              <a:gd name="connsiteY118" fmla="*/ 1016103 h 6858000"/>
              <a:gd name="connsiteX119" fmla="*/ 79393 w 1364418"/>
              <a:gd name="connsiteY119" fmla="*/ 954054 h 6858000"/>
              <a:gd name="connsiteX120" fmla="*/ 90309 w 1364418"/>
              <a:gd name="connsiteY120" fmla="*/ 921368 h 6858000"/>
              <a:gd name="connsiteX121" fmla="*/ 74258 w 1364418"/>
              <a:gd name="connsiteY121" fmla="*/ 896999 h 6858000"/>
              <a:gd name="connsiteX122" fmla="*/ 43666 w 1364418"/>
              <a:gd name="connsiteY122" fmla="*/ 821517 h 6858000"/>
              <a:gd name="connsiteX123" fmla="*/ 22616 w 1364418"/>
              <a:gd name="connsiteY123" fmla="*/ 751353 h 6858000"/>
              <a:gd name="connsiteX124" fmla="*/ 22174 w 1364418"/>
              <a:gd name="connsiteY124" fmla="*/ 721230 h 6858000"/>
              <a:gd name="connsiteX125" fmla="*/ 7845 w 1364418"/>
              <a:gd name="connsiteY125" fmla="*/ 681659 h 6858000"/>
              <a:gd name="connsiteX126" fmla="*/ 31306 w 1364418"/>
              <a:gd name="connsiteY126" fmla="*/ 619315 h 6858000"/>
              <a:gd name="connsiteX127" fmla="*/ 15184 w 1364418"/>
              <a:gd name="connsiteY127" fmla="*/ 585934 h 6858000"/>
              <a:gd name="connsiteX128" fmla="*/ 22258 w 1364418"/>
              <a:gd name="connsiteY128" fmla="*/ 538948 h 6858000"/>
              <a:gd name="connsiteX129" fmla="*/ 26166 w 1364418"/>
              <a:gd name="connsiteY129" fmla="*/ 525163 h 6858000"/>
              <a:gd name="connsiteX130" fmla="*/ 52290 w 1364418"/>
              <a:gd name="connsiteY130" fmla="*/ 446567 h 6858000"/>
              <a:gd name="connsiteX131" fmla="*/ 51538 w 1364418"/>
              <a:gd name="connsiteY131" fmla="*/ 393828 h 6858000"/>
              <a:gd name="connsiteX132" fmla="*/ 51368 w 1364418"/>
              <a:gd name="connsiteY132" fmla="*/ 353137 h 6858000"/>
              <a:gd name="connsiteX133" fmla="*/ 55970 w 1364418"/>
              <a:gd name="connsiteY133" fmla="*/ 321428 h 6858000"/>
              <a:gd name="connsiteX134" fmla="*/ 57061 w 1364418"/>
              <a:gd name="connsiteY134" fmla="*/ 275771 h 6858000"/>
              <a:gd name="connsiteX135" fmla="*/ 74088 w 1364418"/>
              <a:gd name="connsiteY135" fmla="*/ 212860 h 6858000"/>
              <a:gd name="connsiteX136" fmla="*/ 65798 w 1364418"/>
              <a:gd name="connsiteY136" fmla="*/ 144983 h 6858000"/>
              <a:gd name="connsiteX137" fmla="*/ 78082 w 1364418"/>
              <a:gd name="connsiteY137" fmla="*/ 55288 h 6858000"/>
              <a:gd name="connsiteX138" fmla="*/ 37636 w 1364418"/>
              <a:gd name="connsiteY138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166592 w 1364418"/>
              <a:gd name="connsiteY8" fmla="*/ 6636211 h 6858000"/>
              <a:gd name="connsiteX9" fmla="*/ 251033 w 1364418"/>
              <a:gd name="connsiteY9" fmla="*/ 6492130 h 6858000"/>
              <a:gd name="connsiteX10" fmla="*/ 266720 w 1364418"/>
              <a:gd name="connsiteY10" fmla="*/ 6431610 h 6858000"/>
              <a:gd name="connsiteX11" fmla="*/ 310425 w 1364418"/>
              <a:gd name="connsiteY11" fmla="*/ 6379786 h 6858000"/>
              <a:gd name="connsiteX12" fmla="*/ 293648 w 1364418"/>
              <a:gd name="connsiteY12" fmla="*/ 6334727 h 6858000"/>
              <a:gd name="connsiteX13" fmla="*/ 271063 w 1364418"/>
              <a:gd name="connsiteY13" fmla="*/ 6313295 h 6858000"/>
              <a:gd name="connsiteX14" fmla="*/ 278227 w 1364418"/>
              <a:gd name="connsiteY14" fmla="*/ 6280046 h 6858000"/>
              <a:gd name="connsiteX15" fmla="*/ 281226 w 1364418"/>
              <a:gd name="connsiteY15" fmla="*/ 6272987 h 6858000"/>
              <a:gd name="connsiteX16" fmla="*/ 288000 w 1364418"/>
              <a:gd name="connsiteY16" fmla="*/ 6252834 h 6858000"/>
              <a:gd name="connsiteX17" fmla="*/ 265992 w 1364418"/>
              <a:gd name="connsiteY17" fmla="*/ 6202459 h 6858000"/>
              <a:gd name="connsiteX18" fmla="*/ 264790 w 1364418"/>
              <a:gd name="connsiteY18" fmla="*/ 6153037 h 6858000"/>
              <a:gd name="connsiteX19" fmla="*/ 280205 w 1364418"/>
              <a:gd name="connsiteY19" fmla="*/ 6078132 h 6858000"/>
              <a:gd name="connsiteX20" fmla="*/ 267592 w 1364418"/>
              <a:gd name="connsiteY20" fmla="*/ 6028119 h 6858000"/>
              <a:gd name="connsiteX21" fmla="*/ 252821 w 1364418"/>
              <a:gd name="connsiteY21" fmla="*/ 5926735 h 6858000"/>
              <a:gd name="connsiteX22" fmla="*/ 302333 w 1364418"/>
              <a:gd name="connsiteY22" fmla="*/ 5712857 h 6858000"/>
              <a:gd name="connsiteX23" fmla="*/ 332131 w 1364418"/>
              <a:gd name="connsiteY23" fmla="*/ 5660491 h 6858000"/>
              <a:gd name="connsiteX24" fmla="*/ 341254 w 1364418"/>
              <a:gd name="connsiteY24" fmla="*/ 5563435 h 6858000"/>
              <a:gd name="connsiteX25" fmla="*/ 368130 w 1364418"/>
              <a:gd name="connsiteY25" fmla="*/ 5437125 h 6858000"/>
              <a:gd name="connsiteX26" fmla="*/ 381698 w 1364418"/>
              <a:gd name="connsiteY26" fmla="*/ 5396260 h 6858000"/>
              <a:gd name="connsiteX27" fmla="*/ 397679 w 1364418"/>
              <a:gd name="connsiteY27" fmla="*/ 5330009 h 6858000"/>
              <a:gd name="connsiteX28" fmla="*/ 431172 w 1364418"/>
              <a:gd name="connsiteY28" fmla="*/ 5273739 h 6858000"/>
              <a:gd name="connsiteX29" fmla="*/ 440771 w 1364418"/>
              <a:gd name="connsiteY29" fmla="*/ 5241779 h 6858000"/>
              <a:gd name="connsiteX30" fmla="*/ 451997 w 1364418"/>
              <a:gd name="connsiteY30" fmla="*/ 5225268 h 6858000"/>
              <a:gd name="connsiteX31" fmla="*/ 453017 w 1364418"/>
              <a:gd name="connsiteY31" fmla="*/ 5217684 h 6858000"/>
              <a:gd name="connsiteX32" fmla="*/ 460358 w 1364418"/>
              <a:gd name="connsiteY32" fmla="*/ 5193377 h 6858000"/>
              <a:gd name="connsiteX33" fmla="*/ 463661 w 1364418"/>
              <a:gd name="connsiteY33" fmla="*/ 5179288 h 6858000"/>
              <a:gd name="connsiteX34" fmla="*/ 464645 w 1364418"/>
              <a:gd name="connsiteY34" fmla="*/ 5173621 h 6858000"/>
              <a:gd name="connsiteX35" fmla="*/ 460279 w 1364418"/>
              <a:gd name="connsiteY35" fmla="*/ 5159961 h 6858000"/>
              <a:gd name="connsiteX36" fmla="*/ 466956 w 1364418"/>
              <a:gd name="connsiteY36" fmla="*/ 5144295 h 6858000"/>
              <a:gd name="connsiteX37" fmla="*/ 463889 w 1364418"/>
              <a:gd name="connsiteY37" fmla="*/ 5125185 h 6858000"/>
              <a:gd name="connsiteX38" fmla="*/ 470719 w 1364418"/>
              <a:gd name="connsiteY38" fmla="*/ 5121884 h 6858000"/>
              <a:gd name="connsiteX39" fmla="*/ 477755 w 1364418"/>
              <a:gd name="connsiteY39" fmla="*/ 5067850 h 6858000"/>
              <a:gd name="connsiteX40" fmla="*/ 480486 w 1364418"/>
              <a:gd name="connsiteY40" fmla="*/ 5060861 h 6858000"/>
              <a:gd name="connsiteX41" fmla="*/ 477190 w 1364418"/>
              <a:gd name="connsiteY41" fmla="*/ 5034192 h 6858000"/>
              <a:gd name="connsiteX42" fmla="*/ 478744 w 1364418"/>
              <a:gd name="connsiteY42" fmla="*/ 4993030 h 6858000"/>
              <a:gd name="connsiteX43" fmla="*/ 485653 w 1364418"/>
              <a:gd name="connsiteY43" fmla="*/ 4946844 h 6858000"/>
              <a:gd name="connsiteX44" fmla="*/ 481509 w 1364418"/>
              <a:gd name="connsiteY44" fmla="*/ 4932692 h 6858000"/>
              <a:gd name="connsiteX45" fmla="*/ 496912 w 1364418"/>
              <a:gd name="connsiteY45" fmla="*/ 4858827 h 6858000"/>
              <a:gd name="connsiteX46" fmla="*/ 502815 w 1364418"/>
              <a:gd name="connsiteY46" fmla="*/ 4821170 h 6858000"/>
              <a:gd name="connsiteX47" fmla="*/ 507548 w 1364418"/>
              <a:gd name="connsiteY47" fmla="*/ 4780965 h 6858000"/>
              <a:gd name="connsiteX48" fmla="*/ 508841 w 1364418"/>
              <a:gd name="connsiteY48" fmla="*/ 4750867 h 6858000"/>
              <a:gd name="connsiteX49" fmla="*/ 506648 w 1364418"/>
              <a:gd name="connsiteY49" fmla="*/ 4690749 h 6858000"/>
              <a:gd name="connsiteX50" fmla="*/ 502128 w 1364418"/>
              <a:gd name="connsiteY50" fmla="*/ 4584173 h 6858000"/>
              <a:gd name="connsiteX51" fmla="*/ 497211 w 1364418"/>
              <a:gd name="connsiteY51" fmla="*/ 4444346 h 6858000"/>
              <a:gd name="connsiteX52" fmla="*/ 493776 w 1364418"/>
              <a:gd name="connsiteY52" fmla="*/ 4375228 h 6858000"/>
              <a:gd name="connsiteX53" fmla="*/ 474429 w 1364418"/>
              <a:gd name="connsiteY53" fmla="*/ 4214165 h 6858000"/>
              <a:gd name="connsiteX54" fmla="*/ 478502 w 1364418"/>
              <a:gd name="connsiteY54" fmla="*/ 4090296 h 6858000"/>
              <a:gd name="connsiteX55" fmla="*/ 463758 w 1364418"/>
              <a:gd name="connsiteY55" fmla="*/ 4033999 h 6858000"/>
              <a:gd name="connsiteX56" fmla="*/ 464907 w 1364418"/>
              <a:gd name="connsiteY56" fmla="*/ 4031933 h 6858000"/>
              <a:gd name="connsiteX57" fmla="*/ 463483 w 1364418"/>
              <a:gd name="connsiteY57" fmla="*/ 4013953 h 6858000"/>
              <a:gd name="connsiteX58" fmla="*/ 449778 w 1364418"/>
              <a:gd name="connsiteY58" fmla="*/ 3974753 h 6858000"/>
              <a:gd name="connsiteX59" fmla="*/ 451376 w 1364418"/>
              <a:gd name="connsiteY59" fmla="*/ 3969950 h 6858000"/>
              <a:gd name="connsiteX60" fmla="*/ 444798 w 1364418"/>
              <a:gd name="connsiteY60" fmla="*/ 3933779 h 6858000"/>
              <a:gd name="connsiteX61" fmla="*/ 446129 w 1364418"/>
              <a:gd name="connsiteY61" fmla="*/ 3933093 h 6858000"/>
              <a:gd name="connsiteX62" fmla="*/ 450483 w 1364418"/>
              <a:gd name="connsiteY62" fmla="*/ 3922082 h 6858000"/>
              <a:gd name="connsiteX63" fmla="*/ 455561 w 1364418"/>
              <a:gd name="connsiteY63" fmla="*/ 3901461 h 6858000"/>
              <a:gd name="connsiteX64" fmla="*/ 478155 w 1364418"/>
              <a:gd name="connsiteY64" fmla="*/ 3813873 h 6858000"/>
              <a:gd name="connsiteX65" fmla="*/ 477580 w 1364418"/>
              <a:gd name="connsiteY65" fmla="*/ 3806161 h 6858000"/>
              <a:gd name="connsiteX66" fmla="*/ 477887 w 1364418"/>
              <a:gd name="connsiteY66" fmla="*/ 3805957 h 6858000"/>
              <a:gd name="connsiteX67" fmla="*/ 477914 w 1364418"/>
              <a:gd name="connsiteY67" fmla="*/ 3797724 h 6858000"/>
              <a:gd name="connsiteX68" fmla="*/ 476529 w 1364418"/>
              <a:gd name="connsiteY68" fmla="*/ 3792098 h 6858000"/>
              <a:gd name="connsiteX69" fmla="*/ 475413 w 1364418"/>
              <a:gd name="connsiteY69" fmla="*/ 3777135 h 6858000"/>
              <a:gd name="connsiteX70" fmla="*/ 477146 w 1364418"/>
              <a:gd name="connsiteY70" fmla="*/ 3771656 h 6858000"/>
              <a:gd name="connsiteX71" fmla="*/ 480889 w 1364418"/>
              <a:gd name="connsiteY71" fmla="*/ 3769007 h 6858000"/>
              <a:gd name="connsiteX72" fmla="*/ 480355 w 1364418"/>
              <a:gd name="connsiteY72" fmla="*/ 3767709 h 6858000"/>
              <a:gd name="connsiteX73" fmla="*/ 489051 w 1364418"/>
              <a:gd name="connsiteY73" fmla="*/ 3738082 h 6858000"/>
              <a:gd name="connsiteX74" fmla="*/ 496397 w 1364418"/>
              <a:gd name="connsiteY74" fmla="*/ 3673397 h 6858000"/>
              <a:gd name="connsiteX75" fmla="*/ 495693 w 1364418"/>
              <a:gd name="connsiteY75" fmla="*/ 3637109 h 6858000"/>
              <a:gd name="connsiteX76" fmla="*/ 499136 w 1364418"/>
              <a:gd name="connsiteY76" fmla="*/ 3536883 h 6858000"/>
              <a:gd name="connsiteX77" fmla="*/ 506674 w 1364418"/>
              <a:gd name="connsiteY77" fmla="*/ 3435652 h 6858000"/>
              <a:gd name="connsiteX78" fmla="*/ 508345 w 1364418"/>
              <a:gd name="connsiteY78" fmla="*/ 3307769 h 6858000"/>
              <a:gd name="connsiteX79" fmla="*/ 525908 w 1364418"/>
              <a:gd name="connsiteY79" fmla="*/ 3250522 h 6858000"/>
              <a:gd name="connsiteX80" fmla="*/ 526333 w 1364418"/>
              <a:gd name="connsiteY80" fmla="*/ 3229163 h 6858000"/>
              <a:gd name="connsiteX81" fmla="*/ 528156 w 1364418"/>
              <a:gd name="connsiteY81" fmla="*/ 3217217 h 6858000"/>
              <a:gd name="connsiteX82" fmla="*/ 514991 w 1364418"/>
              <a:gd name="connsiteY82" fmla="*/ 3183755 h 6858000"/>
              <a:gd name="connsiteX83" fmla="*/ 515492 w 1364418"/>
              <a:gd name="connsiteY83" fmla="*/ 3178642 h 6858000"/>
              <a:gd name="connsiteX84" fmla="*/ 503092 w 1364418"/>
              <a:gd name="connsiteY84" fmla="*/ 3158586 h 6858000"/>
              <a:gd name="connsiteX85" fmla="*/ 488277 w 1364418"/>
              <a:gd name="connsiteY85" fmla="*/ 3129034 h 6858000"/>
              <a:gd name="connsiteX86" fmla="*/ 488942 w 1364418"/>
              <a:gd name="connsiteY86" fmla="*/ 3126682 h 6858000"/>
              <a:gd name="connsiteX87" fmla="*/ 479810 w 1364418"/>
              <a:gd name="connsiteY87" fmla="*/ 3114519 h 6858000"/>
              <a:gd name="connsiteX88" fmla="*/ 466419 w 1364418"/>
              <a:gd name="connsiteY88" fmla="*/ 3106272 h 6858000"/>
              <a:gd name="connsiteX89" fmla="*/ 439149 w 1364418"/>
              <a:gd name="connsiteY89" fmla="*/ 2958185 h 6858000"/>
              <a:gd name="connsiteX90" fmla="*/ 381763 w 1364418"/>
              <a:gd name="connsiteY90" fmla="*/ 2762989 h 6858000"/>
              <a:gd name="connsiteX91" fmla="*/ 330681 w 1364418"/>
              <a:gd name="connsiteY91" fmla="*/ 2554718 h 6858000"/>
              <a:gd name="connsiteX92" fmla="*/ 310775 w 1364418"/>
              <a:gd name="connsiteY92" fmla="*/ 2485734 h 6858000"/>
              <a:gd name="connsiteX93" fmla="*/ 301498 w 1364418"/>
              <a:gd name="connsiteY93" fmla="*/ 2447068 h 6858000"/>
              <a:gd name="connsiteX94" fmla="*/ 288459 w 1364418"/>
              <a:gd name="connsiteY94" fmla="*/ 2425819 h 6858000"/>
              <a:gd name="connsiteX95" fmla="*/ 294458 w 1364418"/>
              <a:gd name="connsiteY95" fmla="*/ 2402874 h 6858000"/>
              <a:gd name="connsiteX96" fmla="*/ 297070 w 1364418"/>
              <a:gd name="connsiteY96" fmla="*/ 2381443 h 6858000"/>
              <a:gd name="connsiteX97" fmla="*/ 273399 w 1364418"/>
              <a:gd name="connsiteY97" fmla="*/ 2261920 h 6858000"/>
              <a:gd name="connsiteX98" fmla="*/ 263286 w 1364418"/>
              <a:gd name="connsiteY98" fmla="*/ 2195378 h 6858000"/>
              <a:gd name="connsiteX99" fmla="*/ 247503 w 1364418"/>
              <a:gd name="connsiteY99" fmla="*/ 2155135 h 6858000"/>
              <a:gd name="connsiteX100" fmla="*/ 244961 w 1364418"/>
              <a:gd name="connsiteY100" fmla="*/ 2118008 h 6858000"/>
              <a:gd name="connsiteX101" fmla="*/ 245954 w 1364418"/>
              <a:gd name="connsiteY101" fmla="*/ 2050531 h 6858000"/>
              <a:gd name="connsiteX102" fmla="*/ 237760 w 1364418"/>
              <a:gd name="connsiteY102" fmla="*/ 1963269 h 6858000"/>
              <a:gd name="connsiteX103" fmla="*/ 218938 w 1364418"/>
              <a:gd name="connsiteY103" fmla="*/ 1906352 h 6858000"/>
              <a:gd name="connsiteX104" fmla="*/ 195495 w 1364418"/>
              <a:gd name="connsiteY104" fmla="*/ 1861531 h 6858000"/>
              <a:gd name="connsiteX105" fmla="*/ 149294 w 1364418"/>
              <a:gd name="connsiteY105" fmla="*/ 1732919 h 6858000"/>
              <a:gd name="connsiteX106" fmla="*/ 121605 w 1364418"/>
              <a:gd name="connsiteY106" fmla="*/ 1663540 h 6858000"/>
              <a:gd name="connsiteX107" fmla="*/ 120731 w 1364418"/>
              <a:gd name="connsiteY107" fmla="*/ 1615777 h 6858000"/>
              <a:gd name="connsiteX108" fmla="*/ 101526 w 1364418"/>
              <a:gd name="connsiteY108" fmla="*/ 1563678 h 6858000"/>
              <a:gd name="connsiteX109" fmla="*/ 114606 w 1364418"/>
              <a:gd name="connsiteY109" fmla="*/ 1519474 h 6858000"/>
              <a:gd name="connsiteX110" fmla="*/ 107348 w 1364418"/>
              <a:gd name="connsiteY110" fmla="*/ 1477995 h 6858000"/>
              <a:gd name="connsiteX111" fmla="*/ 93433 w 1364418"/>
              <a:gd name="connsiteY111" fmla="*/ 1373769 h 6858000"/>
              <a:gd name="connsiteX112" fmla="*/ 101740 w 1364418"/>
              <a:gd name="connsiteY112" fmla="*/ 1307086 h 6858000"/>
              <a:gd name="connsiteX113" fmla="*/ 102928 w 1364418"/>
              <a:gd name="connsiteY113" fmla="*/ 1189033 h 6858000"/>
              <a:gd name="connsiteX114" fmla="*/ 107613 w 1364418"/>
              <a:gd name="connsiteY114" fmla="*/ 1168288 h 6858000"/>
              <a:gd name="connsiteX115" fmla="*/ 99895 w 1364418"/>
              <a:gd name="connsiteY115" fmla="*/ 1142577 h 6858000"/>
              <a:gd name="connsiteX116" fmla="*/ 89201 w 1364418"/>
              <a:gd name="connsiteY116" fmla="*/ 1088484 h 6858000"/>
              <a:gd name="connsiteX117" fmla="*/ 77937 w 1364418"/>
              <a:gd name="connsiteY117" fmla="*/ 1016103 h 6858000"/>
              <a:gd name="connsiteX118" fmla="*/ 79393 w 1364418"/>
              <a:gd name="connsiteY118" fmla="*/ 954054 h 6858000"/>
              <a:gd name="connsiteX119" fmla="*/ 90309 w 1364418"/>
              <a:gd name="connsiteY119" fmla="*/ 921368 h 6858000"/>
              <a:gd name="connsiteX120" fmla="*/ 74258 w 1364418"/>
              <a:gd name="connsiteY120" fmla="*/ 896999 h 6858000"/>
              <a:gd name="connsiteX121" fmla="*/ 43666 w 1364418"/>
              <a:gd name="connsiteY121" fmla="*/ 821517 h 6858000"/>
              <a:gd name="connsiteX122" fmla="*/ 22616 w 1364418"/>
              <a:gd name="connsiteY122" fmla="*/ 751353 h 6858000"/>
              <a:gd name="connsiteX123" fmla="*/ 22174 w 1364418"/>
              <a:gd name="connsiteY123" fmla="*/ 721230 h 6858000"/>
              <a:gd name="connsiteX124" fmla="*/ 7845 w 1364418"/>
              <a:gd name="connsiteY124" fmla="*/ 681659 h 6858000"/>
              <a:gd name="connsiteX125" fmla="*/ 31306 w 1364418"/>
              <a:gd name="connsiteY125" fmla="*/ 619315 h 6858000"/>
              <a:gd name="connsiteX126" fmla="*/ 15184 w 1364418"/>
              <a:gd name="connsiteY126" fmla="*/ 585934 h 6858000"/>
              <a:gd name="connsiteX127" fmla="*/ 22258 w 1364418"/>
              <a:gd name="connsiteY127" fmla="*/ 538948 h 6858000"/>
              <a:gd name="connsiteX128" fmla="*/ 26166 w 1364418"/>
              <a:gd name="connsiteY128" fmla="*/ 525163 h 6858000"/>
              <a:gd name="connsiteX129" fmla="*/ 52290 w 1364418"/>
              <a:gd name="connsiteY129" fmla="*/ 446567 h 6858000"/>
              <a:gd name="connsiteX130" fmla="*/ 51538 w 1364418"/>
              <a:gd name="connsiteY130" fmla="*/ 393828 h 6858000"/>
              <a:gd name="connsiteX131" fmla="*/ 51368 w 1364418"/>
              <a:gd name="connsiteY131" fmla="*/ 353137 h 6858000"/>
              <a:gd name="connsiteX132" fmla="*/ 55970 w 1364418"/>
              <a:gd name="connsiteY132" fmla="*/ 321428 h 6858000"/>
              <a:gd name="connsiteX133" fmla="*/ 57061 w 1364418"/>
              <a:gd name="connsiteY133" fmla="*/ 275771 h 6858000"/>
              <a:gd name="connsiteX134" fmla="*/ 74088 w 1364418"/>
              <a:gd name="connsiteY134" fmla="*/ 212860 h 6858000"/>
              <a:gd name="connsiteX135" fmla="*/ 65798 w 1364418"/>
              <a:gd name="connsiteY135" fmla="*/ 144983 h 6858000"/>
              <a:gd name="connsiteX136" fmla="*/ 78082 w 1364418"/>
              <a:gd name="connsiteY136" fmla="*/ 55288 h 6858000"/>
              <a:gd name="connsiteX137" fmla="*/ 37636 w 1364418"/>
              <a:gd name="connsiteY137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165968 w 1364418"/>
              <a:gd name="connsiteY7" fmla="*/ 6659970 h 6858000"/>
              <a:gd name="connsiteX8" fmla="*/ 251033 w 1364418"/>
              <a:gd name="connsiteY8" fmla="*/ 6492130 h 6858000"/>
              <a:gd name="connsiteX9" fmla="*/ 266720 w 1364418"/>
              <a:gd name="connsiteY9" fmla="*/ 6431610 h 6858000"/>
              <a:gd name="connsiteX10" fmla="*/ 310425 w 1364418"/>
              <a:gd name="connsiteY10" fmla="*/ 6379786 h 6858000"/>
              <a:gd name="connsiteX11" fmla="*/ 293648 w 1364418"/>
              <a:gd name="connsiteY11" fmla="*/ 6334727 h 6858000"/>
              <a:gd name="connsiteX12" fmla="*/ 271063 w 1364418"/>
              <a:gd name="connsiteY12" fmla="*/ 6313295 h 6858000"/>
              <a:gd name="connsiteX13" fmla="*/ 278227 w 1364418"/>
              <a:gd name="connsiteY13" fmla="*/ 6280046 h 6858000"/>
              <a:gd name="connsiteX14" fmla="*/ 281226 w 1364418"/>
              <a:gd name="connsiteY14" fmla="*/ 6272987 h 6858000"/>
              <a:gd name="connsiteX15" fmla="*/ 288000 w 1364418"/>
              <a:gd name="connsiteY15" fmla="*/ 6252834 h 6858000"/>
              <a:gd name="connsiteX16" fmla="*/ 265992 w 1364418"/>
              <a:gd name="connsiteY16" fmla="*/ 6202459 h 6858000"/>
              <a:gd name="connsiteX17" fmla="*/ 264790 w 1364418"/>
              <a:gd name="connsiteY17" fmla="*/ 6153037 h 6858000"/>
              <a:gd name="connsiteX18" fmla="*/ 280205 w 1364418"/>
              <a:gd name="connsiteY18" fmla="*/ 6078132 h 6858000"/>
              <a:gd name="connsiteX19" fmla="*/ 267592 w 1364418"/>
              <a:gd name="connsiteY19" fmla="*/ 6028119 h 6858000"/>
              <a:gd name="connsiteX20" fmla="*/ 252821 w 1364418"/>
              <a:gd name="connsiteY20" fmla="*/ 5926735 h 6858000"/>
              <a:gd name="connsiteX21" fmla="*/ 302333 w 1364418"/>
              <a:gd name="connsiteY21" fmla="*/ 5712857 h 6858000"/>
              <a:gd name="connsiteX22" fmla="*/ 332131 w 1364418"/>
              <a:gd name="connsiteY22" fmla="*/ 5660491 h 6858000"/>
              <a:gd name="connsiteX23" fmla="*/ 341254 w 1364418"/>
              <a:gd name="connsiteY23" fmla="*/ 5563435 h 6858000"/>
              <a:gd name="connsiteX24" fmla="*/ 368130 w 1364418"/>
              <a:gd name="connsiteY24" fmla="*/ 5437125 h 6858000"/>
              <a:gd name="connsiteX25" fmla="*/ 381698 w 1364418"/>
              <a:gd name="connsiteY25" fmla="*/ 5396260 h 6858000"/>
              <a:gd name="connsiteX26" fmla="*/ 397679 w 1364418"/>
              <a:gd name="connsiteY26" fmla="*/ 5330009 h 6858000"/>
              <a:gd name="connsiteX27" fmla="*/ 431172 w 1364418"/>
              <a:gd name="connsiteY27" fmla="*/ 5273739 h 6858000"/>
              <a:gd name="connsiteX28" fmla="*/ 440771 w 1364418"/>
              <a:gd name="connsiteY28" fmla="*/ 5241779 h 6858000"/>
              <a:gd name="connsiteX29" fmla="*/ 451997 w 1364418"/>
              <a:gd name="connsiteY29" fmla="*/ 5225268 h 6858000"/>
              <a:gd name="connsiteX30" fmla="*/ 453017 w 1364418"/>
              <a:gd name="connsiteY30" fmla="*/ 5217684 h 6858000"/>
              <a:gd name="connsiteX31" fmla="*/ 460358 w 1364418"/>
              <a:gd name="connsiteY31" fmla="*/ 5193377 h 6858000"/>
              <a:gd name="connsiteX32" fmla="*/ 463661 w 1364418"/>
              <a:gd name="connsiteY32" fmla="*/ 5179288 h 6858000"/>
              <a:gd name="connsiteX33" fmla="*/ 464645 w 1364418"/>
              <a:gd name="connsiteY33" fmla="*/ 5173621 h 6858000"/>
              <a:gd name="connsiteX34" fmla="*/ 460279 w 1364418"/>
              <a:gd name="connsiteY34" fmla="*/ 5159961 h 6858000"/>
              <a:gd name="connsiteX35" fmla="*/ 466956 w 1364418"/>
              <a:gd name="connsiteY35" fmla="*/ 5144295 h 6858000"/>
              <a:gd name="connsiteX36" fmla="*/ 463889 w 1364418"/>
              <a:gd name="connsiteY36" fmla="*/ 5125185 h 6858000"/>
              <a:gd name="connsiteX37" fmla="*/ 470719 w 1364418"/>
              <a:gd name="connsiteY37" fmla="*/ 5121884 h 6858000"/>
              <a:gd name="connsiteX38" fmla="*/ 477755 w 1364418"/>
              <a:gd name="connsiteY38" fmla="*/ 5067850 h 6858000"/>
              <a:gd name="connsiteX39" fmla="*/ 480486 w 1364418"/>
              <a:gd name="connsiteY39" fmla="*/ 5060861 h 6858000"/>
              <a:gd name="connsiteX40" fmla="*/ 477190 w 1364418"/>
              <a:gd name="connsiteY40" fmla="*/ 5034192 h 6858000"/>
              <a:gd name="connsiteX41" fmla="*/ 478744 w 1364418"/>
              <a:gd name="connsiteY41" fmla="*/ 4993030 h 6858000"/>
              <a:gd name="connsiteX42" fmla="*/ 485653 w 1364418"/>
              <a:gd name="connsiteY42" fmla="*/ 4946844 h 6858000"/>
              <a:gd name="connsiteX43" fmla="*/ 481509 w 1364418"/>
              <a:gd name="connsiteY43" fmla="*/ 4932692 h 6858000"/>
              <a:gd name="connsiteX44" fmla="*/ 496912 w 1364418"/>
              <a:gd name="connsiteY44" fmla="*/ 4858827 h 6858000"/>
              <a:gd name="connsiteX45" fmla="*/ 502815 w 1364418"/>
              <a:gd name="connsiteY45" fmla="*/ 4821170 h 6858000"/>
              <a:gd name="connsiteX46" fmla="*/ 507548 w 1364418"/>
              <a:gd name="connsiteY46" fmla="*/ 4780965 h 6858000"/>
              <a:gd name="connsiteX47" fmla="*/ 508841 w 1364418"/>
              <a:gd name="connsiteY47" fmla="*/ 4750867 h 6858000"/>
              <a:gd name="connsiteX48" fmla="*/ 506648 w 1364418"/>
              <a:gd name="connsiteY48" fmla="*/ 4690749 h 6858000"/>
              <a:gd name="connsiteX49" fmla="*/ 502128 w 1364418"/>
              <a:gd name="connsiteY49" fmla="*/ 4584173 h 6858000"/>
              <a:gd name="connsiteX50" fmla="*/ 497211 w 1364418"/>
              <a:gd name="connsiteY50" fmla="*/ 4444346 h 6858000"/>
              <a:gd name="connsiteX51" fmla="*/ 493776 w 1364418"/>
              <a:gd name="connsiteY51" fmla="*/ 4375228 h 6858000"/>
              <a:gd name="connsiteX52" fmla="*/ 474429 w 1364418"/>
              <a:gd name="connsiteY52" fmla="*/ 4214165 h 6858000"/>
              <a:gd name="connsiteX53" fmla="*/ 478502 w 1364418"/>
              <a:gd name="connsiteY53" fmla="*/ 4090296 h 6858000"/>
              <a:gd name="connsiteX54" fmla="*/ 463758 w 1364418"/>
              <a:gd name="connsiteY54" fmla="*/ 4033999 h 6858000"/>
              <a:gd name="connsiteX55" fmla="*/ 464907 w 1364418"/>
              <a:gd name="connsiteY55" fmla="*/ 4031933 h 6858000"/>
              <a:gd name="connsiteX56" fmla="*/ 463483 w 1364418"/>
              <a:gd name="connsiteY56" fmla="*/ 4013953 h 6858000"/>
              <a:gd name="connsiteX57" fmla="*/ 449778 w 1364418"/>
              <a:gd name="connsiteY57" fmla="*/ 3974753 h 6858000"/>
              <a:gd name="connsiteX58" fmla="*/ 451376 w 1364418"/>
              <a:gd name="connsiteY58" fmla="*/ 3969950 h 6858000"/>
              <a:gd name="connsiteX59" fmla="*/ 444798 w 1364418"/>
              <a:gd name="connsiteY59" fmla="*/ 3933779 h 6858000"/>
              <a:gd name="connsiteX60" fmla="*/ 446129 w 1364418"/>
              <a:gd name="connsiteY60" fmla="*/ 3933093 h 6858000"/>
              <a:gd name="connsiteX61" fmla="*/ 450483 w 1364418"/>
              <a:gd name="connsiteY61" fmla="*/ 3922082 h 6858000"/>
              <a:gd name="connsiteX62" fmla="*/ 455561 w 1364418"/>
              <a:gd name="connsiteY62" fmla="*/ 3901461 h 6858000"/>
              <a:gd name="connsiteX63" fmla="*/ 478155 w 1364418"/>
              <a:gd name="connsiteY63" fmla="*/ 3813873 h 6858000"/>
              <a:gd name="connsiteX64" fmla="*/ 477580 w 1364418"/>
              <a:gd name="connsiteY64" fmla="*/ 3806161 h 6858000"/>
              <a:gd name="connsiteX65" fmla="*/ 477887 w 1364418"/>
              <a:gd name="connsiteY65" fmla="*/ 3805957 h 6858000"/>
              <a:gd name="connsiteX66" fmla="*/ 477914 w 1364418"/>
              <a:gd name="connsiteY66" fmla="*/ 3797724 h 6858000"/>
              <a:gd name="connsiteX67" fmla="*/ 476529 w 1364418"/>
              <a:gd name="connsiteY67" fmla="*/ 3792098 h 6858000"/>
              <a:gd name="connsiteX68" fmla="*/ 475413 w 1364418"/>
              <a:gd name="connsiteY68" fmla="*/ 3777135 h 6858000"/>
              <a:gd name="connsiteX69" fmla="*/ 477146 w 1364418"/>
              <a:gd name="connsiteY69" fmla="*/ 3771656 h 6858000"/>
              <a:gd name="connsiteX70" fmla="*/ 480889 w 1364418"/>
              <a:gd name="connsiteY70" fmla="*/ 3769007 h 6858000"/>
              <a:gd name="connsiteX71" fmla="*/ 480355 w 1364418"/>
              <a:gd name="connsiteY71" fmla="*/ 3767709 h 6858000"/>
              <a:gd name="connsiteX72" fmla="*/ 489051 w 1364418"/>
              <a:gd name="connsiteY72" fmla="*/ 3738082 h 6858000"/>
              <a:gd name="connsiteX73" fmla="*/ 496397 w 1364418"/>
              <a:gd name="connsiteY73" fmla="*/ 3673397 h 6858000"/>
              <a:gd name="connsiteX74" fmla="*/ 495693 w 1364418"/>
              <a:gd name="connsiteY74" fmla="*/ 3637109 h 6858000"/>
              <a:gd name="connsiteX75" fmla="*/ 499136 w 1364418"/>
              <a:gd name="connsiteY75" fmla="*/ 3536883 h 6858000"/>
              <a:gd name="connsiteX76" fmla="*/ 506674 w 1364418"/>
              <a:gd name="connsiteY76" fmla="*/ 3435652 h 6858000"/>
              <a:gd name="connsiteX77" fmla="*/ 508345 w 1364418"/>
              <a:gd name="connsiteY77" fmla="*/ 3307769 h 6858000"/>
              <a:gd name="connsiteX78" fmla="*/ 525908 w 1364418"/>
              <a:gd name="connsiteY78" fmla="*/ 3250522 h 6858000"/>
              <a:gd name="connsiteX79" fmla="*/ 526333 w 1364418"/>
              <a:gd name="connsiteY79" fmla="*/ 3229163 h 6858000"/>
              <a:gd name="connsiteX80" fmla="*/ 528156 w 1364418"/>
              <a:gd name="connsiteY80" fmla="*/ 3217217 h 6858000"/>
              <a:gd name="connsiteX81" fmla="*/ 514991 w 1364418"/>
              <a:gd name="connsiteY81" fmla="*/ 3183755 h 6858000"/>
              <a:gd name="connsiteX82" fmla="*/ 515492 w 1364418"/>
              <a:gd name="connsiteY82" fmla="*/ 3178642 h 6858000"/>
              <a:gd name="connsiteX83" fmla="*/ 503092 w 1364418"/>
              <a:gd name="connsiteY83" fmla="*/ 3158586 h 6858000"/>
              <a:gd name="connsiteX84" fmla="*/ 488277 w 1364418"/>
              <a:gd name="connsiteY84" fmla="*/ 3129034 h 6858000"/>
              <a:gd name="connsiteX85" fmla="*/ 488942 w 1364418"/>
              <a:gd name="connsiteY85" fmla="*/ 3126682 h 6858000"/>
              <a:gd name="connsiteX86" fmla="*/ 479810 w 1364418"/>
              <a:gd name="connsiteY86" fmla="*/ 3114519 h 6858000"/>
              <a:gd name="connsiteX87" fmla="*/ 466419 w 1364418"/>
              <a:gd name="connsiteY87" fmla="*/ 3106272 h 6858000"/>
              <a:gd name="connsiteX88" fmla="*/ 439149 w 1364418"/>
              <a:gd name="connsiteY88" fmla="*/ 2958185 h 6858000"/>
              <a:gd name="connsiteX89" fmla="*/ 381763 w 1364418"/>
              <a:gd name="connsiteY89" fmla="*/ 2762989 h 6858000"/>
              <a:gd name="connsiteX90" fmla="*/ 330681 w 1364418"/>
              <a:gd name="connsiteY90" fmla="*/ 2554718 h 6858000"/>
              <a:gd name="connsiteX91" fmla="*/ 310775 w 1364418"/>
              <a:gd name="connsiteY91" fmla="*/ 2485734 h 6858000"/>
              <a:gd name="connsiteX92" fmla="*/ 301498 w 1364418"/>
              <a:gd name="connsiteY92" fmla="*/ 2447068 h 6858000"/>
              <a:gd name="connsiteX93" fmla="*/ 288459 w 1364418"/>
              <a:gd name="connsiteY93" fmla="*/ 2425819 h 6858000"/>
              <a:gd name="connsiteX94" fmla="*/ 294458 w 1364418"/>
              <a:gd name="connsiteY94" fmla="*/ 2402874 h 6858000"/>
              <a:gd name="connsiteX95" fmla="*/ 297070 w 1364418"/>
              <a:gd name="connsiteY95" fmla="*/ 2381443 h 6858000"/>
              <a:gd name="connsiteX96" fmla="*/ 273399 w 1364418"/>
              <a:gd name="connsiteY96" fmla="*/ 2261920 h 6858000"/>
              <a:gd name="connsiteX97" fmla="*/ 263286 w 1364418"/>
              <a:gd name="connsiteY97" fmla="*/ 2195378 h 6858000"/>
              <a:gd name="connsiteX98" fmla="*/ 247503 w 1364418"/>
              <a:gd name="connsiteY98" fmla="*/ 2155135 h 6858000"/>
              <a:gd name="connsiteX99" fmla="*/ 244961 w 1364418"/>
              <a:gd name="connsiteY99" fmla="*/ 2118008 h 6858000"/>
              <a:gd name="connsiteX100" fmla="*/ 245954 w 1364418"/>
              <a:gd name="connsiteY100" fmla="*/ 2050531 h 6858000"/>
              <a:gd name="connsiteX101" fmla="*/ 237760 w 1364418"/>
              <a:gd name="connsiteY101" fmla="*/ 1963269 h 6858000"/>
              <a:gd name="connsiteX102" fmla="*/ 218938 w 1364418"/>
              <a:gd name="connsiteY102" fmla="*/ 1906352 h 6858000"/>
              <a:gd name="connsiteX103" fmla="*/ 195495 w 1364418"/>
              <a:gd name="connsiteY103" fmla="*/ 1861531 h 6858000"/>
              <a:gd name="connsiteX104" fmla="*/ 149294 w 1364418"/>
              <a:gd name="connsiteY104" fmla="*/ 1732919 h 6858000"/>
              <a:gd name="connsiteX105" fmla="*/ 121605 w 1364418"/>
              <a:gd name="connsiteY105" fmla="*/ 1663540 h 6858000"/>
              <a:gd name="connsiteX106" fmla="*/ 120731 w 1364418"/>
              <a:gd name="connsiteY106" fmla="*/ 1615777 h 6858000"/>
              <a:gd name="connsiteX107" fmla="*/ 101526 w 1364418"/>
              <a:gd name="connsiteY107" fmla="*/ 1563678 h 6858000"/>
              <a:gd name="connsiteX108" fmla="*/ 114606 w 1364418"/>
              <a:gd name="connsiteY108" fmla="*/ 1519474 h 6858000"/>
              <a:gd name="connsiteX109" fmla="*/ 107348 w 1364418"/>
              <a:gd name="connsiteY109" fmla="*/ 1477995 h 6858000"/>
              <a:gd name="connsiteX110" fmla="*/ 93433 w 1364418"/>
              <a:gd name="connsiteY110" fmla="*/ 1373769 h 6858000"/>
              <a:gd name="connsiteX111" fmla="*/ 101740 w 1364418"/>
              <a:gd name="connsiteY111" fmla="*/ 1307086 h 6858000"/>
              <a:gd name="connsiteX112" fmla="*/ 102928 w 1364418"/>
              <a:gd name="connsiteY112" fmla="*/ 1189033 h 6858000"/>
              <a:gd name="connsiteX113" fmla="*/ 107613 w 1364418"/>
              <a:gd name="connsiteY113" fmla="*/ 1168288 h 6858000"/>
              <a:gd name="connsiteX114" fmla="*/ 99895 w 1364418"/>
              <a:gd name="connsiteY114" fmla="*/ 1142577 h 6858000"/>
              <a:gd name="connsiteX115" fmla="*/ 89201 w 1364418"/>
              <a:gd name="connsiteY115" fmla="*/ 1088484 h 6858000"/>
              <a:gd name="connsiteX116" fmla="*/ 77937 w 1364418"/>
              <a:gd name="connsiteY116" fmla="*/ 1016103 h 6858000"/>
              <a:gd name="connsiteX117" fmla="*/ 79393 w 1364418"/>
              <a:gd name="connsiteY117" fmla="*/ 954054 h 6858000"/>
              <a:gd name="connsiteX118" fmla="*/ 90309 w 1364418"/>
              <a:gd name="connsiteY118" fmla="*/ 921368 h 6858000"/>
              <a:gd name="connsiteX119" fmla="*/ 74258 w 1364418"/>
              <a:gd name="connsiteY119" fmla="*/ 896999 h 6858000"/>
              <a:gd name="connsiteX120" fmla="*/ 43666 w 1364418"/>
              <a:gd name="connsiteY120" fmla="*/ 821517 h 6858000"/>
              <a:gd name="connsiteX121" fmla="*/ 22616 w 1364418"/>
              <a:gd name="connsiteY121" fmla="*/ 751353 h 6858000"/>
              <a:gd name="connsiteX122" fmla="*/ 22174 w 1364418"/>
              <a:gd name="connsiteY122" fmla="*/ 721230 h 6858000"/>
              <a:gd name="connsiteX123" fmla="*/ 7845 w 1364418"/>
              <a:gd name="connsiteY123" fmla="*/ 681659 h 6858000"/>
              <a:gd name="connsiteX124" fmla="*/ 31306 w 1364418"/>
              <a:gd name="connsiteY124" fmla="*/ 619315 h 6858000"/>
              <a:gd name="connsiteX125" fmla="*/ 15184 w 1364418"/>
              <a:gd name="connsiteY125" fmla="*/ 585934 h 6858000"/>
              <a:gd name="connsiteX126" fmla="*/ 22258 w 1364418"/>
              <a:gd name="connsiteY126" fmla="*/ 538948 h 6858000"/>
              <a:gd name="connsiteX127" fmla="*/ 26166 w 1364418"/>
              <a:gd name="connsiteY127" fmla="*/ 525163 h 6858000"/>
              <a:gd name="connsiteX128" fmla="*/ 52290 w 1364418"/>
              <a:gd name="connsiteY128" fmla="*/ 446567 h 6858000"/>
              <a:gd name="connsiteX129" fmla="*/ 51538 w 1364418"/>
              <a:gd name="connsiteY129" fmla="*/ 393828 h 6858000"/>
              <a:gd name="connsiteX130" fmla="*/ 51368 w 1364418"/>
              <a:gd name="connsiteY130" fmla="*/ 353137 h 6858000"/>
              <a:gd name="connsiteX131" fmla="*/ 55970 w 1364418"/>
              <a:gd name="connsiteY131" fmla="*/ 321428 h 6858000"/>
              <a:gd name="connsiteX132" fmla="*/ 57061 w 1364418"/>
              <a:gd name="connsiteY132" fmla="*/ 275771 h 6858000"/>
              <a:gd name="connsiteX133" fmla="*/ 74088 w 1364418"/>
              <a:gd name="connsiteY133" fmla="*/ 212860 h 6858000"/>
              <a:gd name="connsiteX134" fmla="*/ 65798 w 1364418"/>
              <a:gd name="connsiteY134" fmla="*/ 144983 h 6858000"/>
              <a:gd name="connsiteX135" fmla="*/ 78082 w 1364418"/>
              <a:gd name="connsiteY135" fmla="*/ 55288 h 6858000"/>
              <a:gd name="connsiteX136" fmla="*/ 37636 w 1364418"/>
              <a:gd name="connsiteY136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251033 w 1364418"/>
              <a:gd name="connsiteY8" fmla="*/ 6492130 h 6858000"/>
              <a:gd name="connsiteX9" fmla="*/ 266720 w 1364418"/>
              <a:gd name="connsiteY9" fmla="*/ 6431610 h 6858000"/>
              <a:gd name="connsiteX10" fmla="*/ 310425 w 1364418"/>
              <a:gd name="connsiteY10" fmla="*/ 6379786 h 6858000"/>
              <a:gd name="connsiteX11" fmla="*/ 293648 w 1364418"/>
              <a:gd name="connsiteY11" fmla="*/ 6334727 h 6858000"/>
              <a:gd name="connsiteX12" fmla="*/ 271063 w 1364418"/>
              <a:gd name="connsiteY12" fmla="*/ 6313295 h 6858000"/>
              <a:gd name="connsiteX13" fmla="*/ 278227 w 1364418"/>
              <a:gd name="connsiteY13" fmla="*/ 6280046 h 6858000"/>
              <a:gd name="connsiteX14" fmla="*/ 281226 w 1364418"/>
              <a:gd name="connsiteY14" fmla="*/ 6272987 h 6858000"/>
              <a:gd name="connsiteX15" fmla="*/ 288000 w 1364418"/>
              <a:gd name="connsiteY15" fmla="*/ 6252834 h 6858000"/>
              <a:gd name="connsiteX16" fmla="*/ 265992 w 1364418"/>
              <a:gd name="connsiteY16" fmla="*/ 6202459 h 6858000"/>
              <a:gd name="connsiteX17" fmla="*/ 264790 w 1364418"/>
              <a:gd name="connsiteY17" fmla="*/ 6153037 h 6858000"/>
              <a:gd name="connsiteX18" fmla="*/ 280205 w 1364418"/>
              <a:gd name="connsiteY18" fmla="*/ 6078132 h 6858000"/>
              <a:gd name="connsiteX19" fmla="*/ 267592 w 1364418"/>
              <a:gd name="connsiteY19" fmla="*/ 6028119 h 6858000"/>
              <a:gd name="connsiteX20" fmla="*/ 252821 w 1364418"/>
              <a:gd name="connsiteY20" fmla="*/ 5926735 h 6858000"/>
              <a:gd name="connsiteX21" fmla="*/ 302333 w 1364418"/>
              <a:gd name="connsiteY21" fmla="*/ 5712857 h 6858000"/>
              <a:gd name="connsiteX22" fmla="*/ 332131 w 1364418"/>
              <a:gd name="connsiteY22" fmla="*/ 5660491 h 6858000"/>
              <a:gd name="connsiteX23" fmla="*/ 341254 w 1364418"/>
              <a:gd name="connsiteY23" fmla="*/ 5563435 h 6858000"/>
              <a:gd name="connsiteX24" fmla="*/ 368130 w 1364418"/>
              <a:gd name="connsiteY24" fmla="*/ 5437125 h 6858000"/>
              <a:gd name="connsiteX25" fmla="*/ 381698 w 1364418"/>
              <a:gd name="connsiteY25" fmla="*/ 5396260 h 6858000"/>
              <a:gd name="connsiteX26" fmla="*/ 397679 w 1364418"/>
              <a:gd name="connsiteY26" fmla="*/ 5330009 h 6858000"/>
              <a:gd name="connsiteX27" fmla="*/ 431172 w 1364418"/>
              <a:gd name="connsiteY27" fmla="*/ 5273739 h 6858000"/>
              <a:gd name="connsiteX28" fmla="*/ 440771 w 1364418"/>
              <a:gd name="connsiteY28" fmla="*/ 5241779 h 6858000"/>
              <a:gd name="connsiteX29" fmla="*/ 451997 w 1364418"/>
              <a:gd name="connsiteY29" fmla="*/ 5225268 h 6858000"/>
              <a:gd name="connsiteX30" fmla="*/ 453017 w 1364418"/>
              <a:gd name="connsiteY30" fmla="*/ 5217684 h 6858000"/>
              <a:gd name="connsiteX31" fmla="*/ 460358 w 1364418"/>
              <a:gd name="connsiteY31" fmla="*/ 5193377 h 6858000"/>
              <a:gd name="connsiteX32" fmla="*/ 463661 w 1364418"/>
              <a:gd name="connsiteY32" fmla="*/ 5179288 h 6858000"/>
              <a:gd name="connsiteX33" fmla="*/ 464645 w 1364418"/>
              <a:gd name="connsiteY33" fmla="*/ 5173621 h 6858000"/>
              <a:gd name="connsiteX34" fmla="*/ 460279 w 1364418"/>
              <a:gd name="connsiteY34" fmla="*/ 5159961 h 6858000"/>
              <a:gd name="connsiteX35" fmla="*/ 466956 w 1364418"/>
              <a:gd name="connsiteY35" fmla="*/ 5144295 h 6858000"/>
              <a:gd name="connsiteX36" fmla="*/ 463889 w 1364418"/>
              <a:gd name="connsiteY36" fmla="*/ 5125185 h 6858000"/>
              <a:gd name="connsiteX37" fmla="*/ 470719 w 1364418"/>
              <a:gd name="connsiteY37" fmla="*/ 5121884 h 6858000"/>
              <a:gd name="connsiteX38" fmla="*/ 477755 w 1364418"/>
              <a:gd name="connsiteY38" fmla="*/ 5067850 h 6858000"/>
              <a:gd name="connsiteX39" fmla="*/ 480486 w 1364418"/>
              <a:gd name="connsiteY39" fmla="*/ 5060861 h 6858000"/>
              <a:gd name="connsiteX40" fmla="*/ 477190 w 1364418"/>
              <a:gd name="connsiteY40" fmla="*/ 5034192 h 6858000"/>
              <a:gd name="connsiteX41" fmla="*/ 478744 w 1364418"/>
              <a:gd name="connsiteY41" fmla="*/ 4993030 h 6858000"/>
              <a:gd name="connsiteX42" fmla="*/ 485653 w 1364418"/>
              <a:gd name="connsiteY42" fmla="*/ 4946844 h 6858000"/>
              <a:gd name="connsiteX43" fmla="*/ 481509 w 1364418"/>
              <a:gd name="connsiteY43" fmla="*/ 4932692 h 6858000"/>
              <a:gd name="connsiteX44" fmla="*/ 496912 w 1364418"/>
              <a:gd name="connsiteY44" fmla="*/ 4858827 h 6858000"/>
              <a:gd name="connsiteX45" fmla="*/ 502815 w 1364418"/>
              <a:gd name="connsiteY45" fmla="*/ 4821170 h 6858000"/>
              <a:gd name="connsiteX46" fmla="*/ 507548 w 1364418"/>
              <a:gd name="connsiteY46" fmla="*/ 4780965 h 6858000"/>
              <a:gd name="connsiteX47" fmla="*/ 508841 w 1364418"/>
              <a:gd name="connsiteY47" fmla="*/ 4750867 h 6858000"/>
              <a:gd name="connsiteX48" fmla="*/ 506648 w 1364418"/>
              <a:gd name="connsiteY48" fmla="*/ 4690749 h 6858000"/>
              <a:gd name="connsiteX49" fmla="*/ 502128 w 1364418"/>
              <a:gd name="connsiteY49" fmla="*/ 4584173 h 6858000"/>
              <a:gd name="connsiteX50" fmla="*/ 497211 w 1364418"/>
              <a:gd name="connsiteY50" fmla="*/ 4444346 h 6858000"/>
              <a:gd name="connsiteX51" fmla="*/ 493776 w 1364418"/>
              <a:gd name="connsiteY51" fmla="*/ 4375228 h 6858000"/>
              <a:gd name="connsiteX52" fmla="*/ 474429 w 1364418"/>
              <a:gd name="connsiteY52" fmla="*/ 4214165 h 6858000"/>
              <a:gd name="connsiteX53" fmla="*/ 478502 w 1364418"/>
              <a:gd name="connsiteY53" fmla="*/ 4090296 h 6858000"/>
              <a:gd name="connsiteX54" fmla="*/ 463758 w 1364418"/>
              <a:gd name="connsiteY54" fmla="*/ 4033999 h 6858000"/>
              <a:gd name="connsiteX55" fmla="*/ 464907 w 1364418"/>
              <a:gd name="connsiteY55" fmla="*/ 4031933 h 6858000"/>
              <a:gd name="connsiteX56" fmla="*/ 463483 w 1364418"/>
              <a:gd name="connsiteY56" fmla="*/ 4013953 h 6858000"/>
              <a:gd name="connsiteX57" fmla="*/ 449778 w 1364418"/>
              <a:gd name="connsiteY57" fmla="*/ 3974753 h 6858000"/>
              <a:gd name="connsiteX58" fmla="*/ 451376 w 1364418"/>
              <a:gd name="connsiteY58" fmla="*/ 3969950 h 6858000"/>
              <a:gd name="connsiteX59" fmla="*/ 444798 w 1364418"/>
              <a:gd name="connsiteY59" fmla="*/ 3933779 h 6858000"/>
              <a:gd name="connsiteX60" fmla="*/ 446129 w 1364418"/>
              <a:gd name="connsiteY60" fmla="*/ 3933093 h 6858000"/>
              <a:gd name="connsiteX61" fmla="*/ 450483 w 1364418"/>
              <a:gd name="connsiteY61" fmla="*/ 3922082 h 6858000"/>
              <a:gd name="connsiteX62" fmla="*/ 455561 w 1364418"/>
              <a:gd name="connsiteY62" fmla="*/ 3901461 h 6858000"/>
              <a:gd name="connsiteX63" fmla="*/ 478155 w 1364418"/>
              <a:gd name="connsiteY63" fmla="*/ 3813873 h 6858000"/>
              <a:gd name="connsiteX64" fmla="*/ 477580 w 1364418"/>
              <a:gd name="connsiteY64" fmla="*/ 3806161 h 6858000"/>
              <a:gd name="connsiteX65" fmla="*/ 477887 w 1364418"/>
              <a:gd name="connsiteY65" fmla="*/ 3805957 h 6858000"/>
              <a:gd name="connsiteX66" fmla="*/ 477914 w 1364418"/>
              <a:gd name="connsiteY66" fmla="*/ 3797724 h 6858000"/>
              <a:gd name="connsiteX67" fmla="*/ 476529 w 1364418"/>
              <a:gd name="connsiteY67" fmla="*/ 3792098 h 6858000"/>
              <a:gd name="connsiteX68" fmla="*/ 475413 w 1364418"/>
              <a:gd name="connsiteY68" fmla="*/ 3777135 h 6858000"/>
              <a:gd name="connsiteX69" fmla="*/ 477146 w 1364418"/>
              <a:gd name="connsiteY69" fmla="*/ 3771656 h 6858000"/>
              <a:gd name="connsiteX70" fmla="*/ 480889 w 1364418"/>
              <a:gd name="connsiteY70" fmla="*/ 3769007 h 6858000"/>
              <a:gd name="connsiteX71" fmla="*/ 480355 w 1364418"/>
              <a:gd name="connsiteY71" fmla="*/ 3767709 h 6858000"/>
              <a:gd name="connsiteX72" fmla="*/ 489051 w 1364418"/>
              <a:gd name="connsiteY72" fmla="*/ 3738082 h 6858000"/>
              <a:gd name="connsiteX73" fmla="*/ 496397 w 1364418"/>
              <a:gd name="connsiteY73" fmla="*/ 3673397 h 6858000"/>
              <a:gd name="connsiteX74" fmla="*/ 495693 w 1364418"/>
              <a:gd name="connsiteY74" fmla="*/ 3637109 h 6858000"/>
              <a:gd name="connsiteX75" fmla="*/ 499136 w 1364418"/>
              <a:gd name="connsiteY75" fmla="*/ 3536883 h 6858000"/>
              <a:gd name="connsiteX76" fmla="*/ 506674 w 1364418"/>
              <a:gd name="connsiteY76" fmla="*/ 3435652 h 6858000"/>
              <a:gd name="connsiteX77" fmla="*/ 508345 w 1364418"/>
              <a:gd name="connsiteY77" fmla="*/ 3307769 h 6858000"/>
              <a:gd name="connsiteX78" fmla="*/ 525908 w 1364418"/>
              <a:gd name="connsiteY78" fmla="*/ 3250522 h 6858000"/>
              <a:gd name="connsiteX79" fmla="*/ 526333 w 1364418"/>
              <a:gd name="connsiteY79" fmla="*/ 3229163 h 6858000"/>
              <a:gd name="connsiteX80" fmla="*/ 528156 w 1364418"/>
              <a:gd name="connsiteY80" fmla="*/ 3217217 h 6858000"/>
              <a:gd name="connsiteX81" fmla="*/ 514991 w 1364418"/>
              <a:gd name="connsiteY81" fmla="*/ 3183755 h 6858000"/>
              <a:gd name="connsiteX82" fmla="*/ 515492 w 1364418"/>
              <a:gd name="connsiteY82" fmla="*/ 3178642 h 6858000"/>
              <a:gd name="connsiteX83" fmla="*/ 503092 w 1364418"/>
              <a:gd name="connsiteY83" fmla="*/ 3158586 h 6858000"/>
              <a:gd name="connsiteX84" fmla="*/ 488277 w 1364418"/>
              <a:gd name="connsiteY84" fmla="*/ 3129034 h 6858000"/>
              <a:gd name="connsiteX85" fmla="*/ 488942 w 1364418"/>
              <a:gd name="connsiteY85" fmla="*/ 3126682 h 6858000"/>
              <a:gd name="connsiteX86" fmla="*/ 479810 w 1364418"/>
              <a:gd name="connsiteY86" fmla="*/ 3114519 h 6858000"/>
              <a:gd name="connsiteX87" fmla="*/ 466419 w 1364418"/>
              <a:gd name="connsiteY87" fmla="*/ 3106272 h 6858000"/>
              <a:gd name="connsiteX88" fmla="*/ 439149 w 1364418"/>
              <a:gd name="connsiteY88" fmla="*/ 2958185 h 6858000"/>
              <a:gd name="connsiteX89" fmla="*/ 381763 w 1364418"/>
              <a:gd name="connsiteY89" fmla="*/ 2762989 h 6858000"/>
              <a:gd name="connsiteX90" fmla="*/ 330681 w 1364418"/>
              <a:gd name="connsiteY90" fmla="*/ 2554718 h 6858000"/>
              <a:gd name="connsiteX91" fmla="*/ 310775 w 1364418"/>
              <a:gd name="connsiteY91" fmla="*/ 2485734 h 6858000"/>
              <a:gd name="connsiteX92" fmla="*/ 301498 w 1364418"/>
              <a:gd name="connsiteY92" fmla="*/ 2447068 h 6858000"/>
              <a:gd name="connsiteX93" fmla="*/ 288459 w 1364418"/>
              <a:gd name="connsiteY93" fmla="*/ 2425819 h 6858000"/>
              <a:gd name="connsiteX94" fmla="*/ 294458 w 1364418"/>
              <a:gd name="connsiteY94" fmla="*/ 2402874 h 6858000"/>
              <a:gd name="connsiteX95" fmla="*/ 297070 w 1364418"/>
              <a:gd name="connsiteY95" fmla="*/ 2381443 h 6858000"/>
              <a:gd name="connsiteX96" fmla="*/ 273399 w 1364418"/>
              <a:gd name="connsiteY96" fmla="*/ 2261920 h 6858000"/>
              <a:gd name="connsiteX97" fmla="*/ 263286 w 1364418"/>
              <a:gd name="connsiteY97" fmla="*/ 2195378 h 6858000"/>
              <a:gd name="connsiteX98" fmla="*/ 247503 w 1364418"/>
              <a:gd name="connsiteY98" fmla="*/ 2155135 h 6858000"/>
              <a:gd name="connsiteX99" fmla="*/ 244961 w 1364418"/>
              <a:gd name="connsiteY99" fmla="*/ 2118008 h 6858000"/>
              <a:gd name="connsiteX100" fmla="*/ 245954 w 1364418"/>
              <a:gd name="connsiteY100" fmla="*/ 2050531 h 6858000"/>
              <a:gd name="connsiteX101" fmla="*/ 237760 w 1364418"/>
              <a:gd name="connsiteY101" fmla="*/ 1963269 h 6858000"/>
              <a:gd name="connsiteX102" fmla="*/ 218938 w 1364418"/>
              <a:gd name="connsiteY102" fmla="*/ 1906352 h 6858000"/>
              <a:gd name="connsiteX103" fmla="*/ 195495 w 1364418"/>
              <a:gd name="connsiteY103" fmla="*/ 1861531 h 6858000"/>
              <a:gd name="connsiteX104" fmla="*/ 149294 w 1364418"/>
              <a:gd name="connsiteY104" fmla="*/ 1732919 h 6858000"/>
              <a:gd name="connsiteX105" fmla="*/ 121605 w 1364418"/>
              <a:gd name="connsiteY105" fmla="*/ 1663540 h 6858000"/>
              <a:gd name="connsiteX106" fmla="*/ 120731 w 1364418"/>
              <a:gd name="connsiteY106" fmla="*/ 1615777 h 6858000"/>
              <a:gd name="connsiteX107" fmla="*/ 101526 w 1364418"/>
              <a:gd name="connsiteY107" fmla="*/ 1563678 h 6858000"/>
              <a:gd name="connsiteX108" fmla="*/ 114606 w 1364418"/>
              <a:gd name="connsiteY108" fmla="*/ 1519474 h 6858000"/>
              <a:gd name="connsiteX109" fmla="*/ 107348 w 1364418"/>
              <a:gd name="connsiteY109" fmla="*/ 1477995 h 6858000"/>
              <a:gd name="connsiteX110" fmla="*/ 93433 w 1364418"/>
              <a:gd name="connsiteY110" fmla="*/ 1373769 h 6858000"/>
              <a:gd name="connsiteX111" fmla="*/ 101740 w 1364418"/>
              <a:gd name="connsiteY111" fmla="*/ 1307086 h 6858000"/>
              <a:gd name="connsiteX112" fmla="*/ 102928 w 1364418"/>
              <a:gd name="connsiteY112" fmla="*/ 1189033 h 6858000"/>
              <a:gd name="connsiteX113" fmla="*/ 107613 w 1364418"/>
              <a:gd name="connsiteY113" fmla="*/ 1168288 h 6858000"/>
              <a:gd name="connsiteX114" fmla="*/ 99895 w 1364418"/>
              <a:gd name="connsiteY114" fmla="*/ 1142577 h 6858000"/>
              <a:gd name="connsiteX115" fmla="*/ 89201 w 1364418"/>
              <a:gd name="connsiteY115" fmla="*/ 1088484 h 6858000"/>
              <a:gd name="connsiteX116" fmla="*/ 77937 w 1364418"/>
              <a:gd name="connsiteY116" fmla="*/ 1016103 h 6858000"/>
              <a:gd name="connsiteX117" fmla="*/ 79393 w 1364418"/>
              <a:gd name="connsiteY117" fmla="*/ 954054 h 6858000"/>
              <a:gd name="connsiteX118" fmla="*/ 90309 w 1364418"/>
              <a:gd name="connsiteY118" fmla="*/ 921368 h 6858000"/>
              <a:gd name="connsiteX119" fmla="*/ 74258 w 1364418"/>
              <a:gd name="connsiteY119" fmla="*/ 896999 h 6858000"/>
              <a:gd name="connsiteX120" fmla="*/ 43666 w 1364418"/>
              <a:gd name="connsiteY120" fmla="*/ 821517 h 6858000"/>
              <a:gd name="connsiteX121" fmla="*/ 22616 w 1364418"/>
              <a:gd name="connsiteY121" fmla="*/ 751353 h 6858000"/>
              <a:gd name="connsiteX122" fmla="*/ 22174 w 1364418"/>
              <a:gd name="connsiteY122" fmla="*/ 721230 h 6858000"/>
              <a:gd name="connsiteX123" fmla="*/ 7845 w 1364418"/>
              <a:gd name="connsiteY123" fmla="*/ 681659 h 6858000"/>
              <a:gd name="connsiteX124" fmla="*/ 31306 w 1364418"/>
              <a:gd name="connsiteY124" fmla="*/ 619315 h 6858000"/>
              <a:gd name="connsiteX125" fmla="*/ 15184 w 1364418"/>
              <a:gd name="connsiteY125" fmla="*/ 585934 h 6858000"/>
              <a:gd name="connsiteX126" fmla="*/ 22258 w 1364418"/>
              <a:gd name="connsiteY126" fmla="*/ 538948 h 6858000"/>
              <a:gd name="connsiteX127" fmla="*/ 26166 w 1364418"/>
              <a:gd name="connsiteY127" fmla="*/ 525163 h 6858000"/>
              <a:gd name="connsiteX128" fmla="*/ 52290 w 1364418"/>
              <a:gd name="connsiteY128" fmla="*/ 446567 h 6858000"/>
              <a:gd name="connsiteX129" fmla="*/ 51538 w 1364418"/>
              <a:gd name="connsiteY129" fmla="*/ 393828 h 6858000"/>
              <a:gd name="connsiteX130" fmla="*/ 51368 w 1364418"/>
              <a:gd name="connsiteY130" fmla="*/ 353137 h 6858000"/>
              <a:gd name="connsiteX131" fmla="*/ 55970 w 1364418"/>
              <a:gd name="connsiteY131" fmla="*/ 321428 h 6858000"/>
              <a:gd name="connsiteX132" fmla="*/ 57061 w 1364418"/>
              <a:gd name="connsiteY132" fmla="*/ 275771 h 6858000"/>
              <a:gd name="connsiteX133" fmla="*/ 74088 w 1364418"/>
              <a:gd name="connsiteY133" fmla="*/ 212860 h 6858000"/>
              <a:gd name="connsiteX134" fmla="*/ 65798 w 1364418"/>
              <a:gd name="connsiteY134" fmla="*/ 144983 h 6858000"/>
              <a:gd name="connsiteX135" fmla="*/ 78082 w 1364418"/>
              <a:gd name="connsiteY135" fmla="*/ 55288 h 6858000"/>
              <a:gd name="connsiteX136" fmla="*/ 37636 w 1364418"/>
              <a:gd name="connsiteY136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266720 w 1364418"/>
              <a:gd name="connsiteY8" fmla="*/ 6431610 h 6858000"/>
              <a:gd name="connsiteX9" fmla="*/ 310425 w 1364418"/>
              <a:gd name="connsiteY9" fmla="*/ 6379786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10425 w 1364418"/>
              <a:gd name="connsiteY9" fmla="*/ 6379786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173944 w 1364418"/>
              <a:gd name="connsiteY6" fmla="*/ 6691589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5 w 1364418"/>
              <a:gd name="connsiteY4" fmla="*/ 6776847 h 6858000"/>
              <a:gd name="connsiteX5" fmla="*/ 149205 w 1364418"/>
              <a:gd name="connsiteY5" fmla="*/ 6737706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149205 w 1364418"/>
              <a:gd name="connsiteY5" fmla="*/ 6737706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1226 w 1364418"/>
              <a:gd name="connsiteY13" fmla="*/ 6272987 h 6858000"/>
              <a:gd name="connsiteX14" fmla="*/ 288000 w 1364418"/>
              <a:gd name="connsiteY14" fmla="*/ 6252834 h 6858000"/>
              <a:gd name="connsiteX15" fmla="*/ 265992 w 1364418"/>
              <a:gd name="connsiteY15" fmla="*/ 6202459 h 6858000"/>
              <a:gd name="connsiteX16" fmla="*/ 264790 w 1364418"/>
              <a:gd name="connsiteY16" fmla="*/ 6153037 h 6858000"/>
              <a:gd name="connsiteX17" fmla="*/ 280205 w 1364418"/>
              <a:gd name="connsiteY17" fmla="*/ 6078132 h 6858000"/>
              <a:gd name="connsiteX18" fmla="*/ 267592 w 1364418"/>
              <a:gd name="connsiteY18" fmla="*/ 6028119 h 6858000"/>
              <a:gd name="connsiteX19" fmla="*/ 252821 w 1364418"/>
              <a:gd name="connsiteY19" fmla="*/ 5926735 h 6858000"/>
              <a:gd name="connsiteX20" fmla="*/ 302333 w 1364418"/>
              <a:gd name="connsiteY20" fmla="*/ 5712857 h 6858000"/>
              <a:gd name="connsiteX21" fmla="*/ 332131 w 1364418"/>
              <a:gd name="connsiteY21" fmla="*/ 5660491 h 6858000"/>
              <a:gd name="connsiteX22" fmla="*/ 341254 w 1364418"/>
              <a:gd name="connsiteY22" fmla="*/ 5563435 h 6858000"/>
              <a:gd name="connsiteX23" fmla="*/ 368130 w 1364418"/>
              <a:gd name="connsiteY23" fmla="*/ 5437125 h 6858000"/>
              <a:gd name="connsiteX24" fmla="*/ 381698 w 1364418"/>
              <a:gd name="connsiteY24" fmla="*/ 5396260 h 6858000"/>
              <a:gd name="connsiteX25" fmla="*/ 397679 w 1364418"/>
              <a:gd name="connsiteY25" fmla="*/ 5330009 h 6858000"/>
              <a:gd name="connsiteX26" fmla="*/ 431172 w 1364418"/>
              <a:gd name="connsiteY26" fmla="*/ 5273739 h 6858000"/>
              <a:gd name="connsiteX27" fmla="*/ 440771 w 1364418"/>
              <a:gd name="connsiteY27" fmla="*/ 5241779 h 6858000"/>
              <a:gd name="connsiteX28" fmla="*/ 451997 w 1364418"/>
              <a:gd name="connsiteY28" fmla="*/ 5225268 h 6858000"/>
              <a:gd name="connsiteX29" fmla="*/ 453017 w 1364418"/>
              <a:gd name="connsiteY29" fmla="*/ 5217684 h 6858000"/>
              <a:gd name="connsiteX30" fmla="*/ 460358 w 1364418"/>
              <a:gd name="connsiteY30" fmla="*/ 5193377 h 6858000"/>
              <a:gd name="connsiteX31" fmla="*/ 463661 w 1364418"/>
              <a:gd name="connsiteY31" fmla="*/ 5179288 h 6858000"/>
              <a:gd name="connsiteX32" fmla="*/ 464645 w 1364418"/>
              <a:gd name="connsiteY32" fmla="*/ 5173621 h 6858000"/>
              <a:gd name="connsiteX33" fmla="*/ 460279 w 1364418"/>
              <a:gd name="connsiteY33" fmla="*/ 5159961 h 6858000"/>
              <a:gd name="connsiteX34" fmla="*/ 466956 w 1364418"/>
              <a:gd name="connsiteY34" fmla="*/ 5144295 h 6858000"/>
              <a:gd name="connsiteX35" fmla="*/ 463889 w 1364418"/>
              <a:gd name="connsiteY35" fmla="*/ 5125185 h 6858000"/>
              <a:gd name="connsiteX36" fmla="*/ 470719 w 1364418"/>
              <a:gd name="connsiteY36" fmla="*/ 5121884 h 6858000"/>
              <a:gd name="connsiteX37" fmla="*/ 477755 w 1364418"/>
              <a:gd name="connsiteY37" fmla="*/ 5067850 h 6858000"/>
              <a:gd name="connsiteX38" fmla="*/ 480486 w 1364418"/>
              <a:gd name="connsiteY38" fmla="*/ 5060861 h 6858000"/>
              <a:gd name="connsiteX39" fmla="*/ 477190 w 1364418"/>
              <a:gd name="connsiteY39" fmla="*/ 5034192 h 6858000"/>
              <a:gd name="connsiteX40" fmla="*/ 478744 w 1364418"/>
              <a:gd name="connsiteY40" fmla="*/ 4993030 h 6858000"/>
              <a:gd name="connsiteX41" fmla="*/ 485653 w 1364418"/>
              <a:gd name="connsiteY41" fmla="*/ 4946844 h 6858000"/>
              <a:gd name="connsiteX42" fmla="*/ 481509 w 1364418"/>
              <a:gd name="connsiteY42" fmla="*/ 4932692 h 6858000"/>
              <a:gd name="connsiteX43" fmla="*/ 496912 w 1364418"/>
              <a:gd name="connsiteY43" fmla="*/ 4858827 h 6858000"/>
              <a:gd name="connsiteX44" fmla="*/ 502815 w 1364418"/>
              <a:gd name="connsiteY44" fmla="*/ 4821170 h 6858000"/>
              <a:gd name="connsiteX45" fmla="*/ 507548 w 1364418"/>
              <a:gd name="connsiteY45" fmla="*/ 4780965 h 6858000"/>
              <a:gd name="connsiteX46" fmla="*/ 508841 w 1364418"/>
              <a:gd name="connsiteY46" fmla="*/ 4750867 h 6858000"/>
              <a:gd name="connsiteX47" fmla="*/ 506648 w 1364418"/>
              <a:gd name="connsiteY47" fmla="*/ 4690749 h 6858000"/>
              <a:gd name="connsiteX48" fmla="*/ 502128 w 1364418"/>
              <a:gd name="connsiteY48" fmla="*/ 4584173 h 6858000"/>
              <a:gd name="connsiteX49" fmla="*/ 497211 w 1364418"/>
              <a:gd name="connsiteY49" fmla="*/ 4444346 h 6858000"/>
              <a:gd name="connsiteX50" fmla="*/ 493776 w 1364418"/>
              <a:gd name="connsiteY50" fmla="*/ 4375228 h 6858000"/>
              <a:gd name="connsiteX51" fmla="*/ 474429 w 1364418"/>
              <a:gd name="connsiteY51" fmla="*/ 4214165 h 6858000"/>
              <a:gd name="connsiteX52" fmla="*/ 478502 w 1364418"/>
              <a:gd name="connsiteY52" fmla="*/ 4090296 h 6858000"/>
              <a:gd name="connsiteX53" fmla="*/ 463758 w 1364418"/>
              <a:gd name="connsiteY53" fmla="*/ 4033999 h 6858000"/>
              <a:gd name="connsiteX54" fmla="*/ 464907 w 1364418"/>
              <a:gd name="connsiteY54" fmla="*/ 4031933 h 6858000"/>
              <a:gd name="connsiteX55" fmla="*/ 463483 w 1364418"/>
              <a:gd name="connsiteY55" fmla="*/ 4013953 h 6858000"/>
              <a:gd name="connsiteX56" fmla="*/ 449778 w 1364418"/>
              <a:gd name="connsiteY56" fmla="*/ 3974753 h 6858000"/>
              <a:gd name="connsiteX57" fmla="*/ 451376 w 1364418"/>
              <a:gd name="connsiteY57" fmla="*/ 3969950 h 6858000"/>
              <a:gd name="connsiteX58" fmla="*/ 444798 w 1364418"/>
              <a:gd name="connsiteY58" fmla="*/ 3933779 h 6858000"/>
              <a:gd name="connsiteX59" fmla="*/ 446129 w 1364418"/>
              <a:gd name="connsiteY59" fmla="*/ 3933093 h 6858000"/>
              <a:gd name="connsiteX60" fmla="*/ 450483 w 1364418"/>
              <a:gd name="connsiteY60" fmla="*/ 3922082 h 6858000"/>
              <a:gd name="connsiteX61" fmla="*/ 455561 w 1364418"/>
              <a:gd name="connsiteY61" fmla="*/ 3901461 h 6858000"/>
              <a:gd name="connsiteX62" fmla="*/ 478155 w 1364418"/>
              <a:gd name="connsiteY62" fmla="*/ 3813873 h 6858000"/>
              <a:gd name="connsiteX63" fmla="*/ 477580 w 1364418"/>
              <a:gd name="connsiteY63" fmla="*/ 3806161 h 6858000"/>
              <a:gd name="connsiteX64" fmla="*/ 477887 w 1364418"/>
              <a:gd name="connsiteY64" fmla="*/ 3805957 h 6858000"/>
              <a:gd name="connsiteX65" fmla="*/ 477914 w 1364418"/>
              <a:gd name="connsiteY65" fmla="*/ 3797724 h 6858000"/>
              <a:gd name="connsiteX66" fmla="*/ 476529 w 1364418"/>
              <a:gd name="connsiteY66" fmla="*/ 3792098 h 6858000"/>
              <a:gd name="connsiteX67" fmla="*/ 475413 w 1364418"/>
              <a:gd name="connsiteY67" fmla="*/ 3777135 h 6858000"/>
              <a:gd name="connsiteX68" fmla="*/ 477146 w 1364418"/>
              <a:gd name="connsiteY68" fmla="*/ 3771656 h 6858000"/>
              <a:gd name="connsiteX69" fmla="*/ 480889 w 1364418"/>
              <a:gd name="connsiteY69" fmla="*/ 3769007 h 6858000"/>
              <a:gd name="connsiteX70" fmla="*/ 480355 w 1364418"/>
              <a:gd name="connsiteY70" fmla="*/ 3767709 h 6858000"/>
              <a:gd name="connsiteX71" fmla="*/ 489051 w 1364418"/>
              <a:gd name="connsiteY71" fmla="*/ 3738082 h 6858000"/>
              <a:gd name="connsiteX72" fmla="*/ 496397 w 1364418"/>
              <a:gd name="connsiteY72" fmla="*/ 3673397 h 6858000"/>
              <a:gd name="connsiteX73" fmla="*/ 495693 w 1364418"/>
              <a:gd name="connsiteY73" fmla="*/ 3637109 h 6858000"/>
              <a:gd name="connsiteX74" fmla="*/ 499136 w 1364418"/>
              <a:gd name="connsiteY74" fmla="*/ 3536883 h 6858000"/>
              <a:gd name="connsiteX75" fmla="*/ 506674 w 1364418"/>
              <a:gd name="connsiteY75" fmla="*/ 3435652 h 6858000"/>
              <a:gd name="connsiteX76" fmla="*/ 508345 w 1364418"/>
              <a:gd name="connsiteY76" fmla="*/ 3307769 h 6858000"/>
              <a:gd name="connsiteX77" fmla="*/ 525908 w 1364418"/>
              <a:gd name="connsiteY77" fmla="*/ 3250522 h 6858000"/>
              <a:gd name="connsiteX78" fmla="*/ 526333 w 1364418"/>
              <a:gd name="connsiteY78" fmla="*/ 3229163 h 6858000"/>
              <a:gd name="connsiteX79" fmla="*/ 528156 w 1364418"/>
              <a:gd name="connsiteY79" fmla="*/ 3217217 h 6858000"/>
              <a:gd name="connsiteX80" fmla="*/ 514991 w 1364418"/>
              <a:gd name="connsiteY80" fmla="*/ 3183755 h 6858000"/>
              <a:gd name="connsiteX81" fmla="*/ 515492 w 1364418"/>
              <a:gd name="connsiteY81" fmla="*/ 3178642 h 6858000"/>
              <a:gd name="connsiteX82" fmla="*/ 503092 w 1364418"/>
              <a:gd name="connsiteY82" fmla="*/ 3158586 h 6858000"/>
              <a:gd name="connsiteX83" fmla="*/ 488277 w 1364418"/>
              <a:gd name="connsiteY83" fmla="*/ 3129034 h 6858000"/>
              <a:gd name="connsiteX84" fmla="*/ 488942 w 1364418"/>
              <a:gd name="connsiteY84" fmla="*/ 3126682 h 6858000"/>
              <a:gd name="connsiteX85" fmla="*/ 479810 w 1364418"/>
              <a:gd name="connsiteY85" fmla="*/ 3114519 h 6858000"/>
              <a:gd name="connsiteX86" fmla="*/ 466419 w 1364418"/>
              <a:gd name="connsiteY86" fmla="*/ 3106272 h 6858000"/>
              <a:gd name="connsiteX87" fmla="*/ 439149 w 1364418"/>
              <a:gd name="connsiteY87" fmla="*/ 2958185 h 6858000"/>
              <a:gd name="connsiteX88" fmla="*/ 381763 w 1364418"/>
              <a:gd name="connsiteY88" fmla="*/ 2762989 h 6858000"/>
              <a:gd name="connsiteX89" fmla="*/ 330681 w 1364418"/>
              <a:gd name="connsiteY89" fmla="*/ 2554718 h 6858000"/>
              <a:gd name="connsiteX90" fmla="*/ 310775 w 1364418"/>
              <a:gd name="connsiteY90" fmla="*/ 2485734 h 6858000"/>
              <a:gd name="connsiteX91" fmla="*/ 301498 w 1364418"/>
              <a:gd name="connsiteY91" fmla="*/ 2447068 h 6858000"/>
              <a:gd name="connsiteX92" fmla="*/ 288459 w 1364418"/>
              <a:gd name="connsiteY92" fmla="*/ 2425819 h 6858000"/>
              <a:gd name="connsiteX93" fmla="*/ 294458 w 1364418"/>
              <a:gd name="connsiteY93" fmla="*/ 2402874 h 6858000"/>
              <a:gd name="connsiteX94" fmla="*/ 297070 w 1364418"/>
              <a:gd name="connsiteY94" fmla="*/ 2381443 h 6858000"/>
              <a:gd name="connsiteX95" fmla="*/ 273399 w 1364418"/>
              <a:gd name="connsiteY95" fmla="*/ 2261920 h 6858000"/>
              <a:gd name="connsiteX96" fmla="*/ 263286 w 1364418"/>
              <a:gd name="connsiteY96" fmla="*/ 2195378 h 6858000"/>
              <a:gd name="connsiteX97" fmla="*/ 247503 w 1364418"/>
              <a:gd name="connsiteY97" fmla="*/ 2155135 h 6858000"/>
              <a:gd name="connsiteX98" fmla="*/ 244961 w 1364418"/>
              <a:gd name="connsiteY98" fmla="*/ 2118008 h 6858000"/>
              <a:gd name="connsiteX99" fmla="*/ 245954 w 1364418"/>
              <a:gd name="connsiteY99" fmla="*/ 2050531 h 6858000"/>
              <a:gd name="connsiteX100" fmla="*/ 237760 w 1364418"/>
              <a:gd name="connsiteY100" fmla="*/ 1963269 h 6858000"/>
              <a:gd name="connsiteX101" fmla="*/ 218938 w 1364418"/>
              <a:gd name="connsiteY101" fmla="*/ 1906352 h 6858000"/>
              <a:gd name="connsiteX102" fmla="*/ 195495 w 1364418"/>
              <a:gd name="connsiteY102" fmla="*/ 1861531 h 6858000"/>
              <a:gd name="connsiteX103" fmla="*/ 149294 w 1364418"/>
              <a:gd name="connsiteY103" fmla="*/ 1732919 h 6858000"/>
              <a:gd name="connsiteX104" fmla="*/ 121605 w 1364418"/>
              <a:gd name="connsiteY104" fmla="*/ 1663540 h 6858000"/>
              <a:gd name="connsiteX105" fmla="*/ 120731 w 1364418"/>
              <a:gd name="connsiteY105" fmla="*/ 1615777 h 6858000"/>
              <a:gd name="connsiteX106" fmla="*/ 101526 w 1364418"/>
              <a:gd name="connsiteY106" fmla="*/ 1563678 h 6858000"/>
              <a:gd name="connsiteX107" fmla="*/ 114606 w 1364418"/>
              <a:gd name="connsiteY107" fmla="*/ 1519474 h 6858000"/>
              <a:gd name="connsiteX108" fmla="*/ 107348 w 1364418"/>
              <a:gd name="connsiteY108" fmla="*/ 1477995 h 6858000"/>
              <a:gd name="connsiteX109" fmla="*/ 93433 w 1364418"/>
              <a:gd name="connsiteY109" fmla="*/ 1373769 h 6858000"/>
              <a:gd name="connsiteX110" fmla="*/ 101740 w 1364418"/>
              <a:gd name="connsiteY110" fmla="*/ 1307086 h 6858000"/>
              <a:gd name="connsiteX111" fmla="*/ 102928 w 1364418"/>
              <a:gd name="connsiteY111" fmla="*/ 1189033 h 6858000"/>
              <a:gd name="connsiteX112" fmla="*/ 107613 w 1364418"/>
              <a:gd name="connsiteY112" fmla="*/ 1168288 h 6858000"/>
              <a:gd name="connsiteX113" fmla="*/ 99895 w 1364418"/>
              <a:gd name="connsiteY113" fmla="*/ 1142577 h 6858000"/>
              <a:gd name="connsiteX114" fmla="*/ 89201 w 1364418"/>
              <a:gd name="connsiteY114" fmla="*/ 1088484 h 6858000"/>
              <a:gd name="connsiteX115" fmla="*/ 77937 w 1364418"/>
              <a:gd name="connsiteY115" fmla="*/ 1016103 h 6858000"/>
              <a:gd name="connsiteX116" fmla="*/ 79393 w 1364418"/>
              <a:gd name="connsiteY116" fmla="*/ 954054 h 6858000"/>
              <a:gd name="connsiteX117" fmla="*/ 90309 w 1364418"/>
              <a:gd name="connsiteY117" fmla="*/ 921368 h 6858000"/>
              <a:gd name="connsiteX118" fmla="*/ 74258 w 1364418"/>
              <a:gd name="connsiteY118" fmla="*/ 896999 h 6858000"/>
              <a:gd name="connsiteX119" fmla="*/ 43666 w 1364418"/>
              <a:gd name="connsiteY119" fmla="*/ 821517 h 6858000"/>
              <a:gd name="connsiteX120" fmla="*/ 22616 w 1364418"/>
              <a:gd name="connsiteY120" fmla="*/ 751353 h 6858000"/>
              <a:gd name="connsiteX121" fmla="*/ 22174 w 1364418"/>
              <a:gd name="connsiteY121" fmla="*/ 721230 h 6858000"/>
              <a:gd name="connsiteX122" fmla="*/ 7845 w 1364418"/>
              <a:gd name="connsiteY122" fmla="*/ 681659 h 6858000"/>
              <a:gd name="connsiteX123" fmla="*/ 31306 w 1364418"/>
              <a:gd name="connsiteY123" fmla="*/ 619315 h 6858000"/>
              <a:gd name="connsiteX124" fmla="*/ 15184 w 1364418"/>
              <a:gd name="connsiteY124" fmla="*/ 585934 h 6858000"/>
              <a:gd name="connsiteX125" fmla="*/ 22258 w 1364418"/>
              <a:gd name="connsiteY125" fmla="*/ 538948 h 6858000"/>
              <a:gd name="connsiteX126" fmla="*/ 26166 w 1364418"/>
              <a:gd name="connsiteY126" fmla="*/ 525163 h 6858000"/>
              <a:gd name="connsiteX127" fmla="*/ 52290 w 1364418"/>
              <a:gd name="connsiteY127" fmla="*/ 446567 h 6858000"/>
              <a:gd name="connsiteX128" fmla="*/ 51538 w 1364418"/>
              <a:gd name="connsiteY128" fmla="*/ 393828 h 6858000"/>
              <a:gd name="connsiteX129" fmla="*/ 51368 w 1364418"/>
              <a:gd name="connsiteY129" fmla="*/ 353137 h 6858000"/>
              <a:gd name="connsiteX130" fmla="*/ 55970 w 1364418"/>
              <a:gd name="connsiteY130" fmla="*/ 321428 h 6858000"/>
              <a:gd name="connsiteX131" fmla="*/ 57061 w 1364418"/>
              <a:gd name="connsiteY131" fmla="*/ 275771 h 6858000"/>
              <a:gd name="connsiteX132" fmla="*/ 74088 w 1364418"/>
              <a:gd name="connsiteY132" fmla="*/ 212860 h 6858000"/>
              <a:gd name="connsiteX133" fmla="*/ 65798 w 1364418"/>
              <a:gd name="connsiteY133" fmla="*/ 144983 h 6858000"/>
              <a:gd name="connsiteX134" fmla="*/ 78082 w 1364418"/>
              <a:gd name="connsiteY134" fmla="*/ 55288 h 6858000"/>
              <a:gd name="connsiteX135" fmla="*/ 37636 w 1364418"/>
              <a:gd name="connsiteY135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1063 w 1364418"/>
              <a:gd name="connsiteY11" fmla="*/ 6313295 h 6858000"/>
              <a:gd name="connsiteX12" fmla="*/ 278227 w 1364418"/>
              <a:gd name="connsiteY12" fmla="*/ 6280046 h 6858000"/>
              <a:gd name="connsiteX13" fmla="*/ 288000 w 1364418"/>
              <a:gd name="connsiteY13" fmla="*/ 6252834 h 6858000"/>
              <a:gd name="connsiteX14" fmla="*/ 265992 w 1364418"/>
              <a:gd name="connsiteY14" fmla="*/ 6202459 h 6858000"/>
              <a:gd name="connsiteX15" fmla="*/ 264790 w 1364418"/>
              <a:gd name="connsiteY15" fmla="*/ 6153037 h 6858000"/>
              <a:gd name="connsiteX16" fmla="*/ 280205 w 1364418"/>
              <a:gd name="connsiteY16" fmla="*/ 6078132 h 6858000"/>
              <a:gd name="connsiteX17" fmla="*/ 267592 w 1364418"/>
              <a:gd name="connsiteY17" fmla="*/ 6028119 h 6858000"/>
              <a:gd name="connsiteX18" fmla="*/ 252821 w 1364418"/>
              <a:gd name="connsiteY18" fmla="*/ 5926735 h 6858000"/>
              <a:gd name="connsiteX19" fmla="*/ 302333 w 1364418"/>
              <a:gd name="connsiteY19" fmla="*/ 5712857 h 6858000"/>
              <a:gd name="connsiteX20" fmla="*/ 332131 w 1364418"/>
              <a:gd name="connsiteY20" fmla="*/ 5660491 h 6858000"/>
              <a:gd name="connsiteX21" fmla="*/ 341254 w 1364418"/>
              <a:gd name="connsiteY21" fmla="*/ 5563435 h 6858000"/>
              <a:gd name="connsiteX22" fmla="*/ 368130 w 1364418"/>
              <a:gd name="connsiteY22" fmla="*/ 5437125 h 6858000"/>
              <a:gd name="connsiteX23" fmla="*/ 381698 w 1364418"/>
              <a:gd name="connsiteY23" fmla="*/ 5396260 h 6858000"/>
              <a:gd name="connsiteX24" fmla="*/ 397679 w 1364418"/>
              <a:gd name="connsiteY24" fmla="*/ 5330009 h 6858000"/>
              <a:gd name="connsiteX25" fmla="*/ 431172 w 1364418"/>
              <a:gd name="connsiteY25" fmla="*/ 5273739 h 6858000"/>
              <a:gd name="connsiteX26" fmla="*/ 440771 w 1364418"/>
              <a:gd name="connsiteY26" fmla="*/ 5241779 h 6858000"/>
              <a:gd name="connsiteX27" fmla="*/ 451997 w 1364418"/>
              <a:gd name="connsiteY27" fmla="*/ 5225268 h 6858000"/>
              <a:gd name="connsiteX28" fmla="*/ 453017 w 1364418"/>
              <a:gd name="connsiteY28" fmla="*/ 5217684 h 6858000"/>
              <a:gd name="connsiteX29" fmla="*/ 460358 w 1364418"/>
              <a:gd name="connsiteY29" fmla="*/ 5193377 h 6858000"/>
              <a:gd name="connsiteX30" fmla="*/ 463661 w 1364418"/>
              <a:gd name="connsiteY30" fmla="*/ 5179288 h 6858000"/>
              <a:gd name="connsiteX31" fmla="*/ 464645 w 1364418"/>
              <a:gd name="connsiteY31" fmla="*/ 5173621 h 6858000"/>
              <a:gd name="connsiteX32" fmla="*/ 460279 w 1364418"/>
              <a:gd name="connsiteY32" fmla="*/ 5159961 h 6858000"/>
              <a:gd name="connsiteX33" fmla="*/ 466956 w 1364418"/>
              <a:gd name="connsiteY33" fmla="*/ 5144295 h 6858000"/>
              <a:gd name="connsiteX34" fmla="*/ 463889 w 1364418"/>
              <a:gd name="connsiteY34" fmla="*/ 5125185 h 6858000"/>
              <a:gd name="connsiteX35" fmla="*/ 470719 w 1364418"/>
              <a:gd name="connsiteY35" fmla="*/ 5121884 h 6858000"/>
              <a:gd name="connsiteX36" fmla="*/ 477755 w 1364418"/>
              <a:gd name="connsiteY36" fmla="*/ 5067850 h 6858000"/>
              <a:gd name="connsiteX37" fmla="*/ 480486 w 1364418"/>
              <a:gd name="connsiteY37" fmla="*/ 5060861 h 6858000"/>
              <a:gd name="connsiteX38" fmla="*/ 477190 w 1364418"/>
              <a:gd name="connsiteY38" fmla="*/ 5034192 h 6858000"/>
              <a:gd name="connsiteX39" fmla="*/ 478744 w 1364418"/>
              <a:gd name="connsiteY39" fmla="*/ 4993030 h 6858000"/>
              <a:gd name="connsiteX40" fmla="*/ 485653 w 1364418"/>
              <a:gd name="connsiteY40" fmla="*/ 4946844 h 6858000"/>
              <a:gd name="connsiteX41" fmla="*/ 481509 w 1364418"/>
              <a:gd name="connsiteY41" fmla="*/ 4932692 h 6858000"/>
              <a:gd name="connsiteX42" fmla="*/ 496912 w 1364418"/>
              <a:gd name="connsiteY42" fmla="*/ 4858827 h 6858000"/>
              <a:gd name="connsiteX43" fmla="*/ 502815 w 1364418"/>
              <a:gd name="connsiteY43" fmla="*/ 4821170 h 6858000"/>
              <a:gd name="connsiteX44" fmla="*/ 507548 w 1364418"/>
              <a:gd name="connsiteY44" fmla="*/ 4780965 h 6858000"/>
              <a:gd name="connsiteX45" fmla="*/ 508841 w 1364418"/>
              <a:gd name="connsiteY45" fmla="*/ 4750867 h 6858000"/>
              <a:gd name="connsiteX46" fmla="*/ 506648 w 1364418"/>
              <a:gd name="connsiteY46" fmla="*/ 4690749 h 6858000"/>
              <a:gd name="connsiteX47" fmla="*/ 502128 w 1364418"/>
              <a:gd name="connsiteY47" fmla="*/ 4584173 h 6858000"/>
              <a:gd name="connsiteX48" fmla="*/ 497211 w 1364418"/>
              <a:gd name="connsiteY48" fmla="*/ 4444346 h 6858000"/>
              <a:gd name="connsiteX49" fmla="*/ 493776 w 1364418"/>
              <a:gd name="connsiteY49" fmla="*/ 4375228 h 6858000"/>
              <a:gd name="connsiteX50" fmla="*/ 474429 w 1364418"/>
              <a:gd name="connsiteY50" fmla="*/ 4214165 h 6858000"/>
              <a:gd name="connsiteX51" fmla="*/ 478502 w 1364418"/>
              <a:gd name="connsiteY51" fmla="*/ 4090296 h 6858000"/>
              <a:gd name="connsiteX52" fmla="*/ 463758 w 1364418"/>
              <a:gd name="connsiteY52" fmla="*/ 4033999 h 6858000"/>
              <a:gd name="connsiteX53" fmla="*/ 464907 w 1364418"/>
              <a:gd name="connsiteY53" fmla="*/ 4031933 h 6858000"/>
              <a:gd name="connsiteX54" fmla="*/ 463483 w 1364418"/>
              <a:gd name="connsiteY54" fmla="*/ 4013953 h 6858000"/>
              <a:gd name="connsiteX55" fmla="*/ 449778 w 1364418"/>
              <a:gd name="connsiteY55" fmla="*/ 3974753 h 6858000"/>
              <a:gd name="connsiteX56" fmla="*/ 451376 w 1364418"/>
              <a:gd name="connsiteY56" fmla="*/ 3969950 h 6858000"/>
              <a:gd name="connsiteX57" fmla="*/ 444798 w 1364418"/>
              <a:gd name="connsiteY57" fmla="*/ 3933779 h 6858000"/>
              <a:gd name="connsiteX58" fmla="*/ 446129 w 1364418"/>
              <a:gd name="connsiteY58" fmla="*/ 3933093 h 6858000"/>
              <a:gd name="connsiteX59" fmla="*/ 450483 w 1364418"/>
              <a:gd name="connsiteY59" fmla="*/ 3922082 h 6858000"/>
              <a:gd name="connsiteX60" fmla="*/ 455561 w 1364418"/>
              <a:gd name="connsiteY60" fmla="*/ 3901461 h 6858000"/>
              <a:gd name="connsiteX61" fmla="*/ 478155 w 1364418"/>
              <a:gd name="connsiteY61" fmla="*/ 3813873 h 6858000"/>
              <a:gd name="connsiteX62" fmla="*/ 477580 w 1364418"/>
              <a:gd name="connsiteY62" fmla="*/ 3806161 h 6858000"/>
              <a:gd name="connsiteX63" fmla="*/ 477887 w 1364418"/>
              <a:gd name="connsiteY63" fmla="*/ 3805957 h 6858000"/>
              <a:gd name="connsiteX64" fmla="*/ 477914 w 1364418"/>
              <a:gd name="connsiteY64" fmla="*/ 3797724 h 6858000"/>
              <a:gd name="connsiteX65" fmla="*/ 476529 w 1364418"/>
              <a:gd name="connsiteY65" fmla="*/ 3792098 h 6858000"/>
              <a:gd name="connsiteX66" fmla="*/ 475413 w 1364418"/>
              <a:gd name="connsiteY66" fmla="*/ 3777135 h 6858000"/>
              <a:gd name="connsiteX67" fmla="*/ 477146 w 1364418"/>
              <a:gd name="connsiteY67" fmla="*/ 3771656 h 6858000"/>
              <a:gd name="connsiteX68" fmla="*/ 480889 w 1364418"/>
              <a:gd name="connsiteY68" fmla="*/ 3769007 h 6858000"/>
              <a:gd name="connsiteX69" fmla="*/ 480355 w 1364418"/>
              <a:gd name="connsiteY69" fmla="*/ 3767709 h 6858000"/>
              <a:gd name="connsiteX70" fmla="*/ 489051 w 1364418"/>
              <a:gd name="connsiteY70" fmla="*/ 3738082 h 6858000"/>
              <a:gd name="connsiteX71" fmla="*/ 496397 w 1364418"/>
              <a:gd name="connsiteY71" fmla="*/ 3673397 h 6858000"/>
              <a:gd name="connsiteX72" fmla="*/ 495693 w 1364418"/>
              <a:gd name="connsiteY72" fmla="*/ 3637109 h 6858000"/>
              <a:gd name="connsiteX73" fmla="*/ 499136 w 1364418"/>
              <a:gd name="connsiteY73" fmla="*/ 3536883 h 6858000"/>
              <a:gd name="connsiteX74" fmla="*/ 506674 w 1364418"/>
              <a:gd name="connsiteY74" fmla="*/ 3435652 h 6858000"/>
              <a:gd name="connsiteX75" fmla="*/ 508345 w 1364418"/>
              <a:gd name="connsiteY75" fmla="*/ 3307769 h 6858000"/>
              <a:gd name="connsiteX76" fmla="*/ 525908 w 1364418"/>
              <a:gd name="connsiteY76" fmla="*/ 3250522 h 6858000"/>
              <a:gd name="connsiteX77" fmla="*/ 526333 w 1364418"/>
              <a:gd name="connsiteY77" fmla="*/ 3229163 h 6858000"/>
              <a:gd name="connsiteX78" fmla="*/ 528156 w 1364418"/>
              <a:gd name="connsiteY78" fmla="*/ 3217217 h 6858000"/>
              <a:gd name="connsiteX79" fmla="*/ 514991 w 1364418"/>
              <a:gd name="connsiteY79" fmla="*/ 3183755 h 6858000"/>
              <a:gd name="connsiteX80" fmla="*/ 515492 w 1364418"/>
              <a:gd name="connsiteY80" fmla="*/ 3178642 h 6858000"/>
              <a:gd name="connsiteX81" fmla="*/ 503092 w 1364418"/>
              <a:gd name="connsiteY81" fmla="*/ 3158586 h 6858000"/>
              <a:gd name="connsiteX82" fmla="*/ 488277 w 1364418"/>
              <a:gd name="connsiteY82" fmla="*/ 3129034 h 6858000"/>
              <a:gd name="connsiteX83" fmla="*/ 488942 w 1364418"/>
              <a:gd name="connsiteY83" fmla="*/ 3126682 h 6858000"/>
              <a:gd name="connsiteX84" fmla="*/ 479810 w 1364418"/>
              <a:gd name="connsiteY84" fmla="*/ 3114519 h 6858000"/>
              <a:gd name="connsiteX85" fmla="*/ 466419 w 1364418"/>
              <a:gd name="connsiteY85" fmla="*/ 3106272 h 6858000"/>
              <a:gd name="connsiteX86" fmla="*/ 439149 w 1364418"/>
              <a:gd name="connsiteY86" fmla="*/ 2958185 h 6858000"/>
              <a:gd name="connsiteX87" fmla="*/ 381763 w 1364418"/>
              <a:gd name="connsiteY87" fmla="*/ 2762989 h 6858000"/>
              <a:gd name="connsiteX88" fmla="*/ 330681 w 1364418"/>
              <a:gd name="connsiteY88" fmla="*/ 2554718 h 6858000"/>
              <a:gd name="connsiteX89" fmla="*/ 310775 w 1364418"/>
              <a:gd name="connsiteY89" fmla="*/ 2485734 h 6858000"/>
              <a:gd name="connsiteX90" fmla="*/ 301498 w 1364418"/>
              <a:gd name="connsiteY90" fmla="*/ 2447068 h 6858000"/>
              <a:gd name="connsiteX91" fmla="*/ 288459 w 1364418"/>
              <a:gd name="connsiteY91" fmla="*/ 2425819 h 6858000"/>
              <a:gd name="connsiteX92" fmla="*/ 294458 w 1364418"/>
              <a:gd name="connsiteY92" fmla="*/ 2402874 h 6858000"/>
              <a:gd name="connsiteX93" fmla="*/ 297070 w 1364418"/>
              <a:gd name="connsiteY93" fmla="*/ 2381443 h 6858000"/>
              <a:gd name="connsiteX94" fmla="*/ 273399 w 1364418"/>
              <a:gd name="connsiteY94" fmla="*/ 2261920 h 6858000"/>
              <a:gd name="connsiteX95" fmla="*/ 263286 w 1364418"/>
              <a:gd name="connsiteY95" fmla="*/ 2195378 h 6858000"/>
              <a:gd name="connsiteX96" fmla="*/ 247503 w 1364418"/>
              <a:gd name="connsiteY96" fmla="*/ 2155135 h 6858000"/>
              <a:gd name="connsiteX97" fmla="*/ 244961 w 1364418"/>
              <a:gd name="connsiteY97" fmla="*/ 2118008 h 6858000"/>
              <a:gd name="connsiteX98" fmla="*/ 245954 w 1364418"/>
              <a:gd name="connsiteY98" fmla="*/ 2050531 h 6858000"/>
              <a:gd name="connsiteX99" fmla="*/ 237760 w 1364418"/>
              <a:gd name="connsiteY99" fmla="*/ 1963269 h 6858000"/>
              <a:gd name="connsiteX100" fmla="*/ 218938 w 1364418"/>
              <a:gd name="connsiteY100" fmla="*/ 1906352 h 6858000"/>
              <a:gd name="connsiteX101" fmla="*/ 195495 w 1364418"/>
              <a:gd name="connsiteY101" fmla="*/ 1861531 h 6858000"/>
              <a:gd name="connsiteX102" fmla="*/ 149294 w 1364418"/>
              <a:gd name="connsiteY102" fmla="*/ 1732919 h 6858000"/>
              <a:gd name="connsiteX103" fmla="*/ 121605 w 1364418"/>
              <a:gd name="connsiteY103" fmla="*/ 1663540 h 6858000"/>
              <a:gd name="connsiteX104" fmla="*/ 120731 w 1364418"/>
              <a:gd name="connsiteY104" fmla="*/ 1615777 h 6858000"/>
              <a:gd name="connsiteX105" fmla="*/ 101526 w 1364418"/>
              <a:gd name="connsiteY105" fmla="*/ 1563678 h 6858000"/>
              <a:gd name="connsiteX106" fmla="*/ 114606 w 1364418"/>
              <a:gd name="connsiteY106" fmla="*/ 1519474 h 6858000"/>
              <a:gd name="connsiteX107" fmla="*/ 107348 w 1364418"/>
              <a:gd name="connsiteY107" fmla="*/ 1477995 h 6858000"/>
              <a:gd name="connsiteX108" fmla="*/ 93433 w 1364418"/>
              <a:gd name="connsiteY108" fmla="*/ 1373769 h 6858000"/>
              <a:gd name="connsiteX109" fmla="*/ 101740 w 1364418"/>
              <a:gd name="connsiteY109" fmla="*/ 1307086 h 6858000"/>
              <a:gd name="connsiteX110" fmla="*/ 102928 w 1364418"/>
              <a:gd name="connsiteY110" fmla="*/ 1189033 h 6858000"/>
              <a:gd name="connsiteX111" fmla="*/ 107613 w 1364418"/>
              <a:gd name="connsiteY111" fmla="*/ 1168288 h 6858000"/>
              <a:gd name="connsiteX112" fmla="*/ 99895 w 1364418"/>
              <a:gd name="connsiteY112" fmla="*/ 1142577 h 6858000"/>
              <a:gd name="connsiteX113" fmla="*/ 89201 w 1364418"/>
              <a:gd name="connsiteY113" fmla="*/ 1088484 h 6858000"/>
              <a:gd name="connsiteX114" fmla="*/ 77937 w 1364418"/>
              <a:gd name="connsiteY114" fmla="*/ 1016103 h 6858000"/>
              <a:gd name="connsiteX115" fmla="*/ 79393 w 1364418"/>
              <a:gd name="connsiteY115" fmla="*/ 954054 h 6858000"/>
              <a:gd name="connsiteX116" fmla="*/ 90309 w 1364418"/>
              <a:gd name="connsiteY116" fmla="*/ 921368 h 6858000"/>
              <a:gd name="connsiteX117" fmla="*/ 74258 w 1364418"/>
              <a:gd name="connsiteY117" fmla="*/ 896999 h 6858000"/>
              <a:gd name="connsiteX118" fmla="*/ 43666 w 1364418"/>
              <a:gd name="connsiteY118" fmla="*/ 821517 h 6858000"/>
              <a:gd name="connsiteX119" fmla="*/ 22616 w 1364418"/>
              <a:gd name="connsiteY119" fmla="*/ 751353 h 6858000"/>
              <a:gd name="connsiteX120" fmla="*/ 22174 w 1364418"/>
              <a:gd name="connsiteY120" fmla="*/ 721230 h 6858000"/>
              <a:gd name="connsiteX121" fmla="*/ 7845 w 1364418"/>
              <a:gd name="connsiteY121" fmla="*/ 681659 h 6858000"/>
              <a:gd name="connsiteX122" fmla="*/ 31306 w 1364418"/>
              <a:gd name="connsiteY122" fmla="*/ 619315 h 6858000"/>
              <a:gd name="connsiteX123" fmla="*/ 15184 w 1364418"/>
              <a:gd name="connsiteY123" fmla="*/ 585934 h 6858000"/>
              <a:gd name="connsiteX124" fmla="*/ 22258 w 1364418"/>
              <a:gd name="connsiteY124" fmla="*/ 538948 h 6858000"/>
              <a:gd name="connsiteX125" fmla="*/ 26166 w 1364418"/>
              <a:gd name="connsiteY125" fmla="*/ 525163 h 6858000"/>
              <a:gd name="connsiteX126" fmla="*/ 52290 w 1364418"/>
              <a:gd name="connsiteY126" fmla="*/ 446567 h 6858000"/>
              <a:gd name="connsiteX127" fmla="*/ 51538 w 1364418"/>
              <a:gd name="connsiteY127" fmla="*/ 393828 h 6858000"/>
              <a:gd name="connsiteX128" fmla="*/ 51368 w 1364418"/>
              <a:gd name="connsiteY128" fmla="*/ 353137 h 6858000"/>
              <a:gd name="connsiteX129" fmla="*/ 55970 w 1364418"/>
              <a:gd name="connsiteY129" fmla="*/ 321428 h 6858000"/>
              <a:gd name="connsiteX130" fmla="*/ 57061 w 1364418"/>
              <a:gd name="connsiteY130" fmla="*/ 275771 h 6858000"/>
              <a:gd name="connsiteX131" fmla="*/ 74088 w 1364418"/>
              <a:gd name="connsiteY131" fmla="*/ 212860 h 6858000"/>
              <a:gd name="connsiteX132" fmla="*/ 65798 w 1364418"/>
              <a:gd name="connsiteY132" fmla="*/ 144983 h 6858000"/>
              <a:gd name="connsiteX133" fmla="*/ 78082 w 1364418"/>
              <a:gd name="connsiteY133" fmla="*/ 55288 h 6858000"/>
              <a:gd name="connsiteX134" fmla="*/ 37636 w 1364418"/>
              <a:gd name="connsiteY134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293648 w 1364418"/>
              <a:gd name="connsiteY10" fmla="*/ 6334727 h 6858000"/>
              <a:gd name="connsiteX11" fmla="*/ 278227 w 1364418"/>
              <a:gd name="connsiteY11" fmla="*/ 6280046 h 6858000"/>
              <a:gd name="connsiteX12" fmla="*/ 288000 w 1364418"/>
              <a:gd name="connsiteY12" fmla="*/ 6252834 h 6858000"/>
              <a:gd name="connsiteX13" fmla="*/ 265992 w 1364418"/>
              <a:gd name="connsiteY13" fmla="*/ 6202459 h 6858000"/>
              <a:gd name="connsiteX14" fmla="*/ 264790 w 1364418"/>
              <a:gd name="connsiteY14" fmla="*/ 6153037 h 6858000"/>
              <a:gd name="connsiteX15" fmla="*/ 280205 w 1364418"/>
              <a:gd name="connsiteY15" fmla="*/ 6078132 h 6858000"/>
              <a:gd name="connsiteX16" fmla="*/ 267592 w 1364418"/>
              <a:gd name="connsiteY16" fmla="*/ 6028119 h 6858000"/>
              <a:gd name="connsiteX17" fmla="*/ 252821 w 1364418"/>
              <a:gd name="connsiteY17" fmla="*/ 5926735 h 6858000"/>
              <a:gd name="connsiteX18" fmla="*/ 302333 w 1364418"/>
              <a:gd name="connsiteY18" fmla="*/ 5712857 h 6858000"/>
              <a:gd name="connsiteX19" fmla="*/ 332131 w 1364418"/>
              <a:gd name="connsiteY19" fmla="*/ 5660491 h 6858000"/>
              <a:gd name="connsiteX20" fmla="*/ 341254 w 1364418"/>
              <a:gd name="connsiteY20" fmla="*/ 5563435 h 6858000"/>
              <a:gd name="connsiteX21" fmla="*/ 368130 w 1364418"/>
              <a:gd name="connsiteY21" fmla="*/ 5437125 h 6858000"/>
              <a:gd name="connsiteX22" fmla="*/ 381698 w 1364418"/>
              <a:gd name="connsiteY22" fmla="*/ 5396260 h 6858000"/>
              <a:gd name="connsiteX23" fmla="*/ 397679 w 1364418"/>
              <a:gd name="connsiteY23" fmla="*/ 5330009 h 6858000"/>
              <a:gd name="connsiteX24" fmla="*/ 431172 w 1364418"/>
              <a:gd name="connsiteY24" fmla="*/ 5273739 h 6858000"/>
              <a:gd name="connsiteX25" fmla="*/ 440771 w 1364418"/>
              <a:gd name="connsiteY25" fmla="*/ 5241779 h 6858000"/>
              <a:gd name="connsiteX26" fmla="*/ 451997 w 1364418"/>
              <a:gd name="connsiteY26" fmla="*/ 5225268 h 6858000"/>
              <a:gd name="connsiteX27" fmla="*/ 453017 w 1364418"/>
              <a:gd name="connsiteY27" fmla="*/ 5217684 h 6858000"/>
              <a:gd name="connsiteX28" fmla="*/ 460358 w 1364418"/>
              <a:gd name="connsiteY28" fmla="*/ 5193377 h 6858000"/>
              <a:gd name="connsiteX29" fmla="*/ 463661 w 1364418"/>
              <a:gd name="connsiteY29" fmla="*/ 5179288 h 6858000"/>
              <a:gd name="connsiteX30" fmla="*/ 464645 w 1364418"/>
              <a:gd name="connsiteY30" fmla="*/ 5173621 h 6858000"/>
              <a:gd name="connsiteX31" fmla="*/ 460279 w 1364418"/>
              <a:gd name="connsiteY31" fmla="*/ 5159961 h 6858000"/>
              <a:gd name="connsiteX32" fmla="*/ 466956 w 1364418"/>
              <a:gd name="connsiteY32" fmla="*/ 5144295 h 6858000"/>
              <a:gd name="connsiteX33" fmla="*/ 463889 w 1364418"/>
              <a:gd name="connsiteY33" fmla="*/ 5125185 h 6858000"/>
              <a:gd name="connsiteX34" fmla="*/ 470719 w 1364418"/>
              <a:gd name="connsiteY34" fmla="*/ 5121884 h 6858000"/>
              <a:gd name="connsiteX35" fmla="*/ 477755 w 1364418"/>
              <a:gd name="connsiteY35" fmla="*/ 5067850 h 6858000"/>
              <a:gd name="connsiteX36" fmla="*/ 480486 w 1364418"/>
              <a:gd name="connsiteY36" fmla="*/ 5060861 h 6858000"/>
              <a:gd name="connsiteX37" fmla="*/ 477190 w 1364418"/>
              <a:gd name="connsiteY37" fmla="*/ 5034192 h 6858000"/>
              <a:gd name="connsiteX38" fmla="*/ 478744 w 1364418"/>
              <a:gd name="connsiteY38" fmla="*/ 4993030 h 6858000"/>
              <a:gd name="connsiteX39" fmla="*/ 485653 w 1364418"/>
              <a:gd name="connsiteY39" fmla="*/ 4946844 h 6858000"/>
              <a:gd name="connsiteX40" fmla="*/ 481509 w 1364418"/>
              <a:gd name="connsiteY40" fmla="*/ 4932692 h 6858000"/>
              <a:gd name="connsiteX41" fmla="*/ 496912 w 1364418"/>
              <a:gd name="connsiteY41" fmla="*/ 4858827 h 6858000"/>
              <a:gd name="connsiteX42" fmla="*/ 502815 w 1364418"/>
              <a:gd name="connsiteY42" fmla="*/ 4821170 h 6858000"/>
              <a:gd name="connsiteX43" fmla="*/ 507548 w 1364418"/>
              <a:gd name="connsiteY43" fmla="*/ 4780965 h 6858000"/>
              <a:gd name="connsiteX44" fmla="*/ 508841 w 1364418"/>
              <a:gd name="connsiteY44" fmla="*/ 4750867 h 6858000"/>
              <a:gd name="connsiteX45" fmla="*/ 506648 w 1364418"/>
              <a:gd name="connsiteY45" fmla="*/ 4690749 h 6858000"/>
              <a:gd name="connsiteX46" fmla="*/ 502128 w 1364418"/>
              <a:gd name="connsiteY46" fmla="*/ 4584173 h 6858000"/>
              <a:gd name="connsiteX47" fmla="*/ 497211 w 1364418"/>
              <a:gd name="connsiteY47" fmla="*/ 4444346 h 6858000"/>
              <a:gd name="connsiteX48" fmla="*/ 493776 w 1364418"/>
              <a:gd name="connsiteY48" fmla="*/ 4375228 h 6858000"/>
              <a:gd name="connsiteX49" fmla="*/ 474429 w 1364418"/>
              <a:gd name="connsiteY49" fmla="*/ 4214165 h 6858000"/>
              <a:gd name="connsiteX50" fmla="*/ 478502 w 1364418"/>
              <a:gd name="connsiteY50" fmla="*/ 4090296 h 6858000"/>
              <a:gd name="connsiteX51" fmla="*/ 463758 w 1364418"/>
              <a:gd name="connsiteY51" fmla="*/ 4033999 h 6858000"/>
              <a:gd name="connsiteX52" fmla="*/ 464907 w 1364418"/>
              <a:gd name="connsiteY52" fmla="*/ 4031933 h 6858000"/>
              <a:gd name="connsiteX53" fmla="*/ 463483 w 1364418"/>
              <a:gd name="connsiteY53" fmla="*/ 4013953 h 6858000"/>
              <a:gd name="connsiteX54" fmla="*/ 449778 w 1364418"/>
              <a:gd name="connsiteY54" fmla="*/ 3974753 h 6858000"/>
              <a:gd name="connsiteX55" fmla="*/ 451376 w 1364418"/>
              <a:gd name="connsiteY55" fmla="*/ 3969950 h 6858000"/>
              <a:gd name="connsiteX56" fmla="*/ 444798 w 1364418"/>
              <a:gd name="connsiteY56" fmla="*/ 3933779 h 6858000"/>
              <a:gd name="connsiteX57" fmla="*/ 446129 w 1364418"/>
              <a:gd name="connsiteY57" fmla="*/ 3933093 h 6858000"/>
              <a:gd name="connsiteX58" fmla="*/ 450483 w 1364418"/>
              <a:gd name="connsiteY58" fmla="*/ 3922082 h 6858000"/>
              <a:gd name="connsiteX59" fmla="*/ 455561 w 1364418"/>
              <a:gd name="connsiteY59" fmla="*/ 3901461 h 6858000"/>
              <a:gd name="connsiteX60" fmla="*/ 478155 w 1364418"/>
              <a:gd name="connsiteY60" fmla="*/ 3813873 h 6858000"/>
              <a:gd name="connsiteX61" fmla="*/ 477580 w 1364418"/>
              <a:gd name="connsiteY61" fmla="*/ 3806161 h 6858000"/>
              <a:gd name="connsiteX62" fmla="*/ 477887 w 1364418"/>
              <a:gd name="connsiteY62" fmla="*/ 3805957 h 6858000"/>
              <a:gd name="connsiteX63" fmla="*/ 477914 w 1364418"/>
              <a:gd name="connsiteY63" fmla="*/ 3797724 h 6858000"/>
              <a:gd name="connsiteX64" fmla="*/ 476529 w 1364418"/>
              <a:gd name="connsiteY64" fmla="*/ 3792098 h 6858000"/>
              <a:gd name="connsiteX65" fmla="*/ 475413 w 1364418"/>
              <a:gd name="connsiteY65" fmla="*/ 3777135 h 6858000"/>
              <a:gd name="connsiteX66" fmla="*/ 477146 w 1364418"/>
              <a:gd name="connsiteY66" fmla="*/ 3771656 h 6858000"/>
              <a:gd name="connsiteX67" fmla="*/ 480889 w 1364418"/>
              <a:gd name="connsiteY67" fmla="*/ 3769007 h 6858000"/>
              <a:gd name="connsiteX68" fmla="*/ 480355 w 1364418"/>
              <a:gd name="connsiteY68" fmla="*/ 3767709 h 6858000"/>
              <a:gd name="connsiteX69" fmla="*/ 489051 w 1364418"/>
              <a:gd name="connsiteY69" fmla="*/ 3738082 h 6858000"/>
              <a:gd name="connsiteX70" fmla="*/ 496397 w 1364418"/>
              <a:gd name="connsiteY70" fmla="*/ 3673397 h 6858000"/>
              <a:gd name="connsiteX71" fmla="*/ 495693 w 1364418"/>
              <a:gd name="connsiteY71" fmla="*/ 3637109 h 6858000"/>
              <a:gd name="connsiteX72" fmla="*/ 499136 w 1364418"/>
              <a:gd name="connsiteY72" fmla="*/ 3536883 h 6858000"/>
              <a:gd name="connsiteX73" fmla="*/ 506674 w 1364418"/>
              <a:gd name="connsiteY73" fmla="*/ 3435652 h 6858000"/>
              <a:gd name="connsiteX74" fmla="*/ 508345 w 1364418"/>
              <a:gd name="connsiteY74" fmla="*/ 3307769 h 6858000"/>
              <a:gd name="connsiteX75" fmla="*/ 525908 w 1364418"/>
              <a:gd name="connsiteY75" fmla="*/ 3250522 h 6858000"/>
              <a:gd name="connsiteX76" fmla="*/ 526333 w 1364418"/>
              <a:gd name="connsiteY76" fmla="*/ 3229163 h 6858000"/>
              <a:gd name="connsiteX77" fmla="*/ 528156 w 1364418"/>
              <a:gd name="connsiteY77" fmla="*/ 3217217 h 6858000"/>
              <a:gd name="connsiteX78" fmla="*/ 514991 w 1364418"/>
              <a:gd name="connsiteY78" fmla="*/ 3183755 h 6858000"/>
              <a:gd name="connsiteX79" fmla="*/ 515492 w 1364418"/>
              <a:gd name="connsiteY79" fmla="*/ 3178642 h 6858000"/>
              <a:gd name="connsiteX80" fmla="*/ 503092 w 1364418"/>
              <a:gd name="connsiteY80" fmla="*/ 3158586 h 6858000"/>
              <a:gd name="connsiteX81" fmla="*/ 488277 w 1364418"/>
              <a:gd name="connsiteY81" fmla="*/ 3129034 h 6858000"/>
              <a:gd name="connsiteX82" fmla="*/ 488942 w 1364418"/>
              <a:gd name="connsiteY82" fmla="*/ 3126682 h 6858000"/>
              <a:gd name="connsiteX83" fmla="*/ 479810 w 1364418"/>
              <a:gd name="connsiteY83" fmla="*/ 3114519 h 6858000"/>
              <a:gd name="connsiteX84" fmla="*/ 466419 w 1364418"/>
              <a:gd name="connsiteY84" fmla="*/ 3106272 h 6858000"/>
              <a:gd name="connsiteX85" fmla="*/ 439149 w 1364418"/>
              <a:gd name="connsiteY85" fmla="*/ 2958185 h 6858000"/>
              <a:gd name="connsiteX86" fmla="*/ 381763 w 1364418"/>
              <a:gd name="connsiteY86" fmla="*/ 2762989 h 6858000"/>
              <a:gd name="connsiteX87" fmla="*/ 330681 w 1364418"/>
              <a:gd name="connsiteY87" fmla="*/ 2554718 h 6858000"/>
              <a:gd name="connsiteX88" fmla="*/ 310775 w 1364418"/>
              <a:gd name="connsiteY88" fmla="*/ 2485734 h 6858000"/>
              <a:gd name="connsiteX89" fmla="*/ 301498 w 1364418"/>
              <a:gd name="connsiteY89" fmla="*/ 2447068 h 6858000"/>
              <a:gd name="connsiteX90" fmla="*/ 288459 w 1364418"/>
              <a:gd name="connsiteY90" fmla="*/ 2425819 h 6858000"/>
              <a:gd name="connsiteX91" fmla="*/ 294458 w 1364418"/>
              <a:gd name="connsiteY91" fmla="*/ 2402874 h 6858000"/>
              <a:gd name="connsiteX92" fmla="*/ 297070 w 1364418"/>
              <a:gd name="connsiteY92" fmla="*/ 2381443 h 6858000"/>
              <a:gd name="connsiteX93" fmla="*/ 273399 w 1364418"/>
              <a:gd name="connsiteY93" fmla="*/ 2261920 h 6858000"/>
              <a:gd name="connsiteX94" fmla="*/ 263286 w 1364418"/>
              <a:gd name="connsiteY94" fmla="*/ 2195378 h 6858000"/>
              <a:gd name="connsiteX95" fmla="*/ 247503 w 1364418"/>
              <a:gd name="connsiteY95" fmla="*/ 2155135 h 6858000"/>
              <a:gd name="connsiteX96" fmla="*/ 244961 w 1364418"/>
              <a:gd name="connsiteY96" fmla="*/ 2118008 h 6858000"/>
              <a:gd name="connsiteX97" fmla="*/ 245954 w 1364418"/>
              <a:gd name="connsiteY97" fmla="*/ 2050531 h 6858000"/>
              <a:gd name="connsiteX98" fmla="*/ 237760 w 1364418"/>
              <a:gd name="connsiteY98" fmla="*/ 1963269 h 6858000"/>
              <a:gd name="connsiteX99" fmla="*/ 218938 w 1364418"/>
              <a:gd name="connsiteY99" fmla="*/ 1906352 h 6858000"/>
              <a:gd name="connsiteX100" fmla="*/ 195495 w 1364418"/>
              <a:gd name="connsiteY100" fmla="*/ 1861531 h 6858000"/>
              <a:gd name="connsiteX101" fmla="*/ 149294 w 1364418"/>
              <a:gd name="connsiteY101" fmla="*/ 1732919 h 6858000"/>
              <a:gd name="connsiteX102" fmla="*/ 121605 w 1364418"/>
              <a:gd name="connsiteY102" fmla="*/ 1663540 h 6858000"/>
              <a:gd name="connsiteX103" fmla="*/ 120731 w 1364418"/>
              <a:gd name="connsiteY103" fmla="*/ 1615777 h 6858000"/>
              <a:gd name="connsiteX104" fmla="*/ 101526 w 1364418"/>
              <a:gd name="connsiteY104" fmla="*/ 1563678 h 6858000"/>
              <a:gd name="connsiteX105" fmla="*/ 114606 w 1364418"/>
              <a:gd name="connsiteY105" fmla="*/ 1519474 h 6858000"/>
              <a:gd name="connsiteX106" fmla="*/ 107348 w 1364418"/>
              <a:gd name="connsiteY106" fmla="*/ 1477995 h 6858000"/>
              <a:gd name="connsiteX107" fmla="*/ 93433 w 1364418"/>
              <a:gd name="connsiteY107" fmla="*/ 1373769 h 6858000"/>
              <a:gd name="connsiteX108" fmla="*/ 101740 w 1364418"/>
              <a:gd name="connsiteY108" fmla="*/ 1307086 h 6858000"/>
              <a:gd name="connsiteX109" fmla="*/ 102928 w 1364418"/>
              <a:gd name="connsiteY109" fmla="*/ 1189033 h 6858000"/>
              <a:gd name="connsiteX110" fmla="*/ 107613 w 1364418"/>
              <a:gd name="connsiteY110" fmla="*/ 1168288 h 6858000"/>
              <a:gd name="connsiteX111" fmla="*/ 99895 w 1364418"/>
              <a:gd name="connsiteY111" fmla="*/ 1142577 h 6858000"/>
              <a:gd name="connsiteX112" fmla="*/ 89201 w 1364418"/>
              <a:gd name="connsiteY112" fmla="*/ 1088484 h 6858000"/>
              <a:gd name="connsiteX113" fmla="*/ 77937 w 1364418"/>
              <a:gd name="connsiteY113" fmla="*/ 1016103 h 6858000"/>
              <a:gd name="connsiteX114" fmla="*/ 79393 w 1364418"/>
              <a:gd name="connsiteY114" fmla="*/ 954054 h 6858000"/>
              <a:gd name="connsiteX115" fmla="*/ 90309 w 1364418"/>
              <a:gd name="connsiteY115" fmla="*/ 921368 h 6858000"/>
              <a:gd name="connsiteX116" fmla="*/ 74258 w 1364418"/>
              <a:gd name="connsiteY116" fmla="*/ 896999 h 6858000"/>
              <a:gd name="connsiteX117" fmla="*/ 43666 w 1364418"/>
              <a:gd name="connsiteY117" fmla="*/ 821517 h 6858000"/>
              <a:gd name="connsiteX118" fmla="*/ 22616 w 1364418"/>
              <a:gd name="connsiteY118" fmla="*/ 751353 h 6858000"/>
              <a:gd name="connsiteX119" fmla="*/ 22174 w 1364418"/>
              <a:gd name="connsiteY119" fmla="*/ 721230 h 6858000"/>
              <a:gd name="connsiteX120" fmla="*/ 7845 w 1364418"/>
              <a:gd name="connsiteY120" fmla="*/ 681659 h 6858000"/>
              <a:gd name="connsiteX121" fmla="*/ 31306 w 1364418"/>
              <a:gd name="connsiteY121" fmla="*/ 619315 h 6858000"/>
              <a:gd name="connsiteX122" fmla="*/ 15184 w 1364418"/>
              <a:gd name="connsiteY122" fmla="*/ 585934 h 6858000"/>
              <a:gd name="connsiteX123" fmla="*/ 22258 w 1364418"/>
              <a:gd name="connsiteY123" fmla="*/ 538948 h 6858000"/>
              <a:gd name="connsiteX124" fmla="*/ 26166 w 1364418"/>
              <a:gd name="connsiteY124" fmla="*/ 525163 h 6858000"/>
              <a:gd name="connsiteX125" fmla="*/ 52290 w 1364418"/>
              <a:gd name="connsiteY125" fmla="*/ 446567 h 6858000"/>
              <a:gd name="connsiteX126" fmla="*/ 51538 w 1364418"/>
              <a:gd name="connsiteY126" fmla="*/ 393828 h 6858000"/>
              <a:gd name="connsiteX127" fmla="*/ 51368 w 1364418"/>
              <a:gd name="connsiteY127" fmla="*/ 353137 h 6858000"/>
              <a:gd name="connsiteX128" fmla="*/ 55970 w 1364418"/>
              <a:gd name="connsiteY128" fmla="*/ 321428 h 6858000"/>
              <a:gd name="connsiteX129" fmla="*/ 57061 w 1364418"/>
              <a:gd name="connsiteY129" fmla="*/ 275771 h 6858000"/>
              <a:gd name="connsiteX130" fmla="*/ 74088 w 1364418"/>
              <a:gd name="connsiteY130" fmla="*/ 212860 h 6858000"/>
              <a:gd name="connsiteX131" fmla="*/ 65798 w 1364418"/>
              <a:gd name="connsiteY131" fmla="*/ 144983 h 6858000"/>
              <a:gd name="connsiteX132" fmla="*/ 78082 w 1364418"/>
              <a:gd name="connsiteY132" fmla="*/ 55288 h 6858000"/>
              <a:gd name="connsiteX133" fmla="*/ 37636 w 1364418"/>
              <a:gd name="connsiteY133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137704 w 1364418"/>
              <a:gd name="connsiteY4" fmla="*/ 6832113 h 6858000"/>
              <a:gd name="connsiteX5" fmla="*/ 209564 w 1364418"/>
              <a:gd name="connsiteY5" fmla="*/ 6777899 h 6858000"/>
              <a:gd name="connsiteX6" fmla="*/ 240339 w 1364418"/>
              <a:gd name="connsiteY6" fmla="*/ 6711686 h 6858000"/>
              <a:gd name="connsiteX7" fmla="*/ 286686 w 1364418"/>
              <a:gd name="connsiteY7" fmla="*/ 6664994 h 6858000"/>
              <a:gd name="connsiteX8" fmla="*/ 339152 w 1364418"/>
              <a:gd name="connsiteY8" fmla="*/ 6471804 h 6858000"/>
              <a:gd name="connsiteX9" fmla="*/ 334570 w 1364418"/>
              <a:gd name="connsiteY9" fmla="*/ 6389835 h 6858000"/>
              <a:gd name="connsiteX10" fmla="*/ 317792 w 1364418"/>
              <a:gd name="connsiteY10" fmla="*/ 6324679 h 6858000"/>
              <a:gd name="connsiteX11" fmla="*/ 278227 w 1364418"/>
              <a:gd name="connsiteY11" fmla="*/ 6280046 h 6858000"/>
              <a:gd name="connsiteX12" fmla="*/ 288000 w 1364418"/>
              <a:gd name="connsiteY12" fmla="*/ 6252834 h 6858000"/>
              <a:gd name="connsiteX13" fmla="*/ 265992 w 1364418"/>
              <a:gd name="connsiteY13" fmla="*/ 6202459 h 6858000"/>
              <a:gd name="connsiteX14" fmla="*/ 264790 w 1364418"/>
              <a:gd name="connsiteY14" fmla="*/ 6153037 h 6858000"/>
              <a:gd name="connsiteX15" fmla="*/ 280205 w 1364418"/>
              <a:gd name="connsiteY15" fmla="*/ 6078132 h 6858000"/>
              <a:gd name="connsiteX16" fmla="*/ 267592 w 1364418"/>
              <a:gd name="connsiteY16" fmla="*/ 6028119 h 6858000"/>
              <a:gd name="connsiteX17" fmla="*/ 252821 w 1364418"/>
              <a:gd name="connsiteY17" fmla="*/ 5926735 h 6858000"/>
              <a:gd name="connsiteX18" fmla="*/ 302333 w 1364418"/>
              <a:gd name="connsiteY18" fmla="*/ 5712857 h 6858000"/>
              <a:gd name="connsiteX19" fmla="*/ 332131 w 1364418"/>
              <a:gd name="connsiteY19" fmla="*/ 5660491 h 6858000"/>
              <a:gd name="connsiteX20" fmla="*/ 341254 w 1364418"/>
              <a:gd name="connsiteY20" fmla="*/ 5563435 h 6858000"/>
              <a:gd name="connsiteX21" fmla="*/ 368130 w 1364418"/>
              <a:gd name="connsiteY21" fmla="*/ 5437125 h 6858000"/>
              <a:gd name="connsiteX22" fmla="*/ 381698 w 1364418"/>
              <a:gd name="connsiteY22" fmla="*/ 5396260 h 6858000"/>
              <a:gd name="connsiteX23" fmla="*/ 397679 w 1364418"/>
              <a:gd name="connsiteY23" fmla="*/ 5330009 h 6858000"/>
              <a:gd name="connsiteX24" fmla="*/ 431172 w 1364418"/>
              <a:gd name="connsiteY24" fmla="*/ 5273739 h 6858000"/>
              <a:gd name="connsiteX25" fmla="*/ 440771 w 1364418"/>
              <a:gd name="connsiteY25" fmla="*/ 5241779 h 6858000"/>
              <a:gd name="connsiteX26" fmla="*/ 451997 w 1364418"/>
              <a:gd name="connsiteY26" fmla="*/ 5225268 h 6858000"/>
              <a:gd name="connsiteX27" fmla="*/ 453017 w 1364418"/>
              <a:gd name="connsiteY27" fmla="*/ 5217684 h 6858000"/>
              <a:gd name="connsiteX28" fmla="*/ 460358 w 1364418"/>
              <a:gd name="connsiteY28" fmla="*/ 5193377 h 6858000"/>
              <a:gd name="connsiteX29" fmla="*/ 463661 w 1364418"/>
              <a:gd name="connsiteY29" fmla="*/ 5179288 h 6858000"/>
              <a:gd name="connsiteX30" fmla="*/ 464645 w 1364418"/>
              <a:gd name="connsiteY30" fmla="*/ 5173621 h 6858000"/>
              <a:gd name="connsiteX31" fmla="*/ 460279 w 1364418"/>
              <a:gd name="connsiteY31" fmla="*/ 5159961 h 6858000"/>
              <a:gd name="connsiteX32" fmla="*/ 466956 w 1364418"/>
              <a:gd name="connsiteY32" fmla="*/ 5144295 h 6858000"/>
              <a:gd name="connsiteX33" fmla="*/ 463889 w 1364418"/>
              <a:gd name="connsiteY33" fmla="*/ 5125185 h 6858000"/>
              <a:gd name="connsiteX34" fmla="*/ 470719 w 1364418"/>
              <a:gd name="connsiteY34" fmla="*/ 5121884 h 6858000"/>
              <a:gd name="connsiteX35" fmla="*/ 477755 w 1364418"/>
              <a:gd name="connsiteY35" fmla="*/ 5067850 h 6858000"/>
              <a:gd name="connsiteX36" fmla="*/ 480486 w 1364418"/>
              <a:gd name="connsiteY36" fmla="*/ 5060861 h 6858000"/>
              <a:gd name="connsiteX37" fmla="*/ 477190 w 1364418"/>
              <a:gd name="connsiteY37" fmla="*/ 5034192 h 6858000"/>
              <a:gd name="connsiteX38" fmla="*/ 478744 w 1364418"/>
              <a:gd name="connsiteY38" fmla="*/ 4993030 h 6858000"/>
              <a:gd name="connsiteX39" fmla="*/ 485653 w 1364418"/>
              <a:gd name="connsiteY39" fmla="*/ 4946844 h 6858000"/>
              <a:gd name="connsiteX40" fmla="*/ 481509 w 1364418"/>
              <a:gd name="connsiteY40" fmla="*/ 4932692 h 6858000"/>
              <a:gd name="connsiteX41" fmla="*/ 496912 w 1364418"/>
              <a:gd name="connsiteY41" fmla="*/ 4858827 h 6858000"/>
              <a:gd name="connsiteX42" fmla="*/ 502815 w 1364418"/>
              <a:gd name="connsiteY42" fmla="*/ 4821170 h 6858000"/>
              <a:gd name="connsiteX43" fmla="*/ 507548 w 1364418"/>
              <a:gd name="connsiteY43" fmla="*/ 4780965 h 6858000"/>
              <a:gd name="connsiteX44" fmla="*/ 508841 w 1364418"/>
              <a:gd name="connsiteY44" fmla="*/ 4750867 h 6858000"/>
              <a:gd name="connsiteX45" fmla="*/ 506648 w 1364418"/>
              <a:gd name="connsiteY45" fmla="*/ 4690749 h 6858000"/>
              <a:gd name="connsiteX46" fmla="*/ 502128 w 1364418"/>
              <a:gd name="connsiteY46" fmla="*/ 4584173 h 6858000"/>
              <a:gd name="connsiteX47" fmla="*/ 497211 w 1364418"/>
              <a:gd name="connsiteY47" fmla="*/ 4444346 h 6858000"/>
              <a:gd name="connsiteX48" fmla="*/ 493776 w 1364418"/>
              <a:gd name="connsiteY48" fmla="*/ 4375228 h 6858000"/>
              <a:gd name="connsiteX49" fmla="*/ 474429 w 1364418"/>
              <a:gd name="connsiteY49" fmla="*/ 4214165 h 6858000"/>
              <a:gd name="connsiteX50" fmla="*/ 478502 w 1364418"/>
              <a:gd name="connsiteY50" fmla="*/ 4090296 h 6858000"/>
              <a:gd name="connsiteX51" fmla="*/ 463758 w 1364418"/>
              <a:gd name="connsiteY51" fmla="*/ 4033999 h 6858000"/>
              <a:gd name="connsiteX52" fmla="*/ 464907 w 1364418"/>
              <a:gd name="connsiteY52" fmla="*/ 4031933 h 6858000"/>
              <a:gd name="connsiteX53" fmla="*/ 463483 w 1364418"/>
              <a:gd name="connsiteY53" fmla="*/ 4013953 h 6858000"/>
              <a:gd name="connsiteX54" fmla="*/ 449778 w 1364418"/>
              <a:gd name="connsiteY54" fmla="*/ 3974753 h 6858000"/>
              <a:gd name="connsiteX55" fmla="*/ 451376 w 1364418"/>
              <a:gd name="connsiteY55" fmla="*/ 3969950 h 6858000"/>
              <a:gd name="connsiteX56" fmla="*/ 444798 w 1364418"/>
              <a:gd name="connsiteY56" fmla="*/ 3933779 h 6858000"/>
              <a:gd name="connsiteX57" fmla="*/ 446129 w 1364418"/>
              <a:gd name="connsiteY57" fmla="*/ 3933093 h 6858000"/>
              <a:gd name="connsiteX58" fmla="*/ 450483 w 1364418"/>
              <a:gd name="connsiteY58" fmla="*/ 3922082 h 6858000"/>
              <a:gd name="connsiteX59" fmla="*/ 455561 w 1364418"/>
              <a:gd name="connsiteY59" fmla="*/ 3901461 h 6858000"/>
              <a:gd name="connsiteX60" fmla="*/ 478155 w 1364418"/>
              <a:gd name="connsiteY60" fmla="*/ 3813873 h 6858000"/>
              <a:gd name="connsiteX61" fmla="*/ 477580 w 1364418"/>
              <a:gd name="connsiteY61" fmla="*/ 3806161 h 6858000"/>
              <a:gd name="connsiteX62" fmla="*/ 477887 w 1364418"/>
              <a:gd name="connsiteY62" fmla="*/ 3805957 h 6858000"/>
              <a:gd name="connsiteX63" fmla="*/ 477914 w 1364418"/>
              <a:gd name="connsiteY63" fmla="*/ 3797724 h 6858000"/>
              <a:gd name="connsiteX64" fmla="*/ 476529 w 1364418"/>
              <a:gd name="connsiteY64" fmla="*/ 3792098 h 6858000"/>
              <a:gd name="connsiteX65" fmla="*/ 475413 w 1364418"/>
              <a:gd name="connsiteY65" fmla="*/ 3777135 h 6858000"/>
              <a:gd name="connsiteX66" fmla="*/ 477146 w 1364418"/>
              <a:gd name="connsiteY66" fmla="*/ 3771656 h 6858000"/>
              <a:gd name="connsiteX67" fmla="*/ 480889 w 1364418"/>
              <a:gd name="connsiteY67" fmla="*/ 3769007 h 6858000"/>
              <a:gd name="connsiteX68" fmla="*/ 480355 w 1364418"/>
              <a:gd name="connsiteY68" fmla="*/ 3767709 h 6858000"/>
              <a:gd name="connsiteX69" fmla="*/ 489051 w 1364418"/>
              <a:gd name="connsiteY69" fmla="*/ 3738082 h 6858000"/>
              <a:gd name="connsiteX70" fmla="*/ 496397 w 1364418"/>
              <a:gd name="connsiteY70" fmla="*/ 3673397 h 6858000"/>
              <a:gd name="connsiteX71" fmla="*/ 495693 w 1364418"/>
              <a:gd name="connsiteY71" fmla="*/ 3637109 h 6858000"/>
              <a:gd name="connsiteX72" fmla="*/ 499136 w 1364418"/>
              <a:gd name="connsiteY72" fmla="*/ 3536883 h 6858000"/>
              <a:gd name="connsiteX73" fmla="*/ 506674 w 1364418"/>
              <a:gd name="connsiteY73" fmla="*/ 3435652 h 6858000"/>
              <a:gd name="connsiteX74" fmla="*/ 508345 w 1364418"/>
              <a:gd name="connsiteY74" fmla="*/ 3307769 h 6858000"/>
              <a:gd name="connsiteX75" fmla="*/ 525908 w 1364418"/>
              <a:gd name="connsiteY75" fmla="*/ 3250522 h 6858000"/>
              <a:gd name="connsiteX76" fmla="*/ 526333 w 1364418"/>
              <a:gd name="connsiteY76" fmla="*/ 3229163 h 6858000"/>
              <a:gd name="connsiteX77" fmla="*/ 528156 w 1364418"/>
              <a:gd name="connsiteY77" fmla="*/ 3217217 h 6858000"/>
              <a:gd name="connsiteX78" fmla="*/ 514991 w 1364418"/>
              <a:gd name="connsiteY78" fmla="*/ 3183755 h 6858000"/>
              <a:gd name="connsiteX79" fmla="*/ 515492 w 1364418"/>
              <a:gd name="connsiteY79" fmla="*/ 3178642 h 6858000"/>
              <a:gd name="connsiteX80" fmla="*/ 503092 w 1364418"/>
              <a:gd name="connsiteY80" fmla="*/ 3158586 h 6858000"/>
              <a:gd name="connsiteX81" fmla="*/ 488277 w 1364418"/>
              <a:gd name="connsiteY81" fmla="*/ 3129034 h 6858000"/>
              <a:gd name="connsiteX82" fmla="*/ 488942 w 1364418"/>
              <a:gd name="connsiteY82" fmla="*/ 3126682 h 6858000"/>
              <a:gd name="connsiteX83" fmla="*/ 479810 w 1364418"/>
              <a:gd name="connsiteY83" fmla="*/ 3114519 h 6858000"/>
              <a:gd name="connsiteX84" fmla="*/ 466419 w 1364418"/>
              <a:gd name="connsiteY84" fmla="*/ 3106272 h 6858000"/>
              <a:gd name="connsiteX85" fmla="*/ 439149 w 1364418"/>
              <a:gd name="connsiteY85" fmla="*/ 2958185 h 6858000"/>
              <a:gd name="connsiteX86" fmla="*/ 381763 w 1364418"/>
              <a:gd name="connsiteY86" fmla="*/ 2762989 h 6858000"/>
              <a:gd name="connsiteX87" fmla="*/ 330681 w 1364418"/>
              <a:gd name="connsiteY87" fmla="*/ 2554718 h 6858000"/>
              <a:gd name="connsiteX88" fmla="*/ 310775 w 1364418"/>
              <a:gd name="connsiteY88" fmla="*/ 2485734 h 6858000"/>
              <a:gd name="connsiteX89" fmla="*/ 301498 w 1364418"/>
              <a:gd name="connsiteY89" fmla="*/ 2447068 h 6858000"/>
              <a:gd name="connsiteX90" fmla="*/ 288459 w 1364418"/>
              <a:gd name="connsiteY90" fmla="*/ 2425819 h 6858000"/>
              <a:gd name="connsiteX91" fmla="*/ 294458 w 1364418"/>
              <a:gd name="connsiteY91" fmla="*/ 2402874 h 6858000"/>
              <a:gd name="connsiteX92" fmla="*/ 297070 w 1364418"/>
              <a:gd name="connsiteY92" fmla="*/ 2381443 h 6858000"/>
              <a:gd name="connsiteX93" fmla="*/ 273399 w 1364418"/>
              <a:gd name="connsiteY93" fmla="*/ 2261920 h 6858000"/>
              <a:gd name="connsiteX94" fmla="*/ 263286 w 1364418"/>
              <a:gd name="connsiteY94" fmla="*/ 2195378 h 6858000"/>
              <a:gd name="connsiteX95" fmla="*/ 247503 w 1364418"/>
              <a:gd name="connsiteY95" fmla="*/ 2155135 h 6858000"/>
              <a:gd name="connsiteX96" fmla="*/ 244961 w 1364418"/>
              <a:gd name="connsiteY96" fmla="*/ 2118008 h 6858000"/>
              <a:gd name="connsiteX97" fmla="*/ 245954 w 1364418"/>
              <a:gd name="connsiteY97" fmla="*/ 2050531 h 6858000"/>
              <a:gd name="connsiteX98" fmla="*/ 237760 w 1364418"/>
              <a:gd name="connsiteY98" fmla="*/ 1963269 h 6858000"/>
              <a:gd name="connsiteX99" fmla="*/ 218938 w 1364418"/>
              <a:gd name="connsiteY99" fmla="*/ 1906352 h 6858000"/>
              <a:gd name="connsiteX100" fmla="*/ 195495 w 1364418"/>
              <a:gd name="connsiteY100" fmla="*/ 1861531 h 6858000"/>
              <a:gd name="connsiteX101" fmla="*/ 149294 w 1364418"/>
              <a:gd name="connsiteY101" fmla="*/ 1732919 h 6858000"/>
              <a:gd name="connsiteX102" fmla="*/ 121605 w 1364418"/>
              <a:gd name="connsiteY102" fmla="*/ 1663540 h 6858000"/>
              <a:gd name="connsiteX103" fmla="*/ 120731 w 1364418"/>
              <a:gd name="connsiteY103" fmla="*/ 1615777 h 6858000"/>
              <a:gd name="connsiteX104" fmla="*/ 101526 w 1364418"/>
              <a:gd name="connsiteY104" fmla="*/ 1563678 h 6858000"/>
              <a:gd name="connsiteX105" fmla="*/ 114606 w 1364418"/>
              <a:gd name="connsiteY105" fmla="*/ 1519474 h 6858000"/>
              <a:gd name="connsiteX106" fmla="*/ 107348 w 1364418"/>
              <a:gd name="connsiteY106" fmla="*/ 1477995 h 6858000"/>
              <a:gd name="connsiteX107" fmla="*/ 93433 w 1364418"/>
              <a:gd name="connsiteY107" fmla="*/ 1373769 h 6858000"/>
              <a:gd name="connsiteX108" fmla="*/ 101740 w 1364418"/>
              <a:gd name="connsiteY108" fmla="*/ 1307086 h 6858000"/>
              <a:gd name="connsiteX109" fmla="*/ 102928 w 1364418"/>
              <a:gd name="connsiteY109" fmla="*/ 1189033 h 6858000"/>
              <a:gd name="connsiteX110" fmla="*/ 107613 w 1364418"/>
              <a:gd name="connsiteY110" fmla="*/ 1168288 h 6858000"/>
              <a:gd name="connsiteX111" fmla="*/ 99895 w 1364418"/>
              <a:gd name="connsiteY111" fmla="*/ 1142577 h 6858000"/>
              <a:gd name="connsiteX112" fmla="*/ 89201 w 1364418"/>
              <a:gd name="connsiteY112" fmla="*/ 1088484 h 6858000"/>
              <a:gd name="connsiteX113" fmla="*/ 77937 w 1364418"/>
              <a:gd name="connsiteY113" fmla="*/ 1016103 h 6858000"/>
              <a:gd name="connsiteX114" fmla="*/ 79393 w 1364418"/>
              <a:gd name="connsiteY114" fmla="*/ 954054 h 6858000"/>
              <a:gd name="connsiteX115" fmla="*/ 90309 w 1364418"/>
              <a:gd name="connsiteY115" fmla="*/ 921368 h 6858000"/>
              <a:gd name="connsiteX116" fmla="*/ 74258 w 1364418"/>
              <a:gd name="connsiteY116" fmla="*/ 896999 h 6858000"/>
              <a:gd name="connsiteX117" fmla="*/ 43666 w 1364418"/>
              <a:gd name="connsiteY117" fmla="*/ 821517 h 6858000"/>
              <a:gd name="connsiteX118" fmla="*/ 22616 w 1364418"/>
              <a:gd name="connsiteY118" fmla="*/ 751353 h 6858000"/>
              <a:gd name="connsiteX119" fmla="*/ 22174 w 1364418"/>
              <a:gd name="connsiteY119" fmla="*/ 721230 h 6858000"/>
              <a:gd name="connsiteX120" fmla="*/ 7845 w 1364418"/>
              <a:gd name="connsiteY120" fmla="*/ 681659 h 6858000"/>
              <a:gd name="connsiteX121" fmla="*/ 31306 w 1364418"/>
              <a:gd name="connsiteY121" fmla="*/ 619315 h 6858000"/>
              <a:gd name="connsiteX122" fmla="*/ 15184 w 1364418"/>
              <a:gd name="connsiteY122" fmla="*/ 585934 h 6858000"/>
              <a:gd name="connsiteX123" fmla="*/ 22258 w 1364418"/>
              <a:gd name="connsiteY123" fmla="*/ 538948 h 6858000"/>
              <a:gd name="connsiteX124" fmla="*/ 26166 w 1364418"/>
              <a:gd name="connsiteY124" fmla="*/ 525163 h 6858000"/>
              <a:gd name="connsiteX125" fmla="*/ 52290 w 1364418"/>
              <a:gd name="connsiteY125" fmla="*/ 446567 h 6858000"/>
              <a:gd name="connsiteX126" fmla="*/ 51538 w 1364418"/>
              <a:gd name="connsiteY126" fmla="*/ 393828 h 6858000"/>
              <a:gd name="connsiteX127" fmla="*/ 51368 w 1364418"/>
              <a:gd name="connsiteY127" fmla="*/ 353137 h 6858000"/>
              <a:gd name="connsiteX128" fmla="*/ 55970 w 1364418"/>
              <a:gd name="connsiteY128" fmla="*/ 321428 h 6858000"/>
              <a:gd name="connsiteX129" fmla="*/ 57061 w 1364418"/>
              <a:gd name="connsiteY129" fmla="*/ 275771 h 6858000"/>
              <a:gd name="connsiteX130" fmla="*/ 74088 w 1364418"/>
              <a:gd name="connsiteY130" fmla="*/ 212860 h 6858000"/>
              <a:gd name="connsiteX131" fmla="*/ 65798 w 1364418"/>
              <a:gd name="connsiteY131" fmla="*/ 144983 h 6858000"/>
              <a:gd name="connsiteX132" fmla="*/ 78082 w 1364418"/>
              <a:gd name="connsiteY132" fmla="*/ 55288 h 6858000"/>
              <a:gd name="connsiteX133" fmla="*/ 37636 w 1364418"/>
              <a:gd name="connsiteY133" fmla="*/ 0 h 6858000"/>
              <a:gd name="connsiteX0" fmla="*/ 37636 w 1364418"/>
              <a:gd name="connsiteY0" fmla="*/ 0 h 6889521"/>
              <a:gd name="connsiteX1" fmla="*/ 1364418 w 1364418"/>
              <a:gd name="connsiteY1" fmla="*/ 0 h 6889521"/>
              <a:gd name="connsiteX2" fmla="*/ 1364418 w 1364418"/>
              <a:gd name="connsiteY2" fmla="*/ 6858000 h 6889521"/>
              <a:gd name="connsiteX3" fmla="*/ 101112 w 1364418"/>
              <a:gd name="connsiteY3" fmla="*/ 6857735 h 6889521"/>
              <a:gd name="connsiteX4" fmla="*/ 222208 w 1364418"/>
              <a:gd name="connsiteY4" fmla="*/ 6882355 h 6889521"/>
              <a:gd name="connsiteX5" fmla="*/ 209564 w 1364418"/>
              <a:gd name="connsiteY5" fmla="*/ 6777899 h 6889521"/>
              <a:gd name="connsiteX6" fmla="*/ 240339 w 1364418"/>
              <a:gd name="connsiteY6" fmla="*/ 6711686 h 6889521"/>
              <a:gd name="connsiteX7" fmla="*/ 286686 w 1364418"/>
              <a:gd name="connsiteY7" fmla="*/ 6664994 h 6889521"/>
              <a:gd name="connsiteX8" fmla="*/ 339152 w 1364418"/>
              <a:gd name="connsiteY8" fmla="*/ 6471804 h 6889521"/>
              <a:gd name="connsiteX9" fmla="*/ 334570 w 1364418"/>
              <a:gd name="connsiteY9" fmla="*/ 6389835 h 6889521"/>
              <a:gd name="connsiteX10" fmla="*/ 317792 w 1364418"/>
              <a:gd name="connsiteY10" fmla="*/ 6324679 h 6889521"/>
              <a:gd name="connsiteX11" fmla="*/ 278227 w 1364418"/>
              <a:gd name="connsiteY11" fmla="*/ 6280046 h 6889521"/>
              <a:gd name="connsiteX12" fmla="*/ 288000 w 1364418"/>
              <a:gd name="connsiteY12" fmla="*/ 6252834 h 6889521"/>
              <a:gd name="connsiteX13" fmla="*/ 265992 w 1364418"/>
              <a:gd name="connsiteY13" fmla="*/ 6202459 h 6889521"/>
              <a:gd name="connsiteX14" fmla="*/ 264790 w 1364418"/>
              <a:gd name="connsiteY14" fmla="*/ 6153037 h 6889521"/>
              <a:gd name="connsiteX15" fmla="*/ 280205 w 1364418"/>
              <a:gd name="connsiteY15" fmla="*/ 6078132 h 6889521"/>
              <a:gd name="connsiteX16" fmla="*/ 267592 w 1364418"/>
              <a:gd name="connsiteY16" fmla="*/ 6028119 h 6889521"/>
              <a:gd name="connsiteX17" fmla="*/ 252821 w 1364418"/>
              <a:gd name="connsiteY17" fmla="*/ 5926735 h 6889521"/>
              <a:gd name="connsiteX18" fmla="*/ 302333 w 1364418"/>
              <a:gd name="connsiteY18" fmla="*/ 5712857 h 6889521"/>
              <a:gd name="connsiteX19" fmla="*/ 332131 w 1364418"/>
              <a:gd name="connsiteY19" fmla="*/ 5660491 h 6889521"/>
              <a:gd name="connsiteX20" fmla="*/ 341254 w 1364418"/>
              <a:gd name="connsiteY20" fmla="*/ 5563435 h 6889521"/>
              <a:gd name="connsiteX21" fmla="*/ 368130 w 1364418"/>
              <a:gd name="connsiteY21" fmla="*/ 5437125 h 6889521"/>
              <a:gd name="connsiteX22" fmla="*/ 381698 w 1364418"/>
              <a:gd name="connsiteY22" fmla="*/ 5396260 h 6889521"/>
              <a:gd name="connsiteX23" fmla="*/ 397679 w 1364418"/>
              <a:gd name="connsiteY23" fmla="*/ 5330009 h 6889521"/>
              <a:gd name="connsiteX24" fmla="*/ 431172 w 1364418"/>
              <a:gd name="connsiteY24" fmla="*/ 5273739 h 6889521"/>
              <a:gd name="connsiteX25" fmla="*/ 440771 w 1364418"/>
              <a:gd name="connsiteY25" fmla="*/ 5241779 h 6889521"/>
              <a:gd name="connsiteX26" fmla="*/ 451997 w 1364418"/>
              <a:gd name="connsiteY26" fmla="*/ 5225268 h 6889521"/>
              <a:gd name="connsiteX27" fmla="*/ 453017 w 1364418"/>
              <a:gd name="connsiteY27" fmla="*/ 5217684 h 6889521"/>
              <a:gd name="connsiteX28" fmla="*/ 460358 w 1364418"/>
              <a:gd name="connsiteY28" fmla="*/ 5193377 h 6889521"/>
              <a:gd name="connsiteX29" fmla="*/ 463661 w 1364418"/>
              <a:gd name="connsiteY29" fmla="*/ 5179288 h 6889521"/>
              <a:gd name="connsiteX30" fmla="*/ 464645 w 1364418"/>
              <a:gd name="connsiteY30" fmla="*/ 5173621 h 6889521"/>
              <a:gd name="connsiteX31" fmla="*/ 460279 w 1364418"/>
              <a:gd name="connsiteY31" fmla="*/ 5159961 h 6889521"/>
              <a:gd name="connsiteX32" fmla="*/ 466956 w 1364418"/>
              <a:gd name="connsiteY32" fmla="*/ 5144295 h 6889521"/>
              <a:gd name="connsiteX33" fmla="*/ 463889 w 1364418"/>
              <a:gd name="connsiteY33" fmla="*/ 5125185 h 6889521"/>
              <a:gd name="connsiteX34" fmla="*/ 470719 w 1364418"/>
              <a:gd name="connsiteY34" fmla="*/ 5121884 h 6889521"/>
              <a:gd name="connsiteX35" fmla="*/ 477755 w 1364418"/>
              <a:gd name="connsiteY35" fmla="*/ 5067850 h 6889521"/>
              <a:gd name="connsiteX36" fmla="*/ 480486 w 1364418"/>
              <a:gd name="connsiteY36" fmla="*/ 5060861 h 6889521"/>
              <a:gd name="connsiteX37" fmla="*/ 477190 w 1364418"/>
              <a:gd name="connsiteY37" fmla="*/ 5034192 h 6889521"/>
              <a:gd name="connsiteX38" fmla="*/ 478744 w 1364418"/>
              <a:gd name="connsiteY38" fmla="*/ 4993030 h 6889521"/>
              <a:gd name="connsiteX39" fmla="*/ 485653 w 1364418"/>
              <a:gd name="connsiteY39" fmla="*/ 4946844 h 6889521"/>
              <a:gd name="connsiteX40" fmla="*/ 481509 w 1364418"/>
              <a:gd name="connsiteY40" fmla="*/ 4932692 h 6889521"/>
              <a:gd name="connsiteX41" fmla="*/ 496912 w 1364418"/>
              <a:gd name="connsiteY41" fmla="*/ 4858827 h 6889521"/>
              <a:gd name="connsiteX42" fmla="*/ 502815 w 1364418"/>
              <a:gd name="connsiteY42" fmla="*/ 4821170 h 6889521"/>
              <a:gd name="connsiteX43" fmla="*/ 507548 w 1364418"/>
              <a:gd name="connsiteY43" fmla="*/ 4780965 h 6889521"/>
              <a:gd name="connsiteX44" fmla="*/ 508841 w 1364418"/>
              <a:gd name="connsiteY44" fmla="*/ 4750867 h 6889521"/>
              <a:gd name="connsiteX45" fmla="*/ 506648 w 1364418"/>
              <a:gd name="connsiteY45" fmla="*/ 4690749 h 6889521"/>
              <a:gd name="connsiteX46" fmla="*/ 502128 w 1364418"/>
              <a:gd name="connsiteY46" fmla="*/ 4584173 h 6889521"/>
              <a:gd name="connsiteX47" fmla="*/ 497211 w 1364418"/>
              <a:gd name="connsiteY47" fmla="*/ 4444346 h 6889521"/>
              <a:gd name="connsiteX48" fmla="*/ 493776 w 1364418"/>
              <a:gd name="connsiteY48" fmla="*/ 4375228 h 6889521"/>
              <a:gd name="connsiteX49" fmla="*/ 474429 w 1364418"/>
              <a:gd name="connsiteY49" fmla="*/ 4214165 h 6889521"/>
              <a:gd name="connsiteX50" fmla="*/ 478502 w 1364418"/>
              <a:gd name="connsiteY50" fmla="*/ 4090296 h 6889521"/>
              <a:gd name="connsiteX51" fmla="*/ 463758 w 1364418"/>
              <a:gd name="connsiteY51" fmla="*/ 4033999 h 6889521"/>
              <a:gd name="connsiteX52" fmla="*/ 464907 w 1364418"/>
              <a:gd name="connsiteY52" fmla="*/ 4031933 h 6889521"/>
              <a:gd name="connsiteX53" fmla="*/ 463483 w 1364418"/>
              <a:gd name="connsiteY53" fmla="*/ 4013953 h 6889521"/>
              <a:gd name="connsiteX54" fmla="*/ 449778 w 1364418"/>
              <a:gd name="connsiteY54" fmla="*/ 3974753 h 6889521"/>
              <a:gd name="connsiteX55" fmla="*/ 451376 w 1364418"/>
              <a:gd name="connsiteY55" fmla="*/ 3969950 h 6889521"/>
              <a:gd name="connsiteX56" fmla="*/ 444798 w 1364418"/>
              <a:gd name="connsiteY56" fmla="*/ 3933779 h 6889521"/>
              <a:gd name="connsiteX57" fmla="*/ 446129 w 1364418"/>
              <a:gd name="connsiteY57" fmla="*/ 3933093 h 6889521"/>
              <a:gd name="connsiteX58" fmla="*/ 450483 w 1364418"/>
              <a:gd name="connsiteY58" fmla="*/ 3922082 h 6889521"/>
              <a:gd name="connsiteX59" fmla="*/ 455561 w 1364418"/>
              <a:gd name="connsiteY59" fmla="*/ 3901461 h 6889521"/>
              <a:gd name="connsiteX60" fmla="*/ 478155 w 1364418"/>
              <a:gd name="connsiteY60" fmla="*/ 3813873 h 6889521"/>
              <a:gd name="connsiteX61" fmla="*/ 477580 w 1364418"/>
              <a:gd name="connsiteY61" fmla="*/ 3806161 h 6889521"/>
              <a:gd name="connsiteX62" fmla="*/ 477887 w 1364418"/>
              <a:gd name="connsiteY62" fmla="*/ 3805957 h 6889521"/>
              <a:gd name="connsiteX63" fmla="*/ 477914 w 1364418"/>
              <a:gd name="connsiteY63" fmla="*/ 3797724 h 6889521"/>
              <a:gd name="connsiteX64" fmla="*/ 476529 w 1364418"/>
              <a:gd name="connsiteY64" fmla="*/ 3792098 h 6889521"/>
              <a:gd name="connsiteX65" fmla="*/ 475413 w 1364418"/>
              <a:gd name="connsiteY65" fmla="*/ 3777135 h 6889521"/>
              <a:gd name="connsiteX66" fmla="*/ 477146 w 1364418"/>
              <a:gd name="connsiteY66" fmla="*/ 3771656 h 6889521"/>
              <a:gd name="connsiteX67" fmla="*/ 480889 w 1364418"/>
              <a:gd name="connsiteY67" fmla="*/ 3769007 h 6889521"/>
              <a:gd name="connsiteX68" fmla="*/ 480355 w 1364418"/>
              <a:gd name="connsiteY68" fmla="*/ 3767709 h 6889521"/>
              <a:gd name="connsiteX69" fmla="*/ 489051 w 1364418"/>
              <a:gd name="connsiteY69" fmla="*/ 3738082 h 6889521"/>
              <a:gd name="connsiteX70" fmla="*/ 496397 w 1364418"/>
              <a:gd name="connsiteY70" fmla="*/ 3673397 h 6889521"/>
              <a:gd name="connsiteX71" fmla="*/ 495693 w 1364418"/>
              <a:gd name="connsiteY71" fmla="*/ 3637109 h 6889521"/>
              <a:gd name="connsiteX72" fmla="*/ 499136 w 1364418"/>
              <a:gd name="connsiteY72" fmla="*/ 3536883 h 6889521"/>
              <a:gd name="connsiteX73" fmla="*/ 506674 w 1364418"/>
              <a:gd name="connsiteY73" fmla="*/ 3435652 h 6889521"/>
              <a:gd name="connsiteX74" fmla="*/ 508345 w 1364418"/>
              <a:gd name="connsiteY74" fmla="*/ 3307769 h 6889521"/>
              <a:gd name="connsiteX75" fmla="*/ 525908 w 1364418"/>
              <a:gd name="connsiteY75" fmla="*/ 3250522 h 6889521"/>
              <a:gd name="connsiteX76" fmla="*/ 526333 w 1364418"/>
              <a:gd name="connsiteY76" fmla="*/ 3229163 h 6889521"/>
              <a:gd name="connsiteX77" fmla="*/ 528156 w 1364418"/>
              <a:gd name="connsiteY77" fmla="*/ 3217217 h 6889521"/>
              <a:gd name="connsiteX78" fmla="*/ 514991 w 1364418"/>
              <a:gd name="connsiteY78" fmla="*/ 3183755 h 6889521"/>
              <a:gd name="connsiteX79" fmla="*/ 515492 w 1364418"/>
              <a:gd name="connsiteY79" fmla="*/ 3178642 h 6889521"/>
              <a:gd name="connsiteX80" fmla="*/ 503092 w 1364418"/>
              <a:gd name="connsiteY80" fmla="*/ 3158586 h 6889521"/>
              <a:gd name="connsiteX81" fmla="*/ 488277 w 1364418"/>
              <a:gd name="connsiteY81" fmla="*/ 3129034 h 6889521"/>
              <a:gd name="connsiteX82" fmla="*/ 488942 w 1364418"/>
              <a:gd name="connsiteY82" fmla="*/ 3126682 h 6889521"/>
              <a:gd name="connsiteX83" fmla="*/ 479810 w 1364418"/>
              <a:gd name="connsiteY83" fmla="*/ 3114519 h 6889521"/>
              <a:gd name="connsiteX84" fmla="*/ 466419 w 1364418"/>
              <a:gd name="connsiteY84" fmla="*/ 3106272 h 6889521"/>
              <a:gd name="connsiteX85" fmla="*/ 439149 w 1364418"/>
              <a:gd name="connsiteY85" fmla="*/ 2958185 h 6889521"/>
              <a:gd name="connsiteX86" fmla="*/ 381763 w 1364418"/>
              <a:gd name="connsiteY86" fmla="*/ 2762989 h 6889521"/>
              <a:gd name="connsiteX87" fmla="*/ 330681 w 1364418"/>
              <a:gd name="connsiteY87" fmla="*/ 2554718 h 6889521"/>
              <a:gd name="connsiteX88" fmla="*/ 310775 w 1364418"/>
              <a:gd name="connsiteY88" fmla="*/ 2485734 h 6889521"/>
              <a:gd name="connsiteX89" fmla="*/ 301498 w 1364418"/>
              <a:gd name="connsiteY89" fmla="*/ 2447068 h 6889521"/>
              <a:gd name="connsiteX90" fmla="*/ 288459 w 1364418"/>
              <a:gd name="connsiteY90" fmla="*/ 2425819 h 6889521"/>
              <a:gd name="connsiteX91" fmla="*/ 294458 w 1364418"/>
              <a:gd name="connsiteY91" fmla="*/ 2402874 h 6889521"/>
              <a:gd name="connsiteX92" fmla="*/ 297070 w 1364418"/>
              <a:gd name="connsiteY92" fmla="*/ 2381443 h 6889521"/>
              <a:gd name="connsiteX93" fmla="*/ 273399 w 1364418"/>
              <a:gd name="connsiteY93" fmla="*/ 2261920 h 6889521"/>
              <a:gd name="connsiteX94" fmla="*/ 263286 w 1364418"/>
              <a:gd name="connsiteY94" fmla="*/ 2195378 h 6889521"/>
              <a:gd name="connsiteX95" fmla="*/ 247503 w 1364418"/>
              <a:gd name="connsiteY95" fmla="*/ 2155135 h 6889521"/>
              <a:gd name="connsiteX96" fmla="*/ 244961 w 1364418"/>
              <a:gd name="connsiteY96" fmla="*/ 2118008 h 6889521"/>
              <a:gd name="connsiteX97" fmla="*/ 245954 w 1364418"/>
              <a:gd name="connsiteY97" fmla="*/ 2050531 h 6889521"/>
              <a:gd name="connsiteX98" fmla="*/ 237760 w 1364418"/>
              <a:gd name="connsiteY98" fmla="*/ 1963269 h 6889521"/>
              <a:gd name="connsiteX99" fmla="*/ 218938 w 1364418"/>
              <a:gd name="connsiteY99" fmla="*/ 1906352 h 6889521"/>
              <a:gd name="connsiteX100" fmla="*/ 195495 w 1364418"/>
              <a:gd name="connsiteY100" fmla="*/ 1861531 h 6889521"/>
              <a:gd name="connsiteX101" fmla="*/ 149294 w 1364418"/>
              <a:gd name="connsiteY101" fmla="*/ 1732919 h 6889521"/>
              <a:gd name="connsiteX102" fmla="*/ 121605 w 1364418"/>
              <a:gd name="connsiteY102" fmla="*/ 1663540 h 6889521"/>
              <a:gd name="connsiteX103" fmla="*/ 120731 w 1364418"/>
              <a:gd name="connsiteY103" fmla="*/ 1615777 h 6889521"/>
              <a:gd name="connsiteX104" fmla="*/ 101526 w 1364418"/>
              <a:gd name="connsiteY104" fmla="*/ 1563678 h 6889521"/>
              <a:gd name="connsiteX105" fmla="*/ 114606 w 1364418"/>
              <a:gd name="connsiteY105" fmla="*/ 1519474 h 6889521"/>
              <a:gd name="connsiteX106" fmla="*/ 107348 w 1364418"/>
              <a:gd name="connsiteY106" fmla="*/ 1477995 h 6889521"/>
              <a:gd name="connsiteX107" fmla="*/ 93433 w 1364418"/>
              <a:gd name="connsiteY107" fmla="*/ 1373769 h 6889521"/>
              <a:gd name="connsiteX108" fmla="*/ 101740 w 1364418"/>
              <a:gd name="connsiteY108" fmla="*/ 1307086 h 6889521"/>
              <a:gd name="connsiteX109" fmla="*/ 102928 w 1364418"/>
              <a:gd name="connsiteY109" fmla="*/ 1189033 h 6889521"/>
              <a:gd name="connsiteX110" fmla="*/ 107613 w 1364418"/>
              <a:gd name="connsiteY110" fmla="*/ 1168288 h 6889521"/>
              <a:gd name="connsiteX111" fmla="*/ 99895 w 1364418"/>
              <a:gd name="connsiteY111" fmla="*/ 1142577 h 6889521"/>
              <a:gd name="connsiteX112" fmla="*/ 89201 w 1364418"/>
              <a:gd name="connsiteY112" fmla="*/ 1088484 h 6889521"/>
              <a:gd name="connsiteX113" fmla="*/ 77937 w 1364418"/>
              <a:gd name="connsiteY113" fmla="*/ 1016103 h 6889521"/>
              <a:gd name="connsiteX114" fmla="*/ 79393 w 1364418"/>
              <a:gd name="connsiteY114" fmla="*/ 954054 h 6889521"/>
              <a:gd name="connsiteX115" fmla="*/ 90309 w 1364418"/>
              <a:gd name="connsiteY115" fmla="*/ 921368 h 6889521"/>
              <a:gd name="connsiteX116" fmla="*/ 74258 w 1364418"/>
              <a:gd name="connsiteY116" fmla="*/ 896999 h 6889521"/>
              <a:gd name="connsiteX117" fmla="*/ 43666 w 1364418"/>
              <a:gd name="connsiteY117" fmla="*/ 821517 h 6889521"/>
              <a:gd name="connsiteX118" fmla="*/ 22616 w 1364418"/>
              <a:gd name="connsiteY118" fmla="*/ 751353 h 6889521"/>
              <a:gd name="connsiteX119" fmla="*/ 22174 w 1364418"/>
              <a:gd name="connsiteY119" fmla="*/ 721230 h 6889521"/>
              <a:gd name="connsiteX120" fmla="*/ 7845 w 1364418"/>
              <a:gd name="connsiteY120" fmla="*/ 681659 h 6889521"/>
              <a:gd name="connsiteX121" fmla="*/ 31306 w 1364418"/>
              <a:gd name="connsiteY121" fmla="*/ 619315 h 6889521"/>
              <a:gd name="connsiteX122" fmla="*/ 15184 w 1364418"/>
              <a:gd name="connsiteY122" fmla="*/ 585934 h 6889521"/>
              <a:gd name="connsiteX123" fmla="*/ 22258 w 1364418"/>
              <a:gd name="connsiteY123" fmla="*/ 538948 h 6889521"/>
              <a:gd name="connsiteX124" fmla="*/ 26166 w 1364418"/>
              <a:gd name="connsiteY124" fmla="*/ 525163 h 6889521"/>
              <a:gd name="connsiteX125" fmla="*/ 52290 w 1364418"/>
              <a:gd name="connsiteY125" fmla="*/ 446567 h 6889521"/>
              <a:gd name="connsiteX126" fmla="*/ 51538 w 1364418"/>
              <a:gd name="connsiteY126" fmla="*/ 393828 h 6889521"/>
              <a:gd name="connsiteX127" fmla="*/ 51368 w 1364418"/>
              <a:gd name="connsiteY127" fmla="*/ 353137 h 6889521"/>
              <a:gd name="connsiteX128" fmla="*/ 55970 w 1364418"/>
              <a:gd name="connsiteY128" fmla="*/ 321428 h 6889521"/>
              <a:gd name="connsiteX129" fmla="*/ 57061 w 1364418"/>
              <a:gd name="connsiteY129" fmla="*/ 275771 h 6889521"/>
              <a:gd name="connsiteX130" fmla="*/ 74088 w 1364418"/>
              <a:gd name="connsiteY130" fmla="*/ 212860 h 6889521"/>
              <a:gd name="connsiteX131" fmla="*/ 65798 w 1364418"/>
              <a:gd name="connsiteY131" fmla="*/ 144983 h 6889521"/>
              <a:gd name="connsiteX132" fmla="*/ 78082 w 1364418"/>
              <a:gd name="connsiteY132" fmla="*/ 55288 h 6889521"/>
              <a:gd name="connsiteX133" fmla="*/ 37636 w 1364418"/>
              <a:gd name="connsiteY133" fmla="*/ 0 h 6889521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101112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0956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40339 w 1364418"/>
              <a:gd name="connsiteY5" fmla="*/ 6711686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64484 w 1364418"/>
              <a:gd name="connsiteY5" fmla="*/ 6716710 h 6858000"/>
              <a:gd name="connsiteX6" fmla="*/ 286686 w 1364418"/>
              <a:gd name="connsiteY6" fmla="*/ 6664994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39744 w 1364418"/>
              <a:gd name="connsiteY4" fmla="*/ 6777899 h 6858000"/>
              <a:gd name="connsiteX5" fmla="*/ 264484 w 1364418"/>
              <a:gd name="connsiteY5" fmla="*/ 6716710 h 6858000"/>
              <a:gd name="connsiteX6" fmla="*/ 280651 w 1364418"/>
              <a:gd name="connsiteY6" fmla="*/ 6639873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  <a:gd name="connsiteX0" fmla="*/ 37636 w 1364418"/>
              <a:gd name="connsiteY0" fmla="*/ 0 h 6858000"/>
              <a:gd name="connsiteX1" fmla="*/ 1364418 w 1364418"/>
              <a:gd name="connsiteY1" fmla="*/ 0 h 6858000"/>
              <a:gd name="connsiteX2" fmla="*/ 1364418 w 1364418"/>
              <a:gd name="connsiteY2" fmla="*/ 6858000 h 6858000"/>
              <a:gd name="connsiteX3" fmla="*/ 245974 w 1364418"/>
              <a:gd name="connsiteY3" fmla="*/ 6857735 h 6858000"/>
              <a:gd name="connsiteX4" fmla="*/ 281996 w 1364418"/>
              <a:gd name="connsiteY4" fmla="*/ 6792972 h 6858000"/>
              <a:gd name="connsiteX5" fmla="*/ 264484 w 1364418"/>
              <a:gd name="connsiteY5" fmla="*/ 6716710 h 6858000"/>
              <a:gd name="connsiteX6" fmla="*/ 280651 w 1364418"/>
              <a:gd name="connsiteY6" fmla="*/ 6639873 h 6858000"/>
              <a:gd name="connsiteX7" fmla="*/ 339152 w 1364418"/>
              <a:gd name="connsiteY7" fmla="*/ 6471804 h 6858000"/>
              <a:gd name="connsiteX8" fmla="*/ 334570 w 1364418"/>
              <a:gd name="connsiteY8" fmla="*/ 6389835 h 6858000"/>
              <a:gd name="connsiteX9" fmla="*/ 317792 w 1364418"/>
              <a:gd name="connsiteY9" fmla="*/ 6324679 h 6858000"/>
              <a:gd name="connsiteX10" fmla="*/ 278227 w 1364418"/>
              <a:gd name="connsiteY10" fmla="*/ 6280046 h 6858000"/>
              <a:gd name="connsiteX11" fmla="*/ 288000 w 1364418"/>
              <a:gd name="connsiteY11" fmla="*/ 6252834 h 6858000"/>
              <a:gd name="connsiteX12" fmla="*/ 265992 w 1364418"/>
              <a:gd name="connsiteY12" fmla="*/ 6202459 h 6858000"/>
              <a:gd name="connsiteX13" fmla="*/ 264790 w 1364418"/>
              <a:gd name="connsiteY13" fmla="*/ 6153037 h 6858000"/>
              <a:gd name="connsiteX14" fmla="*/ 280205 w 1364418"/>
              <a:gd name="connsiteY14" fmla="*/ 6078132 h 6858000"/>
              <a:gd name="connsiteX15" fmla="*/ 267592 w 1364418"/>
              <a:gd name="connsiteY15" fmla="*/ 6028119 h 6858000"/>
              <a:gd name="connsiteX16" fmla="*/ 252821 w 1364418"/>
              <a:gd name="connsiteY16" fmla="*/ 5926735 h 6858000"/>
              <a:gd name="connsiteX17" fmla="*/ 302333 w 1364418"/>
              <a:gd name="connsiteY17" fmla="*/ 5712857 h 6858000"/>
              <a:gd name="connsiteX18" fmla="*/ 332131 w 1364418"/>
              <a:gd name="connsiteY18" fmla="*/ 5660491 h 6858000"/>
              <a:gd name="connsiteX19" fmla="*/ 341254 w 1364418"/>
              <a:gd name="connsiteY19" fmla="*/ 5563435 h 6858000"/>
              <a:gd name="connsiteX20" fmla="*/ 368130 w 1364418"/>
              <a:gd name="connsiteY20" fmla="*/ 5437125 h 6858000"/>
              <a:gd name="connsiteX21" fmla="*/ 381698 w 1364418"/>
              <a:gd name="connsiteY21" fmla="*/ 5396260 h 6858000"/>
              <a:gd name="connsiteX22" fmla="*/ 397679 w 1364418"/>
              <a:gd name="connsiteY22" fmla="*/ 5330009 h 6858000"/>
              <a:gd name="connsiteX23" fmla="*/ 431172 w 1364418"/>
              <a:gd name="connsiteY23" fmla="*/ 5273739 h 6858000"/>
              <a:gd name="connsiteX24" fmla="*/ 440771 w 1364418"/>
              <a:gd name="connsiteY24" fmla="*/ 5241779 h 6858000"/>
              <a:gd name="connsiteX25" fmla="*/ 451997 w 1364418"/>
              <a:gd name="connsiteY25" fmla="*/ 5225268 h 6858000"/>
              <a:gd name="connsiteX26" fmla="*/ 453017 w 1364418"/>
              <a:gd name="connsiteY26" fmla="*/ 5217684 h 6858000"/>
              <a:gd name="connsiteX27" fmla="*/ 460358 w 1364418"/>
              <a:gd name="connsiteY27" fmla="*/ 5193377 h 6858000"/>
              <a:gd name="connsiteX28" fmla="*/ 463661 w 1364418"/>
              <a:gd name="connsiteY28" fmla="*/ 5179288 h 6858000"/>
              <a:gd name="connsiteX29" fmla="*/ 464645 w 1364418"/>
              <a:gd name="connsiteY29" fmla="*/ 5173621 h 6858000"/>
              <a:gd name="connsiteX30" fmla="*/ 460279 w 1364418"/>
              <a:gd name="connsiteY30" fmla="*/ 5159961 h 6858000"/>
              <a:gd name="connsiteX31" fmla="*/ 466956 w 1364418"/>
              <a:gd name="connsiteY31" fmla="*/ 5144295 h 6858000"/>
              <a:gd name="connsiteX32" fmla="*/ 463889 w 1364418"/>
              <a:gd name="connsiteY32" fmla="*/ 5125185 h 6858000"/>
              <a:gd name="connsiteX33" fmla="*/ 470719 w 1364418"/>
              <a:gd name="connsiteY33" fmla="*/ 5121884 h 6858000"/>
              <a:gd name="connsiteX34" fmla="*/ 477755 w 1364418"/>
              <a:gd name="connsiteY34" fmla="*/ 5067850 h 6858000"/>
              <a:gd name="connsiteX35" fmla="*/ 480486 w 1364418"/>
              <a:gd name="connsiteY35" fmla="*/ 5060861 h 6858000"/>
              <a:gd name="connsiteX36" fmla="*/ 477190 w 1364418"/>
              <a:gd name="connsiteY36" fmla="*/ 5034192 h 6858000"/>
              <a:gd name="connsiteX37" fmla="*/ 478744 w 1364418"/>
              <a:gd name="connsiteY37" fmla="*/ 4993030 h 6858000"/>
              <a:gd name="connsiteX38" fmla="*/ 485653 w 1364418"/>
              <a:gd name="connsiteY38" fmla="*/ 4946844 h 6858000"/>
              <a:gd name="connsiteX39" fmla="*/ 481509 w 1364418"/>
              <a:gd name="connsiteY39" fmla="*/ 4932692 h 6858000"/>
              <a:gd name="connsiteX40" fmla="*/ 496912 w 1364418"/>
              <a:gd name="connsiteY40" fmla="*/ 4858827 h 6858000"/>
              <a:gd name="connsiteX41" fmla="*/ 502815 w 1364418"/>
              <a:gd name="connsiteY41" fmla="*/ 4821170 h 6858000"/>
              <a:gd name="connsiteX42" fmla="*/ 507548 w 1364418"/>
              <a:gd name="connsiteY42" fmla="*/ 4780965 h 6858000"/>
              <a:gd name="connsiteX43" fmla="*/ 508841 w 1364418"/>
              <a:gd name="connsiteY43" fmla="*/ 4750867 h 6858000"/>
              <a:gd name="connsiteX44" fmla="*/ 506648 w 1364418"/>
              <a:gd name="connsiteY44" fmla="*/ 4690749 h 6858000"/>
              <a:gd name="connsiteX45" fmla="*/ 502128 w 1364418"/>
              <a:gd name="connsiteY45" fmla="*/ 4584173 h 6858000"/>
              <a:gd name="connsiteX46" fmla="*/ 497211 w 1364418"/>
              <a:gd name="connsiteY46" fmla="*/ 4444346 h 6858000"/>
              <a:gd name="connsiteX47" fmla="*/ 493776 w 1364418"/>
              <a:gd name="connsiteY47" fmla="*/ 4375228 h 6858000"/>
              <a:gd name="connsiteX48" fmla="*/ 474429 w 1364418"/>
              <a:gd name="connsiteY48" fmla="*/ 4214165 h 6858000"/>
              <a:gd name="connsiteX49" fmla="*/ 478502 w 1364418"/>
              <a:gd name="connsiteY49" fmla="*/ 4090296 h 6858000"/>
              <a:gd name="connsiteX50" fmla="*/ 463758 w 1364418"/>
              <a:gd name="connsiteY50" fmla="*/ 4033999 h 6858000"/>
              <a:gd name="connsiteX51" fmla="*/ 464907 w 1364418"/>
              <a:gd name="connsiteY51" fmla="*/ 4031933 h 6858000"/>
              <a:gd name="connsiteX52" fmla="*/ 463483 w 1364418"/>
              <a:gd name="connsiteY52" fmla="*/ 4013953 h 6858000"/>
              <a:gd name="connsiteX53" fmla="*/ 449778 w 1364418"/>
              <a:gd name="connsiteY53" fmla="*/ 3974753 h 6858000"/>
              <a:gd name="connsiteX54" fmla="*/ 451376 w 1364418"/>
              <a:gd name="connsiteY54" fmla="*/ 3969950 h 6858000"/>
              <a:gd name="connsiteX55" fmla="*/ 444798 w 1364418"/>
              <a:gd name="connsiteY55" fmla="*/ 3933779 h 6858000"/>
              <a:gd name="connsiteX56" fmla="*/ 446129 w 1364418"/>
              <a:gd name="connsiteY56" fmla="*/ 3933093 h 6858000"/>
              <a:gd name="connsiteX57" fmla="*/ 450483 w 1364418"/>
              <a:gd name="connsiteY57" fmla="*/ 3922082 h 6858000"/>
              <a:gd name="connsiteX58" fmla="*/ 455561 w 1364418"/>
              <a:gd name="connsiteY58" fmla="*/ 3901461 h 6858000"/>
              <a:gd name="connsiteX59" fmla="*/ 478155 w 1364418"/>
              <a:gd name="connsiteY59" fmla="*/ 3813873 h 6858000"/>
              <a:gd name="connsiteX60" fmla="*/ 477580 w 1364418"/>
              <a:gd name="connsiteY60" fmla="*/ 3806161 h 6858000"/>
              <a:gd name="connsiteX61" fmla="*/ 477887 w 1364418"/>
              <a:gd name="connsiteY61" fmla="*/ 3805957 h 6858000"/>
              <a:gd name="connsiteX62" fmla="*/ 477914 w 1364418"/>
              <a:gd name="connsiteY62" fmla="*/ 3797724 h 6858000"/>
              <a:gd name="connsiteX63" fmla="*/ 476529 w 1364418"/>
              <a:gd name="connsiteY63" fmla="*/ 3792098 h 6858000"/>
              <a:gd name="connsiteX64" fmla="*/ 475413 w 1364418"/>
              <a:gd name="connsiteY64" fmla="*/ 3777135 h 6858000"/>
              <a:gd name="connsiteX65" fmla="*/ 477146 w 1364418"/>
              <a:gd name="connsiteY65" fmla="*/ 3771656 h 6858000"/>
              <a:gd name="connsiteX66" fmla="*/ 480889 w 1364418"/>
              <a:gd name="connsiteY66" fmla="*/ 3769007 h 6858000"/>
              <a:gd name="connsiteX67" fmla="*/ 480355 w 1364418"/>
              <a:gd name="connsiteY67" fmla="*/ 3767709 h 6858000"/>
              <a:gd name="connsiteX68" fmla="*/ 489051 w 1364418"/>
              <a:gd name="connsiteY68" fmla="*/ 3738082 h 6858000"/>
              <a:gd name="connsiteX69" fmla="*/ 496397 w 1364418"/>
              <a:gd name="connsiteY69" fmla="*/ 3673397 h 6858000"/>
              <a:gd name="connsiteX70" fmla="*/ 495693 w 1364418"/>
              <a:gd name="connsiteY70" fmla="*/ 3637109 h 6858000"/>
              <a:gd name="connsiteX71" fmla="*/ 499136 w 1364418"/>
              <a:gd name="connsiteY71" fmla="*/ 3536883 h 6858000"/>
              <a:gd name="connsiteX72" fmla="*/ 506674 w 1364418"/>
              <a:gd name="connsiteY72" fmla="*/ 3435652 h 6858000"/>
              <a:gd name="connsiteX73" fmla="*/ 508345 w 1364418"/>
              <a:gd name="connsiteY73" fmla="*/ 3307769 h 6858000"/>
              <a:gd name="connsiteX74" fmla="*/ 525908 w 1364418"/>
              <a:gd name="connsiteY74" fmla="*/ 3250522 h 6858000"/>
              <a:gd name="connsiteX75" fmla="*/ 526333 w 1364418"/>
              <a:gd name="connsiteY75" fmla="*/ 3229163 h 6858000"/>
              <a:gd name="connsiteX76" fmla="*/ 528156 w 1364418"/>
              <a:gd name="connsiteY76" fmla="*/ 3217217 h 6858000"/>
              <a:gd name="connsiteX77" fmla="*/ 514991 w 1364418"/>
              <a:gd name="connsiteY77" fmla="*/ 3183755 h 6858000"/>
              <a:gd name="connsiteX78" fmla="*/ 515492 w 1364418"/>
              <a:gd name="connsiteY78" fmla="*/ 3178642 h 6858000"/>
              <a:gd name="connsiteX79" fmla="*/ 503092 w 1364418"/>
              <a:gd name="connsiteY79" fmla="*/ 3158586 h 6858000"/>
              <a:gd name="connsiteX80" fmla="*/ 488277 w 1364418"/>
              <a:gd name="connsiteY80" fmla="*/ 3129034 h 6858000"/>
              <a:gd name="connsiteX81" fmla="*/ 488942 w 1364418"/>
              <a:gd name="connsiteY81" fmla="*/ 3126682 h 6858000"/>
              <a:gd name="connsiteX82" fmla="*/ 479810 w 1364418"/>
              <a:gd name="connsiteY82" fmla="*/ 3114519 h 6858000"/>
              <a:gd name="connsiteX83" fmla="*/ 466419 w 1364418"/>
              <a:gd name="connsiteY83" fmla="*/ 3106272 h 6858000"/>
              <a:gd name="connsiteX84" fmla="*/ 439149 w 1364418"/>
              <a:gd name="connsiteY84" fmla="*/ 2958185 h 6858000"/>
              <a:gd name="connsiteX85" fmla="*/ 381763 w 1364418"/>
              <a:gd name="connsiteY85" fmla="*/ 2762989 h 6858000"/>
              <a:gd name="connsiteX86" fmla="*/ 330681 w 1364418"/>
              <a:gd name="connsiteY86" fmla="*/ 2554718 h 6858000"/>
              <a:gd name="connsiteX87" fmla="*/ 310775 w 1364418"/>
              <a:gd name="connsiteY87" fmla="*/ 2485734 h 6858000"/>
              <a:gd name="connsiteX88" fmla="*/ 301498 w 1364418"/>
              <a:gd name="connsiteY88" fmla="*/ 2447068 h 6858000"/>
              <a:gd name="connsiteX89" fmla="*/ 288459 w 1364418"/>
              <a:gd name="connsiteY89" fmla="*/ 2425819 h 6858000"/>
              <a:gd name="connsiteX90" fmla="*/ 294458 w 1364418"/>
              <a:gd name="connsiteY90" fmla="*/ 2402874 h 6858000"/>
              <a:gd name="connsiteX91" fmla="*/ 297070 w 1364418"/>
              <a:gd name="connsiteY91" fmla="*/ 2381443 h 6858000"/>
              <a:gd name="connsiteX92" fmla="*/ 273399 w 1364418"/>
              <a:gd name="connsiteY92" fmla="*/ 2261920 h 6858000"/>
              <a:gd name="connsiteX93" fmla="*/ 263286 w 1364418"/>
              <a:gd name="connsiteY93" fmla="*/ 2195378 h 6858000"/>
              <a:gd name="connsiteX94" fmla="*/ 247503 w 1364418"/>
              <a:gd name="connsiteY94" fmla="*/ 2155135 h 6858000"/>
              <a:gd name="connsiteX95" fmla="*/ 244961 w 1364418"/>
              <a:gd name="connsiteY95" fmla="*/ 2118008 h 6858000"/>
              <a:gd name="connsiteX96" fmla="*/ 245954 w 1364418"/>
              <a:gd name="connsiteY96" fmla="*/ 2050531 h 6858000"/>
              <a:gd name="connsiteX97" fmla="*/ 237760 w 1364418"/>
              <a:gd name="connsiteY97" fmla="*/ 1963269 h 6858000"/>
              <a:gd name="connsiteX98" fmla="*/ 218938 w 1364418"/>
              <a:gd name="connsiteY98" fmla="*/ 1906352 h 6858000"/>
              <a:gd name="connsiteX99" fmla="*/ 195495 w 1364418"/>
              <a:gd name="connsiteY99" fmla="*/ 1861531 h 6858000"/>
              <a:gd name="connsiteX100" fmla="*/ 149294 w 1364418"/>
              <a:gd name="connsiteY100" fmla="*/ 1732919 h 6858000"/>
              <a:gd name="connsiteX101" fmla="*/ 121605 w 1364418"/>
              <a:gd name="connsiteY101" fmla="*/ 1663540 h 6858000"/>
              <a:gd name="connsiteX102" fmla="*/ 120731 w 1364418"/>
              <a:gd name="connsiteY102" fmla="*/ 1615777 h 6858000"/>
              <a:gd name="connsiteX103" fmla="*/ 101526 w 1364418"/>
              <a:gd name="connsiteY103" fmla="*/ 1563678 h 6858000"/>
              <a:gd name="connsiteX104" fmla="*/ 114606 w 1364418"/>
              <a:gd name="connsiteY104" fmla="*/ 1519474 h 6858000"/>
              <a:gd name="connsiteX105" fmla="*/ 107348 w 1364418"/>
              <a:gd name="connsiteY105" fmla="*/ 1477995 h 6858000"/>
              <a:gd name="connsiteX106" fmla="*/ 93433 w 1364418"/>
              <a:gd name="connsiteY106" fmla="*/ 1373769 h 6858000"/>
              <a:gd name="connsiteX107" fmla="*/ 101740 w 1364418"/>
              <a:gd name="connsiteY107" fmla="*/ 1307086 h 6858000"/>
              <a:gd name="connsiteX108" fmla="*/ 102928 w 1364418"/>
              <a:gd name="connsiteY108" fmla="*/ 1189033 h 6858000"/>
              <a:gd name="connsiteX109" fmla="*/ 107613 w 1364418"/>
              <a:gd name="connsiteY109" fmla="*/ 1168288 h 6858000"/>
              <a:gd name="connsiteX110" fmla="*/ 99895 w 1364418"/>
              <a:gd name="connsiteY110" fmla="*/ 1142577 h 6858000"/>
              <a:gd name="connsiteX111" fmla="*/ 89201 w 1364418"/>
              <a:gd name="connsiteY111" fmla="*/ 1088484 h 6858000"/>
              <a:gd name="connsiteX112" fmla="*/ 77937 w 1364418"/>
              <a:gd name="connsiteY112" fmla="*/ 1016103 h 6858000"/>
              <a:gd name="connsiteX113" fmla="*/ 79393 w 1364418"/>
              <a:gd name="connsiteY113" fmla="*/ 954054 h 6858000"/>
              <a:gd name="connsiteX114" fmla="*/ 90309 w 1364418"/>
              <a:gd name="connsiteY114" fmla="*/ 921368 h 6858000"/>
              <a:gd name="connsiteX115" fmla="*/ 74258 w 1364418"/>
              <a:gd name="connsiteY115" fmla="*/ 896999 h 6858000"/>
              <a:gd name="connsiteX116" fmla="*/ 43666 w 1364418"/>
              <a:gd name="connsiteY116" fmla="*/ 821517 h 6858000"/>
              <a:gd name="connsiteX117" fmla="*/ 22616 w 1364418"/>
              <a:gd name="connsiteY117" fmla="*/ 751353 h 6858000"/>
              <a:gd name="connsiteX118" fmla="*/ 22174 w 1364418"/>
              <a:gd name="connsiteY118" fmla="*/ 721230 h 6858000"/>
              <a:gd name="connsiteX119" fmla="*/ 7845 w 1364418"/>
              <a:gd name="connsiteY119" fmla="*/ 681659 h 6858000"/>
              <a:gd name="connsiteX120" fmla="*/ 31306 w 1364418"/>
              <a:gd name="connsiteY120" fmla="*/ 619315 h 6858000"/>
              <a:gd name="connsiteX121" fmla="*/ 15184 w 1364418"/>
              <a:gd name="connsiteY121" fmla="*/ 585934 h 6858000"/>
              <a:gd name="connsiteX122" fmla="*/ 22258 w 1364418"/>
              <a:gd name="connsiteY122" fmla="*/ 538948 h 6858000"/>
              <a:gd name="connsiteX123" fmla="*/ 26166 w 1364418"/>
              <a:gd name="connsiteY123" fmla="*/ 525163 h 6858000"/>
              <a:gd name="connsiteX124" fmla="*/ 52290 w 1364418"/>
              <a:gd name="connsiteY124" fmla="*/ 446567 h 6858000"/>
              <a:gd name="connsiteX125" fmla="*/ 51538 w 1364418"/>
              <a:gd name="connsiteY125" fmla="*/ 393828 h 6858000"/>
              <a:gd name="connsiteX126" fmla="*/ 51368 w 1364418"/>
              <a:gd name="connsiteY126" fmla="*/ 353137 h 6858000"/>
              <a:gd name="connsiteX127" fmla="*/ 55970 w 1364418"/>
              <a:gd name="connsiteY127" fmla="*/ 321428 h 6858000"/>
              <a:gd name="connsiteX128" fmla="*/ 57061 w 1364418"/>
              <a:gd name="connsiteY128" fmla="*/ 275771 h 6858000"/>
              <a:gd name="connsiteX129" fmla="*/ 74088 w 1364418"/>
              <a:gd name="connsiteY129" fmla="*/ 212860 h 6858000"/>
              <a:gd name="connsiteX130" fmla="*/ 65798 w 1364418"/>
              <a:gd name="connsiteY130" fmla="*/ 144983 h 6858000"/>
              <a:gd name="connsiteX131" fmla="*/ 78082 w 1364418"/>
              <a:gd name="connsiteY131" fmla="*/ 55288 h 6858000"/>
              <a:gd name="connsiteX132" fmla="*/ 37636 w 1364418"/>
              <a:gd name="connsiteY132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1364418" h="6858000">
                <a:moveTo>
                  <a:pt x="37636" y="0"/>
                </a:moveTo>
                <a:lnTo>
                  <a:pt x="1364418" y="0"/>
                </a:lnTo>
                <a:lnTo>
                  <a:pt x="1364418" y="6858000"/>
                </a:lnTo>
                <a:lnTo>
                  <a:pt x="245974" y="6857735"/>
                </a:lnTo>
                <a:cubicBezTo>
                  <a:pt x="246649" y="6829312"/>
                  <a:pt x="258792" y="6817314"/>
                  <a:pt x="281996" y="6792972"/>
                </a:cubicBezTo>
                <a:cubicBezTo>
                  <a:pt x="288036" y="6763449"/>
                  <a:pt x="261498" y="6738121"/>
                  <a:pt x="264484" y="6716710"/>
                </a:cubicBezTo>
                <a:cubicBezTo>
                  <a:pt x="264597" y="6714739"/>
                  <a:pt x="280538" y="6641844"/>
                  <a:pt x="280651" y="6639873"/>
                </a:cubicBezTo>
                <a:cubicBezTo>
                  <a:pt x="296114" y="6596543"/>
                  <a:pt x="335196" y="6519339"/>
                  <a:pt x="339152" y="6471804"/>
                </a:cubicBezTo>
                <a:lnTo>
                  <a:pt x="334570" y="6389835"/>
                </a:lnTo>
                <a:cubicBezTo>
                  <a:pt x="334613" y="6357588"/>
                  <a:pt x="338883" y="6333072"/>
                  <a:pt x="317792" y="6324679"/>
                </a:cubicBezTo>
                <a:cubicBezTo>
                  <a:pt x="308402" y="6306381"/>
                  <a:pt x="279168" y="6293695"/>
                  <a:pt x="278227" y="6280046"/>
                </a:cubicBezTo>
                <a:cubicBezTo>
                  <a:pt x="281050" y="6269969"/>
                  <a:pt x="290039" y="6265765"/>
                  <a:pt x="288000" y="6252834"/>
                </a:cubicBezTo>
                <a:lnTo>
                  <a:pt x="265992" y="6202459"/>
                </a:lnTo>
                <a:cubicBezTo>
                  <a:pt x="264772" y="6196814"/>
                  <a:pt x="268092" y="6158095"/>
                  <a:pt x="264790" y="6153037"/>
                </a:cubicBezTo>
                <a:cubicBezTo>
                  <a:pt x="302335" y="6114354"/>
                  <a:pt x="260378" y="6128837"/>
                  <a:pt x="280205" y="6078132"/>
                </a:cubicBezTo>
                <a:cubicBezTo>
                  <a:pt x="283657" y="6049622"/>
                  <a:pt x="275724" y="6059673"/>
                  <a:pt x="267592" y="6028119"/>
                </a:cubicBezTo>
                <a:cubicBezTo>
                  <a:pt x="277113" y="5988572"/>
                  <a:pt x="234727" y="5976018"/>
                  <a:pt x="252821" y="5926735"/>
                </a:cubicBezTo>
                <a:cubicBezTo>
                  <a:pt x="290324" y="5823532"/>
                  <a:pt x="288016" y="5757776"/>
                  <a:pt x="302333" y="5712857"/>
                </a:cubicBezTo>
                <a:cubicBezTo>
                  <a:pt x="310258" y="5688518"/>
                  <a:pt x="328236" y="5675288"/>
                  <a:pt x="332131" y="5660491"/>
                </a:cubicBezTo>
                <a:cubicBezTo>
                  <a:pt x="345782" y="5622696"/>
                  <a:pt x="344964" y="5595787"/>
                  <a:pt x="341254" y="5563435"/>
                </a:cubicBezTo>
                <a:cubicBezTo>
                  <a:pt x="335745" y="5537661"/>
                  <a:pt x="359171" y="5479228"/>
                  <a:pt x="368130" y="5437125"/>
                </a:cubicBezTo>
                <a:cubicBezTo>
                  <a:pt x="379868" y="5399640"/>
                  <a:pt x="373836" y="5420657"/>
                  <a:pt x="381698" y="5396260"/>
                </a:cubicBezTo>
                <a:cubicBezTo>
                  <a:pt x="395995" y="5391935"/>
                  <a:pt x="389433" y="5350429"/>
                  <a:pt x="397679" y="5330009"/>
                </a:cubicBezTo>
                <a:cubicBezTo>
                  <a:pt x="405925" y="5309589"/>
                  <a:pt x="420210" y="5291626"/>
                  <a:pt x="431172" y="5273739"/>
                </a:cubicBezTo>
                <a:cubicBezTo>
                  <a:pt x="426568" y="5263245"/>
                  <a:pt x="432286" y="5253790"/>
                  <a:pt x="440771" y="5241779"/>
                </a:cubicBezTo>
                <a:lnTo>
                  <a:pt x="451997" y="5225268"/>
                </a:lnTo>
                <a:lnTo>
                  <a:pt x="453017" y="5217684"/>
                </a:lnTo>
                <a:cubicBezTo>
                  <a:pt x="455252" y="5208685"/>
                  <a:pt x="458044" y="5200600"/>
                  <a:pt x="460358" y="5193377"/>
                </a:cubicBezTo>
                <a:lnTo>
                  <a:pt x="463661" y="5179288"/>
                </a:lnTo>
                <a:lnTo>
                  <a:pt x="464645" y="5173621"/>
                </a:lnTo>
                <a:lnTo>
                  <a:pt x="460279" y="5159961"/>
                </a:lnTo>
                <a:lnTo>
                  <a:pt x="466956" y="5144295"/>
                </a:lnTo>
                <a:lnTo>
                  <a:pt x="463889" y="5125185"/>
                </a:lnTo>
                <a:cubicBezTo>
                  <a:pt x="466252" y="5124475"/>
                  <a:pt x="468554" y="5123363"/>
                  <a:pt x="470719" y="5121884"/>
                </a:cubicBezTo>
                <a:lnTo>
                  <a:pt x="477755" y="5067850"/>
                </a:lnTo>
                <a:lnTo>
                  <a:pt x="480486" y="5060861"/>
                </a:lnTo>
                <a:lnTo>
                  <a:pt x="477190" y="5034192"/>
                </a:lnTo>
                <a:cubicBezTo>
                  <a:pt x="476699" y="5019824"/>
                  <a:pt x="477403" y="5006180"/>
                  <a:pt x="478744" y="4993030"/>
                </a:cubicBezTo>
                <a:lnTo>
                  <a:pt x="485653" y="4946844"/>
                </a:lnTo>
                <a:lnTo>
                  <a:pt x="481509" y="4932692"/>
                </a:lnTo>
                <a:cubicBezTo>
                  <a:pt x="481214" y="4911802"/>
                  <a:pt x="495319" y="4880686"/>
                  <a:pt x="496912" y="4858827"/>
                </a:cubicBezTo>
                <a:lnTo>
                  <a:pt x="502815" y="4821170"/>
                </a:lnTo>
                <a:lnTo>
                  <a:pt x="507548" y="4780965"/>
                </a:lnTo>
                <a:lnTo>
                  <a:pt x="508841" y="4750867"/>
                </a:lnTo>
                <a:lnTo>
                  <a:pt x="506648" y="4690749"/>
                </a:lnTo>
                <a:cubicBezTo>
                  <a:pt x="512729" y="4654213"/>
                  <a:pt x="491337" y="4623546"/>
                  <a:pt x="502128" y="4584173"/>
                </a:cubicBezTo>
                <a:cubicBezTo>
                  <a:pt x="488693" y="4519562"/>
                  <a:pt x="492047" y="4501522"/>
                  <a:pt x="497211" y="4444346"/>
                </a:cubicBezTo>
                <a:cubicBezTo>
                  <a:pt x="511033" y="4454946"/>
                  <a:pt x="497584" y="4394050"/>
                  <a:pt x="493776" y="4375228"/>
                </a:cubicBezTo>
                <a:cubicBezTo>
                  <a:pt x="491426" y="4334791"/>
                  <a:pt x="480594" y="4270639"/>
                  <a:pt x="474429" y="4214165"/>
                </a:cubicBezTo>
                <a:cubicBezTo>
                  <a:pt x="465297" y="4170832"/>
                  <a:pt x="480280" y="4120324"/>
                  <a:pt x="478502" y="4090296"/>
                </a:cubicBezTo>
                <a:lnTo>
                  <a:pt x="463758" y="4033999"/>
                </a:lnTo>
                <a:lnTo>
                  <a:pt x="464907" y="4031933"/>
                </a:lnTo>
                <a:cubicBezTo>
                  <a:pt x="467040" y="4022997"/>
                  <a:pt x="465967" y="4017669"/>
                  <a:pt x="463483" y="4013953"/>
                </a:cubicBezTo>
                <a:lnTo>
                  <a:pt x="449778" y="3974753"/>
                </a:lnTo>
                <a:lnTo>
                  <a:pt x="451376" y="3969950"/>
                </a:lnTo>
                <a:lnTo>
                  <a:pt x="444798" y="3933779"/>
                </a:lnTo>
                <a:lnTo>
                  <a:pt x="446129" y="3933093"/>
                </a:lnTo>
                <a:cubicBezTo>
                  <a:pt x="448961" y="3930731"/>
                  <a:pt x="450769" y="3927433"/>
                  <a:pt x="450483" y="3922082"/>
                </a:cubicBezTo>
                <a:cubicBezTo>
                  <a:pt x="471740" y="3927556"/>
                  <a:pt x="458283" y="3917724"/>
                  <a:pt x="455561" y="3901461"/>
                </a:cubicBezTo>
                <a:cubicBezTo>
                  <a:pt x="460173" y="3883426"/>
                  <a:pt x="474485" y="3829756"/>
                  <a:pt x="478155" y="3813873"/>
                </a:cubicBezTo>
                <a:cubicBezTo>
                  <a:pt x="477963" y="3811302"/>
                  <a:pt x="477772" y="3808732"/>
                  <a:pt x="477580" y="3806161"/>
                </a:cubicBezTo>
                <a:lnTo>
                  <a:pt x="477887" y="3805957"/>
                </a:lnTo>
                <a:cubicBezTo>
                  <a:pt x="478443" y="3804175"/>
                  <a:pt x="478509" y="3801600"/>
                  <a:pt x="477914" y="3797724"/>
                </a:cubicBezTo>
                <a:lnTo>
                  <a:pt x="476529" y="3792098"/>
                </a:lnTo>
                <a:lnTo>
                  <a:pt x="475413" y="3777135"/>
                </a:lnTo>
                <a:lnTo>
                  <a:pt x="477146" y="3771656"/>
                </a:lnTo>
                <a:lnTo>
                  <a:pt x="480889" y="3769007"/>
                </a:lnTo>
                <a:lnTo>
                  <a:pt x="480355" y="3767709"/>
                </a:lnTo>
                <a:cubicBezTo>
                  <a:pt x="472854" y="3758603"/>
                  <a:pt x="462858" y="3757457"/>
                  <a:pt x="489051" y="3738082"/>
                </a:cubicBezTo>
                <a:cubicBezTo>
                  <a:pt x="476420" y="3716230"/>
                  <a:pt x="492614" y="3707883"/>
                  <a:pt x="496397" y="3673397"/>
                </a:cubicBezTo>
                <a:cubicBezTo>
                  <a:pt x="485059" y="3661788"/>
                  <a:pt x="488117" y="3649813"/>
                  <a:pt x="495693" y="3637109"/>
                </a:cubicBezTo>
                <a:cubicBezTo>
                  <a:pt x="488827" y="3605834"/>
                  <a:pt x="498565" y="3573837"/>
                  <a:pt x="499136" y="3536883"/>
                </a:cubicBezTo>
                <a:cubicBezTo>
                  <a:pt x="483096" y="3500539"/>
                  <a:pt x="506170" y="3475121"/>
                  <a:pt x="506674" y="3435652"/>
                </a:cubicBezTo>
                <a:cubicBezTo>
                  <a:pt x="508209" y="3397466"/>
                  <a:pt x="505139" y="3338624"/>
                  <a:pt x="508345" y="3307769"/>
                </a:cubicBezTo>
                <a:cubicBezTo>
                  <a:pt x="522826" y="3292381"/>
                  <a:pt x="493343" y="3256540"/>
                  <a:pt x="525908" y="3250522"/>
                </a:cubicBezTo>
                <a:cubicBezTo>
                  <a:pt x="519705" y="3235893"/>
                  <a:pt x="504475" y="3230937"/>
                  <a:pt x="526333" y="3229163"/>
                </a:cubicBezTo>
                <a:cubicBezTo>
                  <a:pt x="524884" y="3224149"/>
                  <a:pt x="525919" y="3220404"/>
                  <a:pt x="528156" y="3217217"/>
                </a:cubicBezTo>
                <a:lnTo>
                  <a:pt x="514991" y="3183755"/>
                </a:lnTo>
                <a:lnTo>
                  <a:pt x="515492" y="3178642"/>
                </a:lnTo>
                <a:lnTo>
                  <a:pt x="503092" y="3158586"/>
                </a:lnTo>
                <a:lnTo>
                  <a:pt x="488277" y="3129034"/>
                </a:lnTo>
                <a:lnTo>
                  <a:pt x="488942" y="3126682"/>
                </a:lnTo>
                <a:lnTo>
                  <a:pt x="479810" y="3114519"/>
                </a:lnTo>
                <a:cubicBezTo>
                  <a:pt x="476044" y="3110886"/>
                  <a:pt x="471657" y="3108020"/>
                  <a:pt x="466419" y="3106272"/>
                </a:cubicBezTo>
                <a:cubicBezTo>
                  <a:pt x="479357" y="3049949"/>
                  <a:pt x="446991" y="3011906"/>
                  <a:pt x="439149" y="2958185"/>
                </a:cubicBezTo>
                <a:cubicBezTo>
                  <a:pt x="423473" y="2895670"/>
                  <a:pt x="402616" y="2832884"/>
                  <a:pt x="381763" y="2762989"/>
                </a:cubicBezTo>
                <a:cubicBezTo>
                  <a:pt x="340504" y="2718141"/>
                  <a:pt x="357875" y="2611979"/>
                  <a:pt x="330681" y="2554718"/>
                </a:cubicBezTo>
                <a:cubicBezTo>
                  <a:pt x="354561" y="2510384"/>
                  <a:pt x="312857" y="2522616"/>
                  <a:pt x="310775" y="2485734"/>
                </a:cubicBezTo>
                <a:cubicBezTo>
                  <a:pt x="283880" y="2505125"/>
                  <a:pt x="334754" y="2437857"/>
                  <a:pt x="301498" y="2447068"/>
                </a:cubicBezTo>
                <a:cubicBezTo>
                  <a:pt x="302171" y="2440064"/>
                  <a:pt x="286502" y="2432988"/>
                  <a:pt x="288459" y="2425819"/>
                </a:cubicBezTo>
                <a:lnTo>
                  <a:pt x="294458" y="2402874"/>
                </a:lnTo>
                <a:lnTo>
                  <a:pt x="297070" y="2381443"/>
                </a:lnTo>
                <a:cubicBezTo>
                  <a:pt x="291389" y="2355877"/>
                  <a:pt x="281925" y="2295004"/>
                  <a:pt x="273399" y="2261920"/>
                </a:cubicBezTo>
                <a:cubicBezTo>
                  <a:pt x="264489" y="2250852"/>
                  <a:pt x="256407" y="2208397"/>
                  <a:pt x="263286" y="2195378"/>
                </a:cubicBezTo>
                <a:cubicBezTo>
                  <a:pt x="262597" y="2185499"/>
                  <a:pt x="238753" y="2164596"/>
                  <a:pt x="247503" y="2155135"/>
                </a:cubicBezTo>
                <a:cubicBezTo>
                  <a:pt x="257474" y="2141929"/>
                  <a:pt x="229406" y="2121310"/>
                  <a:pt x="244961" y="2118008"/>
                </a:cubicBezTo>
                <a:cubicBezTo>
                  <a:pt x="225493" y="2103116"/>
                  <a:pt x="245373" y="2072196"/>
                  <a:pt x="245954" y="2050531"/>
                </a:cubicBezTo>
                <a:cubicBezTo>
                  <a:pt x="228015" y="2040209"/>
                  <a:pt x="246924" y="2004931"/>
                  <a:pt x="237760" y="1963269"/>
                </a:cubicBezTo>
                <a:cubicBezTo>
                  <a:pt x="217314" y="1952304"/>
                  <a:pt x="249162" y="1930958"/>
                  <a:pt x="218938" y="1906352"/>
                </a:cubicBezTo>
                <a:cubicBezTo>
                  <a:pt x="211894" y="1889396"/>
                  <a:pt x="204207" y="1891128"/>
                  <a:pt x="195495" y="1861531"/>
                </a:cubicBezTo>
                <a:cubicBezTo>
                  <a:pt x="152756" y="1820122"/>
                  <a:pt x="167197" y="1775736"/>
                  <a:pt x="149294" y="1732919"/>
                </a:cubicBezTo>
                <a:cubicBezTo>
                  <a:pt x="132272" y="1683226"/>
                  <a:pt x="131129" y="1708347"/>
                  <a:pt x="121605" y="1663540"/>
                </a:cubicBezTo>
                <a:cubicBezTo>
                  <a:pt x="131383" y="1652207"/>
                  <a:pt x="129824" y="1627305"/>
                  <a:pt x="120731" y="1615777"/>
                </a:cubicBezTo>
                <a:cubicBezTo>
                  <a:pt x="113324" y="1591298"/>
                  <a:pt x="125561" y="1582061"/>
                  <a:pt x="101526" y="1563678"/>
                </a:cubicBezTo>
                <a:cubicBezTo>
                  <a:pt x="118336" y="1562186"/>
                  <a:pt x="95368" y="1514217"/>
                  <a:pt x="114606" y="1519474"/>
                </a:cubicBezTo>
                <a:cubicBezTo>
                  <a:pt x="124662" y="1497831"/>
                  <a:pt x="99126" y="1498809"/>
                  <a:pt x="107348" y="1477995"/>
                </a:cubicBezTo>
                <a:cubicBezTo>
                  <a:pt x="102372" y="1450946"/>
                  <a:pt x="98082" y="1395585"/>
                  <a:pt x="93433" y="1373769"/>
                </a:cubicBezTo>
                <a:lnTo>
                  <a:pt x="101740" y="1307086"/>
                </a:lnTo>
                <a:cubicBezTo>
                  <a:pt x="61518" y="1238798"/>
                  <a:pt x="128597" y="1302829"/>
                  <a:pt x="102928" y="1189033"/>
                </a:cubicBezTo>
                <a:cubicBezTo>
                  <a:pt x="96991" y="1183619"/>
                  <a:pt x="100433" y="1168361"/>
                  <a:pt x="107613" y="1168288"/>
                </a:cubicBezTo>
                <a:cubicBezTo>
                  <a:pt x="104521" y="1161401"/>
                  <a:pt x="88898" y="1146763"/>
                  <a:pt x="99895" y="1142577"/>
                </a:cubicBezTo>
                <a:cubicBezTo>
                  <a:pt x="98248" y="1123927"/>
                  <a:pt x="94639" y="1105753"/>
                  <a:pt x="89201" y="1088484"/>
                </a:cubicBezTo>
                <a:lnTo>
                  <a:pt x="77937" y="1016103"/>
                </a:lnTo>
                <a:cubicBezTo>
                  <a:pt x="78422" y="988163"/>
                  <a:pt x="78908" y="981994"/>
                  <a:pt x="79393" y="954054"/>
                </a:cubicBezTo>
                <a:cubicBezTo>
                  <a:pt x="74607" y="950500"/>
                  <a:pt x="84928" y="922140"/>
                  <a:pt x="90309" y="921368"/>
                </a:cubicBezTo>
                <a:cubicBezTo>
                  <a:pt x="87566" y="916400"/>
                  <a:pt x="66268" y="901306"/>
                  <a:pt x="74258" y="896999"/>
                </a:cubicBezTo>
                <a:cubicBezTo>
                  <a:pt x="69492" y="868759"/>
                  <a:pt x="58957" y="842759"/>
                  <a:pt x="43666" y="821517"/>
                </a:cubicBezTo>
                <a:cubicBezTo>
                  <a:pt x="35059" y="797243"/>
                  <a:pt x="27646" y="764612"/>
                  <a:pt x="22616" y="751353"/>
                </a:cubicBezTo>
                <a:cubicBezTo>
                  <a:pt x="22469" y="741312"/>
                  <a:pt x="22321" y="731271"/>
                  <a:pt x="22174" y="721230"/>
                </a:cubicBezTo>
                <a:lnTo>
                  <a:pt x="7845" y="681659"/>
                </a:lnTo>
                <a:cubicBezTo>
                  <a:pt x="-21513" y="678654"/>
                  <a:pt x="41748" y="630810"/>
                  <a:pt x="31306" y="619315"/>
                </a:cubicBezTo>
                <a:cubicBezTo>
                  <a:pt x="37997" y="611016"/>
                  <a:pt x="17724" y="592108"/>
                  <a:pt x="15184" y="585934"/>
                </a:cubicBezTo>
                <a:cubicBezTo>
                  <a:pt x="14724" y="571597"/>
                  <a:pt x="22718" y="553285"/>
                  <a:pt x="22258" y="538948"/>
                </a:cubicBezTo>
                <a:cubicBezTo>
                  <a:pt x="22152" y="531703"/>
                  <a:pt x="26272" y="532408"/>
                  <a:pt x="26166" y="525163"/>
                </a:cubicBezTo>
                <a:cubicBezTo>
                  <a:pt x="28507" y="511668"/>
                  <a:pt x="56166" y="464433"/>
                  <a:pt x="52290" y="446567"/>
                </a:cubicBezTo>
                <a:cubicBezTo>
                  <a:pt x="47300" y="425186"/>
                  <a:pt x="52062" y="408582"/>
                  <a:pt x="51538" y="393828"/>
                </a:cubicBezTo>
                <a:cubicBezTo>
                  <a:pt x="51481" y="380264"/>
                  <a:pt x="51425" y="366701"/>
                  <a:pt x="51368" y="353137"/>
                </a:cubicBezTo>
                <a:cubicBezTo>
                  <a:pt x="50053" y="345863"/>
                  <a:pt x="61696" y="333814"/>
                  <a:pt x="55970" y="321428"/>
                </a:cubicBezTo>
                <a:cubicBezTo>
                  <a:pt x="56334" y="306209"/>
                  <a:pt x="56697" y="290990"/>
                  <a:pt x="57061" y="275771"/>
                </a:cubicBezTo>
                <a:cubicBezTo>
                  <a:pt x="46146" y="254441"/>
                  <a:pt x="87623" y="243671"/>
                  <a:pt x="74088" y="212860"/>
                </a:cubicBezTo>
                <a:cubicBezTo>
                  <a:pt x="92367" y="188146"/>
                  <a:pt x="68261" y="179672"/>
                  <a:pt x="65798" y="144983"/>
                </a:cubicBezTo>
                <a:cubicBezTo>
                  <a:pt x="52661" y="119338"/>
                  <a:pt x="79134" y="90517"/>
                  <a:pt x="78082" y="55288"/>
                </a:cubicBezTo>
                <a:lnTo>
                  <a:pt x="37636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8955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hemical formulae are written on paper">
            <a:extLst>
              <a:ext uri="{FF2B5EF4-FFF2-40B4-BE49-F238E27FC236}">
                <a16:creationId xmlns:a16="http://schemas.microsoft.com/office/drawing/2014/main" id="{B2B59582-DF76-2909-1680-C5BED6AC83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BB553F-1BB8-314A-23E2-D3A0DB0B17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A193FC-A177-2D82-1179-41BA3BE40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sz="2400" dirty="0"/>
              <a:t>Care Quality Commission (2024) </a:t>
            </a:r>
            <a:r>
              <a:rPr lang="en-GB" sz="2400" i="1" dirty="0"/>
              <a:t>How providers should deliver safe care</a:t>
            </a:r>
            <a:r>
              <a:rPr lang="en-GB" sz="2400" dirty="0"/>
              <a:t>. Available at: </a:t>
            </a:r>
            <a:r>
              <a:rPr lang="en-GB" sz="2400" dirty="0">
                <a:hlinkClick r:id="rId3"/>
              </a:rPr>
              <a:t>https://www.cqc.org.uk</a:t>
            </a:r>
            <a:r>
              <a:rPr lang="en-GB" sz="2400" dirty="0"/>
              <a:t> (Accessed: 17 June 2026).</a:t>
            </a:r>
          </a:p>
          <a:p>
            <a:r>
              <a:rPr lang="en-GB" sz="2400" dirty="0"/>
              <a:t>Loredana, E.M. (2017) 'The analysis of causes and effects of a phenomenon by means of the fishbone diagram', </a:t>
            </a:r>
            <a:r>
              <a:rPr lang="en-GB" sz="2400" i="1" dirty="0"/>
              <a:t>Annals of the Constantin </a:t>
            </a:r>
            <a:r>
              <a:rPr lang="en-GB" sz="2400" i="1" dirty="0" err="1"/>
              <a:t>Brâncuși</a:t>
            </a:r>
            <a:r>
              <a:rPr lang="en-GB" sz="2400" i="1" dirty="0"/>
              <a:t> University of Târgu Jiu, Economy Series</a:t>
            </a:r>
            <a:r>
              <a:rPr lang="en-GB" sz="2400" dirty="0"/>
              <a:t>, 5, pp. 97–103.</a:t>
            </a:r>
          </a:p>
          <a:p>
            <a:r>
              <a:rPr lang="en-GB" sz="2400" dirty="0"/>
              <a:t>Marques, J. and Dhiman, S. (2021) </a:t>
            </a:r>
            <a:r>
              <a:rPr lang="en-GB" sz="2400" i="1" dirty="0"/>
              <a:t>Leadership Today: Practices for Personal and Professional Performance</a:t>
            </a:r>
            <a:r>
              <a:rPr lang="en-GB" sz="2400" dirty="0"/>
              <a:t>. Cham: Springer.</a:t>
            </a:r>
          </a:p>
          <a:p>
            <a:r>
              <a:rPr lang="en-GB" sz="2400" dirty="0"/>
              <a:t>NHS England (2023) </a:t>
            </a:r>
            <a:r>
              <a:rPr lang="en-GB" sz="2400" i="1" dirty="0"/>
              <a:t>Patient Safety Strategy</a:t>
            </a:r>
            <a:r>
              <a:rPr lang="en-GB" sz="2400" dirty="0"/>
              <a:t>. Available at: </a:t>
            </a:r>
            <a:r>
              <a:rPr lang="en-GB" sz="2400" dirty="0">
                <a:hlinkClick r:id="rId4"/>
              </a:rPr>
              <a:t>https://www.england.nhs.uk/patient-safety</a:t>
            </a:r>
            <a:r>
              <a:rPr lang="en-GB" sz="2400" dirty="0"/>
              <a:t> (Accessed: 17 June 2026).</a:t>
            </a:r>
          </a:p>
          <a:p>
            <a:r>
              <a:rPr lang="en-GB" sz="2400" dirty="0"/>
              <a:t>Skills for Care (2024) </a:t>
            </a:r>
            <a:r>
              <a:rPr lang="en-GB" sz="2400" i="1" dirty="0"/>
              <a:t>Developing problem-solving skills in adult social care</a:t>
            </a:r>
            <a:r>
              <a:rPr lang="en-GB" sz="2400" dirty="0"/>
              <a:t>. Available at: </a:t>
            </a:r>
            <a:r>
              <a:rPr lang="en-GB" sz="2400" dirty="0">
                <a:hlinkClick r:id="rId5"/>
              </a:rPr>
              <a:t>https://www.skillsforcare.org.uk</a:t>
            </a:r>
            <a:r>
              <a:rPr lang="en-GB" sz="2400" dirty="0"/>
              <a:t> (Accessed: 17 June 2026).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052116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620</Words>
  <Application>Microsoft Office PowerPoint</Application>
  <PresentationFormat>Widescreen</PresentationFormat>
  <Paragraphs>54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Calibri</vt:lpstr>
      <vt:lpstr>Office Theme</vt:lpstr>
      <vt:lpstr>The Importance of Problem Solving in Health and Social Care</vt:lpstr>
      <vt:lpstr>What is Problem Solving?</vt:lpstr>
      <vt:lpstr>Types of Problems in Health and Social Care</vt:lpstr>
      <vt:lpstr>Fishbone (Ishikawa) Model</vt:lpstr>
      <vt:lpstr>Why is Problem Solving Important in Health and Social Care?</vt:lpstr>
      <vt:lpstr>Practical Example: Poor Staff Retention in a Care Home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Gabija Kalvelyte (2505144)</dc:creator>
  <cp:lastModifiedBy>Gabija Kalvelyte (2505144)</cp:lastModifiedBy>
  <cp:revision>32</cp:revision>
  <dcterms:created xsi:type="dcterms:W3CDTF">2026-06-17T13:01:31Z</dcterms:created>
  <dcterms:modified xsi:type="dcterms:W3CDTF">2026-06-19T21:16:26Z</dcterms:modified>
</cp:coreProperties>
</file>