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ms-powerpoint.presentation.macroEnabled.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4"/>
  </p:sldMasterIdLst>
  <p:notesMasterIdLst>
    <p:notesMasterId r:id="rId18"/>
  </p:notesMasterIdLst>
  <p:handoutMasterIdLst>
    <p:handoutMasterId r:id="rId19"/>
  </p:handoutMasterIdLst>
  <p:sldIdLst>
    <p:sldId id="257" r:id="rId5"/>
    <p:sldId id="389" r:id="rId6"/>
    <p:sldId id="384" r:id="rId7"/>
    <p:sldId id="317" r:id="rId8"/>
    <p:sldId id="277" r:id="rId9"/>
    <p:sldId id="392" r:id="rId10"/>
    <p:sldId id="278" r:id="rId11"/>
    <p:sldId id="393" r:id="rId12"/>
    <p:sldId id="279" r:id="rId13"/>
    <p:sldId id="268" r:id="rId14"/>
    <p:sldId id="272" r:id="rId15"/>
    <p:sldId id="270" r:id="rId16"/>
    <p:sldId id="391" r:id="rId17"/>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3840">
          <p15:clr>
            <a:srgbClr val="F26B43"/>
          </p15:clr>
        </p15:guide>
        <p15:guide id="3" orient="horz" pos="216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7335B"/>
    <a:srgbClr val="CCE8DA"/>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3725" autoAdjust="0"/>
  </p:normalViewPr>
  <p:slideViewPr>
    <p:cSldViewPr snapToGrid="0">
      <p:cViewPr varScale="1">
        <p:scale>
          <a:sx n="77" d="100"/>
          <a:sy n="77" d="100"/>
        </p:scale>
        <p:origin x="912" y="67"/>
      </p:cViewPr>
      <p:guideLst>
        <p:guide pos="3840"/>
        <p:guide orient="horz" pos="2160"/>
      </p:guideLst>
    </p:cSldViewPr>
  </p:slideViewPr>
  <p:outlineViewPr>
    <p:cViewPr>
      <p:scale>
        <a:sx n="33" d="100"/>
        <a:sy n="33" d="100"/>
      </p:scale>
      <p:origin x="0" y="-2709"/>
    </p:cViewPr>
  </p:outlineViewPr>
  <p:notesTextViewPr>
    <p:cViewPr>
      <p:scale>
        <a:sx n="1" d="1"/>
        <a:sy n="1" d="1"/>
      </p:scale>
      <p:origin x="0" y="0"/>
    </p:cViewPr>
  </p:notesTextViewPr>
  <p:sorterViewPr>
    <p:cViewPr varScale="1">
      <p:scale>
        <a:sx n="1" d="1"/>
        <a:sy n="1" d="1"/>
      </p:scale>
      <p:origin x="0" y="0"/>
    </p:cViewPr>
  </p:sorterViewPr>
  <p:notesViewPr>
    <p:cSldViewPr snapToGrid="0">
      <p:cViewPr varScale="1">
        <p:scale>
          <a:sx n="114" d="100"/>
          <a:sy n="114" d="100"/>
        </p:scale>
        <p:origin x="2226" y="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rla Garner" userId="392d2ef6e0d05c18" providerId="LiveId" clId="{E61DAE72-4699-4E6D-A303-1E3329EDF1B1}"/>
    <pc:docChg chg="undo redo custSel addSld delSld modSld">
      <pc:chgData name="Karla Garner" userId="392d2ef6e0d05c18" providerId="LiveId" clId="{E61DAE72-4699-4E6D-A303-1E3329EDF1B1}" dt="2025-10-13T08:49:19.802" v="10512" actId="20577"/>
      <pc:docMkLst>
        <pc:docMk/>
      </pc:docMkLst>
      <pc:sldChg chg="modSp mod modTransition modAnim">
        <pc:chgData name="Karla Garner" userId="392d2ef6e0d05c18" providerId="LiveId" clId="{E61DAE72-4699-4E6D-A303-1E3329EDF1B1}" dt="2025-10-13T08:49:19.802" v="10512" actId="20577"/>
        <pc:sldMkLst>
          <pc:docMk/>
          <pc:sldMk cId="752814286" sldId="257"/>
        </pc:sldMkLst>
        <pc:spChg chg="mod">
          <ac:chgData name="Karla Garner" userId="392d2ef6e0d05c18" providerId="LiveId" clId="{E61DAE72-4699-4E6D-A303-1E3329EDF1B1}" dt="2025-10-13T08:49:19.802" v="10512" actId="20577"/>
          <ac:spMkLst>
            <pc:docMk/>
            <pc:sldMk cId="752814286" sldId="257"/>
            <ac:spMk id="3" creationId="{D9A11267-FC52-4990-8D98-010AFABA5544}"/>
          </ac:spMkLst>
        </pc:spChg>
      </pc:sldChg>
      <pc:sldChg chg="addSp delSp modSp mod modTransition modAnim">
        <pc:chgData name="Karla Garner" userId="392d2ef6e0d05c18" providerId="LiveId" clId="{E61DAE72-4699-4E6D-A303-1E3329EDF1B1}" dt="2025-10-11T19:02:15.162" v="9835"/>
        <pc:sldMkLst>
          <pc:docMk/>
          <pc:sldMk cId="2979876663" sldId="268"/>
        </pc:sldMkLst>
        <pc:spChg chg="mod">
          <ac:chgData name="Karla Garner" userId="392d2ef6e0d05c18" providerId="LiveId" clId="{E61DAE72-4699-4E6D-A303-1E3329EDF1B1}" dt="2025-10-02T13:01:31.198" v="2883" actId="20577"/>
          <ac:spMkLst>
            <pc:docMk/>
            <pc:sldMk cId="2979876663" sldId="268"/>
            <ac:spMk id="3" creationId="{B1C6A53C-7538-4FF9-BC09-EFC116FE7054}"/>
          </ac:spMkLst>
        </pc:spChg>
        <pc:spChg chg="add del mod">
          <ac:chgData name="Karla Garner" userId="392d2ef6e0d05c18" providerId="LiveId" clId="{E61DAE72-4699-4E6D-A303-1E3329EDF1B1}" dt="2025-10-02T12:29:42.507" v="1024" actId="478"/>
          <ac:spMkLst>
            <pc:docMk/>
            <pc:sldMk cId="2979876663" sldId="268"/>
            <ac:spMk id="4" creationId="{68146AC8-C8D2-2AF1-CC3E-B6F34C723215}"/>
          </ac:spMkLst>
        </pc:spChg>
        <pc:spChg chg="mod">
          <ac:chgData name="Karla Garner" userId="392d2ef6e0d05c18" providerId="LiveId" clId="{E61DAE72-4699-4E6D-A303-1E3329EDF1B1}" dt="2025-10-02T12:29:37.712" v="1022" actId="20577"/>
          <ac:spMkLst>
            <pc:docMk/>
            <pc:sldMk cId="2979876663" sldId="268"/>
            <ac:spMk id="6" creationId="{ED2A30C0-1BC4-4764-9C0F-5D811CAB8312}"/>
          </ac:spMkLst>
        </pc:spChg>
        <pc:spChg chg="del">
          <ac:chgData name="Karla Garner" userId="392d2ef6e0d05c18" providerId="LiveId" clId="{E61DAE72-4699-4E6D-A303-1E3329EDF1B1}" dt="2025-10-05T08:38:52.453" v="4673" actId="478"/>
          <ac:spMkLst>
            <pc:docMk/>
            <pc:sldMk cId="2979876663" sldId="268"/>
            <ac:spMk id="7" creationId="{45F69D6A-822D-4DB9-A2CC-D9106F1F2B68}"/>
          </ac:spMkLst>
        </pc:spChg>
        <pc:spChg chg="add del mod">
          <ac:chgData name="Karla Garner" userId="392d2ef6e0d05c18" providerId="LiveId" clId="{E61DAE72-4699-4E6D-A303-1E3329EDF1B1}" dt="2025-10-04T18:38:37.899" v="4498" actId="478"/>
          <ac:spMkLst>
            <pc:docMk/>
            <pc:sldMk cId="2979876663" sldId="268"/>
            <ac:spMk id="8" creationId="{6375D7F3-165A-439B-8D1D-6553B68C2886}"/>
          </ac:spMkLst>
        </pc:spChg>
        <pc:spChg chg="add del mod">
          <ac:chgData name="Karla Garner" userId="392d2ef6e0d05c18" providerId="LiveId" clId="{E61DAE72-4699-4E6D-A303-1E3329EDF1B1}" dt="2025-10-02T12:29:45.010" v="1026" actId="478"/>
          <ac:spMkLst>
            <pc:docMk/>
            <pc:sldMk cId="2979876663" sldId="268"/>
            <ac:spMk id="10" creationId="{277A0C14-56C5-FB86-1606-22462612E458}"/>
          </ac:spMkLst>
        </pc:spChg>
        <pc:spChg chg="add del mod">
          <ac:chgData name="Karla Garner" userId="392d2ef6e0d05c18" providerId="LiveId" clId="{E61DAE72-4699-4E6D-A303-1E3329EDF1B1}" dt="2025-10-02T12:29:47.334" v="1028" actId="478"/>
          <ac:spMkLst>
            <pc:docMk/>
            <pc:sldMk cId="2979876663" sldId="268"/>
            <ac:spMk id="12" creationId="{65813B75-652B-E895-6EE3-774D10B173D3}"/>
          </ac:spMkLst>
        </pc:spChg>
        <pc:spChg chg="add del mod">
          <ac:chgData name="Karla Garner" userId="392d2ef6e0d05c18" providerId="LiveId" clId="{E61DAE72-4699-4E6D-A303-1E3329EDF1B1}" dt="2025-10-02T12:29:49.500" v="1030" actId="478"/>
          <ac:spMkLst>
            <pc:docMk/>
            <pc:sldMk cId="2979876663" sldId="268"/>
            <ac:spMk id="14" creationId="{C2FBDB1E-0F19-2D60-0AFF-C1F0C28D40E7}"/>
          </ac:spMkLst>
        </pc:spChg>
        <pc:spChg chg="mod">
          <ac:chgData name="Karla Garner" userId="392d2ef6e0d05c18" providerId="LiveId" clId="{E61DAE72-4699-4E6D-A303-1E3329EDF1B1}" dt="2025-10-02T12:39:07.841" v="1803" actId="1076"/>
          <ac:spMkLst>
            <pc:docMk/>
            <pc:sldMk cId="2979876663" sldId="268"/>
            <ac:spMk id="15" creationId="{84D39D81-9726-4BD7-BDC0-FA0B2AD0D219}"/>
          </ac:spMkLst>
        </pc:spChg>
        <pc:spChg chg="add del mod">
          <ac:chgData name="Karla Garner" userId="392d2ef6e0d05c18" providerId="LiveId" clId="{E61DAE72-4699-4E6D-A303-1E3329EDF1B1}" dt="2025-10-02T12:39:13.357" v="1804" actId="1076"/>
          <ac:spMkLst>
            <pc:docMk/>
            <pc:sldMk cId="2979876663" sldId="268"/>
            <ac:spMk id="18" creationId="{70D1EC61-B443-B071-27F4-827D684F6EBE}"/>
          </ac:spMkLst>
        </pc:spChg>
        <pc:spChg chg="add del mod">
          <ac:chgData name="Karla Garner" userId="392d2ef6e0d05c18" providerId="LiveId" clId="{E61DAE72-4699-4E6D-A303-1E3329EDF1B1}" dt="2025-10-02T12:30:18.093" v="1039" actId="478"/>
          <ac:spMkLst>
            <pc:docMk/>
            <pc:sldMk cId="2979876663" sldId="268"/>
            <ac:spMk id="20" creationId="{18C245A6-9158-7872-18B5-378CAF6A210A}"/>
          </ac:spMkLst>
        </pc:spChg>
        <pc:spChg chg="add del mod">
          <ac:chgData name="Karla Garner" userId="392d2ef6e0d05c18" providerId="LiveId" clId="{E61DAE72-4699-4E6D-A303-1E3329EDF1B1}" dt="2025-10-02T12:30:17.527" v="1037" actId="478"/>
          <ac:spMkLst>
            <pc:docMk/>
            <pc:sldMk cId="2979876663" sldId="268"/>
            <ac:spMk id="22" creationId="{AC50E59C-413A-6B46-49EE-A459211B68CC}"/>
          </ac:spMkLst>
        </pc:spChg>
        <pc:spChg chg="add del mod">
          <ac:chgData name="Karla Garner" userId="392d2ef6e0d05c18" providerId="LiveId" clId="{E61DAE72-4699-4E6D-A303-1E3329EDF1B1}" dt="2025-10-02T12:30:20.581" v="1042" actId="478"/>
          <ac:spMkLst>
            <pc:docMk/>
            <pc:sldMk cId="2979876663" sldId="268"/>
            <ac:spMk id="41" creationId="{91181F6D-A54F-4289-8C36-80ECE3B2C8E2}"/>
          </ac:spMkLst>
        </pc:spChg>
        <pc:spChg chg="mod">
          <ac:chgData name="Karla Garner" userId="392d2ef6e0d05c18" providerId="LiveId" clId="{E61DAE72-4699-4E6D-A303-1E3329EDF1B1}" dt="2025-10-02T12:36:53.959" v="1523" actId="33524"/>
          <ac:spMkLst>
            <pc:docMk/>
            <pc:sldMk cId="2979876663" sldId="268"/>
            <ac:spMk id="42" creationId="{CCDF84CD-BC27-4182-9FBA-9D4FEED95410}"/>
          </ac:spMkLst>
        </pc:spChg>
        <pc:spChg chg="add del mod">
          <ac:chgData name="Karla Garner" userId="392d2ef6e0d05c18" providerId="LiveId" clId="{E61DAE72-4699-4E6D-A303-1E3329EDF1B1}" dt="2025-10-02T12:31:38.853" v="1124" actId="1076"/>
          <ac:spMkLst>
            <pc:docMk/>
            <pc:sldMk cId="2979876663" sldId="268"/>
            <ac:spMk id="43" creationId="{E4387CED-5FBE-4AFF-B64D-975B5574F16F}"/>
          </ac:spMkLst>
        </pc:spChg>
        <pc:spChg chg="mod">
          <ac:chgData name="Karla Garner" userId="392d2ef6e0d05c18" providerId="LiveId" clId="{E61DAE72-4699-4E6D-A303-1E3329EDF1B1}" dt="2025-10-02T12:38:41.607" v="1798" actId="20577"/>
          <ac:spMkLst>
            <pc:docMk/>
            <pc:sldMk cId="2979876663" sldId="268"/>
            <ac:spMk id="44" creationId="{10E83414-3440-46C7-8C07-7D073B69C422}"/>
          </ac:spMkLst>
        </pc:spChg>
        <pc:spChg chg="add del mod">
          <ac:chgData name="Karla Garner" userId="392d2ef6e0d05c18" providerId="LiveId" clId="{E61DAE72-4699-4E6D-A303-1E3329EDF1B1}" dt="2025-10-02T12:31:47.142" v="1126" actId="1076"/>
          <ac:spMkLst>
            <pc:docMk/>
            <pc:sldMk cId="2979876663" sldId="268"/>
            <ac:spMk id="45" creationId="{FE5CD03B-066A-46AF-8FB8-E8A78074ABEF}"/>
          </ac:spMkLst>
        </pc:spChg>
        <pc:spChg chg="mod">
          <ac:chgData name="Karla Garner" userId="392d2ef6e0d05c18" providerId="LiveId" clId="{E61DAE72-4699-4E6D-A303-1E3329EDF1B1}" dt="2025-10-02T12:39:20.554" v="1805" actId="1076"/>
          <ac:spMkLst>
            <pc:docMk/>
            <pc:sldMk cId="2979876663" sldId="268"/>
            <ac:spMk id="47" creationId="{F4640D91-CB97-4FCC-8FEF-F4B22B844DC4}"/>
          </ac:spMkLst>
        </pc:spChg>
        <pc:picChg chg="del">
          <ac:chgData name="Karla Garner" userId="392d2ef6e0d05c18" providerId="LiveId" clId="{E61DAE72-4699-4E6D-A303-1E3329EDF1B1}" dt="2025-10-02T12:29:40.111" v="1023" actId="478"/>
          <ac:picMkLst>
            <pc:docMk/>
            <pc:sldMk cId="2979876663" sldId="268"/>
            <ac:picMk id="17" creationId="{05ED5B1E-974F-476C-A3C9-572D3602E95E}"/>
          </ac:picMkLst>
        </pc:picChg>
        <pc:picChg chg="del">
          <ac:chgData name="Karla Garner" userId="392d2ef6e0d05c18" providerId="LiveId" clId="{E61DAE72-4699-4E6D-A303-1E3329EDF1B1}" dt="2025-10-02T12:29:44.382" v="1025" actId="478"/>
          <ac:picMkLst>
            <pc:docMk/>
            <pc:sldMk cId="2979876663" sldId="268"/>
            <ac:picMk id="36" creationId="{F3CCCCDF-EA66-4F5E-98F3-A05239CBBAC4}"/>
          </ac:picMkLst>
        </pc:picChg>
        <pc:picChg chg="del">
          <ac:chgData name="Karla Garner" userId="392d2ef6e0d05c18" providerId="LiveId" clId="{E61DAE72-4699-4E6D-A303-1E3329EDF1B1}" dt="2025-10-02T12:29:46.752" v="1027" actId="478"/>
          <ac:picMkLst>
            <pc:docMk/>
            <pc:sldMk cId="2979876663" sldId="268"/>
            <ac:picMk id="38" creationId="{8A6BB597-41F4-432E-8432-8F39511B2941}"/>
          </ac:picMkLst>
        </pc:picChg>
        <pc:picChg chg="del">
          <ac:chgData name="Karla Garner" userId="392d2ef6e0d05c18" providerId="LiveId" clId="{E61DAE72-4699-4E6D-A303-1E3329EDF1B1}" dt="2025-10-02T12:29:48.824" v="1029" actId="478"/>
          <ac:picMkLst>
            <pc:docMk/>
            <pc:sldMk cId="2979876663" sldId="268"/>
            <ac:picMk id="40" creationId="{76B2FC80-9F3B-46D8-94D9-882D90A858F6}"/>
          </ac:picMkLst>
        </pc:picChg>
      </pc:sldChg>
      <pc:sldChg chg="modSp mod modTransition modAnim">
        <pc:chgData name="Karla Garner" userId="392d2ef6e0d05c18" providerId="LiveId" clId="{E61DAE72-4699-4E6D-A303-1E3329EDF1B1}" dt="2025-10-11T19:03:29.613" v="9842"/>
        <pc:sldMkLst>
          <pc:docMk/>
          <pc:sldMk cId="3891345585" sldId="270"/>
        </pc:sldMkLst>
        <pc:spChg chg="mod">
          <ac:chgData name="Karla Garner" userId="392d2ef6e0d05c18" providerId="LiveId" clId="{E61DAE72-4699-4E6D-A303-1E3329EDF1B1}" dt="2025-10-05T09:23:42.760" v="5062" actId="20577"/>
          <ac:spMkLst>
            <pc:docMk/>
            <pc:sldMk cId="3891345585" sldId="270"/>
            <ac:spMk id="7" creationId="{4B18D636-CC10-4B1E-AA38-419DCCF2D9C9}"/>
          </ac:spMkLst>
        </pc:spChg>
        <pc:spChg chg="mod">
          <ac:chgData name="Karla Garner" userId="392d2ef6e0d05c18" providerId="LiveId" clId="{E61DAE72-4699-4E6D-A303-1E3329EDF1B1}" dt="2025-10-06T11:09:34.978" v="5103" actId="313"/>
          <ac:spMkLst>
            <pc:docMk/>
            <pc:sldMk cId="3891345585" sldId="270"/>
            <ac:spMk id="9" creationId="{0D098C43-2F2A-4100-89BC-5931039293FA}"/>
          </ac:spMkLst>
        </pc:spChg>
        <pc:spChg chg="mod">
          <ac:chgData name="Karla Garner" userId="392d2ef6e0d05c18" providerId="LiveId" clId="{E61DAE72-4699-4E6D-A303-1E3329EDF1B1}" dt="2025-10-09T18:52:49.308" v="6992" actId="20577"/>
          <ac:spMkLst>
            <pc:docMk/>
            <pc:sldMk cId="3891345585" sldId="270"/>
            <ac:spMk id="10" creationId="{1DB251F7-EBE7-46AC-A920-FFE2C5AF68EA}"/>
          </ac:spMkLst>
        </pc:spChg>
        <pc:spChg chg="mod">
          <ac:chgData name="Karla Garner" userId="392d2ef6e0d05c18" providerId="LiveId" clId="{E61DAE72-4699-4E6D-A303-1E3329EDF1B1}" dt="2025-10-06T11:07:53.473" v="5100" actId="20577"/>
          <ac:spMkLst>
            <pc:docMk/>
            <pc:sldMk cId="3891345585" sldId="270"/>
            <ac:spMk id="11" creationId="{60726BA7-44D6-4116-90E3-38325026EAAD}"/>
          </ac:spMkLst>
        </pc:spChg>
        <pc:spChg chg="mod">
          <ac:chgData name="Karla Garner" userId="392d2ef6e0d05c18" providerId="LiveId" clId="{E61DAE72-4699-4E6D-A303-1E3329EDF1B1}" dt="2025-10-10T17:25:14.583" v="7034" actId="20577"/>
          <ac:spMkLst>
            <pc:docMk/>
            <pc:sldMk cId="3891345585" sldId="270"/>
            <ac:spMk id="12" creationId="{7FB7F30B-2A84-4C44-BC5A-E826ED6E74A2}"/>
          </ac:spMkLst>
        </pc:spChg>
      </pc:sldChg>
      <pc:sldChg chg="addSp delSp modSp mod modTransition modAnim">
        <pc:chgData name="Karla Garner" userId="392d2ef6e0d05c18" providerId="LiveId" clId="{E61DAE72-4699-4E6D-A303-1E3329EDF1B1}" dt="2025-10-11T19:03:00.347" v="9836"/>
        <pc:sldMkLst>
          <pc:docMk/>
          <pc:sldMk cId="2624630061" sldId="272"/>
        </pc:sldMkLst>
        <pc:spChg chg="del">
          <ac:chgData name="Karla Garner" userId="392d2ef6e0d05c18" providerId="LiveId" clId="{E61DAE72-4699-4E6D-A303-1E3329EDF1B1}" dt="2025-10-05T08:38:40.123" v="4671" actId="478"/>
          <ac:spMkLst>
            <pc:docMk/>
            <pc:sldMk cId="2624630061" sldId="272"/>
            <ac:spMk id="2" creationId="{81FCAF0A-629F-4EC6-B3E6-563ED999F360}"/>
          </ac:spMkLst>
        </pc:spChg>
        <pc:spChg chg="mod">
          <ac:chgData name="Karla Garner" userId="392d2ef6e0d05c18" providerId="LiveId" clId="{E61DAE72-4699-4E6D-A303-1E3329EDF1B1}" dt="2025-10-02T12:40:42.001" v="1851" actId="20577"/>
          <ac:spMkLst>
            <pc:docMk/>
            <pc:sldMk cId="2624630061" sldId="272"/>
            <ac:spMk id="3" creationId="{FAD72D26-24EF-4CBD-9431-A558CB7CA906}"/>
          </ac:spMkLst>
        </pc:spChg>
        <pc:spChg chg="del">
          <ac:chgData name="Karla Garner" userId="392d2ef6e0d05c18" providerId="LiveId" clId="{E61DAE72-4699-4E6D-A303-1E3329EDF1B1}" dt="2025-10-05T08:38:46.400" v="4672" actId="478"/>
          <ac:spMkLst>
            <pc:docMk/>
            <pc:sldMk cId="2624630061" sldId="272"/>
            <ac:spMk id="7" creationId="{920A7C57-D6C5-4BA0-AB3C-41D4E3436B0E}"/>
          </ac:spMkLst>
        </pc:spChg>
        <pc:spChg chg="add mod">
          <ac:chgData name="Karla Garner" userId="392d2ef6e0d05c18" providerId="LiveId" clId="{E61DAE72-4699-4E6D-A303-1E3329EDF1B1}" dt="2025-10-04T19:02:07.712" v="4594" actId="20577"/>
          <ac:spMkLst>
            <pc:docMk/>
            <pc:sldMk cId="2624630061" sldId="272"/>
            <ac:spMk id="8" creationId="{ED6381E4-7EB1-384D-AA55-B1003FED2502}"/>
          </ac:spMkLst>
        </pc:spChg>
        <pc:spChg chg="add del mod">
          <ac:chgData name="Karla Garner" userId="392d2ef6e0d05c18" providerId="LiveId" clId="{E61DAE72-4699-4E6D-A303-1E3329EDF1B1}" dt="2025-10-04T19:07:26.690" v="4670" actId="21"/>
          <ac:spMkLst>
            <pc:docMk/>
            <pc:sldMk cId="2624630061" sldId="272"/>
            <ac:spMk id="9" creationId="{73F327FF-1FD9-C9AA-F754-A2882503B2F2}"/>
          </ac:spMkLst>
        </pc:spChg>
        <pc:graphicFrameChg chg="del mod">
          <ac:chgData name="Karla Garner" userId="392d2ef6e0d05c18" providerId="LiveId" clId="{E61DAE72-4699-4E6D-A303-1E3329EDF1B1}" dt="2025-10-02T12:41:04.547" v="1863" actId="478"/>
          <ac:graphicFrameMkLst>
            <pc:docMk/>
            <pc:sldMk cId="2624630061" sldId="272"/>
            <ac:graphicFrameMk id="4" creationId="{93897051-DA8D-4072-A594-51769F8D52F5}"/>
          </ac:graphicFrameMkLst>
        </pc:graphicFrameChg>
      </pc:sldChg>
      <pc:sldChg chg="modSp mod modTransition modAnim">
        <pc:chgData name="Karla Garner" userId="392d2ef6e0d05c18" providerId="LiveId" clId="{E61DAE72-4699-4E6D-A303-1E3329EDF1B1}" dt="2025-10-11T19:43:57.169" v="10466" actId="20577"/>
        <pc:sldMkLst>
          <pc:docMk/>
          <pc:sldMk cId="3740286033" sldId="277"/>
        </pc:sldMkLst>
        <pc:spChg chg="mod">
          <ac:chgData name="Karla Garner" userId="392d2ef6e0d05c18" providerId="LiveId" clId="{E61DAE72-4699-4E6D-A303-1E3329EDF1B1}" dt="2025-10-11T19:43:57.169" v="10466" actId="20577"/>
          <ac:spMkLst>
            <pc:docMk/>
            <pc:sldMk cId="3740286033" sldId="277"/>
            <ac:spMk id="3" creationId="{B62B60A4-7108-F2F2-A73E-652416C0F694}"/>
          </ac:spMkLst>
        </pc:spChg>
        <pc:spChg chg="mod">
          <ac:chgData name="Karla Garner" userId="392d2ef6e0d05c18" providerId="LiveId" clId="{E61DAE72-4699-4E6D-A303-1E3329EDF1B1}" dt="2025-10-05T09:21:32.889" v="4973" actId="1076"/>
          <ac:spMkLst>
            <pc:docMk/>
            <pc:sldMk cId="3740286033" sldId="277"/>
            <ac:spMk id="7" creationId="{3E174092-82D3-44E0-8948-4096232ED0A7}"/>
          </ac:spMkLst>
        </pc:spChg>
      </pc:sldChg>
      <pc:sldChg chg="delSp modSp mod modTransition modAnim">
        <pc:chgData name="Karla Garner" userId="392d2ef6e0d05c18" providerId="LiveId" clId="{E61DAE72-4699-4E6D-A303-1E3329EDF1B1}" dt="2025-10-11T19:00:41.604" v="9819"/>
        <pc:sldMkLst>
          <pc:docMk/>
          <pc:sldMk cId="2496947791" sldId="278"/>
        </pc:sldMkLst>
        <pc:spChg chg="mod">
          <ac:chgData name="Karla Garner" userId="392d2ef6e0d05c18" providerId="LiveId" clId="{E61DAE72-4699-4E6D-A303-1E3329EDF1B1}" dt="2025-10-10T17:43:39.590" v="7538" actId="20577"/>
          <ac:spMkLst>
            <pc:docMk/>
            <pc:sldMk cId="2496947791" sldId="278"/>
            <ac:spMk id="4" creationId="{F2D62070-2CBC-ED37-7231-D5F2EB2FE1C4}"/>
          </ac:spMkLst>
        </pc:spChg>
        <pc:spChg chg="del">
          <ac:chgData name="Karla Garner" userId="392d2ef6e0d05c18" providerId="LiveId" clId="{E61DAE72-4699-4E6D-A303-1E3329EDF1B1}" dt="2025-10-05T08:39:40.280" v="4676" actId="478"/>
          <ac:spMkLst>
            <pc:docMk/>
            <pc:sldMk cId="2496947791" sldId="278"/>
            <ac:spMk id="14" creationId="{DC738669-5750-45EA-9715-A0041D4C569B}"/>
          </ac:spMkLst>
        </pc:spChg>
        <pc:spChg chg="del">
          <ac:chgData name="Karla Garner" userId="392d2ef6e0d05c18" providerId="LiveId" clId="{E61DAE72-4699-4E6D-A303-1E3329EDF1B1}" dt="2025-10-05T08:39:43.271" v="4677" actId="478"/>
          <ac:spMkLst>
            <pc:docMk/>
            <pc:sldMk cId="2496947791" sldId="278"/>
            <ac:spMk id="15" creationId="{CD05A243-8080-4F6D-8538-65CDDF891BA6}"/>
          </ac:spMkLst>
        </pc:spChg>
      </pc:sldChg>
      <pc:sldChg chg="addSp delSp modSp mod modTransition modAnim">
        <pc:chgData name="Karla Garner" userId="392d2ef6e0d05c18" providerId="LiveId" clId="{E61DAE72-4699-4E6D-A303-1E3329EDF1B1}" dt="2025-10-11T19:01:24.122" v="9822"/>
        <pc:sldMkLst>
          <pc:docMk/>
          <pc:sldMk cId="395518310" sldId="279"/>
        </pc:sldMkLst>
        <pc:spChg chg="add del mod">
          <ac:chgData name="Karla Garner" userId="392d2ef6e0d05c18" providerId="LiveId" clId="{E61DAE72-4699-4E6D-A303-1E3329EDF1B1}" dt="2025-10-02T12:21:37.776" v="1" actId="478"/>
          <ac:spMkLst>
            <pc:docMk/>
            <pc:sldMk cId="395518310" sldId="279"/>
            <ac:spMk id="3" creationId="{1F0A5908-AD73-2E88-4240-2DBEDDBAFDE8}"/>
          </ac:spMkLst>
        </pc:spChg>
        <pc:spChg chg="mod">
          <ac:chgData name="Karla Garner" userId="392d2ef6e0d05c18" providerId="LiveId" clId="{E61DAE72-4699-4E6D-A303-1E3329EDF1B1}" dt="2025-10-06T11:10:45.338" v="5122" actId="20577"/>
          <ac:spMkLst>
            <pc:docMk/>
            <pc:sldMk cId="395518310" sldId="279"/>
            <ac:spMk id="14" creationId="{C15EE852-24F1-4643-8082-AB45CFF2BA10}"/>
          </ac:spMkLst>
        </pc:spChg>
        <pc:spChg chg="mod">
          <ac:chgData name="Karla Garner" userId="392d2ef6e0d05c18" providerId="LiveId" clId="{E61DAE72-4699-4E6D-A303-1E3329EDF1B1}" dt="2025-10-10T19:26:37.724" v="8301" actId="20577"/>
          <ac:spMkLst>
            <pc:docMk/>
            <pc:sldMk cId="395518310" sldId="279"/>
            <ac:spMk id="15" creationId="{4139825C-53C7-44F4-A064-9795CECD081B}"/>
          </ac:spMkLst>
        </pc:spChg>
        <pc:spChg chg="del">
          <ac:chgData name="Karla Garner" userId="392d2ef6e0d05c18" providerId="LiveId" clId="{E61DAE72-4699-4E6D-A303-1E3329EDF1B1}" dt="2025-10-05T08:38:59.662" v="4674" actId="478"/>
          <ac:spMkLst>
            <pc:docMk/>
            <pc:sldMk cId="395518310" sldId="279"/>
            <ac:spMk id="19" creationId="{386DB667-0553-4FB8-B0E0-776539934AFF}"/>
          </ac:spMkLst>
        </pc:spChg>
        <pc:spChg chg="del">
          <ac:chgData name="Karla Garner" userId="392d2ef6e0d05c18" providerId="LiveId" clId="{E61DAE72-4699-4E6D-A303-1E3329EDF1B1}" dt="2025-10-05T08:39:02.510" v="4675" actId="478"/>
          <ac:spMkLst>
            <pc:docMk/>
            <pc:sldMk cId="395518310" sldId="279"/>
            <ac:spMk id="20" creationId="{C77C6228-C5A8-44DC-ABD7-A22A4475D3DF}"/>
          </ac:spMkLst>
        </pc:spChg>
        <pc:picChg chg="del">
          <ac:chgData name="Karla Garner" userId="392d2ef6e0d05c18" providerId="LiveId" clId="{E61DAE72-4699-4E6D-A303-1E3329EDF1B1}" dt="2025-10-02T12:21:35.512" v="0" actId="478"/>
          <ac:picMkLst>
            <pc:docMk/>
            <pc:sldMk cId="395518310" sldId="279"/>
            <ac:picMk id="18" creationId="{301557C2-9072-409B-88EC-E8577CEFCAFB}"/>
          </ac:picMkLst>
        </pc:picChg>
      </pc:sldChg>
      <pc:sldChg chg="del">
        <pc:chgData name="Karla Garner" userId="392d2ef6e0d05c18" providerId="LiveId" clId="{E61DAE72-4699-4E6D-A303-1E3329EDF1B1}" dt="2025-10-04T18:35:01.108" v="4289" actId="2696"/>
        <pc:sldMkLst>
          <pc:docMk/>
          <pc:sldMk cId="1420547054" sldId="281"/>
        </pc:sldMkLst>
      </pc:sldChg>
      <pc:sldChg chg="modSp mod modTransition modAnim">
        <pc:chgData name="Karla Garner" userId="392d2ef6e0d05c18" providerId="LiveId" clId="{E61DAE72-4699-4E6D-A303-1E3329EDF1B1}" dt="2025-10-11T18:59:49.208" v="9813"/>
        <pc:sldMkLst>
          <pc:docMk/>
          <pc:sldMk cId="560021826" sldId="317"/>
        </pc:sldMkLst>
        <pc:spChg chg="mod">
          <ac:chgData name="Karla Garner" userId="392d2ef6e0d05c18" providerId="LiveId" clId="{E61DAE72-4699-4E6D-A303-1E3329EDF1B1}" dt="2025-10-10T18:03:27.266" v="7567" actId="20577"/>
          <ac:spMkLst>
            <pc:docMk/>
            <pc:sldMk cId="560021826" sldId="317"/>
            <ac:spMk id="16" creationId="{4BDCF583-1D5D-4235-97C2-39272B80A0B1}"/>
          </ac:spMkLst>
        </pc:spChg>
      </pc:sldChg>
      <pc:sldChg chg="del">
        <pc:chgData name="Karla Garner" userId="392d2ef6e0d05c18" providerId="LiveId" clId="{E61DAE72-4699-4E6D-A303-1E3329EDF1B1}" dt="2025-10-04T18:34:55.227" v="4288" actId="2696"/>
        <pc:sldMkLst>
          <pc:docMk/>
          <pc:sldMk cId="3521561301" sldId="321"/>
        </pc:sldMkLst>
      </pc:sldChg>
      <pc:sldChg chg="addSp delSp modSp mod modTransition modAnim">
        <pc:chgData name="Karla Garner" userId="392d2ef6e0d05c18" providerId="LiveId" clId="{E61DAE72-4699-4E6D-A303-1E3329EDF1B1}" dt="2025-10-11T18:59:35.719" v="9811"/>
        <pc:sldMkLst>
          <pc:docMk/>
          <pc:sldMk cId="2158886557" sldId="384"/>
        </pc:sldMkLst>
        <pc:spChg chg="add del mod">
          <ac:chgData name="Karla Garner" userId="392d2ef6e0d05c18" providerId="LiveId" clId="{E61DAE72-4699-4E6D-A303-1E3329EDF1B1}" dt="2025-10-04T18:21:44.112" v="3628" actId="478"/>
          <ac:spMkLst>
            <pc:docMk/>
            <pc:sldMk cId="2158886557" sldId="384"/>
            <ac:spMk id="3" creationId="{08B41554-1FF9-6925-E641-33B30312DAAE}"/>
          </ac:spMkLst>
        </pc:spChg>
        <pc:spChg chg="add del mod">
          <ac:chgData name="Karla Garner" userId="392d2ef6e0d05c18" providerId="LiveId" clId="{E61DAE72-4699-4E6D-A303-1E3329EDF1B1}" dt="2025-10-04T18:21:46.461" v="3630" actId="478"/>
          <ac:spMkLst>
            <pc:docMk/>
            <pc:sldMk cId="2158886557" sldId="384"/>
            <ac:spMk id="8" creationId="{980B60D3-37F1-5C2E-EA47-D089732F4D17}"/>
          </ac:spMkLst>
        </pc:spChg>
        <pc:spChg chg="add del mod">
          <ac:chgData name="Karla Garner" userId="392d2ef6e0d05c18" providerId="LiveId" clId="{E61DAE72-4699-4E6D-A303-1E3329EDF1B1}" dt="2025-10-04T18:21:49.010" v="3632" actId="478"/>
          <ac:spMkLst>
            <pc:docMk/>
            <pc:sldMk cId="2158886557" sldId="384"/>
            <ac:spMk id="10" creationId="{6BED57E2-FF38-C1C8-CFB8-74DAB60201C5}"/>
          </ac:spMkLst>
        </pc:spChg>
        <pc:spChg chg="mod">
          <ac:chgData name="Karla Garner" userId="392d2ef6e0d05c18" providerId="LiveId" clId="{E61DAE72-4699-4E6D-A303-1E3329EDF1B1}" dt="2025-10-04T18:21:55.398" v="3635" actId="1076"/>
          <ac:spMkLst>
            <pc:docMk/>
            <pc:sldMk cId="2158886557" sldId="384"/>
            <ac:spMk id="11" creationId="{23418ADF-358F-4647-A511-FCFFEDA83429}"/>
          </ac:spMkLst>
        </pc:spChg>
        <pc:spChg chg="mod">
          <ac:chgData name="Karla Garner" userId="392d2ef6e0d05c18" providerId="LiveId" clId="{E61DAE72-4699-4E6D-A303-1E3329EDF1B1}" dt="2025-10-04T18:22:03.391" v="3637" actId="14100"/>
          <ac:spMkLst>
            <pc:docMk/>
            <pc:sldMk cId="2158886557" sldId="384"/>
            <ac:spMk id="12" creationId="{E5127060-CDBF-435F-9009-A5451CCE305D}"/>
          </ac:spMkLst>
        </pc:spChg>
        <pc:spChg chg="add del mod">
          <ac:chgData name="Karla Garner" userId="392d2ef6e0d05c18" providerId="LiveId" clId="{E61DAE72-4699-4E6D-A303-1E3329EDF1B1}" dt="2025-10-04T18:21:51.726" v="3634" actId="478"/>
          <ac:spMkLst>
            <pc:docMk/>
            <pc:sldMk cId="2158886557" sldId="384"/>
            <ac:spMk id="14" creationId="{60E50105-5A53-8E76-4514-820A1D6AA9B0}"/>
          </ac:spMkLst>
        </pc:spChg>
        <pc:spChg chg="add mod">
          <ac:chgData name="Karla Garner" userId="392d2ef6e0d05c18" providerId="LiveId" clId="{E61DAE72-4699-4E6D-A303-1E3329EDF1B1}" dt="2025-10-09T19:04:33.615" v="7017" actId="313"/>
          <ac:spMkLst>
            <pc:docMk/>
            <pc:sldMk cId="2158886557" sldId="384"/>
            <ac:spMk id="15" creationId="{CFEAAD11-E8A5-506C-12AD-258F0D7B3C76}"/>
          </ac:spMkLst>
        </pc:spChg>
        <pc:picChg chg="del">
          <ac:chgData name="Karla Garner" userId="392d2ef6e0d05c18" providerId="LiveId" clId="{E61DAE72-4699-4E6D-A303-1E3329EDF1B1}" dt="2025-10-04T18:21:50.993" v="3633" actId="478"/>
          <ac:picMkLst>
            <pc:docMk/>
            <pc:sldMk cId="2158886557" sldId="384"/>
            <ac:picMk id="18" creationId="{E2536017-F539-430C-A901-70AB81CA612A}"/>
          </ac:picMkLst>
        </pc:picChg>
        <pc:picChg chg="del">
          <ac:chgData name="Karla Garner" userId="392d2ef6e0d05c18" providerId="LiveId" clId="{E61DAE72-4699-4E6D-A303-1E3329EDF1B1}" dt="2025-10-04T18:21:41.837" v="3627" actId="478"/>
          <ac:picMkLst>
            <pc:docMk/>
            <pc:sldMk cId="2158886557" sldId="384"/>
            <ac:picMk id="20" creationId="{528A7D8D-1AB5-46C4-93FA-D92C2FD51692}"/>
          </ac:picMkLst>
        </pc:picChg>
        <pc:picChg chg="del">
          <ac:chgData name="Karla Garner" userId="392d2ef6e0d05c18" providerId="LiveId" clId="{E61DAE72-4699-4E6D-A303-1E3329EDF1B1}" dt="2025-10-04T18:21:45.777" v="3629" actId="478"/>
          <ac:picMkLst>
            <pc:docMk/>
            <pc:sldMk cId="2158886557" sldId="384"/>
            <ac:picMk id="23" creationId="{2B3C4F95-A0FA-45D9-BF43-1C398F65B891}"/>
          </ac:picMkLst>
        </pc:picChg>
        <pc:picChg chg="del">
          <ac:chgData name="Karla Garner" userId="392d2ef6e0d05c18" providerId="LiveId" clId="{E61DAE72-4699-4E6D-A303-1E3329EDF1B1}" dt="2025-10-04T18:21:48.463" v="3631" actId="478"/>
          <ac:picMkLst>
            <pc:docMk/>
            <pc:sldMk cId="2158886557" sldId="384"/>
            <ac:picMk id="25" creationId="{B7353C46-ACC1-4078-85C2-26B57B0E58B7}"/>
          </ac:picMkLst>
        </pc:picChg>
      </pc:sldChg>
      <pc:sldChg chg="modSp mod modTransition modAnim">
        <pc:chgData name="Karla Garner" userId="392d2ef6e0d05c18" providerId="LiveId" clId="{E61DAE72-4699-4E6D-A303-1E3329EDF1B1}" dt="2025-10-11T18:59:09.869" v="9806"/>
        <pc:sldMkLst>
          <pc:docMk/>
          <pc:sldMk cId="2313234867" sldId="389"/>
        </pc:sldMkLst>
        <pc:spChg chg="mod">
          <ac:chgData name="Karla Garner" userId="392d2ef6e0d05c18" providerId="LiveId" clId="{E61DAE72-4699-4E6D-A303-1E3329EDF1B1}" dt="2025-10-06T11:22:16.535" v="5754" actId="1076"/>
          <ac:spMkLst>
            <pc:docMk/>
            <pc:sldMk cId="2313234867" sldId="389"/>
            <ac:spMk id="2" creationId="{0046426E-F6F6-4A7C-9181-8C3090996261}"/>
          </ac:spMkLst>
        </pc:spChg>
        <pc:spChg chg="mod">
          <ac:chgData name="Karla Garner" userId="392d2ef6e0d05c18" providerId="LiveId" clId="{E61DAE72-4699-4E6D-A303-1E3329EDF1B1}" dt="2025-10-06T11:22:33.428" v="5757" actId="1076"/>
          <ac:spMkLst>
            <pc:docMk/>
            <pc:sldMk cId="2313234867" sldId="389"/>
            <ac:spMk id="3" creationId="{D3B60D6F-4D0F-4D33-B2A7-159C8583FF00}"/>
          </ac:spMkLst>
        </pc:spChg>
      </pc:sldChg>
      <pc:sldChg chg="addSp delSp modSp mod modTransition">
        <pc:chgData name="Karla Garner" userId="392d2ef6e0d05c18" providerId="LiveId" clId="{E61DAE72-4699-4E6D-A303-1E3329EDF1B1}" dt="2025-10-11T19:03:49.661" v="9844" actId="20577"/>
        <pc:sldMkLst>
          <pc:docMk/>
          <pc:sldMk cId="3247798845" sldId="391"/>
        </pc:sldMkLst>
        <pc:spChg chg="add del">
          <ac:chgData name="Karla Garner" userId="392d2ef6e0d05c18" providerId="LiveId" clId="{E61DAE72-4699-4E6D-A303-1E3329EDF1B1}" dt="2025-10-02T13:05:37.065" v="3072" actId="478"/>
          <ac:spMkLst>
            <pc:docMk/>
            <pc:sldMk cId="3247798845" sldId="391"/>
            <ac:spMk id="2" creationId="{FA00B25C-1247-109B-0B4D-69A5B3B4CA98}"/>
          </ac:spMkLst>
        </pc:spChg>
        <pc:spChg chg="add mod">
          <ac:chgData name="Karla Garner" userId="392d2ef6e0d05c18" providerId="LiveId" clId="{E61DAE72-4699-4E6D-A303-1E3329EDF1B1}" dt="2025-10-02T13:05:33.243" v="3071" actId="478"/>
          <ac:spMkLst>
            <pc:docMk/>
            <pc:sldMk cId="3247798845" sldId="391"/>
            <ac:spMk id="3" creationId="{421F0C62-2370-5905-8910-3A2D281A06C1}"/>
          </ac:spMkLst>
        </pc:spChg>
        <pc:spChg chg="del">
          <ac:chgData name="Karla Garner" userId="392d2ef6e0d05c18" providerId="LiveId" clId="{E61DAE72-4699-4E6D-A303-1E3329EDF1B1}" dt="2025-10-04T19:03:50.864" v="4606" actId="478"/>
          <ac:spMkLst>
            <pc:docMk/>
            <pc:sldMk cId="3247798845" sldId="391"/>
            <ac:spMk id="4" creationId="{7823E305-6365-4345-8BD1-4A31C61D96CB}"/>
          </ac:spMkLst>
        </pc:spChg>
        <pc:spChg chg="del mod">
          <ac:chgData name="Karla Garner" userId="392d2ef6e0d05c18" providerId="LiveId" clId="{E61DAE72-4699-4E6D-A303-1E3329EDF1B1}" dt="2025-10-04T19:03:45.251" v="4605" actId="478"/>
          <ac:spMkLst>
            <pc:docMk/>
            <pc:sldMk cId="3247798845" sldId="391"/>
            <ac:spMk id="5" creationId="{0B37A3FF-ED32-4C4A-A21F-848A3BF6F896}"/>
          </ac:spMkLst>
        </pc:spChg>
        <pc:spChg chg="add del mod">
          <ac:chgData name="Karla Garner" userId="392d2ef6e0d05c18" providerId="LiveId" clId="{E61DAE72-4699-4E6D-A303-1E3329EDF1B1}" dt="2025-10-04T18:38:42.108" v="4499" actId="478"/>
          <ac:spMkLst>
            <pc:docMk/>
            <pc:sldMk cId="3247798845" sldId="391"/>
            <ac:spMk id="8" creationId="{8C9D15EF-4460-3BCD-E0C9-DC8806DA8F31}"/>
          </ac:spMkLst>
        </pc:spChg>
        <pc:spChg chg="add del mod">
          <ac:chgData name="Karla Garner" userId="392d2ef6e0d05c18" providerId="LiveId" clId="{E61DAE72-4699-4E6D-A303-1E3329EDF1B1}" dt="2025-10-04T18:34:48.551" v="4287" actId="21"/>
          <ac:spMkLst>
            <pc:docMk/>
            <pc:sldMk cId="3247798845" sldId="391"/>
            <ac:spMk id="9" creationId="{9521A352-F03A-0263-02B1-1C934A150AC2}"/>
          </ac:spMkLst>
        </pc:spChg>
        <pc:spChg chg="add del mod">
          <ac:chgData name="Karla Garner" userId="392d2ef6e0d05c18" providerId="LiveId" clId="{E61DAE72-4699-4E6D-A303-1E3329EDF1B1}" dt="2025-10-04T19:05:04.741" v="4653" actId="478"/>
          <ac:spMkLst>
            <pc:docMk/>
            <pc:sldMk cId="3247798845" sldId="391"/>
            <ac:spMk id="10" creationId="{C87526A4-F279-B9AF-26AC-5EE769D30343}"/>
          </ac:spMkLst>
        </pc:spChg>
        <pc:spChg chg="add del mod">
          <ac:chgData name="Karla Garner" userId="392d2ef6e0d05c18" providerId="LiveId" clId="{E61DAE72-4699-4E6D-A303-1E3329EDF1B1}" dt="2025-10-04T19:05:58.428" v="4660" actId="478"/>
          <ac:spMkLst>
            <pc:docMk/>
            <pc:sldMk cId="3247798845" sldId="391"/>
            <ac:spMk id="12" creationId="{D3FFA3F9-BBE7-CAFD-68CC-0D14BD52C85F}"/>
          </ac:spMkLst>
        </pc:spChg>
        <pc:spChg chg="add del mod">
          <ac:chgData name="Karla Garner" userId="392d2ef6e0d05c18" providerId="LiveId" clId="{E61DAE72-4699-4E6D-A303-1E3329EDF1B1}" dt="2025-10-11T19:03:49.661" v="9844" actId="20577"/>
          <ac:spMkLst>
            <pc:docMk/>
            <pc:sldMk cId="3247798845" sldId="391"/>
            <ac:spMk id="23" creationId="{8E5E4638-9BCB-4C2E-914F-CC868E2020D5}"/>
          </ac:spMkLst>
        </pc:spChg>
        <pc:picChg chg="del mod">
          <ac:chgData name="Karla Garner" userId="392d2ef6e0d05c18" providerId="LiveId" clId="{E61DAE72-4699-4E6D-A303-1E3329EDF1B1}" dt="2025-10-04T19:05:56.308" v="4659" actId="478"/>
          <ac:picMkLst>
            <pc:docMk/>
            <pc:sldMk cId="3247798845" sldId="391"/>
            <ac:picMk id="27" creationId="{9E660784-34E2-4CDA-926A-DDD6AAF35046}"/>
          </ac:picMkLst>
        </pc:picChg>
        <pc:picChg chg="del">
          <ac:chgData name="Karla Garner" userId="392d2ef6e0d05c18" providerId="LiveId" clId="{E61DAE72-4699-4E6D-A303-1E3329EDF1B1}" dt="2025-10-02T13:12:28.406" v="3203" actId="478"/>
          <ac:picMkLst>
            <pc:docMk/>
            <pc:sldMk cId="3247798845" sldId="391"/>
            <ac:picMk id="33" creationId="{48106962-23C6-4DFE-BB3A-E5FFF03F38CE}"/>
          </ac:picMkLst>
        </pc:picChg>
      </pc:sldChg>
      <pc:sldChg chg="modSp new mod">
        <pc:chgData name="Karla Garner" userId="392d2ef6e0d05c18" providerId="LiveId" clId="{E61DAE72-4699-4E6D-A303-1E3329EDF1B1}" dt="2025-10-11T19:41:14.093" v="10458" actId="20577"/>
        <pc:sldMkLst>
          <pc:docMk/>
          <pc:sldMk cId="1039917130" sldId="392"/>
        </pc:sldMkLst>
        <pc:spChg chg="mod">
          <ac:chgData name="Karla Garner" userId="392d2ef6e0d05c18" providerId="LiveId" clId="{E61DAE72-4699-4E6D-A303-1E3329EDF1B1}" dt="2025-10-11T19:41:14.093" v="10458" actId="20577"/>
          <ac:spMkLst>
            <pc:docMk/>
            <pc:sldMk cId="1039917130" sldId="392"/>
            <ac:spMk id="2" creationId="{7304381B-677D-9B7F-8E72-129BDB95AE58}"/>
          </ac:spMkLst>
        </pc:spChg>
        <pc:spChg chg="mod">
          <ac:chgData name="Karla Garner" userId="392d2ef6e0d05c18" providerId="LiveId" clId="{E61DAE72-4699-4E6D-A303-1E3329EDF1B1}" dt="2025-10-11T19:41:05.082" v="10446" actId="20577"/>
          <ac:spMkLst>
            <pc:docMk/>
            <pc:sldMk cId="1039917130" sldId="392"/>
            <ac:spMk id="3" creationId="{46F3E2E0-15B4-3B1C-4C35-0B3433A5DCE3}"/>
          </ac:spMkLst>
        </pc:spChg>
      </pc:sldChg>
      <pc:sldChg chg="modSp new mod">
        <pc:chgData name="Karla Garner" userId="392d2ef6e0d05c18" providerId="LiveId" clId="{E61DAE72-4699-4E6D-A303-1E3329EDF1B1}" dt="2025-10-13T08:44:38.462" v="10485" actId="20577"/>
        <pc:sldMkLst>
          <pc:docMk/>
          <pc:sldMk cId="789336898" sldId="393"/>
        </pc:sldMkLst>
        <pc:spChg chg="mod">
          <ac:chgData name="Karla Garner" userId="392d2ef6e0d05c18" providerId="LiveId" clId="{E61DAE72-4699-4E6D-A303-1E3329EDF1B1}" dt="2025-10-13T08:44:38.462" v="10485" actId="20577"/>
          <ac:spMkLst>
            <pc:docMk/>
            <pc:sldMk cId="789336898" sldId="393"/>
            <ac:spMk id="2" creationId="{191809F6-87B0-DFF9-EA0B-0626482F168A}"/>
          </ac:spMkLst>
        </pc:spChg>
        <pc:spChg chg="mod">
          <ac:chgData name="Karla Garner" userId="392d2ef6e0d05c18" providerId="LiveId" clId="{E61DAE72-4699-4E6D-A303-1E3329EDF1B1}" dt="2025-10-13T08:44:31.008" v="10468"/>
          <ac:spMkLst>
            <pc:docMk/>
            <pc:sldMk cId="789336898" sldId="393"/>
            <ac:spMk id="3" creationId="{D8451746-EE30-6606-1DE2-8C5F825F77B2}"/>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1471C2C-1567-47F4-803E-468024209D92}"/>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058F5B09-2954-46C6-97BB-9E10649FE2C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EBE77BE8-C92C-4478-BEC0-BA685856F54D}" type="datetime1">
              <a:rPr lang="en-GB" smtClean="0"/>
              <a:t>13/10/2025</a:t>
            </a:fld>
            <a:endParaRPr lang="en-GB"/>
          </a:p>
        </p:txBody>
      </p:sp>
      <p:sp>
        <p:nvSpPr>
          <p:cNvPr id="4" name="Footer Placeholder 3">
            <a:extLst>
              <a:ext uri="{FF2B5EF4-FFF2-40B4-BE49-F238E27FC236}">
                <a16:creationId xmlns:a16="http://schemas.microsoft.com/office/drawing/2014/main" id="{E39A204B-EBA9-4C6D-BFB2-A104F00C8E2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855F72FC-4D2D-4E5B-A4DD-62E2C822FB1E}"/>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23CDBB5-5B4A-4483-935D-A73935186B4D}" type="slidenum">
              <a:rPr lang="en-GB" smtClean="0"/>
              <a:t>‹#›</a:t>
            </a:fld>
            <a:endParaRPr lang="en-GB"/>
          </a:p>
        </p:txBody>
      </p:sp>
    </p:spTree>
    <p:extLst>
      <p:ext uri="{BB962C8B-B14F-4D97-AF65-F5344CB8AC3E}">
        <p14:creationId xmlns:p14="http://schemas.microsoft.com/office/powerpoint/2010/main" val="2619237790"/>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BF695629-D1D6-472E-AD8D-B841B09640C4}" type="datetime1">
              <a:rPr lang="en-GB" smtClean="0"/>
              <a:t>13/10/2025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E7CCE34D-CFF1-4FFE-815B-D050E7ED2DFD}" type="slidenum">
              <a:rPr lang="en-GB" smtClean="0"/>
              <a:t>‹#›</a:t>
            </a:fld>
            <a:endParaRPr lang="en-GB"/>
          </a:p>
        </p:txBody>
      </p:sp>
    </p:spTree>
    <p:extLst>
      <p:ext uri="{BB962C8B-B14F-4D97-AF65-F5344CB8AC3E}">
        <p14:creationId xmlns:p14="http://schemas.microsoft.com/office/powerpoint/2010/main" val="3979362889"/>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1983A999-5E0E-42CA-8400-604AE921FF7C}" type="slidenum">
              <a:rPr lang="en-GB" smtClean="0"/>
              <a:t>1</a:t>
            </a:fld>
            <a:endParaRPr lang="en-GB"/>
          </a:p>
        </p:txBody>
      </p:sp>
      <p:sp>
        <p:nvSpPr>
          <p:cNvPr id="5" name="Date Placeholder 4">
            <a:extLst>
              <a:ext uri="{FF2B5EF4-FFF2-40B4-BE49-F238E27FC236}">
                <a16:creationId xmlns:a16="http://schemas.microsoft.com/office/drawing/2014/main" id="{7B638BEA-13B4-4493-97CD-5DE130591975}"/>
              </a:ext>
            </a:extLst>
          </p:cNvPr>
          <p:cNvSpPr>
            <a:spLocks noGrp="1"/>
          </p:cNvSpPr>
          <p:nvPr>
            <p:ph type="dt" idx="1"/>
          </p:nvPr>
        </p:nvSpPr>
        <p:spPr/>
        <p:txBody>
          <a:bodyPr/>
          <a:lstStyle/>
          <a:p>
            <a:pPr rtl="0"/>
            <a:fld id="{1A5657D3-E8CC-402E-9DD0-BFC4FEBDA829}" type="datetime1">
              <a:rPr lang="en-GB" smtClean="0"/>
              <a:t>13/10/2025</a:t>
            </a:fld>
            <a:endParaRPr lang="en-GB"/>
          </a:p>
        </p:txBody>
      </p:sp>
    </p:spTree>
    <p:extLst>
      <p:ext uri="{BB962C8B-B14F-4D97-AF65-F5344CB8AC3E}">
        <p14:creationId xmlns:p14="http://schemas.microsoft.com/office/powerpoint/2010/main" val="15608359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1983A999-5E0E-42CA-8400-604AE921FF7C}" type="slidenum">
              <a:rPr lang="en-GB" smtClean="0"/>
              <a:t>3</a:t>
            </a:fld>
            <a:endParaRPr lang="en-GB"/>
          </a:p>
        </p:txBody>
      </p:sp>
      <p:sp>
        <p:nvSpPr>
          <p:cNvPr id="5" name="Date Placeholder 4">
            <a:extLst>
              <a:ext uri="{FF2B5EF4-FFF2-40B4-BE49-F238E27FC236}">
                <a16:creationId xmlns:a16="http://schemas.microsoft.com/office/drawing/2014/main" id="{16636479-B33C-4E9E-958F-BBF3C03504C3}"/>
              </a:ext>
            </a:extLst>
          </p:cNvPr>
          <p:cNvSpPr>
            <a:spLocks noGrp="1"/>
          </p:cNvSpPr>
          <p:nvPr>
            <p:ph type="dt" idx="1"/>
          </p:nvPr>
        </p:nvSpPr>
        <p:spPr/>
        <p:txBody>
          <a:bodyPr/>
          <a:lstStyle/>
          <a:p>
            <a:pPr rtl="0"/>
            <a:fld id="{B51B7869-5591-4607-903C-BC169E9BB981}" type="datetime1">
              <a:rPr lang="en-GB" smtClean="0"/>
              <a:t>13/10/2025</a:t>
            </a:fld>
            <a:endParaRPr lang="en-GB"/>
          </a:p>
        </p:txBody>
      </p:sp>
    </p:spTree>
    <p:extLst>
      <p:ext uri="{BB962C8B-B14F-4D97-AF65-F5344CB8AC3E}">
        <p14:creationId xmlns:p14="http://schemas.microsoft.com/office/powerpoint/2010/main" val="21003312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1983A999-5E0E-42CA-8400-604AE921FF7C}" type="slidenum">
              <a:rPr lang="en-GB" smtClean="0"/>
              <a:t>4</a:t>
            </a:fld>
            <a:endParaRPr lang="en-GB"/>
          </a:p>
        </p:txBody>
      </p:sp>
      <p:sp>
        <p:nvSpPr>
          <p:cNvPr id="5" name="Date Placeholder 4">
            <a:extLst>
              <a:ext uri="{FF2B5EF4-FFF2-40B4-BE49-F238E27FC236}">
                <a16:creationId xmlns:a16="http://schemas.microsoft.com/office/drawing/2014/main" id="{A2305651-8D30-45CE-BFC9-45372C897153}"/>
              </a:ext>
            </a:extLst>
          </p:cNvPr>
          <p:cNvSpPr>
            <a:spLocks noGrp="1"/>
          </p:cNvSpPr>
          <p:nvPr>
            <p:ph type="dt" idx="1"/>
          </p:nvPr>
        </p:nvSpPr>
        <p:spPr/>
        <p:txBody>
          <a:bodyPr/>
          <a:lstStyle/>
          <a:p>
            <a:pPr rtl="0"/>
            <a:fld id="{8307B592-45D3-43FD-9CAB-CF71C4EA4E88}" type="datetime1">
              <a:rPr lang="en-GB" smtClean="0"/>
              <a:t>13/10/2025</a:t>
            </a:fld>
            <a:endParaRPr lang="en-GB"/>
          </a:p>
        </p:txBody>
      </p:sp>
    </p:spTree>
    <p:extLst>
      <p:ext uri="{BB962C8B-B14F-4D97-AF65-F5344CB8AC3E}">
        <p14:creationId xmlns:p14="http://schemas.microsoft.com/office/powerpoint/2010/main" val="15865501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1983A999-5E0E-42CA-8400-604AE921FF7C}" type="slidenum">
              <a:rPr lang="en-GB" smtClean="0"/>
              <a:t>10</a:t>
            </a:fld>
            <a:endParaRPr lang="en-GB"/>
          </a:p>
        </p:txBody>
      </p:sp>
      <p:sp>
        <p:nvSpPr>
          <p:cNvPr id="5" name="Date Placeholder 4">
            <a:extLst>
              <a:ext uri="{FF2B5EF4-FFF2-40B4-BE49-F238E27FC236}">
                <a16:creationId xmlns:a16="http://schemas.microsoft.com/office/drawing/2014/main" id="{A603DCC6-A6C8-450B-8F81-32548BB96E83}"/>
              </a:ext>
            </a:extLst>
          </p:cNvPr>
          <p:cNvSpPr>
            <a:spLocks noGrp="1"/>
          </p:cNvSpPr>
          <p:nvPr>
            <p:ph type="dt" idx="1"/>
          </p:nvPr>
        </p:nvSpPr>
        <p:spPr/>
        <p:txBody>
          <a:bodyPr/>
          <a:lstStyle/>
          <a:p>
            <a:pPr rtl="0"/>
            <a:fld id="{FC28D2C7-AFA1-47CB-8905-CC67B863F75E}" type="datetime1">
              <a:rPr lang="en-GB" smtClean="0"/>
              <a:t>13/10/2025</a:t>
            </a:fld>
            <a:endParaRPr lang="en-GB"/>
          </a:p>
        </p:txBody>
      </p:sp>
    </p:spTree>
    <p:extLst>
      <p:ext uri="{BB962C8B-B14F-4D97-AF65-F5344CB8AC3E}">
        <p14:creationId xmlns:p14="http://schemas.microsoft.com/office/powerpoint/2010/main" val="3963304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10"/>
          </p:nvPr>
        </p:nvSpPr>
        <p:spPr/>
        <p:txBody>
          <a:bodyPr rtlCol="0"/>
          <a:lstStyle/>
          <a:p>
            <a:pPr rtl="0"/>
            <a:fld id="{32DC0559-D619-4E56-BF6F-3712370C2150}" type="slidenum">
              <a:rPr lang="en-GB" smtClean="0"/>
              <a:t>11</a:t>
            </a:fld>
            <a:endParaRPr lang="en-GB"/>
          </a:p>
        </p:txBody>
      </p:sp>
      <p:sp>
        <p:nvSpPr>
          <p:cNvPr id="5" name="Date Placeholder 4">
            <a:extLst>
              <a:ext uri="{FF2B5EF4-FFF2-40B4-BE49-F238E27FC236}">
                <a16:creationId xmlns:a16="http://schemas.microsoft.com/office/drawing/2014/main" id="{EEE24CD5-E46F-4F55-8CD9-A59EC2ADFE09}"/>
              </a:ext>
            </a:extLst>
          </p:cNvPr>
          <p:cNvSpPr>
            <a:spLocks noGrp="1"/>
          </p:cNvSpPr>
          <p:nvPr>
            <p:ph type="dt" idx="1"/>
          </p:nvPr>
        </p:nvSpPr>
        <p:spPr/>
        <p:txBody>
          <a:bodyPr/>
          <a:lstStyle/>
          <a:p>
            <a:pPr rtl="0"/>
            <a:fld id="{F72FF6D9-2AE2-456A-9FD7-EB8F37D4F5AE}" type="datetime1">
              <a:rPr lang="en-GB" smtClean="0"/>
              <a:t>13/10/2025</a:t>
            </a:fld>
            <a:endParaRPr lang="en-GB"/>
          </a:p>
        </p:txBody>
      </p:sp>
    </p:spTree>
    <p:extLst>
      <p:ext uri="{BB962C8B-B14F-4D97-AF65-F5344CB8AC3E}">
        <p14:creationId xmlns:p14="http://schemas.microsoft.com/office/powerpoint/2010/main" val="5145412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1983A999-5E0E-42CA-8400-604AE921FF7C}" type="slidenum">
              <a:rPr lang="en-GB" smtClean="0"/>
              <a:t>12</a:t>
            </a:fld>
            <a:endParaRPr lang="en-GB"/>
          </a:p>
        </p:txBody>
      </p:sp>
      <p:sp>
        <p:nvSpPr>
          <p:cNvPr id="5" name="Date Placeholder 4">
            <a:extLst>
              <a:ext uri="{FF2B5EF4-FFF2-40B4-BE49-F238E27FC236}">
                <a16:creationId xmlns:a16="http://schemas.microsoft.com/office/drawing/2014/main" id="{E3366E7A-B1AF-4685-81B6-9A63B08DE42F}"/>
              </a:ext>
            </a:extLst>
          </p:cNvPr>
          <p:cNvSpPr>
            <a:spLocks noGrp="1"/>
          </p:cNvSpPr>
          <p:nvPr>
            <p:ph type="dt" idx="1"/>
          </p:nvPr>
        </p:nvSpPr>
        <p:spPr/>
        <p:txBody>
          <a:bodyPr/>
          <a:lstStyle/>
          <a:p>
            <a:pPr rtl="0"/>
            <a:fld id="{B9FA1D35-9279-4503-AA65-44459462ED41}" type="datetime1">
              <a:rPr lang="en-GB" smtClean="0"/>
              <a:t>13/10/2025</a:t>
            </a:fld>
            <a:endParaRPr lang="en-GB"/>
          </a:p>
        </p:txBody>
      </p:sp>
    </p:spTree>
    <p:extLst>
      <p:ext uri="{BB962C8B-B14F-4D97-AF65-F5344CB8AC3E}">
        <p14:creationId xmlns:p14="http://schemas.microsoft.com/office/powerpoint/2010/main" val="4043041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1_Title">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9E68F591-F3C7-4872-BBA0-0693794F4F11}"/>
              </a:ext>
            </a:extLst>
          </p:cNvPr>
          <p:cNvSpPr>
            <a:spLocks noGrp="1"/>
          </p:cNvSpPr>
          <p:nvPr>
            <p:ph type="ctrTitle" hasCustomPrompt="1"/>
          </p:nvPr>
        </p:nvSpPr>
        <p:spPr>
          <a:xfrm>
            <a:off x="7999414" y="1051551"/>
            <a:ext cx="3565524" cy="2384898"/>
          </a:xfrm>
        </p:spPr>
        <p:txBody>
          <a:bodyPr rtlCol="0" anchor="b" anchorCtr="0">
            <a:noAutofit/>
          </a:bodyPr>
          <a:lstStyle/>
          <a:p>
            <a:pPr rtl="0"/>
            <a:r>
              <a:rPr lang="en-GB" sz="4800"/>
              <a:t>3DFloat</a:t>
            </a:r>
          </a:p>
        </p:txBody>
      </p:sp>
      <p:sp>
        <p:nvSpPr>
          <p:cNvPr id="14" name="Picture Placeholder 13">
            <a:extLst>
              <a:ext uri="{FF2B5EF4-FFF2-40B4-BE49-F238E27FC236}">
                <a16:creationId xmlns:a16="http://schemas.microsoft.com/office/drawing/2014/main" id="{967766A8-18D5-4391-8DB7-7BFF6427636C}"/>
              </a:ext>
            </a:extLst>
          </p:cNvPr>
          <p:cNvSpPr>
            <a:spLocks noGrp="1"/>
          </p:cNvSpPr>
          <p:nvPr>
            <p:ph type="pic" sz="quarter" idx="13"/>
          </p:nvPr>
        </p:nvSpPr>
        <p:spPr>
          <a:xfrm>
            <a:off x="0" y="0"/>
            <a:ext cx="7452360" cy="6858000"/>
          </a:xfrm>
          <a:solidFill>
            <a:schemeClr val="accent5"/>
          </a:solidFill>
        </p:spPr>
        <p:txBody>
          <a:bodyPr rtlCol="0">
            <a:noAutofit/>
          </a:bodyPr>
          <a:lstStyle/>
          <a:p>
            <a:pPr rtl="0"/>
            <a:r>
              <a:rPr lang="en-GB"/>
              <a:t>Click icon to add picture</a:t>
            </a:r>
          </a:p>
        </p:txBody>
      </p:sp>
      <p:sp>
        <p:nvSpPr>
          <p:cNvPr id="8" name="Oval 7">
            <a:extLst>
              <a:ext uri="{FF2B5EF4-FFF2-40B4-BE49-F238E27FC236}">
                <a16:creationId xmlns:a16="http://schemas.microsoft.com/office/drawing/2014/main" id="{938AD48E-7D67-4BE9-97B6-DB64DE5253B9}"/>
              </a:ext>
              <a:ext uri="{C183D7F6-B498-43B3-948B-1728B52AA6E4}">
                <adec:decorative xmlns:adec="http://schemas.microsoft.com/office/drawing/2017/decorative" val="1"/>
              </a:ext>
            </a:extLst>
          </p:cNvPr>
          <p:cNvSpPr>
            <a:spLocks noChangeAspect="1"/>
          </p:cNvSpPr>
          <p:nvPr userDrawn="1"/>
        </p:nvSpPr>
        <p:spPr>
          <a:xfrm>
            <a:off x="7999413" y="445272"/>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nvGrpSpPr>
          <p:cNvPr id="9" name="Group 8">
            <a:extLst>
              <a:ext uri="{FF2B5EF4-FFF2-40B4-BE49-F238E27FC236}">
                <a16:creationId xmlns:a16="http://schemas.microsoft.com/office/drawing/2014/main" id="{EB6FF8E2-165B-49EB-8120-14190F9491BC}"/>
              </a:ext>
              <a:ext uri="{C183D7F6-B498-43B3-948B-1728B52AA6E4}">
                <adec:decorative xmlns:adec="http://schemas.microsoft.com/office/drawing/2017/decorative" val="1"/>
              </a:ext>
            </a:extLst>
          </p:cNvPr>
          <p:cNvGrpSpPr/>
          <p:nvPr userDrawn="1"/>
        </p:nvGrpSpPr>
        <p:grpSpPr>
          <a:xfrm rot="5400000">
            <a:off x="10915300" y="5534727"/>
            <a:ext cx="667802" cy="631474"/>
            <a:chOff x="10478914" y="1506691"/>
            <a:chExt cx="667802" cy="631474"/>
          </a:xfrm>
        </p:grpSpPr>
        <p:sp>
          <p:nvSpPr>
            <p:cNvPr id="10" name="Freeform: Shape 9">
              <a:extLst>
                <a:ext uri="{FF2B5EF4-FFF2-40B4-BE49-F238E27FC236}">
                  <a16:creationId xmlns:a16="http://schemas.microsoft.com/office/drawing/2014/main" id="{79B763A7-EE7D-4306-8306-01E8C86E6350}"/>
                </a:ext>
              </a:extLst>
            </p:cNvPr>
            <p:cNvSpPr>
              <a:spLocks noChangeAspect="1"/>
            </p:cNvSpPr>
            <p:nvPr/>
          </p:nvSpPr>
          <p:spPr>
            <a:xfrm rot="8100000">
              <a:off x="10606715" y="1506691"/>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11" name="Oval 10">
              <a:extLst>
                <a:ext uri="{FF2B5EF4-FFF2-40B4-BE49-F238E27FC236}">
                  <a16:creationId xmlns:a16="http://schemas.microsoft.com/office/drawing/2014/main" id="{4B3A935F-6844-4FCE-B0AE-5492715A58F1}"/>
                </a:ext>
              </a:extLst>
            </p:cNvPr>
            <p:cNvSpPr/>
            <p:nvPr/>
          </p:nvSpPr>
          <p:spPr>
            <a:xfrm rot="13500000">
              <a:off x="10613915" y="1424627"/>
              <a:ext cx="270000" cy="540001"/>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sp>
        <p:nvSpPr>
          <p:cNvPr id="3" name="Text Placeholder 2">
            <a:extLst>
              <a:ext uri="{FF2B5EF4-FFF2-40B4-BE49-F238E27FC236}">
                <a16:creationId xmlns:a16="http://schemas.microsoft.com/office/drawing/2014/main" id="{5B16EB97-6E8A-4B50-8701-7CB158044DCA}"/>
              </a:ext>
            </a:extLst>
          </p:cNvPr>
          <p:cNvSpPr>
            <a:spLocks noGrp="1"/>
          </p:cNvSpPr>
          <p:nvPr>
            <p:ph type="body" sz="quarter" idx="14"/>
          </p:nvPr>
        </p:nvSpPr>
        <p:spPr>
          <a:xfrm>
            <a:off x="7999413" y="3568700"/>
            <a:ext cx="3565524" cy="1731963"/>
          </a:xfrm>
        </p:spPr>
        <p:txBody>
          <a:bodyPr rtlCol="0">
            <a:noAutofit/>
          </a:bodyPr>
          <a:lstStyle>
            <a:lvl1pPr>
              <a:buNone/>
              <a:defRPr sz="2000"/>
            </a:lvl1pPr>
            <a:lvl2pPr>
              <a:buNone/>
              <a:defRPr sz="2000"/>
            </a:lvl2pPr>
            <a:lvl3pPr>
              <a:buNone/>
              <a:defRPr sz="2000"/>
            </a:lvl3pPr>
            <a:lvl4pPr>
              <a:buNone/>
              <a:defRPr sz="2000"/>
            </a:lvl4pPr>
            <a:lvl5pPr>
              <a:buNone/>
              <a:defRPr sz="2000"/>
            </a:lvl5pPr>
          </a:lstStyle>
          <a:p>
            <a:pPr lvl="0" rtl="0"/>
            <a:r>
              <a:rPr lang="en-GB"/>
              <a:t>Click to edit Master text styles</a:t>
            </a:r>
          </a:p>
        </p:txBody>
      </p:sp>
    </p:spTree>
    <p:extLst>
      <p:ext uri="{BB962C8B-B14F-4D97-AF65-F5344CB8AC3E}">
        <p14:creationId xmlns:p14="http://schemas.microsoft.com/office/powerpoint/2010/main" val="6009488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Agenda">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923D16-1EC5-4C17-ABA8-B13A1256B36F}"/>
              </a:ext>
            </a:extLst>
          </p:cNvPr>
          <p:cNvSpPr>
            <a:spLocks noGrp="1"/>
          </p:cNvSpPr>
          <p:nvPr>
            <p:ph type="title" hasCustomPrompt="1"/>
          </p:nvPr>
        </p:nvSpPr>
        <p:spPr>
          <a:xfrm>
            <a:off x="550864" y="549275"/>
            <a:ext cx="3565524" cy="1997855"/>
          </a:xfrm>
        </p:spPr>
        <p:txBody>
          <a:bodyPr wrap="square" rtlCol="0" anchor="b" anchorCtr="0">
            <a:noAutofit/>
          </a:bodyPr>
          <a:lstStyle>
            <a:lvl1pPr>
              <a:defRPr/>
            </a:lvl1pPr>
          </a:lstStyle>
          <a:p>
            <a:pPr rtl="0"/>
            <a:r>
              <a:rPr lang="en-GB"/>
              <a:t>Click to add title</a:t>
            </a:r>
          </a:p>
        </p:txBody>
      </p:sp>
      <p:sp>
        <p:nvSpPr>
          <p:cNvPr id="7" name="Content Placeholder 2">
            <a:extLst>
              <a:ext uri="{FF2B5EF4-FFF2-40B4-BE49-F238E27FC236}">
                <a16:creationId xmlns:a16="http://schemas.microsoft.com/office/drawing/2014/main" id="{50294D8B-CF64-4C26-8C78-57A375E7D33B}"/>
              </a:ext>
            </a:extLst>
          </p:cNvPr>
          <p:cNvSpPr>
            <a:spLocks noGrp="1"/>
          </p:cNvSpPr>
          <p:nvPr>
            <p:ph idx="1" hasCustomPrompt="1"/>
          </p:nvPr>
        </p:nvSpPr>
        <p:spPr>
          <a:xfrm>
            <a:off x="550863" y="2677306"/>
            <a:ext cx="3565525" cy="3415519"/>
          </a:xfrm>
        </p:spPr>
        <p:txBody>
          <a:bodyPr rtlCol="0" anchor="t" anchorCtr="0">
            <a:noAutofit/>
          </a:bodyPr>
          <a:lstStyle>
            <a:lvl1pPr>
              <a:buNone/>
              <a:defRPr/>
            </a:lvl1pPr>
          </a:lstStyle>
          <a:p>
            <a:pPr rtl="0">
              <a:lnSpc>
                <a:spcPct val="120000"/>
              </a:lnSpc>
            </a:pPr>
            <a:r>
              <a:rPr lang="en-GB" sz="1600"/>
              <a:t>Click to add text</a:t>
            </a:r>
          </a:p>
        </p:txBody>
      </p:sp>
      <p:sp>
        <p:nvSpPr>
          <p:cNvPr id="17" name="Picture Placeholder 16">
            <a:extLst>
              <a:ext uri="{FF2B5EF4-FFF2-40B4-BE49-F238E27FC236}">
                <a16:creationId xmlns:a16="http://schemas.microsoft.com/office/drawing/2014/main" id="{67BCF456-426F-435B-8DF0-A32A44F5A889}"/>
              </a:ext>
            </a:extLst>
          </p:cNvPr>
          <p:cNvSpPr>
            <a:spLocks noGrp="1"/>
          </p:cNvSpPr>
          <p:nvPr>
            <p:ph type="pic" sz="quarter" idx="13"/>
          </p:nvPr>
        </p:nvSpPr>
        <p:spPr>
          <a:xfrm>
            <a:off x="5208928" y="1596771"/>
            <a:ext cx="3448558" cy="3448558"/>
          </a:xfrm>
          <a:custGeom>
            <a:avLst/>
            <a:gdLst>
              <a:gd name="connsiteX0" fmla="*/ 1724279 w 3448558"/>
              <a:gd name="connsiteY0" fmla="*/ 0 h 3448558"/>
              <a:gd name="connsiteX1" fmla="*/ 3448558 w 3448558"/>
              <a:gd name="connsiteY1" fmla="*/ 1724279 h 3448558"/>
              <a:gd name="connsiteX2" fmla="*/ 1724279 w 3448558"/>
              <a:gd name="connsiteY2" fmla="*/ 3448558 h 3448558"/>
              <a:gd name="connsiteX3" fmla="*/ 0 w 3448558"/>
              <a:gd name="connsiteY3" fmla="*/ 1724279 h 3448558"/>
              <a:gd name="connsiteX4" fmla="*/ 1724279 w 3448558"/>
              <a:gd name="connsiteY4" fmla="*/ 0 h 34485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8558" h="3448558">
                <a:moveTo>
                  <a:pt x="1724279" y="0"/>
                </a:moveTo>
                <a:cubicBezTo>
                  <a:pt x="2676572" y="0"/>
                  <a:pt x="3448558" y="771986"/>
                  <a:pt x="3448558" y="1724279"/>
                </a:cubicBezTo>
                <a:cubicBezTo>
                  <a:pt x="3448558" y="2676572"/>
                  <a:pt x="2676572" y="3448558"/>
                  <a:pt x="1724279" y="3448558"/>
                </a:cubicBezTo>
                <a:cubicBezTo>
                  <a:pt x="771986" y="3448558"/>
                  <a:pt x="0" y="2676572"/>
                  <a:pt x="0" y="1724279"/>
                </a:cubicBezTo>
                <a:cubicBezTo>
                  <a:pt x="0" y="771986"/>
                  <a:pt x="771986" y="0"/>
                  <a:pt x="1724279" y="0"/>
                </a:cubicBezTo>
                <a:close/>
              </a:path>
            </a:pathLst>
          </a:custGeom>
          <a:solidFill>
            <a:schemeClr val="accent5"/>
          </a:solidFill>
        </p:spPr>
        <p:txBody>
          <a:bodyPr wrap="square" rtlCol="0">
            <a:noAutofit/>
          </a:bodyPr>
          <a:lstStyle/>
          <a:p>
            <a:pPr rtl="0"/>
            <a:r>
              <a:rPr lang="en-GB"/>
              <a:t>Click icon to add picture</a:t>
            </a:r>
          </a:p>
        </p:txBody>
      </p:sp>
      <p:sp>
        <p:nvSpPr>
          <p:cNvPr id="22" name="Picture Placeholder 21">
            <a:extLst>
              <a:ext uri="{FF2B5EF4-FFF2-40B4-BE49-F238E27FC236}">
                <a16:creationId xmlns:a16="http://schemas.microsoft.com/office/drawing/2014/main" id="{4813A609-7079-46D5-9C1D-52004ABDAC9D}"/>
              </a:ext>
            </a:extLst>
          </p:cNvPr>
          <p:cNvSpPr>
            <a:spLocks noGrp="1"/>
          </p:cNvSpPr>
          <p:nvPr>
            <p:ph type="pic" sz="quarter" idx="14"/>
          </p:nvPr>
        </p:nvSpPr>
        <p:spPr>
          <a:xfrm>
            <a:off x="8918575" y="596392"/>
            <a:ext cx="2263776" cy="2263776"/>
          </a:xfrm>
          <a:custGeom>
            <a:avLst/>
            <a:gdLst>
              <a:gd name="connsiteX0" fmla="*/ 1131888 w 2263776"/>
              <a:gd name="connsiteY0" fmla="*/ 0 h 2263776"/>
              <a:gd name="connsiteX1" fmla="*/ 2263776 w 2263776"/>
              <a:gd name="connsiteY1" fmla="*/ 1131888 h 2263776"/>
              <a:gd name="connsiteX2" fmla="*/ 1131888 w 2263776"/>
              <a:gd name="connsiteY2" fmla="*/ 2263776 h 2263776"/>
              <a:gd name="connsiteX3" fmla="*/ 0 w 2263776"/>
              <a:gd name="connsiteY3" fmla="*/ 1131888 h 2263776"/>
              <a:gd name="connsiteX4" fmla="*/ 1131888 w 2263776"/>
              <a:gd name="connsiteY4" fmla="*/ 0 h 22637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63776" h="2263776">
                <a:moveTo>
                  <a:pt x="1131888" y="0"/>
                </a:moveTo>
                <a:cubicBezTo>
                  <a:pt x="1757012" y="0"/>
                  <a:pt x="2263776" y="506764"/>
                  <a:pt x="2263776" y="1131888"/>
                </a:cubicBezTo>
                <a:cubicBezTo>
                  <a:pt x="2263776" y="1757012"/>
                  <a:pt x="1757012" y="2263776"/>
                  <a:pt x="1131888" y="2263776"/>
                </a:cubicBezTo>
                <a:cubicBezTo>
                  <a:pt x="506764" y="2263776"/>
                  <a:pt x="0" y="1757012"/>
                  <a:pt x="0" y="1131888"/>
                </a:cubicBezTo>
                <a:cubicBezTo>
                  <a:pt x="0" y="506764"/>
                  <a:pt x="506764" y="0"/>
                  <a:pt x="1131888" y="0"/>
                </a:cubicBezTo>
                <a:close/>
              </a:path>
            </a:pathLst>
          </a:custGeom>
          <a:solidFill>
            <a:schemeClr val="accent5"/>
          </a:solidFill>
        </p:spPr>
        <p:txBody>
          <a:bodyPr wrap="square" rtlCol="0">
            <a:noAutofit/>
          </a:bodyPr>
          <a:lstStyle/>
          <a:p>
            <a:pPr rtl="0"/>
            <a:r>
              <a:rPr lang="en-GB"/>
              <a:t>Click icon to add picture</a:t>
            </a:r>
          </a:p>
        </p:txBody>
      </p:sp>
      <p:sp>
        <p:nvSpPr>
          <p:cNvPr id="25" name="Picture Placeholder 24">
            <a:extLst>
              <a:ext uri="{FF2B5EF4-FFF2-40B4-BE49-F238E27FC236}">
                <a16:creationId xmlns:a16="http://schemas.microsoft.com/office/drawing/2014/main" id="{A14F21DF-D5E0-4C6C-BA2C-D69D65DBB18E}"/>
              </a:ext>
            </a:extLst>
          </p:cNvPr>
          <p:cNvSpPr>
            <a:spLocks noGrp="1"/>
          </p:cNvSpPr>
          <p:nvPr>
            <p:ph type="pic" sz="quarter" idx="15"/>
          </p:nvPr>
        </p:nvSpPr>
        <p:spPr>
          <a:xfrm>
            <a:off x="9091612" y="3324733"/>
            <a:ext cx="2936876" cy="2936876"/>
          </a:xfrm>
          <a:custGeom>
            <a:avLst/>
            <a:gdLst>
              <a:gd name="connsiteX0" fmla="*/ 1468438 w 2936876"/>
              <a:gd name="connsiteY0" fmla="*/ 0 h 2936876"/>
              <a:gd name="connsiteX1" fmla="*/ 2936876 w 2936876"/>
              <a:gd name="connsiteY1" fmla="*/ 1468438 h 2936876"/>
              <a:gd name="connsiteX2" fmla="*/ 1468438 w 2936876"/>
              <a:gd name="connsiteY2" fmla="*/ 2936876 h 2936876"/>
              <a:gd name="connsiteX3" fmla="*/ 0 w 2936876"/>
              <a:gd name="connsiteY3" fmla="*/ 1468438 h 2936876"/>
              <a:gd name="connsiteX4" fmla="*/ 1468438 w 2936876"/>
              <a:gd name="connsiteY4" fmla="*/ 0 h 29368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36876" h="2936876">
                <a:moveTo>
                  <a:pt x="1468438" y="0"/>
                </a:moveTo>
                <a:cubicBezTo>
                  <a:pt x="2279434" y="0"/>
                  <a:pt x="2936876" y="657442"/>
                  <a:pt x="2936876" y="1468438"/>
                </a:cubicBezTo>
                <a:cubicBezTo>
                  <a:pt x="2936876" y="2279434"/>
                  <a:pt x="2279434" y="2936876"/>
                  <a:pt x="1468438" y="2936876"/>
                </a:cubicBezTo>
                <a:cubicBezTo>
                  <a:pt x="657442" y="2936876"/>
                  <a:pt x="0" y="2279434"/>
                  <a:pt x="0" y="1468438"/>
                </a:cubicBezTo>
                <a:cubicBezTo>
                  <a:pt x="0" y="657442"/>
                  <a:pt x="657442" y="0"/>
                  <a:pt x="1468438" y="0"/>
                </a:cubicBezTo>
                <a:close/>
              </a:path>
            </a:pathLst>
          </a:custGeom>
          <a:solidFill>
            <a:schemeClr val="accent5"/>
          </a:solidFill>
        </p:spPr>
        <p:txBody>
          <a:bodyPr wrap="square" rtlCol="0">
            <a:noAutofit/>
          </a:bodyPr>
          <a:lstStyle/>
          <a:p>
            <a:pPr rtl="0"/>
            <a:r>
              <a:rPr lang="en-GB"/>
              <a:t>Click icon to add picture</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rtlCol="0">
            <a:noAutofit/>
          </a:bodyPr>
          <a:lstStyle/>
          <a:p>
            <a:pPr rtl="0"/>
            <a:r>
              <a:rPr lang="en-GB"/>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rtlCol="0">
            <a:noAutofit/>
          </a:bodyPr>
          <a:lstStyle/>
          <a:p>
            <a:pPr rtl="0"/>
            <a:r>
              <a:rPr lang="en-GB"/>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
        <p:nvSpPr>
          <p:cNvPr id="6" name="Oval 5">
            <a:extLst>
              <a:ext uri="{FF2B5EF4-FFF2-40B4-BE49-F238E27FC236}">
                <a16:creationId xmlns:a16="http://schemas.microsoft.com/office/drawing/2014/main" id="{92FF63B4-C261-4597-9EE0-811D250B9D21}"/>
              </a:ext>
              <a:ext uri="{C183D7F6-B498-43B3-948B-1728B52AA6E4}">
                <adec:decorative xmlns:adec="http://schemas.microsoft.com/office/drawing/2017/decorative" val="1"/>
              </a:ext>
            </a:extLst>
          </p:cNvPr>
          <p:cNvSpPr>
            <a:spLocks noChangeAspect="1"/>
          </p:cNvSpPr>
          <p:nvPr userDrawn="1"/>
        </p:nvSpPr>
        <p:spPr>
          <a:xfrm>
            <a:off x="6548755" y="850167"/>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nvGrpSpPr>
          <p:cNvPr id="10" name="Group 9">
            <a:extLst>
              <a:ext uri="{FF2B5EF4-FFF2-40B4-BE49-F238E27FC236}">
                <a16:creationId xmlns:a16="http://schemas.microsoft.com/office/drawing/2014/main" id="{F92CF088-7F97-4A11-8A81-0EF641F6986F}"/>
              </a:ext>
              <a:ext uri="{C183D7F6-B498-43B3-948B-1728B52AA6E4}">
                <adec:decorative xmlns:adec="http://schemas.microsoft.com/office/drawing/2017/decorative" val="1"/>
              </a:ext>
            </a:extLst>
          </p:cNvPr>
          <p:cNvGrpSpPr/>
          <p:nvPr userDrawn="1"/>
        </p:nvGrpSpPr>
        <p:grpSpPr>
          <a:xfrm>
            <a:off x="5602297" y="5691007"/>
            <a:ext cx="667802" cy="631474"/>
            <a:chOff x="3409557" y="4940429"/>
            <a:chExt cx="667802" cy="631474"/>
          </a:xfrm>
        </p:grpSpPr>
        <p:sp>
          <p:nvSpPr>
            <p:cNvPr id="11" name="Freeform: Shape 10">
              <a:extLst>
                <a:ext uri="{FF2B5EF4-FFF2-40B4-BE49-F238E27FC236}">
                  <a16:creationId xmlns:a16="http://schemas.microsoft.com/office/drawing/2014/main" id="{165B23B7-CE74-4974-ABD8-BFA31D583416}"/>
                </a:ext>
              </a:extLst>
            </p:cNvPr>
            <p:cNvSpPr>
              <a:spLocks noChangeAspect="1"/>
            </p:cNvSpPr>
            <p:nvPr/>
          </p:nvSpPr>
          <p:spPr>
            <a:xfrm rot="8100000">
              <a:off x="3537358" y="4940429"/>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12" name="Oval 11">
              <a:extLst>
                <a:ext uri="{FF2B5EF4-FFF2-40B4-BE49-F238E27FC236}">
                  <a16:creationId xmlns:a16="http://schemas.microsoft.com/office/drawing/2014/main" id="{FF99BB1F-6C9D-4972-9EF4-98ACD7BE71E5}"/>
                </a:ext>
              </a:extLst>
            </p:cNvPr>
            <p:cNvSpPr/>
            <p:nvPr/>
          </p:nvSpPr>
          <p:spPr>
            <a:xfrm rot="13500000">
              <a:off x="3544558" y="4858365"/>
              <a:ext cx="270000" cy="540001"/>
            </a:xfrm>
            <a:prstGeom prst="ellipse">
              <a:avLst/>
            </a:prstGeom>
            <a:gradFill>
              <a:gsLst>
                <a:gs pos="100000">
                  <a:schemeClr val="accent1">
                    <a:lumMod val="60000"/>
                    <a:lumOff val="40000"/>
                    <a:alpha val="0"/>
                  </a:schemeClr>
                </a:gs>
                <a:gs pos="0">
                  <a:schemeClr val="bg2">
                    <a:lumMod val="75000"/>
                    <a:lumOff val="25000"/>
                    <a:alpha val="33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dirty="0"/>
            </a:p>
          </p:txBody>
        </p:sp>
      </p:grpSp>
    </p:spTree>
    <p:extLst>
      <p:ext uri="{BB962C8B-B14F-4D97-AF65-F5344CB8AC3E}">
        <p14:creationId xmlns:p14="http://schemas.microsoft.com/office/powerpoint/2010/main" val="42841202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3_Introduction">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458B3A1-C77D-4AFC-B2C8-79520B53C452}"/>
              </a:ext>
            </a:extLst>
          </p:cNvPr>
          <p:cNvSpPr>
            <a:spLocks noGrp="1"/>
          </p:cNvSpPr>
          <p:nvPr>
            <p:ph type="title"/>
          </p:nvPr>
        </p:nvSpPr>
        <p:spPr>
          <a:xfrm>
            <a:off x="550863" y="4507200"/>
            <a:ext cx="4500562" cy="1562959"/>
          </a:xfrm>
        </p:spPr>
        <p:txBody>
          <a:bodyPr wrap="square" rtlCol="0" anchor="t" anchorCtr="0">
            <a:noAutofit/>
          </a:bodyPr>
          <a:lstStyle/>
          <a:p>
            <a:pPr rtl="0"/>
            <a:r>
              <a:rPr lang="en-GB"/>
              <a:t>Click to edit Master title style</a:t>
            </a:r>
            <a:endParaRPr lang="en-GB" dirty="0"/>
          </a:p>
        </p:txBody>
      </p:sp>
      <p:sp>
        <p:nvSpPr>
          <p:cNvPr id="12" name="Picture Placeholder 11">
            <a:extLst>
              <a:ext uri="{FF2B5EF4-FFF2-40B4-BE49-F238E27FC236}">
                <a16:creationId xmlns:a16="http://schemas.microsoft.com/office/drawing/2014/main" id="{F551DA26-B267-4F28-B4D0-65B3EF6E1112}"/>
              </a:ext>
            </a:extLst>
          </p:cNvPr>
          <p:cNvSpPr>
            <a:spLocks noGrp="1"/>
          </p:cNvSpPr>
          <p:nvPr>
            <p:ph type="pic" sz="quarter" idx="13"/>
          </p:nvPr>
        </p:nvSpPr>
        <p:spPr>
          <a:xfrm>
            <a:off x="0" y="0"/>
            <a:ext cx="3054096" cy="3776472"/>
          </a:xfrm>
          <a:solidFill>
            <a:schemeClr val="accent5"/>
          </a:solidFill>
        </p:spPr>
        <p:txBody>
          <a:bodyPr rtlCol="0">
            <a:noAutofit/>
          </a:bodyPr>
          <a:lstStyle/>
          <a:p>
            <a:pPr rtl="0"/>
            <a:r>
              <a:rPr lang="en-GB"/>
              <a:t>Click icon to add picture</a:t>
            </a:r>
          </a:p>
        </p:txBody>
      </p:sp>
      <p:sp>
        <p:nvSpPr>
          <p:cNvPr id="18" name="Picture Placeholder 11">
            <a:extLst>
              <a:ext uri="{FF2B5EF4-FFF2-40B4-BE49-F238E27FC236}">
                <a16:creationId xmlns:a16="http://schemas.microsoft.com/office/drawing/2014/main" id="{95544A62-DA23-4840-99DE-09AFC8F4DC48}"/>
              </a:ext>
            </a:extLst>
          </p:cNvPr>
          <p:cNvSpPr>
            <a:spLocks noGrp="1"/>
          </p:cNvSpPr>
          <p:nvPr>
            <p:ph type="pic" sz="quarter" idx="14"/>
          </p:nvPr>
        </p:nvSpPr>
        <p:spPr>
          <a:xfrm>
            <a:off x="3054096" y="0"/>
            <a:ext cx="3054096" cy="3776472"/>
          </a:xfrm>
          <a:solidFill>
            <a:schemeClr val="accent5"/>
          </a:solidFill>
        </p:spPr>
        <p:txBody>
          <a:bodyPr rtlCol="0">
            <a:noAutofit/>
          </a:bodyPr>
          <a:lstStyle/>
          <a:p>
            <a:pPr rtl="0"/>
            <a:r>
              <a:rPr lang="en-GB"/>
              <a:t>Click icon to add picture</a:t>
            </a:r>
          </a:p>
        </p:txBody>
      </p:sp>
      <p:sp>
        <p:nvSpPr>
          <p:cNvPr id="19" name="Picture Placeholder 11">
            <a:extLst>
              <a:ext uri="{FF2B5EF4-FFF2-40B4-BE49-F238E27FC236}">
                <a16:creationId xmlns:a16="http://schemas.microsoft.com/office/drawing/2014/main" id="{0C91AF30-C5BB-4601-BDEB-E60C93A16933}"/>
              </a:ext>
            </a:extLst>
          </p:cNvPr>
          <p:cNvSpPr>
            <a:spLocks noGrp="1"/>
          </p:cNvSpPr>
          <p:nvPr>
            <p:ph type="pic" sz="quarter" idx="15"/>
          </p:nvPr>
        </p:nvSpPr>
        <p:spPr>
          <a:xfrm>
            <a:off x="6083808" y="0"/>
            <a:ext cx="3054096" cy="3776472"/>
          </a:xfrm>
          <a:solidFill>
            <a:schemeClr val="accent5"/>
          </a:solidFill>
        </p:spPr>
        <p:txBody>
          <a:bodyPr rtlCol="0">
            <a:noAutofit/>
          </a:bodyPr>
          <a:lstStyle/>
          <a:p>
            <a:pPr rtl="0"/>
            <a:r>
              <a:rPr lang="en-GB"/>
              <a:t>Click icon to add picture</a:t>
            </a:r>
          </a:p>
        </p:txBody>
      </p:sp>
      <p:sp>
        <p:nvSpPr>
          <p:cNvPr id="20" name="Picture Placeholder 11">
            <a:extLst>
              <a:ext uri="{FF2B5EF4-FFF2-40B4-BE49-F238E27FC236}">
                <a16:creationId xmlns:a16="http://schemas.microsoft.com/office/drawing/2014/main" id="{5B625AA5-EA5B-4115-A461-DA2C7087D83E}"/>
              </a:ext>
            </a:extLst>
          </p:cNvPr>
          <p:cNvSpPr>
            <a:spLocks noGrp="1"/>
          </p:cNvSpPr>
          <p:nvPr>
            <p:ph type="pic" sz="quarter" idx="16"/>
          </p:nvPr>
        </p:nvSpPr>
        <p:spPr>
          <a:xfrm>
            <a:off x="9137904" y="0"/>
            <a:ext cx="3054096" cy="3776472"/>
          </a:xfrm>
          <a:solidFill>
            <a:schemeClr val="accent5"/>
          </a:solidFill>
        </p:spPr>
        <p:txBody>
          <a:bodyPr rtlCol="0">
            <a:noAutofit/>
          </a:bodyPr>
          <a:lstStyle/>
          <a:p>
            <a:pPr rtl="0"/>
            <a:r>
              <a:rPr lang="en-GB"/>
              <a:t>Click icon to add picture</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rtlCol="0">
            <a:noAutofit/>
          </a:bodyPr>
          <a:lstStyle/>
          <a:p>
            <a:pPr rtl="0"/>
            <a:r>
              <a:rPr lang="en-GB"/>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rtlCol="0">
            <a:noAutofit/>
          </a:bodyPr>
          <a:lstStyle/>
          <a:p>
            <a:pPr rtl="0"/>
            <a:r>
              <a:rPr lang="en-GB"/>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
        <p:nvSpPr>
          <p:cNvPr id="11" name="Content Placeholder 6">
            <a:extLst>
              <a:ext uri="{FF2B5EF4-FFF2-40B4-BE49-F238E27FC236}">
                <a16:creationId xmlns:a16="http://schemas.microsoft.com/office/drawing/2014/main" id="{1B1AE41C-3196-4E6F-A3A8-313A92677FF3}"/>
              </a:ext>
            </a:extLst>
          </p:cNvPr>
          <p:cNvSpPr>
            <a:spLocks noGrp="1"/>
          </p:cNvSpPr>
          <p:nvPr>
            <p:ph sz="quarter" idx="15"/>
          </p:nvPr>
        </p:nvSpPr>
        <p:spPr>
          <a:xfrm>
            <a:off x="5262411" y="4508500"/>
            <a:ext cx="6221412" cy="1563688"/>
          </a:xfrm>
        </p:spPr>
        <p:txBody>
          <a:bodyPr rtlCol="0">
            <a:noAutofit/>
          </a:bodyPr>
          <a:lstStyle>
            <a:lvl1pPr marL="228600" indent="-228600">
              <a:lnSpc>
                <a:spcPct val="100000"/>
              </a:lnSpc>
              <a:buFont typeface="Arial" panose="020B0604020202020204" pitchFamily="34" charset="0"/>
              <a:buChar char="•"/>
              <a:defRPr sz="2000"/>
            </a:lvl1pPr>
            <a:lvl2pPr>
              <a:buNone/>
              <a:defRPr sz="1900"/>
            </a:lvl2pPr>
            <a:lvl3pPr>
              <a:buNone/>
              <a:defRPr sz="1900"/>
            </a:lvl3pPr>
            <a:lvl4pPr>
              <a:buNone/>
              <a:defRPr sz="1900"/>
            </a:lvl4pPr>
            <a:lvl5pPr>
              <a:buNone/>
              <a:defRPr sz="1900"/>
            </a:lvl5pPr>
          </a:lstStyle>
          <a:p>
            <a:pPr lvl="0" rtl="0"/>
            <a:r>
              <a:rPr lang="en-GB"/>
              <a:t>Click to edit Master text styles</a:t>
            </a:r>
          </a:p>
        </p:txBody>
      </p:sp>
    </p:spTree>
    <p:extLst>
      <p:ext uri="{BB962C8B-B14F-4D97-AF65-F5344CB8AC3E}">
        <p14:creationId xmlns:p14="http://schemas.microsoft.com/office/powerpoint/2010/main" val="25702607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4_Section break">
    <p:bg>
      <p:bgRef idx="1001">
        <a:schemeClr val="bg1"/>
      </p:bgRef>
    </p:bg>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F75B2FBE-0C5C-48AA-8D7F-9D5B7373CC9A}"/>
              </a:ext>
            </a:extLst>
          </p:cNvPr>
          <p:cNvSpPr>
            <a:spLocks noGrp="1"/>
          </p:cNvSpPr>
          <p:nvPr>
            <p:ph type="pic" sz="quarter" idx="13"/>
          </p:nvPr>
        </p:nvSpPr>
        <p:spPr>
          <a:xfrm>
            <a:off x="0" y="0"/>
            <a:ext cx="12192000" cy="6858000"/>
          </a:xfrm>
          <a:solidFill>
            <a:schemeClr val="accent5"/>
          </a:solidFill>
        </p:spPr>
        <p:txBody>
          <a:bodyPr rtlCol="0"/>
          <a:lstStyle/>
          <a:p>
            <a:pPr rtl="0"/>
            <a:r>
              <a:rPr lang="en-GB"/>
              <a:t>Click icon to add picture</a:t>
            </a:r>
          </a:p>
        </p:txBody>
      </p:sp>
      <p:sp>
        <p:nvSpPr>
          <p:cNvPr id="4" name="Date Placeholder 3">
            <a:extLst>
              <a:ext uri="{FF2B5EF4-FFF2-40B4-BE49-F238E27FC236}">
                <a16:creationId xmlns:a16="http://schemas.microsoft.com/office/drawing/2014/main" id="{56403DDF-462A-45CE-931B-010AB4F73C3F}"/>
              </a:ext>
            </a:extLst>
          </p:cNvPr>
          <p:cNvSpPr>
            <a:spLocks noGrp="1"/>
          </p:cNvSpPr>
          <p:nvPr>
            <p:ph type="dt" sz="half" idx="10"/>
          </p:nvPr>
        </p:nvSpPr>
        <p:spPr/>
        <p:txBody>
          <a:bodyPr rtlCol="0"/>
          <a:lstStyle/>
          <a:p>
            <a:pPr rtl="0"/>
            <a:r>
              <a:rPr lang="en-GB"/>
              <a:t>Tuesday, February 2, 20XX</a:t>
            </a:r>
          </a:p>
        </p:txBody>
      </p:sp>
      <p:sp>
        <p:nvSpPr>
          <p:cNvPr id="5" name="Footer Placeholder 4">
            <a:extLst>
              <a:ext uri="{FF2B5EF4-FFF2-40B4-BE49-F238E27FC236}">
                <a16:creationId xmlns:a16="http://schemas.microsoft.com/office/drawing/2014/main" id="{39E10702-2ACF-4768-9E91-8CB87B89594D}"/>
              </a:ext>
            </a:extLst>
          </p:cNvPr>
          <p:cNvSpPr>
            <a:spLocks noGrp="1"/>
          </p:cNvSpPr>
          <p:nvPr>
            <p:ph type="ftr" sz="quarter" idx="11"/>
          </p:nvPr>
        </p:nvSpPr>
        <p:spPr/>
        <p:txBody>
          <a:bodyPr rtlCol="0"/>
          <a:lstStyle/>
          <a:p>
            <a:pPr rtl="0"/>
            <a:r>
              <a:rPr lang="en-GB"/>
              <a:t>Sample Footer Text</a:t>
            </a:r>
          </a:p>
        </p:txBody>
      </p:sp>
      <p:sp>
        <p:nvSpPr>
          <p:cNvPr id="6" name="Slide Number Placeholder 5">
            <a:extLst>
              <a:ext uri="{FF2B5EF4-FFF2-40B4-BE49-F238E27FC236}">
                <a16:creationId xmlns:a16="http://schemas.microsoft.com/office/drawing/2014/main" id="{E8DFA722-391E-4FCF-8E15-0D7E2EC02B63}"/>
              </a:ext>
            </a:extLst>
          </p:cNvPr>
          <p:cNvSpPr>
            <a:spLocks noGrp="1"/>
          </p:cNvSpPr>
          <p:nvPr>
            <p:ph type="sldNum" sz="quarter" idx="12"/>
          </p:nvPr>
        </p:nvSpPr>
        <p:spPr/>
        <p:txBody>
          <a:bodyPr rtlCol="0"/>
          <a:lstStyle/>
          <a:p>
            <a:pPr rtl="0"/>
            <a:fld id="{DBA1B0FB-D917-4C8C-928F-313BD683BF39}" type="slidenum">
              <a:rPr lang="en-GB" smtClean="0"/>
              <a:t>‹#›</a:t>
            </a:fld>
            <a:endParaRPr lang="en-GB"/>
          </a:p>
        </p:txBody>
      </p:sp>
      <p:sp>
        <p:nvSpPr>
          <p:cNvPr id="13" name="Rectangle 12">
            <a:extLst>
              <a:ext uri="{FF2B5EF4-FFF2-40B4-BE49-F238E27FC236}">
                <a16:creationId xmlns:a16="http://schemas.microsoft.com/office/drawing/2014/main" id="{80517979-166D-4AAA-ABBC-0C3E5C2ECF37}"/>
              </a:ext>
              <a:ext uri="{C183D7F6-B498-43B3-948B-1728B52AA6E4}">
                <adec:decorative xmlns:adec="http://schemas.microsoft.com/office/drawing/2017/decorative" val="1"/>
              </a:ext>
            </a:extLst>
          </p:cNvPr>
          <p:cNvSpPr/>
          <p:nvPr userDrawn="1"/>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14" name="Rectangle 13">
            <a:extLst>
              <a:ext uri="{FF2B5EF4-FFF2-40B4-BE49-F238E27FC236}">
                <a16:creationId xmlns:a16="http://schemas.microsoft.com/office/drawing/2014/main" id="{4E111559-B769-4E2A-A891-97B3C4AA6BAC}"/>
              </a:ext>
            </a:extLst>
          </p:cNvPr>
          <p:cNvSpPr/>
          <p:nvPr userDrawn="1"/>
        </p:nvSpPr>
        <p:spPr>
          <a:xfrm rot="10800000">
            <a:off x="0" y="-3"/>
            <a:ext cx="9000000" cy="6857998"/>
          </a:xfrm>
          <a:prstGeom prst="rect">
            <a:avLst/>
          </a:prstGeom>
          <a:gradFill flip="none" rotWithShape="1">
            <a:gsLst>
              <a:gs pos="50000">
                <a:schemeClr val="bg2">
                  <a:alpha val="60000"/>
                </a:schemeClr>
              </a:gs>
              <a:gs pos="0">
                <a:schemeClr val="bg2">
                  <a:alpha val="0"/>
                </a:scheme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15" name="Title 1">
            <a:extLst>
              <a:ext uri="{FF2B5EF4-FFF2-40B4-BE49-F238E27FC236}">
                <a16:creationId xmlns:a16="http://schemas.microsoft.com/office/drawing/2014/main" id="{754E1219-253E-4FEF-A576-83857F44BA01}"/>
              </a:ext>
            </a:extLst>
          </p:cNvPr>
          <p:cNvSpPr>
            <a:spLocks noGrp="1"/>
          </p:cNvSpPr>
          <p:nvPr>
            <p:ph type="ctrTitle"/>
          </p:nvPr>
        </p:nvSpPr>
        <p:spPr>
          <a:xfrm>
            <a:off x="550863" y="549275"/>
            <a:ext cx="5437187" cy="2986234"/>
          </a:xfrm>
        </p:spPr>
        <p:txBody>
          <a:bodyPr rtlCol="0" anchor="b" anchorCtr="0">
            <a:noAutofit/>
          </a:bodyPr>
          <a:lstStyle>
            <a:lvl1pPr>
              <a:defRPr sz="6400"/>
            </a:lvl1pPr>
          </a:lstStyle>
          <a:p>
            <a:pPr rtl="0"/>
            <a:r>
              <a:rPr lang="en-GB"/>
              <a:t>Click to edit Master title style</a:t>
            </a:r>
            <a:endParaRPr lang="en-GB" dirty="0"/>
          </a:p>
        </p:txBody>
      </p:sp>
      <p:sp>
        <p:nvSpPr>
          <p:cNvPr id="16" name="Subtitle 2">
            <a:extLst>
              <a:ext uri="{FF2B5EF4-FFF2-40B4-BE49-F238E27FC236}">
                <a16:creationId xmlns:a16="http://schemas.microsoft.com/office/drawing/2014/main" id="{93411FC5-0B5A-4566-9984-827485AF9265}"/>
              </a:ext>
            </a:extLst>
          </p:cNvPr>
          <p:cNvSpPr>
            <a:spLocks noGrp="1"/>
          </p:cNvSpPr>
          <p:nvPr>
            <p:ph type="subTitle" idx="1"/>
          </p:nvPr>
        </p:nvSpPr>
        <p:spPr>
          <a:xfrm>
            <a:off x="550863" y="3816724"/>
            <a:ext cx="5437187" cy="2265216"/>
          </a:xfrm>
        </p:spPr>
        <p:txBody>
          <a:bodyPr rtlCol="0">
            <a:noAutofit/>
          </a:bodyPr>
          <a:lstStyle>
            <a:lvl1pPr>
              <a:buNone/>
              <a:defRPr sz="2400"/>
            </a:lvl1pPr>
          </a:lstStyle>
          <a:p>
            <a:pPr rtl="0"/>
            <a:r>
              <a:rPr lang="en-GB">
                <a:solidFill>
                  <a:schemeClr val="tx1">
                    <a:alpha val="60000"/>
                  </a:schemeClr>
                </a:solidFill>
              </a:rPr>
              <a:t>Click to edit Master subtitle style</a:t>
            </a:r>
            <a:endParaRPr lang="en-GB" dirty="0">
              <a:solidFill>
                <a:schemeClr val="tx1">
                  <a:alpha val="60000"/>
                </a:schemeClr>
              </a:solidFill>
            </a:endParaRPr>
          </a:p>
        </p:txBody>
      </p:sp>
    </p:spTree>
    <p:extLst>
      <p:ext uri="{BB962C8B-B14F-4D97-AF65-F5344CB8AC3E}">
        <p14:creationId xmlns:p14="http://schemas.microsoft.com/office/powerpoint/2010/main" val="1023429560"/>
      </p:ext>
    </p:extLst>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5_Section break">
    <p:bg>
      <p:bgRef idx="1001">
        <a:schemeClr val="bg1"/>
      </p:bgRef>
    </p:bg>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F75B2FBE-0C5C-48AA-8D7F-9D5B7373CC9A}"/>
              </a:ext>
            </a:extLst>
          </p:cNvPr>
          <p:cNvSpPr>
            <a:spLocks noGrp="1"/>
          </p:cNvSpPr>
          <p:nvPr>
            <p:ph type="pic" sz="quarter" idx="13"/>
          </p:nvPr>
        </p:nvSpPr>
        <p:spPr>
          <a:xfrm>
            <a:off x="0" y="0"/>
            <a:ext cx="12192000" cy="6858000"/>
          </a:xfrm>
          <a:solidFill>
            <a:schemeClr val="bg2"/>
          </a:solidFill>
        </p:spPr>
        <p:txBody>
          <a:bodyPr rtlCol="0"/>
          <a:lstStyle/>
          <a:p>
            <a:pPr rtl="0"/>
            <a:r>
              <a:rPr lang="en-GB"/>
              <a:t>Click icon to add picture</a:t>
            </a:r>
          </a:p>
        </p:txBody>
      </p:sp>
      <p:sp>
        <p:nvSpPr>
          <p:cNvPr id="16" name="Subtitle 2">
            <a:extLst>
              <a:ext uri="{FF2B5EF4-FFF2-40B4-BE49-F238E27FC236}">
                <a16:creationId xmlns:a16="http://schemas.microsoft.com/office/drawing/2014/main" id="{93411FC5-0B5A-4566-9984-827485AF9265}"/>
              </a:ext>
            </a:extLst>
          </p:cNvPr>
          <p:cNvSpPr>
            <a:spLocks noGrp="1"/>
          </p:cNvSpPr>
          <p:nvPr>
            <p:ph type="subTitle" idx="1"/>
          </p:nvPr>
        </p:nvSpPr>
        <p:spPr>
          <a:xfrm>
            <a:off x="0" y="3557281"/>
            <a:ext cx="6640285" cy="3300719"/>
          </a:xfrm>
          <a:gradFill>
            <a:gsLst>
              <a:gs pos="0">
                <a:schemeClr val="bg2">
                  <a:alpha val="0"/>
                </a:schemeClr>
              </a:gs>
              <a:gs pos="50000">
                <a:schemeClr val="bg2">
                  <a:alpha val="60000"/>
                </a:schemeClr>
              </a:gs>
            </a:gsLst>
            <a:lin ang="10800000" scaled="1"/>
          </a:gradFill>
        </p:spPr>
        <p:txBody>
          <a:bodyPr rtlCol="0">
            <a:noAutofit/>
          </a:bodyPr>
          <a:lstStyle>
            <a:lvl1pPr marL="548640" indent="0">
              <a:lnSpc>
                <a:spcPct val="200000"/>
              </a:lnSpc>
              <a:buNone/>
              <a:defRPr/>
            </a:lvl1pPr>
          </a:lstStyle>
          <a:p>
            <a:pPr rtl="0"/>
            <a:r>
              <a:rPr lang="en-GB">
                <a:solidFill>
                  <a:schemeClr val="tx1">
                    <a:alpha val="60000"/>
                  </a:schemeClr>
                </a:solidFill>
              </a:rPr>
              <a:t>Click to edit Master subtitle style</a:t>
            </a:r>
            <a:endParaRPr lang="en-GB" dirty="0">
              <a:solidFill>
                <a:schemeClr val="tx1">
                  <a:alpha val="60000"/>
                </a:schemeClr>
              </a:solidFill>
            </a:endParaRPr>
          </a:p>
        </p:txBody>
      </p:sp>
      <p:sp>
        <p:nvSpPr>
          <p:cNvPr id="15" name="Title 1">
            <a:extLst>
              <a:ext uri="{FF2B5EF4-FFF2-40B4-BE49-F238E27FC236}">
                <a16:creationId xmlns:a16="http://schemas.microsoft.com/office/drawing/2014/main" id="{754E1219-253E-4FEF-A576-83857F44BA01}"/>
              </a:ext>
            </a:extLst>
          </p:cNvPr>
          <p:cNvSpPr>
            <a:spLocks noGrp="1"/>
          </p:cNvSpPr>
          <p:nvPr>
            <p:ph type="ctrTitle"/>
          </p:nvPr>
        </p:nvSpPr>
        <p:spPr>
          <a:xfrm>
            <a:off x="0" y="0"/>
            <a:ext cx="6640285" cy="3535509"/>
          </a:xfrm>
          <a:gradFill flip="none" rotWithShape="1">
            <a:gsLst>
              <a:gs pos="0">
                <a:schemeClr val="bg2">
                  <a:alpha val="0"/>
                </a:schemeClr>
              </a:gs>
              <a:gs pos="50000">
                <a:schemeClr val="bg2">
                  <a:alpha val="70000"/>
                </a:schemeClr>
              </a:gs>
            </a:gsLst>
            <a:lin ang="10800000" scaled="1"/>
            <a:tileRect/>
          </a:gradFill>
        </p:spPr>
        <p:txBody>
          <a:bodyPr rtlCol="0" anchor="b" anchorCtr="0">
            <a:noAutofit/>
          </a:bodyPr>
          <a:lstStyle>
            <a:lvl1pPr marL="548640">
              <a:spcAft>
                <a:spcPts val="1200"/>
              </a:spcAft>
              <a:defRPr sz="6400"/>
            </a:lvl1pPr>
          </a:lstStyle>
          <a:p>
            <a:pPr rtl="0"/>
            <a:r>
              <a:rPr lang="en-GB"/>
              <a:t>Click to edit Master title style</a:t>
            </a:r>
            <a:endParaRPr lang="en-GB" dirty="0"/>
          </a:p>
        </p:txBody>
      </p:sp>
    </p:spTree>
    <p:extLst>
      <p:ext uri="{BB962C8B-B14F-4D97-AF65-F5344CB8AC3E}">
        <p14:creationId xmlns:p14="http://schemas.microsoft.com/office/powerpoint/2010/main" val="2229304515"/>
      </p:ext>
    </p:extLst>
  </p:cSld>
  <p:clrMapOvr>
    <a:overrideClrMapping bg1="dk1" tx1="lt1" bg2="dk2" tx2="lt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5_Chart Table Timeline">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3BDBC526-6DCD-4FF6-8395-D8C22E46E527}"/>
              </a:ext>
            </a:extLst>
          </p:cNvPr>
          <p:cNvGrpSpPr/>
          <p:nvPr/>
        </p:nvGrpSpPr>
        <p:grpSpPr>
          <a:xfrm>
            <a:off x="613998" y="5334748"/>
            <a:ext cx="678135" cy="990000"/>
            <a:chOff x="10490969" y="1448827"/>
            <a:chExt cx="678135" cy="990000"/>
          </a:xfrm>
        </p:grpSpPr>
        <p:sp>
          <p:nvSpPr>
            <p:cNvPr id="13" name="Freeform: Shape 12">
              <a:extLst>
                <a:ext uri="{FF2B5EF4-FFF2-40B4-BE49-F238E27FC236}">
                  <a16:creationId xmlns:a16="http://schemas.microsoft.com/office/drawing/2014/main" id="{02ECB475-568C-47AC-B16D-2E202DEB2DE0}"/>
                </a:ext>
              </a:extLst>
            </p:cNvPr>
            <p:cNvSpPr>
              <a:spLocks noChangeAspect="1"/>
            </p:cNvSpPr>
            <p:nvPr/>
          </p:nvSpPr>
          <p:spPr>
            <a:xfrm rot="2700000" flipH="1" flipV="1">
              <a:off x="10268976" y="1743588"/>
              <a:ext cx="926985" cy="463493"/>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127000" dist="50800" dir="1350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dirty="0">
                <a:solidFill>
                  <a:schemeClr val="tx1"/>
                </a:solidFill>
              </a:endParaRPr>
            </a:p>
          </p:txBody>
        </p:sp>
        <p:sp>
          <p:nvSpPr>
            <p:cNvPr id="14" name="Oval 13">
              <a:extLst>
                <a:ext uri="{FF2B5EF4-FFF2-40B4-BE49-F238E27FC236}">
                  <a16:creationId xmlns:a16="http://schemas.microsoft.com/office/drawing/2014/main" id="{080D8764-525A-441E-B58F-068E82F09714}"/>
                </a:ext>
              </a:extLst>
            </p:cNvPr>
            <p:cNvSpPr/>
            <p:nvPr/>
          </p:nvSpPr>
          <p:spPr>
            <a:xfrm rot="8100000" flipH="1" flipV="1">
              <a:off x="11115555" y="1939340"/>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15" name="Oval 14">
              <a:extLst>
                <a:ext uri="{FF2B5EF4-FFF2-40B4-BE49-F238E27FC236}">
                  <a16:creationId xmlns:a16="http://schemas.microsoft.com/office/drawing/2014/main" id="{11196109-6F2B-4738-B2FC-2CCC753AABD4}"/>
                </a:ext>
              </a:extLst>
            </p:cNvPr>
            <p:cNvSpPr/>
            <p:nvPr/>
          </p:nvSpPr>
          <p:spPr>
            <a:xfrm rot="8100000" flipH="1" flipV="1">
              <a:off x="10625042" y="1448827"/>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16" name="Freeform: Shape 15">
              <a:extLst>
                <a:ext uri="{FF2B5EF4-FFF2-40B4-BE49-F238E27FC236}">
                  <a16:creationId xmlns:a16="http://schemas.microsoft.com/office/drawing/2014/main" id="{F7E468C2-69B8-470B-85E3-801A3CB1D7E2}"/>
                </a:ext>
              </a:extLst>
            </p:cNvPr>
            <p:cNvSpPr>
              <a:spLocks noChangeAspect="1"/>
            </p:cNvSpPr>
            <p:nvPr/>
          </p:nvSpPr>
          <p:spPr>
            <a:xfrm rot="2700000" flipH="1" flipV="1">
              <a:off x="10292519" y="1686748"/>
              <a:ext cx="926985" cy="530086"/>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20000"/>
              </a:schemeClr>
            </a:solidFill>
            <a:ln>
              <a:noFill/>
            </a:ln>
            <a:effectLst>
              <a:softEdge rad="1016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dirty="0">
                <a:solidFill>
                  <a:schemeClr val="tx1"/>
                </a:solidFill>
              </a:endParaRPr>
            </a:p>
          </p:txBody>
        </p:sp>
      </p:grpSp>
      <p:sp>
        <p:nvSpPr>
          <p:cNvPr id="2" name="Title 1">
            <a:extLst>
              <a:ext uri="{FF2B5EF4-FFF2-40B4-BE49-F238E27FC236}">
                <a16:creationId xmlns:a16="http://schemas.microsoft.com/office/drawing/2014/main" id="{B1A4B040-51E3-4DA0-B21D-EEE173E7536F}"/>
              </a:ext>
            </a:extLst>
          </p:cNvPr>
          <p:cNvSpPr>
            <a:spLocks noGrp="1"/>
          </p:cNvSpPr>
          <p:nvPr>
            <p:ph type="title"/>
          </p:nvPr>
        </p:nvSpPr>
        <p:spPr>
          <a:xfrm>
            <a:off x="550862" y="549275"/>
            <a:ext cx="11091600" cy="1332000"/>
          </a:xfrm>
        </p:spPr>
        <p:txBody>
          <a:bodyPr vert="horz" wrap="square" lIns="0" tIns="0" rIns="0" bIns="0" rtlCol="0" anchor="t" anchorCtr="0">
            <a:noAutofit/>
          </a:bodyPr>
          <a:lstStyle>
            <a:lvl1pPr>
              <a:defRPr lang="en-GB" dirty="0"/>
            </a:lvl1pPr>
          </a:lstStyle>
          <a:p>
            <a:pPr lvl="0" rtl="0">
              <a:lnSpc>
                <a:spcPct val="100000"/>
              </a:lnSpc>
            </a:pPr>
            <a:r>
              <a:rPr lang="en-GB"/>
              <a:t>Click to edit Master title style</a:t>
            </a:r>
          </a:p>
        </p:txBody>
      </p:sp>
      <p:sp>
        <p:nvSpPr>
          <p:cNvPr id="3" name="Content Placeholder 2">
            <a:extLst>
              <a:ext uri="{FF2B5EF4-FFF2-40B4-BE49-F238E27FC236}">
                <a16:creationId xmlns:a16="http://schemas.microsoft.com/office/drawing/2014/main" id="{F8A2CD90-429B-4A55-B6C8-DD6CE6994118}"/>
              </a:ext>
            </a:extLst>
          </p:cNvPr>
          <p:cNvSpPr>
            <a:spLocks noGrp="1"/>
          </p:cNvSpPr>
          <p:nvPr>
            <p:ph idx="1"/>
          </p:nvPr>
        </p:nvSpPr>
        <p:spPr>
          <a:xfrm>
            <a:off x="550863" y="2113199"/>
            <a:ext cx="11090274" cy="3979625"/>
          </a:xfrm>
        </p:spPr>
        <p:txBody>
          <a:bodyPr rtlCol="0">
            <a:noAutofit/>
          </a:body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endParaRPr lang="en-GB" dirty="0"/>
          </a:p>
        </p:txBody>
      </p:sp>
      <p:sp>
        <p:nvSpPr>
          <p:cNvPr id="4" name="Date Placeholder 3">
            <a:extLst>
              <a:ext uri="{FF2B5EF4-FFF2-40B4-BE49-F238E27FC236}">
                <a16:creationId xmlns:a16="http://schemas.microsoft.com/office/drawing/2014/main" id="{4D4EE704-5DCA-484E-85E0-0E3A7B1C5046}"/>
              </a:ext>
            </a:extLst>
          </p:cNvPr>
          <p:cNvSpPr>
            <a:spLocks noGrp="1"/>
          </p:cNvSpPr>
          <p:nvPr>
            <p:ph type="dt" sz="half" idx="10"/>
          </p:nvPr>
        </p:nvSpPr>
        <p:spPr/>
        <p:txBody>
          <a:bodyPr rtlCol="0">
            <a:noAutofit/>
          </a:bodyPr>
          <a:lstStyle/>
          <a:p>
            <a:pPr rtl="0"/>
            <a:r>
              <a:rPr lang="en-GB"/>
              <a:t>Tuesday, February 2, 20XX</a:t>
            </a:r>
          </a:p>
        </p:txBody>
      </p:sp>
      <p:sp>
        <p:nvSpPr>
          <p:cNvPr id="5" name="Footer Placeholder 4">
            <a:extLst>
              <a:ext uri="{FF2B5EF4-FFF2-40B4-BE49-F238E27FC236}">
                <a16:creationId xmlns:a16="http://schemas.microsoft.com/office/drawing/2014/main" id="{4CA69B66-1C18-44A2-93F7-97DED26F24AB}"/>
              </a:ext>
            </a:extLst>
          </p:cNvPr>
          <p:cNvSpPr>
            <a:spLocks noGrp="1"/>
          </p:cNvSpPr>
          <p:nvPr>
            <p:ph type="ftr" sz="quarter" idx="11"/>
          </p:nvPr>
        </p:nvSpPr>
        <p:spPr/>
        <p:txBody>
          <a:bodyPr rtlCol="0">
            <a:noAutofit/>
          </a:bodyPr>
          <a:lstStyle/>
          <a:p>
            <a:pPr rtl="0"/>
            <a:r>
              <a:rPr lang="en-GB"/>
              <a:t>Sample Footer Text</a:t>
            </a:r>
          </a:p>
        </p:txBody>
      </p:sp>
      <p:sp>
        <p:nvSpPr>
          <p:cNvPr id="6" name="Slide Number Placeholder 5">
            <a:extLst>
              <a:ext uri="{FF2B5EF4-FFF2-40B4-BE49-F238E27FC236}">
                <a16:creationId xmlns:a16="http://schemas.microsoft.com/office/drawing/2014/main" id="{7E44B5A0-66FA-433A-8DC5-C097C63B4DFC}"/>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Tree>
    <p:extLst>
      <p:ext uri="{BB962C8B-B14F-4D97-AF65-F5344CB8AC3E}">
        <p14:creationId xmlns:p14="http://schemas.microsoft.com/office/powerpoint/2010/main" val="36160711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7_Quote">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7062BF5C-3876-4161-B4FF-14CA94D326C6}"/>
              </a:ext>
            </a:extLst>
          </p:cNvPr>
          <p:cNvSpPr>
            <a:spLocks noGrp="1"/>
          </p:cNvSpPr>
          <p:nvPr>
            <p:ph type="title"/>
          </p:nvPr>
        </p:nvSpPr>
        <p:spPr>
          <a:xfrm>
            <a:off x="550864" y="549275"/>
            <a:ext cx="3566160" cy="3384550"/>
          </a:xfrm>
        </p:spPr>
        <p:txBody>
          <a:bodyPr wrap="square" rtlCol="0" anchor="b" anchorCtr="0">
            <a:noAutofit/>
          </a:bodyPr>
          <a:lstStyle>
            <a:lvl1pPr>
              <a:defRPr sz="4000"/>
            </a:lvl1pPr>
          </a:lstStyle>
          <a:p>
            <a:pPr rtl="0"/>
            <a:r>
              <a:rPr lang="en-GB"/>
              <a:t>Click to edit Master title style</a:t>
            </a:r>
            <a:endParaRPr lang="en-GB" dirty="0"/>
          </a:p>
        </p:txBody>
      </p:sp>
      <p:grpSp>
        <p:nvGrpSpPr>
          <p:cNvPr id="8" name="Group 7">
            <a:extLst>
              <a:ext uri="{FF2B5EF4-FFF2-40B4-BE49-F238E27FC236}">
                <a16:creationId xmlns:a16="http://schemas.microsoft.com/office/drawing/2014/main" id="{B17C5C60-EC4D-410B-9997-0B73289605FD}"/>
              </a:ext>
              <a:ext uri="{C183D7F6-B498-43B3-948B-1728B52AA6E4}">
                <adec:decorative xmlns:adec="http://schemas.microsoft.com/office/drawing/2017/decorative" val="1"/>
              </a:ext>
            </a:extLst>
          </p:cNvPr>
          <p:cNvGrpSpPr/>
          <p:nvPr userDrawn="1"/>
        </p:nvGrpSpPr>
        <p:grpSpPr>
          <a:xfrm>
            <a:off x="10822156" y="4143453"/>
            <a:ext cx="734257" cy="760506"/>
            <a:chOff x="5243759" y="1363788"/>
            <a:chExt cx="734257" cy="760506"/>
          </a:xfrm>
        </p:grpSpPr>
        <p:sp>
          <p:nvSpPr>
            <p:cNvPr id="9" name="Freeform 5">
              <a:extLst>
                <a:ext uri="{FF2B5EF4-FFF2-40B4-BE49-F238E27FC236}">
                  <a16:creationId xmlns:a16="http://schemas.microsoft.com/office/drawing/2014/main" id="{0573155C-3428-4F4F-AE66-A519D777EAAE}"/>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10" name="Freeform 6">
              <a:extLst>
                <a:ext uri="{FF2B5EF4-FFF2-40B4-BE49-F238E27FC236}">
                  <a16:creationId xmlns:a16="http://schemas.microsoft.com/office/drawing/2014/main" id="{1853496C-159E-4D47-94B5-0835FB6511BA}"/>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11" name="Freeform 8">
              <a:extLst>
                <a:ext uri="{FF2B5EF4-FFF2-40B4-BE49-F238E27FC236}">
                  <a16:creationId xmlns:a16="http://schemas.microsoft.com/office/drawing/2014/main" id="{CE93E330-715B-44E8-84D9-CE166D428DAB}"/>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sp>
        <p:nvSpPr>
          <p:cNvPr id="12" name="Oval 11">
            <a:extLst>
              <a:ext uri="{FF2B5EF4-FFF2-40B4-BE49-F238E27FC236}">
                <a16:creationId xmlns:a16="http://schemas.microsoft.com/office/drawing/2014/main" id="{80A2FA6F-99B7-4984-A80C-570644889F02}"/>
              </a:ext>
              <a:ext uri="{C183D7F6-B498-43B3-948B-1728B52AA6E4}">
                <adec:decorative xmlns:adec="http://schemas.microsoft.com/office/drawing/2017/decorative" val="1"/>
              </a:ext>
            </a:extLst>
          </p:cNvPr>
          <p:cNvSpPr>
            <a:spLocks noChangeAspect="1"/>
          </p:cNvSpPr>
          <p:nvPr userDrawn="1"/>
        </p:nvSpPr>
        <p:spPr>
          <a:xfrm>
            <a:off x="5668780" y="5059009"/>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17" name="Content Placeholder 16">
            <a:extLst>
              <a:ext uri="{FF2B5EF4-FFF2-40B4-BE49-F238E27FC236}">
                <a16:creationId xmlns:a16="http://schemas.microsoft.com/office/drawing/2014/main" id="{439C8C03-81B3-4DE8-B96A-78258E4467CC}"/>
              </a:ext>
            </a:extLst>
          </p:cNvPr>
          <p:cNvSpPr>
            <a:spLocks noGrp="1"/>
          </p:cNvSpPr>
          <p:nvPr>
            <p:ph sz="quarter" idx="15"/>
          </p:nvPr>
        </p:nvSpPr>
        <p:spPr>
          <a:xfrm>
            <a:off x="550863" y="4097338"/>
            <a:ext cx="3565524" cy="2351087"/>
          </a:xfrm>
        </p:spPr>
        <p:txBody>
          <a:bodyPr rtlCol="0">
            <a:noAutofit/>
          </a:bodyPr>
          <a:lstStyle>
            <a:lvl1pPr>
              <a:buNone/>
              <a:defRPr sz="2400"/>
            </a:lvl1pPr>
            <a:lvl2pPr>
              <a:defRPr sz="2000"/>
            </a:lvl2pPr>
            <a:lvl3pPr>
              <a:defRPr sz="2000"/>
            </a:lvl3pPr>
            <a:lvl4pPr>
              <a:defRPr sz="2000"/>
            </a:lvl4pPr>
            <a:lvl5pPr>
              <a:defRPr sz="2000"/>
            </a:lvl5pPr>
          </a:lstStyle>
          <a:p>
            <a:pPr lvl="0" rtl="0"/>
            <a:r>
              <a:rPr lang="en-GB"/>
              <a:t>Click to edit Master text styles</a:t>
            </a:r>
          </a:p>
        </p:txBody>
      </p:sp>
      <p:sp>
        <p:nvSpPr>
          <p:cNvPr id="15" name="Picture Placeholder 14">
            <a:extLst>
              <a:ext uri="{FF2B5EF4-FFF2-40B4-BE49-F238E27FC236}">
                <a16:creationId xmlns:a16="http://schemas.microsoft.com/office/drawing/2014/main" id="{C1FBB56D-C8B1-4ED9-A5DB-72BA636DADF3}"/>
              </a:ext>
            </a:extLst>
          </p:cNvPr>
          <p:cNvSpPr>
            <a:spLocks noGrp="1"/>
          </p:cNvSpPr>
          <p:nvPr>
            <p:ph type="pic" sz="quarter" idx="13"/>
          </p:nvPr>
        </p:nvSpPr>
        <p:spPr>
          <a:xfrm>
            <a:off x="5535809" y="656633"/>
            <a:ext cx="5132388" cy="5132388"/>
          </a:xfrm>
          <a:custGeom>
            <a:avLst/>
            <a:gdLst>
              <a:gd name="connsiteX0" fmla="*/ 2566194 w 5132388"/>
              <a:gd name="connsiteY0" fmla="*/ 0 h 5132388"/>
              <a:gd name="connsiteX1" fmla="*/ 5132388 w 5132388"/>
              <a:gd name="connsiteY1" fmla="*/ 2566194 h 5132388"/>
              <a:gd name="connsiteX2" fmla="*/ 2566194 w 5132388"/>
              <a:gd name="connsiteY2" fmla="*/ 5132388 h 5132388"/>
              <a:gd name="connsiteX3" fmla="*/ 0 w 5132388"/>
              <a:gd name="connsiteY3" fmla="*/ 2566194 h 5132388"/>
              <a:gd name="connsiteX4" fmla="*/ 2566194 w 5132388"/>
              <a:gd name="connsiteY4" fmla="*/ 0 h 51323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32388" h="5132388">
                <a:moveTo>
                  <a:pt x="2566194" y="0"/>
                </a:moveTo>
                <a:cubicBezTo>
                  <a:pt x="3983464" y="0"/>
                  <a:pt x="5132388" y="1148924"/>
                  <a:pt x="5132388" y="2566194"/>
                </a:cubicBezTo>
                <a:cubicBezTo>
                  <a:pt x="5132388" y="3983464"/>
                  <a:pt x="3983464" y="5132388"/>
                  <a:pt x="2566194" y="5132388"/>
                </a:cubicBezTo>
                <a:cubicBezTo>
                  <a:pt x="1148924" y="5132388"/>
                  <a:pt x="0" y="3983464"/>
                  <a:pt x="0" y="2566194"/>
                </a:cubicBezTo>
                <a:cubicBezTo>
                  <a:pt x="0" y="1148924"/>
                  <a:pt x="1148924" y="0"/>
                  <a:pt x="2566194" y="0"/>
                </a:cubicBezTo>
                <a:close/>
              </a:path>
            </a:pathLst>
          </a:custGeom>
          <a:solidFill>
            <a:schemeClr val="accent5"/>
          </a:solidFill>
        </p:spPr>
        <p:txBody>
          <a:bodyPr wrap="square" rtlCol="0">
            <a:noAutofit/>
          </a:bodyPr>
          <a:lstStyle/>
          <a:p>
            <a:pPr rtl="0"/>
            <a:r>
              <a:rPr lang="en-GB"/>
              <a:t>Click icon to add picture</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rtlCol="0">
            <a:noAutofit/>
          </a:bodyPr>
          <a:lstStyle/>
          <a:p>
            <a:pPr rtl="0"/>
            <a:r>
              <a:rPr lang="en-GB"/>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rtlCol="0">
            <a:noAutofit/>
          </a:bodyPr>
          <a:lstStyle/>
          <a:p>
            <a:pPr rtl="0"/>
            <a:r>
              <a:rPr lang="en-GB"/>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Tree>
    <p:extLst>
      <p:ext uri="{BB962C8B-B14F-4D97-AF65-F5344CB8AC3E}">
        <p14:creationId xmlns:p14="http://schemas.microsoft.com/office/powerpoint/2010/main" val="30630871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8_Team">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E38C6F9E-A74F-4F54-9409-B6B93DF8CE78}"/>
              </a:ext>
              <a:ext uri="{C183D7F6-B498-43B3-948B-1728B52AA6E4}">
                <adec:decorative xmlns:adec="http://schemas.microsoft.com/office/drawing/2017/decorative" val="1"/>
              </a:ext>
            </a:extLst>
          </p:cNvPr>
          <p:cNvSpPr/>
          <p:nvPr userDrawn="1"/>
        </p:nvSpPr>
        <p:spPr>
          <a:xfrm>
            <a:off x="0" y="5773729"/>
            <a:ext cx="12192000" cy="1084271"/>
          </a:xfrm>
          <a:prstGeom prst="rect">
            <a:avLst/>
          </a:prstGeom>
          <a:gradFill flip="none" rotWithShape="1">
            <a:gsLst>
              <a:gs pos="100000">
                <a:schemeClr val="bg2">
                  <a:alpha val="60000"/>
                </a:schemeClr>
              </a:gs>
              <a:gs pos="40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a:p>
        </p:txBody>
      </p:sp>
      <p:sp>
        <p:nvSpPr>
          <p:cNvPr id="34" name="Oval 33">
            <a:extLst>
              <a:ext uri="{FF2B5EF4-FFF2-40B4-BE49-F238E27FC236}">
                <a16:creationId xmlns:a16="http://schemas.microsoft.com/office/drawing/2014/main" id="{6F0F71C5-78A4-4793-9BD4-3DF0EE3E3EB7}"/>
              </a:ext>
              <a:ext uri="{C183D7F6-B498-43B3-948B-1728B52AA6E4}">
                <adec:decorative xmlns:adec="http://schemas.microsoft.com/office/drawing/2017/decorative" val="1"/>
              </a:ext>
            </a:extLst>
          </p:cNvPr>
          <p:cNvSpPr>
            <a:spLocks noChangeAspect="1"/>
          </p:cNvSpPr>
          <p:nvPr userDrawn="1"/>
        </p:nvSpPr>
        <p:spPr>
          <a:xfrm>
            <a:off x="10288775" y="762609"/>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40" name="Title 5">
            <a:extLst>
              <a:ext uri="{FF2B5EF4-FFF2-40B4-BE49-F238E27FC236}">
                <a16:creationId xmlns:a16="http://schemas.microsoft.com/office/drawing/2014/main" id="{36F60F77-4CC9-4F86-B70A-85012C6588A0}"/>
              </a:ext>
            </a:extLst>
          </p:cNvPr>
          <p:cNvSpPr>
            <a:spLocks noGrp="1"/>
          </p:cNvSpPr>
          <p:nvPr>
            <p:ph type="ctrTitle" hasCustomPrompt="1"/>
          </p:nvPr>
        </p:nvSpPr>
        <p:spPr>
          <a:xfrm>
            <a:off x="548640" y="548640"/>
            <a:ext cx="8281987" cy="1253041"/>
          </a:xfrm>
        </p:spPr>
        <p:txBody>
          <a:bodyPr rtlCol="0">
            <a:noAutofit/>
          </a:bodyPr>
          <a:lstStyle/>
          <a:p>
            <a:pPr rtl="0"/>
            <a:r>
              <a:rPr lang="en-GB"/>
              <a:t>Team</a:t>
            </a:r>
          </a:p>
        </p:txBody>
      </p:sp>
      <p:grpSp>
        <p:nvGrpSpPr>
          <p:cNvPr id="51" name="Group 50">
            <a:extLst>
              <a:ext uri="{FF2B5EF4-FFF2-40B4-BE49-F238E27FC236}">
                <a16:creationId xmlns:a16="http://schemas.microsoft.com/office/drawing/2014/main" id="{E6093F87-C1F6-4FAB-B891-6F7D7FC20751}"/>
              </a:ext>
              <a:ext uri="{C183D7F6-B498-43B3-948B-1728B52AA6E4}">
                <adec:decorative xmlns:adec="http://schemas.microsoft.com/office/drawing/2017/decorative" val="1"/>
              </a:ext>
            </a:extLst>
          </p:cNvPr>
          <p:cNvGrpSpPr/>
          <p:nvPr userDrawn="1"/>
        </p:nvGrpSpPr>
        <p:grpSpPr>
          <a:xfrm>
            <a:off x="1800565" y="4518946"/>
            <a:ext cx="1980001" cy="1363916"/>
            <a:chOff x="4879602" y="3781429"/>
            <a:chExt cx="1980001" cy="1363916"/>
          </a:xfrm>
        </p:grpSpPr>
        <p:sp>
          <p:nvSpPr>
            <p:cNvPr id="52" name="Freeform: Shape 51">
              <a:extLst>
                <a:ext uri="{FF2B5EF4-FFF2-40B4-BE49-F238E27FC236}">
                  <a16:creationId xmlns:a16="http://schemas.microsoft.com/office/drawing/2014/main" id="{E1A4FD5C-1E5B-46D1-BA9D-99928D19AF04}"/>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a:p>
          </p:txBody>
        </p:sp>
        <p:sp>
          <p:nvSpPr>
            <p:cNvPr id="53" name="Freeform: Shape 52">
              <a:extLst>
                <a:ext uri="{FF2B5EF4-FFF2-40B4-BE49-F238E27FC236}">
                  <a16:creationId xmlns:a16="http://schemas.microsoft.com/office/drawing/2014/main" id="{B7DF0ED5-A971-408F-A055-C7E5D7A623CD}"/>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a:solidFill>
                  <a:schemeClr val="tx1"/>
                </a:solidFill>
              </a:endParaRPr>
            </a:p>
          </p:txBody>
        </p:sp>
        <p:sp>
          <p:nvSpPr>
            <p:cNvPr id="54" name="Oval 53">
              <a:extLst>
                <a:ext uri="{FF2B5EF4-FFF2-40B4-BE49-F238E27FC236}">
                  <a16:creationId xmlns:a16="http://schemas.microsoft.com/office/drawing/2014/main" id="{AA81F353-4C5B-4A37-9846-2C1E2D0FC25F}"/>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55" name="Oval 54">
              <a:extLst>
                <a:ext uri="{FF2B5EF4-FFF2-40B4-BE49-F238E27FC236}">
                  <a16:creationId xmlns:a16="http://schemas.microsoft.com/office/drawing/2014/main" id="{42B74EA3-11CE-4D3F-99AD-162563447653}"/>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sp>
        <p:nvSpPr>
          <p:cNvPr id="56" name="Picture Placeholder 55">
            <a:extLst>
              <a:ext uri="{FF2B5EF4-FFF2-40B4-BE49-F238E27FC236}">
                <a16:creationId xmlns:a16="http://schemas.microsoft.com/office/drawing/2014/main" id="{8F41896B-6DDA-4F82-9F74-3EBF93A3CD58}"/>
              </a:ext>
            </a:extLst>
          </p:cNvPr>
          <p:cNvSpPr>
            <a:spLocks noGrp="1"/>
          </p:cNvSpPr>
          <p:nvPr>
            <p:ph type="pic" sz="quarter" idx="13"/>
          </p:nvPr>
        </p:nvSpPr>
        <p:spPr>
          <a:xfrm>
            <a:off x="1078992" y="1990724"/>
            <a:ext cx="1691640" cy="1435608"/>
          </a:xfrm>
          <a:solidFill>
            <a:schemeClr val="accent5"/>
          </a:solidFill>
        </p:spPr>
        <p:txBody>
          <a:bodyPr rtlCol="0">
            <a:noAutofit/>
          </a:bodyPr>
          <a:lstStyle/>
          <a:p>
            <a:pPr rtl="0"/>
            <a:r>
              <a:rPr lang="en-GB"/>
              <a:t>Click icon to add picture</a:t>
            </a:r>
          </a:p>
        </p:txBody>
      </p:sp>
      <p:sp>
        <p:nvSpPr>
          <p:cNvPr id="57" name="Picture Placeholder 55">
            <a:extLst>
              <a:ext uri="{FF2B5EF4-FFF2-40B4-BE49-F238E27FC236}">
                <a16:creationId xmlns:a16="http://schemas.microsoft.com/office/drawing/2014/main" id="{EF85499B-C29A-4C8B-922C-7CE4771E352C}"/>
              </a:ext>
            </a:extLst>
          </p:cNvPr>
          <p:cNvSpPr>
            <a:spLocks noGrp="1"/>
          </p:cNvSpPr>
          <p:nvPr>
            <p:ph type="pic" sz="quarter" idx="14"/>
          </p:nvPr>
        </p:nvSpPr>
        <p:spPr>
          <a:xfrm>
            <a:off x="3838384" y="1990724"/>
            <a:ext cx="1691640" cy="1435608"/>
          </a:xfrm>
          <a:solidFill>
            <a:schemeClr val="accent5"/>
          </a:solidFill>
        </p:spPr>
        <p:txBody>
          <a:bodyPr rtlCol="0">
            <a:noAutofit/>
          </a:bodyPr>
          <a:lstStyle/>
          <a:p>
            <a:pPr rtl="0"/>
            <a:r>
              <a:rPr lang="en-GB"/>
              <a:t>Click icon to add picture</a:t>
            </a:r>
          </a:p>
        </p:txBody>
      </p:sp>
      <p:sp>
        <p:nvSpPr>
          <p:cNvPr id="58" name="Picture Placeholder 55">
            <a:extLst>
              <a:ext uri="{FF2B5EF4-FFF2-40B4-BE49-F238E27FC236}">
                <a16:creationId xmlns:a16="http://schemas.microsoft.com/office/drawing/2014/main" id="{F82A1DB8-0AE7-4E17-B07B-FCF45B85EE17}"/>
              </a:ext>
            </a:extLst>
          </p:cNvPr>
          <p:cNvSpPr>
            <a:spLocks noGrp="1"/>
          </p:cNvSpPr>
          <p:nvPr>
            <p:ph type="pic" sz="quarter" idx="15"/>
          </p:nvPr>
        </p:nvSpPr>
        <p:spPr>
          <a:xfrm>
            <a:off x="6661976" y="1993392"/>
            <a:ext cx="1691640" cy="1435608"/>
          </a:xfrm>
          <a:solidFill>
            <a:schemeClr val="accent5"/>
          </a:solidFill>
        </p:spPr>
        <p:txBody>
          <a:bodyPr rtlCol="0">
            <a:noAutofit/>
          </a:bodyPr>
          <a:lstStyle/>
          <a:p>
            <a:pPr rtl="0"/>
            <a:r>
              <a:rPr lang="en-GB"/>
              <a:t>Click icon to add picture</a:t>
            </a:r>
            <a:endParaRPr lang="en-GB" dirty="0"/>
          </a:p>
        </p:txBody>
      </p:sp>
      <p:sp>
        <p:nvSpPr>
          <p:cNvPr id="59" name="Picture Placeholder 55">
            <a:extLst>
              <a:ext uri="{FF2B5EF4-FFF2-40B4-BE49-F238E27FC236}">
                <a16:creationId xmlns:a16="http://schemas.microsoft.com/office/drawing/2014/main" id="{A83EEB6C-83B7-471D-B5A4-4071534048D2}"/>
              </a:ext>
            </a:extLst>
          </p:cNvPr>
          <p:cNvSpPr>
            <a:spLocks noGrp="1"/>
          </p:cNvSpPr>
          <p:nvPr>
            <p:ph type="pic" sz="quarter" idx="16"/>
          </p:nvPr>
        </p:nvSpPr>
        <p:spPr>
          <a:xfrm>
            <a:off x="9485568" y="1990724"/>
            <a:ext cx="1691640" cy="1435608"/>
          </a:xfrm>
          <a:solidFill>
            <a:schemeClr val="accent5"/>
          </a:solidFill>
        </p:spPr>
        <p:txBody>
          <a:bodyPr rtlCol="0">
            <a:noAutofit/>
          </a:bodyPr>
          <a:lstStyle/>
          <a:p>
            <a:pPr rtl="0"/>
            <a:r>
              <a:rPr lang="en-GB"/>
              <a:t>Click icon to add picture</a:t>
            </a:r>
          </a:p>
        </p:txBody>
      </p:sp>
      <p:sp>
        <p:nvSpPr>
          <p:cNvPr id="63" name="Text Placeholder 62">
            <a:extLst>
              <a:ext uri="{FF2B5EF4-FFF2-40B4-BE49-F238E27FC236}">
                <a16:creationId xmlns:a16="http://schemas.microsoft.com/office/drawing/2014/main" id="{17A96A8C-F792-485A-9BB9-4DEDCA0CE6B8}"/>
              </a:ext>
            </a:extLst>
          </p:cNvPr>
          <p:cNvSpPr>
            <a:spLocks noGrp="1"/>
          </p:cNvSpPr>
          <p:nvPr>
            <p:ph type="body" sz="quarter" idx="18" hasCustomPrompt="1"/>
          </p:nvPr>
        </p:nvSpPr>
        <p:spPr>
          <a:xfrm>
            <a:off x="1079500" y="3781425"/>
            <a:ext cx="1711325" cy="365760"/>
          </a:xfrm>
        </p:spPr>
        <p:txBody>
          <a:bodyPr rtlCol="0">
            <a:noAutofit/>
          </a:bodyPr>
          <a:lstStyle>
            <a:lvl1pPr>
              <a:buNone/>
              <a:defRPr sz="2000" b="1"/>
            </a:lvl1pPr>
          </a:lstStyle>
          <a:p>
            <a:pPr lvl="0" rtl="0"/>
            <a:r>
              <a:rPr lang="en-GB"/>
              <a:t>Name</a:t>
            </a:r>
          </a:p>
        </p:txBody>
      </p:sp>
      <p:sp>
        <p:nvSpPr>
          <p:cNvPr id="61" name="Text Placeholder 60">
            <a:extLst>
              <a:ext uri="{FF2B5EF4-FFF2-40B4-BE49-F238E27FC236}">
                <a16:creationId xmlns:a16="http://schemas.microsoft.com/office/drawing/2014/main" id="{6C65AE07-519E-4E3B-8521-621C8343914D}"/>
              </a:ext>
            </a:extLst>
          </p:cNvPr>
          <p:cNvSpPr>
            <a:spLocks noGrp="1"/>
          </p:cNvSpPr>
          <p:nvPr>
            <p:ph type="body" sz="quarter" idx="17" hasCustomPrompt="1"/>
          </p:nvPr>
        </p:nvSpPr>
        <p:spPr>
          <a:xfrm>
            <a:off x="1078733" y="4232949"/>
            <a:ext cx="1711572" cy="638175"/>
          </a:xfrm>
        </p:spPr>
        <p:txBody>
          <a:bodyPr rtlCol="0">
            <a:noAutofit/>
          </a:bodyPr>
          <a:lstStyle>
            <a:lvl1pPr>
              <a:buNone/>
              <a:defRPr sz="1800"/>
            </a:lvl1pPr>
          </a:lstStyle>
          <a:p>
            <a:pPr lvl="0" rtl="0"/>
            <a:r>
              <a:rPr lang="en-GB"/>
              <a:t>Title</a:t>
            </a:r>
          </a:p>
        </p:txBody>
      </p:sp>
      <p:sp>
        <p:nvSpPr>
          <p:cNvPr id="65" name="Text Placeholder 62">
            <a:extLst>
              <a:ext uri="{FF2B5EF4-FFF2-40B4-BE49-F238E27FC236}">
                <a16:creationId xmlns:a16="http://schemas.microsoft.com/office/drawing/2014/main" id="{FB878318-C287-428B-8105-429BC4B03F55}"/>
              </a:ext>
            </a:extLst>
          </p:cNvPr>
          <p:cNvSpPr>
            <a:spLocks noGrp="1"/>
          </p:cNvSpPr>
          <p:nvPr>
            <p:ph type="body" sz="quarter" idx="20" hasCustomPrompt="1"/>
          </p:nvPr>
        </p:nvSpPr>
        <p:spPr>
          <a:xfrm>
            <a:off x="3839151" y="3781425"/>
            <a:ext cx="1711325" cy="365760"/>
          </a:xfrm>
        </p:spPr>
        <p:txBody>
          <a:bodyPr rtlCol="0">
            <a:noAutofit/>
          </a:bodyPr>
          <a:lstStyle>
            <a:lvl1pPr>
              <a:buNone/>
              <a:defRPr sz="2000" b="1"/>
            </a:lvl1pPr>
          </a:lstStyle>
          <a:p>
            <a:pPr lvl="0" rtl="0"/>
            <a:r>
              <a:rPr lang="en-GB"/>
              <a:t>Name</a:t>
            </a:r>
          </a:p>
        </p:txBody>
      </p:sp>
      <p:sp>
        <p:nvSpPr>
          <p:cNvPr id="64" name="Text Placeholder 60">
            <a:extLst>
              <a:ext uri="{FF2B5EF4-FFF2-40B4-BE49-F238E27FC236}">
                <a16:creationId xmlns:a16="http://schemas.microsoft.com/office/drawing/2014/main" id="{1465E516-2CEF-4F9E-9375-7D41DCFCBB41}"/>
              </a:ext>
            </a:extLst>
          </p:cNvPr>
          <p:cNvSpPr>
            <a:spLocks noGrp="1"/>
          </p:cNvSpPr>
          <p:nvPr>
            <p:ph type="body" sz="quarter" idx="19" hasCustomPrompt="1"/>
          </p:nvPr>
        </p:nvSpPr>
        <p:spPr>
          <a:xfrm>
            <a:off x="3838384" y="4232949"/>
            <a:ext cx="1711572" cy="638175"/>
          </a:xfrm>
        </p:spPr>
        <p:txBody>
          <a:bodyPr rtlCol="0">
            <a:noAutofit/>
          </a:bodyPr>
          <a:lstStyle>
            <a:lvl1pPr>
              <a:buNone/>
              <a:defRPr sz="1800"/>
            </a:lvl1pPr>
          </a:lstStyle>
          <a:p>
            <a:pPr lvl="0" rtl="0"/>
            <a:r>
              <a:rPr lang="en-GB"/>
              <a:t>Title</a:t>
            </a:r>
          </a:p>
        </p:txBody>
      </p:sp>
      <p:sp>
        <p:nvSpPr>
          <p:cNvPr id="67" name="Text Placeholder 62">
            <a:extLst>
              <a:ext uri="{FF2B5EF4-FFF2-40B4-BE49-F238E27FC236}">
                <a16:creationId xmlns:a16="http://schemas.microsoft.com/office/drawing/2014/main" id="{FE012CE3-36AA-4016-A88E-27BCFFEFD69F}"/>
              </a:ext>
            </a:extLst>
          </p:cNvPr>
          <p:cNvSpPr>
            <a:spLocks noGrp="1"/>
          </p:cNvSpPr>
          <p:nvPr>
            <p:ph type="body" sz="quarter" idx="22" hasCustomPrompt="1"/>
          </p:nvPr>
        </p:nvSpPr>
        <p:spPr>
          <a:xfrm>
            <a:off x="6662743" y="3781425"/>
            <a:ext cx="1711325" cy="365760"/>
          </a:xfrm>
        </p:spPr>
        <p:txBody>
          <a:bodyPr rtlCol="0">
            <a:noAutofit/>
          </a:bodyPr>
          <a:lstStyle>
            <a:lvl1pPr>
              <a:buNone/>
              <a:defRPr sz="2000" b="1"/>
            </a:lvl1pPr>
          </a:lstStyle>
          <a:p>
            <a:pPr lvl="0" rtl="0"/>
            <a:r>
              <a:rPr lang="en-GB"/>
              <a:t>Name</a:t>
            </a:r>
          </a:p>
        </p:txBody>
      </p:sp>
      <p:sp>
        <p:nvSpPr>
          <p:cNvPr id="66" name="Text Placeholder 60">
            <a:extLst>
              <a:ext uri="{FF2B5EF4-FFF2-40B4-BE49-F238E27FC236}">
                <a16:creationId xmlns:a16="http://schemas.microsoft.com/office/drawing/2014/main" id="{8D5671AF-0137-4226-8A84-2784817E519C}"/>
              </a:ext>
            </a:extLst>
          </p:cNvPr>
          <p:cNvSpPr>
            <a:spLocks noGrp="1"/>
          </p:cNvSpPr>
          <p:nvPr>
            <p:ph type="body" sz="quarter" idx="21" hasCustomPrompt="1"/>
          </p:nvPr>
        </p:nvSpPr>
        <p:spPr>
          <a:xfrm>
            <a:off x="6661976" y="4232949"/>
            <a:ext cx="1711572" cy="638175"/>
          </a:xfrm>
        </p:spPr>
        <p:txBody>
          <a:bodyPr rtlCol="0">
            <a:noAutofit/>
          </a:bodyPr>
          <a:lstStyle>
            <a:lvl1pPr>
              <a:buNone/>
              <a:defRPr sz="1800"/>
            </a:lvl1pPr>
          </a:lstStyle>
          <a:p>
            <a:pPr lvl="0" rtl="0"/>
            <a:r>
              <a:rPr lang="en-GB"/>
              <a:t>Title</a:t>
            </a:r>
          </a:p>
        </p:txBody>
      </p:sp>
      <p:sp>
        <p:nvSpPr>
          <p:cNvPr id="69" name="Text Placeholder 62">
            <a:extLst>
              <a:ext uri="{FF2B5EF4-FFF2-40B4-BE49-F238E27FC236}">
                <a16:creationId xmlns:a16="http://schemas.microsoft.com/office/drawing/2014/main" id="{DA1587F0-23BF-4FB8-B06C-2B0AA928E931}"/>
              </a:ext>
            </a:extLst>
          </p:cNvPr>
          <p:cNvSpPr>
            <a:spLocks noGrp="1"/>
          </p:cNvSpPr>
          <p:nvPr>
            <p:ph type="body" sz="quarter" idx="24" hasCustomPrompt="1"/>
          </p:nvPr>
        </p:nvSpPr>
        <p:spPr>
          <a:xfrm>
            <a:off x="9433112" y="3787288"/>
            <a:ext cx="1711325" cy="365760"/>
          </a:xfrm>
        </p:spPr>
        <p:txBody>
          <a:bodyPr rtlCol="0">
            <a:noAutofit/>
          </a:bodyPr>
          <a:lstStyle>
            <a:lvl1pPr>
              <a:buNone/>
              <a:defRPr sz="2000" b="1"/>
            </a:lvl1pPr>
          </a:lstStyle>
          <a:p>
            <a:pPr lvl="0" rtl="0"/>
            <a:r>
              <a:rPr lang="en-GB"/>
              <a:t>Name</a:t>
            </a:r>
          </a:p>
        </p:txBody>
      </p:sp>
      <p:sp>
        <p:nvSpPr>
          <p:cNvPr id="68" name="Text Placeholder 60">
            <a:extLst>
              <a:ext uri="{FF2B5EF4-FFF2-40B4-BE49-F238E27FC236}">
                <a16:creationId xmlns:a16="http://schemas.microsoft.com/office/drawing/2014/main" id="{565C0B22-B5E7-44BB-A17C-7FB5BB5D82BB}"/>
              </a:ext>
            </a:extLst>
          </p:cNvPr>
          <p:cNvSpPr>
            <a:spLocks noGrp="1"/>
          </p:cNvSpPr>
          <p:nvPr>
            <p:ph type="body" sz="quarter" idx="23" hasCustomPrompt="1"/>
          </p:nvPr>
        </p:nvSpPr>
        <p:spPr>
          <a:xfrm>
            <a:off x="9432345" y="4238812"/>
            <a:ext cx="1711572" cy="638175"/>
          </a:xfrm>
        </p:spPr>
        <p:txBody>
          <a:bodyPr rtlCol="0">
            <a:noAutofit/>
          </a:bodyPr>
          <a:lstStyle>
            <a:lvl1pPr>
              <a:buNone/>
              <a:defRPr sz="1800"/>
            </a:lvl1pPr>
          </a:lstStyle>
          <a:p>
            <a:pPr lvl="0" rtl="0"/>
            <a:r>
              <a:rPr lang="en-GB"/>
              <a:t>Title</a:t>
            </a:r>
          </a:p>
        </p:txBody>
      </p:sp>
      <p:sp>
        <p:nvSpPr>
          <p:cNvPr id="4" name="Date Placeholder 3">
            <a:extLst>
              <a:ext uri="{FF2B5EF4-FFF2-40B4-BE49-F238E27FC236}">
                <a16:creationId xmlns:a16="http://schemas.microsoft.com/office/drawing/2014/main" id="{D8661572-1A59-4E3B-BA65-3329E9468C69}"/>
              </a:ext>
            </a:extLst>
          </p:cNvPr>
          <p:cNvSpPr>
            <a:spLocks noGrp="1"/>
          </p:cNvSpPr>
          <p:nvPr>
            <p:ph type="dt" sz="half" idx="10"/>
          </p:nvPr>
        </p:nvSpPr>
        <p:spPr/>
        <p:txBody>
          <a:bodyPr rtlCol="0">
            <a:noAutofit/>
          </a:bodyPr>
          <a:lstStyle/>
          <a:p>
            <a:pPr rtl="0"/>
            <a:r>
              <a:rPr lang="en-GB"/>
              <a:t>Tuesday, February 2, 20XX</a:t>
            </a:r>
            <a:endParaRPr lang="en-GB" dirty="0"/>
          </a:p>
        </p:txBody>
      </p:sp>
      <p:sp>
        <p:nvSpPr>
          <p:cNvPr id="5" name="Footer Placeholder 4">
            <a:extLst>
              <a:ext uri="{FF2B5EF4-FFF2-40B4-BE49-F238E27FC236}">
                <a16:creationId xmlns:a16="http://schemas.microsoft.com/office/drawing/2014/main" id="{AFEF84F1-99FE-4F0B-9E76-F581C2C1B6D9}"/>
              </a:ext>
            </a:extLst>
          </p:cNvPr>
          <p:cNvSpPr>
            <a:spLocks noGrp="1"/>
          </p:cNvSpPr>
          <p:nvPr>
            <p:ph type="ftr" sz="quarter" idx="11"/>
          </p:nvPr>
        </p:nvSpPr>
        <p:spPr/>
        <p:txBody>
          <a:bodyPr rtlCol="0">
            <a:noAutofit/>
          </a:bodyPr>
          <a:lstStyle/>
          <a:p>
            <a:pPr rtl="0"/>
            <a:r>
              <a:rPr lang="en-GB"/>
              <a:t>Sample Footer Text</a:t>
            </a:r>
          </a:p>
        </p:txBody>
      </p:sp>
      <p:sp>
        <p:nvSpPr>
          <p:cNvPr id="6" name="Slide Number Placeholder 5">
            <a:extLst>
              <a:ext uri="{FF2B5EF4-FFF2-40B4-BE49-F238E27FC236}">
                <a16:creationId xmlns:a16="http://schemas.microsoft.com/office/drawing/2014/main" id="{97B2D769-16B1-43C4-BF14-3175533511ED}"/>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Tree>
    <p:extLst>
      <p:ext uri="{BB962C8B-B14F-4D97-AF65-F5344CB8AC3E}">
        <p14:creationId xmlns:p14="http://schemas.microsoft.com/office/powerpoint/2010/main" val="37157769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10_Content 2 column (comparison slide)">
    <p:spTree>
      <p:nvGrpSpPr>
        <p:cNvPr id="1" name=""/>
        <p:cNvGrpSpPr/>
        <p:nvPr/>
      </p:nvGrpSpPr>
      <p:grpSpPr>
        <a:xfrm>
          <a:off x="0" y="0"/>
          <a:ext cx="0" cy="0"/>
          <a:chOff x="0" y="0"/>
          <a:chExt cx="0" cy="0"/>
        </a:xfrm>
      </p:grpSpPr>
      <p:sp>
        <p:nvSpPr>
          <p:cNvPr id="12" name="Oval 11">
            <a:extLst>
              <a:ext uri="{FF2B5EF4-FFF2-40B4-BE49-F238E27FC236}">
                <a16:creationId xmlns:a16="http://schemas.microsoft.com/office/drawing/2014/main" id="{FD65A50E-2F73-4426-8586-9731AFA2D2E0}"/>
              </a:ext>
            </a:extLst>
          </p:cNvPr>
          <p:cNvSpPr>
            <a:spLocks noChangeAspect="1"/>
          </p:cNvSpPr>
          <p:nvPr/>
        </p:nvSpPr>
        <p:spPr>
          <a:xfrm>
            <a:off x="11091612" y="5893466"/>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11" name="Rectangle 10">
            <a:extLst>
              <a:ext uri="{FF2B5EF4-FFF2-40B4-BE49-F238E27FC236}">
                <a16:creationId xmlns:a16="http://schemas.microsoft.com/office/drawing/2014/main" id="{EB89C080-4102-49AE-BDA9-59A4A67E2486}"/>
              </a:ext>
            </a:extLst>
          </p:cNvPr>
          <p:cNvSpPr/>
          <p:nvPr/>
        </p:nvSpPr>
        <p:spPr>
          <a:xfrm>
            <a:off x="11451612" y="5827878"/>
            <a:ext cx="379049" cy="360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a:p>
        </p:txBody>
      </p:sp>
      <p:sp>
        <p:nvSpPr>
          <p:cNvPr id="2" name="Title 1">
            <a:extLst>
              <a:ext uri="{FF2B5EF4-FFF2-40B4-BE49-F238E27FC236}">
                <a16:creationId xmlns:a16="http://schemas.microsoft.com/office/drawing/2014/main" id="{DDE62014-F04C-495A-964E-6B888D49CDE9}"/>
              </a:ext>
            </a:extLst>
          </p:cNvPr>
          <p:cNvSpPr>
            <a:spLocks noGrp="1"/>
          </p:cNvSpPr>
          <p:nvPr>
            <p:ph type="title"/>
          </p:nvPr>
        </p:nvSpPr>
        <p:spPr>
          <a:xfrm>
            <a:off x="550862" y="549275"/>
            <a:ext cx="11097551" cy="1332000"/>
          </a:xfrm>
        </p:spPr>
        <p:txBody>
          <a:bodyPr vert="horz" wrap="square" lIns="0" tIns="0" rIns="0" bIns="0" rtlCol="0" anchor="t" anchorCtr="0">
            <a:noAutofit/>
          </a:bodyPr>
          <a:lstStyle>
            <a:lvl1pPr>
              <a:defRPr lang="en-GB" sz="4800" dirty="0"/>
            </a:lvl1pPr>
          </a:lstStyle>
          <a:p>
            <a:pPr lvl="0" rtl="0">
              <a:lnSpc>
                <a:spcPct val="100000"/>
              </a:lnSpc>
            </a:pPr>
            <a:r>
              <a:rPr lang="en-GB"/>
              <a:t>Click to edit Master title style</a:t>
            </a:r>
          </a:p>
        </p:txBody>
      </p:sp>
      <p:sp>
        <p:nvSpPr>
          <p:cNvPr id="3" name="Text Placeholder 2">
            <a:extLst>
              <a:ext uri="{FF2B5EF4-FFF2-40B4-BE49-F238E27FC236}">
                <a16:creationId xmlns:a16="http://schemas.microsoft.com/office/drawing/2014/main" id="{555DF027-E633-44EE-ACA0-C205930AA93E}"/>
              </a:ext>
            </a:extLst>
          </p:cNvPr>
          <p:cNvSpPr>
            <a:spLocks noGrp="1"/>
          </p:cNvSpPr>
          <p:nvPr>
            <p:ph type="body" idx="1"/>
          </p:nvPr>
        </p:nvSpPr>
        <p:spPr>
          <a:xfrm>
            <a:off x="550864" y="1731375"/>
            <a:ext cx="5437186" cy="535354"/>
          </a:xfrm>
        </p:spPr>
        <p:txBody>
          <a:bodyPr rtlCol="0" anchor="b">
            <a:noAutofit/>
          </a:bodyPr>
          <a:lstStyle>
            <a:lvl1pPr marL="0" indent="0">
              <a:buNone/>
              <a:defRPr sz="14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a:t>Click to edit Master text styles</a:t>
            </a:r>
          </a:p>
        </p:txBody>
      </p:sp>
      <p:sp>
        <p:nvSpPr>
          <p:cNvPr id="4" name="Content Placeholder 3">
            <a:extLst>
              <a:ext uri="{FF2B5EF4-FFF2-40B4-BE49-F238E27FC236}">
                <a16:creationId xmlns:a16="http://schemas.microsoft.com/office/drawing/2014/main" id="{9BA4F363-FEEF-4CD2-A18E-17AE8D485171}"/>
              </a:ext>
            </a:extLst>
          </p:cNvPr>
          <p:cNvSpPr>
            <a:spLocks noGrp="1"/>
          </p:cNvSpPr>
          <p:nvPr>
            <p:ph sz="half" idx="2"/>
          </p:nvPr>
        </p:nvSpPr>
        <p:spPr>
          <a:xfrm>
            <a:off x="550863" y="2427370"/>
            <a:ext cx="5429114" cy="3515555"/>
          </a:xfrm>
        </p:spPr>
        <p:txBody>
          <a:bodyPr rtlCol="0">
            <a:noAutofit/>
          </a:bodyPr>
          <a:lstStyle>
            <a:lvl1pPr>
              <a:defRPr sz="2400"/>
            </a:lvl1pPr>
            <a:lvl2pPr>
              <a:defRPr sz="1600"/>
            </a:lvl2pPr>
            <a:lvl3pPr>
              <a:defRPr sz="1600"/>
            </a:lvl3pPr>
            <a:lvl4pPr>
              <a:defRPr sz="1600"/>
            </a:lvl4pPr>
            <a:lvl5pPr>
              <a:defRPr sz="160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5" name="Text Placeholder 4">
            <a:extLst>
              <a:ext uri="{FF2B5EF4-FFF2-40B4-BE49-F238E27FC236}">
                <a16:creationId xmlns:a16="http://schemas.microsoft.com/office/drawing/2014/main" id="{34E50F8C-4D64-40FD-AE8C-6A1F3C2A84ED}"/>
              </a:ext>
            </a:extLst>
          </p:cNvPr>
          <p:cNvSpPr>
            <a:spLocks noGrp="1"/>
          </p:cNvSpPr>
          <p:nvPr>
            <p:ph type="body" sz="quarter" idx="3"/>
          </p:nvPr>
        </p:nvSpPr>
        <p:spPr>
          <a:xfrm>
            <a:off x="6212024" y="1731375"/>
            <a:ext cx="5436392" cy="535354"/>
          </a:xfrm>
        </p:spPr>
        <p:txBody>
          <a:bodyPr vert="horz" wrap="square" lIns="0" tIns="0" rIns="0" bIns="0" rtlCol="0" anchor="b">
            <a:noAutofit/>
          </a:bodyPr>
          <a:lstStyle>
            <a:lvl1pPr>
              <a:buNone/>
              <a:defRPr lang="en-GB" sz="1400" b="0" cap="all" spc="200" baseline="0" dirty="0">
                <a:solidFill>
                  <a:schemeClr val="tx1"/>
                </a:solidFill>
              </a:defRPr>
            </a:lvl1pPr>
          </a:lstStyle>
          <a:p>
            <a:pPr marL="228600" lvl="0" indent="-228600" rtl="0"/>
            <a:r>
              <a:rPr lang="en-GB"/>
              <a:t>Click to edit Master text styles</a:t>
            </a:r>
          </a:p>
        </p:txBody>
      </p:sp>
      <p:sp>
        <p:nvSpPr>
          <p:cNvPr id="6" name="Content Placeholder 5">
            <a:extLst>
              <a:ext uri="{FF2B5EF4-FFF2-40B4-BE49-F238E27FC236}">
                <a16:creationId xmlns:a16="http://schemas.microsoft.com/office/drawing/2014/main" id="{A7AC943E-DB2B-40E0-907F-8EA1404791DE}"/>
              </a:ext>
            </a:extLst>
          </p:cNvPr>
          <p:cNvSpPr>
            <a:spLocks noGrp="1"/>
          </p:cNvSpPr>
          <p:nvPr>
            <p:ph sz="quarter" idx="4"/>
          </p:nvPr>
        </p:nvSpPr>
        <p:spPr>
          <a:xfrm>
            <a:off x="6212023" y="2427370"/>
            <a:ext cx="5436391" cy="3515555"/>
          </a:xfrm>
        </p:spPr>
        <p:txBody>
          <a:bodyPr rtlCol="0">
            <a:noAutofit/>
          </a:bodyPr>
          <a:lstStyle>
            <a:lvl1pPr>
              <a:defRPr sz="2400"/>
            </a:lvl1pPr>
            <a:lvl2pPr>
              <a:defRPr sz="1600"/>
            </a:lvl2pPr>
            <a:lvl3pPr>
              <a:defRPr sz="1600"/>
            </a:lvl3pPr>
            <a:lvl4pPr>
              <a:defRPr sz="1600"/>
            </a:lvl4pPr>
            <a:lvl5pPr>
              <a:defRPr sz="160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7" name="Date Placeholder 6">
            <a:extLst>
              <a:ext uri="{FF2B5EF4-FFF2-40B4-BE49-F238E27FC236}">
                <a16:creationId xmlns:a16="http://schemas.microsoft.com/office/drawing/2014/main" id="{DDCDCD5B-3F26-4AFA-8BD4-E5D8DD2AF494}"/>
              </a:ext>
            </a:extLst>
          </p:cNvPr>
          <p:cNvSpPr>
            <a:spLocks noGrp="1"/>
          </p:cNvSpPr>
          <p:nvPr>
            <p:ph type="dt" sz="half" idx="10"/>
          </p:nvPr>
        </p:nvSpPr>
        <p:spPr/>
        <p:txBody>
          <a:bodyPr rtlCol="0">
            <a:noAutofit/>
          </a:bodyPr>
          <a:lstStyle/>
          <a:p>
            <a:pPr rtl="0"/>
            <a:r>
              <a:rPr lang="en-GB"/>
              <a:t>Tuesday, February 2, 20XX</a:t>
            </a:r>
          </a:p>
        </p:txBody>
      </p:sp>
      <p:sp>
        <p:nvSpPr>
          <p:cNvPr id="8" name="Footer Placeholder 7">
            <a:extLst>
              <a:ext uri="{FF2B5EF4-FFF2-40B4-BE49-F238E27FC236}">
                <a16:creationId xmlns:a16="http://schemas.microsoft.com/office/drawing/2014/main" id="{3D10D1EE-83A0-4FB5-9B25-8A73DE891A87}"/>
              </a:ext>
            </a:extLst>
          </p:cNvPr>
          <p:cNvSpPr>
            <a:spLocks noGrp="1"/>
          </p:cNvSpPr>
          <p:nvPr>
            <p:ph type="ftr" sz="quarter" idx="11"/>
          </p:nvPr>
        </p:nvSpPr>
        <p:spPr/>
        <p:txBody>
          <a:bodyPr rtlCol="0">
            <a:noAutofit/>
          </a:bodyPr>
          <a:lstStyle/>
          <a:p>
            <a:pPr rtl="0"/>
            <a:r>
              <a:rPr lang="en-GB"/>
              <a:t>Sample Footer Text</a:t>
            </a:r>
          </a:p>
        </p:txBody>
      </p:sp>
      <p:sp>
        <p:nvSpPr>
          <p:cNvPr id="9" name="Slide Number Placeholder 8">
            <a:extLst>
              <a:ext uri="{FF2B5EF4-FFF2-40B4-BE49-F238E27FC236}">
                <a16:creationId xmlns:a16="http://schemas.microsoft.com/office/drawing/2014/main" id="{03031C35-2E5B-491D-85ED-DB42A4FE1623}"/>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Tree>
    <p:extLst>
      <p:ext uri="{BB962C8B-B14F-4D97-AF65-F5344CB8AC3E}">
        <p14:creationId xmlns:p14="http://schemas.microsoft.com/office/powerpoint/2010/main" val="6703923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1_Content 3 column">
    <p:spTree>
      <p:nvGrpSpPr>
        <p:cNvPr id="1" name=""/>
        <p:cNvGrpSpPr/>
        <p:nvPr/>
      </p:nvGrpSpPr>
      <p:grpSpPr>
        <a:xfrm>
          <a:off x="0" y="0"/>
          <a:ext cx="0" cy="0"/>
          <a:chOff x="0" y="0"/>
          <a:chExt cx="0" cy="0"/>
        </a:xfrm>
      </p:grpSpPr>
      <p:grpSp>
        <p:nvGrpSpPr>
          <p:cNvPr id="34" name="Group 33">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p:nvPr/>
        </p:nvGrpSpPr>
        <p:grpSpPr>
          <a:xfrm>
            <a:off x="137931" y="5260967"/>
            <a:ext cx="1980001" cy="1363916"/>
            <a:chOff x="4879602" y="3781429"/>
            <a:chExt cx="1980001" cy="1363916"/>
          </a:xfrm>
        </p:grpSpPr>
        <p:sp>
          <p:nvSpPr>
            <p:cNvPr id="35" name="Freeform: Shape 34">
              <a:extLst>
                <a:ext uri="{FF2B5EF4-FFF2-40B4-BE49-F238E27FC236}">
                  <a16:creationId xmlns:a16="http://schemas.microsoft.com/office/drawing/2014/main" id="{79FAC916-D9BB-4794-81B4-7C47C67E850D}"/>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dirty="0"/>
            </a:p>
          </p:txBody>
        </p:sp>
        <p:sp>
          <p:nvSpPr>
            <p:cNvPr id="36" name="Freeform: Shape 35">
              <a:extLst>
                <a:ext uri="{FF2B5EF4-FFF2-40B4-BE49-F238E27FC236}">
                  <a16:creationId xmlns:a16="http://schemas.microsoft.com/office/drawing/2014/main" id="{B5CA2231-7A65-4D16-8400-A210CC41DB73}"/>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dirty="0">
                <a:solidFill>
                  <a:schemeClr val="tx1"/>
                </a:solidFill>
              </a:endParaRPr>
            </a:p>
          </p:txBody>
        </p:sp>
        <p:sp>
          <p:nvSpPr>
            <p:cNvPr id="37" name="Oval 36">
              <a:extLst>
                <a:ext uri="{FF2B5EF4-FFF2-40B4-BE49-F238E27FC236}">
                  <a16:creationId xmlns:a16="http://schemas.microsoft.com/office/drawing/2014/main" id="{4B089C8C-B82B-4704-88E2-E857A5E21529}"/>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38" name="Oval 37">
              <a:extLst>
                <a:ext uri="{FF2B5EF4-FFF2-40B4-BE49-F238E27FC236}">
                  <a16:creationId xmlns:a16="http://schemas.microsoft.com/office/drawing/2014/main" id="{434B90C8-5B4D-456E-AD99-80EF748FDD72}"/>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sp>
        <p:nvSpPr>
          <p:cNvPr id="19" name="Freeform: Shape 18">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ChangeAspect="1"/>
          </p:cNvSpPr>
          <p:nvPr/>
        </p:nvSpPr>
        <p:spPr>
          <a:xfrm rot="2700000">
            <a:off x="10834944" y="17126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20" name="Oval 19">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p:nvPr/>
        </p:nvSpPr>
        <p:spPr>
          <a:xfrm rot="8100000">
            <a:off x="10849344" y="51834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25" name="Oval 24">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ChangeAspect="1"/>
          </p:cNvSpPr>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15" name="Title 1">
            <a:extLst>
              <a:ext uri="{FF2B5EF4-FFF2-40B4-BE49-F238E27FC236}">
                <a16:creationId xmlns:a16="http://schemas.microsoft.com/office/drawing/2014/main" id="{EBCCE83C-72C8-4181-8D03-7CFB23A6FF2D}"/>
              </a:ext>
            </a:extLst>
          </p:cNvPr>
          <p:cNvSpPr>
            <a:spLocks noGrp="1"/>
          </p:cNvSpPr>
          <p:nvPr>
            <p:ph type="title"/>
          </p:nvPr>
        </p:nvSpPr>
        <p:spPr>
          <a:xfrm>
            <a:off x="550862" y="549275"/>
            <a:ext cx="11097551" cy="1332000"/>
          </a:xfrm>
        </p:spPr>
        <p:txBody>
          <a:bodyPr vert="horz" wrap="square" lIns="0" tIns="0" rIns="0" bIns="0" rtlCol="0" anchor="t" anchorCtr="0">
            <a:noAutofit/>
          </a:bodyPr>
          <a:lstStyle>
            <a:lvl1pPr>
              <a:defRPr lang="en-GB" sz="4800" dirty="0"/>
            </a:lvl1pPr>
          </a:lstStyle>
          <a:p>
            <a:pPr lvl="0" rtl="0">
              <a:lnSpc>
                <a:spcPct val="100000"/>
              </a:lnSpc>
            </a:pPr>
            <a:r>
              <a:rPr lang="en-GB"/>
              <a:t>Click to edit Master title style</a:t>
            </a:r>
          </a:p>
        </p:txBody>
      </p:sp>
      <p:sp>
        <p:nvSpPr>
          <p:cNvPr id="16" name="Text Placeholder 2">
            <a:extLst>
              <a:ext uri="{FF2B5EF4-FFF2-40B4-BE49-F238E27FC236}">
                <a16:creationId xmlns:a16="http://schemas.microsoft.com/office/drawing/2014/main" id="{C6FCDFCC-38D1-43A4-918F-491DBA6B2CF6}"/>
              </a:ext>
            </a:extLst>
          </p:cNvPr>
          <p:cNvSpPr>
            <a:spLocks noGrp="1"/>
          </p:cNvSpPr>
          <p:nvPr>
            <p:ph type="body" idx="1"/>
          </p:nvPr>
        </p:nvSpPr>
        <p:spPr>
          <a:xfrm>
            <a:off x="550864" y="1731375"/>
            <a:ext cx="3563936" cy="535354"/>
          </a:xfrm>
        </p:spPr>
        <p:txBody>
          <a:bodyPr rtlCol="0" anchor="b">
            <a:noAutofit/>
          </a:bodyPr>
          <a:lstStyle>
            <a:lvl1pPr marL="0" indent="0">
              <a:buNone/>
              <a:defRPr sz="20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a:t>Click to edit Master text styles</a:t>
            </a:r>
          </a:p>
        </p:txBody>
      </p:sp>
      <p:sp>
        <p:nvSpPr>
          <p:cNvPr id="17" name="Content Placeholder 3">
            <a:extLst>
              <a:ext uri="{FF2B5EF4-FFF2-40B4-BE49-F238E27FC236}">
                <a16:creationId xmlns:a16="http://schemas.microsoft.com/office/drawing/2014/main" id="{8A9CB740-8581-4D62-8481-7ECBBEDA7219}"/>
              </a:ext>
            </a:extLst>
          </p:cNvPr>
          <p:cNvSpPr>
            <a:spLocks noGrp="1"/>
          </p:cNvSpPr>
          <p:nvPr>
            <p:ph sz="half" idx="2"/>
          </p:nvPr>
        </p:nvSpPr>
        <p:spPr>
          <a:xfrm>
            <a:off x="559476" y="2432304"/>
            <a:ext cx="3563936" cy="3515555"/>
          </a:xfrm>
        </p:spPr>
        <p:txBody>
          <a:bodyPr rtlCol="0">
            <a:noAutofit/>
          </a:bodyPr>
          <a:lstStyle>
            <a:lvl1pPr>
              <a:defRPr sz="1800"/>
            </a:lvl1pPr>
            <a:lvl2pPr>
              <a:defRPr sz="1800"/>
            </a:lvl2pPr>
            <a:lvl3pPr>
              <a:defRPr sz="1800"/>
            </a:lvl3pPr>
            <a:lvl4pPr>
              <a:defRPr sz="1800"/>
            </a:lvl4pPr>
            <a:lvl5pPr>
              <a:defRPr sz="180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22" name="Text Placeholder 4">
            <a:extLst>
              <a:ext uri="{FF2B5EF4-FFF2-40B4-BE49-F238E27FC236}">
                <a16:creationId xmlns:a16="http://schemas.microsoft.com/office/drawing/2014/main" id="{AB16E493-D962-46EC-BBB8-D7E68A640438}"/>
              </a:ext>
            </a:extLst>
          </p:cNvPr>
          <p:cNvSpPr>
            <a:spLocks noGrp="1"/>
          </p:cNvSpPr>
          <p:nvPr>
            <p:ph type="body" sz="quarter" idx="13"/>
          </p:nvPr>
        </p:nvSpPr>
        <p:spPr>
          <a:xfrm>
            <a:off x="4341573" y="1731375"/>
            <a:ext cx="3566160" cy="535354"/>
          </a:xfrm>
        </p:spPr>
        <p:txBody>
          <a:bodyPr vert="horz" wrap="square" lIns="0" tIns="0" rIns="0" bIns="0" rtlCol="0" anchor="b">
            <a:noAutofit/>
          </a:bodyPr>
          <a:lstStyle>
            <a:lvl1pPr>
              <a:buNone/>
              <a:defRPr lang="en-GB" sz="2000" b="0" cap="all" spc="200" baseline="0" dirty="0">
                <a:solidFill>
                  <a:schemeClr val="tx1"/>
                </a:solidFill>
              </a:defRPr>
            </a:lvl1pPr>
          </a:lstStyle>
          <a:p>
            <a:pPr marL="228600" lvl="0" indent="-228600" rtl="0"/>
            <a:r>
              <a:rPr lang="en-GB"/>
              <a:t>Click to edit Master text styles</a:t>
            </a:r>
          </a:p>
        </p:txBody>
      </p:sp>
      <p:sp>
        <p:nvSpPr>
          <p:cNvPr id="23" name="Content Placeholder 5">
            <a:extLst>
              <a:ext uri="{FF2B5EF4-FFF2-40B4-BE49-F238E27FC236}">
                <a16:creationId xmlns:a16="http://schemas.microsoft.com/office/drawing/2014/main" id="{88CC7C67-1BA6-42A6-B9D3-8EDF70A3DB38}"/>
              </a:ext>
            </a:extLst>
          </p:cNvPr>
          <p:cNvSpPr>
            <a:spLocks noGrp="1"/>
          </p:cNvSpPr>
          <p:nvPr>
            <p:ph sz="quarter" idx="14"/>
          </p:nvPr>
        </p:nvSpPr>
        <p:spPr>
          <a:xfrm>
            <a:off x="4341573" y="2427370"/>
            <a:ext cx="3508755" cy="3515555"/>
          </a:xfrm>
        </p:spPr>
        <p:txBody>
          <a:bodyPr rtlCol="0">
            <a:noAutofit/>
          </a:bodyPr>
          <a:lstStyle>
            <a:lvl1pPr>
              <a:defRPr sz="1700"/>
            </a:lvl1pPr>
            <a:lvl2pPr>
              <a:defRPr sz="1700"/>
            </a:lvl2pPr>
            <a:lvl3pPr>
              <a:defRPr sz="1700"/>
            </a:lvl3pPr>
            <a:lvl4pPr>
              <a:defRPr sz="1700"/>
            </a:lvl4pPr>
            <a:lvl5pPr>
              <a:defRPr sz="170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18" name="Text Placeholder 4">
            <a:extLst>
              <a:ext uri="{FF2B5EF4-FFF2-40B4-BE49-F238E27FC236}">
                <a16:creationId xmlns:a16="http://schemas.microsoft.com/office/drawing/2014/main" id="{C17092A6-D0E6-4EF2-B3B8-AE35438D4D77}"/>
              </a:ext>
            </a:extLst>
          </p:cNvPr>
          <p:cNvSpPr>
            <a:spLocks noGrp="1"/>
          </p:cNvSpPr>
          <p:nvPr>
            <p:ph type="body" sz="quarter" idx="3" hasCustomPrompt="1"/>
          </p:nvPr>
        </p:nvSpPr>
        <p:spPr>
          <a:xfrm>
            <a:off x="8139659" y="1731375"/>
            <a:ext cx="3566160" cy="535354"/>
          </a:xfrm>
        </p:spPr>
        <p:txBody>
          <a:bodyPr vert="horz" wrap="square" lIns="0" tIns="0" rIns="0" bIns="0" rtlCol="0" anchor="b">
            <a:noAutofit/>
          </a:bodyPr>
          <a:lstStyle>
            <a:lvl1pPr>
              <a:buNone/>
              <a:defRPr lang="en-GB" sz="2000" b="0" cap="all" spc="200" baseline="0" dirty="0">
                <a:solidFill>
                  <a:schemeClr val="tx1"/>
                </a:solidFill>
              </a:defRPr>
            </a:lvl1pPr>
          </a:lstStyle>
          <a:p>
            <a:pPr marL="228600" lvl="0" indent="-228600" rtl="0"/>
            <a:r>
              <a:rPr lang="en-GB"/>
              <a:t>Click to EDIT</a:t>
            </a:r>
          </a:p>
        </p:txBody>
      </p:sp>
      <p:sp>
        <p:nvSpPr>
          <p:cNvPr id="21" name="Content Placeholder 5">
            <a:extLst>
              <a:ext uri="{FF2B5EF4-FFF2-40B4-BE49-F238E27FC236}">
                <a16:creationId xmlns:a16="http://schemas.microsoft.com/office/drawing/2014/main" id="{4534254A-2561-400F-87CB-18A8D3538124}"/>
              </a:ext>
            </a:extLst>
          </p:cNvPr>
          <p:cNvSpPr>
            <a:spLocks noGrp="1"/>
          </p:cNvSpPr>
          <p:nvPr>
            <p:ph sz="quarter" idx="4"/>
          </p:nvPr>
        </p:nvSpPr>
        <p:spPr>
          <a:xfrm>
            <a:off x="8139659" y="2427370"/>
            <a:ext cx="3508755" cy="3515555"/>
          </a:xfrm>
        </p:spPr>
        <p:txBody>
          <a:bodyPr rtlCol="0">
            <a:noAutofit/>
          </a:bodyPr>
          <a:lstStyle>
            <a:lvl1pPr>
              <a:defRPr sz="1700"/>
            </a:lvl1pPr>
            <a:lvl2pPr>
              <a:defRPr sz="1700"/>
            </a:lvl2pPr>
            <a:lvl3pPr>
              <a:defRPr sz="1700"/>
            </a:lvl3pPr>
            <a:lvl4pPr>
              <a:defRPr sz="1700"/>
            </a:lvl4pPr>
            <a:lvl5pPr>
              <a:defRPr sz="170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4" name="Date Placeholder 3">
            <a:extLst>
              <a:ext uri="{FF2B5EF4-FFF2-40B4-BE49-F238E27FC236}">
                <a16:creationId xmlns:a16="http://schemas.microsoft.com/office/drawing/2014/main" id="{8B1BC074-1090-47AF-BDE8-3859BF574BA6}"/>
              </a:ext>
            </a:extLst>
          </p:cNvPr>
          <p:cNvSpPr>
            <a:spLocks noGrp="1"/>
          </p:cNvSpPr>
          <p:nvPr>
            <p:ph type="dt" sz="half" idx="10"/>
          </p:nvPr>
        </p:nvSpPr>
        <p:spPr/>
        <p:txBody>
          <a:bodyPr rtlCol="0">
            <a:noAutofit/>
          </a:bodyPr>
          <a:lstStyle/>
          <a:p>
            <a:pPr rtl="0"/>
            <a:r>
              <a:rPr lang="en-GB"/>
              <a:t>Tuesday, February 2, 20XX</a:t>
            </a:r>
            <a:endParaRPr lang="en-GB" dirty="0"/>
          </a:p>
        </p:txBody>
      </p:sp>
      <p:sp>
        <p:nvSpPr>
          <p:cNvPr id="5" name="Footer Placeholder 4">
            <a:extLst>
              <a:ext uri="{FF2B5EF4-FFF2-40B4-BE49-F238E27FC236}">
                <a16:creationId xmlns:a16="http://schemas.microsoft.com/office/drawing/2014/main" id="{F1D6522F-D41A-4734-8BD1-BD6E5A37D04C}"/>
              </a:ext>
            </a:extLst>
          </p:cNvPr>
          <p:cNvSpPr>
            <a:spLocks noGrp="1"/>
          </p:cNvSpPr>
          <p:nvPr>
            <p:ph type="ftr" sz="quarter" idx="11"/>
          </p:nvPr>
        </p:nvSpPr>
        <p:spPr/>
        <p:txBody>
          <a:bodyPr rtlCol="0">
            <a:noAutofit/>
          </a:bodyPr>
          <a:lstStyle/>
          <a:p>
            <a:pPr rtl="0"/>
            <a:r>
              <a:rPr lang="en-GB"/>
              <a:t>Sample Footer Text</a:t>
            </a:r>
          </a:p>
        </p:txBody>
      </p:sp>
      <p:sp>
        <p:nvSpPr>
          <p:cNvPr id="6" name="Slide Number Placeholder 5">
            <a:extLst>
              <a:ext uri="{FF2B5EF4-FFF2-40B4-BE49-F238E27FC236}">
                <a16:creationId xmlns:a16="http://schemas.microsoft.com/office/drawing/2014/main" id="{D74D4206-406C-42A3-BBD4-44C043180931}"/>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Tree>
    <p:extLst>
      <p:ext uri="{BB962C8B-B14F-4D97-AF65-F5344CB8AC3E}">
        <p14:creationId xmlns:p14="http://schemas.microsoft.com/office/powerpoint/2010/main" val="228520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2_Summary">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E949202B-67AE-417A-A336-DF5257FFDCF0}"/>
              </a:ext>
            </a:extLst>
          </p:cNvPr>
          <p:cNvSpPr>
            <a:spLocks noGrp="1"/>
          </p:cNvSpPr>
          <p:nvPr>
            <p:ph type="title"/>
          </p:nvPr>
        </p:nvSpPr>
        <p:spPr>
          <a:xfrm>
            <a:off x="550863" y="4508500"/>
            <a:ext cx="4500562" cy="1562959"/>
          </a:xfrm>
        </p:spPr>
        <p:txBody>
          <a:bodyPr wrap="square" rtlCol="0" anchor="t" anchorCtr="0">
            <a:noAutofit/>
          </a:bodyPr>
          <a:lstStyle/>
          <a:p>
            <a:pPr rtl="0"/>
            <a:r>
              <a:rPr lang="en-GB"/>
              <a:t>Click to edit Master title style</a:t>
            </a:r>
          </a:p>
        </p:txBody>
      </p:sp>
      <p:sp>
        <p:nvSpPr>
          <p:cNvPr id="10" name="Picture Placeholder 9">
            <a:extLst>
              <a:ext uri="{FF2B5EF4-FFF2-40B4-BE49-F238E27FC236}">
                <a16:creationId xmlns:a16="http://schemas.microsoft.com/office/drawing/2014/main" id="{1786D546-2834-435F-950F-DCEFE654B3B1}"/>
              </a:ext>
            </a:extLst>
          </p:cNvPr>
          <p:cNvSpPr>
            <a:spLocks noGrp="1"/>
          </p:cNvSpPr>
          <p:nvPr>
            <p:ph type="pic" sz="quarter" idx="13"/>
          </p:nvPr>
        </p:nvSpPr>
        <p:spPr>
          <a:xfrm>
            <a:off x="0" y="0"/>
            <a:ext cx="12192000" cy="3776472"/>
          </a:xfrm>
          <a:solidFill>
            <a:schemeClr val="accent5"/>
          </a:solidFill>
        </p:spPr>
        <p:txBody>
          <a:bodyPr rtlCol="0">
            <a:noAutofit/>
          </a:bodyPr>
          <a:lstStyle/>
          <a:p>
            <a:pPr rtl="0"/>
            <a:r>
              <a:rPr lang="en-GB"/>
              <a:t>Click icon to add picture</a:t>
            </a:r>
          </a:p>
        </p:txBody>
      </p:sp>
      <p:sp>
        <p:nvSpPr>
          <p:cNvPr id="7" name="Content Placeholder 6">
            <a:extLst>
              <a:ext uri="{FF2B5EF4-FFF2-40B4-BE49-F238E27FC236}">
                <a16:creationId xmlns:a16="http://schemas.microsoft.com/office/drawing/2014/main" id="{3BD763BD-EAC5-4DB8-81AF-9743BB6A9576}"/>
              </a:ext>
            </a:extLst>
          </p:cNvPr>
          <p:cNvSpPr>
            <a:spLocks noGrp="1"/>
          </p:cNvSpPr>
          <p:nvPr>
            <p:ph sz="quarter" idx="15"/>
          </p:nvPr>
        </p:nvSpPr>
        <p:spPr>
          <a:xfrm>
            <a:off x="5262411" y="4508500"/>
            <a:ext cx="6221412" cy="1563688"/>
          </a:xfrm>
        </p:spPr>
        <p:txBody>
          <a:bodyPr rtlCol="0">
            <a:noAutofit/>
          </a:bodyPr>
          <a:lstStyle>
            <a:lvl1pPr marL="0" indent="0">
              <a:buNone/>
              <a:defRPr sz="2000"/>
            </a:lvl1pPr>
            <a:lvl2pPr>
              <a:buNone/>
              <a:defRPr sz="1900"/>
            </a:lvl2pPr>
            <a:lvl3pPr>
              <a:buNone/>
              <a:defRPr sz="1900"/>
            </a:lvl3pPr>
            <a:lvl4pPr>
              <a:buNone/>
              <a:defRPr sz="1900"/>
            </a:lvl4pPr>
            <a:lvl5pPr>
              <a:buNone/>
              <a:defRPr sz="1900"/>
            </a:lvl5pPr>
          </a:lstStyle>
          <a:p>
            <a:pPr lvl="0" rtl="0"/>
            <a:r>
              <a:rPr lang="en-GB"/>
              <a:t>Click to edit Master text styles</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rtlCol="0">
            <a:noAutofit/>
          </a:bodyPr>
          <a:lstStyle/>
          <a:p>
            <a:pPr rtl="0"/>
            <a:r>
              <a:rPr lang="en-GB"/>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rtlCol="0">
            <a:noAutofit/>
          </a:bodyPr>
          <a:lstStyle/>
          <a:p>
            <a:pPr rtl="0"/>
            <a:r>
              <a:rPr lang="en-GB"/>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
        <p:nvSpPr>
          <p:cNvPr id="8" name="Oval 7">
            <a:extLst>
              <a:ext uri="{FF2B5EF4-FFF2-40B4-BE49-F238E27FC236}">
                <a16:creationId xmlns:a16="http://schemas.microsoft.com/office/drawing/2014/main" id="{446AF837-10C6-44A5-B8D6-960A57487B43}"/>
              </a:ext>
              <a:ext uri="{C183D7F6-B498-43B3-948B-1728B52AA6E4}">
                <adec:decorative xmlns:adec="http://schemas.microsoft.com/office/drawing/2017/decorative" val="1"/>
              </a:ext>
            </a:extLst>
          </p:cNvPr>
          <p:cNvSpPr>
            <a:spLocks noChangeAspect="1"/>
          </p:cNvSpPr>
          <p:nvPr userDrawn="1"/>
        </p:nvSpPr>
        <p:spPr>
          <a:xfrm>
            <a:off x="1225773" y="385222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Tree>
    <p:extLst>
      <p:ext uri="{BB962C8B-B14F-4D97-AF65-F5344CB8AC3E}">
        <p14:creationId xmlns:p14="http://schemas.microsoft.com/office/powerpoint/2010/main" val="14254770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3_Closing">
    <p:spTree>
      <p:nvGrpSpPr>
        <p:cNvPr id="1" name=""/>
        <p:cNvGrpSpPr/>
        <p:nvPr/>
      </p:nvGrpSpPr>
      <p:grpSpPr>
        <a:xfrm>
          <a:off x="0" y="0"/>
          <a:ext cx="0" cy="0"/>
          <a:chOff x="0" y="0"/>
          <a:chExt cx="0" cy="0"/>
        </a:xfrm>
      </p:grpSpPr>
      <p:sp>
        <p:nvSpPr>
          <p:cNvPr id="28" name="Title 1">
            <a:extLst>
              <a:ext uri="{FF2B5EF4-FFF2-40B4-BE49-F238E27FC236}">
                <a16:creationId xmlns:a16="http://schemas.microsoft.com/office/drawing/2014/main" id="{97246E34-E6EE-4BF3-A0D3-A20868B5A594}"/>
              </a:ext>
            </a:extLst>
          </p:cNvPr>
          <p:cNvSpPr>
            <a:spLocks noGrp="1"/>
          </p:cNvSpPr>
          <p:nvPr>
            <p:ph type="ctrTitle"/>
          </p:nvPr>
        </p:nvSpPr>
        <p:spPr>
          <a:xfrm>
            <a:off x="550863" y="549275"/>
            <a:ext cx="5437187" cy="2986234"/>
          </a:xfrm>
        </p:spPr>
        <p:txBody>
          <a:bodyPr rtlCol="0" anchor="b" anchorCtr="0">
            <a:noAutofit/>
          </a:bodyPr>
          <a:lstStyle/>
          <a:p>
            <a:pPr rtl="0"/>
            <a:r>
              <a:rPr lang="en-GB"/>
              <a:t>Click to edit Master title style</a:t>
            </a:r>
            <a:endParaRPr lang="en-GB" dirty="0"/>
          </a:p>
        </p:txBody>
      </p:sp>
      <p:sp>
        <p:nvSpPr>
          <p:cNvPr id="31" name="Subtitle 2">
            <a:extLst>
              <a:ext uri="{FF2B5EF4-FFF2-40B4-BE49-F238E27FC236}">
                <a16:creationId xmlns:a16="http://schemas.microsoft.com/office/drawing/2014/main" id="{45BE5FFB-47D1-4474-B6CA-C3C936DF285E}"/>
              </a:ext>
            </a:extLst>
          </p:cNvPr>
          <p:cNvSpPr>
            <a:spLocks noGrp="1"/>
          </p:cNvSpPr>
          <p:nvPr>
            <p:ph type="subTitle" idx="1"/>
          </p:nvPr>
        </p:nvSpPr>
        <p:spPr>
          <a:xfrm>
            <a:off x="550863" y="3827610"/>
            <a:ext cx="5437187" cy="2265216"/>
          </a:xfrm>
        </p:spPr>
        <p:txBody>
          <a:bodyPr rtlCol="0">
            <a:noAutofit/>
          </a:bodyPr>
          <a:lstStyle>
            <a:lvl1pPr>
              <a:buNone/>
              <a:defRPr sz="2400"/>
            </a:lvl1pPr>
          </a:lstStyle>
          <a:p>
            <a:pPr rtl="0"/>
            <a:r>
              <a:rPr lang="en-GB">
                <a:solidFill>
                  <a:schemeClr val="tx1">
                    <a:alpha val="60000"/>
                  </a:schemeClr>
                </a:solidFill>
              </a:rPr>
              <a:t>Click to edit Master subtitle style</a:t>
            </a:r>
            <a:endParaRPr lang="en-GB" dirty="0">
              <a:solidFill>
                <a:schemeClr val="tx1">
                  <a:alpha val="60000"/>
                </a:schemeClr>
              </a:solidFill>
            </a:endParaRPr>
          </a:p>
        </p:txBody>
      </p:sp>
      <p:sp>
        <p:nvSpPr>
          <p:cNvPr id="40" name="Picture Placeholder 39">
            <a:extLst>
              <a:ext uri="{FF2B5EF4-FFF2-40B4-BE49-F238E27FC236}">
                <a16:creationId xmlns:a16="http://schemas.microsoft.com/office/drawing/2014/main" id="{008D9209-1A62-4AC3-BF92-94348A9BC06B}"/>
              </a:ext>
            </a:extLst>
          </p:cNvPr>
          <p:cNvSpPr>
            <a:spLocks noGrp="1"/>
          </p:cNvSpPr>
          <p:nvPr>
            <p:ph type="pic" sz="quarter" idx="15"/>
          </p:nvPr>
        </p:nvSpPr>
        <p:spPr>
          <a:xfrm>
            <a:off x="6556248" y="548640"/>
            <a:ext cx="5084064" cy="2880360"/>
          </a:xfrm>
          <a:solidFill>
            <a:schemeClr val="accent5"/>
          </a:solidFill>
        </p:spPr>
        <p:txBody>
          <a:bodyPr rtlCol="0">
            <a:noAutofit/>
          </a:bodyPr>
          <a:lstStyle/>
          <a:p>
            <a:pPr rtl="0"/>
            <a:r>
              <a:rPr lang="en-GB"/>
              <a:t>Click icon to add picture</a:t>
            </a:r>
            <a:endParaRPr lang="en-GB" dirty="0"/>
          </a:p>
        </p:txBody>
      </p:sp>
      <p:sp>
        <p:nvSpPr>
          <p:cNvPr id="42" name="Picture Placeholder 41">
            <a:extLst>
              <a:ext uri="{FF2B5EF4-FFF2-40B4-BE49-F238E27FC236}">
                <a16:creationId xmlns:a16="http://schemas.microsoft.com/office/drawing/2014/main" id="{FADBFB6B-1787-4549-91B6-D748C66B13C6}"/>
              </a:ext>
            </a:extLst>
          </p:cNvPr>
          <p:cNvSpPr>
            <a:spLocks noGrp="1"/>
          </p:cNvSpPr>
          <p:nvPr>
            <p:ph type="pic" sz="quarter" idx="16"/>
          </p:nvPr>
        </p:nvSpPr>
        <p:spPr>
          <a:xfrm>
            <a:off x="6556248" y="3429000"/>
            <a:ext cx="5084064" cy="2880360"/>
          </a:xfrm>
          <a:solidFill>
            <a:schemeClr val="accent5"/>
          </a:solidFill>
        </p:spPr>
        <p:txBody>
          <a:bodyPr rtlCol="0">
            <a:noAutofit/>
          </a:bodyPr>
          <a:lstStyle/>
          <a:p>
            <a:pPr rtl="0"/>
            <a:r>
              <a:rPr lang="en-GB"/>
              <a:t>Click icon to add picture</a:t>
            </a:r>
          </a:p>
        </p:txBody>
      </p:sp>
      <p:grpSp>
        <p:nvGrpSpPr>
          <p:cNvPr id="43" name="Group 42">
            <a:extLst>
              <a:ext uri="{FF2B5EF4-FFF2-40B4-BE49-F238E27FC236}">
                <a16:creationId xmlns:a16="http://schemas.microsoft.com/office/drawing/2014/main" id="{06966E3E-9B30-4375-AC9A-23256CC87D25}"/>
              </a:ext>
              <a:ext uri="{C183D7F6-B498-43B3-948B-1728B52AA6E4}">
                <adec:decorative xmlns:adec="http://schemas.microsoft.com/office/drawing/2017/decorative" val="1"/>
              </a:ext>
            </a:extLst>
          </p:cNvPr>
          <p:cNvGrpSpPr/>
          <p:nvPr userDrawn="1"/>
        </p:nvGrpSpPr>
        <p:grpSpPr>
          <a:xfrm>
            <a:off x="11161347" y="125399"/>
            <a:ext cx="1404698" cy="1155641"/>
            <a:chOff x="11161347" y="125399"/>
            <a:chExt cx="1404698" cy="1155641"/>
          </a:xfrm>
        </p:grpSpPr>
        <p:sp>
          <p:nvSpPr>
            <p:cNvPr id="44" name="Freeform: Shape 43">
              <a:extLst>
                <a:ext uri="{FF2B5EF4-FFF2-40B4-BE49-F238E27FC236}">
                  <a16:creationId xmlns:a16="http://schemas.microsoft.com/office/drawing/2014/main" id="{4EBBC5A2-A37E-47DF-9230-9A75067F1883}"/>
                </a:ext>
              </a:extLst>
            </p:cNvPr>
            <p:cNvSpPr>
              <a:spLocks noChangeAspect="1"/>
            </p:cNvSpPr>
            <p:nvPr/>
          </p:nvSpPr>
          <p:spPr>
            <a:xfrm rot="18900000">
              <a:off x="11161347" y="125399"/>
              <a:ext cx="1341675" cy="926985"/>
            </a:xfrm>
            <a:custGeom>
              <a:avLst/>
              <a:gdLst>
                <a:gd name="connsiteX0" fmla="*/ 1049126 w 1341675"/>
                <a:gd name="connsiteY0" fmla="*/ 8962 h 926985"/>
                <a:gd name="connsiteX1" fmla="*/ 1341675 w 1341675"/>
                <a:gd name="connsiteY1" fmla="*/ 301511 h 926985"/>
                <a:gd name="connsiteX2" fmla="*/ 1130649 w 1341675"/>
                <a:gd name="connsiteY2" fmla="*/ 512537 h 926985"/>
                <a:gd name="connsiteX3" fmla="*/ 1107397 w 1341675"/>
                <a:gd name="connsiteY3" fmla="*/ 499917 h 926985"/>
                <a:gd name="connsiteX4" fmla="*/ 926985 w 1341675"/>
                <a:gd name="connsiteY4" fmla="*/ 463493 h 926985"/>
                <a:gd name="connsiteX5" fmla="*/ 463493 w 1341675"/>
                <a:gd name="connsiteY5" fmla="*/ 926985 h 926985"/>
                <a:gd name="connsiteX6" fmla="*/ 0 w 1341675"/>
                <a:gd name="connsiteY6" fmla="*/ 926985 h 926985"/>
                <a:gd name="connsiteX7" fmla="*/ 926985 w 1341675"/>
                <a:gd name="connsiteY7" fmla="*/ 0 h 926985"/>
                <a:gd name="connsiteX8" fmla="*/ 1021763 w 1341675"/>
                <a:gd name="connsiteY8" fmla="*/ 4786 h 926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41675" h="926985">
                  <a:moveTo>
                    <a:pt x="1049126" y="8962"/>
                  </a:moveTo>
                  <a:lnTo>
                    <a:pt x="1341675" y="301511"/>
                  </a:lnTo>
                  <a:lnTo>
                    <a:pt x="1130649" y="512537"/>
                  </a:lnTo>
                  <a:lnTo>
                    <a:pt x="1107397" y="499917"/>
                  </a:lnTo>
                  <a:cubicBezTo>
                    <a:pt x="1051945" y="476462"/>
                    <a:pt x="990979" y="463493"/>
                    <a:pt x="926985" y="463493"/>
                  </a:cubicBezTo>
                  <a:cubicBezTo>
                    <a:pt x="671005" y="463493"/>
                    <a:pt x="463493" y="671005"/>
                    <a:pt x="463493" y="926985"/>
                  </a:cubicBezTo>
                  <a:lnTo>
                    <a:pt x="0" y="926985"/>
                  </a:lnTo>
                  <a:cubicBezTo>
                    <a:pt x="0" y="415026"/>
                    <a:pt x="415025" y="0"/>
                    <a:pt x="926985" y="0"/>
                  </a:cubicBezTo>
                  <a:cubicBezTo>
                    <a:pt x="958982" y="0"/>
                    <a:pt x="990601" y="1621"/>
                    <a:pt x="1021763" y="4786"/>
                  </a:cubicBezTo>
                  <a:close/>
                </a:path>
              </a:pathLst>
            </a:custGeom>
            <a:solidFill>
              <a:schemeClr val="bg2"/>
            </a:solidFill>
            <a:ln>
              <a:noFill/>
            </a:ln>
            <a:effectLst>
              <a:innerShdw blurRad="254000" dist="50800" dir="54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a:solidFill>
                  <a:schemeClr val="tx1"/>
                </a:solidFill>
              </a:endParaRPr>
            </a:p>
          </p:txBody>
        </p:sp>
        <p:sp>
          <p:nvSpPr>
            <p:cNvPr id="45" name="Oval 44">
              <a:extLst>
                <a:ext uri="{FF2B5EF4-FFF2-40B4-BE49-F238E27FC236}">
                  <a16:creationId xmlns:a16="http://schemas.microsoft.com/office/drawing/2014/main" id="{11781B9A-C230-4FFC-90A8-E0571B1DEDA7}"/>
                </a:ext>
              </a:extLst>
            </p:cNvPr>
            <p:cNvSpPr/>
            <p:nvPr/>
          </p:nvSpPr>
          <p:spPr>
            <a:xfrm rot="2700000">
              <a:off x="11798454" y="994196"/>
              <a:ext cx="107098" cy="466589"/>
            </a:xfrm>
            <a:prstGeom prst="ellipse">
              <a:avLst/>
            </a:prstGeom>
            <a:solidFill>
              <a:schemeClr val="bg2"/>
            </a:solidFill>
            <a:ln>
              <a:noFill/>
            </a:ln>
            <a:effectLst>
              <a:innerShdw blurRad="63500" dist="254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46" name="Freeform: Shape 45">
              <a:extLst>
                <a:ext uri="{FF2B5EF4-FFF2-40B4-BE49-F238E27FC236}">
                  <a16:creationId xmlns:a16="http://schemas.microsoft.com/office/drawing/2014/main" id="{3295925C-3570-40F1-B3CE-07D947ED4643}"/>
                </a:ext>
              </a:extLst>
            </p:cNvPr>
            <p:cNvSpPr>
              <a:spLocks noChangeAspect="1"/>
            </p:cNvSpPr>
            <p:nvPr/>
          </p:nvSpPr>
          <p:spPr>
            <a:xfrm rot="18900000">
              <a:off x="11228590" y="129580"/>
              <a:ext cx="1337455" cy="1042921"/>
            </a:xfrm>
            <a:custGeom>
              <a:avLst/>
              <a:gdLst>
                <a:gd name="connsiteX0" fmla="*/ 1084058 w 1337455"/>
                <a:gd name="connsiteY0" fmla="*/ 16081 h 1042921"/>
                <a:gd name="connsiteX1" fmla="*/ 1337455 w 1337455"/>
                <a:gd name="connsiteY1" fmla="*/ 269477 h 1042921"/>
                <a:gd name="connsiteX2" fmla="*/ 1060775 w 1337455"/>
                <a:gd name="connsiteY2" fmla="*/ 546158 h 1042921"/>
                <a:gd name="connsiteX3" fmla="*/ 1020394 w 1337455"/>
                <a:gd name="connsiteY3" fmla="*/ 532055 h 1042921"/>
                <a:gd name="connsiteX4" fmla="*/ 926985 w 1337455"/>
                <a:gd name="connsiteY4" fmla="*/ 521461 h 1042921"/>
                <a:gd name="connsiteX5" fmla="*/ 463492 w 1337455"/>
                <a:gd name="connsiteY5" fmla="*/ 1042921 h 1042921"/>
                <a:gd name="connsiteX6" fmla="*/ 0 w 1337455"/>
                <a:gd name="connsiteY6" fmla="*/ 1042921 h 1042921"/>
                <a:gd name="connsiteX7" fmla="*/ 926984 w 1337455"/>
                <a:gd name="connsiteY7" fmla="*/ 0 h 1042921"/>
                <a:gd name="connsiteX8" fmla="*/ 1021763 w 1337455"/>
                <a:gd name="connsiteY8" fmla="*/ 5384 h 1042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37455" h="1042921">
                  <a:moveTo>
                    <a:pt x="1084058" y="16081"/>
                  </a:moveTo>
                  <a:lnTo>
                    <a:pt x="1337455" y="269477"/>
                  </a:lnTo>
                  <a:lnTo>
                    <a:pt x="1060775" y="546158"/>
                  </a:lnTo>
                  <a:lnTo>
                    <a:pt x="1020394" y="532055"/>
                  </a:lnTo>
                  <a:cubicBezTo>
                    <a:pt x="990222" y="525109"/>
                    <a:pt x="958982" y="521461"/>
                    <a:pt x="926985" y="521461"/>
                  </a:cubicBezTo>
                  <a:cubicBezTo>
                    <a:pt x="671005" y="521461"/>
                    <a:pt x="463493" y="754927"/>
                    <a:pt x="463492" y="1042921"/>
                  </a:cubicBezTo>
                  <a:lnTo>
                    <a:pt x="0" y="1042921"/>
                  </a:lnTo>
                  <a:cubicBezTo>
                    <a:pt x="0" y="466932"/>
                    <a:pt x="415025" y="0"/>
                    <a:pt x="926984" y="0"/>
                  </a:cubicBezTo>
                  <a:cubicBezTo>
                    <a:pt x="958982" y="0"/>
                    <a:pt x="990600" y="1824"/>
                    <a:pt x="1021763" y="5384"/>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a:solidFill>
                  <a:schemeClr val="tx1"/>
                </a:solidFill>
              </a:endParaRPr>
            </a:p>
          </p:txBody>
        </p:sp>
      </p:grpSp>
      <p:grpSp>
        <p:nvGrpSpPr>
          <p:cNvPr id="15" name="Group 14">
            <a:extLst>
              <a:ext uri="{FF2B5EF4-FFF2-40B4-BE49-F238E27FC236}">
                <a16:creationId xmlns:a16="http://schemas.microsoft.com/office/drawing/2014/main" id="{394664AE-6DC5-428F-9AC4-5A8F67571F72}"/>
              </a:ext>
              <a:ext uri="{C183D7F6-B498-43B3-948B-1728B52AA6E4}">
                <adec:decorative xmlns:adec="http://schemas.microsoft.com/office/drawing/2017/decorative" val="1"/>
              </a:ext>
            </a:extLst>
          </p:cNvPr>
          <p:cNvGrpSpPr/>
          <p:nvPr userDrawn="1"/>
        </p:nvGrpSpPr>
        <p:grpSpPr>
          <a:xfrm>
            <a:off x="594036" y="5610392"/>
            <a:ext cx="667802" cy="631474"/>
            <a:chOff x="10478914" y="1506691"/>
            <a:chExt cx="667802" cy="631474"/>
          </a:xfrm>
        </p:grpSpPr>
        <p:sp>
          <p:nvSpPr>
            <p:cNvPr id="16" name="Freeform: Shape 15">
              <a:extLst>
                <a:ext uri="{FF2B5EF4-FFF2-40B4-BE49-F238E27FC236}">
                  <a16:creationId xmlns:a16="http://schemas.microsoft.com/office/drawing/2014/main" id="{8288F304-7DF7-42FB-BD6F-D575128A1DDE}"/>
                </a:ext>
              </a:extLst>
            </p:cNvPr>
            <p:cNvSpPr>
              <a:spLocks noChangeAspect="1"/>
            </p:cNvSpPr>
            <p:nvPr/>
          </p:nvSpPr>
          <p:spPr>
            <a:xfrm rot="8100000">
              <a:off x="10606715" y="1506691"/>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21" name="Oval 20">
              <a:extLst>
                <a:ext uri="{FF2B5EF4-FFF2-40B4-BE49-F238E27FC236}">
                  <a16:creationId xmlns:a16="http://schemas.microsoft.com/office/drawing/2014/main" id="{104835D9-7DE9-4DDD-A6C2-1C526822700A}"/>
                </a:ext>
              </a:extLst>
            </p:cNvPr>
            <p:cNvSpPr/>
            <p:nvPr/>
          </p:nvSpPr>
          <p:spPr>
            <a:xfrm rot="13500000">
              <a:off x="10613915" y="1424627"/>
              <a:ext cx="270000" cy="540001"/>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sp>
        <p:nvSpPr>
          <p:cNvPr id="5" name="Date Placeholder 4">
            <a:extLst>
              <a:ext uri="{FF2B5EF4-FFF2-40B4-BE49-F238E27FC236}">
                <a16:creationId xmlns:a16="http://schemas.microsoft.com/office/drawing/2014/main" id="{E57D2D6F-49E8-4217-A908-2D9E43583589}"/>
              </a:ext>
            </a:extLst>
          </p:cNvPr>
          <p:cNvSpPr>
            <a:spLocks noGrp="1"/>
          </p:cNvSpPr>
          <p:nvPr>
            <p:ph type="dt" sz="half" idx="10"/>
          </p:nvPr>
        </p:nvSpPr>
        <p:spPr/>
        <p:txBody>
          <a:bodyPr rtlCol="0">
            <a:noAutofit/>
          </a:bodyPr>
          <a:lstStyle/>
          <a:p>
            <a:pPr rtl="0"/>
            <a:r>
              <a:rPr lang="en-GB"/>
              <a:t>Tuesday, February 2, 20XX</a:t>
            </a:r>
          </a:p>
        </p:txBody>
      </p:sp>
      <p:sp>
        <p:nvSpPr>
          <p:cNvPr id="6" name="Footer Placeholder 5">
            <a:extLst>
              <a:ext uri="{FF2B5EF4-FFF2-40B4-BE49-F238E27FC236}">
                <a16:creationId xmlns:a16="http://schemas.microsoft.com/office/drawing/2014/main" id="{591C4440-6B8D-4A24-A807-8B1302A3DFAF}"/>
              </a:ext>
            </a:extLst>
          </p:cNvPr>
          <p:cNvSpPr>
            <a:spLocks noGrp="1"/>
          </p:cNvSpPr>
          <p:nvPr>
            <p:ph type="ftr" sz="quarter" idx="11"/>
          </p:nvPr>
        </p:nvSpPr>
        <p:spPr/>
        <p:txBody>
          <a:bodyPr rtlCol="0">
            <a:noAutofit/>
          </a:bodyPr>
          <a:lstStyle/>
          <a:p>
            <a:pPr rtl="0"/>
            <a:r>
              <a:rPr lang="en-GB"/>
              <a:t>Sample Footer Text</a:t>
            </a:r>
          </a:p>
        </p:txBody>
      </p:sp>
      <p:sp>
        <p:nvSpPr>
          <p:cNvPr id="7" name="Slide Number Placeholder 6">
            <a:extLst>
              <a:ext uri="{FF2B5EF4-FFF2-40B4-BE49-F238E27FC236}">
                <a16:creationId xmlns:a16="http://schemas.microsoft.com/office/drawing/2014/main" id="{76CFE189-E20B-4108-B290-244424336512}"/>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
        <p:nvSpPr>
          <p:cNvPr id="17" name="Oval 16">
            <a:extLst>
              <a:ext uri="{FF2B5EF4-FFF2-40B4-BE49-F238E27FC236}">
                <a16:creationId xmlns:a16="http://schemas.microsoft.com/office/drawing/2014/main" id="{83C43C1C-00B3-40E0-B073-B8C56206D07D}"/>
              </a:ext>
              <a:ext uri="{C183D7F6-B498-43B3-948B-1728B52AA6E4}">
                <adec:decorative xmlns:adec="http://schemas.microsoft.com/office/drawing/2017/decorative" val="1"/>
              </a:ext>
            </a:extLst>
          </p:cNvPr>
          <p:cNvSpPr>
            <a:spLocks noChangeAspect="1"/>
          </p:cNvSpPr>
          <p:nvPr userDrawn="1"/>
        </p:nvSpPr>
        <p:spPr>
          <a:xfrm>
            <a:off x="5303845" y="5427212"/>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Tree>
    <p:extLst>
      <p:ext uri="{BB962C8B-B14F-4D97-AF65-F5344CB8AC3E}">
        <p14:creationId xmlns:p14="http://schemas.microsoft.com/office/powerpoint/2010/main" val="7273191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77394-0A20-4CF6-9066-CFC2C1C9D30F}"/>
              </a:ext>
            </a:extLst>
          </p:cNvPr>
          <p:cNvSpPr>
            <a:spLocks noGrp="1"/>
          </p:cNvSpPr>
          <p:nvPr>
            <p:ph type="ctrTitle"/>
          </p:nvPr>
        </p:nvSpPr>
        <p:spPr>
          <a:xfrm>
            <a:off x="3359149" y="389840"/>
            <a:ext cx="8281987" cy="2954655"/>
          </a:xfrm>
        </p:spPr>
        <p:txBody>
          <a:bodyPr rtlCol="0" anchor="t" anchorCtr="0">
            <a:noAutofit/>
          </a:bodyPr>
          <a:lstStyle>
            <a:lvl1pPr algn="l">
              <a:lnSpc>
                <a:spcPct val="100000"/>
              </a:lnSpc>
              <a:defRPr sz="6400"/>
            </a:lvl1pPr>
          </a:lstStyle>
          <a:p>
            <a:pPr rtl="0"/>
            <a:r>
              <a:rPr lang="en-GB"/>
              <a:t>Click to edit Master title style</a:t>
            </a:r>
            <a:endParaRPr lang="en-GB" dirty="0"/>
          </a:p>
        </p:txBody>
      </p:sp>
      <p:sp>
        <p:nvSpPr>
          <p:cNvPr id="3" name="Subtitle 2">
            <a:extLst>
              <a:ext uri="{FF2B5EF4-FFF2-40B4-BE49-F238E27FC236}">
                <a16:creationId xmlns:a16="http://schemas.microsoft.com/office/drawing/2014/main" id="{3F10971F-8922-4B23-9C80-0643D7E35026}"/>
              </a:ext>
            </a:extLst>
          </p:cNvPr>
          <p:cNvSpPr>
            <a:spLocks noGrp="1"/>
          </p:cNvSpPr>
          <p:nvPr>
            <p:ph type="subTitle" idx="1"/>
          </p:nvPr>
        </p:nvSpPr>
        <p:spPr>
          <a:xfrm>
            <a:off x="3359149" y="3536951"/>
            <a:ext cx="8281989" cy="2555874"/>
          </a:xfrm>
        </p:spPr>
        <p:txBody>
          <a:bodyPr rtlCol="0">
            <a:noAutofit/>
          </a:bodyPr>
          <a:lstStyle>
            <a:lvl1pPr marL="0" indent="0" algn="l">
              <a:lnSpc>
                <a:spcPct val="100000"/>
              </a:lnSpc>
              <a:buNone/>
              <a:defRPr sz="2400">
                <a:solidFill>
                  <a:schemeClr val="tx1">
                    <a:alpha val="8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a:t>Click to edit Master subtitle style</a:t>
            </a:r>
            <a:endParaRPr lang="en-GB" dirty="0"/>
          </a:p>
        </p:txBody>
      </p:sp>
      <p:sp>
        <p:nvSpPr>
          <p:cNvPr id="4" name="Date Placeholder 3">
            <a:extLst>
              <a:ext uri="{FF2B5EF4-FFF2-40B4-BE49-F238E27FC236}">
                <a16:creationId xmlns:a16="http://schemas.microsoft.com/office/drawing/2014/main" id="{8B1BC074-1090-47AF-BDE8-3859BF574BA6}"/>
              </a:ext>
            </a:extLst>
          </p:cNvPr>
          <p:cNvSpPr>
            <a:spLocks noGrp="1"/>
          </p:cNvSpPr>
          <p:nvPr>
            <p:ph type="dt" sz="half" idx="10"/>
          </p:nvPr>
        </p:nvSpPr>
        <p:spPr/>
        <p:txBody>
          <a:bodyPr rtlCol="0">
            <a:noAutofit/>
          </a:bodyPr>
          <a:lstStyle/>
          <a:p>
            <a:pPr rtl="0"/>
            <a:r>
              <a:rPr lang="en-GB"/>
              <a:t>Tuesday, February 2, 20XX</a:t>
            </a:r>
            <a:endParaRPr lang="en-GB" dirty="0"/>
          </a:p>
        </p:txBody>
      </p:sp>
      <p:sp>
        <p:nvSpPr>
          <p:cNvPr id="5" name="Footer Placeholder 4">
            <a:extLst>
              <a:ext uri="{FF2B5EF4-FFF2-40B4-BE49-F238E27FC236}">
                <a16:creationId xmlns:a16="http://schemas.microsoft.com/office/drawing/2014/main" id="{F1D6522F-D41A-4734-8BD1-BD6E5A37D04C}"/>
              </a:ext>
            </a:extLst>
          </p:cNvPr>
          <p:cNvSpPr>
            <a:spLocks noGrp="1"/>
          </p:cNvSpPr>
          <p:nvPr>
            <p:ph type="ftr" sz="quarter" idx="11"/>
          </p:nvPr>
        </p:nvSpPr>
        <p:spPr/>
        <p:txBody>
          <a:bodyPr rtlCol="0">
            <a:noAutofit/>
          </a:bodyPr>
          <a:lstStyle/>
          <a:p>
            <a:pPr rtl="0"/>
            <a:r>
              <a:rPr lang="en-GB"/>
              <a:t>Sample Footer Text</a:t>
            </a:r>
          </a:p>
        </p:txBody>
      </p:sp>
      <p:sp>
        <p:nvSpPr>
          <p:cNvPr id="6" name="Slide Number Placeholder 5">
            <a:extLst>
              <a:ext uri="{FF2B5EF4-FFF2-40B4-BE49-F238E27FC236}">
                <a16:creationId xmlns:a16="http://schemas.microsoft.com/office/drawing/2014/main" id="{D74D4206-406C-42A3-BBD4-44C043180931}"/>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
        <p:nvSpPr>
          <p:cNvPr id="19" name="Freeform: Shape 18">
            <a:extLst>
              <a:ext uri="{FF2B5EF4-FFF2-40B4-BE49-F238E27FC236}">
                <a16:creationId xmlns:a16="http://schemas.microsoft.com/office/drawing/2014/main" id="{82184FF4-7029-4ED7-813A-192E60608764}"/>
              </a:ext>
            </a:extLst>
          </p:cNvPr>
          <p:cNvSpPr>
            <a:spLocks noChangeAspect="1"/>
          </p:cNvSpPr>
          <p:nvPr/>
        </p:nvSpPr>
        <p:spPr>
          <a:xfrm rot="2700000">
            <a:off x="612445" y="48188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20" name="Oval 19">
            <a:extLst>
              <a:ext uri="{FF2B5EF4-FFF2-40B4-BE49-F238E27FC236}">
                <a16:creationId xmlns:a16="http://schemas.microsoft.com/office/drawing/2014/main" id="{AAA7AB09-557C-41AD-9113-FF9F68FA1035}"/>
              </a:ext>
            </a:extLst>
          </p:cNvPr>
          <p:cNvSpPr/>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25" name="Oval 24">
            <a:extLst>
              <a:ext uri="{FF2B5EF4-FFF2-40B4-BE49-F238E27FC236}">
                <a16:creationId xmlns:a16="http://schemas.microsoft.com/office/drawing/2014/main" id="{EF99ECAA-1F11-4937-BBA6-51935AB44C9D}"/>
              </a:ext>
            </a:extLst>
          </p:cNvPr>
          <p:cNvSpPr>
            <a:spLocks noChangeAspect="1"/>
          </p:cNvSpPr>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nvGrpSpPr>
          <p:cNvPr id="34" name="Group 33">
            <a:extLst>
              <a:ext uri="{FF2B5EF4-FFF2-40B4-BE49-F238E27FC236}">
                <a16:creationId xmlns:a16="http://schemas.microsoft.com/office/drawing/2014/main" id="{79DE9FAB-6BBA-4CFE-B67D-77B47F01ECA4}"/>
              </a:ext>
            </a:extLst>
          </p:cNvPr>
          <p:cNvGrpSpPr/>
          <p:nvPr/>
        </p:nvGrpSpPr>
        <p:grpSpPr>
          <a:xfrm>
            <a:off x="1329952" y="4524379"/>
            <a:ext cx="1980001" cy="1363916"/>
            <a:chOff x="4879602" y="3781429"/>
            <a:chExt cx="1980001" cy="1363916"/>
          </a:xfrm>
        </p:grpSpPr>
        <p:sp>
          <p:nvSpPr>
            <p:cNvPr id="35" name="Freeform: Shape 34">
              <a:extLst>
                <a:ext uri="{FF2B5EF4-FFF2-40B4-BE49-F238E27FC236}">
                  <a16:creationId xmlns:a16="http://schemas.microsoft.com/office/drawing/2014/main" id="{79FAC916-D9BB-4794-81B4-7C47C67E850D}"/>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dirty="0"/>
            </a:p>
          </p:txBody>
        </p:sp>
        <p:sp>
          <p:nvSpPr>
            <p:cNvPr id="36" name="Freeform: Shape 35">
              <a:extLst>
                <a:ext uri="{FF2B5EF4-FFF2-40B4-BE49-F238E27FC236}">
                  <a16:creationId xmlns:a16="http://schemas.microsoft.com/office/drawing/2014/main" id="{B5CA2231-7A65-4D16-8400-A210CC41DB73}"/>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dirty="0">
                <a:solidFill>
                  <a:schemeClr val="tx1"/>
                </a:solidFill>
              </a:endParaRPr>
            </a:p>
          </p:txBody>
        </p:sp>
        <p:sp>
          <p:nvSpPr>
            <p:cNvPr id="37" name="Oval 36">
              <a:extLst>
                <a:ext uri="{FF2B5EF4-FFF2-40B4-BE49-F238E27FC236}">
                  <a16:creationId xmlns:a16="http://schemas.microsoft.com/office/drawing/2014/main" id="{4B089C8C-B82B-4704-88E2-E857A5E21529}"/>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38" name="Oval 37">
              <a:extLst>
                <a:ext uri="{FF2B5EF4-FFF2-40B4-BE49-F238E27FC236}">
                  <a16:creationId xmlns:a16="http://schemas.microsoft.com/office/drawing/2014/main" id="{434B90C8-5B4D-456E-AD99-80EF748FDD72}"/>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spTree>
    <p:extLst>
      <p:ext uri="{BB962C8B-B14F-4D97-AF65-F5344CB8AC3E}">
        <p14:creationId xmlns:p14="http://schemas.microsoft.com/office/powerpoint/2010/main" val="34123629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2" name="Oval 21">
            <a:extLst>
              <a:ext uri="{FF2B5EF4-FFF2-40B4-BE49-F238E27FC236}">
                <a16:creationId xmlns:a16="http://schemas.microsoft.com/office/drawing/2014/main" id="{94729CA3-91C4-4A89-9448-A2F0E409177A}"/>
              </a:ext>
            </a:extLst>
          </p:cNvPr>
          <p:cNvSpPr>
            <a:spLocks noChangeAspect="1"/>
          </p:cNvSpPr>
          <p:nvPr/>
        </p:nvSpPr>
        <p:spPr>
          <a:xfrm>
            <a:off x="11069864" y="33337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nvGrpSpPr>
          <p:cNvPr id="13" name="Group 12">
            <a:extLst>
              <a:ext uri="{FF2B5EF4-FFF2-40B4-BE49-F238E27FC236}">
                <a16:creationId xmlns:a16="http://schemas.microsoft.com/office/drawing/2014/main" id="{168347B7-45FA-4A01-924D-DC385B720B3E}"/>
              </a:ext>
            </a:extLst>
          </p:cNvPr>
          <p:cNvGrpSpPr/>
          <p:nvPr/>
        </p:nvGrpSpPr>
        <p:grpSpPr>
          <a:xfrm>
            <a:off x="331786" y="5528198"/>
            <a:ext cx="631474" cy="667800"/>
            <a:chOff x="2994153" y="1378666"/>
            <a:chExt cx="631474" cy="667800"/>
          </a:xfrm>
        </p:grpSpPr>
        <p:sp>
          <p:nvSpPr>
            <p:cNvPr id="20" name="Freeform: Shape 19">
              <a:extLst>
                <a:ext uri="{FF2B5EF4-FFF2-40B4-BE49-F238E27FC236}">
                  <a16:creationId xmlns:a16="http://schemas.microsoft.com/office/drawing/2014/main" id="{31167DA1-25D1-4E60-A62E-42B6F56A96EC}"/>
                </a:ext>
              </a:extLst>
            </p:cNvPr>
            <p:cNvSpPr>
              <a:spLocks noChangeAspect="1"/>
            </p:cNvSpPr>
            <p:nvPr/>
          </p:nvSpPr>
          <p:spPr>
            <a:xfrm rot="2700000">
              <a:off x="3039890" y="1332929"/>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21" name="Oval 20">
              <a:extLst>
                <a:ext uri="{FF2B5EF4-FFF2-40B4-BE49-F238E27FC236}">
                  <a16:creationId xmlns:a16="http://schemas.microsoft.com/office/drawing/2014/main" id="{6B7B7215-A661-477E-91D0-CDBE5564D2B9}"/>
                </a:ext>
              </a:extLst>
            </p:cNvPr>
            <p:cNvSpPr/>
            <p:nvPr/>
          </p:nvSpPr>
          <p:spPr>
            <a:xfrm rot="8100000">
              <a:off x="3047090" y="1506466"/>
              <a:ext cx="270000" cy="54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sp>
        <p:nvSpPr>
          <p:cNvPr id="2" name="Title 1">
            <a:extLst>
              <a:ext uri="{FF2B5EF4-FFF2-40B4-BE49-F238E27FC236}">
                <a16:creationId xmlns:a16="http://schemas.microsoft.com/office/drawing/2014/main" id="{8978E540-142B-4A82-9C3F-E61BC190AEED}"/>
              </a:ext>
            </a:extLst>
          </p:cNvPr>
          <p:cNvSpPr>
            <a:spLocks noGrp="1"/>
          </p:cNvSpPr>
          <p:nvPr>
            <p:ph type="title"/>
          </p:nvPr>
        </p:nvSpPr>
        <p:spPr>
          <a:xfrm>
            <a:off x="550863" y="549275"/>
            <a:ext cx="11090274" cy="1332000"/>
          </a:xfrm>
        </p:spPr>
        <p:txBody>
          <a:bodyPr rtlCol="0">
            <a:noAutofit/>
          </a:bodyPr>
          <a:lstStyle>
            <a:lvl1pPr>
              <a:lnSpc>
                <a:spcPct val="100000"/>
              </a:lnSpc>
              <a:defRPr/>
            </a:lvl1pPr>
          </a:lstStyle>
          <a:p>
            <a:pPr rtl="0"/>
            <a:r>
              <a:rPr lang="en-GB"/>
              <a:t>Click to edit Master title style</a:t>
            </a:r>
            <a:endParaRPr lang="en-GB" dirty="0"/>
          </a:p>
        </p:txBody>
      </p:sp>
      <p:sp>
        <p:nvSpPr>
          <p:cNvPr id="3" name="Content Placeholder 2">
            <a:extLst>
              <a:ext uri="{FF2B5EF4-FFF2-40B4-BE49-F238E27FC236}">
                <a16:creationId xmlns:a16="http://schemas.microsoft.com/office/drawing/2014/main" id="{02C6BF36-D4F5-4363-B440-BDAE50BBD4B6}"/>
              </a:ext>
            </a:extLst>
          </p:cNvPr>
          <p:cNvSpPr>
            <a:spLocks noGrp="1"/>
          </p:cNvSpPr>
          <p:nvPr>
            <p:ph sz="half" idx="1"/>
          </p:nvPr>
        </p:nvSpPr>
        <p:spPr>
          <a:xfrm>
            <a:off x="550862" y="2097175"/>
            <a:ext cx="5435600" cy="3995650"/>
          </a:xfrm>
        </p:spPr>
        <p:txBody>
          <a:bodyPr rtlCol="0">
            <a:noAutofit/>
          </a:body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endParaRPr lang="en-GB" dirty="0"/>
          </a:p>
        </p:txBody>
      </p:sp>
      <p:sp>
        <p:nvSpPr>
          <p:cNvPr id="4" name="Content Placeholder 3">
            <a:extLst>
              <a:ext uri="{FF2B5EF4-FFF2-40B4-BE49-F238E27FC236}">
                <a16:creationId xmlns:a16="http://schemas.microsoft.com/office/drawing/2014/main" id="{F8362910-87AA-4E67-992D-8D4822FD89FE}"/>
              </a:ext>
            </a:extLst>
          </p:cNvPr>
          <p:cNvSpPr>
            <a:spLocks noGrp="1"/>
          </p:cNvSpPr>
          <p:nvPr>
            <p:ph sz="half" idx="2"/>
          </p:nvPr>
        </p:nvSpPr>
        <p:spPr>
          <a:xfrm>
            <a:off x="6205538" y="2097175"/>
            <a:ext cx="5435600" cy="3995650"/>
          </a:xfrm>
        </p:spPr>
        <p:txBody>
          <a:bodyPr rtlCol="0">
            <a:noAutofit/>
          </a:body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endParaRPr lang="en-GB" dirty="0"/>
          </a:p>
        </p:txBody>
      </p:sp>
      <p:sp>
        <p:nvSpPr>
          <p:cNvPr id="5" name="Date Placeholder 4">
            <a:extLst>
              <a:ext uri="{FF2B5EF4-FFF2-40B4-BE49-F238E27FC236}">
                <a16:creationId xmlns:a16="http://schemas.microsoft.com/office/drawing/2014/main" id="{BB99A8AF-0998-4613-B1D8-C14ECBFFDF67}"/>
              </a:ext>
            </a:extLst>
          </p:cNvPr>
          <p:cNvSpPr>
            <a:spLocks noGrp="1"/>
          </p:cNvSpPr>
          <p:nvPr>
            <p:ph type="dt" sz="half" idx="10"/>
          </p:nvPr>
        </p:nvSpPr>
        <p:spPr/>
        <p:txBody>
          <a:bodyPr rtlCol="0">
            <a:noAutofit/>
          </a:bodyPr>
          <a:lstStyle/>
          <a:p>
            <a:pPr rtl="0"/>
            <a:r>
              <a:rPr lang="en-GB"/>
              <a:t>Tuesday, February 2, 20XX</a:t>
            </a:r>
          </a:p>
        </p:txBody>
      </p:sp>
      <p:sp>
        <p:nvSpPr>
          <p:cNvPr id="6" name="Footer Placeholder 5">
            <a:extLst>
              <a:ext uri="{FF2B5EF4-FFF2-40B4-BE49-F238E27FC236}">
                <a16:creationId xmlns:a16="http://schemas.microsoft.com/office/drawing/2014/main" id="{66E44EAA-B8A9-4428-A9DF-1174DA940990}"/>
              </a:ext>
            </a:extLst>
          </p:cNvPr>
          <p:cNvSpPr>
            <a:spLocks noGrp="1"/>
          </p:cNvSpPr>
          <p:nvPr>
            <p:ph type="ftr" sz="quarter" idx="11"/>
          </p:nvPr>
        </p:nvSpPr>
        <p:spPr/>
        <p:txBody>
          <a:bodyPr rtlCol="0">
            <a:noAutofit/>
          </a:bodyPr>
          <a:lstStyle/>
          <a:p>
            <a:pPr rtl="0"/>
            <a:r>
              <a:rPr lang="en-GB"/>
              <a:t>Sample Footer Text</a:t>
            </a:r>
          </a:p>
        </p:txBody>
      </p:sp>
      <p:sp>
        <p:nvSpPr>
          <p:cNvPr id="7" name="Slide Number Placeholder 6">
            <a:extLst>
              <a:ext uri="{FF2B5EF4-FFF2-40B4-BE49-F238E27FC236}">
                <a16:creationId xmlns:a16="http://schemas.microsoft.com/office/drawing/2014/main" id="{19E5C381-C899-4BF9-B584-2D78074D1CB2}"/>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Tree>
    <p:extLst>
      <p:ext uri="{BB962C8B-B14F-4D97-AF65-F5344CB8AC3E}">
        <p14:creationId xmlns:p14="http://schemas.microsoft.com/office/powerpoint/2010/main" val="361716504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rtlCol="0">
            <a:noAutofit/>
          </a:bodyPr>
          <a:lstStyle/>
          <a:p>
            <a:pPr rtl="0"/>
            <a:r>
              <a:rPr lang="en-GB"/>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rtlCol="0">
            <a:noAutofit/>
          </a:bodyPr>
          <a:lstStyle/>
          <a:p>
            <a:pPr rtl="0"/>
            <a:r>
              <a:rPr lang="en-GB"/>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Tree>
    <p:extLst>
      <p:ext uri="{BB962C8B-B14F-4D97-AF65-F5344CB8AC3E}">
        <p14:creationId xmlns:p14="http://schemas.microsoft.com/office/powerpoint/2010/main" val="385833253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778B0BE9-88B0-4883-9BA9-CD594C400EC1}"/>
              </a:ext>
            </a:extLst>
          </p:cNvPr>
          <p:cNvGrpSpPr/>
          <p:nvPr/>
        </p:nvGrpSpPr>
        <p:grpSpPr>
          <a:xfrm>
            <a:off x="4949631" y="5111861"/>
            <a:ext cx="1262947" cy="1335600"/>
            <a:chOff x="2678417" y="2427951"/>
            <a:chExt cx="1262947" cy="1335600"/>
          </a:xfrm>
        </p:grpSpPr>
        <p:sp>
          <p:nvSpPr>
            <p:cNvPr id="11" name="Freeform: Shape 10">
              <a:extLst>
                <a:ext uri="{FF2B5EF4-FFF2-40B4-BE49-F238E27FC236}">
                  <a16:creationId xmlns:a16="http://schemas.microsoft.com/office/drawing/2014/main" id="{C59DCBF3-7AFA-4CD1-A918-BC6DDE674E6C}"/>
                </a:ext>
              </a:extLst>
            </p:cNvPr>
            <p:cNvSpPr>
              <a:spLocks noChangeAspect="1"/>
            </p:cNvSpPr>
            <p:nvPr/>
          </p:nvSpPr>
          <p:spPr>
            <a:xfrm rot="2700000">
              <a:off x="2769891" y="2336477"/>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12" name="Oval 11">
              <a:extLst>
                <a:ext uri="{FF2B5EF4-FFF2-40B4-BE49-F238E27FC236}">
                  <a16:creationId xmlns:a16="http://schemas.microsoft.com/office/drawing/2014/main" id="{06964A02-96E1-4654-9187-DDDE7409F75B}"/>
                </a:ext>
              </a:extLst>
            </p:cNvPr>
            <p:cNvSpPr/>
            <p:nvPr/>
          </p:nvSpPr>
          <p:spPr>
            <a:xfrm rot="8100000">
              <a:off x="2784291" y="2683551"/>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sp>
        <p:nvSpPr>
          <p:cNvPr id="2" name="Title 1">
            <a:extLst>
              <a:ext uri="{FF2B5EF4-FFF2-40B4-BE49-F238E27FC236}">
                <a16:creationId xmlns:a16="http://schemas.microsoft.com/office/drawing/2014/main" id="{BF3FF76C-A012-4CDA-8AE7-E9413955716A}"/>
              </a:ext>
            </a:extLst>
          </p:cNvPr>
          <p:cNvSpPr>
            <a:spLocks noGrp="1"/>
          </p:cNvSpPr>
          <p:nvPr>
            <p:ph type="title"/>
          </p:nvPr>
        </p:nvSpPr>
        <p:spPr>
          <a:xfrm>
            <a:off x="550863" y="549275"/>
            <a:ext cx="11090275" cy="984885"/>
          </a:xfrm>
        </p:spPr>
        <p:txBody>
          <a:bodyPr rtlCol="0" anchor="t">
            <a:noAutofit/>
          </a:bodyPr>
          <a:lstStyle>
            <a:lvl1pPr>
              <a:lnSpc>
                <a:spcPct val="100000"/>
              </a:lnSpc>
              <a:defRPr sz="3200"/>
            </a:lvl1pPr>
          </a:lstStyle>
          <a:p>
            <a:pPr rtl="0"/>
            <a:r>
              <a:rPr lang="en-GB"/>
              <a:t>Click to edit Master title style</a:t>
            </a:r>
            <a:endParaRPr lang="en-GB" dirty="0"/>
          </a:p>
        </p:txBody>
      </p:sp>
      <p:sp>
        <p:nvSpPr>
          <p:cNvPr id="3" name="Content Placeholder 2">
            <a:extLst>
              <a:ext uri="{FF2B5EF4-FFF2-40B4-BE49-F238E27FC236}">
                <a16:creationId xmlns:a16="http://schemas.microsoft.com/office/drawing/2014/main" id="{611A4C80-DC38-4641-924F-90D6078CF592}"/>
              </a:ext>
            </a:extLst>
          </p:cNvPr>
          <p:cNvSpPr>
            <a:spLocks noGrp="1"/>
          </p:cNvSpPr>
          <p:nvPr>
            <p:ph idx="1"/>
          </p:nvPr>
        </p:nvSpPr>
        <p:spPr>
          <a:xfrm>
            <a:off x="4295775" y="1750060"/>
            <a:ext cx="7345362" cy="4342765"/>
          </a:xfrm>
        </p:spPr>
        <p:txBody>
          <a:bodyPr rtlCol="0">
            <a:noAutofit/>
          </a:bodyPr>
          <a:lstStyle>
            <a:lvl1pPr>
              <a:defRPr sz="1600"/>
            </a:lvl1pPr>
            <a:lvl2pPr>
              <a:defRPr sz="1600"/>
            </a:lvl2pPr>
            <a:lvl3pPr>
              <a:defRPr sz="1600"/>
            </a:lvl3pPr>
            <a:lvl4pPr>
              <a:defRPr sz="1600"/>
            </a:lvl4pPr>
            <a:lvl5pPr>
              <a:defRPr sz="1600"/>
            </a:lvl5pPr>
            <a:lvl6pPr>
              <a:defRPr sz="2000"/>
            </a:lvl6pPr>
            <a:lvl7pPr>
              <a:defRPr sz="2000"/>
            </a:lvl7pPr>
            <a:lvl8pPr>
              <a:defRPr sz="2000"/>
            </a:lvl8pPr>
            <a:lvl9pPr>
              <a:defRPr sz="2000"/>
            </a:lvl9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endParaRPr lang="en-GB" dirty="0"/>
          </a:p>
        </p:txBody>
      </p:sp>
      <p:sp>
        <p:nvSpPr>
          <p:cNvPr id="4" name="Text Placeholder 3">
            <a:extLst>
              <a:ext uri="{FF2B5EF4-FFF2-40B4-BE49-F238E27FC236}">
                <a16:creationId xmlns:a16="http://schemas.microsoft.com/office/drawing/2014/main" id="{82C42771-D3A7-4072-85DC-B7C5E530E8AA}"/>
              </a:ext>
            </a:extLst>
          </p:cNvPr>
          <p:cNvSpPr>
            <a:spLocks noGrp="1"/>
          </p:cNvSpPr>
          <p:nvPr>
            <p:ph type="body" sz="half" idx="2"/>
          </p:nvPr>
        </p:nvSpPr>
        <p:spPr>
          <a:xfrm>
            <a:off x="550863" y="1750060"/>
            <a:ext cx="3565525" cy="4342765"/>
          </a:xfrm>
        </p:spPr>
        <p:txBody>
          <a:bodyPr rtlCol="0">
            <a:no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a:t>Click to edit Master text styles</a:t>
            </a:r>
          </a:p>
        </p:txBody>
      </p:sp>
      <p:sp>
        <p:nvSpPr>
          <p:cNvPr id="5" name="Date Placeholder 4">
            <a:extLst>
              <a:ext uri="{FF2B5EF4-FFF2-40B4-BE49-F238E27FC236}">
                <a16:creationId xmlns:a16="http://schemas.microsoft.com/office/drawing/2014/main" id="{EBD47AB1-6EB5-4E2C-B4A7-42DC643E9FF9}"/>
              </a:ext>
            </a:extLst>
          </p:cNvPr>
          <p:cNvSpPr>
            <a:spLocks noGrp="1"/>
          </p:cNvSpPr>
          <p:nvPr>
            <p:ph type="dt" sz="half" idx="10"/>
          </p:nvPr>
        </p:nvSpPr>
        <p:spPr/>
        <p:txBody>
          <a:bodyPr rtlCol="0">
            <a:noAutofit/>
          </a:bodyPr>
          <a:lstStyle/>
          <a:p>
            <a:pPr rtl="0"/>
            <a:r>
              <a:rPr lang="en-GB"/>
              <a:t>Tuesday, February 2, 20XX</a:t>
            </a:r>
          </a:p>
        </p:txBody>
      </p:sp>
      <p:sp>
        <p:nvSpPr>
          <p:cNvPr id="6" name="Footer Placeholder 5">
            <a:extLst>
              <a:ext uri="{FF2B5EF4-FFF2-40B4-BE49-F238E27FC236}">
                <a16:creationId xmlns:a16="http://schemas.microsoft.com/office/drawing/2014/main" id="{5BA9D15F-B6ED-46E1-9840-0B625880EE4B}"/>
              </a:ext>
            </a:extLst>
          </p:cNvPr>
          <p:cNvSpPr>
            <a:spLocks noGrp="1"/>
          </p:cNvSpPr>
          <p:nvPr>
            <p:ph type="ftr" sz="quarter" idx="11"/>
          </p:nvPr>
        </p:nvSpPr>
        <p:spPr/>
        <p:txBody>
          <a:bodyPr rtlCol="0">
            <a:noAutofit/>
          </a:bodyPr>
          <a:lstStyle/>
          <a:p>
            <a:pPr rtl="0"/>
            <a:r>
              <a:rPr lang="en-GB"/>
              <a:t>Sample Footer Text</a:t>
            </a:r>
          </a:p>
        </p:txBody>
      </p:sp>
      <p:sp>
        <p:nvSpPr>
          <p:cNvPr id="7" name="Slide Number Placeholder 6">
            <a:extLst>
              <a:ext uri="{FF2B5EF4-FFF2-40B4-BE49-F238E27FC236}">
                <a16:creationId xmlns:a16="http://schemas.microsoft.com/office/drawing/2014/main" id="{CDAEB023-7A5E-4087-B75E-A38A80EE5D01}"/>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Tree>
    <p:extLst>
      <p:ext uri="{BB962C8B-B14F-4D97-AF65-F5344CB8AC3E}">
        <p14:creationId xmlns:p14="http://schemas.microsoft.com/office/powerpoint/2010/main" val="9835628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8028302-E866-455D-8898-53623027543F}"/>
              </a:ext>
            </a:extLst>
          </p:cNvPr>
          <p:cNvSpPr>
            <a:spLocks noGrp="1"/>
          </p:cNvSpPr>
          <p:nvPr>
            <p:ph type="title"/>
          </p:nvPr>
        </p:nvSpPr>
        <p:spPr>
          <a:xfrm>
            <a:off x="550863" y="550800"/>
            <a:ext cx="11090275" cy="1333057"/>
          </a:xfrm>
          <a:prstGeom prst="rect">
            <a:avLst/>
          </a:prstGeom>
        </p:spPr>
        <p:txBody>
          <a:bodyPr vert="horz" wrap="square" lIns="0" tIns="0" rIns="0" bIns="0" rtlCol="0" anchor="t" anchorCtr="0">
            <a:noAutofit/>
          </a:bodyPr>
          <a:lstStyle/>
          <a:p>
            <a:pPr lvl="0" rtl="0">
              <a:lnSpc>
                <a:spcPct val="100000"/>
              </a:lnSpc>
            </a:pPr>
            <a:r>
              <a:rPr lang="en-GB"/>
              <a:t>Click to edit Master title style</a:t>
            </a:r>
            <a:endParaRPr lang="en-GB" dirty="0"/>
          </a:p>
        </p:txBody>
      </p:sp>
      <p:sp>
        <p:nvSpPr>
          <p:cNvPr id="3" name="Text Placeholder 2">
            <a:extLst>
              <a:ext uri="{FF2B5EF4-FFF2-40B4-BE49-F238E27FC236}">
                <a16:creationId xmlns:a16="http://schemas.microsoft.com/office/drawing/2014/main" id="{BC94E72B-F0CF-4BC4-B509-A1C4508BE435}"/>
              </a:ext>
            </a:extLst>
          </p:cNvPr>
          <p:cNvSpPr>
            <a:spLocks noGrp="1"/>
          </p:cNvSpPr>
          <p:nvPr>
            <p:ph type="body" idx="1"/>
          </p:nvPr>
        </p:nvSpPr>
        <p:spPr>
          <a:xfrm>
            <a:off x="550863" y="2113862"/>
            <a:ext cx="11091600" cy="3978963"/>
          </a:xfrm>
          <a:prstGeom prst="rect">
            <a:avLst/>
          </a:prstGeom>
        </p:spPr>
        <p:txBody>
          <a:bodyPr vert="horz" wrap="square" lIns="0" tIns="0" rIns="0" bIns="0" rtlCol="0">
            <a:noAutofit/>
          </a:body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4" name="Date Placeholder 3">
            <a:extLst>
              <a:ext uri="{FF2B5EF4-FFF2-40B4-BE49-F238E27FC236}">
                <a16:creationId xmlns:a16="http://schemas.microsoft.com/office/drawing/2014/main" id="{34ACE49D-C22F-4540-AC09-E421D2A2EDBE}"/>
              </a:ext>
            </a:extLst>
          </p:cNvPr>
          <p:cNvSpPr>
            <a:spLocks noGrp="1"/>
          </p:cNvSpPr>
          <p:nvPr>
            <p:ph type="dt" sz="half" idx="2"/>
          </p:nvPr>
        </p:nvSpPr>
        <p:spPr>
          <a:xfrm>
            <a:off x="550863" y="6507212"/>
            <a:ext cx="2628900" cy="153888"/>
          </a:xfrm>
          <a:prstGeom prst="rect">
            <a:avLst/>
          </a:prstGeom>
        </p:spPr>
        <p:txBody>
          <a:bodyPr vert="horz" wrap="square" lIns="0" tIns="0" rIns="0" bIns="0" rtlCol="0" anchor="ctr">
            <a:spAutoFit/>
          </a:bodyPr>
          <a:lstStyle>
            <a:lvl1pPr algn="l">
              <a:defRPr sz="1000">
                <a:solidFill>
                  <a:schemeClr val="tx1">
                    <a:lumMod val="65000"/>
                    <a:alpha val="80000"/>
                  </a:schemeClr>
                </a:solidFill>
              </a:defRPr>
            </a:lvl1pPr>
          </a:lstStyle>
          <a:p>
            <a:pPr rtl="0"/>
            <a:r>
              <a:rPr lang="en-GB"/>
              <a:t>Tuesday, February 2, 20XX</a:t>
            </a:r>
            <a:endParaRPr lang="en-GB" dirty="0"/>
          </a:p>
        </p:txBody>
      </p:sp>
      <p:sp>
        <p:nvSpPr>
          <p:cNvPr id="5" name="Footer Placeholder 4">
            <a:extLst>
              <a:ext uri="{FF2B5EF4-FFF2-40B4-BE49-F238E27FC236}">
                <a16:creationId xmlns:a16="http://schemas.microsoft.com/office/drawing/2014/main" id="{ACD5C3BE-317E-49E8-82B5-C8A7EC9C8A7E}"/>
              </a:ext>
            </a:extLst>
          </p:cNvPr>
          <p:cNvSpPr>
            <a:spLocks noGrp="1"/>
          </p:cNvSpPr>
          <p:nvPr>
            <p:ph type="ftr" sz="quarter" idx="3"/>
          </p:nvPr>
        </p:nvSpPr>
        <p:spPr>
          <a:xfrm>
            <a:off x="3359150" y="6507212"/>
            <a:ext cx="6379210" cy="153888"/>
          </a:xfrm>
          <a:prstGeom prst="rect">
            <a:avLst/>
          </a:prstGeom>
        </p:spPr>
        <p:txBody>
          <a:bodyPr vert="horz" wrap="square" lIns="0" tIns="0" rIns="0" bIns="0" rtlCol="0" anchor="ctr">
            <a:spAutoFit/>
          </a:bodyPr>
          <a:lstStyle>
            <a:lvl1pPr algn="l">
              <a:defRPr sz="1000">
                <a:solidFill>
                  <a:schemeClr val="tx1">
                    <a:lumMod val="65000"/>
                    <a:alpha val="80000"/>
                  </a:schemeClr>
                </a:solidFill>
              </a:defRPr>
            </a:lvl1pPr>
          </a:lstStyle>
          <a:p>
            <a:pPr rtl="0"/>
            <a:r>
              <a:rPr lang="en-GB"/>
              <a:t>Sample Footer Text</a:t>
            </a:r>
            <a:endParaRPr lang="en-GB" dirty="0"/>
          </a:p>
        </p:txBody>
      </p:sp>
      <p:sp>
        <p:nvSpPr>
          <p:cNvPr id="6" name="Slide Number Placeholder 5">
            <a:extLst>
              <a:ext uri="{FF2B5EF4-FFF2-40B4-BE49-F238E27FC236}">
                <a16:creationId xmlns:a16="http://schemas.microsoft.com/office/drawing/2014/main" id="{45574E12-6C16-431F-B2CE-E4B15916BA05}"/>
              </a:ext>
            </a:extLst>
          </p:cNvPr>
          <p:cNvSpPr>
            <a:spLocks noGrp="1"/>
          </p:cNvSpPr>
          <p:nvPr>
            <p:ph type="sldNum" sz="quarter" idx="4"/>
          </p:nvPr>
        </p:nvSpPr>
        <p:spPr>
          <a:xfrm>
            <a:off x="9948863" y="6507212"/>
            <a:ext cx="1692274" cy="153888"/>
          </a:xfrm>
          <a:prstGeom prst="rect">
            <a:avLst/>
          </a:prstGeom>
        </p:spPr>
        <p:txBody>
          <a:bodyPr vert="horz" wrap="square" lIns="0" tIns="0" rIns="0" bIns="0" rtlCol="0" anchor="ctr">
            <a:spAutoFit/>
          </a:bodyPr>
          <a:lstStyle>
            <a:lvl1pPr algn="r">
              <a:defRPr sz="1000">
                <a:solidFill>
                  <a:schemeClr val="tx1">
                    <a:lumMod val="65000"/>
                    <a:alpha val="80000"/>
                  </a:schemeClr>
                </a:solidFill>
              </a:defRPr>
            </a:lvl1pPr>
          </a:lstStyle>
          <a:p>
            <a:pPr rtl="0"/>
            <a:fld id="{DBA1B0FB-D917-4C8C-928F-313BD683BF39}" type="slidenum">
              <a:rPr lang="en-GB" smtClean="0"/>
              <a:pPr/>
              <a:t>‹#›</a:t>
            </a:fld>
            <a:endParaRPr lang="en-GB"/>
          </a:p>
        </p:txBody>
      </p:sp>
    </p:spTree>
    <p:extLst>
      <p:ext uri="{BB962C8B-B14F-4D97-AF65-F5344CB8AC3E}">
        <p14:creationId xmlns:p14="http://schemas.microsoft.com/office/powerpoint/2010/main" val="2521255718"/>
      </p:ext>
    </p:extLst>
  </p:cSld>
  <p:clrMap bg1="dk1" tx1="lt1" bg2="dk2" tx2="lt2" accent1="accent1" accent2="accent2" accent3="accent3" accent4="accent4" accent5="accent5" accent6="accent6" hlink="hlink" folHlink="folHlink"/>
  <p:sldLayoutIdLst>
    <p:sldLayoutId id="2147483699" r:id="rId1"/>
    <p:sldLayoutId id="2147483700" r:id="rId2"/>
    <p:sldLayoutId id="2147483733" r:id="rId3"/>
    <p:sldLayoutId id="2147483687" r:id="rId4"/>
    <p:sldLayoutId id="2147483734" r:id="rId5"/>
    <p:sldLayoutId id="2147483686" r:id="rId6"/>
    <p:sldLayoutId id="2147483696" r:id="rId7"/>
    <p:sldLayoutId id="2147483707" r:id="rId8"/>
    <p:sldLayoutId id="2147483689" r:id="rId9"/>
    <p:sldLayoutId id="2147483697" r:id="rId10"/>
    <p:sldLayoutId id="2147483731" r:id="rId11"/>
    <p:sldLayoutId id="2147483693" r:id="rId12"/>
    <p:sldLayoutId id="2147483685" r:id="rId13"/>
    <p:sldLayoutId id="2147483688" r:id="rId14"/>
    <p:sldLayoutId id="2147483691" r:id="rId15"/>
    <p:sldLayoutId id="2147483692" r:id="rId16"/>
  </p:sldLayoutIdLst>
  <p:hf hdr="0"/>
  <p:txStyles>
    <p:titleStyle>
      <a:lvl1pPr algn="l" defTabSz="914400" rtl="0" eaLnBrk="1" latinLnBrk="0" hangingPunct="1">
        <a:lnSpc>
          <a:spcPct val="90000"/>
        </a:lnSpc>
        <a:spcBef>
          <a:spcPct val="0"/>
        </a:spcBef>
        <a:buNone/>
        <a:defRPr lang="en-GB" sz="4800" kern="1200" dirty="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spcAft>
          <a:spcPts val="800"/>
        </a:spcAft>
        <a:buFont typeface="Arial" panose="020B0604020202020204" pitchFamily="34" charset="0"/>
        <a:buChar char="•"/>
        <a:defRPr sz="2000" kern="1200">
          <a:solidFill>
            <a:schemeClr val="tx1">
              <a:alpha val="60000"/>
            </a:schemeClr>
          </a:solidFill>
          <a:latin typeface="+mn-lt"/>
          <a:ea typeface="+mn-ea"/>
          <a:cs typeface="+mn-cs"/>
        </a:defRPr>
      </a:lvl1pPr>
      <a:lvl2pPr marL="6858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2pPr>
      <a:lvl3pPr marL="11430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3pPr>
      <a:lvl4pPr marL="16002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4pPr>
      <a:lvl5pPr marL="20574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2" pos="3840">
          <p15:clr>
            <a:srgbClr val="F26B43"/>
          </p15:clr>
        </p15:guide>
        <p15:guide id="33" orient="horz" pos="2160">
          <p15:clr>
            <a:srgbClr val="F26B43"/>
          </p15:clr>
        </p15:guide>
        <p15:guide id="34" pos="347">
          <p15:clr>
            <a:srgbClr val="F26B43"/>
          </p15:clr>
        </p15:guide>
        <p15:guide id="35" pos="7333">
          <p15:clr>
            <a:srgbClr val="F26B43"/>
          </p15:clr>
        </p15:guide>
        <p15:guide id="36" orient="horz" pos="346">
          <p15:clr>
            <a:srgbClr val="F26B43"/>
          </p15:clr>
        </p15:guide>
        <p15:guide id="37" orient="horz" pos="3974">
          <p15:clr>
            <a:srgbClr val="F26B43"/>
          </p15:clr>
        </p15:guide>
        <p15:guide id="38" pos="824">
          <p15:clr>
            <a:srgbClr val="A4A3A4"/>
          </p15:clr>
        </p15:guide>
        <p15:guide id="39" pos="937">
          <p15:clr>
            <a:srgbClr val="A4A3A4"/>
          </p15:clr>
        </p15:guide>
        <p15:guide id="40" pos="1413">
          <p15:clr>
            <a:srgbClr val="A4A3A4"/>
          </p15:clr>
        </p15:guide>
        <p15:guide id="41" pos="1527">
          <p15:clr>
            <a:srgbClr val="A4A3A4"/>
          </p15:clr>
        </p15:guide>
        <p15:guide id="42" pos="2003">
          <p15:clr>
            <a:srgbClr val="A4A3A4"/>
          </p15:clr>
        </p15:guide>
        <p15:guide id="43" pos="2116">
          <p15:clr>
            <a:srgbClr val="A4A3A4"/>
          </p15:clr>
        </p15:guide>
        <p15:guide id="44" pos="2593">
          <p15:clr>
            <a:srgbClr val="A4A3A4"/>
          </p15:clr>
        </p15:guide>
        <p15:guide id="45" pos="2706">
          <p15:clr>
            <a:srgbClr val="A4A3A4"/>
          </p15:clr>
        </p15:guide>
        <p15:guide id="46" pos="3182">
          <p15:clr>
            <a:srgbClr val="A4A3A4"/>
          </p15:clr>
        </p15:guide>
        <p15:guide id="47" pos="3318">
          <p15:clr>
            <a:srgbClr val="A4A3A4"/>
          </p15:clr>
        </p15:guide>
        <p15:guide id="48" pos="3772">
          <p15:clr>
            <a:srgbClr val="A4A3A4"/>
          </p15:clr>
        </p15:guide>
        <p15:guide id="49" pos="3908">
          <p15:clr>
            <a:srgbClr val="A4A3A4"/>
          </p15:clr>
        </p15:guide>
        <p15:guide id="50" pos="4362">
          <p15:clr>
            <a:srgbClr val="A4A3A4"/>
          </p15:clr>
        </p15:guide>
        <p15:guide id="51" pos="4498">
          <p15:clr>
            <a:srgbClr val="A4A3A4"/>
          </p15:clr>
        </p15:guide>
        <p15:guide id="52" pos="4951">
          <p15:clr>
            <a:srgbClr val="A4A3A4"/>
          </p15:clr>
        </p15:guide>
        <p15:guide id="53" pos="5087">
          <p15:clr>
            <a:srgbClr val="A4A3A4"/>
          </p15:clr>
        </p15:guide>
        <p15:guide id="54" pos="5541">
          <p15:clr>
            <a:srgbClr val="A4A3A4"/>
          </p15:clr>
        </p15:guide>
        <p15:guide id="55" pos="5677">
          <p15:clr>
            <a:srgbClr val="A4A3A4"/>
          </p15:clr>
        </p15:guide>
        <p15:guide id="56" pos="6153">
          <p15:clr>
            <a:srgbClr val="A4A3A4"/>
          </p15:clr>
        </p15:guide>
        <p15:guide id="57" pos="6267">
          <p15:clr>
            <a:srgbClr val="A4A3A4"/>
          </p15:clr>
        </p15:guide>
        <p15:guide id="58" pos="6743">
          <p15:clr>
            <a:srgbClr val="A4A3A4"/>
          </p15:clr>
        </p15:guide>
        <p15:guide id="59" pos="6856">
          <p15:clr>
            <a:srgbClr val="A4A3A4"/>
          </p15:clr>
        </p15:guide>
        <p15:guide id="60" orient="horz" pos="3838">
          <p15:clr>
            <a:srgbClr val="A4A3A4"/>
          </p15:clr>
        </p15:guide>
        <p15:guide id="61" orient="horz" pos="2092">
          <p15:clr>
            <a:srgbClr val="A4A3A4"/>
          </p15:clr>
        </p15:guide>
        <p15:guide id="62" orient="horz" pos="2228">
          <p15:clr>
            <a:srgbClr val="A4A3A4"/>
          </p15:clr>
        </p15:guide>
        <p15:guide id="63" orient="horz" pos="845">
          <p15:clr>
            <a:srgbClr val="A4A3A4"/>
          </p15:clr>
        </p15:guide>
        <p15:guide id="64" orient="horz" pos="958">
          <p15:clr>
            <a:srgbClr val="A4A3A4"/>
          </p15:clr>
        </p15:guide>
        <p15:guide id="65" orient="horz" pos="1480">
          <p15:clr>
            <a:srgbClr val="A4A3A4"/>
          </p15:clr>
        </p15:guide>
        <p15:guide id="66" orient="horz" pos="1593">
          <p15:clr>
            <a:srgbClr val="A4A3A4"/>
          </p15:clr>
        </p15:guide>
        <p15:guide id="67" orient="horz" pos="2727">
          <p15:clr>
            <a:srgbClr val="A4A3A4"/>
          </p15:clr>
        </p15:guide>
        <p15:guide id="68" orient="horz" pos="2840">
          <p15:clr>
            <a:srgbClr val="A4A3A4"/>
          </p15:clr>
        </p15:guide>
        <p15:guide id="69" orient="horz" pos="3339">
          <p15:clr>
            <a:srgbClr val="A4A3A4"/>
          </p15:clr>
        </p15:guide>
        <p15:guide id="70" orient="horz" pos="3475">
          <p15:clr>
            <a:srgbClr val="A4A3A4"/>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3" Type="http://schemas.openxmlformats.org/officeDocument/2006/relationships/hyperlink" Target="https://learning.nspcc.org.uk/child-health-development/attachment-early-years#article-top" TargetMode="External"/><Relationship Id="rId2" Type="http://schemas.openxmlformats.org/officeDocument/2006/relationships/hyperlink" Target="https://en.wikipedia.org/wiki/History_of_attachment_theory" TargetMode="External"/><Relationship Id="rId1" Type="http://schemas.openxmlformats.org/officeDocument/2006/relationships/slideLayout" Target="../slideLayouts/slideLayout12.xml"/><Relationship Id="rId6" Type="http://schemas.openxmlformats.org/officeDocument/2006/relationships/hyperlink" Target="https://learning.nspcc.org.uk/child-health-development/attachment-early-years" TargetMode="External"/><Relationship Id="rId5" Type="http://schemas.openxmlformats.org/officeDocument/2006/relationships/hyperlink" Target="http://dera.ioe.ac.uk/" TargetMode="External"/><Relationship Id="rId4" Type="http://schemas.openxmlformats.org/officeDocument/2006/relationships/hyperlink" Target="https://www.simplypsychology.org/bowlby.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6E938C-9D94-4B05-979A-D39FFC457291}"/>
              </a:ext>
            </a:extLst>
          </p:cNvPr>
          <p:cNvSpPr>
            <a:spLocks noGrp="1"/>
          </p:cNvSpPr>
          <p:nvPr>
            <p:ph type="ctrTitle"/>
          </p:nvPr>
        </p:nvSpPr>
        <p:spPr>
          <a:xfrm>
            <a:off x="7999414" y="1051551"/>
            <a:ext cx="3565524" cy="2384898"/>
          </a:xfrm>
        </p:spPr>
        <p:txBody>
          <a:bodyPr rtlCol="0" anchor="b" anchorCtr="0">
            <a:normAutofit/>
          </a:bodyPr>
          <a:lstStyle/>
          <a:p>
            <a:pPr rtl="0"/>
            <a:r>
              <a:rPr lang="en-GB" dirty="0"/>
              <a:t>Psychology in Health and Social care</a:t>
            </a:r>
          </a:p>
        </p:txBody>
      </p:sp>
      <p:pic>
        <p:nvPicPr>
          <p:cNvPr id="14" name="Picture Placeholder 13" descr="Data Points Digital background">
            <a:extLst>
              <a:ext uri="{FF2B5EF4-FFF2-40B4-BE49-F238E27FC236}">
                <a16:creationId xmlns:a16="http://schemas.microsoft.com/office/drawing/2014/main" id="{9A8AD548-922D-4E1D-B19C-5F6E808B8160}"/>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a:stretch/>
        </p:blipFill>
        <p:spPr>
          <a:xfrm>
            <a:off x="0" y="0"/>
            <a:ext cx="7452360" cy="6858000"/>
          </a:xfrm>
        </p:spPr>
      </p:pic>
      <p:sp>
        <p:nvSpPr>
          <p:cNvPr id="3" name="Subtitle 2">
            <a:extLst>
              <a:ext uri="{FF2B5EF4-FFF2-40B4-BE49-F238E27FC236}">
                <a16:creationId xmlns:a16="http://schemas.microsoft.com/office/drawing/2014/main" id="{D9A11267-FC52-4990-8D98-010AFABA5544}"/>
              </a:ext>
            </a:extLst>
          </p:cNvPr>
          <p:cNvSpPr>
            <a:spLocks noGrp="1"/>
          </p:cNvSpPr>
          <p:nvPr>
            <p:ph type="body" sz="quarter" idx="14"/>
          </p:nvPr>
        </p:nvSpPr>
        <p:spPr>
          <a:xfrm>
            <a:off x="7999413" y="3568700"/>
            <a:ext cx="3565524" cy="1731963"/>
          </a:xfrm>
        </p:spPr>
        <p:txBody>
          <a:bodyPr rtlCol="0">
            <a:normAutofit/>
          </a:bodyPr>
          <a:lstStyle/>
          <a:p>
            <a:pPr rtl="0"/>
            <a:r>
              <a:rPr lang="en-GB" dirty="0"/>
              <a:t>Karla Garner - 2428224</a:t>
            </a:r>
          </a:p>
          <a:p>
            <a:pPr rtl="0"/>
            <a:r>
              <a:rPr lang="en-GB" dirty="0"/>
              <a:t>LCHS4010</a:t>
            </a:r>
          </a:p>
          <a:p>
            <a:pPr rtl="0"/>
            <a:r>
              <a:rPr lang="en-GB" dirty="0"/>
              <a:t>Helen Parsons</a:t>
            </a:r>
          </a:p>
          <a:p>
            <a:pPr rtl="0"/>
            <a:endParaRPr lang="en-GB" dirty="0"/>
          </a:p>
        </p:txBody>
      </p:sp>
    </p:spTree>
    <p:extLst>
      <p:ext uri="{BB962C8B-B14F-4D97-AF65-F5344CB8AC3E}">
        <p14:creationId xmlns:p14="http://schemas.microsoft.com/office/powerpoint/2010/main" val="752814286"/>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1000"/>
                                        <p:tgtEl>
                                          <p:spTgt spid="3">
                                            <p:txEl>
                                              <p:pRg st="0" end="0"/>
                                            </p:txEl>
                                          </p:spTgt>
                                        </p:tgtEl>
                                      </p:cBhvr>
                                    </p:animEffect>
                                    <p:anim calcmode="lin" valueType="num">
                                      <p:cBhvr>
                                        <p:cTn id="13"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1000"/>
                                        <p:tgtEl>
                                          <p:spTgt spid="3">
                                            <p:txEl>
                                              <p:pRg st="1" end="1"/>
                                            </p:txEl>
                                          </p:spTgt>
                                        </p:tgtEl>
                                      </p:cBhvr>
                                    </p:animEffect>
                                    <p:anim calcmode="lin" valueType="num">
                                      <p:cBhvr>
                                        <p:cTn id="20"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Effect transition="in" filter="fade">
                                      <p:cBhvr>
                                        <p:cTn id="26" dur="1000"/>
                                        <p:tgtEl>
                                          <p:spTgt spid="3">
                                            <p:txEl>
                                              <p:pRg st="2" end="2"/>
                                            </p:txEl>
                                          </p:spTgt>
                                        </p:tgtEl>
                                      </p:cBhvr>
                                    </p:animEffect>
                                    <p:anim calcmode="lin" valueType="num">
                                      <p:cBhvr>
                                        <p:cTn id="27"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46426E-F6F6-4A7C-9181-8C3090996261}"/>
              </a:ext>
            </a:extLst>
          </p:cNvPr>
          <p:cNvSpPr>
            <a:spLocks noGrp="1"/>
          </p:cNvSpPr>
          <p:nvPr>
            <p:ph type="title"/>
          </p:nvPr>
        </p:nvSpPr>
        <p:spPr>
          <a:xfrm>
            <a:off x="550863" y="91693"/>
            <a:ext cx="3565524" cy="950359"/>
          </a:xfrm>
        </p:spPr>
        <p:txBody>
          <a:bodyPr rtlCol="0"/>
          <a:lstStyle/>
          <a:p>
            <a:pPr rtl="0"/>
            <a:r>
              <a:rPr lang="en-GB" dirty="0"/>
              <a:t>Agenda</a:t>
            </a:r>
          </a:p>
        </p:txBody>
      </p:sp>
      <p:sp>
        <p:nvSpPr>
          <p:cNvPr id="3" name="Content Placeholder 2">
            <a:extLst>
              <a:ext uri="{FF2B5EF4-FFF2-40B4-BE49-F238E27FC236}">
                <a16:creationId xmlns:a16="http://schemas.microsoft.com/office/drawing/2014/main" id="{D3B60D6F-4D0F-4D33-B2A7-159C8583FF00}"/>
              </a:ext>
            </a:extLst>
          </p:cNvPr>
          <p:cNvSpPr>
            <a:spLocks noGrp="1"/>
          </p:cNvSpPr>
          <p:nvPr>
            <p:ph idx="1"/>
          </p:nvPr>
        </p:nvSpPr>
        <p:spPr>
          <a:xfrm>
            <a:off x="550863" y="1373535"/>
            <a:ext cx="4223939" cy="4488615"/>
          </a:xfrm>
        </p:spPr>
        <p:txBody>
          <a:bodyPr rtlCol="0"/>
          <a:lstStyle/>
          <a:p>
            <a:pPr rtl="0"/>
            <a:r>
              <a:rPr lang="en-GB" dirty="0"/>
              <a:t>Introduction</a:t>
            </a:r>
          </a:p>
          <a:p>
            <a:pPr rtl="0"/>
            <a:r>
              <a:rPr lang="en-GB" dirty="0"/>
              <a:t>Bowlby’s attachment theory</a:t>
            </a:r>
          </a:p>
          <a:p>
            <a:pPr rtl="0"/>
            <a:r>
              <a:rPr lang="en-GB" dirty="0"/>
              <a:t>Key aspects</a:t>
            </a:r>
          </a:p>
          <a:p>
            <a:pPr rtl="0"/>
            <a:r>
              <a:rPr lang="en-GB" dirty="0"/>
              <a:t>Biological and environmental influences.</a:t>
            </a:r>
          </a:p>
          <a:p>
            <a:pPr rtl="0"/>
            <a:r>
              <a:rPr lang="en-GB" dirty="0"/>
              <a:t>Amiras Scenario</a:t>
            </a:r>
          </a:p>
          <a:p>
            <a:pPr rtl="0"/>
            <a:r>
              <a:rPr lang="en-GB" dirty="0"/>
              <a:t>Amiras development needs</a:t>
            </a:r>
          </a:p>
          <a:p>
            <a:pPr rtl="0"/>
            <a:r>
              <a:rPr lang="en-GB" dirty="0"/>
              <a:t>Practical strategies and interventions</a:t>
            </a:r>
          </a:p>
          <a:p>
            <a:pPr rtl="0"/>
            <a:r>
              <a:rPr lang="en-GB" dirty="0"/>
              <a:t>Usefulness and Limitations</a:t>
            </a:r>
          </a:p>
          <a:p>
            <a:pPr rtl="0"/>
            <a:r>
              <a:rPr lang="en-GB" dirty="0"/>
              <a:t>References </a:t>
            </a:r>
          </a:p>
          <a:p>
            <a:pPr rtl="0"/>
            <a:endParaRPr lang="en-GB" dirty="0"/>
          </a:p>
        </p:txBody>
      </p:sp>
      <p:pic>
        <p:nvPicPr>
          <p:cNvPr id="8" name="Picture Placeholder 7" descr="Digital Data">
            <a:extLst>
              <a:ext uri="{FF2B5EF4-FFF2-40B4-BE49-F238E27FC236}">
                <a16:creationId xmlns:a16="http://schemas.microsoft.com/office/drawing/2014/main" id="{06D2324F-3B7B-45EF-9584-C8EADD2C8C0B}"/>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val="0"/>
              </a:ext>
            </a:extLst>
          </a:blip>
          <a:srcRect/>
          <a:stretch/>
        </p:blipFill>
        <p:spPr>
          <a:xfrm>
            <a:off x="5208928" y="1596771"/>
            <a:ext cx="3448558" cy="3448558"/>
          </a:xfrm>
        </p:spPr>
      </p:pic>
      <p:pic>
        <p:nvPicPr>
          <p:cNvPr id="10" name="Picture Placeholder 9" descr="Data Points ">
            <a:extLst>
              <a:ext uri="{FF2B5EF4-FFF2-40B4-BE49-F238E27FC236}">
                <a16:creationId xmlns:a16="http://schemas.microsoft.com/office/drawing/2014/main" id="{71F862F9-0E8A-4DB9-8083-1C3AA6E5D777}"/>
              </a:ext>
            </a:extLst>
          </p:cNvPr>
          <p:cNvPicPr>
            <a:picLocks noGrp="1" noChangeAspect="1"/>
          </p:cNvPicPr>
          <p:nvPr>
            <p:ph type="pic" sz="quarter" idx="14"/>
          </p:nvPr>
        </p:nvPicPr>
        <p:blipFill rotWithShape="1">
          <a:blip r:embed="rId3" cstate="screen">
            <a:extLst>
              <a:ext uri="{28A0092B-C50C-407E-A947-70E740481C1C}">
                <a14:useLocalDpi xmlns:a14="http://schemas.microsoft.com/office/drawing/2010/main" val="0"/>
              </a:ext>
            </a:extLst>
          </a:blip>
          <a:srcRect/>
          <a:stretch/>
        </p:blipFill>
        <p:spPr>
          <a:xfrm>
            <a:off x="8918575" y="596392"/>
            <a:ext cx="2263776" cy="2263776"/>
          </a:xfrm>
        </p:spPr>
      </p:pic>
      <p:pic>
        <p:nvPicPr>
          <p:cNvPr id="12" name="Picture Placeholder 11" descr="Data Background">
            <a:extLst>
              <a:ext uri="{FF2B5EF4-FFF2-40B4-BE49-F238E27FC236}">
                <a16:creationId xmlns:a16="http://schemas.microsoft.com/office/drawing/2014/main" id="{A63F39B9-0715-40B5-8ECB-9B983F99C690}"/>
              </a:ext>
            </a:extLst>
          </p:cNvPr>
          <p:cNvPicPr>
            <a:picLocks noGrp="1" noChangeAspect="1"/>
          </p:cNvPicPr>
          <p:nvPr>
            <p:ph type="pic" sz="quarter" idx="15"/>
          </p:nvPr>
        </p:nvPicPr>
        <p:blipFill rotWithShape="1">
          <a:blip r:embed="rId4" cstate="screen">
            <a:extLst>
              <a:ext uri="{28A0092B-C50C-407E-A947-70E740481C1C}">
                <a14:useLocalDpi xmlns:a14="http://schemas.microsoft.com/office/drawing/2010/main" val="0"/>
              </a:ext>
            </a:extLst>
          </a:blip>
          <a:srcRect/>
          <a:stretch/>
        </p:blipFill>
        <p:spPr>
          <a:xfrm>
            <a:off x="9091612" y="3324733"/>
            <a:ext cx="2936876" cy="2936876"/>
          </a:xfrm>
        </p:spPr>
      </p:pic>
      <p:sp>
        <p:nvSpPr>
          <p:cNvPr id="13" name="Date Placeholder 12">
            <a:extLst>
              <a:ext uri="{FF2B5EF4-FFF2-40B4-BE49-F238E27FC236}">
                <a16:creationId xmlns:a16="http://schemas.microsoft.com/office/drawing/2014/main" id="{915FE2C5-E66A-4405-B19E-2C5C546C98E4}"/>
              </a:ext>
            </a:extLst>
          </p:cNvPr>
          <p:cNvSpPr>
            <a:spLocks noGrp="1"/>
          </p:cNvSpPr>
          <p:nvPr>
            <p:ph type="dt" sz="half" idx="10"/>
          </p:nvPr>
        </p:nvSpPr>
        <p:spPr>
          <a:xfrm>
            <a:off x="550863" y="6507212"/>
            <a:ext cx="2628900" cy="153888"/>
          </a:xfrm>
        </p:spPr>
        <p:txBody>
          <a:bodyPr rtlCol="0"/>
          <a:lstStyle/>
          <a:p>
            <a:pPr rtl="0"/>
            <a:r>
              <a:rPr lang="en-GB"/>
              <a:t>Tuesday, February 2, 20XX</a:t>
            </a:r>
          </a:p>
        </p:txBody>
      </p:sp>
      <p:sp>
        <p:nvSpPr>
          <p:cNvPr id="14" name="Footer Placeholder 13">
            <a:extLst>
              <a:ext uri="{FF2B5EF4-FFF2-40B4-BE49-F238E27FC236}">
                <a16:creationId xmlns:a16="http://schemas.microsoft.com/office/drawing/2014/main" id="{B01DF4D0-78BC-4C8C-9570-26F0B225433A}"/>
              </a:ext>
            </a:extLst>
          </p:cNvPr>
          <p:cNvSpPr>
            <a:spLocks noGrp="1"/>
          </p:cNvSpPr>
          <p:nvPr>
            <p:ph type="ftr" sz="quarter" idx="11"/>
          </p:nvPr>
        </p:nvSpPr>
        <p:spPr>
          <a:xfrm>
            <a:off x="3359150" y="6507212"/>
            <a:ext cx="6379210" cy="153888"/>
          </a:xfrm>
        </p:spPr>
        <p:txBody>
          <a:bodyPr rtlCol="0"/>
          <a:lstStyle/>
          <a:p>
            <a:pPr rtl="0"/>
            <a:r>
              <a:rPr lang="en-GB"/>
              <a:t>Sample Footer Text</a:t>
            </a:r>
          </a:p>
        </p:txBody>
      </p:sp>
      <p:sp>
        <p:nvSpPr>
          <p:cNvPr id="15" name="Slide Number Placeholder 14">
            <a:extLst>
              <a:ext uri="{FF2B5EF4-FFF2-40B4-BE49-F238E27FC236}">
                <a16:creationId xmlns:a16="http://schemas.microsoft.com/office/drawing/2014/main" id="{3B199C97-F175-437D-8311-DB662925C063}"/>
              </a:ext>
            </a:extLst>
          </p:cNvPr>
          <p:cNvSpPr>
            <a:spLocks noGrp="1"/>
          </p:cNvSpPr>
          <p:nvPr>
            <p:ph type="sldNum" sz="quarter" idx="12"/>
          </p:nvPr>
        </p:nvSpPr>
        <p:spPr>
          <a:xfrm>
            <a:off x="9948863" y="6507212"/>
            <a:ext cx="1692274" cy="153888"/>
          </a:xfrm>
        </p:spPr>
        <p:txBody>
          <a:bodyPr rtlCol="0"/>
          <a:lstStyle/>
          <a:p>
            <a:pPr rtl="0"/>
            <a:fld id="{DBA1B0FB-D917-4C8C-928F-313BD683BF39}" type="slidenum">
              <a:rPr lang="en-GB" smtClean="0"/>
              <a:pPr/>
              <a:t>2</a:t>
            </a:fld>
            <a:endParaRPr lang="en-GB"/>
          </a:p>
        </p:txBody>
      </p:sp>
    </p:spTree>
    <p:extLst>
      <p:ext uri="{BB962C8B-B14F-4D97-AF65-F5344CB8AC3E}">
        <p14:creationId xmlns:p14="http://schemas.microsoft.com/office/powerpoint/2010/main" val="2313234867"/>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additive="base">
                                        <p:cTn id="18"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 calcmode="lin" valueType="num">
                                      <p:cBhvr additive="base">
                                        <p:cTn id="24"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3">
                                            <p:txEl>
                                              <p:pRg st="3" end="3"/>
                                            </p:txEl>
                                          </p:spTgt>
                                        </p:tgtEl>
                                        <p:attrNameLst>
                                          <p:attrName>style.visibility</p:attrName>
                                        </p:attrNameLst>
                                      </p:cBhvr>
                                      <p:to>
                                        <p:strVal val="visible"/>
                                      </p:to>
                                    </p:set>
                                    <p:anim calcmode="lin" valueType="num">
                                      <p:cBhvr additive="base">
                                        <p:cTn id="30"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grpId="0" nodeType="clickEffect">
                                  <p:stCondLst>
                                    <p:cond delay="0"/>
                                  </p:stCondLst>
                                  <p:childTnLst>
                                    <p:set>
                                      <p:cBhvr>
                                        <p:cTn id="35" dur="1" fill="hold">
                                          <p:stCondLst>
                                            <p:cond delay="0"/>
                                          </p:stCondLst>
                                        </p:cTn>
                                        <p:tgtEl>
                                          <p:spTgt spid="3">
                                            <p:txEl>
                                              <p:pRg st="4" end="4"/>
                                            </p:txEl>
                                          </p:spTgt>
                                        </p:tgtEl>
                                        <p:attrNameLst>
                                          <p:attrName>style.visibility</p:attrName>
                                        </p:attrNameLst>
                                      </p:cBhvr>
                                      <p:to>
                                        <p:strVal val="visible"/>
                                      </p:to>
                                    </p:set>
                                    <p:anim calcmode="lin" valueType="num">
                                      <p:cBhvr additive="base">
                                        <p:cTn id="36"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4"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 calcmode="lin" valueType="num">
                                      <p:cBhvr additive="base">
                                        <p:cTn id="42"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3"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2" presetClass="entr" presetSubtype="4" fill="hold" grpId="0" nodeType="clickEffect">
                                  <p:stCondLst>
                                    <p:cond delay="0"/>
                                  </p:stCondLst>
                                  <p:childTnLst>
                                    <p:set>
                                      <p:cBhvr>
                                        <p:cTn id="47" dur="1" fill="hold">
                                          <p:stCondLst>
                                            <p:cond delay="0"/>
                                          </p:stCondLst>
                                        </p:cTn>
                                        <p:tgtEl>
                                          <p:spTgt spid="3">
                                            <p:txEl>
                                              <p:pRg st="6" end="6"/>
                                            </p:txEl>
                                          </p:spTgt>
                                        </p:tgtEl>
                                        <p:attrNameLst>
                                          <p:attrName>style.visibility</p:attrName>
                                        </p:attrNameLst>
                                      </p:cBhvr>
                                      <p:to>
                                        <p:strVal val="visible"/>
                                      </p:to>
                                    </p:set>
                                    <p:anim calcmode="lin" valueType="num">
                                      <p:cBhvr additive="base">
                                        <p:cTn id="48"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9"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2" presetClass="entr" presetSubtype="4" fill="hold" grpId="0" nodeType="clickEffect">
                                  <p:stCondLst>
                                    <p:cond delay="0"/>
                                  </p:stCondLst>
                                  <p:childTnLst>
                                    <p:set>
                                      <p:cBhvr>
                                        <p:cTn id="53" dur="1" fill="hold">
                                          <p:stCondLst>
                                            <p:cond delay="0"/>
                                          </p:stCondLst>
                                        </p:cTn>
                                        <p:tgtEl>
                                          <p:spTgt spid="3">
                                            <p:txEl>
                                              <p:pRg st="7" end="7"/>
                                            </p:txEl>
                                          </p:spTgt>
                                        </p:tgtEl>
                                        <p:attrNameLst>
                                          <p:attrName>style.visibility</p:attrName>
                                        </p:attrNameLst>
                                      </p:cBhvr>
                                      <p:to>
                                        <p:strVal val="visible"/>
                                      </p:to>
                                    </p:set>
                                    <p:anim calcmode="lin" valueType="num">
                                      <p:cBhvr additive="base">
                                        <p:cTn id="54"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5"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6" fill="hold">
                      <p:stCondLst>
                        <p:cond delay="indefinite"/>
                      </p:stCondLst>
                      <p:childTnLst>
                        <p:par>
                          <p:cTn id="57" fill="hold">
                            <p:stCondLst>
                              <p:cond delay="0"/>
                            </p:stCondLst>
                            <p:childTnLst>
                              <p:par>
                                <p:cTn id="58" presetID="2" presetClass="entr" presetSubtype="4" fill="hold" grpId="0" nodeType="clickEffect">
                                  <p:stCondLst>
                                    <p:cond delay="0"/>
                                  </p:stCondLst>
                                  <p:childTnLst>
                                    <p:set>
                                      <p:cBhvr>
                                        <p:cTn id="59" dur="1" fill="hold">
                                          <p:stCondLst>
                                            <p:cond delay="0"/>
                                          </p:stCondLst>
                                        </p:cTn>
                                        <p:tgtEl>
                                          <p:spTgt spid="3">
                                            <p:txEl>
                                              <p:pRg st="8" end="8"/>
                                            </p:txEl>
                                          </p:spTgt>
                                        </p:tgtEl>
                                        <p:attrNameLst>
                                          <p:attrName>style.visibility</p:attrName>
                                        </p:attrNameLst>
                                      </p:cBhvr>
                                      <p:to>
                                        <p:strVal val="visible"/>
                                      </p:to>
                                    </p:set>
                                    <p:anim calcmode="lin" valueType="num">
                                      <p:cBhvr additive="base">
                                        <p:cTn id="60"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61"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23418ADF-358F-4647-A511-FCFFEDA83429}"/>
              </a:ext>
            </a:extLst>
          </p:cNvPr>
          <p:cNvSpPr>
            <a:spLocks noGrp="1"/>
          </p:cNvSpPr>
          <p:nvPr>
            <p:ph type="title"/>
          </p:nvPr>
        </p:nvSpPr>
        <p:spPr>
          <a:xfrm>
            <a:off x="232811" y="899296"/>
            <a:ext cx="4500562" cy="1562959"/>
          </a:xfrm>
        </p:spPr>
        <p:txBody>
          <a:bodyPr rtlCol="0"/>
          <a:lstStyle/>
          <a:p>
            <a:pPr rtl="0"/>
            <a:r>
              <a:rPr lang="en-GB" dirty="0"/>
              <a:t>Introduction</a:t>
            </a:r>
          </a:p>
        </p:txBody>
      </p:sp>
      <p:sp>
        <p:nvSpPr>
          <p:cNvPr id="4" name="Date Placeholder 3">
            <a:extLst>
              <a:ext uri="{FF2B5EF4-FFF2-40B4-BE49-F238E27FC236}">
                <a16:creationId xmlns:a16="http://schemas.microsoft.com/office/drawing/2014/main" id="{0C329F70-04F7-4C70-BCF8-D4371F54EF2F}"/>
              </a:ext>
            </a:extLst>
          </p:cNvPr>
          <p:cNvSpPr>
            <a:spLocks noGrp="1"/>
          </p:cNvSpPr>
          <p:nvPr>
            <p:ph type="dt" sz="half" idx="10"/>
          </p:nvPr>
        </p:nvSpPr>
        <p:spPr>
          <a:xfrm>
            <a:off x="550863" y="6507212"/>
            <a:ext cx="2628900" cy="153888"/>
          </a:xfrm>
        </p:spPr>
        <p:txBody>
          <a:bodyPr rtlCol="0"/>
          <a:lstStyle/>
          <a:p>
            <a:pPr rtl="0"/>
            <a:r>
              <a:rPr lang="en-GB"/>
              <a:t>Tuesday, February 2, 20XX</a:t>
            </a:r>
            <a:endParaRPr lang="en-GB" dirty="0"/>
          </a:p>
        </p:txBody>
      </p:sp>
      <p:sp>
        <p:nvSpPr>
          <p:cNvPr id="5" name="Footer Placeholder 4">
            <a:extLst>
              <a:ext uri="{FF2B5EF4-FFF2-40B4-BE49-F238E27FC236}">
                <a16:creationId xmlns:a16="http://schemas.microsoft.com/office/drawing/2014/main" id="{06A3302E-502D-4151-81C9-5FD6AF9596D6}"/>
              </a:ext>
            </a:extLst>
          </p:cNvPr>
          <p:cNvSpPr>
            <a:spLocks noGrp="1"/>
          </p:cNvSpPr>
          <p:nvPr>
            <p:ph type="ftr" sz="quarter" idx="11"/>
          </p:nvPr>
        </p:nvSpPr>
        <p:spPr>
          <a:xfrm>
            <a:off x="3359150" y="6507212"/>
            <a:ext cx="6379210" cy="153888"/>
          </a:xfrm>
        </p:spPr>
        <p:txBody>
          <a:bodyPr rtlCol="0"/>
          <a:lstStyle/>
          <a:p>
            <a:pPr rtl="0"/>
            <a:r>
              <a:rPr lang="en-GB"/>
              <a:t>Sample Footer Text</a:t>
            </a:r>
          </a:p>
        </p:txBody>
      </p:sp>
      <p:sp>
        <p:nvSpPr>
          <p:cNvPr id="6" name="Slide Number Placeholder 5">
            <a:extLst>
              <a:ext uri="{FF2B5EF4-FFF2-40B4-BE49-F238E27FC236}">
                <a16:creationId xmlns:a16="http://schemas.microsoft.com/office/drawing/2014/main" id="{9ED907F8-C614-4D59-A03F-BF9CD5E35703}"/>
              </a:ext>
            </a:extLst>
          </p:cNvPr>
          <p:cNvSpPr>
            <a:spLocks noGrp="1"/>
          </p:cNvSpPr>
          <p:nvPr>
            <p:ph type="sldNum" sz="quarter" idx="12"/>
          </p:nvPr>
        </p:nvSpPr>
        <p:spPr>
          <a:xfrm>
            <a:off x="9948863" y="6507212"/>
            <a:ext cx="1692274" cy="153888"/>
          </a:xfrm>
        </p:spPr>
        <p:txBody>
          <a:bodyPr rtlCol="0"/>
          <a:lstStyle/>
          <a:p>
            <a:pPr rtl="0"/>
            <a:fld id="{DBA1B0FB-D917-4C8C-928F-313BD683BF39}" type="slidenum">
              <a:rPr lang="en-GB" smtClean="0"/>
              <a:pPr/>
              <a:t>3</a:t>
            </a:fld>
            <a:endParaRPr lang="en-GB"/>
          </a:p>
        </p:txBody>
      </p:sp>
      <p:sp>
        <p:nvSpPr>
          <p:cNvPr id="12" name="Content Placeholder 11">
            <a:extLst>
              <a:ext uri="{FF2B5EF4-FFF2-40B4-BE49-F238E27FC236}">
                <a16:creationId xmlns:a16="http://schemas.microsoft.com/office/drawing/2014/main" id="{E5127060-CDBF-435F-9009-A5451CCE305D}"/>
              </a:ext>
            </a:extLst>
          </p:cNvPr>
          <p:cNvSpPr>
            <a:spLocks noGrp="1"/>
          </p:cNvSpPr>
          <p:nvPr>
            <p:ph sz="quarter" idx="15"/>
          </p:nvPr>
        </p:nvSpPr>
        <p:spPr>
          <a:xfrm>
            <a:off x="248444" y="1680775"/>
            <a:ext cx="4273860" cy="1563688"/>
          </a:xfrm>
          <a:noFill/>
        </p:spPr>
        <p:txBody>
          <a:bodyPr rtlCol="0">
            <a:normAutofit/>
          </a:bodyPr>
          <a:lstStyle/>
          <a:p>
            <a:pPr rtl="0"/>
            <a:r>
              <a:rPr lang="en-GB" dirty="0"/>
              <a:t>What happens if a child never forms a secure bond with their care giver?</a:t>
            </a:r>
          </a:p>
        </p:txBody>
      </p:sp>
      <p:sp>
        <p:nvSpPr>
          <p:cNvPr id="15" name="TextBox 14">
            <a:extLst>
              <a:ext uri="{FF2B5EF4-FFF2-40B4-BE49-F238E27FC236}">
                <a16:creationId xmlns:a16="http://schemas.microsoft.com/office/drawing/2014/main" id="{CFEAAD11-E8A5-506C-12AD-258F0D7B3C76}"/>
              </a:ext>
            </a:extLst>
          </p:cNvPr>
          <p:cNvSpPr txBox="1"/>
          <p:nvPr/>
        </p:nvSpPr>
        <p:spPr>
          <a:xfrm>
            <a:off x="655983" y="2574235"/>
            <a:ext cx="10475843" cy="1200329"/>
          </a:xfrm>
          <a:prstGeom prst="rect">
            <a:avLst/>
          </a:prstGeom>
          <a:noFill/>
        </p:spPr>
        <p:txBody>
          <a:bodyPr wrap="square" rtlCol="0">
            <a:spAutoFit/>
          </a:bodyPr>
          <a:lstStyle/>
          <a:p>
            <a:r>
              <a:rPr lang="en-GB" dirty="0"/>
              <a:t>John Bowlby's attachment theory (1969) explores how early emotional relationships shapes a child's development throughout life. Bowlby proposed that attachment is an inborn mechanism to ensure infants stay close to caregivers for safety and emotional security. This PowerPoint explains key concepts, supporting evidence and how it relates to Amiras scenario. (Wikipedia's contributors 2019).</a:t>
            </a:r>
          </a:p>
        </p:txBody>
      </p:sp>
    </p:spTree>
    <p:extLst>
      <p:ext uri="{BB962C8B-B14F-4D97-AF65-F5344CB8AC3E}">
        <p14:creationId xmlns:p14="http://schemas.microsoft.com/office/powerpoint/2010/main" val="215888655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wheel(1)">
                                      <p:cBhvr>
                                        <p:cTn id="7" dur="2000"/>
                                        <p:tgtEl>
                                          <p:spTgt spid="11"/>
                                        </p:tgtEl>
                                      </p:cBhvr>
                                    </p:animEffect>
                                  </p:childTnLst>
                                </p:cTn>
                              </p:par>
                            </p:childTnLst>
                          </p:cTn>
                        </p:par>
                      </p:childTnLst>
                    </p:cTn>
                  </p:par>
                  <p:par>
                    <p:cTn id="8" fill="hold">
                      <p:stCondLst>
                        <p:cond delay="indefinite"/>
                      </p:stCondLst>
                      <p:childTnLst>
                        <p:par>
                          <p:cTn id="9" fill="hold">
                            <p:stCondLst>
                              <p:cond delay="0"/>
                            </p:stCondLst>
                            <p:childTnLst>
                              <p:par>
                                <p:cTn id="10" presetID="26" presetClass="emph" presetSubtype="0" fill="hold" grpId="0" nodeType="clickEffect">
                                  <p:stCondLst>
                                    <p:cond delay="0"/>
                                  </p:stCondLst>
                                  <p:childTnLst>
                                    <p:animEffect transition="out" filter="fade">
                                      <p:cBhvr>
                                        <p:cTn id="11" dur="500" tmFilter="0, 0; .2, .5; .8, .5; 1, 0"/>
                                        <p:tgtEl>
                                          <p:spTgt spid="15"/>
                                        </p:tgtEl>
                                      </p:cBhvr>
                                    </p:animEffect>
                                    <p:animScale>
                                      <p:cBhvr>
                                        <p:cTn id="12" dur="250" autoRev="1" fill="hold"/>
                                        <p:tgtEl>
                                          <p:spTgt spid="15"/>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5"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4" name="Freeform: Shape 33">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36" name="Oval 35">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38" name="Oval 37">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nvGrpSpPr>
          <p:cNvPr id="40" name="Group 39">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41" name="Freeform: Shape 40">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42" name="Freeform: Shape 41">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solidFill>
                  <a:schemeClr val="tx1"/>
                </a:solidFill>
              </a:endParaRPr>
            </a:p>
          </p:txBody>
        </p:sp>
        <p:sp>
          <p:nvSpPr>
            <p:cNvPr id="43" name="Oval 42">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44" name="Oval 43">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sp useBgFill="1">
        <p:nvSpPr>
          <p:cNvPr id="46" name="Rectangle 45">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pic>
        <p:nvPicPr>
          <p:cNvPr id="8" name="Picture Placeholder 7" descr="Data Points Digital background">
            <a:extLst>
              <a:ext uri="{FF2B5EF4-FFF2-40B4-BE49-F238E27FC236}">
                <a16:creationId xmlns:a16="http://schemas.microsoft.com/office/drawing/2014/main" id="{5FED7C55-F545-49A1-90FD-D853A25AB453}"/>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a:stretch>
            <a:fillRect/>
          </a:stretch>
        </p:blipFill>
        <p:spPr>
          <a:xfrm>
            <a:off x="0" y="0"/>
            <a:ext cx="12192000" cy="6858000"/>
          </a:xfrm>
        </p:spPr>
      </p:pic>
      <p:sp>
        <p:nvSpPr>
          <p:cNvPr id="48" name="Rectangle 47">
            <a:extLst>
              <a:ext uri="{FF2B5EF4-FFF2-40B4-BE49-F238E27FC236}">
                <a16:creationId xmlns:a16="http://schemas.microsoft.com/office/drawing/2014/main" id="{3C64A91D-E535-4C24-A0E3-96A3810E3F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50" name="Rectangle 49">
            <a:extLst>
              <a:ext uri="{FF2B5EF4-FFF2-40B4-BE49-F238E27FC236}">
                <a16:creationId xmlns:a16="http://schemas.microsoft.com/office/drawing/2014/main" id="{26FC4867-BA3E-4F8E-AB23-684F34DF3D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3"/>
            <a:ext cx="9000000" cy="6857998"/>
          </a:xfrm>
          <a:prstGeom prst="rect">
            <a:avLst/>
          </a:prstGeom>
          <a:gradFill flip="none" rotWithShape="1">
            <a:gsLst>
              <a:gs pos="50000">
                <a:schemeClr val="bg2">
                  <a:alpha val="60000"/>
                </a:schemeClr>
              </a:gs>
              <a:gs pos="0">
                <a:schemeClr val="bg2">
                  <a:alpha val="0"/>
                </a:scheme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15" name="Title 14">
            <a:extLst>
              <a:ext uri="{FF2B5EF4-FFF2-40B4-BE49-F238E27FC236}">
                <a16:creationId xmlns:a16="http://schemas.microsoft.com/office/drawing/2014/main" id="{40F1DF5B-353A-4270-8C10-6A1509441174}"/>
              </a:ext>
            </a:extLst>
          </p:cNvPr>
          <p:cNvSpPr>
            <a:spLocks noGrp="1"/>
          </p:cNvSpPr>
          <p:nvPr>
            <p:ph type="ctrTitle"/>
          </p:nvPr>
        </p:nvSpPr>
        <p:spPr>
          <a:xfrm>
            <a:off x="449484" y="166592"/>
            <a:ext cx="9288876" cy="1084271"/>
          </a:xfrm>
        </p:spPr>
        <p:txBody>
          <a:bodyPr vert="horz" wrap="square" lIns="0" tIns="0" rIns="0" bIns="0" rtlCol="0" anchor="b" anchorCtr="0">
            <a:normAutofit fontScale="90000"/>
          </a:bodyPr>
          <a:lstStyle/>
          <a:p>
            <a:pPr rtl="0">
              <a:lnSpc>
                <a:spcPct val="100000"/>
              </a:lnSpc>
            </a:pPr>
            <a:r>
              <a:rPr lang="en-GB" sz="6400" kern="1200" dirty="0">
                <a:solidFill>
                  <a:schemeClr val="tx1"/>
                </a:solidFill>
                <a:latin typeface="+mj-lt"/>
                <a:ea typeface="+mj-ea"/>
                <a:cs typeface="+mj-cs"/>
              </a:rPr>
              <a:t>Bowlby's attachment theory</a:t>
            </a:r>
          </a:p>
        </p:txBody>
      </p:sp>
      <p:sp>
        <p:nvSpPr>
          <p:cNvPr id="16" name="Subtitle 15">
            <a:extLst>
              <a:ext uri="{FF2B5EF4-FFF2-40B4-BE49-F238E27FC236}">
                <a16:creationId xmlns:a16="http://schemas.microsoft.com/office/drawing/2014/main" id="{4BDCF583-1D5D-4235-97C2-39272B80A0B1}"/>
              </a:ext>
            </a:extLst>
          </p:cNvPr>
          <p:cNvSpPr>
            <a:spLocks noGrp="1"/>
          </p:cNvSpPr>
          <p:nvPr>
            <p:ph type="subTitle" idx="1"/>
          </p:nvPr>
        </p:nvSpPr>
        <p:spPr>
          <a:xfrm>
            <a:off x="324088" y="1417454"/>
            <a:ext cx="8094355" cy="4762095"/>
          </a:xfrm>
        </p:spPr>
        <p:txBody>
          <a:bodyPr vert="horz" wrap="square" lIns="0" tIns="0" rIns="0" bIns="0" rtlCol="0">
            <a:normAutofit/>
          </a:bodyPr>
          <a:lstStyle/>
          <a:p>
            <a:pPr marL="0" indent="0">
              <a:lnSpc>
                <a:spcPct val="100000"/>
              </a:lnSpc>
            </a:pPr>
            <a:r>
              <a:rPr lang="en-GB" sz="2000" dirty="0"/>
              <a:t>About -</a:t>
            </a:r>
          </a:p>
          <a:p>
            <a:pPr marL="0" indent="0">
              <a:lnSpc>
                <a:spcPct val="100000"/>
              </a:lnSpc>
            </a:pPr>
            <a:r>
              <a:rPr lang="en-GB" sz="2000" dirty="0"/>
              <a:t>Bowlby's attachment theory is about the emotional bond that develops between a child and their main caregiver and how the bond influences the child’s emotional, social and cognitive development. (McLeod, S. 2025)</a:t>
            </a:r>
          </a:p>
          <a:p>
            <a:pPr marL="0" indent="0" rtl="0">
              <a:lnSpc>
                <a:spcPct val="100000"/>
              </a:lnSpc>
              <a:buNone/>
            </a:pPr>
            <a:r>
              <a:rPr lang="en-GB" sz="2000" dirty="0"/>
              <a:t>Importance-</a:t>
            </a:r>
          </a:p>
          <a:p>
            <a:pPr marL="0" indent="0" rtl="0">
              <a:lnSpc>
                <a:spcPct val="100000"/>
              </a:lnSpc>
              <a:buNone/>
            </a:pPr>
            <a:r>
              <a:rPr lang="en-GB" sz="2000" dirty="0"/>
              <a:t>This highlights the crucial role of early care giver child relationships in shaping emotional and social development. Secure attachment helps children . Insecure attachment can make it harder to form healthy relationships. These theories have had strong impact on how we understand child development, how children are cared for and how therapy is practised.</a:t>
            </a:r>
          </a:p>
          <a:p>
            <a:pPr marL="0" indent="0" rtl="0">
              <a:lnSpc>
                <a:spcPct val="100000"/>
              </a:lnSpc>
              <a:buNone/>
            </a:pPr>
            <a:endParaRPr lang="en-GB" sz="2000" dirty="0"/>
          </a:p>
          <a:p>
            <a:pPr marL="0" indent="0" rtl="0">
              <a:lnSpc>
                <a:spcPct val="100000"/>
              </a:lnSpc>
              <a:buNone/>
            </a:pPr>
            <a:endParaRPr lang="en-GB" sz="2000" dirty="0"/>
          </a:p>
          <a:p>
            <a:pPr marL="0" indent="0" rtl="0">
              <a:lnSpc>
                <a:spcPct val="100000"/>
              </a:lnSpc>
              <a:buNone/>
            </a:pPr>
            <a:endParaRPr lang="en-GB" sz="2000" kern="1200" dirty="0">
              <a:latin typeface="+mn-lt"/>
              <a:ea typeface="+mn-ea"/>
              <a:cs typeface="+mn-cs"/>
            </a:endParaRPr>
          </a:p>
        </p:txBody>
      </p:sp>
      <p:sp>
        <p:nvSpPr>
          <p:cNvPr id="2" name="Date Placeholder 1">
            <a:extLst>
              <a:ext uri="{FF2B5EF4-FFF2-40B4-BE49-F238E27FC236}">
                <a16:creationId xmlns:a16="http://schemas.microsoft.com/office/drawing/2014/main" id="{2910D835-B454-4270-BB35-86A187307E6F}"/>
              </a:ext>
            </a:extLst>
          </p:cNvPr>
          <p:cNvSpPr>
            <a:spLocks noGrp="1"/>
          </p:cNvSpPr>
          <p:nvPr>
            <p:ph type="dt" sz="half" idx="10"/>
          </p:nvPr>
        </p:nvSpPr>
        <p:spPr/>
        <p:txBody>
          <a:bodyPr rtlCol="0"/>
          <a:lstStyle/>
          <a:p>
            <a:pPr rtl="0"/>
            <a:r>
              <a:rPr lang="en-GB"/>
              <a:t>Tuesday, February 2, 20XX</a:t>
            </a:r>
          </a:p>
        </p:txBody>
      </p:sp>
      <p:sp>
        <p:nvSpPr>
          <p:cNvPr id="3" name="Footer Placeholder 2">
            <a:extLst>
              <a:ext uri="{FF2B5EF4-FFF2-40B4-BE49-F238E27FC236}">
                <a16:creationId xmlns:a16="http://schemas.microsoft.com/office/drawing/2014/main" id="{7F7F653B-90B5-4F47-A33F-93DCB2EF68C2}"/>
              </a:ext>
            </a:extLst>
          </p:cNvPr>
          <p:cNvSpPr>
            <a:spLocks noGrp="1"/>
          </p:cNvSpPr>
          <p:nvPr>
            <p:ph type="ftr" sz="quarter" idx="11"/>
          </p:nvPr>
        </p:nvSpPr>
        <p:spPr/>
        <p:txBody>
          <a:bodyPr rtlCol="0"/>
          <a:lstStyle/>
          <a:p>
            <a:pPr rtl="0"/>
            <a:r>
              <a:rPr lang="en-GB"/>
              <a:t>Sample Footer Text</a:t>
            </a:r>
          </a:p>
        </p:txBody>
      </p:sp>
      <p:sp>
        <p:nvSpPr>
          <p:cNvPr id="4" name="Slide Number Placeholder 3">
            <a:extLst>
              <a:ext uri="{FF2B5EF4-FFF2-40B4-BE49-F238E27FC236}">
                <a16:creationId xmlns:a16="http://schemas.microsoft.com/office/drawing/2014/main" id="{E1E7D98D-6710-41D2-B258-E1A1059D29F8}"/>
              </a:ext>
            </a:extLst>
          </p:cNvPr>
          <p:cNvSpPr>
            <a:spLocks noGrp="1"/>
          </p:cNvSpPr>
          <p:nvPr>
            <p:ph type="sldNum" sz="quarter" idx="12"/>
          </p:nvPr>
        </p:nvSpPr>
        <p:spPr/>
        <p:txBody>
          <a:bodyPr rtlCol="0"/>
          <a:lstStyle/>
          <a:p>
            <a:pPr rtl="0"/>
            <a:fld id="{DBA1B0FB-D917-4C8C-928F-313BD683BF39}" type="slidenum">
              <a:rPr lang="en-GB" smtClean="0"/>
              <a:t>4</a:t>
            </a:fld>
            <a:endParaRPr lang="en-GB"/>
          </a:p>
        </p:txBody>
      </p:sp>
      <p:sp>
        <p:nvSpPr>
          <p:cNvPr id="5" name="Rectangle 1">
            <a:extLst>
              <a:ext uri="{FF2B5EF4-FFF2-40B4-BE49-F238E27FC236}">
                <a16:creationId xmlns:a16="http://schemas.microsoft.com/office/drawing/2014/main" id="{CF005917-CC08-71EE-F2B1-AB122F879952}"/>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(McLeod, 2025)</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560021826"/>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wipe(down)">
                                      <p:cBhvr>
                                        <p:cTn id="7" dur="500"/>
                                        <p:tgtEl>
                                          <p:spTgt spid="15"/>
                                        </p:tgtEl>
                                      </p:cBhvr>
                                    </p:animEffect>
                                  </p:childTnLst>
                                </p:cTn>
                              </p:par>
                            </p:childTnLst>
                          </p:cTn>
                        </p:par>
                      </p:childTnLst>
                    </p:cTn>
                  </p:par>
                  <p:par>
                    <p:cTn id="8" fill="hold">
                      <p:stCondLst>
                        <p:cond delay="indefinite"/>
                      </p:stCondLst>
                      <p:childTnLst>
                        <p:par>
                          <p:cTn id="9" fill="hold">
                            <p:stCondLst>
                              <p:cond delay="0"/>
                            </p:stCondLst>
                            <p:childTnLst>
                              <p:par>
                                <p:cTn id="10" presetID="31" presetClass="entr" presetSubtype="0" fill="hold" grpId="0" nodeType="clickEffect">
                                  <p:stCondLst>
                                    <p:cond delay="0"/>
                                  </p:stCondLst>
                                  <p:childTnLst>
                                    <p:set>
                                      <p:cBhvr>
                                        <p:cTn id="11" dur="1" fill="hold">
                                          <p:stCondLst>
                                            <p:cond delay="0"/>
                                          </p:stCondLst>
                                        </p:cTn>
                                        <p:tgtEl>
                                          <p:spTgt spid="16">
                                            <p:txEl>
                                              <p:pRg st="0" end="0"/>
                                            </p:txEl>
                                          </p:spTgt>
                                        </p:tgtEl>
                                        <p:attrNameLst>
                                          <p:attrName>style.visibility</p:attrName>
                                        </p:attrNameLst>
                                      </p:cBhvr>
                                      <p:to>
                                        <p:strVal val="visible"/>
                                      </p:to>
                                    </p:set>
                                    <p:anim calcmode="lin" valueType="num">
                                      <p:cBhvr>
                                        <p:cTn id="12" dur="1000" fill="hold"/>
                                        <p:tgtEl>
                                          <p:spTgt spid="16">
                                            <p:txEl>
                                              <p:pRg st="0" end="0"/>
                                            </p:txEl>
                                          </p:spTgt>
                                        </p:tgtEl>
                                        <p:attrNameLst>
                                          <p:attrName>ppt_w</p:attrName>
                                        </p:attrNameLst>
                                      </p:cBhvr>
                                      <p:tavLst>
                                        <p:tav tm="0">
                                          <p:val>
                                            <p:fltVal val="0"/>
                                          </p:val>
                                        </p:tav>
                                        <p:tav tm="100000">
                                          <p:val>
                                            <p:strVal val="#ppt_w"/>
                                          </p:val>
                                        </p:tav>
                                      </p:tavLst>
                                    </p:anim>
                                    <p:anim calcmode="lin" valueType="num">
                                      <p:cBhvr>
                                        <p:cTn id="13" dur="1000" fill="hold"/>
                                        <p:tgtEl>
                                          <p:spTgt spid="16">
                                            <p:txEl>
                                              <p:pRg st="0" end="0"/>
                                            </p:txEl>
                                          </p:spTgt>
                                        </p:tgtEl>
                                        <p:attrNameLst>
                                          <p:attrName>ppt_h</p:attrName>
                                        </p:attrNameLst>
                                      </p:cBhvr>
                                      <p:tavLst>
                                        <p:tav tm="0">
                                          <p:val>
                                            <p:fltVal val="0"/>
                                          </p:val>
                                        </p:tav>
                                        <p:tav tm="100000">
                                          <p:val>
                                            <p:strVal val="#ppt_h"/>
                                          </p:val>
                                        </p:tav>
                                      </p:tavLst>
                                    </p:anim>
                                    <p:anim calcmode="lin" valueType="num">
                                      <p:cBhvr>
                                        <p:cTn id="14" dur="1000" fill="hold"/>
                                        <p:tgtEl>
                                          <p:spTgt spid="16">
                                            <p:txEl>
                                              <p:pRg st="0" end="0"/>
                                            </p:txEl>
                                          </p:spTgt>
                                        </p:tgtEl>
                                        <p:attrNameLst>
                                          <p:attrName>style.rotation</p:attrName>
                                        </p:attrNameLst>
                                      </p:cBhvr>
                                      <p:tavLst>
                                        <p:tav tm="0">
                                          <p:val>
                                            <p:fltVal val="90"/>
                                          </p:val>
                                        </p:tav>
                                        <p:tav tm="100000">
                                          <p:val>
                                            <p:fltVal val="0"/>
                                          </p:val>
                                        </p:tav>
                                      </p:tavLst>
                                    </p:anim>
                                    <p:animEffect transition="in" filter="fade">
                                      <p:cBhvr>
                                        <p:cTn id="15" dur="1000"/>
                                        <p:tgtEl>
                                          <p:spTgt spid="16">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31" presetClass="entr" presetSubtype="0" fill="hold" grpId="0" nodeType="clickEffect">
                                  <p:stCondLst>
                                    <p:cond delay="0"/>
                                  </p:stCondLst>
                                  <p:childTnLst>
                                    <p:set>
                                      <p:cBhvr>
                                        <p:cTn id="19" dur="1" fill="hold">
                                          <p:stCondLst>
                                            <p:cond delay="0"/>
                                          </p:stCondLst>
                                        </p:cTn>
                                        <p:tgtEl>
                                          <p:spTgt spid="16">
                                            <p:txEl>
                                              <p:pRg st="1" end="1"/>
                                            </p:txEl>
                                          </p:spTgt>
                                        </p:tgtEl>
                                        <p:attrNameLst>
                                          <p:attrName>style.visibility</p:attrName>
                                        </p:attrNameLst>
                                      </p:cBhvr>
                                      <p:to>
                                        <p:strVal val="visible"/>
                                      </p:to>
                                    </p:set>
                                    <p:anim calcmode="lin" valueType="num">
                                      <p:cBhvr>
                                        <p:cTn id="20" dur="1000" fill="hold"/>
                                        <p:tgtEl>
                                          <p:spTgt spid="16">
                                            <p:txEl>
                                              <p:pRg st="1" end="1"/>
                                            </p:txEl>
                                          </p:spTgt>
                                        </p:tgtEl>
                                        <p:attrNameLst>
                                          <p:attrName>ppt_w</p:attrName>
                                        </p:attrNameLst>
                                      </p:cBhvr>
                                      <p:tavLst>
                                        <p:tav tm="0">
                                          <p:val>
                                            <p:fltVal val="0"/>
                                          </p:val>
                                        </p:tav>
                                        <p:tav tm="100000">
                                          <p:val>
                                            <p:strVal val="#ppt_w"/>
                                          </p:val>
                                        </p:tav>
                                      </p:tavLst>
                                    </p:anim>
                                    <p:anim calcmode="lin" valueType="num">
                                      <p:cBhvr>
                                        <p:cTn id="21" dur="1000" fill="hold"/>
                                        <p:tgtEl>
                                          <p:spTgt spid="16">
                                            <p:txEl>
                                              <p:pRg st="1" end="1"/>
                                            </p:txEl>
                                          </p:spTgt>
                                        </p:tgtEl>
                                        <p:attrNameLst>
                                          <p:attrName>ppt_h</p:attrName>
                                        </p:attrNameLst>
                                      </p:cBhvr>
                                      <p:tavLst>
                                        <p:tav tm="0">
                                          <p:val>
                                            <p:fltVal val="0"/>
                                          </p:val>
                                        </p:tav>
                                        <p:tav tm="100000">
                                          <p:val>
                                            <p:strVal val="#ppt_h"/>
                                          </p:val>
                                        </p:tav>
                                      </p:tavLst>
                                    </p:anim>
                                    <p:anim calcmode="lin" valueType="num">
                                      <p:cBhvr>
                                        <p:cTn id="22" dur="1000" fill="hold"/>
                                        <p:tgtEl>
                                          <p:spTgt spid="16">
                                            <p:txEl>
                                              <p:pRg st="1" end="1"/>
                                            </p:txEl>
                                          </p:spTgt>
                                        </p:tgtEl>
                                        <p:attrNameLst>
                                          <p:attrName>style.rotation</p:attrName>
                                        </p:attrNameLst>
                                      </p:cBhvr>
                                      <p:tavLst>
                                        <p:tav tm="0">
                                          <p:val>
                                            <p:fltVal val="90"/>
                                          </p:val>
                                        </p:tav>
                                        <p:tav tm="100000">
                                          <p:val>
                                            <p:fltVal val="0"/>
                                          </p:val>
                                        </p:tav>
                                      </p:tavLst>
                                    </p:anim>
                                    <p:animEffect transition="in" filter="fade">
                                      <p:cBhvr>
                                        <p:cTn id="23" dur="1000"/>
                                        <p:tgtEl>
                                          <p:spTgt spid="16">
                                            <p:txEl>
                                              <p:pRg st="1" end="1"/>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31" presetClass="entr" presetSubtype="0" fill="hold" grpId="0" nodeType="clickEffect">
                                  <p:stCondLst>
                                    <p:cond delay="0"/>
                                  </p:stCondLst>
                                  <p:childTnLst>
                                    <p:set>
                                      <p:cBhvr>
                                        <p:cTn id="27" dur="1" fill="hold">
                                          <p:stCondLst>
                                            <p:cond delay="0"/>
                                          </p:stCondLst>
                                        </p:cTn>
                                        <p:tgtEl>
                                          <p:spTgt spid="16">
                                            <p:txEl>
                                              <p:pRg st="2" end="2"/>
                                            </p:txEl>
                                          </p:spTgt>
                                        </p:tgtEl>
                                        <p:attrNameLst>
                                          <p:attrName>style.visibility</p:attrName>
                                        </p:attrNameLst>
                                      </p:cBhvr>
                                      <p:to>
                                        <p:strVal val="visible"/>
                                      </p:to>
                                    </p:set>
                                    <p:anim calcmode="lin" valueType="num">
                                      <p:cBhvr>
                                        <p:cTn id="28" dur="1000" fill="hold"/>
                                        <p:tgtEl>
                                          <p:spTgt spid="16">
                                            <p:txEl>
                                              <p:pRg st="2" end="2"/>
                                            </p:txEl>
                                          </p:spTgt>
                                        </p:tgtEl>
                                        <p:attrNameLst>
                                          <p:attrName>ppt_w</p:attrName>
                                        </p:attrNameLst>
                                      </p:cBhvr>
                                      <p:tavLst>
                                        <p:tav tm="0">
                                          <p:val>
                                            <p:fltVal val="0"/>
                                          </p:val>
                                        </p:tav>
                                        <p:tav tm="100000">
                                          <p:val>
                                            <p:strVal val="#ppt_w"/>
                                          </p:val>
                                        </p:tav>
                                      </p:tavLst>
                                    </p:anim>
                                    <p:anim calcmode="lin" valueType="num">
                                      <p:cBhvr>
                                        <p:cTn id="29" dur="1000" fill="hold"/>
                                        <p:tgtEl>
                                          <p:spTgt spid="16">
                                            <p:txEl>
                                              <p:pRg st="2" end="2"/>
                                            </p:txEl>
                                          </p:spTgt>
                                        </p:tgtEl>
                                        <p:attrNameLst>
                                          <p:attrName>ppt_h</p:attrName>
                                        </p:attrNameLst>
                                      </p:cBhvr>
                                      <p:tavLst>
                                        <p:tav tm="0">
                                          <p:val>
                                            <p:fltVal val="0"/>
                                          </p:val>
                                        </p:tav>
                                        <p:tav tm="100000">
                                          <p:val>
                                            <p:strVal val="#ppt_h"/>
                                          </p:val>
                                        </p:tav>
                                      </p:tavLst>
                                    </p:anim>
                                    <p:anim calcmode="lin" valueType="num">
                                      <p:cBhvr>
                                        <p:cTn id="30" dur="1000" fill="hold"/>
                                        <p:tgtEl>
                                          <p:spTgt spid="16">
                                            <p:txEl>
                                              <p:pRg st="2" end="2"/>
                                            </p:txEl>
                                          </p:spTgt>
                                        </p:tgtEl>
                                        <p:attrNameLst>
                                          <p:attrName>style.rotation</p:attrName>
                                        </p:attrNameLst>
                                      </p:cBhvr>
                                      <p:tavLst>
                                        <p:tav tm="0">
                                          <p:val>
                                            <p:fltVal val="90"/>
                                          </p:val>
                                        </p:tav>
                                        <p:tav tm="100000">
                                          <p:val>
                                            <p:fltVal val="0"/>
                                          </p:val>
                                        </p:tav>
                                      </p:tavLst>
                                    </p:anim>
                                    <p:animEffect transition="in" filter="fade">
                                      <p:cBhvr>
                                        <p:cTn id="31" dur="1000"/>
                                        <p:tgtEl>
                                          <p:spTgt spid="16">
                                            <p:txEl>
                                              <p:pRg st="2" end="2"/>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31" presetClass="entr" presetSubtype="0" fill="hold" grpId="0" nodeType="clickEffect">
                                  <p:stCondLst>
                                    <p:cond delay="0"/>
                                  </p:stCondLst>
                                  <p:childTnLst>
                                    <p:set>
                                      <p:cBhvr>
                                        <p:cTn id="35" dur="1" fill="hold">
                                          <p:stCondLst>
                                            <p:cond delay="0"/>
                                          </p:stCondLst>
                                        </p:cTn>
                                        <p:tgtEl>
                                          <p:spTgt spid="16">
                                            <p:txEl>
                                              <p:pRg st="3" end="3"/>
                                            </p:txEl>
                                          </p:spTgt>
                                        </p:tgtEl>
                                        <p:attrNameLst>
                                          <p:attrName>style.visibility</p:attrName>
                                        </p:attrNameLst>
                                      </p:cBhvr>
                                      <p:to>
                                        <p:strVal val="visible"/>
                                      </p:to>
                                    </p:set>
                                    <p:anim calcmode="lin" valueType="num">
                                      <p:cBhvr>
                                        <p:cTn id="36" dur="1000" fill="hold"/>
                                        <p:tgtEl>
                                          <p:spTgt spid="16">
                                            <p:txEl>
                                              <p:pRg st="3" end="3"/>
                                            </p:txEl>
                                          </p:spTgt>
                                        </p:tgtEl>
                                        <p:attrNameLst>
                                          <p:attrName>ppt_w</p:attrName>
                                        </p:attrNameLst>
                                      </p:cBhvr>
                                      <p:tavLst>
                                        <p:tav tm="0">
                                          <p:val>
                                            <p:fltVal val="0"/>
                                          </p:val>
                                        </p:tav>
                                        <p:tav tm="100000">
                                          <p:val>
                                            <p:strVal val="#ppt_w"/>
                                          </p:val>
                                        </p:tav>
                                      </p:tavLst>
                                    </p:anim>
                                    <p:anim calcmode="lin" valueType="num">
                                      <p:cBhvr>
                                        <p:cTn id="37" dur="1000" fill="hold"/>
                                        <p:tgtEl>
                                          <p:spTgt spid="16">
                                            <p:txEl>
                                              <p:pRg st="3" end="3"/>
                                            </p:txEl>
                                          </p:spTgt>
                                        </p:tgtEl>
                                        <p:attrNameLst>
                                          <p:attrName>ppt_h</p:attrName>
                                        </p:attrNameLst>
                                      </p:cBhvr>
                                      <p:tavLst>
                                        <p:tav tm="0">
                                          <p:val>
                                            <p:fltVal val="0"/>
                                          </p:val>
                                        </p:tav>
                                        <p:tav tm="100000">
                                          <p:val>
                                            <p:strVal val="#ppt_h"/>
                                          </p:val>
                                        </p:tav>
                                      </p:tavLst>
                                    </p:anim>
                                    <p:anim calcmode="lin" valueType="num">
                                      <p:cBhvr>
                                        <p:cTn id="38" dur="1000" fill="hold"/>
                                        <p:tgtEl>
                                          <p:spTgt spid="16">
                                            <p:txEl>
                                              <p:pRg st="3" end="3"/>
                                            </p:txEl>
                                          </p:spTgt>
                                        </p:tgtEl>
                                        <p:attrNameLst>
                                          <p:attrName>style.rotation</p:attrName>
                                        </p:attrNameLst>
                                      </p:cBhvr>
                                      <p:tavLst>
                                        <p:tav tm="0">
                                          <p:val>
                                            <p:fltVal val="90"/>
                                          </p:val>
                                        </p:tav>
                                        <p:tav tm="100000">
                                          <p:val>
                                            <p:fltVal val="0"/>
                                          </p:val>
                                        </p:tav>
                                      </p:tavLst>
                                    </p:anim>
                                    <p:animEffect transition="in" filter="fade">
                                      <p:cBhvr>
                                        <p:cTn id="39" dur="1000"/>
                                        <p:tgtEl>
                                          <p:spTgt spid="16">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P spid="16"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E174092-82D3-44E0-8948-4096232ED0A7}"/>
              </a:ext>
            </a:extLst>
          </p:cNvPr>
          <p:cNvSpPr>
            <a:spLocks noGrp="1"/>
          </p:cNvSpPr>
          <p:nvPr>
            <p:ph type="title"/>
          </p:nvPr>
        </p:nvSpPr>
        <p:spPr>
          <a:xfrm>
            <a:off x="549537" y="196900"/>
            <a:ext cx="11091600" cy="1332000"/>
          </a:xfrm>
        </p:spPr>
        <p:txBody>
          <a:bodyPr rtlCol="0"/>
          <a:lstStyle/>
          <a:p>
            <a:pPr rtl="0"/>
            <a:r>
              <a:rPr lang="en-GB" dirty="0"/>
              <a:t>Key aspects</a:t>
            </a:r>
          </a:p>
        </p:txBody>
      </p:sp>
      <p:sp>
        <p:nvSpPr>
          <p:cNvPr id="4" name="Date Placeholder 3">
            <a:extLst>
              <a:ext uri="{FF2B5EF4-FFF2-40B4-BE49-F238E27FC236}">
                <a16:creationId xmlns:a16="http://schemas.microsoft.com/office/drawing/2014/main" id="{E39EF484-38C8-4EDC-ACF5-695CFB216839}"/>
              </a:ext>
            </a:extLst>
          </p:cNvPr>
          <p:cNvSpPr>
            <a:spLocks noGrp="1"/>
          </p:cNvSpPr>
          <p:nvPr>
            <p:ph type="dt" sz="half" idx="10"/>
          </p:nvPr>
        </p:nvSpPr>
        <p:spPr>
          <a:xfrm>
            <a:off x="550863" y="6507212"/>
            <a:ext cx="2628900" cy="153888"/>
          </a:xfrm>
        </p:spPr>
        <p:txBody>
          <a:bodyPr rtlCol="0"/>
          <a:lstStyle/>
          <a:p>
            <a:pPr rtl="0"/>
            <a:r>
              <a:rPr lang="en-GB"/>
              <a:t>Tuesday, February 2, 20XX</a:t>
            </a:r>
            <a:endParaRPr lang="en-GB" dirty="0"/>
          </a:p>
        </p:txBody>
      </p:sp>
      <p:sp>
        <p:nvSpPr>
          <p:cNvPr id="5" name="Footer Placeholder 4">
            <a:extLst>
              <a:ext uri="{FF2B5EF4-FFF2-40B4-BE49-F238E27FC236}">
                <a16:creationId xmlns:a16="http://schemas.microsoft.com/office/drawing/2014/main" id="{AFD183D7-B16E-4A9D-BC4B-D1EC347BF97E}"/>
              </a:ext>
            </a:extLst>
          </p:cNvPr>
          <p:cNvSpPr>
            <a:spLocks noGrp="1"/>
          </p:cNvSpPr>
          <p:nvPr>
            <p:ph type="ftr" sz="quarter" idx="11"/>
          </p:nvPr>
        </p:nvSpPr>
        <p:spPr>
          <a:xfrm>
            <a:off x="3359150" y="6507212"/>
            <a:ext cx="6379210" cy="153888"/>
          </a:xfrm>
        </p:spPr>
        <p:txBody>
          <a:bodyPr rtlCol="0"/>
          <a:lstStyle/>
          <a:p>
            <a:pPr rtl="0"/>
            <a:r>
              <a:rPr lang="en-GB"/>
              <a:t>Sample Footer Text</a:t>
            </a:r>
          </a:p>
        </p:txBody>
      </p:sp>
      <p:sp>
        <p:nvSpPr>
          <p:cNvPr id="6" name="Slide Number Placeholder 5">
            <a:extLst>
              <a:ext uri="{FF2B5EF4-FFF2-40B4-BE49-F238E27FC236}">
                <a16:creationId xmlns:a16="http://schemas.microsoft.com/office/drawing/2014/main" id="{705C33DF-36C9-49E9-B48D-A320B179C4D4}"/>
              </a:ext>
            </a:extLst>
          </p:cNvPr>
          <p:cNvSpPr>
            <a:spLocks noGrp="1"/>
          </p:cNvSpPr>
          <p:nvPr>
            <p:ph type="sldNum" sz="quarter" idx="12"/>
          </p:nvPr>
        </p:nvSpPr>
        <p:spPr>
          <a:xfrm>
            <a:off x="9948863" y="6507212"/>
            <a:ext cx="1692274" cy="153888"/>
          </a:xfrm>
        </p:spPr>
        <p:txBody>
          <a:bodyPr rtlCol="0"/>
          <a:lstStyle/>
          <a:p>
            <a:pPr rtl="0"/>
            <a:fld id="{DBA1B0FB-D917-4C8C-928F-313BD683BF39}" type="slidenum">
              <a:rPr lang="en-GB" smtClean="0"/>
              <a:pPr/>
              <a:t>5</a:t>
            </a:fld>
            <a:endParaRPr lang="en-GB"/>
          </a:p>
        </p:txBody>
      </p:sp>
      <p:sp>
        <p:nvSpPr>
          <p:cNvPr id="3" name="Content Placeholder 2">
            <a:extLst>
              <a:ext uri="{FF2B5EF4-FFF2-40B4-BE49-F238E27FC236}">
                <a16:creationId xmlns:a16="http://schemas.microsoft.com/office/drawing/2014/main" id="{B62B60A4-7108-F2F2-A73E-652416C0F694}"/>
              </a:ext>
            </a:extLst>
          </p:cNvPr>
          <p:cNvSpPr>
            <a:spLocks noGrp="1"/>
          </p:cNvSpPr>
          <p:nvPr>
            <p:ph idx="1"/>
          </p:nvPr>
        </p:nvSpPr>
        <p:spPr>
          <a:xfrm>
            <a:off x="550863" y="955402"/>
            <a:ext cx="11090274" cy="4947196"/>
          </a:xfrm>
        </p:spPr>
        <p:txBody>
          <a:bodyPr/>
          <a:lstStyle/>
          <a:p>
            <a:r>
              <a:rPr lang="en-GB" sz="1800" dirty="0"/>
              <a:t>Attachment – babies are born made to connect with a primary caregiver for them to survive. One to turn to who provides comfort safety and reassurance.</a:t>
            </a:r>
          </a:p>
          <a:p>
            <a:r>
              <a:rPr lang="en-GB" sz="1800" dirty="0"/>
              <a:t>safe Haven – someone the child can come back to, to feel secure and protected. (Kerns et al., 2015)</a:t>
            </a:r>
          </a:p>
          <a:p>
            <a:r>
              <a:rPr lang="en-GB" sz="1800" dirty="0"/>
              <a:t>Secure base – gives the child confidence to explore their environment knowing they can return to their caregiver if they feel scared or upset</a:t>
            </a:r>
          </a:p>
          <a:p>
            <a:r>
              <a:rPr lang="en-GB" sz="1800" dirty="0"/>
              <a:t>Critical period – the first 2-3 years of life are critical for children to form bonds, if a child doesn’t form a bond within this time, it could impact future relationships.</a:t>
            </a:r>
          </a:p>
          <a:p>
            <a:r>
              <a:rPr lang="en-GB" sz="1800" dirty="0"/>
              <a:t>Internal working model – early bonds shape how we form relationships later in life</a:t>
            </a:r>
          </a:p>
          <a:p>
            <a:r>
              <a:rPr lang="en-GB" sz="1800" dirty="0"/>
              <a:t>Separation – separation from their main caregiver can cause the child to get upset or feel anxious. If a child feels loved, they grow up expecting others to care for them. (NSPCC, 2021)</a:t>
            </a:r>
          </a:p>
        </p:txBody>
      </p:sp>
    </p:spTree>
    <p:extLst>
      <p:ext uri="{BB962C8B-B14F-4D97-AF65-F5344CB8AC3E}">
        <p14:creationId xmlns:p14="http://schemas.microsoft.com/office/powerpoint/2010/main" val="3740286033"/>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4" presetClass="emph" presetSubtype="0" fill="hold" grpId="0" nodeType="clickEffect">
                                  <p:stCondLst>
                                    <p:cond delay="0"/>
                                  </p:stCondLst>
                                  <p:iterate type="lt">
                                    <p:tmPct val="10000"/>
                                  </p:iterate>
                                  <p:childTnLst>
                                    <p:animMotion origin="layout" path="M 0.0 0.0 L 0.0 -0.07213" pathEditMode="relative" ptsTypes="">
                                      <p:cBhvr>
                                        <p:cTn id="6" dur="250" accel="50000" decel="50000" autoRev="1" fill="hold">
                                          <p:stCondLst>
                                            <p:cond delay="0"/>
                                          </p:stCondLst>
                                        </p:cTn>
                                        <p:tgtEl>
                                          <p:spTgt spid="7"/>
                                        </p:tgtEl>
                                        <p:attrNameLst>
                                          <p:attrName>ppt_x</p:attrName>
                                          <p:attrName>ppt_y</p:attrName>
                                        </p:attrNameLst>
                                      </p:cBhvr>
                                    </p:animMotion>
                                    <p:animRot by="1500000">
                                      <p:cBhvr>
                                        <p:cTn id="7" dur="125" fill="hold">
                                          <p:stCondLst>
                                            <p:cond delay="0"/>
                                          </p:stCondLst>
                                        </p:cTn>
                                        <p:tgtEl>
                                          <p:spTgt spid="7"/>
                                        </p:tgtEl>
                                        <p:attrNameLst>
                                          <p:attrName>r</p:attrName>
                                        </p:attrNameLst>
                                      </p:cBhvr>
                                    </p:animRot>
                                    <p:animRot by="-1500000">
                                      <p:cBhvr>
                                        <p:cTn id="8" dur="125" fill="hold">
                                          <p:stCondLst>
                                            <p:cond delay="125"/>
                                          </p:stCondLst>
                                        </p:cTn>
                                        <p:tgtEl>
                                          <p:spTgt spid="7"/>
                                        </p:tgtEl>
                                        <p:attrNameLst>
                                          <p:attrName>r</p:attrName>
                                        </p:attrNameLst>
                                      </p:cBhvr>
                                    </p:animRot>
                                    <p:animRot by="-1500000">
                                      <p:cBhvr>
                                        <p:cTn id="9" dur="125" fill="hold">
                                          <p:stCondLst>
                                            <p:cond delay="250"/>
                                          </p:stCondLst>
                                        </p:cTn>
                                        <p:tgtEl>
                                          <p:spTgt spid="7"/>
                                        </p:tgtEl>
                                        <p:attrNameLst>
                                          <p:attrName>r</p:attrName>
                                        </p:attrNameLst>
                                      </p:cBhvr>
                                    </p:animRot>
                                    <p:animRot by="1500000">
                                      <p:cBhvr>
                                        <p:cTn id="10" dur="125" fill="hold">
                                          <p:stCondLst>
                                            <p:cond delay="375"/>
                                          </p:stCondLst>
                                        </p:cTn>
                                        <p:tgtEl>
                                          <p:spTgt spid="7"/>
                                        </p:tgtEl>
                                        <p:attrNameLst>
                                          <p:attrName>r</p:attrName>
                                        </p:attrNameLst>
                                      </p:cBhvr>
                                    </p:animRot>
                                  </p:childTnLst>
                                </p:cTn>
                              </p:par>
                            </p:childTnLst>
                          </p:cTn>
                        </p:par>
                      </p:childTnLst>
                    </p:cTn>
                  </p:par>
                  <p:par>
                    <p:cTn id="11" fill="hold">
                      <p:stCondLst>
                        <p:cond delay="indefinite"/>
                      </p:stCondLst>
                      <p:childTnLst>
                        <p:par>
                          <p:cTn id="12" fill="hold">
                            <p:stCondLst>
                              <p:cond delay="0"/>
                            </p:stCondLst>
                            <p:childTnLst>
                              <p:par>
                                <p:cTn id="13" presetID="42"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Effect transition="in" filter="fade">
                                      <p:cBhvr>
                                        <p:cTn id="15" dur="1000"/>
                                        <p:tgtEl>
                                          <p:spTgt spid="3">
                                            <p:txEl>
                                              <p:pRg st="0" end="0"/>
                                            </p:txEl>
                                          </p:spTgt>
                                        </p:tgtEl>
                                      </p:cBhvr>
                                    </p:animEffect>
                                    <p:anim calcmode="lin" valueType="num">
                                      <p:cBhvr>
                                        <p:cTn id="16"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7"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42" presetClass="entr" presetSubtype="0" fill="hold" grpId="0" nodeType="clickEffect">
                                  <p:stCondLst>
                                    <p:cond delay="0"/>
                                  </p:stCondLst>
                                  <p:childTnLst>
                                    <p:set>
                                      <p:cBhvr>
                                        <p:cTn id="21" dur="1" fill="hold">
                                          <p:stCondLst>
                                            <p:cond delay="0"/>
                                          </p:stCondLst>
                                        </p:cTn>
                                        <p:tgtEl>
                                          <p:spTgt spid="3">
                                            <p:txEl>
                                              <p:pRg st="1" end="1"/>
                                            </p:txEl>
                                          </p:spTgt>
                                        </p:tgtEl>
                                        <p:attrNameLst>
                                          <p:attrName>style.visibility</p:attrName>
                                        </p:attrNameLst>
                                      </p:cBhvr>
                                      <p:to>
                                        <p:strVal val="visible"/>
                                      </p:to>
                                    </p:set>
                                    <p:animEffect transition="in" filter="fade">
                                      <p:cBhvr>
                                        <p:cTn id="22" dur="1000"/>
                                        <p:tgtEl>
                                          <p:spTgt spid="3">
                                            <p:txEl>
                                              <p:pRg st="1" end="1"/>
                                            </p:txEl>
                                          </p:spTgt>
                                        </p:tgtEl>
                                      </p:cBhvr>
                                    </p:animEffect>
                                    <p:anim calcmode="lin" valueType="num">
                                      <p:cBhvr>
                                        <p:cTn id="2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grpId="0" nodeType="clickEffect">
                                  <p:stCondLst>
                                    <p:cond delay="0"/>
                                  </p:stCondLst>
                                  <p:childTnLst>
                                    <p:set>
                                      <p:cBhvr>
                                        <p:cTn id="28" dur="1" fill="hold">
                                          <p:stCondLst>
                                            <p:cond delay="0"/>
                                          </p:stCondLst>
                                        </p:cTn>
                                        <p:tgtEl>
                                          <p:spTgt spid="3">
                                            <p:txEl>
                                              <p:pRg st="2" end="2"/>
                                            </p:txEl>
                                          </p:spTgt>
                                        </p:tgtEl>
                                        <p:attrNameLst>
                                          <p:attrName>style.visibility</p:attrName>
                                        </p:attrNameLst>
                                      </p:cBhvr>
                                      <p:to>
                                        <p:strVal val="visible"/>
                                      </p:to>
                                    </p:set>
                                    <p:animEffect transition="in" filter="fade">
                                      <p:cBhvr>
                                        <p:cTn id="29" dur="1000"/>
                                        <p:tgtEl>
                                          <p:spTgt spid="3">
                                            <p:txEl>
                                              <p:pRg st="2" end="2"/>
                                            </p:txEl>
                                          </p:spTgt>
                                        </p:tgtEl>
                                      </p:cBhvr>
                                    </p:animEffect>
                                    <p:anim calcmode="lin" valueType="num">
                                      <p:cBhvr>
                                        <p:cTn id="3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42" presetClass="entr" presetSubtype="0" fill="hold" grpId="0" nodeType="clickEffect">
                                  <p:stCondLst>
                                    <p:cond delay="0"/>
                                  </p:stCondLst>
                                  <p:childTnLst>
                                    <p:set>
                                      <p:cBhvr>
                                        <p:cTn id="35" dur="1" fill="hold">
                                          <p:stCondLst>
                                            <p:cond delay="0"/>
                                          </p:stCondLst>
                                        </p:cTn>
                                        <p:tgtEl>
                                          <p:spTgt spid="3">
                                            <p:txEl>
                                              <p:pRg st="3" end="3"/>
                                            </p:txEl>
                                          </p:spTgt>
                                        </p:tgtEl>
                                        <p:attrNameLst>
                                          <p:attrName>style.visibility</p:attrName>
                                        </p:attrNameLst>
                                      </p:cBhvr>
                                      <p:to>
                                        <p:strVal val="visible"/>
                                      </p:to>
                                    </p:set>
                                    <p:animEffect transition="in" filter="fade">
                                      <p:cBhvr>
                                        <p:cTn id="36" dur="1000"/>
                                        <p:tgtEl>
                                          <p:spTgt spid="3">
                                            <p:txEl>
                                              <p:pRg st="3" end="3"/>
                                            </p:txEl>
                                          </p:spTgt>
                                        </p:tgtEl>
                                      </p:cBhvr>
                                    </p:animEffect>
                                    <p:anim calcmode="lin" valueType="num">
                                      <p:cBhvr>
                                        <p:cTn id="37"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8"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42" presetClass="entr" presetSubtype="0" fill="hold" grpId="0" nodeType="clickEffect">
                                  <p:stCondLst>
                                    <p:cond delay="0"/>
                                  </p:stCondLst>
                                  <p:childTnLst>
                                    <p:set>
                                      <p:cBhvr>
                                        <p:cTn id="42" dur="1" fill="hold">
                                          <p:stCondLst>
                                            <p:cond delay="0"/>
                                          </p:stCondLst>
                                        </p:cTn>
                                        <p:tgtEl>
                                          <p:spTgt spid="3">
                                            <p:txEl>
                                              <p:pRg st="4" end="4"/>
                                            </p:txEl>
                                          </p:spTgt>
                                        </p:tgtEl>
                                        <p:attrNameLst>
                                          <p:attrName>style.visibility</p:attrName>
                                        </p:attrNameLst>
                                      </p:cBhvr>
                                      <p:to>
                                        <p:strVal val="visible"/>
                                      </p:to>
                                    </p:set>
                                    <p:animEffect transition="in" filter="fade">
                                      <p:cBhvr>
                                        <p:cTn id="43" dur="1000"/>
                                        <p:tgtEl>
                                          <p:spTgt spid="3">
                                            <p:txEl>
                                              <p:pRg st="4" end="4"/>
                                            </p:txEl>
                                          </p:spTgt>
                                        </p:tgtEl>
                                      </p:cBhvr>
                                    </p:animEffect>
                                    <p:anim calcmode="lin" valueType="num">
                                      <p:cBhvr>
                                        <p:cTn id="44"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5"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42" presetClass="entr" presetSubtype="0" fill="hold" grpId="0" nodeType="clickEffect">
                                  <p:stCondLst>
                                    <p:cond delay="0"/>
                                  </p:stCondLst>
                                  <p:childTnLst>
                                    <p:set>
                                      <p:cBhvr>
                                        <p:cTn id="49" dur="1" fill="hold">
                                          <p:stCondLst>
                                            <p:cond delay="0"/>
                                          </p:stCondLst>
                                        </p:cTn>
                                        <p:tgtEl>
                                          <p:spTgt spid="3">
                                            <p:txEl>
                                              <p:pRg st="5" end="5"/>
                                            </p:txEl>
                                          </p:spTgt>
                                        </p:tgtEl>
                                        <p:attrNameLst>
                                          <p:attrName>style.visibility</p:attrName>
                                        </p:attrNameLst>
                                      </p:cBhvr>
                                      <p:to>
                                        <p:strVal val="visible"/>
                                      </p:to>
                                    </p:set>
                                    <p:animEffect transition="in" filter="fade">
                                      <p:cBhvr>
                                        <p:cTn id="50" dur="1000"/>
                                        <p:tgtEl>
                                          <p:spTgt spid="3">
                                            <p:txEl>
                                              <p:pRg st="5" end="5"/>
                                            </p:txEl>
                                          </p:spTgt>
                                        </p:tgtEl>
                                      </p:cBhvr>
                                    </p:animEffect>
                                    <p:anim calcmode="lin" valueType="num">
                                      <p:cBhvr>
                                        <p:cTn id="51"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52"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04381B-677D-9B7F-8E72-129BDB95AE58}"/>
              </a:ext>
            </a:extLst>
          </p:cNvPr>
          <p:cNvSpPr>
            <a:spLocks noGrp="1"/>
          </p:cNvSpPr>
          <p:nvPr>
            <p:ph type="title"/>
          </p:nvPr>
        </p:nvSpPr>
        <p:spPr/>
        <p:txBody>
          <a:bodyPr/>
          <a:lstStyle/>
          <a:p>
            <a:r>
              <a:rPr lang="en-GB" dirty="0"/>
              <a:t>Relevance to early years development</a:t>
            </a:r>
          </a:p>
        </p:txBody>
      </p:sp>
      <p:sp>
        <p:nvSpPr>
          <p:cNvPr id="3" name="Content Placeholder 2">
            <a:extLst>
              <a:ext uri="{FF2B5EF4-FFF2-40B4-BE49-F238E27FC236}">
                <a16:creationId xmlns:a16="http://schemas.microsoft.com/office/drawing/2014/main" id="{46F3E2E0-15B4-3B1C-4C35-0B3433A5DCE3}"/>
              </a:ext>
            </a:extLst>
          </p:cNvPr>
          <p:cNvSpPr>
            <a:spLocks noGrp="1"/>
          </p:cNvSpPr>
          <p:nvPr>
            <p:ph idx="1"/>
          </p:nvPr>
        </p:nvSpPr>
        <p:spPr/>
        <p:txBody>
          <a:bodyPr/>
          <a:lstStyle/>
          <a:p>
            <a:r>
              <a:rPr lang="en-GB" dirty="0"/>
              <a:t>Building trust and safety – children need consistent, caring relationships to feel safe and confident.</a:t>
            </a:r>
          </a:p>
          <a:p>
            <a:r>
              <a:rPr lang="en-GB" dirty="0"/>
              <a:t>Emotional regulation – securely attached children learn to manage their emotions better through adults.</a:t>
            </a:r>
          </a:p>
          <a:p>
            <a:r>
              <a:rPr lang="en-GB" dirty="0"/>
              <a:t>Social development – early attachment shapes how children build friendships and interacts with others.</a:t>
            </a:r>
          </a:p>
          <a:p>
            <a:r>
              <a:rPr lang="en-GB" dirty="0"/>
              <a:t>Learning and exploration – when feeling secure children are more curious and willing to explore new things.</a:t>
            </a:r>
          </a:p>
          <a:p>
            <a:r>
              <a:rPr lang="en-GB" dirty="0"/>
              <a:t>Long-term well-being – strong attachment leads to better mental health.</a:t>
            </a:r>
          </a:p>
        </p:txBody>
      </p:sp>
      <p:sp>
        <p:nvSpPr>
          <p:cNvPr id="4" name="Date Placeholder 3">
            <a:extLst>
              <a:ext uri="{FF2B5EF4-FFF2-40B4-BE49-F238E27FC236}">
                <a16:creationId xmlns:a16="http://schemas.microsoft.com/office/drawing/2014/main" id="{FE584184-4346-001D-2576-D356D26A2CD2}"/>
              </a:ext>
            </a:extLst>
          </p:cNvPr>
          <p:cNvSpPr>
            <a:spLocks noGrp="1"/>
          </p:cNvSpPr>
          <p:nvPr>
            <p:ph type="dt" sz="half" idx="10"/>
          </p:nvPr>
        </p:nvSpPr>
        <p:spPr/>
        <p:txBody>
          <a:bodyPr/>
          <a:lstStyle/>
          <a:p>
            <a:pPr rtl="0"/>
            <a:r>
              <a:rPr lang="en-GB"/>
              <a:t>Tuesday, February 2, 20XX</a:t>
            </a:r>
          </a:p>
        </p:txBody>
      </p:sp>
      <p:sp>
        <p:nvSpPr>
          <p:cNvPr id="5" name="Footer Placeholder 4">
            <a:extLst>
              <a:ext uri="{FF2B5EF4-FFF2-40B4-BE49-F238E27FC236}">
                <a16:creationId xmlns:a16="http://schemas.microsoft.com/office/drawing/2014/main" id="{BAE2ABC4-7A9A-D8BC-3988-1FE474923EC9}"/>
              </a:ext>
            </a:extLst>
          </p:cNvPr>
          <p:cNvSpPr>
            <a:spLocks noGrp="1"/>
          </p:cNvSpPr>
          <p:nvPr>
            <p:ph type="ftr" sz="quarter" idx="11"/>
          </p:nvPr>
        </p:nvSpPr>
        <p:spPr/>
        <p:txBody>
          <a:bodyPr/>
          <a:lstStyle/>
          <a:p>
            <a:pPr rtl="0"/>
            <a:r>
              <a:rPr lang="en-GB"/>
              <a:t>Sample Footer Text</a:t>
            </a:r>
          </a:p>
        </p:txBody>
      </p:sp>
      <p:sp>
        <p:nvSpPr>
          <p:cNvPr id="6" name="Slide Number Placeholder 5">
            <a:extLst>
              <a:ext uri="{FF2B5EF4-FFF2-40B4-BE49-F238E27FC236}">
                <a16:creationId xmlns:a16="http://schemas.microsoft.com/office/drawing/2014/main" id="{A85E72AA-E220-FC95-A2F7-0A0B5E0F57B7}"/>
              </a:ext>
            </a:extLst>
          </p:cNvPr>
          <p:cNvSpPr>
            <a:spLocks noGrp="1"/>
          </p:cNvSpPr>
          <p:nvPr>
            <p:ph type="sldNum" sz="quarter" idx="12"/>
          </p:nvPr>
        </p:nvSpPr>
        <p:spPr/>
        <p:txBody>
          <a:bodyPr/>
          <a:lstStyle/>
          <a:p>
            <a:pPr rtl="0"/>
            <a:fld id="{DBA1B0FB-D917-4C8C-928F-313BD683BF39}" type="slidenum">
              <a:rPr lang="en-GB" smtClean="0"/>
              <a:t>6</a:t>
            </a:fld>
            <a:endParaRPr lang="en-GB"/>
          </a:p>
        </p:txBody>
      </p:sp>
    </p:spTree>
    <p:extLst>
      <p:ext uri="{BB962C8B-B14F-4D97-AF65-F5344CB8AC3E}">
        <p14:creationId xmlns:p14="http://schemas.microsoft.com/office/powerpoint/2010/main" val="10399171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B102D8-1D22-4940-AF19-07CF3A0DC5F4}"/>
              </a:ext>
            </a:extLst>
          </p:cNvPr>
          <p:cNvSpPr>
            <a:spLocks noGrp="1"/>
          </p:cNvSpPr>
          <p:nvPr>
            <p:ph type="title"/>
          </p:nvPr>
        </p:nvSpPr>
        <p:spPr>
          <a:xfrm>
            <a:off x="550862" y="549275"/>
            <a:ext cx="11091600" cy="1332000"/>
          </a:xfrm>
        </p:spPr>
        <p:txBody>
          <a:bodyPr rtlCol="0"/>
          <a:lstStyle/>
          <a:p>
            <a:pPr rtl="0"/>
            <a:r>
              <a:rPr lang="en-GB" dirty="0"/>
              <a:t>Biological and environmental influences..</a:t>
            </a:r>
          </a:p>
        </p:txBody>
      </p:sp>
      <p:sp>
        <p:nvSpPr>
          <p:cNvPr id="16" name="Slide Number Placeholder 15">
            <a:extLst>
              <a:ext uri="{FF2B5EF4-FFF2-40B4-BE49-F238E27FC236}">
                <a16:creationId xmlns:a16="http://schemas.microsoft.com/office/drawing/2014/main" id="{3F8A62C8-5437-4C47-AC0F-0605F84CBA57}"/>
              </a:ext>
            </a:extLst>
          </p:cNvPr>
          <p:cNvSpPr>
            <a:spLocks noGrp="1"/>
          </p:cNvSpPr>
          <p:nvPr>
            <p:ph type="sldNum" sz="quarter" idx="12"/>
          </p:nvPr>
        </p:nvSpPr>
        <p:spPr>
          <a:xfrm>
            <a:off x="9948863" y="6507212"/>
            <a:ext cx="1692274" cy="153888"/>
          </a:xfrm>
        </p:spPr>
        <p:txBody>
          <a:bodyPr rtlCol="0"/>
          <a:lstStyle/>
          <a:p>
            <a:pPr rtl="0"/>
            <a:fld id="{DBA1B0FB-D917-4C8C-928F-313BD683BF39}" type="slidenum">
              <a:rPr lang="en-GB" smtClean="0"/>
              <a:pPr rtl="0"/>
              <a:t>7</a:t>
            </a:fld>
            <a:endParaRPr lang="en-GB"/>
          </a:p>
        </p:txBody>
      </p:sp>
      <p:sp>
        <p:nvSpPr>
          <p:cNvPr id="4" name="Content Placeholder 3">
            <a:extLst>
              <a:ext uri="{FF2B5EF4-FFF2-40B4-BE49-F238E27FC236}">
                <a16:creationId xmlns:a16="http://schemas.microsoft.com/office/drawing/2014/main" id="{F2D62070-2CBC-ED37-7231-D5F2EB2FE1C4}"/>
              </a:ext>
            </a:extLst>
          </p:cNvPr>
          <p:cNvSpPr>
            <a:spLocks noGrp="1"/>
          </p:cNvSpPr>
          <p:nvPr>
            <p:ph idx="1"/>
          </p:nvPr>
        </p:nvSpPr>
        <p:spPr>
          <a:xfrm>
            <a:off x="550863" y="1439187"/>
            <a:ext cx="11090274" cy="3979625"/>
          </a:xfrm>
        </p:spPr>
        <p:txBody>
          <a:bodyPr/>
          <a:lstStyle/>
          <a:p>
            <a:r>
              <a:rPr lang="en-GB" dirty="0"/>
              <a:t>Psychological development is shaped by both nature and nurture.  Biological factors like genes, grain growth and hormones form the base for our behaviours.</a:t>
            </a:r>
          </a:p>
          <a:p>
            <a:r>
              <a:rPr lang="en-GB" dirty="0"/>
              <a:t>Family, culture, and experiences affect how our traits show and grow.</a:t>
            </a:r>
          </a:p>
          <a:p>
            <a:r>
              <a:rPr lang="en-GB" dirty="0"/>
              <a:t>Nature and nurture work together our genetics set the potential, but our experience's can strengthen or limit it. Things like intelligence, relationships and mental health are all influences by both, and understanding development means looking at how they interact.</a:t>
            </a:r>
          </a:p>
        </p:txBody>
      </p:sp>
    </p:spTree>
    <p:extLst>
      <p:ext uri="{BB962C8B-B14F-4D97-AF65-F5344CB8AC3E}">
        <p14:creationId xmlns:p14="http://schemas.microsoft.com/office/powerpoint/2010/main" val="249694779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Word"/>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4" presetClass="emph" presetSubtype="0" fill="hold" grpId="0" nodeType="clickEffect">
                                  <p:stCondLst>
                                    <p:cond delay="0"/>
                                  </p:stCondLst>
                                  <p:iterate type="lt">
                                    <p:tmPct val="10000"/>
                                  </p:iterate>
                                  <p:childTnLst>
                                    <p:animMotion origin="layout" path="M 0.0 0.0 L 0.0 -0.07213" pathEditMode="relative" ptsTypes="">
                                      <p:cBhvr>
                                        <p:cTn id="11" dur="250" accel="50000" decel="50000" autoRev="1" fill="hold">
                                          <p:stCondLst>
                                            <p:cond delay="0"/>
                                          </p:stCondLst>
                                        </p:cTn>
                                        <p:tgtEl>
                                          <p:spTgt spid="4">
                                            <p:txEl>
                                              <p:pRg st="0" end="0"/>
                                            </p:txEl>
                                          </p:spTgt>
                                        </p:tgtEl>
                                        <p:attrNameLst>
                                          <p:attrName>ppt_x</p:attrName>
                                          <p:attrName>ppt_y</p:attrName>
                                        </p:attrNameLst>
                                      </p:cBhvr>
                                    </p:animMotion>
                                    <p:animRot by="1500000">
                                      <p:cBhvr>
                                        <p:cTn id="12" dur="125" fill="hold">
                                          <p:stCondLst>
                                            <p:cond delay="0"/>
                                          </p:stCondLst>
                                        </p:cTn>
                                        <p:tgtEl>
                                          <p:spTgt spid="4">
                                            <p:txEl>
                                              <p:pRg st="0" end="0"/>
                                            </p:txEl>
                                          </p:spTgt>
                                        </p:tgtEl>
                                        <p:attrNameLst>
                                          <p:attrName>r</p:attrName>
                                        </p:attrNameLst>
                                      </p:cBhvr>
                                    </p:animRot>
                                    <p:animRot by="-1500000">
                                      <p:cBhvr>
                                        <p:cTn id="13" dur="125" fill="hold">
                                          <p:stCondLst>
                                            <p:cond delay="125"/>
                                          </p:stCondLst>
                                        </p:cTn>
                                        <p:tgtEl>
                                          <p:spTgt spid="4">
                                            <p:txEl>
                                              <p:pRg st="0" end="0"/>
                                            </p:txEl>
                                          </p:spTgt>
                                        </p:tgtEl>
                                        <p:attrNameLst>
                                          <p:attrName>r</p:attrName>
                                        </p:attrNameLst>
                                      </p:cBhvr>
                                    </p:animRot>
                                    <p:animRot by="-1500000">
                                      <p:cBhvr>
                                        <p:cTn id="14" dur="125" fill="hold">
                                          <p:stCondLst>
                                            <p:cond delay="250"/>
                                          </p:stCondLst>
                                        </p:cTn>
                                        <p:tgtEl>
                                          <p:spTgt spid="4">
                                            <p:txEl>
                                              <p:pRg st="0" end="0"/>
                                            </p:txEl>
                                          </p:spTgt>
                                        </p:tgtEl>
                                        <p:attrNameLst>
                                          <p:attrName>r</p:attrName>
                                        </p:attrNameLst>
                                      </p:cBhvr>
                                    </p:animRot>
                                    <p:animRot by="1500000">
                                      <p:cBhvr>
                                        <p:cTn id="15" dur="125" fill="hold">
                                          <p:stCondLst>
                                            <p:cond delay="375"/>
                                          </p:stCondLst>
                                        </p:cTn>
                                        <p:tgtEl>
                                          <p:spTgt spid="4">
                                            <p:txEl>
                                              <p:pRg st="0" end="0"/>
                                            </p:txEl>
                                          </p:spTgt>
                                        </p:tgtEl>
                                        <p:attrNameLst>
                                          <p:attrName>r</p:attrName>
                                        </p:attrNameLst>
                                      </p:cBhvr>
                                    </p:animRot>
                                  </p:childTnLst>
                                </p:cTn>
                              </p:par>
                            </p:childTnLst>
                          </p:cTn>
                        </p:par>
                      </p:childTnLst>
                    </p:cTn>
                  </p:par>
                  <p:par>
                    <p:cTn id="16" fill="hold">
                      <p:stCondLst>
                        <p:cond delay="indefinite"/>
                      </p:stCondLst>
                      <p:childTnLst>
                        <p:par>
                          <p:cTn id="17" fill="hold">
                            <p:stCondLst>
                              <p:cond delay="0"/>
                            </p:stCondLst>
                            <p:childTnLst>
                              <p:par>
                                <p:cTn id="18" presetID="34" presetClass="emph" presetSubtype="0" fill="hold" grpId="0" nodeType="clickEffect">
                                  <p:stCondLst>
                                    <p:cond delay="0"/>
                                  </p:stCondLst>
                                  <p:iterate type="lt">
                                    <p:tmPct val="10000"/>
                                  </p:iterate>
                                  <p:childTnLst>
                                    <p:animMotion origin="layout" path="M 0.0 0.0 L 0.0 -0.07213" pathEditMode="relative" ptsTypes="">
                                      <p:cBhvr>
                                        <p:cTn id="19" dur="250" accel="50000" decel="50000" autoRev="1" fill="hold">
                                          <p:stCondLst>
                                            <p:cond delay="0"/>
                                          </p:stCondLst>
                                        </p:cTn>
                                        <p:tgtEl>
                                          <p:spTgt spid="4">
                                            <p:txEl>
                                              <p:pRg st="1" end="1"/>
                                            </p:txEl>
                                          </p:spTgt>
                                        </p:tgtEl>
                                        <p:attrNameLst>
                                          <p:attrName>ppt_x</p:attrName>
                                          <p:attrName>ppt_y</p:attrName>
                                        </p:attrNameLst>
                                      </p:cBhvr>
                                    </p:animMotion>
                                    <p:animRot by="1500000">
                                      <p:cBhvr>
                                        <p:cTn id="20" dur="125" fill="hold">
                                          <p:stCondLst>
                                            <p:cond delay="0"/>
                                          </p:stCondLst>
                                        </p:cTn>
                                        <p:tgtEl>
                                          <p:spTgt spid="4">
                                            <p:txEl>
                                              <p:pRg st="1" end="1"/>
                                            </p:txEl>
                                          </p:spTgt>
                                        </p:tgtEl>
                                        <p:attrNameLst>
                                          <p:attrName>r</p:attrName>
                                        </p:attrNameLst>
                                      </p:cBhvr>
                                    </p:animRot>
                                    <p:animRot by="-1500000">
                                      <p:cBhvr>
                                        <p:cTn id="21" dur="125" fill="hold">
                                          <p:stCondLst>
                                            <p:cond delay="125"/>
                                          </p:stCondLst>
                                        </p:cTn>
                                        <p:tgtEl>
                                          <p:spTgt spid="4">
                                            <p:txEl>
                                              <p:pRg st="1" end="1"/>
                                            </p:txEl>
                                          </p:spTgt>
                                        </p:tgtEl>
                                        <p:attrNameLst>
                                          <p:attrName>r</p:attrName>
                                        </p:attrNameLst>
                                      </p:cBhvr>
                                    </p:animRot>
                                    <p:animRot by="-1500000">
                                      <p:cBhvr>
                                        <p:cTn id="22" dur="125" fill="hold">
                                          <p:stCondLst>
                                            <p:cond delay="250"/>
                                          </p:stCondLst>
                                        </p:cTn>
                                        <p:tgtEl>
                                          <p:spTgt spid="4">
                                            <p:txEl>
                                              <p:pRg st="1" end="1"/>
                                            </p:txEl>
                                          </p:spTgt>
                                        </p:tgtEl>
                                        <p:attrNameLst>
                                          <p:attrName>r</p:attrName>
                                        </p:attrNameLst>
                                      </p:cBhvr>
                                    </p:animRot>
                                    <p:animRot by="1500000">
                                      <p:cBhvr>
                                        <p:cTn id="23" dur="125" fill="hold">
                                          <p:stCondLst>
                                            <p:cond delay="375"/>
                                          </p:stCondLst>
                                        </p:cTn>
                                        <p:tgtEl>
                                          <p:spTgt spid="4">
                                            <p:txEl>
                                              <p:pRg st="1" end="1"/>
                                            </p:txEl>
                                          </p:spTgt>
                                        </p:tgtEl>
                                        <p:attrNameLst>
                                          <p:attrName>r</p:attrName>
                                        </p:attrNameLst>
                                      </p:cBhvr>
                                    </p:animRot>
                                  </p:childTnLst>
                                </p:cTn>
                              </p:par>
                            </p:childTnLst>
                          </p:cTn>
                        </p:par>
                      </p:childTnLst>
                    </p:cTn>
                  </p:par>
                  <p:par>
                    <p:cTn id="24" fill="hold">
                      <p:stCondLst>
                        <p:cond delay="indefinite"/>
                      </p:stCondLst>
                      <p:childTnLst>
                        <p:par>
                          <p:cTn id="25" fill="hold">
                            <p:stCondLst>
                              <p:cond delay="0"/>
                            </p:stCondLst>
                            <p:childTnLst>
                              <p:par>
                                <p:cTn id="26" presetID="34" presetClass="emph" presetSubtype="0" fill="hold" grpId="0" nodeType="clickEffect">
                                  <p:stCondLst>
                                    <p:cond delay="0"/>
                                  </p:stCondLst>
                                  <p:iterate type="lt">
                                    <p:tmPct val="10000"/>
                                  </p:iterate>
                                  <p:childTnLst>
                                    <p:animMotion origin="layout" path="M 0.0 0.0 L 0.0 -0.07213" pathEditMode="relative" ptsTypes="">
                                      <p:cBhvr>
                                        <p:cTn id="27" dur="250" accel="50000" decel="50000" autoRev="1" fill="hold">
                                          <p:stCondLst>
                                            <p:cond delay="0"/>
                                          </p:stCondLst>
                                        </p:cTn>
                                        <p:tgtEl>
                                          <p:spTgt spid="4">
                                            <p:txEl>
                                              <p:pRg st="2" end="2"/>
                                            </p:txEl>
                                          </p:spTgt>
                                        </p:tgtEl>
                                        <p:attrNameLst>
                                          <p:attrName>ppt_x</p:attrName>
                                          <p:attrName>ppt_y</p:attrName>
                                        </p:attrNameLst>
                                      </p:cBhvr>
                                    </p:animMotion>
                                    <p:animRot by="1500000">
                                      <p:cBhvr>
                                        <p:cTn id="28" dur="125" fill="hold">
                                          <p:stCondLst>
                                            <p:cond delay="0"/>
                                          </p:stCondLst>
                                        </p:cTn>
                                        <p:tgtEl>
                                          <p:spTgt spid="4">
                                            <p:txEl>
                                              <p:pRg st="2" end="2"/>
                                            </p:txEl>
                                          </p:spTgt>
                                        </p:tgtEl>
                                        <p:attrNameLst>
                                          <p:attrName>r</p:attrName>
                                        </p:attrNameLst>
                                      </p:cBhvr>
                                    </p:animRot>
                                    <p:animRot by="-1500000">
                                      <p:cBhvr>
                                        <p:cTn id="29" dur="125" fill="hold">
                                          <p:stCondLst>
                                            <p:cond delay="125"/>
                                          </p:stCondLst>
                                        </p:cTn>
                                        <p:tgtEl>
                                          <p:spTgt spid="4">
                                            <p:txEl>
                                              <p:pRg st="2" end="2"/>
                                            </p:txEl>
                                          </p:spTgt>
                                        </p:tgtEl>
                                        <p:attrNameLst>
                                          <p:attrName>r</p:attrName>
                                        </p:attrNameLst>
                                      </p:cBhvr>
                                    </p:animRot>
                                    <p:animRot by="-1500000">
                                      <p:cBhvr>
                                        <p:cTn id="30" dur="125" fill="hold">
                                          <p:stCondLst>
                                            <p:cond delay="250"/>
                                          </p:stCondLst>
                                        </p:cTn>
                                        <p:tgtEl>
                                          <p:spTgt spid="4">
                                            <p:txEl>
                                              <p:pRg st="2" end="2"/>
                                            </p:txEl>
                                          </p:spTgt>
                                        </p:tgtEl>
                                        <p:attrNameLst>
                                          <p:attrName>r</p:attrName>
                                        </p:attrNameLst>
                                      </p:cBhvr>
                                    </p:animRot>
                                    <p:animRot by="1500000">
                                      <p:cBhvr>
                                        <p:cTn id="31" dur="125" fill="hold">
                                          <p:stCondLst>
                                            <p:cond delay="375"/>
                                          </p:stCondLst>
                                        </p:cTn>
                                        <p:tgtEl>
                                          <p:spTgt spid="4">
                                            <p:txEl>
                                              <p:pRg st="2" end="2"/>
                                            </p:txEl>
                                          </p:spTgt>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1809F6-87B0-DFF9-EA0B-0626482F168A}"/>
              </a:ext>
            </a:extLst>
          </p:cNvPr>
          <p:cNvSpPr>
            <a:spLocks noGrp="1"/>
          </p:cNvSpPr>
          <p:nvPr>
            <p:ph type="title"/>
          </p:nvPr>
        </p:nvSpPr>
        <p:spPr/>
        <p:txBody>
          <a:bodyPr/>
          <a:lstStyle/>
          <a:p>
            <a:r>
              <a:rPr lang="en-GB" dirty="0"/>
              <a:t>Amiras situation</a:t>
            </a:r>
          </a:p>
        </p:txBody>
      </p:sp>
      <p:sp>
        <p:nvSpPr>
          <p:cNvPr id="3" name="Content Placeholder 2">
            <a:extLst>
              <a:ext uri="{FF2B5EF4-FFF2-40B4-BE49-F238E27FC236}">
                <a16:creationId xmlns:a16="http://schemas.microsoft.com/office/drawing/2014/main" id="{D8451746-EE30-6606-1DE2-8C5F825F77B2}"/>
              </a:ext>
            </a:extLst>
          </p:cNvPr>
          <p:cNvSpPr>
            <a:spLocks noGrp="1"/>
          </p:cNvSpPr>
          <p:nvPr>
            <p:ph idx="1"/>
          </p:nvPr>
        </p:nvSpPr>
        <p:spPr/>
        <p:txBody>
          <a:bodyPr/>
          <a:lstStyle/>
          <a:p>
            <a:r>
              <a:rPr lang="en-GB" dirty="0"/>
              <a:t>You are a practitioner in an early years nursery setting. You are supporting a 3-year-old child named Amira who has recently joined the nursery. Amira is showing signs of anxiety when left by her carers, limited verbal communication, and difficulty engaging in group play. Your role is to understand her developmental needs and contribute to a support plan that promotes her emotional, social, cognitive, and physical well-being. </a:t>
            </a:r>
          </a:p>
          <a:p>
            <a:endParaRPr lang="en-GB" dirty="0"/>
          </a:p>
        </p:txBody>
      </p:sp>
      <p:sp>
        <p:nvSpPr>
          <p:cNvPr id="4" name="Date Placeholder 3">
            <a:extLst>
              <a:ext uri="{FF2B5EF4-FFF2-40B4-BE49-F238E27FC236}">
                <a16:creationId xmlns:a16="http://schemas.microsoft.com/office/drawing/2014/main" id="{42A8946A-94B7-FC1D-D41E-CA50F16A619D}"/>
              </a:ext>
            </a:extLst>
          </p:cNvPr>
          <p:cNvSpPr>
            <a:spLocks noGrp="1"/>
          </p:cNvSpPr>
          <p:nvPr>
            <p:ph type="dt" sz="half" idx="10"/>
          </p:nvPr>
        </p:nvSpPr>
        <p:spPr/>
        <p:txBody>
          <a:bodyPr/>
          <a:lstStyle/>
          <a:p>
            <a:pPr rtl="0"/>
            <a:r>
              <a:rPr lang="en-GB"/>
              <a:t>Tuesday, February 2, 20XX</a:t>
            </a:r>
          </a:p>
        </p:txBody>
      </p:sp>
      <p:sp>
        <p:nvSpPr>
          <p:cNvPr id="5" name="Footer Placeholder 4">
            <a:extLst>
              <a:ext uri="{FF2B5EF4-FFF2-40B4-BE49-F238E27FC236}">
                <a16:creationId xmlns:a16="http://schemas.microsoft.com/office/drawing/2014/main" id="{1AB39131-2AFB-6CF7-8A55-8EABD7AAD857}"/>
              </a:ext>
            </a:extLst>
          </p:cNvPr>
          <p:cNvSpPr>
            <a:spLocks noGrp="1"/>
          </p:cNvSpPr>
          <p:nvPr>
            <p:ph type="ftr" sz="quarter" idx="11"/>
          </p:nvPr>
        </p:nvSpPr>
        <p:spPr/>
        <p:txBody>
          <a:bodyPr/>
          <a:lstStyle/>
          <a:p>
            <a:pPr rtl="0"/>
            <a:r>
              <a:rPr lang="en-GB"/>
              <a:t>Sample Footer Text</a:t>
            </a:r>
          </a:p>
        </p:txBody>
      </p:sp>
      <p:sp>
        <p:nvSpPr>
          <p:cNvPr id="6" name="Slide Number Placeholder 5">
            <a:extLst>
              <a:ext uri="{FF2B5EF4-FFF2-40B4-BE49-F238E27FC236}">
                <a16:creationId xmlns:a16="http://schemas.microsoft.com/office/drawing/2014/main" id="{5C7CEED2-1EE0-21D4-5B4E-077F4982974D}"/>
              </a:ext>
            </a:extLst>
          </p:cNvPr>
          <p:cNvSpPr>
            <a:spLocks noGrp="1"/>
          </p:cNvSpPr>
          <p:nvPr>
            <p:ph type="sldNum" sz="quarter" idx="12"/>
          </p:nvPr>
        </p:nvSpPr>
        <p:spPr/>
        <p:txBody>
          <a:bodyPr/>
          <a:lstStyle/>
          <a:p>
            <a:pPr rtl="0"/>
            <a:fld id="{DBA1B0FB-D917-4C8C-928F-313BD683BF39}" type="slidenum">
              <a:rPr lang="en-GB" smtClean="0"/>
              <a:t>8</a:t>
            </a:fld>
            <a:endParaRPr lang="en-GB"/>
          </a:p>
        </p:txBody>
      </p:sp>
    </p:spTree>
    <p:extLst>
      <p:ext uri="{BB962C8B-B14F-4D97-AF65-F5344CB8AC3E}">
        <p14:creationId xmlns:p14="http://schemas.microsoft.com/office/powerpoint/2010/main" val="7893368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3">
            <a:extLst>
              <a:ext uri="{FF2B5EF4-FFF2-40B4-BE49-F238E27FC236}">
                <a16:creationId xmlns:a16="http://schemas.microsoft.com/office/drawing/2014/main" id="{C15EE852-24F1-4643-8082-AB45CFF2BA10}"/>
              </a:ext>
            </a:extLst>
          </p:cNvPr>
          <p:cNvSpPr>
            <a:spLocks noGrp="1"/>
          </p:cNvSpPr>
          <p:nvPr>
            <p:ph type="title"/>
          </p:nvPr>
        </p:nvSpPr>
        <p:spPr>
          <a:xfrm>
            <a:off x="550864" y="549275"/>
            <a:ext cx="6187866" cy="633482"/>
          </a:xfrm>
        </p:spPr>
        <p:txBody>
          <a:bodyPr rtlCol="0">
            <a:normAutofit/>
          </a:bodyPr>
          <a:lstStyle/>
          <a:p>
            <a:pPr rtl="0"/>
            <a:r>
              <a:rPr lang="en-GB" dirty="0"/>
              <a:t>AMIRAS SCENARIO</a:t>
            </a:r>
          </a:p>
        </p:txBody>
      </p:sp>
      <p:sp>
        <p:nvSpPr>
          <p:cNvPr id="15" name="Content Placeholder 14">
            <a:extLst>
              <a:ext uri="{FF2B5EF4-FFF2-40B4-BE49-F238E27FC236}">
                <a16:creationId xmlns:a16="http://schemas.microsoft.com/office/drawing/2014/main" id="{4139825C-53C7-44F4-A064-9795CECD081B}"/>
              </a:ext>
            </a:extLst>
          </p:cNvPr>
          <p:cNvSpPr>
            <a:spLocks noGrp="1"/>
          </p:cNvSpPr>
          <p:nvPr>
            <p:ph sz="quarter" idx="15"/>
          </p:nvPr>
        </p:nvSpPr>
        <p:spPr>
          <a:xfrm>
            <a:off x="550862" y="1580322"/>
            <a:ext cx="11090275" cy="4868103"/>
          </a:xfrm>
        </p:spPr>
        <p:txBody>
          <a:bodyPr rtlCol="0"/>
          <a:lstStyle/>
          <a:p>
            <a:pPr rtl="0"/>
            <a:r>
              <a:rPr lang="en-GB" dirty="0"/>
              <a:t>Amiras current behaviour is showing separation anxiety, limited verbal communication and difficulty engaging in group play. Amiras anxiety is a natural sign that she hasn’t yet formed a secure attachment with someone at the nursery. Her distress shows she needs reassurance and consistency to feel safe.</a:t>
            </a:r>
          </a:p>
          <a:p>
            <a:pPr rtl="0"/>
            <a:r>
              <a:rPr lang="en-GB" dirty="0"/>
              <a:t>When children are feeling anxious or insecure they energy is focused on coping rather than learning and communicating. Meaning if Amira does not feel secure, she won't be confident enough to express herself fully.</a:t>
            </a:r>
          </a:p>
          <a:p>
            <a:pPr rtl="0"/>
            <a:r>
              <a:rPr lang="en-GB" dirty="0"/>
              <a:t>Secure attachment gives children confidence to explore and interact socially, if Amira is still uncertain in her new setting she withdraws from group play. This is her way of protecting herself until she feels safe.</a:t>
            </a:r>
          </a:p>
          <a:p>
            <a:pPr rtl="0"/>
            <a:r>
              <a:rPr lang="en-GB" dirty="0"/>
              <a:t>  </a:t>
            </a:r>
          </a:p>
        </p:txBody>
      </p:sp>
      <p:sp>
        <p:nvSpPr>
          <p:cNvPr id="21" name="Slide Number Placeholder 20">
            <a:extLst>
              <a:ext uri="{FF2B5EF4-FFF2-40B4-BE49-F238E27FC236}">
                <a16:creationId xmlns:a16="http://schemas.microsoft.com/office/drawing/2014/main" id="{1C563B34-DD53-4FB1-B8C2-8914E01C6365}"/>
              </a:ext>
            </a:extLst>
          </p:cNvPr>
          <p:cNvSpPr>
            <a:spLocks noGrp="1"/>
          </p:cNvSpPr>
          <p:nvPr>
            <p:ph type="sldNum" sz="quarter" idx="12"/>
          </p:nvPr>
        </p:nvSpPr>
        <p:spPr>
          <a:xfrm>
            <a:off x="9948863" y="6507212"/>
            <a:ext cx="1692274" cy="153888"/>
          </a:xfrm>
        </p:spPr>
        <p:txBody>
          <a:bodyPr rtlCol="0"/>
          <a:lstStyle/>
          <a:p>
            <a:pPr rtl="0"/>
            <a:fld id="{DBA1B0FB-D917-4C8C-928F-313BD683BF39}" type="slidenum">
              <a:rPr lang="en-GB" smtClean="0"/>
              <a:pPr rtl="0"/>
              <a:t>9</a:t>
            </a:fld>
            <a:endParaRPr lang="en-GB"/>
          </a:p>
        </p:txBody>
      </p:sp>
    </p:spTree>
    <p:extLst>
      <p:ext uri="{BB962C8B-B14F-4D97-AF65-F5344CB8AC3E}">
        <p14:creationId xmlns:p14="http://schemas.microsoft.com/office/powerpoint/2010/main" val="39551831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7" presetClass="entr" presetSubtype="1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p:cTn id="7" dur="500" fill="hold"/>
                                        <p:tgtEl>
                                          <p:spTgt spid="14"/>
                                        </p:tgtEl>
                                        <p:attrNameLst>
                                          <p:attrName>ppt_w</p:attrName>
                                        </p:attrNameLst>
                                      </p:cBhvr>
                                      <p:tavLst>
                                        <p:tav tm="0">
                                          <p:val>
                                            <p:fltVal val="0"/>
                                          </p:val>
                                        </p:tav>
                                        <p:tav tm="100000">
                                          <p:val>
                                            <p:strVal val="#ppt_w"/>
                                          </p:val>
                                        </p:tav>
                                      </p:tavLst>
                                    </p:anim>
                                    <p:anim calcmode="lin" valueType="num">
                                      <p:cBhvr>
                                        <p:cTn id="8" dur="500" fill="hold"/>
                                        <p:tgtEl>
                                          <p:spTgt spid="14"/>
                                        </p:tgtEl>
                                        <p:attrNameLst>
                                          <p:attrName>ppt_h</p:attrName>
                                        </p:attrNameLst>
                                      </p:cBhvr>
                                      <p:tavLst>
                                        <p:tav tm="0">
                                          <p:val>
                                            <p:strVal val="#ppt_h"/>
                                          </p:val>
                                        </p:tav>
                                        <p:tav tm="100000">
                                          <p:val>
                                            <p:strVal val="#ppt_h"/>
                                          </p:val>
                                        </p:tav>
                                      </p:tavLst>
                                    </p:anim>
                                  </p:childTnLst>
                                </p:cTn>
                              </p:par>
                            </p:childTnLst>
                          </p:cTn>
                        </p:par>
                      </p:childTnLst>
                    </p:cTn>
                  </p:par>
                  <p:par>
                    <p:cTn id="9" fill="hold">
                      <p:stCondLst>
                        <p:cond delay="indefinite"/>
                      </p:stCondLst>
                      <p:childTnLst>
                        <p:par>
                          <p:cTn id="10" fill="hold">
                            <p:stCondLst>
                              <p:cond delay="0"/>
                            </p:stCondLst>
                            <p:childTnLst>
                              <p:par>
                                <p:cTn id="11" presetID="26" presetClass="entr" presetSubtype="0" fill="hold" grpId="0" nodeType="clickEffect">
                                  <p:stCondLst>
                                    <p:cond delay="0"/>
                                  </p:stCondLst>
                                  <p:childTnLst>
                                    <p:set>
                                      <p:cBhvr>
                                        <p:cTn id="12" dur="1" fill="hold">
                                          <p:stCondLst>
                                            <p:cond delay="0"/>
                                          </p:stCondLst>
                                        </p:cTn>
                                        <p:tgtEl>
                                          <p:spTgt spid="15">
                                            <p:txEl>
                                              <p:pRg st="0" end="0"/>
                                            </p:txEl>
                                          </p:spTgt>
                                        </p:tgtEl>
                                        <p:attrNameLst>
                                          <p:attrName>style.visibility</p:attrName>
                                        </p:attrNameLst>
                                      </p:cBhvr>
                                      <p:to>
                                        <p:strVal val="visible"/>
                                      </p:to>
                                    </p:set>
                                    <p:animEffect transition="in" filter="wipe(down)">
                                      <p:cBhvr>
                                        <p:cTn id="13" dur="580">
                                          <p:stCondLst>
                                            <p:cond delay="0"/>
                                          </p:stCondLst>
                                        </p:cTn>
                                        <p:tgtEl>
                                          <p:spTgt spid="15">
                                            <p:txEl>
                                              <p:pRg st="0" end="0"/>
                                            </p:txEl>
                                          </p:spTgt>
                                        </p:tgtEl>
                                      </p:cBhvr>
                                    </p:animEffect>
                                    <p:anim calcmode="lin" valueType="num">
                                      <p:cBhvr>
                                        <p:cTn id="14" dur="1822" tmFilter="0,0; 0.14,0.36; 0.43,0.73; 0.71,0.91; 1.0,1.0">
                                          <p:stCondLst>
                                            <p:cond delay="0"/>
                                          </p:stCondLst>
                                        </p:cTn>
                                        <p:tgtEl>
                                          <p:spTgt spid="15">
                                            <p:txEl>
                                              <p:pRg st="0" end="0"/>
                                            </p:txEl>
                                          </p:spTgt>
                                        </p:tgtEl>
                                        <p:attrNameLst>
                                          <p:attrName>ppt_x</p:attrName>
                                        </p:attrNameLst>
                                      </p:cBhvr>
                                      <p:tavLst>
                                        <p:tav tm="0">
                                          <p:val>
                                            <p:strVal val="#ppt_x-0.25"/>
                                          </p:val>
                                        </p:tav>
                                        <p:tav tm="100000">
                                          <p:val>
                                            <p:strVal val="#ppt_x"/>
                                          </p:val>
                                        </p:tav>
                                      </p:tavLst>
                                    </p:anim>
                                    <p:anim calcmode="lin" valueType="num">
                                      <p:cBhvr>
                                        <p:cTn id="15" dur="664" tmFilter="0.0,0.0; 0.25,0.07; 0.50,0.2; 0.75,0.467; 1.0,1.0">
                                          <p:stCondLst>
                                            <p:cond delay="0"/>
                                          </p:stCondLst>
                                        </p:cTn>
                                        <p:tgtEl>
                                          <p:spTgt spid="15">
                                            <p:txEl>
                                              <p:pRg st="0" end="0"/>
                                            </p:txEl>
                                          </p:spTgt>
                                        </p:tgtEl>
                                        <p:attrNameLst>
                                          <p:attrName>ppt_y</p:attrName>
                                        </p:attrNameLst>
                                      </p:cBhvr>
                                      <p:tavLst>
                                        <p:tav tm="0" fmla="#ppt_y-sin(pi*$)/3">
                                          <p:val>
                                            <p:fltVal val="0.5"/>
                                          </p:val>
                                        </p:tav>
                                        <p:tav tm="100000">
                                          <p:val>
                                            <p:fltVal val="1"/>
                                          </p:val>
                                        </p:tav>
                                      </p:tavLst>
                                    </p:anim>
                                    <p:anim calcmode="lin" valueType="num">
                                      <p:cBhvr>
                                        <p:cTn id="16" dur="664" tmFilter="0, 0; 0.125,0.2665; 0.25,0.4; 0.375,0.465; 0.5,0.5;  0.625,0.535; 0.75,0.6; 0.875,0.7335; 1,1">
                                          <p:stCondLst>
                                            <p:cond delay="664"/>
                                          </p:stCondLst>
                                        </p:cTn>
                                        <p:tgtEl>
                                          <p:spTgt spid="15">
                                            <p:txEl>
                                              <p:pRg st="0" end="0"/>
                                            </p:txEl>
                                          </p:spTgt>
                                        </p:tgtEl>
                                        <p:attrNameLst>
                                          <p:attrName>ppt_y</p:attrName>
                                        </p:attrNameLst>
                                      </p:cBhvr>
                                      <p:tavLst>
                                        <p:tav tm="0" fmla="#ppt_y-sin(pi*$)/9">
                                          <p:val>
                                            <p:fltVal val="0"/>
                                          </p:val>
                                        </p:tav>
                                        <p:tav tm="100000">
                                          <p:val>
                                            <p:fltVal val="1"/>
                                          </p:val>
                                        </p:tav>
                                      </p:tavLst>
                                    </p:anim>
                                    <p:anim calcmode="lin" valueType="num">
                                      <p:cBhvr>
                                        <p:cTn id="17" dur="332" tmFilter="0, 0; 0.125,0.2665; 0.25,0.4; 0.375,0.465; 0.5,0.5;  0.625,0.535; 0.75,0.6; 0.875,0.7335; 1,1">
                                          <p:stCondLst>
                                            <p:cond delay="1324"/>
                                          </p:stCondLst>
                                        </p:cTn>
                                        <p:tgtEl>
                                          <p:spTgt spid="15">
                                            <p:txEl>
                                              <p:pRg st="0" end="0"/>
                                            </p:txEl>
                                          </p:spTgt>
                                        </p:tgtEl>
                                        <p:attrNameLst>
                                          <p:attrName>ppt_y</p:attrName>
                                        </p:attrNameLst>
                                      </p:cBhvr>
                                      <p:tavLst>
                                        <p:tav tm="0" fmla="#ppt_y-sin(pi*$)/27">
                                          <p:val>
                                            <p:fltVal val="0"/>
                                          </p:val>
                                        </p:tav>
                                        <p:tav tm="100000">
                                          <p:val>
                                            <p:fltVal val="1"/>
                                          </p:val>
                                        </p:tav>
                                      </p:tavLst>
                                    </p:anim>
                                    <p:anim calcmode="lin" valueType="num">
                                      <p:cBhvr>
                                        <p:cTn id="18" dur="164" tmFilter="0, 0; 0.125,0.2665; 0.25,0.4; 0.375,0.465; 0.5,0.5;  0.625,0.535; 0.75,0.6; 0.875,0.7335; 1,1">
                                          <p:stCondLst>
                                            <p:cond delay="1656"/>
                                          </p:stCondLst>
                                        </p:cTn>
                                        <p:tgtEl>
                                          <p:spTgt spid="15">
                                            <p:txEl>
                                              <p:pRg st="0" end="0"/>
                                            </p:txEl>
                                          </p:spTgt>
                                        </p:tgtEl>
                                        <p:attrNameLst>
                                          <p:attrName>ppt_y</p:attrName>
                                        </p:attrNameLst>
                                      </p:cBhvr>
                                      <p:tavLst>
                                        <p:tav tm="0" fmla="#ppt_y-sin(pi*$)/81">
                                          <p:val>
                                            <p:fltVal val="0"/>
                                          </p:val>
                                        </p:tav>
                                        <p:tav tm="100000">
                                          <p:val>
                                            <p:fltVal val="1"/>
                                          </p:val>
                                        </p:tav>
                                      </p:tavLst>
                                    </p:anim>
                                    <p:animScale>
                                      <p:cBhvr>
                                        <p:cTn id="19" dur="26">
                                          <p:stCondLst>
                                            <p:cond delay="650"/>
                                          </p:stCondLst>
                                        </p:cTn>
                                        <p:tgtEl>
                                          <p:spTgt spid="15">
                                            <p:txEl>
                                              <p:pRg st="0" end="0"/>
                                            </p:txEl>
                                          </p:spTgt>
                                        </p:tgtEl>
                                      </p:cBhvr>
                                      <p:to x="100000" y="60000"/>
                                    </p:animScale>
                                    <p:animScale>
                                      <p:cBhvr>
                                        <p:cTn id="20" dur="166" decel="50000">
                                          <p:stCondLst>
                                            <p:cond delay="676"/>
                                          </p:stCondLst>
                                        </p:cTn>
                                        <p:tgtEl>
                                          <p:spTgt spid="15">
                                            <p:txEl>
                                              <p:pRg st="0" end="0"/>
                                            </p:txEl>
                                          </p:spTgt>
                                        </p:tgtEl>
                                      </p:cBhvr>
                                      <p:to x="100000" y="100000"/>
                                    </p:animScale>
                                    <p:animScale>
                                      <p:cBhvr>
                                        <p:cTn id="21" dur="26">
                                          <p:stCondLst>
                                            <p:cond delay="1312"/>
                                          </p:stCondLst>
                                        </p:cTn>
                                        <p:tgtEl>
                                          <p:spTgt spid="15">
                                            <p:txEl>
                                              <p:pRg st="0" end="0"/>
                                            </p:txEl>
                                          </p:spTgt>
                                        </p:tgtEl>
                                      </p:cBhvr>
                                      <p:to x="100000" y="80000"/>
                                    </p:animScale>
                                    <p:animScale>
                                      <p:cBhvr>
                                        <p:cTn id="22" dur="166" decel="50000">
                                          <p:stCondLst>
                                            <p:cond delay="1338"/>
                                          </p:stCondLst>
                                        </p:cTn>
                                        <p:tgtEl>
                                          <p:spTgt spid="15">
                                            <p:txEl>
                                              <p:pRg st="0" end="0"/>
                                            </p:txEl>
                                          </p:spTgt>
                                        </p:tgtEl>
                                      </p:cBhvr>
                                      <p:to x="100000" y="100000"/>
                                    </p:animScale>
                                    <p:animScale>
                                      <p:cBhvr>
                                        <p:cTn id="23" dur="26">
                                          <p:stCondLst>
                                            <p:cond delay="1642"/>
                                          </p:stCondLst>
                                        </p:cTn>
                                        <p:tgtEl>
                                          <p:spTgt spid="15">
                                            <p:txEl>
                                              <p:pRg st="0" end="0"/>
                                            </p:txEl>
                                          </p:spTgt>
                                        </p:tgtEl>
                                      </p:cBhvr>
                                      <p:to x="100000" y="90000"/>
                                    </p:animScale>
                                    <p:animScale>
                                      <p:cBhvr>
                                        <p:cTn id="24" dur="166" decel="50000">
                                          <p:stCondLst>
                                            <p:cond delay="1668"/>
                                          </p:stCondLst>
                                        </p:cTn>
                                        <p:tgtEl>
                                          <p:spTgt spid="15">
                                            <p:txEl>
                                              <p:pRg st="0" end="0"/>
                                            </p:txEl>
                                          </p:spTgt>
                                        </p:tgtEl>
                                      </p:cBhvr>
                                      <p:to x="100000" y="100000"/>
                                    </p:animScale>
                                    <p:animScale>
                                      <p:cBhvr>
                                        <p:cTn id="25" dur="26">
                                          <p:stCondLst>
                                            <p:cond delay="1808"/>
                                          </p:stCondLst>
                                        </p:cTn>
                                        <p:tgtEl>
                                          <p:spTgt spid="15">
                                            <p:txEl>
                                              <p:pRg st="0" end="0"/>
                                            </p:txEl>
                                          </p:spTgt>
                                        </p:tgtEl>
                                      </p:cBhvr>
                                      <p:to x="100000" y="95000"/>
                                    </p:animScale>
                                    <p:animScale>
                                      <p:cBhvr>
                                        <p:cTn id="26" dur="166" decel="50000">
                                          <p:stCondLst>
                                            <p:cond delay="1834"/>
                                          </p:stCondLst>
                                        </p:cTn>
                                        <p:tgtEl>
                                          <p:spTgt spid="15">
                                            <p:txEl>
                                              <p:pRg st="0" end="0"/>
                                            </p:txEl>
                                          </p:spTgt>
                                        </p:tgtEl>
                                      </p:cBhvr>
                                      <p:to x="100000" y="100000"/>
                                    </p:animScale>
                                  </p:childTnLst>
                                </p:cTn>
                              </p:par>
                            </p:childTnLst>
                          </p:cTn>
                        </p:par>
                      </p:childTnLst>
                    </p:cTn>
                  </p:par>
                  <p:par>
                    <p:cTn id="27" fill="hold">
                      <p:stCondLst>
                        <p:cond delay="indefinite"/>
                      </p:stCondLst>
                      <p:childTnLst>
                        <p:par>
                          <p:cTn id="28" fill="hold">
                            <p:stCondLst>
                              <p:cond delay="0"/>
                            </p:stCondLst>
                            <p:childTnLst>
                              <p:par>
                                <p:cTn id="29" presetID="26" presetClass="entr" presetSubtype="0" fill="hold" grpId="0" nodeType="clickEffect">
                                  <p:stCondLst>
                                    <p:cond delay="0"/>
                                  </p:stCondLst>
                                  <p:childTnLst>
                                    <p:set>
                                      <p:cBhvr>
                                        <p:cTn id="30" dur="1" fill="hold">
                                          <p:stCondLst>
                                            <p:cond delay="0"/>
                                          </p:stCondLst>
                                        </p:cTn>
                                        <p:tgtEl>
                                          <p:spTgt spid="15">
                                            <p:txEl>
                                              <p:pRg st="1" end="1"/>
                                            </p:txEl>
                                          </p:spTgt>
                                        </p:tgtEl>
                                        <p:attrNameLst>
                                          <p:attrName>style.visibility</p:attrName>
                                        </p:attrNameLst>
                                      </p:cBhvr>
                                      <p:to>
                                        <p:strVal val="visible"/>
                                      </p:to>
                                    </p:set>
                                    <p:animEffect transition="in" filter="wipe(down)">
                                      <p:cBhvr>
                                        <p:cTn id="31" dur="580">
                                          <p:stCondLst>
                                            <p:cond delay="0"/>
                                          </p:stCondLst>
                                        </p:cTn>
                                        <p:tgtEl>
                                          <p:spTgt spid="15">
                                            <p:txEl>
                                              <p:pRg st="1" end="1"/>
                                            </p:txEl>
                                          </p:spTgt>
                                        </p:tgtEl>
                                      </p:cBhvr>
                                    </p:animEffect>
                                    <p:anim calcmode="lin" valueType="num">
                                      <p:cBhvr>
                                        <p:cTn id="32" dur="1822" tmFilter="0,0; 0.14,0.36; 0.43,0.73; 0.71,0.91; 1.0,1.0">
                                          <p:stCondLst>
                                            <p:cond delay="0"/>
                                          </p:stCondLst>
                                        </p:cTn>
                                        <p:tgtEl>
                                          <p:spTgt spid="15">
                                            <p:txEl>
                                              <p:pRg st="1" end="1"/>
                                            </p:txEl>
                                          </p:spTgt>
                                        </p:tgtEl>
                                        <p:attrNameLst>
                                          <p:attrName>ppt_x</p:attrName>
                                        </p:attrNameLst>
                                      </p:cBhvr>
                                      <p:tavLst>
                                        <p:tav tm="0">
                                          <p:val>
                                            <p:strVal val="#ppt_x-0.25"/>
                                          </p:val>
                                        </p:tav>
                                        <p:tav tm="100000">
                                          <p:val>
                                            <p:strVal val="#ppt_x"/>
                                          </p:val>
                                        </p:tav>
                                      </p:tavLst>
                                    </p:anim>
                                    <p:anim calcmode="lin" valueType="num">
                                      <p:cBhvr>
                                        <p:cTn id="33" dur="664" tmFilter="0.0,0.0; 0.25,0.07; 0.50,0.2; 0.75,0.467; 1.0,1.0">
                                          <p:stCondLst>
                                            <p:cond delay="0"/>
                                          </p:stCondLst>
                                        </p:cTn>
                                        <p:tgtEl>
                                          <p:spTgt spid="15">
                                            <p:txEl>
                                              <p:pRg st="1" end="1"/>
                                            </p:txEl>
                                          </p:spTgt>
                                        </p:tgtEl>
                                        <p:attrNameLst>
                                          <p:attrName>ppt_y</p:attrName>
                                        </p:attrNameLst>
                                      </p:cBhvr>
                                      <p:tavLst>
                                        <p:tav tm="0" fmla="#ppt_y-sin(pi*$)/3">
                                          <p:val>
                                            <p:fltVal val="0.5"/>
                                          </p:val>
                                        </p:tav>
                                        <p:tav tm="100000">
                                          <p:val>
                                            <p:fltVal val="1"/>
                                          </p:val>
                                        </p:tav>
                                      </p:tavLst>
                                    </p:anim>
                                    <p:anim calcmode="lin" valueType="num">
                                      <p:cBhvr>
                                        <p:cTn id="34" dur="664" tmFilter="0, 0; 0.125,0.2665; 0.25,0.4; 0.375,0.465; 0.5,0.5;  0.625,0.535; 0.75,0.6; 0.875,0.7335; 1,1">
                                          <p:stCondLst>
                                            <p:cond delay="664"/>
                                          </p:stCondLst>
                                        </p:cTn>
                                        <p:tgtEl>
                                          <p:spTgt spid="15">
                                            <p:txEl>
                                              <p:pRg st="1" end="1"/>
                                            </p:txEl>
                                          </p:spTgt>
                                        </p:tgtEl>
                                        <p:attrNameLst>
                                          <p:attrName>ppt_y</p:attrName>
                                        </p:attrNameLst>
                                      </p:cBhvr>
                                      <p:tavLst>
                                        <p:tav tm="0" fmla="#ppt_y-sin(pi*$)/9">
                                          <p:val>
                                            <p:fltVal val="0"/>
                                          </p:val>
                                        </p:tav>
                                        <p:tav tm="100000">
                                          <p:val>
                                            <p:fltVal val="1"/>
                                          </p:val>
                                        </p:tav>
                                      </p:tavLst>
                                    </p:anim>
                                    <p:anim calcmode="lin" valueType="num">
                                      <p:cBhvr>
                                        <p:cTn id="35" dur="332" tmFilter="0, 0; 0.125,0.2665; 0.25,0.4; 0.375,0.465; 0.5,0.5;  0.625,0.535; 0.75,0.6; 0.875,0.7335; 1,1">
                                          <p:stCondLst>
                                            <p:cond delay="1324"/>
                                          </p:stCondLst>
                                        </p:cTn>
                                        <p:tgtEl>
                                          <p:spTgt spid="15">
                                            <p:txEl>
                                              <p:pRg st="1" end="1"/>
                                            </p:txEl>
                                          </p:spTgt>
                                        </p:tgtEl>
                                        <p:attrNameLst>
                                          <p:attrName>ppt_y</p:attrName>
                                        </p:attrNameLst>
                                      </p:cBhvr>
                                      <p:tavLst>
                                        <p:tav tm="0" fmla="#ppt_y-sin(pi*$)/27">
                                          <p:val>
                                            <p:fltVal val="0"/>
                                          </p:val>
                                        </p:tav>
                                        <p:tav tm="100000">
                                          <p:val>
                                            <p:fltVal val="1"/>
                                          </p:val>
                                        </p:tav>
                                      </p:tavLst>
                                    </p:anim>
                                    <p:anim calcmode="lin" valueType="num">
                                      <p:cBhvr>
                                        <p:cTn id="36" dur="164" tmFilter="0, 0; 0.125,0.2665; 0.25,0.4; 0.375,0.465; 0.5,0.5;  0.625,0.535; 0.75,0.6; 0.875,0.7335; 1,1">
                                          <p:stCondLst>
                                            <p:cond delay="1656"/>
                                          </p:stCondLst>
                                        </p:cTn>
                                        <p:tgtEl>
                                          <p:spTgt spid="15">
                                            <p:txEl>
                                              <p:pRg st="1" end="1"/>
                                            </p:txEl>
                                          </p:spTgt>
                                        </p:tgtEl>
                                        <p:attrNameLst>
                                          <p:attrName>ppt_y</p:attrName>
                                        </p:attrNameLst>
                                      </p:cBhvr>
                                      <p:tavLst>
                                        <p:tav tm="0" fmla="#ppt_y-sin(pi*$)/81">
                                          <p:val>
                                            <p:fltVal val="0"/>
                                          </p:val>
                                        </p:tav>
                                        <p:tav tm="100000">
                                          <p:val>
                                            <p:fltVal val="1"/>
                                          </p:val>
                                        </p:tav>
                                      </p:tavLst>
                                    </p:anim>
                                    <p:animScale>
                                      <p:cBhvr>
                                        <p:cTn id="37" dur="26">
                                          <p:stCondLst>
                                            <p:cond delay="650"/>
                                          </p:stCondLst>
                                        </p:cTn>
                                        <p:tgtEl>
                                          <p:spTgt spid="15">
                                            <p:txEl>
                                              <p:pRg st="1" end="1"/>
                                            </p:txEl>
                                          </p:spTgt>
                                        </p:tgtEl>
                                      </p:cBhvr>
                                      <p:to x="100000" y="60000"/>
                                    </p:animScale>
                                    <p:animScale>
                                      <p:cBhvr>
                                        <p:cTn id="38" dur="166" decel="50000">
                                          <p:stCondLst>
                                            <p:cond delay="676"/>
                                          </p:stCondLst>
                                        </p:cTn>
                                        <p:tgtEl>
                                          <p:spTgt spid="15">
                                            <p:txEl>
                                              <p:pRg st="1" end="1"/>
                                            </p:txEl>
                                          </p:spTgt>
                                        </p:tgtEl>
                                      </p:cBhvr>
                                      <p:to x="100000" y="100000"/>
                                    </p:animScale>
                                    <p:animScale>
                                      <p:cBhvr>
                                        <p:cTn id="39" dur="26">
                                          <p:stCondLst>
                                            <p:cond delay="1312"/>
                                          </p:stCondLst>
                                        </p:cTn>
                                        <p:tgtEl>
                                          <p:spTgt spid="15">
                                            <p:txEl>
                                              <p:pRg st="1" end="1"/>
                                            </p:txEl>
                                          </p:spTgt>
                                        </p:tgtEl>
                                      </p:cBhvr>
                                      <p:to x="100000" y="80000"/>
                                    </p:animScale>
                                    <p:animScale>
                                      <p:cBhvr>
                                        <p:cTn id="40" dur="166" decel="50000">
                                          <p:stCondLst>
                                            <p:cond delay="1338"/>
                                          </p:stCondLst>
                                        </p:cTn>
                                        <p:tgtEl>
                                          <p:spTgt spid="15">
                                            <p:txEl>
                                              <p:pRg st="1" end="1"/>
                                            </p:txEl>
                                          </p:spTgt>
                                        </p:tgtEl>
                                      </p:cBhvr>
                                      <p:to x="100000" y="100000"/>
                                    </p:animScale>
                                    <p:animScale>
                                      <p:cBhvr>
                                        <p:cTn id="41" dur="26">
                                          <p:stCondLst>
                                            <p:cond delay="1642"/>
                                          </p:stCondLst>
                                        </p:cTn>
                                        <p:tgtEl>
                                          <p:spTgt spid="15">
                                            <p:txEl>
                                              <p:pRg st="1" end="1"/>
                                            </p:txEl>
                                          </p:spTgt>
                                        </p:tgtEl>
                                      </p:cBhvr>
                                      <p:to x="100000" y="90000"/>
                                    </p:animScale>
                                    <p:animScale>
                                      <p:cBhvr>
                                        <p:cTn id="42" dur="166" decel="50000">
                                          <p:stCondLst>
                                            <p:cond delay="1668"/>
                                          </p:stCondLst>
                                        </p:cTn>
                                        <p:tgtEl>
                                          <p:spTgt spid="15">
                                            <p:txEl>
                                              <p:pRg st="1" end="1"/>
                                            </p:txEl>
                                          </p:spTgt>
                                        </p:tgtEl>
                                      </p:cBhvr>
                                      <p:to x="100000" y="100000"/>
                                    </p:animScale>
                                    <p:animScale>
                                      <p:cBhvr>
                                        <p:cTn id="43" dur="26">
                                          <p:stCondLst>
                                            <p:cond delay="1808"/>
                                          </p:stCondLst>
                                        </p:cTn>
                                        <p:tgtEl>
                                          <p:spTgt spid="15">
                                            <p:txEl>
                                              <p:pRg st="1" end="1"/>
                                            </p:txEl>
                                          </p:spTgt>
                                        </p:tgtEl>
                                      </p:cBhvr>
                                      <p:to x="100000" y="95000"/>
                                    </p:animScale>
                                    <p:animScale>
                                      <p:cBhvr>
                                        <p:cTn id="44" dur="166" decel="50000">
                                          <p:stCondLst>
                                            <p:cond delay="1834"/>
                                          </p:stCondLst>
                                        </p:cTn>
                                        <p:tgtEl>
                                          <p:spTgt spid="15">
                                            <p:txEl>
                                              <p:pRg st="1" end="1"/>
                                            </p:txEl>
                                          </p:spTgt>
                                        </p:tgtEl>
                                      </p:cBhvr>
                                      <p:to x="100000" y="100000"/>
                                    </p:animScale>
                                  </p:childTnLst>
                                </p:cTn>
                              </p:par>
                            </p:childTnLst>
                          </p:cTn>
                        </p:par>
                      </p:childTnLst>
                    </p:cTn>
                  </p:par>
                  <p:par>
                    <p:cTn id="45" fill="hold">
                      <p:stCondLst>
                        <p:cond delay="indefinite"/>
                      </p:stCondLst>
                      <p:childTnLst>
                        <p:par>
                          <p:cTn id="46" fill="hold">
                            <p:stCondLst>
                              <p:cond delay="0"/>
                            </p:stCondLst>
                            <p:childTnLst>
                              <p:par>
                                <p:cTn id="47" presetID="26" presetClass="entr" presetSubtype="0" fill="hold" grpId="0" nodeType="clickEffect">
                                  <p:stCondLst>
                                    <p:cond delay="0"/>
                                  </p:stCondLst>
                                  <p:childTnLst>
                                    <p:set>
                                      <p:cBhvr>
                                        <p:cTn id="48" dur="1" fill="hold">
                                          <p:stCondLst>
                                            <p:cond delay="0"/>
                                          </p:stCondLst>
                                        </p:cTn>
                                        <p:tgtEl>
                                          <p:spTgt spid="15">
                                            <p:txEl>
                                              <p:pRg st="2" end="2"/>
                                            </p:txEl>
                                          </p:spTgt>
                                        </p:tgtEl>
                                        <p:attrNameLst>
                                          <p:attrName>style.visibility</p:attrName>
                                        </p:attrNameLst>
                                      </p:cBhvr>
                                      <p:to>
                                        <p:strVal val="visible"/>
                                      </p:to>
                                    </p:set>
                                    <p:animEffect transition="in" filter="wipe(down)">
                                      <p:cBhvr>
                                        <p:cTn id="49" dur="580">
                                          <p:stCondLst>
                                            <p:cond delay="0"/>
                                          </p:stCondLst>
                                        </p:cTn>
                                        <p:tgtEl>
                                          <p:spTgt spid="15">
                                            <p:txEl>
                                              <p:pRg st="2" end="2"/>
                                            </p:txEl>
                                          </p:spTgt>
                                        </p:tgtEl>
                                      </p:cBhvr>
                                    </p:animEffect>
                                    <p:anim calcmode="lin" valueType="num">
                                      <p:cBhvr>
                                        <p:cTn id="50" dur="1822" tmFilter="0,0; 0.14,0.36; 0.43,0.73; 0.71,0.91; 1.0,1.0">
                                          <p:stCondLst>
                                            <p:cond delay="0"/>
                                          </p:stCondLst>
                                        </p:cTn>
                                        <p:tgtEl>
                                          <p:spTgt spid="15">
                                            <p:txEl>
                                              <p:pRg st="2" end="2"/>
                                            </p:txEl>
                                          </p:spTgt>
                                        </p:tgtEl>
                                        <p:attrNameLst>
                                          <p:attrName>ppt_x</p:attrName>
                                        </p:attrNameLst>
                                      </p:cBhvr>
                                      <p:tavLst>
                                        <p:tav tm="0">
                                          <p:val>
                                            <p:strVal val="#ppt_x-0.25"/>
                                          </p:val>
                                        </p:tav>
                                        <p:tav tm="100000">
                                          <p:val>
                                            <p:strVal val="#ppt_x"/>
                                          </p:val>
                                        </p:tav>
                                      </p:tavLst>
                                    </p:anim>
                                    <p:anim calcmode="lin" valueType="num">
                                      <p:cBhvr>
                                        <p:cTn id="51" dur="664" tmFilter="0.0,0.0; 0.25,0.07; 0.50,0.2; 0.75,0.467; 1.0,1.0">
                                          <p:stCondLst>
                                            <p:cond delay="0"/>
                                          </p:stCondLst>
                                        </p:cTn>
                                        <p:tgtEl>
                                          <p:spTgt spid="15">
                                            <p:txEl>
                                              <p:pRg st="2" end="2"/>
                                            </p:txEl>
                                          </p:spTgt>
                                        </p:tgtEl>
                                        <p:attrNameLst>
                                          <p:attrName>ppt_y</p:attrName>
                                        </p:attrNameLst>
                                      </p:cBhvr>
                                      <p:tavLst>
                                        <p:tav tm="0" fmla="#ppt_y-sin(pi*$)/3">
                                          <p:val>
                                            <p:fltVal val="0.5"/>
                                          </p:val>
                                        </p:tav>
                                        <p:tav tm="100000">
                                          <p:val>
                                            <p:fltVal val="1"/>
                                          </p:val>
                                        </p:tav>
                                      </p:tavLst>
                                    </p:anim>
                                    <p:anim calcmode="lin" valueType="num">
                                      <p:cBhvr>
                                        <p:cTn id="52" dur="664" tmFilter="0, 0; 0.125,0.2665; 0.25,0.4; 0.375,0.465; 0.5,0.5;  0.625,0.535; 0.75,0.6; 0.875,0.7335; 1,1">
                                          <p:stCondLst>
                                            <p:cond delay="664"/>
                                          </p:stCondLst>
                                        </p:cTn>
                                        <p:tgtEl>
                                          <p:spTgt spid="15">
                                            <p:txEl>
                                              <p:pRg st="2" end="2"/>
                                            </p:txEl>
                                          </p:spTgt>
                                        </p:tgtEl>
                                        <p:attrNameLst>
                                          <p:attrName>ppt_y</p:attrName>
                                        </p:attrNameLst>
                                      </p:cBhvr>
                                      <p:tavLst>
                                        <p:tav tm="0" fmla="#ppt_y-sin(pi*$)/9">
                                          <p:val>
                                            <p:fltVal val="0"/>
                                          </p:val>
                                        </p:tav>
                                        <p:tav tm="100000">
                                          <p:val>
                                            <p:fltVal val="1"/>
                                          </p:val>
                                        </p:tav>
                                      </p:tavLst>
                                    </p:anim>
                                    <p:anim calcmode="lin" valueType="num">
                                      <p:cBhvr>
                                        <p:cTn id="53" dur="332" tmFilter="0, 0; 0.125,0.2665; 0.25,0.4; 0.375,0.465; 0.5,0.5;  0.625,0.535; 0.75,0.6; 0.875,0.7335; 1,1">
                                          <p:stCondLst>
                                            <p:cond delay="1324"/>
                                          </p:stCondLst>
                                        </p:cTn>
                                        <p:tgtEl>
                                          <p:spTgt spid="15">
                                            <p:txEl>
                                              <p:pRg st="2" end="2"/>
                                            </p:txEl>
                                          </p:spTgt>
                                        </p:tgtEl>
                                        <p:attrNameLst>
                                          <p:attrName>ppt_y</p:attrName>
                                        </p:attrNameLst>
                                      </p:cBhvr>
                                      <p:tavLst>
                                        <p:tav tm="0" fmla="#ppt_y-sin(pi*$)/27">
                                          <p:val>
                                            <p:fltVal val="0"/>
                                          </p:val>
                                        </p:tav>
                                        <p:tav tm="100000">
                                          <p:val>
                                            <p:fltVal val="1"/>
                                          </p:val>
                                        </p:tav>
                                      </p:tavLst>
                                    </p:anim>
                                    <p:anim calcmode="lin" valueType="num">
                                      <p:cBhvr>
                                        <p:cTn id="54" dur="164" tmFilter="0, 0; 0.125,0.2665; 0.25,0.4; 0.375,0.465; 0.5,0.5;  0.625,0.535; 0.75,0.6; 0.875,0.7335; 1,1">
                                          <p:stCondLst>
                                            <p:cond delay="1656"/>
                                          </p:stCondLst>
                                        </p:cTn>
                                        <p:tgtEl>
                                          <p:spTgt spid="15">
                                            <p:txEl>
                                              <p:pRg st="2" end="2"/>
                                            </p:txEl>
                                          </p:spTgt>
                                        </p:tgtEl>
                                        <p:attrNameLst>
                                          <p:attrName>ppt_y</p:attrName>
                                        </p:attrNameLst>
                                      </p:cBhvr>
                                      <p:tavLst>
                                        <p:tav tm="0" fmla="#ppt_y-sin(pi*$)/81">
                                          <p:val>
                                            <p:fltVal val="0"/>
                                          </p:val>
                                        </p:tav>
                                        <p:tav tm="100000">
                                          <p:val>
                                            <p:fltVal val="1"/>
                                          </p:val>
                                        </p:tav>
                                      </p:tavLst>
                                    </p:anim>
                                    <p:animScale>
                                      <p:cBhvr>
                                        <p:cTn id="55" dur="26">
                                          <p:stCondLst>
                                            <p:cond delay="650"/>
                                          </p:stCondLst>
                                        </p:cTn>
                                        <p:tgtEl>
                                          <p:spTgt spid="15">
                                            <p:txEl>
                                              <p:pRg st="2" end="2"/>
                                            </p:txEl>
                                          </p:spTgt>
                                        </p:tgtEl>
                                      </p:cBhvr>
                                      <p:to x="100000" y="60000"/>
                                    </p:animScale>
                                    <p:animScale>
                                      <p:cBhvr>
                                        <p:cTn id="56" dur="166" decel="50000">
                                          <p:stCondLst>
                                            <p:cond delay="676"/>
                                          </p:stCondLst>
                                        </p:cTn>
                                        <p:tgtEl>
                                          <p:spTgt spid="15">
                                            <p:txEl>
                                              <p:pRg st="2" end="2"/>
                                            </p:txEl>
                                          </p:spTgt>
                                        </p:tgtEl>
                                      </p:cBhvr>
                                      <p:to x="100000" y="100000"/>
                                    </p:animScale>
                                    <p:animScale>
                                      <p:cBhvr>
                                        <p:cTn id="57" dur="26">
                                          <p:stCondLst>
                                            <p:cond delay="1312"/>
                                          </p:stCondLst>
                                        </p:cTn>
                                        <p:tgtEl>
                                          <p:spTgt spid="15">
                                            <p:txEl>
                                              <p:pRg st="2" end="2"/>
                                            </p:txEl>
                                          </p:spTgt>
                                        </p:tgtEl>
                                      </p:cBhvr>
                                      <p:to x="100000" y="80000"/>
                                    </p:animScale>
                                    <p:animScale>
                                      <p:cBhvr>
                                        <p:cTn id="58" dur="166" decel="50000">
                                          <p:stCondLst>
                                            <p:cond delay="1338"/>
                                          </p:stCondLst>
                                        </p:cTn>
                                        <p:tgtEl>
                                          <p:spTgt spid="15">
                                            <p:txEl>
                                              <p:pRg st="2" end="2"/>
                                            </p:txEl>
                                          </p:spTgt>
                                        </p:tgtEl>
                                      </p:cBhvr>
                                      <p:to x="100000" y="100000"/>
                                    </p:animScale>
                                    <p:animScale>
                                      <p:cBhvr>
                                        <p:cTn id="59" dur="26">
                                          <p:stCondLst>
                                            <p:cond delay="1642"/>
                                          </p:stCondLst>
                                        </p:cTn>
                                        <p:tgtEl>
                                          <p:spTgt spid="15">
                                            <p:txEl>
                                              <p:pRg st="2" end="2"/>
                                            </p:txEl>
                                          </p:spTgt>
                                        </p:tgtEl>
                                      </p:cBhvr>
                                      <p:to x="100000" y="90000"/>
                                    </p:animScale>
                                    <p:animScale>
                                      <p:cBhvr>
                                        <p:cTn id="60" dur="166" decel="50000">
                                          <p:stCondLst>
                                            <p:cond delay="1668"/>
                                          </p:stCondLst>
                                        </p:cTn>
                                        <p:tgtEl>
                                          <p:spTgt spid="15">
                                            <p:txEl>
                                              <p:pRg st="2" end="2"/>
                                            </p:txEl>
                                          </p:spTgt>
                                        </p:tgtEl>
                                      </p:cBhvr>
                                      <p:to x="100000" y="100000"/>
                                    </p:animScale>
                                    <p:animScale>
                                      <p:cBhvr>
                                        <p:cTn id="61" dur="26">
                                          <p:stCondLst>
                                            <p:cond delay="1808"/>
                                          </p:stCondLst>
                                        </p:cTn>
                                        <p:tgtEl>
                                          <p:spTgt spid="15">
                                            <p:txEl>
                                              <p:pRg st="2" end="2"/>
                                            </p:txEl>
                                          </p:spTgt>
                                        </p:tgtEl>
                                      </p:cBhvr>
                                      <p:to x="100000" y="95000"/>
                                    </p:animScale>
                                    <p:animScale>
                                      <p:cBhvr>
                                        <p:cTn id="62" dur="166" decel="50000">
                                          <p:stCondLst>
                                            <p:cond delay="1834"/>
                                          </p:stCondLst>
                                        </p:cTn>
                                        <p:tgtEl>
                                          <p:spTgt spid="15">
                                            <p:txEl>
                                              <p:pRg st="2" end="2"/>
                                            </p:txEl>
                                          </p:spTgt>
                                        </p:tgtEl>
                                      </p:cBhvr>
                                      <p:to x="100000" y="100000"/>
                                    </p:animScale>
                                  </p:childTnLst>
                                </p:cTn>
                              </p:par>
                            </p:childTnLst>
                          </p:cTn>
                        </p:par>
                      </p:childTnLst>
                    </p:cTn>
                  </p:par>
                  <p:par>
                    <p:cTn id="63" fill="hold">
                      <p:stCondLst>
                        <p:cond delay="indefinite"/>
                      </p:stCondLst>
                      <p:childTnLst>
                        <p:par>
                          <p:cTn id="64" fill="hold">
                            <p:stCondLst>
                              <p:cond delay="0"/>
                            </p:stCondLst>
                            <p:childTnLst>
                              <p:par>
                                <p:cTn id="65" presetID="26" presetClass="entr" presetSubtype="0" fill="hold" grpId="0" nodeType="clickEffect">
                                  <p:stCondLst>
                                    <p:cond delay="0"/>
                                  </p:stCondLst>
                                  <p:childTnLst>
                                    <p:set>
                                      <p:cBhvr>
                                        <p:cTn id="66" dur="1" fill="hold">
                                          <p:stCondLst>
                                            <p:cond delay="0"/>
                                          </p:stCondLst>
                                        </p:cTn>
                                        <p:tgtEl>
                                          <p:spTgt spid="15">
                                            <p:txEl>
                                              <p:pRg st="3" end="3"/>
                                            </p:txEl>
                                          </p:spTgt>
                                        </p:tgtEl>
                                        <p:attrNameLst>
                                          <p:attrName>style.visibility</p:attrName>
                                        </p:attrNameLst>
                                      </p:cBhvr>
                                      <p:to>
                                        <p:strVal val="visible"/>
                                      </p:to>
                                    </p:set>
                                    <p:animEffect transition="in" filter="wipe(down)">
                                      <p:cBhvr>
                                        <p:cTn id="67" dur="580">
                                          <p:stCondLst>
                                            <p:cond delay="0"/>
                                          </p:stCondLst>
                                        </p:cTn>
                                        <p:tgtEl>
                                          <p:spTgt spid="15">
                                            <p:txEl>
                                              <p:pRg st="3" end="3"/>
                                            </p:txEl>
                                          </p:spTgt>
                                        </p:tgtEl>
                                      </p:cBhvr>
                                    </p:animEffect>
                                    <p:anim calcmode="lin" valueType="num">
                                      <p:cBhvr>
                                        <p:cTn id="68" dur="1822" tmFilter="0,0; 0.14,0.36; 0.43,0.73; 0.71,0.91; 1.0,1.0">
                                          <p:stCondLst>
                                            <p:cond delay="0"/>
                                          </p:stCondLst>
                                        </p:cTn>
                                        <p:tgtEl>
                                          <p:spTgt spid="15">
                                            <p:txEl>
                                              <p:pRg st="3" end="3"/>
                                            </p:txEl>
                                          </p:spTgt>
                                        </p:tgtEl>
                                        <p:attrNameLst>
                                          <p:attrName>ppt_x</p:attrName>
                                        </p:attrNameLst>
                                      </p:cBhvr>
                                      <p:tavLst>
                                        <p:tav tm="0">
                                          <p:val>
                                            <p:strVal val="#ppt_x-0.25"/>
                                          </p:val>
                                        </p:tav>
                                        <p:tav tm="100000">
                                          <p:val>
                                            <p:strVal val="#ppt_x"/>
                                          </p:val>
                                        </p:tav>
                                      </p:tavLst>
                                    </p:anim>
                                    <p:anim calcmode="lin" valueType="num">
                                      <p:cBhvr>
                                        <p:cTn id="69" dur="664" tmFilter="0.0,0.0; 0.25,0.07; 0.50,0.2; 0.75,0.467; 1.0,1.0">
                                          <p:stCondLst>
                                            <p:cond delay="0"/>
                                          </p:stCondLst>
                                        </p:cTn>
                                        <p:tgtEl>
                                          <p:spTgt spid="15">
                                            <p:txEl>
                                              <p:pRg st="3" end="3"/>
                                            </p:txEl>
                                          </p:spTgt>
                                        </p:tgtEl>
                                        <p:attrNameLst>
                                          <p:attrName>ppt_y</p:attrName>
                                        </p:attrNameLst>
                                      </p:cBhvr>
                                      <p:tavLst>
                                        <p:tav tm="0" fmla="#ppt_y-sin(pi*$)/3">
                                          <p:val>
                                            <p:fltVal val="0.5"/>
                                          </p:val>
                                        </p:tav>
                                        <p:tav tm="100000">
                                          <p:val>
                                            <p:fltVal val="1"/>
                                          </p:val>
                                        </p:tav>
                                      </p:tavLst>
                                    </p:anim>
                                    <p:anim calcmode="lin" valueType="num">
                                      <p:cBhvr>
                                        <p:cTn id="70" dur="664" tmFilter="0, 0; 0.125,0.2665; 0.25,0.4; 0.375,0.465; 0.5,0.5;  0.625,0.535; 0.75,0.6; 0.875,0.7335; 1,1">
                                          <p:stCondLst>
                                            <p:cond delay="664"/>
                                          </p:stCondLst>
                                        </p:cTn>
                                        <p:tgtEl>
                                          <p:spTgt spid="15">
                                            <p:txEl>
                                              <p:pRg st="3" end="3"/>
                                            </p:txEl>
                                          </p:spTgt>
                                        </p:tgtEl>
                                        <p:attrNameLst>
                                          <p:attrName>ppt_y</p:attrName>
                                        </p:attrNameLst>
                                      </p:cBhvr>
                                      <p:tavLst>
                                        <p:tav tm="0" fmla="#ppt_y-sin(pi*$)/9">
                                          <p:val>
                                            <p:fltVal val="0"/>
                                          </p:val>
                                        </p:tav>
                                        <p:tav tm="100000">
                                          <p:val>
                                            <p:fltVal val="1"/>
                                          </p:val>
                                        </p:tav>
                                      </p:tavLst>
                                    </p:anim>
                                    <p:anim calcmode="lin" valueType="num">
                                      <p:cBhvr>
                                        <p:cTn id="71" dur="332" tmFilter="0, 0; 0.125,0.2665; 0.25,0.4; 0.375,0.465; 0.5,0.5;  0.625,0.535; 0.75,0.6; 0.875,0.7335; 1,1">
                                          <p:stCondLst>
                                            <p:cond delay="1324"/>
                                          </p:stCondLst>
                                        </p:cTn>
                                        <p:tgtEl>
                                          <p:spTgt spid="15">
                                            <p:txEl>
                                              <p:pRg st="3" end="3"/>
                                            </p:txEl>
                                          </p:spTgt>
                                        </p:tgtEl>
                                        <p:attrNameLst>
                                          <p:attrName>ppt_y</p:attrName>
                                        </p:attrNameLst>
                                      </p:cBhvr>
                                      <p:tavLst>
                                        <p:tav tm="0" fmla="#ppt_y-sin(pi*$)/27">
                                          <p:val>
                                            <p:fltVal val="0"/>
                                          </p:val>
                                        </p:tav>
                                        <p:tav tm="100000">
                                          <p:val>
                                            <p:fltVal val="1"/>
                                          </p:val>
                                        </p:tav>
                                      </p:tavLst>
                                    </p:anim>
                                    <p:anim calcmode="lin" valueType="num">
                                      <p:cBhvr>
                                        <p:cTn id="72" dur="164" tmFilter="0, 0; 0.125,0.2665; 0.25,0.4; 0.375,0.465; 0.5,0.5;  0.625,0.535; 0.75,0.6; 0.875,0.7335; 1,1">
                                          <p:stCondLst>
                                            <p:cond delay="1656"/>
                                          </p:stCondLst>
                                        </p:cTn>
                                        <p:tgtEl>
                                          <p:spTgt spid="15">
                                            <p:txEl>
                                              <p:pRg st="3" end="3"/>
                                            </p:txEl>
                                          </p:spTgt>
                                        </p:tgtEl>
                                        <p:attrNameLst>
                                          <p:attrName>ppt_y</p:attrName>
                                        </p:attrNameLst>
                                      </p:cBhvr>
                                      <p:tavLst>
                                        <p:tav tm="0" fmla="#ppt_y-sin(pi*$)/81">
                                          <p:val>
                                            <p:fltVal val="0"/>
                                          </p:val>
                                        </p:tav>
                                        <p:tav tm="100000">
                                          <p:val>
                                            <p:fltVal val="1"/>
                                          </p:val>
                                        </p:tav>
                                      </p:tavLst>
                                    </p:anim>
                                    <p:animScale>
                                      <p:cBhvr>
                                        <p:cTn id="73" dur="26">
                                          <p:stCondLst>
                                            <p:cond delay="650"/>
                                          </p:stCondLst>
                                        </p:cTn>
                                        <p:tgtEl>
                                          <p:spTgt spid="15">
                                            <p:txEl>
                                              <p:pRg st="3" end="3"/>
                                            </p:txEl>
                                          </p:spTgt>
                                        </p:tgtEl>
                                      </p:cBhvr>
                                      <p:to x="100000" y="60000"/>
                                    </p:animScale>
                                    <p:animScale>
                                      <p:cBhvr>
                                        <p:cTn id="74" dur="166" decel="50000">
                                          <p:stCondLst>
                                            <p:cond delay="676"/>
                                          </p:stCondLst>
                                        </p:cTn>
                                        <p:tgtEl>
                                          <p:spTgt spid="15">
                                            <p:txEl>
                                              <p:pRg st="3" end="3"/>
                                            </p:txEl>
                                          </p:spTgt>
                                        </p:tgtEl>
                                      </p:cBhvr>
                                      <p:to x="100000" y="100000"/>
                                    </p:animScale>
                                    <p:animScale>
                                      <p:cBhvr>
                                        <p:cTn id="75" dur="26">
                                          <p:stCondLst>
                                            <p:cond delay="1312"/>
                                          </p:stCondLst>
                                        </p:cTn>
                                        <p:tgtEl>
                                          <p:spTgt spid="15">
                                            <p:txEl>
                                              <p:pRg st="3" end="3"/>
                                            </p:txEl>
                                          </p:spTgt>
                                        </p:tgtEl>
                                      </p:cBhvr>
                                      <p:to x="100000" y="80000"/>
                                    </p:animScale>
                                    <p:animScale>
                                      <p:cBhvr>
                                        <p:cTn id="76" dur="166" decel="50000">
                                          <p:stCondLst>
                                            <p:cond delay="1338"/>
                                          </p:stCondLst>
                                        </p:cTn>
                                        <p:tgtEl>
                                          <p:spTgt spid="15">
                                            <p:txEl>
                                              <p:pRg st="3" end="3"/>
                                            </p:txEl>
                                          </p:spTgt>
                                        </p:tgtEl>
                                      </p:cBhvr>
                                      <p:to x="100000" y="100000"/>
                                    </p:animScale>
                                    <p:animScale>
                                      <p:cBhvr>
                                        <p:cTn id="77" dur="26">
                                          <p:stCondLst>
                                            <p:cond delay="1642"/>
                                          </p:stCondLst>
                                        </p:cTn>
                                        <p:tgtEl>
                                          <p:spTgt spid="15">
                                            <p:txEl>
                                              <p:pRg st="3" end="3"/>
                                            </p:txEl>
                                          </p:spTgt>
                                        </p:tgtEl>
                                      </p:cBhvr>
                                      <p:to x="100000" y="90000"/>
                                    </p:animScale>
                                    <p:animScale>
                                      <p:cBhvr>
                                        <p:cTn id="78" dur="166" decel="50000">
                                          <p:stCondLst>
                                            <p:cond delay="1668"/>
                                          </p:stCondLst>
                                        </p:cTn>
                                        <p:tgtEl>
                                          <p:spTgt spid="15">
                                            <p:txEl>
                                              <p:pRg st="3" end="3"/>
                                            </p:txEl>
                                          </p:spTgt>
                                        </p:tgtEl>
                                      </p:cBhvr>
                                      <p:to x="100000" y="100000"/>
                                    </p:animScale>
                                    <p:animScale>
                                      <p:cBhvr>
                                        <p:cTn id="79" dur="26">
                                          <p:stCondLst>
                                            <p:cond delay="1808"/>
                                          </p:stCondLst>
                                        </p:cTn>
                                        <p:tgtEl>
                                          <p:spTgt spid="15">
                                            <p:txEl>
                                              <p:pRg st="3" end="3"/>
                                            </p:txEl>
                                          </p:spTgt>
                                        </p:tgtEl>
                                      </p:cBhvr>
                                      <p:to x="100000" y="95000"/>
                                    </p:animScale>
                                    <p:animScale>
                                      <p:cBhvr>
                                        <p:cTn id="80" dur="166" decel="50000">
                                          <p:stCondLst>
                                            <p:cond delay="1834"/>
                                          </p:stCondLst>
                                        </p:cTn>
                                        <p:tgtEl>
                                          <p:spTgt spid="15">
                                            <p:txEl>
                                              <p:pRg st="3" end="3"/>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P spid="15"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ED2A30C0-1BC4-4764-9C0F-5D811CAB8312}"/>
              </a:ext>
            </a:extLst>
          </p:cNvPr>
          <p:cNvSpPr>
            <a:spLocks noGrp="1"/>
          </p:cNvSpPr>
          <p:nvPr>
            <p:ph type="ctrTitle"/>
          </p:nvPr>
        </p:nvSpPr>
        <p:spPr>
          <a:xfrm>
            <a:off x="548640" y="548640"/>
            <a:ext cx="8281987" cy="1253041"/>
          </a:xfrm>
        </p:spPr>
        <p:txBody>
          <a:bodyPr rtlCol="0"/>
          <a:lstStyle/>
          <a:p>
            <a:pPr rtl="0"/>
            <a:r>
              <a:rPr lang="en-GB" dirty="0"/>
              <a:t>Amiras development needs</a:t>
            </a:r>
          </a:p>
        </p:txBody>
      </p:sp>
      <p:sp>
        <p:nvSpPr>
          <p:cNvPr id="15" name="Subtitle 14">
            <a:extLst>
              <a:ext uri="{FF2B5EF4-FFF2-40B4-BE49-F238E27FC236}">
                <a16:creationId xmlns:a16="http://schemas.microsoft.com/office/drawing/2014/main" id="{84D39D81-9726-4BD7-BDC0-FA0B2AD0D219}"/>
              </a:ext>
            </a:extLst>
          </p:cNvPr>
          <p:cNvSpPr>
            <a:spLocks noGrp="1"/>
          </p:cNvSpPr>
          <p:nvPr>
            <p:ph type="body" sz="quarter" idx="17"/>
          </p:nvPr>
        </p:nvSpPr>
        <p:spPr>
          <a:xfrm>
            <a:off x="1865313" y="2372939"/>
            <a:ext cx="3205032" cy="1687137"/>
          </a:xfrm>
        </p:spPr>
        <p:txBody>
          <a:bodyPr rtlCol="0"/>
          <a:lstStyle/>
          <a:p>
            <a:pPr rtl="0"/>
            <a:r>
              <a:rPr lang="en-GB" dirty="0"/>
              <a:t>She needs secure, and trusted adult at nursery to reduce the anxiety and give her a sense of safety.</a:t>
            </a:r>
          </a:p>
        </p:txBody>
      </p:sp>
      <p:sp>
        <p:nvSpPr>
          <p:cNvPr id="43" name="Text Placeholder 42">
            <a:extLst>
              <a:ext uri="{FF2B5EF4-FFF2-40B4-BE49-F238E27FC236}">
                <a16:creationId xmlns:a16="http://schemas.microsoft.com/office/drawing/2014/main" id="{E4387CED-5FBE-4AFF-B64D-975B5574F16F}"/>
              </a:ext>
            </a:extLst>
          </p:cNvPr>
          <p:cNvSpPr>
            <a:spLocks noGrp="1"/>
          </p:cNvSpPr>
          <p:nvPr>
            <p:ph type="body" sz="quarter" idx="20"/>
          </p:nvPr>
        </p:nvSpPr>
        <p:spPr>
          <a:xfrm>
            <a:off x="7517762" y="1726553"/>
            <a:ext cx="1711325" cy="365760"/>
          </a:xfrm>
        </p:spPr>
        <p:txBody>
          <a:bodyPr rtlCol="0"/>
          <a:lstStyle/>
          <a:p>
            <a:pPr rtl="0"/>
            <a:r>
              <a:rPr lang="en-GB" dirty="0"/>
              <a:t>Social needs</a:t>
            </a:r>
          </a:p>
        </p:txBody>
      </p:sp>
      <p:sp>
        <p:nvSpPr>
          <p:cNvPr id="42" name="Text Placeholder 41">
            <a:extLst>
              <a:ext uri="{FF2B5EF4-FFF2-40B4-BE49-F238E27FC236}">
                <a16:creationId xmlns:a16="http://schemas.microsoft.com/office/drawing/2014/main" id="{CCDF84CD-BC27-4182-9FBA-9D4FEED95410}"/>
              </a:ext>
            </a:extLst>
          </p:cNvPr>
          <p:cNvSpPr>
            <a:spLocks noGrp="1"/>
          </p:cNvSpPr>
          <p:nvPr>
            <p:ph type="body" sz="quarter" idx="19"/>
          </p:nvPr>
        </p:nvSpPr>
        <p:spPr>
          <a:xfrm>
            <a:off x="7517515" y="2196259"/>
            <a:ext cx="3355894" cy="1253041"/>
          </a:xfrm>
        </p:spPr>
        <p:txBody>
          <a:bodyPr rtlCol="0"/>
          <a:lstStyle/>
          <a:p>
            <a:pPr rtl="0"/>
            <a:r>
              <a:rPr lang="en-GB" dirty="0"/>
              <a:t>Once Amira feels secure, she will need gentle support to develop her confidence in joining her peers and starting with parallel play moving towards group play.</a:t>
            </a:r>
          </a:p>
        </p:txBody>
      </p:sp>
      <p:sp>
        <p:nvSpPr>
          <p:cNvPr id="45" name="Text Placeholder 44">
            <a:extLst>
              <a:ext uri="{FF2B5EF4-FFF2-40B4-BE49-F238E27FC236}">
                <a16:creationId xmlns:a16="http://schemas.microsoft.com/office/drawing/2014/main" id="{FE5CD03B-066A-46AF-8FB8-E8A78074ABEF}"/>
              </a:ext>
            </a:extLst>
          </p:cNvPr>
          <p:cNvSpPr>
            <a:spLocks noGrp="1"/>
          </p:cNvSpPr>
          <p:nvPr>
            <p:ph type="body" sz="quarter" idx="22"/>
          </p:nvPr>
        </p:nvSpPr>
        <p:spPr>
          <a:xfrm>
            <a:off x="336055" y="4050069"/>
            <a:ext cx="1993964" cy="365760"/>
          </a:xfrm>
        </p:spPr>
        <p:txBody>
          <a:bodyPr rtlCol="0"/>
          <a:lstStyle/>
          <a:p>
            <a:pPr rtl="0"/>
            <a:r>
              <a:rPr lang="en-GB" dirty="0"/>
              <a:t>Cognitive needs</a:t>
            </a:r>
          </a:p>
        </p:txBody>
      </p:sp>
      <p:sp>
        <p:nvSpPr>
          <p:cNvPr id="44" name="Text Placeholder 43">
            <a:extLst>
              <a:ext uri="{FF2B5EF4-FFF2-40B4-BE49-F238E27FC236}">
                <a16:creationId xmlns:a16="http://schemas.microsoft.com/office/drawing/2014/main" id="{10E83414-3440-46C7-8C07-7D073B69C422}"/>
              </a:ext>
            </a:extLst>
          </p:cNvPr>
          <p:cNvSpPr>
            <a:spLocks noGrp="1"/>
          </p:cNvSpPr>
          <p:nvPr>
            <p:ph type="body" sz="quarter" idx="21"/>
          </p:nvPr>
        </p:nvSpPr>
        <p:spPr>
          <a:xfrm>
            <a:off x="356701" y="4616413"/>
            <a:ext cx="3112056" cy="1671020"/>
          </a:xfrm>
        </p:spPr>
        <p:txBody>
          <a:bodyPr rtlCol="0"/>
          <a:lstStyle/>
          <a:p>
            <a:pPr rtl="0"/>
            <a:r>
              <a:rPr lang="en-GB" dirty="0"/>
              <a:t>Reducing her anxiety will free her mind to engage in learning, language development and curiosity.</a:t>
            </a:r>
          </a:p>
        </p:txBody>
      </p:sp>
      <p:sp>
        <p:nvSpPr>
          <p:cNvPr id="47" name="Text Placeholder 46">
            <a:extLst>
              <a:ext uri="{FF2B5EF4-FFF2-40B4-BE49-F238E27FC236}">
                <a16:creationId xmlns:a16="http://schemas.microsoft.com/office/drawing/2014/main" id="{F4640D91-CB97-4FCC-8FEF-F4B22B844DC4}"/>
              </a:ext>
            </a:extLst>
          </p:cNvPr>
          <p:cNvSpPr>
            <a:spLocks noGrp="1"/>
          </p:cNvSpPr>
          <p:nvPr>
            <p:ph type="body" sz="quarter" idx="24"/>
          </p:nvPr>
        </p:nvSpPr>
        <p:spPr>
          <a:xfrm>
            <a:off x="5693092" y="4123867"/>
            <a:ext cx="1711325" cy="365760"/>
          </a:xfrm>
        </p:spPr>
        <p:txBody>
          <a:bodyPr rtlCol="0"/>
          <a:lstStyle/>
          <a:p>
            <a:pPr rtl="0"/>
            <a:r>
              <a:rPr lang="en-GB" dirty="0"/>
              <a:t>Physical needs</a:t>
            </a:r>
          </a:p>
        </p:txBody>
      </p:sp>
      <p:sp>
        <p:nvSpPr>
          <p:cNvPr id="3" name="Text Placeholder 2">
            <a:extLst>
              <a:ext uri="{FF2B5EF4-FFF2-40B4-BE49-F238E27FC236}">
                <a16:creationId xmlns:a16="http://schemas.microsoft.com/office/drawing/2014/main" id="{B1C6A53C-7538-4FF9-BC09-EFC116FE7054}"/>
              </a:ext>
            </a:extLst>
          </p:cNvPr>
          <p:cNvSpPr>
            <a:spLocks noGrp="1"/>
          </p:cNvSpPr>
          <p:nvPr>
            <p:ph type="body" sz="quarter" idx="23"/>
          </p:nvPr>
        </p:nvSpPr>
        <p:spPr>
          <a:xfrm>
            <a:off x="5872433" y="4575331"/>
            <a:ext cx="3865692" cy="1641249"/>
          </a:xfrm>
        </p:spPr>
        <p:txBody>
          <a:bodyPr rtlCol="0"/>
          <a:lstStyle/>
          <a:p>
            <a:pPr rtl="0"/>
            <a:r>
              <a:rPr lang="en-GB" dirty="0"/>
              <a:t>Activities that involve movement and play will help her build confidence, regulate her emotions and interact more freely.</a:t>
            </a:r>
          </a:p>
          <a:p>
            <a:pPr rtl="0"/>
            <a:r>
              <a:rPr lang="en-GB" dirty="0"/>
              <a:t>(UCL institute of Education, n.d.)</a:t>
            </a:r>
          </a:p>
        </p:txBody>
      </p:sp>
      <p:sp>
        <p:nvSpPr>
          <p:cNvPr id="9" name="Slide Number Placeholder 8">
            <a:extLst>
              <a:ext uri="{FF2B5EF4-FFF2-40B4-BE49-F238E27FC236}">
                <a16:creationId xmlns:a16="http://schemas.microsoft.com/office/drawing/2014/main" id="{7AF9A883-CC44-4401-AE67-8FCEACB7DDDA}"/>
              </a:ext>
            </a:extLst>
          </p:cNvPr>
          <p:cNvSpPr>
            <a:spLocks noGrp="1"/>
          </p:cNvSpPr>
          <p:nvPr>
            <p:ph type="sldNum" sz="quarter" idx="12"/>
          </p:nvPr>
        </p:nvSpPr>
        <p:spPr>
          <a:xfrm>
            <a:off x="9948863" y="6507212"/>
            <a:ext cx="1692274" cy="153888"/>
          </a:xfrm>
        </p:spPr>
        <p:txBody>
          <a:bodyPr rtlCol="0"/>
          <a:lstStyle/>
          <a:p>
            <a:pPr rtl="0"/>
            <a:fld id="{DBA1B0FB-D917-4C8C-928F-313BD683BF39}" type="slidenum">
              <a:rPr lang="en-GB" smtClean="0"/>
              <a:pPr rtl="0"/>
              <a:t>10</a:t>
            </a:fld>
            <a:endParaRPr lang="en-GB"/>
          </a:p>
        </p:txBody>
      </p:sp>
      <p:sp>
        <p:nvSpPr>
          <p:cNvPr id="18" name="Text Placeholder 17">
            <a:extLst>
              <a:ext uri="{FF2B5EF4-FFF2-40B4-BE49-F238E27FC236}">
                <a16:creationId xmlns:a16="http://schemas.microsoft.com/office/drawing/2014/main" id="{70D1EC61-B443-B071-27F4-827D684F6EBE}"/>
              </a:ext>
            </a:extLst>
          </p:cNvPr>
          <p:cNvSpPr>
            <a:spLocks noGrp="1"/>
          </p:cNvSpPr>
          <p:nvPr>
            <p:ph type="body" sz="quarter" idx="18"/>
          </p:nvPr>
        </p:nvSpPr>
        <p:spPr>
          <a:xfrm>
            <a:off x="1872009" y="1907489"/>
            <a:ext cx="2289865" cy="638176"/>
          </a:xfrm>
        </p:spPr>
        <p:txBody>
          <a:bodyPr/>
          <a:lstStyle/>
          <a:p>
            <a:r>
              <a:rPr lang="en-GB" dirty="0"/>
              <a:t>Emotional needs</a:t>
            </a:r>
          </a:p>
        </p:txBody>
      </p:sp>
    </p:spTree>
    <p:extLst>
      <p:ext uri="{BB962C8B-B14F-4D97-AF65-F5344CB8AC3E}">
        <p14:creationId xmlns:p14="http://schemas.microsoft.com/office/powerpoint/2010/main" val="2979876663"/>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randombar(horizontal)">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18">
                                            <p:txEl>
                                              <p:pRg st="0" end="0"/>
                                            </p:txEl>
                                          </p:spTgt>
                                        </p:tgtEl>
                                        <p:attrNameLst>
                                          <p:attrName>style.visibility</p:attrName>
                                        </p:attrNameLst>
                                      </p:cBhvr>
                                      <p:to>
                                        <p:strVal val="visible"/>
                                      </p:to>
                                    </p:set>
                                    <p:anim calcmode="lin" valueType="num">
                                      <p:cBhvr additive="base">
                                        <p:cTn id="12" dur="500" fill="hold"/>
                                        <p:tgtEl>
                                          <p:spTgt spid="18">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1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15">
                                            <p:txEl>
                                              <p:pRg st="0" end="0"/>
                                            </p:txEl>
                                          </p:spTgt>
                                        </p:tgtEl>
                                        <p:attrNameLst>
                                          <p:attrName>style.visibility</p:attrName>
                                        </p:attrNameLst>
                                      </p:cBhvr>
                                      <p:to>
                                        <p:strVal val="visible"/>
                                      </p:to>
                                    </p:set>
                                    <p:anim calcmode="lin" valueType="num">
                                      <p:cBhvr additive="base">
                                        <p:cTn id="18" dur="500" fill="hold"/>
                                        <p:tgtEl>
                                          <p:spTgt spid="15">
                                            <p:txEl>
                                              <p:pRg st="0" end="0"/>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1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43">
                                            <p:txEl>
                                              <p:pRg st="0" end="0"/>
                                            </p:txEl>
                                          </p:spTgt>
                                        </p:tgtEl>
                                        <p:attrNameLst>
                                          <p:attrName>style.visibility</p:attrName>
                                        </p:attrNameLst>
                                      </p:cBhvr>
                                      <p:to>
                                        <p:strVal val="visible"/>
                                      </p:to>
                                    </p:set>
                                    <p:anim calcmode="lin" valueType="num">
                                      <p:cBhvr additive="base">
                                        <p:cTn id="24" dur="500" fill="hold"/>
                                        <p:tgtEl>
                                          <p:spTgt spid="43">
                                            <p:txEl>
                                              <p:pRg st="0" end="0"/>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4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42">
                                            <p:txEl>
                                              <p:pRg st="0" end="0"/>
                                            </p:txEl>
                                          </p:spTgt>
                                        </p:tgtEl>
                                        <p:attrNameLst>
                                          <p:attrName>style.visibility</p:attrName>
                                        </p:attrNameLst>
                                      </p:cBhvr>
                                      <p:to>
                                        <p:strVal val="visible"/>
                                      </p:to>
                                    </p:set>
                                    <p:anim calcmode="lin" valueType="num">
                                      <p:cBhvr additive="base">
                                        <p:cTn id="30" dur="500" fill="hold"/>
                                        <p:tgtEl>
                                          <p:spTgt spid="42">
                                            <p:txEl>
                                              <p:pRg st="0" end="0"/>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4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nodeType="clickEffect">
                                  <p:stCondLst>
                                    <p:cond delay="0"/>
                                  </p:stCondLst>
                                  <p:childTnLst>
                                    <p:set>
                                      <p:cBhvr>
                                        <p:cTn id="35" dur="1" fill="hold">
                                          <p:stCondLst>
                                            <p:cond delay="0"/>
                                          </p:stCondLst>
                                        </p:cTn>
                                        <p:tgtEl>
                                          <p:spTgt spid="45">
                                            <p:txEl>
                                              <p:pRg st="0" end="0"/>
                                            </p:txEl>
                                          </p:spTgt>
                                        </p:tgtEl>
                                        <p:attrNameLst>
                                          <p:attrName>style.visibility</p:attrName>
                                        </p:attrNameLst>
                                      </p:cBhvr>
                                      <p:to>
                                        <p:strVal val="visible"/>
                                      </p:to>
                                    </p:set>
                                    <p:anim calcmode="lin" valueType="num">
                                      <p:cBhvr additive="base">
                                        <p:cTn id="36" dur="500" fill="hold"/>
                                        <p:tgtEl>
                                          <p:spTgt spid="45">
                                            <p:txEl>
                                              <p:pRg st="0" end="0"/>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4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4" fill="hold" grpId="0" nodeType="clickEffect">
                                  <p:stCondLst>
                                    <p:cond delay="0"/>
                                  </p:stCondLst>
                                  <p:childTnLst>
                                    <p:set>
                                      <p:cBhvr>
                                        <p:cTn id="41" dur="1" fill="hold">
                                          <p:stCondLst>
                                            <p:cond delay="0"/>
                                          </p:stCondLst>
                                        </p:cTn>
                                        <p:tgtEl>
                                          <p:spTgt spid="44">
                                            <p:txEl>
                                              <p:pRg st="0" end="0"/>
                                            </p:txEl>
                                          </p:spTgt>
                                        </p:tgtEl>
                                        <p:attrNameLst>
                                          <p:attrName>style.visibility</p:attrName>
                                        </p:attrNameLst>
                                      </p:cBhvr>
                                      <p:to>
                                        <p:strVal val="visible"/>
                                      </p:to>
                                    </p:set>
                                    <p:anim calcmode="lin" valueType="num">
                                      <p:cBhvr additive="base">
                                        <p:cTn id="42" dur="500" fill="hold"/>
                                        <p:tgtEl>
                                          <p:spTgt spid="44">
                                            <p:txEl>
                                              <p:pRg st="0" end="0"/>
                                            </p:txEl>
                                          </p:spTgt>
                                        </p:tgtEl>
                                        <p:attrNameLst>
                                          <p:attrName>ppt_x</p:attrName>
                                        </p:attrNameLst>
                                      </p:cBhvr>
                                      <p:tavLst>
                                        <p:tav tm="0">
                                          <p:val>
                                            <p:strVal val="#ppt_x"/>
                                          </p:val>
                                        </p:tav>
                                        <p:tav tm="100000">
                                          <p:val>
                                            <p:strVal val="#ppt_x"/>
                                          </p:val>
                                        </p:tav>
                                      </p:tavLst>
                                    </p:anim>
                                    <p:anim calcmode="lin" valueType="num">
                                      <p:cBhvr additive="base">
                                        <p:cTn id="43" dur="500" fill="hold"/>
                                        <p:tgtEl>
                                          <p:spTgt spid="4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2" presetClass="entr" presetSubtype="4" fill="hold" grpId="0" nodeType="clickEffect">
                                  <p:stCondLst>
                                    <p:cond delay="0"/>
                                  </p:stCondLst>
                                  <p:childTnLst>
                                    <p:set>
                                      <p:cBhvr>
                                        <p:cTn id="47" dur="1" fill="hold">
                                          <p:stCondLst>
                                            <p:cond delay="0"/>
                                          </p:stCondLst>
                                        </p:cTn>
                                        <p:tgtEl>
                                          <p:spTgt spid="47">
                                            <p:txEl>
                                              <p:pRg st="0" end="0"/>
                                            </p:txEl>
                                          </p:spTgt>
                                        </p:tgtEl>
                                        <p:attrNameLst>
                                          <p:attrName>style.visibility</p:attrName>
                                        </p:attrNameLst>
                                      </p:cBhvr>
                                      <p:to>
                                        <p:strVal val="visible"/>
                                      </p:to>
                                    </p:set>
                                    <p:anim calcmode="lin" valueType="num">
                                      <p:cBhvr additive="base">
                                        <p:cTn id="48" dur="500" fill="hold"/>
                                        <p:tgtEl>
                                          <p:spTgt spid="47">
                                            <p:txEl>
                                              <p:pRg st="0" end="0"/>
                                            </p:txEl>
                                          </p:spTgt>
                                        </p:tgtEl>
                                        <p:attrNameLst>
                                          <p:attrName>ppt_x</p:attrName>
                                        </p:attrNameLst>
                                      </p:cBhvr>
                                      <p:tavLst>
                                        <p:tav tm="0">
                                          <p:val>
                                            <p:strVal val="#ppt_x"/>
                                          </p:val>
                                        </p:tav>
                                        <p:tav tm="100000">
                                          <p:val>
                                            <p:strVal val="#ppt_x"/>
                                          </p:val>
                                        </p:tav>
                                      </p:tavLst>
                                    </p:anim>
                                    <p:anim calcmode="lin" valueType="num">
                                      <p:cBhvr additive="base">
                                        <p:cTn id="49" dur="500" fill="hold"/>
                                        <p:tgtEl>
                                          <p:spTgt spid="4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2" presetClass="entr" presetSubtype="4" fill="hold" grpId="0" nodeType="clickEffect">
                                  <p:stCondLst>
                                    <p:cond delay="0"/>
                                  </p:stCondLst>
                                  <p:childTnLst>
                                    <p:set>
                                      <p:cBhvr>
                                        <p:cTn id="53" dur="1" fill="hold">
                                          <p:stCondLst>
                                            <p:cond delay="0"/>
                                          </p:stCondLst>
                                        </p:cTn>
                                        <p:tgtEl>
                                          <p:spTgt spid="3">
                                            <p:txEl>
                                              <p:pRg st="0" end="0"/>
                                            </p:txEl>
                                          </p:spTgt>
                                        </p:tgtEl>
                                        <p:attrNameLst>
                                          <p:attrName>style.visibility</p:attrName>
                                        </p:attrNameLst>
                                      </p:cBhvr>
                                      <p:to>
                                        <p:strVal val="visible"/>
                                      </p:to>
                                    </p:set>
                                    <p:anim calcmode="lin" valueType="num">
                                      <p:cBhvr additive="base">
                                        <p:cTn id="54"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55"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56" fill="hold">
                      <p:stCondLst>
                        <p:cond delay="indefinite"/>
                      </p:stCondLst>
                      <p:childTnLst>
                        <p:par>
                          <p:cTn id="57" fill="hold">
                            <p:stCondLst>
                              <p:cond delay="0"/>
                            </p:stCondLst>
                            <p:childTnLst>
                              <p:par>
                                <p:cTn id="58" presetID="2" presetClass="entr" presetSubtype="4" fill="hold" grpId="0" nodeType="clickEffect">
                                  <p:stCondLst>
                                    <p:cond delay="0"/>
                                  </p:stCondLst>
                                  <p:childTnLst>
                                    <p:set>
                                      <p:cBhvr>
                                        <p:cTn id="59" dur="1" fill="hold">
                                          <p:stCondLst>
                                            <p:cond delay="0"/>
                                          </p:stCondLst>
                                        </p:cTn>
                                        <p:tgtEl>
                                          <p:spTgt spid="3">
                                            <p:txEl>
                                              <p:pRg st="1" end="1"/>
                                            </p:txEl>
                                          </p:spTgt>
                                        </p:tgtEl>
                                        <p:attrNameLst>
                                          <p:attrName>style.visibility</p:attrName>
                                        </p:attrNameLst>
                                      </p:cBhvr>
                                      <p:to>
                                        <p:strVal val="visible"/>
                                      </p:to>
                                    </p:set>
                                    <p:anim calcmode="lin" valueType="num">
                                      <p:cBhvr additive="base">
                                        <p:cTn id="60"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61"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15" grpId="0" build="p"/>
      <p:bldP spid="43" grpId="0" build="p"/>
      <p:bldP spid="42" grpId="0" build="p"/>
      <p:bldP spid="44" grpId="0" build="p"/>
      <p:bldP spid="47" grpId="0" build="p"/>
      <p:bldP spid="3" grpId="0" build="p"/>
      <p:bldP spid="18"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AD72D26-24EF-4CBD-9431-A558CB7CA906}"/>
              </a:ext>
            </a:extLst>
          </p:cNvPr>
          <p:cNvSpPr>
            <a:spLocks noGrp="1"/>
          </p:cNvSpPr>
          <p:nvPr>
            <p:ph type="title"/>
          </p:nvPr>
        </p:nvSpPr>
        <p:spPr>
          <a:xfrm>
            <a:off x="550862" y="549275"/>
            <a:ext cx="11091600" cy="1332000"/>
          </a:xfrm>
        </p:spPr>
        <p:txBody>
          <a:bodyPr rtlCol="0"/>
          <a:lstStyle/>
          <a:p>
            <a:pPr rtl="0"/>
            <a:r>
              <a:rPr lang="en-GB" dirty="0"/>
              <a:t>Practical strategies and interventions</a:t>
            </a:r>
          </a:p>
        </p:txBody>
      </p:sp>
      <p:sp>
        <p:nvSpPr>
          <p:cNvPr id="6" name="Slide Number Placeholder 5">
            <a:extLst>
              <a:ext uri="{FF2B5EF4-FFF2-40B4-BE49-F238E27FC236}">
                <a16:creationId xmlns:a16="http://schemas.microsoft.com/office/drawing/2014/main" id="{5E5CAC52-3FD1-464A-805A-B8F7AF04574A}"/>
              </a:ext>
            </a:extLst>
          </p:cNvPr>
          <p:cNvSpPr>
            <a:spLocks noGrp="1"/>
          </p:cNvSpPr>
          <p:nvPr>
            <p:ph type="sldNum" sz="quarter" idx="12"/>
          </p:nvPr>
        </p:nvSpPr>
        <p:spPr>
          <a:xfrm>
            <a:off x="9948863" y="6507212"/>
            <a:ext cx="1692274" cy="153888"/>
          </a:xfrm>
        </p:spPr>
        <p:txBody>
          <a:bodyPr rtlCol="0"/>
          <a:lstStyle/>
          <a:p>
            <a:pPr rtl="0"/>
            <a:fld id="{DBA1B0FB-D917-4C8C-928F-313BD683BF39}" type="slidenum">
              <a:rPr lang="en-GB" smtClean="0"/>
              <a:pPr rtl="0"/>
              <a:t>11</a:t>
            </a:fld>
            <a:endParaRPr lang="en-GB"/>
          </a:p>
        </p:txBody>
      </p:sp>
      <p:sp>
        <p:nvSpPr>
          <p:cNvPr id="8" name="Content Placeholder 7">
            <a:extLst>
              <a:ext uri="{FF2B5EF4-FFF2-40B4-BE49-F238E27FC236}">
                <a16:creationId xmlns:a16="http://schemas.microsoft.com/office/drawing/2014/main" id="{ED6381E4-7EB1-384D-AA55-B1003FED2502}"/>
              </a:ext>
            </a:extLst>
          </p:cNvPr>
          <p:cNvSpPr>
            <a:spLocks noGrp="1"/>
          </p:cNvSpPr>
          <p:nvPr>
            <p:ph idx="1"/>
          </p:nvPr>
        </p:nvSpPr>
        <p:spPr>
          <a:xfrm>
            <a:off x="549538" y="1328008"/>
            <a:ext cx="11090274" cy="5179204"/>
          </a:xfrm>
        </p:spPr>
        <p:txBody>
          <a:bodyPr/>
          <a:lstStyle/>
          <a:p>
            <a:pPr marL="0" indent="0">
              <a:buNone/>
            </a:pPr>
            <a:r>
              <a:rPr lang="en-GB" b="1" dirty="0"/>
              <a:t>To help Amiras situation and get a support plan in place I would suggest to..</a:t>
            </a:r>
          </a:p>
          <a:p>
            <a:r>
              <a:rPr lang="en-GB" dirty="0"/>
              <a:t>Assign a key person to act as her ‘secure base’. Develop a gradual settling-in-plan with short separations. Use a comfort object from home or a goodbye ritual. (National Society for the Prevention of Cruelty to Children, 2021).</a:t>
            </a:r>
          </a:p>
          <a:p>
            <a:r>
              <a:rPr lang="en-GB" dirty="0"/>
              <a:t>Begin with parallel play alongside others. Encouraging smaller group games with adult support. Model positive social interactions.</a:t>
            </a:r>
          </a:p>
          <a:p>
            <a:r>
              <a:rPr lang="en-GB" dirty="0"/>
              <a:t>Use one-to-one story telling, songs and conversations. Providing opportunity for choice making to encourage speech. To praise and expand on her words.</a:t>
            </a:r>
          </a:p>
          <a:p>
            <a:r>
              <a:rPr lang="en-GB" dirty="0"/>
              <a:t>Encourage outdoor play to support independence. Using cooperative physical games to encourage peer interaction.</a:t>
            </a:r>
          </a:p>
          <a:p>
            <a:r>
              <a:rPr lang="en-GB" dirty="0"/>
              <a:t>Share daily feedback with main caregivers to have an understanding on familiar routines, songs, or comfort strategies and use those in the nursery to help.</a:t>
            </a:r>
          </a:p>
        </p:txBody>
      </p:sp>
    </p:spTree>
    <p:extLst>
      <p:ext uri="{BB962C8B-B14F-4D97-AF65-F5344CB8AC3E}">
        <p14:creationId xmlns:p14="http://schemas.microsoft.com/office/powerpoint/2010/main" val="262463006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restig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Scale>
                                      <p:cBhvr>
                                        <p:cTn id="7" dur="1000" decel="50000" fill="hold">
                                          <p:stCondLst>
                                            <p:cond delay="0"/>
                                          </p:stCondLst>
                                        </p:cTn>
                                        <p:tgtEl>
                                          <p:spTgt spid="3"/>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8" dur="1000" decel="50000" fill="hold">
                                          <p:stCondLst>
                                            <p:cond delay="0"/>
                                          </p:stCondLst>
                                        </p:cTn>
                                        <p:tgtEl>
                                          <p:spTgt spid="3"/>
                                        </p:tgtEl>
                                        <p:attrNameLst>
                                          <p:attrName>ppt_x</p:attrName>
                                          <p:attrName>ppt_y</p:attrName>
                                        </p:attrNameLst>
                                      </p:cBhvr>
                                    </p:animMotion>
                                    <p:animEffect transition="in" filter="fade">
                                      <p:cBhvr>
                                        <p:cTn id="9" dur="1000"/>
                                        <p:tgtEl>
                                          <p:spTgt spid="3"/>
                                        </p:tgtEl>
                                      </p:cBhvr>
                                    </p:animEffect>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grpId="0" nodeType="clickEffect">
                                  <p:stCondLst>
                                    <p:cond delay="0"/>
                                  </p:stCondLst>
                                  <p:childTnLst>
                                    <p:set>
                                      <p:cBhvr>
                                        <p:cTn id="13" dur="1" fill="hold">
                                          <p:stCondLst>
                                            <p:cond delay="0"/>
                                          </p:stCondLst>
                                        </p:cTn>
                                        <p:tgtEl>
                                          <p:spTgt spid="8">
                                            <p:txEl>
                                              <p:pRg st="0" end="0"/>
                                            </p:txEl>
                                          </p:spTgt>
                                        </p:tgtEl>
                                        <p:attrNameLst>
                                          <p:attrName>style.visibility</p:attrName>
                                        </p:attrNameLst>
                                      </p:cBhvr>
                                      <p:to>
                                        <p:strVal val="visible"/>
                                      </p:to>
                                    </p:set>
                                    <p:animEffect transition="in" filter="barn(inVertical)">
                                      <p:cBhvr>
                                        <p:cTn id="14" dur="500"/>
                                        <p:tgtEl>
                                          <p:spTgt spid="8">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6" presetClass="entr" presetSubtype="21" fill="hold" grpId="0" nodeType="clickEffect">
                                  <p:stCondLst>
                                    <p:cond delay="0"/>
                                  </p:stCondLst>
                                  <p:childTnLst>
                                    <p:set>
                                      <p:cBhvr>
                                        <p:cTn id="18" dur="1" fill="hold">
                                          <p:stCondLst>
                                            <p:cond delay="0"/>
                                          </p:stCondLst>
                                        </p:cTn>
                                        <p:tgtEl>
                                          <p:spTgt spid="8">
                                            <p:txEl>
                                              <p:pRg st="1" end="1"/>
                                            </p:txEl>
                                          </p:spTgt>
                                        </p:tgtEl>
                                        <p:attrNameLst>
                                          <p:attrName>style.visibility</p:attrName>
                                        </p:attrNameLst>
                                      </p:cBhvr>
                                      <p:to>
                                        <p:strVal val="visible"/>
                                      </p:to>
                                    </p:set>
                                    <p:animEffect transition="in" filter="barn(inVertical)">
                                      <p:cBhvr>
                                        <p:cTn id="19" dur="500"/>
                                        <p:tgtEl>
                                          <p:spTgt spid="8">
                                            <p:txEl>
                                              <p:pRg st="1" end="1"/>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6" presetClass="entr" presetSubtype="21" fill="hold" grpId="0" nodeType="clickEffect">
                                  <p:stCondLst>
                                    <p:cond delay="0"/>
                                  </p:stCondLst>
                                  <p:childTnLst>
                                    <p:set>
                                      <p:cBhvr>
                                        <p:cTn id="23" dur="1" fill="hold">
                                          <p:stCondLst>
                                            <p:cond delay="0"/>
                                          </p:stCondLst>
                                        </p:cTn>
                                        <p:tgtEl>
                                          <p:spTgt spid="8">
                                            <p:txEl>
                                              <p:pRg st="2" end="2"/>
                                            </p:txEl>
                                          </p:spTgt>
                                        </p:tgtEl>
                                        <p:attrNameLst>
                                          <p:attrName>style.visibility</p:attrName>
                                        </p:attrNameLst>
                                      </p:cBhvr>
                                      <p:to>
                                        <p:strVal val="visible"/>
                                      </p:to>
                                    </p:set>
                                    <p:animEffect transition="in" filter="barn(inVertical)">
                                      <p:cBhvr>
                                        <p:cTn id="24" dur="500"/>
                                        <p:tgtEl>
                                          <p:spTgt spid="8">
                                            <p:txEl>
                                              <p:pRg st="2" end="2"/>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6" presetClass="entr" presetSubtype="21" fill="hold" grpId="0" nodeType="clickEffect">
                                  <p:stCondLst>
                                    <p:cond delay="0"/>
                                  </p:stCondLst>
                                  <p:childTnLst>
                                    <p:set>
                                      <p:cBhvr>
                                        <p:cTn id="28" dur="1" fill="hold">
                                          <p:stCondLst>
                                            <p:cond delay="0"/>
                                          </p:stCondLst>
                                        </p:cTn>
                                        <p:tgtEl>
                                          <p:spTgt spid="8">
                                            <p:txEl>
                                              <p:pRg st="3" end="3"/>
                                            </p:txEl>
                                          </p:spTgt>
                                        </p:tgtEl>
                                        <p:attrNameLst>
                                          <p:attrName>style.visibility</p:attrName>
                                        </p:attrNameLst>
                                      </p:cBhvr>
                                      <p:to>
                                        <p:strVal val="visible"/>
                                      </p:to>
                                    </p:set>
                                    <p:animEffect transition="in" filter="barn(inVertical)">
                                      <p:cBhvr>
                                        <p:cTn id="29" dur="500"/>
                                        <p:tgtEl>
                                          <p:spTgt spid="8">
                                            <p:txEl>
                                              <p:pRg st="3" end="3"/>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16" presetClass="entr" presetSubtype="21" fill="hold" grpId="0" nodeType="clickEffect">
                                  <p:stCondLst>
                                    <p:cond delay="0"/>
                                  </p:stCondLst>
                                  <p:childTnLst>
                                    <p:set>
                                      <p:cBhvr>
                                        <p:cTn id="33" dur="1" fill="hold">
                                          <p:stCondLst>
                                            <p:cond delay="0"/>
                                          </p:stCondLst>
                                        </p:cTn>
                                        <p:tgtEl>
                                          <p:spTgt spid="8">
                                            <p:txEl>
                                              <p:pRg st="4" end="4"/>
                                            </p:txEl>
                                          </p:spTgt>
                                        </p:tgtEl>
                                        <p:attrNameLst>
                                          <p:attrName>style.visibility</p:attrName>
                                        </p:attrNameLst>
                                      </p:cBhvr>
                                      <p:to>
                                        <p:strVal val="visible"/>
                                      </p:to>
                                    </p:set>
                                    <p:animEffect transition="in" filter="barn(inVertical)">
                                      <p:cBhvr>
                                        <p:cTn id="34" dur="500"/>
                                        <p:tgtEl>
                                          <p:spTgt spid="8">
                                            <p:txEl>
                                              <p:pRg st="4" end="4"/>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16" presetClass="entr" presetSubtype="21" fill="hold" grpId="0" nodeType="clickEffect">
                                  <p:stCondLst>
                                    <p:cond delay="0"/>
                                  </p:stCondLst>
                                  <p:childTnLst>
                                    <p:set>
                                      <p:cBhvr>
                                        <p:cTn id="38" dur="1" fill="hold">
                                          <p:stCondLst>
                                            <p:cond delay="0"/>
                                          </p:stCondLst>
                                        </p:cTn>
                                        <p:tgtEl>
                                          <p:spTgt spid="8">
                                            <p:txEl>
                                              <p:pRg st="5" end="5"/>
                                            </p:txEl>
                                          </p:spTgt>
                                        </p:tgtEl>
                                        <p:attrNameLst>
                                          <p:attrName>style.visibility</p:attrName>
                                        </p:attrNameLst>
                                      </p:cBhvr>
                                      <p:to>
                                        <p:strVal val="visible"/>
                                      </p:to>
                                    </p:set>
                                    <p:animEffect transition="in" filter="barn(inVertical)">
                                      <p:cBhvr>
                                        <p:cTn id="39" dur="500"/>
                                        <p:tgtEl>
                                          <p:spTgt spid="8">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8"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5" name="Group 24">
            <a:extLst>
              <a:ext uri="{FF2B5EF4-FFF2-40B4-BE49-F238E27FC236}">
                <a16:creationId xmlns:a16="http://schemas.microsoft.com/office/drawing/2014/main" id="{D10F3D66-0109-4903-90B9-66D0E288F721}"/>
              </a:ext>
              <a:ext uri="{C183D7F6-B498-43B3-948B-1728B52AA6E4}">
                <adec:decorative xmlns:adec="http://schemas.microsoft.com/office/drawing/2017/decorative" val="1"/>
              </a:ext>
            </a:extLst>
          </p:cNvPr>
          <p:cNvGrpSpPr/>
          <p:nvPr/>
        </p:nvGrpSpPr>
        <p:grpSpPr>
          <a:xfrm>
            <a:off x="10379261" y="2030035"/>
            <a:ext cx="1335600" cy="1262947"/>
            <a:chOff x="10145015" y="2343978"/>
            <a:chExt cx="1335600" cy="1262947"/>
          </a:xfrm>
        </p:grpSpPr>
        <p:sp>
          <p:nvSpPr>
            <p:cNvPr id="26" name="Freeform: Shape 25">
              <a:extLst>
                <a:ext uri="{FF2B5EF4-FFF2-40B4-BE49-F238E27FC236}">
                  <a16:creationId xmlns:a16="http://schemas.microsoft.com/office/drawing/2014/main" id="{57DAB968-9B52-4EFF-AD39-7657DFEA6E48}"/>
                </a:ext>
              </a:extLst>
            </p:cNvPr>
            <p:cNvSpPr>
              <a:spLocks noChangeAspect="1"/>
            </p:cNvSpPr>
            <p:nvPr/>
          </p:nvSpPr>
          <p:spPr>
            <a:xfrm rot="8100000">
              <a:off x="10400615" y="234397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254000" dist="101600" dir="732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27" name="Oval 26">
              <a:extLst>
                <a:ext uri="{FF2B5EF4-FFF2-40B4-BE49-F238E27FC236}">
                  <a16:creationId xmlns:a16="http://schemas.microsoft.com/office/drawing/2014/main" id="{962BE440-9634-4380-B142-5DB692420C52}"/>
                </a:ext>
              </a:extLst>
            </p:cNvPr>
            <p:cNvSpPr/>
            <p:nvPr/>
          </p:nvSpPr>
          <p:spPr>
            <a:xfrm rot="13500000">
              <a:off x="10415015" y="2179851"/>
              <a:ext cx="540000" cy="1080000"/>
            </a:xfrm>
            <a:prstGeom prst="ellipse">
              <a:avLst/>
            </a:prstGeom>
            <a:gradFill>
              <a:gsLst>
                <a:gs pos="100000">
                  <a:schemeClr val="accent1">
                    <a:lumMod val="60000"/>
                    <a:lumOff val="40000"/>
                    <a:alpha val="0"/>
                  </a:schemeClr>
                </a:gs>
                <a:gs pos="0">
                  <a:schemeClr val="bg2">
                    <a:lumMod val="75000"/>
                    <a:lumOff val="25000"/>
                    <a:alpha val="33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sp>
        <p:nvSpPr>
          <p:cNvPr id="7" name="Title 6">
            <a:extLst>
              <a:ext uri="{FF2B5EF4-FFF2-40B4-BE49-F238E27FC236}">
                <a16:creationId xmlns:a16="http://schemas.microsoft.com/office/drawing/2014/main" id="{4B18D636-CC10-4B1E-AA38-419DCCF2D9C9}"/>
              </a:ext>
            </a:extLst>
          </p:cNvPr>
          <p:cNvSpPr>
            <a:spLocks noGrp="1"/>
          </p:cNvSpPr>
          <p:nvPr>
            <p:ph type="title"/>
          </p:nvPr>
        </p:nvSpPr>
        <p:spPr>
          <a:xfrm>
            <a:off x="550862" y="549275"/>
            <a:ext cx="11097551" cy="1332000"/>
          </a:xfrm>
        </p:spPr>
        <p:txBody>
          <a:bodyPr rtlCol="0">
            <a:normAutofit/>
          </a:bodyPr>
          <a:lstStyle/>
          <a:p>
            <a:pPr rtl="0"/>
            <a:r>
              <a:rPr lang="en-GB" dirty="0"/>
              <a:t>Usefulness and limitations  </a:t>
            </a:r>
          </a:p>
        </p:txBody>
      </p:sp>
      <p:sp>
        <p:nvSpPr>
          <p:cNvPr id="9" name="Text Placeholder 8">
            <a:extLst>
              <a:ext uri="{FF2B5EF4-FFF2-40B4-BE49-F238E27FC236}">
                <a16:creationId xmlns:a16="http://schemas.microsoft.com/office/drawing/2014/main" id="{0D098C43-2F2A-4100-89BC-5931039293FA}"/>
              </a:ext>
            </a:extLst>
          </p:cNvPr>
          <p:cNvSpPr>
            <a:spLocks noGrp="1"/>
          </p:cNvSpPr>
          <p:nvPr>
            <p:ph type="body" idx="1"/>
          </p:nvPr>
        </p:nvSpPr>
        <p:spPr>
          <a:xfrm>
            <a:off x="550864" y="1731375"/>
            <a:ext cx="5437186" cy="535354"/>
          </a:xfrm>
        </p:spPr>
        <p:txBody>
          <a:bodyPr rtlCol="0"/>
          <a:lstStyle/>
          <a:p>
            <a:pPr rtl="0"/>
            <a:r>
              <a:rPr lang="en-GB" dirty="0"/>
              <a:t>usefulness</a:t>
            </a:r>
          </a:p>
        </p:txBody>
      </p:sp>
      <p:sp>
        <p:nvSpPr>
          <p:cNvPr id="10" name="Content Placeholder 9">
            <a:extLst>
              <a:ext uri="{FF2B5EF4-FFF2-40B4-BE49-F238E27FC236}">
                <a16:creationId xmlns:a16="http://schemas.microsoft.com/office/drawing/2014/main" id="{1DB251F7-EBE7-46AC-A920-FFE2C5AF68EA}"/>
              </a:ext>
            </a:extLst>
          </p:cNvPr>
          <p:cNvSpPr>
            <a:spLocks noGrp="1"/>
          </p:cNvSpPr>
          <p:nvPr>
            <p:ph sz="half" idx="2"/>
          </p:nvPr>
        </p:nvSpPr>
        <p:spPr>
          <a:xfrm>
            <a:off x="550863" y="2427370"/>
            <a:ext cx="5429114" cy="3515555"/>
          </a:xfrm>
        </p:spPr>
        <p:txBody>
          <a:bodyPr rtlCol="0"/>
          <a:lstStyle/>
          <a:p>
            <a:pPr rtl="0"/>
            <a:r>
              <a:rPr lang="en-GB" sz="1800" dirty="0"/>
              <a:t>a secure attachment helps children feel safe</a:t>
            </a:r>
          </a:p>
          <a:p>
            <a:pPr rtl="0"/>
            <a:r>
              <a:rPr lang="en-GB" sz="1800" dirty="0"/>
              <a:t>Encourages consistent, loving care </a:t>
            </a:r>
          </a:p>
          <a:p>
            <a:pPr rtl="0"/>
            <a:r>
              <a:rPr lang="en-GB" sz="1800" dirty="0"/>
              <a:t>Helps professionals understand and support children with emotional and behavioural difficulties.</a:t>
            </a:r>
          </a:p>
          <a:p>
            <a:pPr rtl="0"/>
            <a:r>
              <a:rPr lang="en-GB" sz="1800" dirty="0"/>
              <a:t>Explains attachment for survival instincts </a:t>
            </a:r>
          </a:p>
        </p:txBody>
      </p:sp>
      <p:sp>
        <p:nvSpPr>
          <p:cNvPr id="11" name="Text Placeholder 10">
            <a:extLst>
              <a:ext uri="{FF2B5EF4-FFF2-40B4-BE49-F238E27FC236}">
                <a16:creationId xmlns:a16="http://schemas.microsoft.com/office/drawing/2014/main" id="{60726BA7-44D6-4116-90E3-38325026EAAD}"/>
              </a:ext>
            </a:extLst>
          </p:cNvPr>
          <p:cNvSpPr>
            <a:spLocks noGrp="1"/>
          </p:cNvSpPr>
          <p:nvPr>
            <p:ph type="body" sz="quarter" idx="3"/>
          </p:nvPr>
        </p:nvSpPr>
        <p:spPr>
          <a:xfrm>
            <a:off x="6212024" y="1731375"/>
            <a:ext cx="5436392" cy="535354"/>
          </a:xfrm>
        </p:spPr>
        <p:txBody>
          <a:bodyPr rtlCol="0"/>
          <a:lstStyle/>
          <a:p>
            <a:pPr rtl="0"/>
            <a:r>
              <a:rPr lang="en-GB" dirty="0"/>
              <a:t>limitations</a:t>
            </a:r>
          </a:p>
        </p:txBody>
      </p:sp>
      <p:sp>
        <p:nvSpPr>
          <p:cNvPr id="12" name="Content Placeholder 11">
            <a:extLst>
              <a:ext uri="{FF2B5EF4-FFF2-40B4-BE49-F238E27FC236}">
                <a16:creationId xmlns:a16="http://schemas.microsoft.com/office/drawing/2014/main" id="{7FB7F30B-2A84-4C44-BC5A-E826ED6E74A2}"/>
              </a:ext>
            </a:extLst>
          </p:cNvPr>
          <p:cNvSpPr>
            <a:spLocks noGrp="1"/>
          </p:cNvSpPr>
          <p:nvPr>
            <p:ph sz="quarter" idx="4"/>
          </p:nvPr>
        </p:nvSpPr>
        <p:spPr>
          <a:xfrm>
            <a:off x="6212023" y="2427370"/>
            <a:ext cx="5436391" cy="3515555"/>
          </a:xfrm>
        </p:spPr>
        <p:txBody>
          <a:bodyPr rtlCol="0"/>
          <a:lstStyle/>
          <a:p>
            <a:pPr rtl="0"/>
            <a:r>
              <a:rPr lang="en-GB" sz="2000" dirty="0"/>
              <a:t>Ignores roles of other caregivers</a:t>
            </a:r>
          </a:p>
          <a:p>
            <a:pPr rtl="0"/>
            <a:r>
              <a:rPr lang="en-GB" sz="2000" dirty="0"/>
              <a:t>Early attachment doesn’t always cause later issues </a:t>
            </a:r>
          </a:p>
          <a:p>
            <a:pPr rtl="0"/>
            <a:r>
              <a:rPr lang="en-GB" sz="2000" dirty="0"/>
              <a:t>Based mainly on western families, not all cultures</a:t>
            </a:r>
          </a:p>
          <a:p>
            <a:pPr rtl="0"/>
            <a:r>
              <a:rPr lang="en-GB" sz="2000" dirty="0"/>
              <a:t>Studies were small and lacked scientific control</a:t>
            </a:r>
          </a:p>
        </p:txBody>
      </p:sp>
      <p:sp>
        <p:nvSpPr>
          <p:cNvPr id="4" name="Date Placeholder 3">
            <a:extLst>
              <a:ext uri="{FF2B5EF4-FFF2-40B4-BE49-F238E27FC236}">
                <a16:creationId xmlns:a16="http://schemas.microsoft.com/office/drawing/2014/main" id="{0C329F70-04F7-4C70-BCF8-D4371F54EF2F}"/>
              </a:ext>
            </a:extLst>
          </p:cNvPr>
          <p:cNvSpPr>
            <a:spLocks noGrp="1"/>
          </p:cNvSpPr>
          <p:nvPr>
            <p:ph type="dt" sz="half" idx="10"/>
          </p:nvPr>
        </p:nvSpPr>
        <p:spPr>
          <a:xfrm>
            <a:off x="550863" y="6507212"/>
            <a:ext cx="2628900" cy="153888"/>
          </a:xfrm>
        </p:spPr>
        <p:txBody>
          <a:bodyPr rtlCol="0"/>
          <a:lstStyle/>
          <a:p>
            <a:pPr rtl="0"/>
            <a:r>
              <a:rPr lang="en-GB"/>
              <a:t>Tuesday, February 2, 20XX</a:t>
            </a:r>
            <a:endParaRPr lang="en-GB" dirty="0"/>
          </a:p>
        </p:txBody>
      </p:sp>
      <p:sp>
        <p:nvSpPr>
          <p:cNvPr id="5" name="Footer Placeholder 4">
            <a:extLst>
              <a:ext uri="{FF2B5EF4-FFF2-40B4-BE49-F238E27FC236}">
                <a16:creationId xmlns:a16="http://schemas.microsoft.com/office/drawing/2014/main" id="{06A3302E-502D-4151-81C9-5FD6AF9596D6}"/>
              </a:ext>
            </a:extLst>
          </p:cNvPr>
          <p:cNvSpPr>
            <a:spLocks noGrp="1"/>
          </p:cNvSpPr>
          <p:nvPr>
            <p:ph type="ftr" sz="quarter" idx="11"/>
          </p:nvPr>
        </p:nvSpPr>
        <p:spPr>
          <a:xfrm>
            <a:off x="3359150" y="6507212"/>
            <a:ext cx="6379210" cy="153888"/>
          </a:xfrm>
        </p:spPr>
        <p:txBody>
          <a:bodyPr rtlCol="0"/>
          <a:lstStyle/>
          <a:p>
            <a:pPr rtl="0"/>
            <a:r>
              <a:rPr lang="en-GB" dirty="0"/>
              <a:t>Sample Footer Text</a:t>
            </a:r>
          </a:p>
        </p:txBody>
      </p:sp>
      <p:sp>
        <p:nvSpPr>
          <p:cNvPr id="6" name="Slide Number Placeholder 5">
            <a:extLst>
              <a:ext uri="{FF2B5EF4-FFF2-40B4-BE49-F238E27FC236}">
                <a16:creationId xmlns:a16="http://schemas.microsoft.com/office/drawing/2014/main" id="{9ED907F8-C614-4D59-A03F-BF9CD5E35703}"/>
              </a:ext>
            </a:extLst>
          </p:cNvPr>
          <p:cNvSpPr>
            <a:spLocks noGrp="1"/>
          </p:cNvSpPr>
          <p:nvPr>
            <p:ph type="sldNum" sz="quarter" idx="12"/>
          </p:nvPr>
        </p:nvSpPr>
        <p:spPr>
          <a:xfrm>
            <a:off x="9948863" y="6507212"/>
            <a:ext cx="1692274" cy="153888"/>
          </a:xfrm>
        </p:spPr>
        <p:txBody>
          <a:bodyPr rtlCol="0"/>
          <a:lstStyle/>
          <a:p>
            <a:pPr rtl="0"/>
            <a:fld id="{DBA1B0FB-D917-4C8C-928F-313BD683BF39}" type="slidenum">
              <a:rPr lang="en-GB" smtClean="0"/>
              <a:pPr rtl="0"/>
              <a:t>12</a:t>
            </a:fld>
            <a:endParaRPr lang="en-GB"/>
          </a:p>
        </p:txBody>
      </p:sp>
      <p:sp>
        <p:nvSpPr>
          <p:cNvPr id="22" name="Freeform: Shape 21">
            <a:extLst>
              <a:ext uri="{FF2B5EF4-FFF2-40B4-BE49-F238E27FC236}">
                <a16:creationId xmlns:a16="http://schemas.microsoft.com/office/drawing/2014/main" id="{C6F3814E-455F-456B-B1AF-7B993965A2C0}"/>
              </a:ext>
              <a:ext uri="{C183D7F6-B498-43B3-948B-1728B52AA6E4}">
                <adec:decorative xmlns:adec="http://schemas.microsoft.com/office/drawing/2017/decorative" val="1"/>
              </a:ext>
            </a:extLst>
          </p:cNvPr>
          <p:cNvSpPr>
            <a:spLocks noChangeAspect="1"/>
          </p:cNvSpPr>
          <p:nvPr/>
        </p:nvSpPr>
        <p:spPr>
          <a:xfrm>
            <a:off x="4295775" y="0"/>
            <a:ext cx="360000" cy="274638"/>
          </a:xfrm>
          <a:custGeom>
            <a:avLst/>
            <a:gdLst>
              <a:gd name="connsiteX0" fmla="*/ 30714 w 360000"/>
              <a:gd name="connsiteY0" fmla="*/ 0 h 274638"/>
              <a:gd name="connsiteX1" fmla="*/ 329286 w 360000"/>
              <a:gd name="connsiteY1" fmla="*/ 0 h 274638"/>
              <a:gd name="connsiteX2" fmla="*/ 345855 w 360000"/>
              <a:gd name="connsiteY2" fmla="*/ 24574 h 274638"/>
              <a:gd name="connsiteX3" fmla="*/ 360000 w 360000"/>
              <a:gd name="connsiteY3" fmla="*/ 94638 h 274638"/>
              <a:gd name="connsiteX4" fmla="*/ 180000 w 360000"/>
              <a:gd name="connsiteY4" fmla="*/ 274638 h 274638"/>
              <a:gd name="connsiteX5" fmla="*/ 0 w 360000"/>
              <a:gd name="connsiteY5" fmla="*/ 94638 h 274638"/>
              <a:gd name="connsiteX6" fmla="*/ 14145 w 360000"/>
              <a:gd name="connsiteY6" fmla="*/ 24574 h 274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0000" h="274638">
                <a:moveTo>
                  <a:pt x="30714" y="0"/>
                </a:moveTo>
                <a:lnTo>
                  <a:pt x="329286" y="0"/>
                </a:lnTo>
                <a:lnTo>
                  <a:pt x="345855" y="24574"/>
                </a:lnTo>
                <a:cubicBezTo>
                  <a:pt x="354963" y="46109"/>
                  <a:pt x="360000" y="69785"/>
                  <a:pt x="360000" y="94638"/>
                </a:cubicBezTo>
                <a:cubicBezTo>
                  <a:pt x="360000" y="194049"/>
                  <a:pt x="279411" y="274638"/>
                  <a:pt x="180000" y="274638"/>
                </a:cubicBezTo>
                <a:cubicBezTo>
                  <a:pt x="80589" y="274638"/>
                  <a:pt x="0" y="194049"/>
                  <a:pt x="0" y="94638"/>
                </a:cubicBezTo>
                <a:cubicBezTo>
                  <a:pt x="0" y="69785"/>
                  <a:pt x="5037" y="46109"/>
                  <a:pt x="14145" y="24574"/>
                </a:cubicBezTo>
                <a:close/>
              </a:path>
            </a:pathLst>
          </a:cu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Tree>
    <p:extLst>
      <p:ext uri="{BB962C8B-B14F-4D97-AF65-F5344CB8AC3E}">
        <p14:creationId xmlns:p14="http://schemas.microsoft.com/office/powerpoint/2010/main" val="389134558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randombar(horizontal)">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9">
                                            <p:txEl>
                                              <p:pRg st="0" end="0"/>
                                            </p:txEl>
                                          </p:spTgt>
                                        </p:tgtEl>
                                        <p:attrNameLst>
                                          <p:attrName>style.visibility</p:attrName>
                                        </p:attrNameLst>
                                      </p:cBhvr>
                                      <p:to>
                                        <p:strVal val="visible"/>
                                      </p:to>
                                    </p:set>
                                    <p:anim calcmode="lin" valueType="num">
                                      <p:cBhvr additive="base">
                                        <p:cTn id="12"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10">
                                            <p:txEl>
                                              <p:pRg st="0" end="0"/>
                                            </p:txEl>
                                          </p:spTgt>
                                        </p:tgtEl>
                                        <p:attrNameLst>
                                          <p:attrName>style.visibility</p:attrName>
                                        </p:attrNameLst>
                                      </p:cBhvr>
                                      <p:to>
                                        <p:strVal val="visible"/>
                                      </p:to>
                                    </p:set>
                                    <p:animEffect transition="in" filter="fade">
                                      <p:cBhvr>
                                        <p:cTn id="18" dur="500"/>
                                        <p:tgtEl>
                                          <p:spTgt spid="10">
                                            <p:txEl>
                                              <p:pRg st="0" end="0"/>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0">
                                            <p:txEl>
                                              <p:pRg st="1" end="1"/>
                                            </p:txEl>
                                          </p:spTgt>
                                        </p:tgtEl>
                                        <p:attrNameLst>
                                          <p:attrName>style.visibility</p:attrName>
                                        </p:attrNameLst>
                                      </p:cBhvr>
                                      <p:to>
                                        <p:strVal val="visible"/>
                                      </p:to>
                                    </p:set>
                                    <p:animEffect transition="in" filter="fade">
                                      <p:cBhvr>
                                        <p:cTn id="23" dur="500"/>
                                        <p:tgtEl>
                                          <p:spTgt spid="10">
                                            <p:txEl>
                                              <p:pRg st="1" end="1"/>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10">
                                            <p:txEl>
                                              <p:pRg st="2" end="2"/>
                                            </p:txEl>
                                          </p:spTgt>
                                        </p:tgtEl>
                                        <p:attrNameLst>
                                          <p:attrName>style.visibility</p:attrName>
                                        </p:attrNameLst>
                                      </p:cBhvr>
                                      <p:to>
                                        <p:strVal val="visible"/>
                                      </p:to>
                                    </p:set>
                                    <p:animEffect transition="in" filter="fade">
                                      <p:cBhvr>
                                        <p:cTn id="28" dur="500"/>
                                        <p:tgtEl>
                                          <p:spTgt spid="10">
                                            <p:txEl>
                                              <p:pRg st="2" end="2"/>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10">
                                            <p:txEl>
                                              <p:pRg st="3" end="3"/>
                                            </p:txEl>
                                          </p:spTgt>
                                        </p:tgtEl>
                                        <p:attrNameLst>
                                          <p:attrName>style.visibility</p:attrName>
                                        </p:attrNameLst>
                                      </p:cBhvr>
                                      <p:to>
                                        <p:strVal val="visible"/>
                                      </p:to>
                                    </p:set>
                                    <p:animEffect transition="in" filter="fade">
                                      <p:cBhvr>
                                        <p:cTn id="33" dur="500"/>
                                        <p:tgtEl>
                                          <p:spTgt spid="10">
                                            <p:txEl>
                                              <p:pRg st="3" end="3"/>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2" presetClass="entr" presetSubtype="4" fill="hold" grpId="0" nodeType="clickEffect">
                                  <p:stCondLst>
                                    <p:cond delay="0"/>
                                  </p:stCondLst>
                                  <p:childTnLst>
                                    <p:set>
                                      <p:cBhvr>
                                        <p:cTn id="37" dur="1" fill="hold">
                                          <p:stCondLst>
                                            <p:cond delay="0"/>
                                          </p:stCondLst>
                                        </p:cTn>
                                        <p:tgtEl>
                                          <p:spTgt spid="11">
                                            <p:txEl>
                                              <p:pRg st="0" end="0"/>
                                            </p:txEl>
                                          </p:spTgt>
                                        </p:tgtEl>
                                        <p:attrNameLst>
                                          <p:attrName>style.visibility</p:attrName>
                                        </p:attrNameLst>
                                      </p:cBhvr>
                                      <p:to>
                                        <p:strVal val="visible"/>
                                      </p:to>
                                    </p:set>
                                    <p:anim calcmode="lin" valueType="num">
                                      <p:cBhvr additive="base">
                                        <p:cTn id="38" dur="500" fill="hold"/>
                                        <p:tgtEl>
                                          <p:spTgt spid="11">
                                            <p:txEl>
                                              <p:pRg st="0" end="0"/>
                                            </p:txEl>
                                          </p:spTgt>
                                        </p:tgtEl>
                                        <p:attrNameLst>
                                          <p:attrName>ppt_x</p:attrName>
                                        </p:attrNameLst>
                                      </p:cBhvr>
                                      <p:tavLst>
                                        <p:tav tm="0">
                                          <p:val>
                                            <p:strVal val="#ppt_x"/>
                                          </p:val>
                                        </p:tav>
                                        <p:tav tm="100000">
                                          <p:val>
                                            <p:strVal val="#ppt_x"/>
                                          </p:val>
                                        </p:tav>
                                      </p:tavLst>
                                    </p:anim>
                                    <p:anim calcmode="lin" valueType="num">
                                      <p:cBhvr additive="base">
                                        <p:cTn id="39" dur="500" fill="hold"/>
                                        <p:tgtEl>
                                          <p:spTgt spid="1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12">
                                            <p:txEl>
                                              <p:pRg st="0" end="0"/>
                                            </p:txEl>
                                          </p:spTgt>
                                        </p:tgtEl>
                                        <p:attrNameLst>
                                          <p:attrName>style.visibility</p:attrName>
                                        </p:attrNameLst>
                                      </p:cBhvr>
                                      <p:to>
                                        <p:strVal val="visible"/>
                                      </p:to>
                                    </p:set>
                                    <p:animEffect transition="in" filter="fade">
                                      <p:cBhvr>
                                        <p:cTn id="44" dur="500"/>
                                        <p:tgtEl>
                                          <p:spTgt spid="12">
                                            <p:txEl>
                                              <p:pRg st="0" end="0"/>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10" presetClass="entr" presetSubtype="0" fill="hold" grpId="0" nodeType="clickEffect">
                                  <p:stCondLst>
                                    <p:cond delay="0"/>
                                  </p:stCondLst>
                                  <p:childTnLst>
                                    <p:set>
                                      <p:cBhvr>
                                        <p:cTn id="48" dur="1" fill="hold">
                                          <p:stCondLst>
                                            <p:cond delay="0"/>
                                          </p:stCondLst>
                                        </p:cTn>
                                        <p:tgtEl>
                                          <p:spTgt spid="12">
                                            <p:txEl>
                                              <p:pRg st="1" end="1"/>
                                            </p:txEl>
                                          </p:spTgt>
                                        </p:tgtEl>
                                        <p:attrNameLst>
                                          <p:attrName>style.visibility</p:attrName>
                                        </p:attrNameLst>
                                      </p:cBhvr>
                                      <p:to>
                                        <p:strVal val="visible"/>
                                      </p:to>
                                    </p:set>
                                    <p:animEffect transition="in" filter="fade">
                                      <p:cBhvr>
                                        <p:cTn id="49" dur="500"/>
                                        <p:tgtEl>
                                          <p:spTgt spid="12">
                                            <p:txEl>
                                              <p:pRg st="1" end="1"/>
                                            </p:txEl>
                                          </p:spTgt>
                                        </p:tgtEl>
                                      </p:cBhvr>
                                    </p:animEffect>
                                  </p:childTnLst>
                                </p:cTn>
                              </p:par>
                            </p:childTnLst>
                          </p:cTn>
                        </p:par>
                      </p:childTnLst>
                    </p:cTn>
                  </p:par>
                  <p:par>
                    <p:cTn id="50" fill="hold">
                      <p:stCondLst>
                        <p:cond delay="indefinite"/>
                      </p:stCondLst>
                      <p:childTnLst>
                        <p:par>
                          <p:cTn id="51" fill="hold">
                            <p:stCondLst>
                              <p:cond delay="0"/>
                            </p:stCondLst>
                            <p:childTnLst>
                              <p:par>
                                <p:cTn id="52" presetID="10" presetClass="entr" presetSubtype="0" fill="hold" grpId="0" nodeType="clickEffect">
                                  <p:stCondLst>
                                    <p:cond delay="0"/>
                                  </p:stCondLst>
                                  <p:childTnLst>
                                    <p:set>
                                      <p:cBhvr>
                                        <p:cTn id="53" dur="1" fill="hold">
                                          <p:stCondLst>
                                            <p:cond delay="0"/>
                                          </p:stCondLst>
                                        </p:cTn>
                                        <p:tgtEl>
                                          <p:spTgt spid="12">
                                            <p:txEl>
                                              <p:pRg st="2" end="2"/>
                                            </p:txEl>
                                          </p:spTgt>
                                        </p:tgtEl>
                                        <p:attrNameLst>
                                          <p:attrName>style.visibility</p:attrName>
                                        </p:attrNameLst>
                                      </p:cBhvr>
                                      <p:to>
                                        <p:strVal val="visible"/>
                                      </p:to>
                                    </p:set>
                                    <p:animEffect transition="in" filter="fade">
                                      <p:cBhvr>
                                        <p:cTn id="54" dur="500"/>
                                        <p:tgtEl>
                                          <p:spTgt spid="12">
                                            <p:txEl>
                                              <p:pRg st="2" end="2"/>
                                            </p:txEl>
                                          </p:spTgt>
                                        </p:tgtEl>
                                      </p:cBhvr>
                                    </p:animEffect>
                                  </p:childTnLst>
                                </p:cTn>
                              </p:par>
                            </p:childTnLst>
                          </p:cTn>
                        </p:par>
                      </p:childTnLst>
                    </p:cTn>
                  </p:par>
                  <p:par>
                    <p:cTn id="55" fill="hold">
                      <p:stCondLst>
                        <p:cond delay="indefinite"/>
                      </p:stCondLst>
                      <p:childTnLst>
                        <p:par>
                          <p:cTn id="56" fill="hold">
                            <p:stCondLst>
                              <p:cond delay="0"/>
                            </p:stCondLst>
                            <p:childTnLst>
                              <p:par>
                                <p:cTn id="57" presetID="10" presetClass="entr" presetSubtype="0" fill="hold" grpId="0" nodeType="clickEffect">
                                  <p:stCondLst>
                                    <p:cond delay="0"/>
                                  </p:stCondLst>
                                  <p:childTnLst>
                                    <p:set>
                                      <p:cBhvr>
                                        <p:cTn id="58" dur="1" fill="hold">
                                          <p:stCondLst>
                                            <p:cond delay="0"/>
                                          </p:stCondLst>
                                        </p:cTn>
                                        <p:tgtEl>
                                          <p:spTgt spid="12">
                                            <p:txEl>
                                              <p:pRg st="3" end="3"/>
                                            </p:txEl>
                                          </p:spTgt>
                                        </p:tgtEl>
                                        <p:attrNameLst>
                                          <p:attrName>style.visibility</p:attrName>
                                        </p:attrNameLst>
                                      </p:cBhvr>
                                      <p:to>
                                        <p:strVal val="visible"/>
                                      </p:to>
                                    </p:set>
                                    <p:animEffect transition="in" filter="fade">
                                      <p:cBhvr>
                                        <p:cTn id="59" dur="500"/>
                                        <p:tgtEl>
                                          <p:spTgt spid="12">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9" grpId="0" build="p"/>
      <p:bldP spid="10" grpId="0" build="p"/>
      <p:bldP spid="11" grpId="0" build="p"/>
      <p:bldP spid="12"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Subtitle 22">
            <a:extLst>
              <a:ext uri="{FF2B5EF4-FFF2-40B4-BE49-F238E27FC236}">
                <a16:creationId xmlns:a16="http://schemas.microsoft.com/office/drawing/2014/main" id="{8E5E4638-9BCB-4C2E-914F-CC868E2020D5}"/>
              </a:ext>
            </a:extLst>
          </p:cNvPr>
          <p:cNvSpPr>
            <a:spLocks noGrp="1"/>
          </p:cNvSpPr>
          <p:nvPr>
            <p:ph type="subTitle" idx="1"/>
          </p:nvPr>
        </p:nvSpPr>
        <p:spPr>
          <a:xfrm>
            <a:off x="312324" y="369332"/>
            <a:ext cx="11879676" cy="6137880"/>
          </a:xfrm>
        </p:spPr>
        <p:txBody>
          <a:bodyPr rtlCol="0"/>
          <a:lstStyle/>
          <a:p>
            <a:pPr rtl="0"/>
            <a:r>
              <a:rPr lang="en-GB" sz="3600" dirty="0"/>
              <a:t>Referencing</a:t>
            </a:r>
          </a:p>
          <a:p>
            <a:r>
              <a:rPr lang="en-US" altLang="en-US" sz="1600" dirty="0">
                <a:solidFill>
                  <a:schemeClr val="tx1"/>
                </a:solidFill>
                <a:latin typeface="Times New Roman" panose="02020603050405020304" pitchFamily="18" charset="0"/>
                <a:cs typeface="Times New Roman" panose="02020603050405020304" pitchFamily="18" charset="0"/>
              </a:rPr>
              <a:t>Wikipedia Contributors (2019). </a:t>
            </a:r>
            <a:r>
              <a:rPr lang="en-US" altLang="en-US" sz="1600" i="1" dirty="0">
                <a:solidFill>
                  <a:schemeClr val="tx1"/>
                </a:solidFill>
                <a:latin typeface="Times New Roman" panose="02020603050405020304" pitchFamily="18" charset="0"/>
                <a:cs typeface="Times New Roman" panose="02020603050405020304" pitchFamily="18" charset="0"/>
              </a:rPr>
              <a:t>History of attachment theory</a:t>
            </a:r>
            <a:r>
              <a:rPr lang="en-US" altLang="en-US" sz="1600" dirty="0">
                <a:solidFill>
                  <a:schemeClr val="tx1"/>
                </a:solidFill>
                <a:latin typeface="Times New Roman" panose="02020603050405020304" pitchFamily="18" charset="0"/>
                <a:cs typeface="Times New Roman" panose="02020603050405020304" pitchFamily="18" charset="0"/>
              </a:rPr>
              <a:t>. [online] Wikipedia. Available at: </a:t>
            </a:r>
            <a:r>
              <a:rPr lang="en-US" altLang="en-US" sz="1600" dirty="0">
                <a:solidFill>
                  <a:schemeClr val="tx1"/>
                </a:solidFill>
                <a:latin typeface="Times New Roman" panose="02020603050405020304" pitchFamily="18" charset="0"/>
                <a:cs typeface="Times New Roman" panose="02020603050405020304" pitchFamily="18" charset="0"/>
                <a:hlinkClick r:id="rId2"/>
              </a:rPr>
              <a:t>https://en.wikipedia.org/wiki/History_of_attachment_theory</a:t>
            </a:r>
            <a:r>
              <a:rPr lang="en-US" altLang="en-US" sz="1600" dirty="0">
                <a:solidFill>
                  <a:schemeClr val="tx1"/>
                </a:solidFill>
                <a:latin typeface="Times New Roman" panose="02020603050405020304" pitchFamily="18" charset="0"/>
                <a:cs typeface="Times New Roman" panose="02020603050405020304" pitchFamily="18" charset="0"/>
              </a:rPr>
              <a:t>. (Assessed: 4 October 2025).</a:t>
            </a:r>
            <a:endParaRPr lang="en-GB" sz="1600" dirty="0"/>
          </a:p>
          <a:p>
            <a:pPr rtl="0"/>
            <a:r>
              <a:rPr lang="en-GB" sz="1600" dirty="0"/>
              <a:t>Kerns, K.A., Mathews, B.L., Koehn, A.J., Williams, C.T. and Siener-Ciesla, S. (2015). Assessing both safe haven and secure base support in parent–child relationships. Attachment &amp; Human Development, 17(4), pp.337–353. </a:t>
            </a:r>
            <a:r>
              <a:rPr lang="en-GB" sz="1600" dirty="0" err="1"/>
              <a:t>doi:https</a:t>
            </a:r>
            <a:r>
              <a:rPr lang="en-GB" sz="1600" dirty="0"/>
              <a:t>://doi.org/10.1080/14616734.2015.1042487. (Assessed: 5 October 2025).</a:t>
            </a:r>
          </a:p>
          <a:p>
            <a:pPr rtl="0"/>
            <a:r>
              <a:rPr lang="en-GB" sz="1600" dirty="0"/>
              <a:t>NSPCC (2021). Attachment and child development. [online] NSPCC Learning. Available at: </a:t>
            </a:r>
            <a:r>
              <a:rPr lang="en-GB" sz="1600" dirty="0">
                <a:hlinkClick r:id="rId3"/>
              </a:rPr>
              <a:t>https://learning.nspcc.org.uk/child-health-development/attachment-early-years#article-top</a:t>
            </a:r>
            <a:r>
              <a:rPr lang="en-GB" sz="1600" dirty="0"/>
              <a:t>. (Assessed: 5 October 2025).</a:t>
            </a:r>
          </a:p>
          <a:p>
            <a:pPr rtl="0"/>
            <a:r>
              <a:rPr lang="en-GB" sz="1600" dirty="0"/>
              <a:t>McLeod, S. (2025). John Bowlby’s Attachment Theory. [online] Simply Psychology. Available at: </a:t>
            </a:r>
            <a:r>
              <a:rPr lang="en-GB" sz="1600" dirty="0">
                <a:hlinkClick r:id="rId4"/>
              </a:rPr>
              <a:t>https://www.simplypsychology.org/bowlby.html</a:t>
            </a:r>
            <a:r>
              <a:rPr lang="en-GB" sz="1600" dirty="0"/>
              <a:t>. (Assessed: 5 October 2025)</a:t>
            </a:r>
          </a:p>
          <a:p>
            <a:pPr rtl="0"/>
            <a:r>
              <a:rPr lang="en-GB" sz="1600" dirty="0"/>
              <a:t>UCL Institute of Education (n.d.) </a:t>
            </a:r>
            <a:r>
              <a:rPr lang="en-GB" sz="1600" i="1" dirty="0"/>
              <a:t>Digital Education Resource Archive</a:t>
            </a:r>
            <a:r>
              <a:rPr lang="en-GB" sz="1600" dirty="0"/>
              <a:t> (DERA). Available at: </a:t>
            </a:r>
            <a:r>
              <a:rPr lang="en-GB" sz="1600" dirty="0">
                <a:hlinkClick r:id="rId5"/>
              </a:rPr>
              <a:t>http://dera.ioe.ac.uk/</a:t>
            </a:r>
            <a:r>
              <a:rPr lang="en-GB" sz="1600" dirty="0"/>
              <a:t> (Assessed: 2 October 2025).</a:t>
            </a:r>
          </a:p>
          <a:p>
            <a:pPr rtl="0"/>
            <a:r>
              <a:rPr lang="en-GB" sz="1600" dirty="0"/>
              <a:t>National Society for the Prevention of Cruelty to Children (2021). </a:t>
            </a:r>
            <a:r>
              <a:rPr lang="en-GB" sz="1600" i="1" dirty="0"/>
              <a:t>Attachment and child development</a:t>
            </a:r>
            <a:r>
              <a:rPr lang="en-GB" sz="1600" dirty="0"/>
              <a:t>. [online] NSPCC Learning. Available at: </a:t>
            </a:r>
            <a:r>
              <a:rPr lang="en-GB" sz="1600" dirty="0">
                <a:hlinkClick r:id="rId6"/>
              </a:rPr>
              <a:t>https://learning.nspcc.org.uk/child-health-development/attachment-early-years</a:t>
            </a:r>
            <a:r>
              <a:rPr lang="en-GB" sz="1600" dirty="0"/>
              <a:t> (Assessed 4 October 2025).</a:t>
            </a:r>
          </a:p>
        </p:txBody>
      </p:sp>
      <p:sp>
        <p:nvSpPr>
          <p:cNvPr id="6" name="Slide Number Placeholder 5">
            <a:extLst>
              <a:ext uri="{FF2B5EF4-FFF2-40B4-BE49-F238E27FC236}">
                <a16:creationId xmlns:a16="http://schemas.microsoft.com/office/drawing/2014/main" id="{36E60F23-FB58-4EF8-82FD-E86CED25FDD4}"/>
              </a:ext>
            </a:extLst>
          </p:cNvPr>
          <p:cNvSpPr>
            <a:spLocks noGrp="1"/>
          </p:cNvSpPr>
          <p:nvPr>
            <p:ph type="sldNum" sz="quarter" idx="12"/>
          </p:nvPr>
        </p:nvSpPr>
        <p:spPr>
          <a:xfrm>
            <a:off x="9948863" y="6507212"/>
            <a:ext cx="1692274" cy="153888"/>
          </a:xfrm>
        </p:spPr>
        <p:txBody>
          <a:bodyPr rtlCol="0"/>
          <a:lstStyle/>
          <a:p>
            <a:pPr rtl="0"/>
            <a:fld id="{DBA1B0FB-D917-4C8C-928F-313BD683BF39}" type="slidenum">
              <a:rPr lang="en-GB" smtClean="0"/>
              <a:pPr rtl="0"/>
              <a:t>13</a:t>
            </a:fld>
            <a:endParaRPr lang="en-GB"/>
          </a:p>
        </p:txBody>
      </p:sp>
    </p:spTree>
    <p:extLst>
      <p:ext uri="{BB962C8B-B14F-4D97-AF65-F5344CB8AC3E}">
        <p14:creationId xmlns:p14="http://schemas.microsoft.com/office/powerpoint/2010/main" val="3247798845"/>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theme/theme1.xml><?xml version="1.0" encoding="utf-8"?>
<a:theme xmlns:a="http://schemas.openxmlformats.org/drawingml/2006/main" name="3DFloatVTI">
  <a:themeElements>
    <a:clrScheme name="Float">
      <a:dk1>
        <a:sysClr val="windowText" lastClr="000000"/>
      </a:dk1>
      <a:lt1>
        <a:sysClr val="window" lastClr="FFFFFF"/>
      </a:lt1>
      <a:dk2>
        <a:srgbClr val="1B192E"/>
      </a:dk2>
      <a:lt2>
        <a:srgbClr val="EAE5EB"/>
      </a:lt2>
      <a:accent1>
        <a:srgbClr val="13BE89"/>
      </a:accent1>
      <a:accent2>
        <a:srgbClr val="12B1BF"/>
      </a:accent2>
      <a:accent3>
        <a:srgbClr val="D40AA8"/>
      </a:accent3>
      <a:accent4>
        <a:srgbClr val="B86E62"/>
      </a:accent4>
      <a:accent5>
        <a:srgbClr val="A3A3C1"/>
      </a:accent5>
      <a:accent6>
        <a:srgbClr val="37335B"/>
      </a:accent6>
      <a:hlink>
        <a:srgbClr val="0066FF"/>
      </a:hlink>
      <a:folHlink>
        <a:srgbClr val="666699"/>
      </a:folHlink>
    </a:clrScheme>
    <a:fontScheme name="Float">
      <a:majorFont>
        <a:latin typeface="Walbaum Display"/>
        <a:ea typeface=""/>
        <a:cs typeface=""/>
      </a:majorFont>
      <a:minorFont>
        <a:latin typeface="Gill Sans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74515124.tgt.Office_50301378_TF33713516_Win32_OJ112196127" id="{EDFFA481-CE53-4409-8D36-2ECF03B6BBD6}" vid="{001D13DB-0C6A-47B8-A3F5-ADC4851DB2E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lcf76f155ced4ddcb4097134ff3c332f xmlns="71af3243-3dd4-4a8d-8c0d-dd76da1f02a5">
      <Terms xmlns="http://schemas.microsoft.com/office/infopath/2007/PartnerControls"/>
    </lcf76f155ced4ddcb4097134ff3c332f>
    <TaxCatchAll xmlns="230e9df3-be65-4c73-a93b-d1236ebd677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8" ma:contentTypeDescription="Create a new document." ma:contentTypeScope="" ma:versionID="22a266b9fa9a230c5a512669d8b298c3">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ddc33fff6b14141ee5c74a0d29ea6a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lcf76f155ced4ddcb4097134ff3c332f" ma:index="24" nillable="true" ma:taxonomy="true" ma:internalName="lcf76f155ced4ddcb4097134ff3c332f" ma:taxonomyFieldName="MediaServiceAITags" ma:displayName="Image Tags" ma:readOnly="false" ma:fieldId="{5cf76f15-5ced-4ddc-b409-7134ff3c332f}" ma:taxonomyMulti="true" ma:sspId="e385fb40-52d4-4fae-9c5b-3e8ff8a5878e" ma:termSetId="09814cd3-568e-4e90-9814-8d621ff8fb84" ma:anchorId="00000000-0000-0000-0000-000000000000"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5"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0811A92-D464-4AC4-A396-BA73B10CEEAC}">
  <ds:schemaRefs>
    <ds:schemaRef ds:uri="16c05727-aa75-4e4a-9b5f-8a80a1165891"/>
    <ds:schemaRef ds:uri="http://purl.org/dc/terms/"/>
    <ds:schemaRef ds:uri="230e9df3-be65-4c73-a93b-d1236ebd677e"/>
    <ds:schemaRef ds:uri="71af3243-3dd4-4a8d-8c0d-dd76da1f02a5"/>
    <ds:schemaRef ds:uri="http://schemas.microsoft.com/sharepoint/v3"/>
    <ds:schemaRef ds:uri="http://purl.org/dc/elements/1.1/"/>
    <ds:schemaRef ds:uri="http://schemas.microsoft.com/office/infopath/2007/PartnerControls"/>
    <ds:schemaRef ds:uri="http://www.w3.org/XML/1998/namespace"/>
    <ds:schemaRef ds:uri="http://schemas.microsoft.com/office/2006/documentManagement/types"/>
    <ds:schemaRef ds:uri="http://schemas.openxmlformats.org/package/2006/metadata/core-properties"/>
    <ds:schemaRef ds:uri="http://schemas.microsoft.com/office/2006/metadata/properties"/>
    <ds:schemaRef ds:uri="http://purl.org/dc/dcmitype/"/>
  </ds:schemaRefs>
</ds:datastoreItem>
</file>

<file path=customXml/itemProps2.xml><?xml version="1.0" encoding="utf-8"?>
<ds:datastoreItem xmlns:ds="http://schemas.openxmlformats.org/officeDocument/2006/customXml" ds:itemID="{904751AB-E840-446F-8D49-E697067EC887}">
  <ds:schemaRefs>
    <ds:schemaRef ds:uri="http://schemas.microsoft.com/sharepoint/v3/contenttype/forms"/>
  </ds:schemaRefs>
</ds:datastoreItem>
</file>

<file path=customXml/itemProps3.xml><?xml version="1.0" encoding="utf-8"?>
<ds:datastoreItem xmlns:ds="http://schemas.openxmlformats.org/officeDocument/2006/customXml" ds:itemID="{DE4876F9-7AE1-498D-B8FE-1E3AD703D2A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f42aa342-8706-4288-bd11-ebb85995028c}" enabled="1" method="Standard" siteId="{72f988bf-86f1-41af-91ab-2d7cd011db47}" contentBits="0" removed="0"/>
</clbl:labelList>
</file>

<file path=docProps/app.xml><?xml version="1.0" encoding="utf-8"?>
<Properties xmlns="http://schemas.openxmlformats.org/officeDocument/2006/extended-properties" xmlns:vt="http://schemas.openxmlformats.org/officeDocument/2006/docPropsVTypes">
  <Template>{42ED09E1-88CF-40E7-BD56-39DB53904C7D}tf33713516_win32</Template>
  <TotalTime>11943</TotalTime>
  <Words>1453</Words>
  <Application>Microsoft Office PowerPoint</Application>
  <PresentationFormat>Widescreen</PresentationFormat>
  <Paragraphs>121</Paragraphs>
  <Slides>13</Slides>
  <Notes>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Calibri</vt:lpstr>
      <vt:lpstr>Gill Sans MT</vt:lpstr>
      <vt:lpstr>Times New Roman</vt:lpstr>
      <vt:lpstr>Walbaum Display</vt:lpstr>
      <vt:lpstr>3DFloatVTI</vt:lpstr>
      <vt:lpstr>Psychology in Health and Social care</vt:lpstr>
      <vt:lpstr>Agenda</vt:lpstr>
      <vt:lpstr>Introduction</vt:lpstr>
      <vt:lpstr>Bowlby's attachment theory</vt:lpstr>
      <vt:lpstr>Key aspects</vt:lpstr>
      <vt:lpstr>Relevance to early years development</vt:lpstr>
      <vt:lpstr>Biological and environmental influences..</vt:lpstr>
      <vt:lpstr>Amiras situation</vt:lpstr>
      <vt:lpstr>AMIRAS SCENARIO</vt:lpstr>
      <vt:lpstr>Amiras development needs</vt:lpstr>
      <vt:lpstr>Practical strategies and interventions</vt:lpstr>
      <vt:lpstr>Usefulness and limitations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Karla Garner</dc:creator>
  <cp:lastModifiedBy>Karla Garner</cp:lastModifiedBy>
  <cp:revision>43</cp:revision>
  <dcterms:created xsi:type="dcterms:W3CDTF">2025-09-25T11:27:13Z</dcterms:created>
  <dcterms:modified xsi:type="dcterms:W3CDTF">2025-10-13T08:49:23Z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