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heme/themeOverride1.xml" ContentType="application/vnd.openxmlformats-officedocument.themeOverr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56" r:id="rId5"/>
    <p:sldId id="258" r:id="rId6"/>
    <p:sldId id="272" r:id="rId7"/>
    <p:sldId id="273" r:id="rId8"/>
    <p:sldId id="284" r:id="rId9"/>
    <p:sldId id="270" r:id="rId10"/>
    <p:sldId id="276" r:id="rId11"/>
    <p:sldId id="261" r:id="rId12"/>
    <p:sldId id="271" r:id="rId13"/>
    <p:sldId id="277" r:id="rId14"/>
    <p:sldId id="278" r:id="rId15"/>
    <p:sldId id="279" r:id="rId16"/>
    <p:sldId id="281" r:id="rId17"/>
    <p:sldId id="266" r:id="rId18"/>
    <p:sldId id="283" r:id="rId19"/>
    <p:sldId id="282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98989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126394-08A1-4B7D-B64E-55BDE246CD02}" v="140" dt="2022-05-23T15:09:39.2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2" autoAdjust="0"/>
    <p:restoredTop sz="90704" autoAdjust="0"/>
  </p:normalViewPr>
  <p:slideViewPr>
    <p:cSldViewPr snapToGrid="0">
      <p:cViewPr varScale="1">
        <p:scale>
          <a:sx n="72" d="100"/>
          <a:sy n="72" d="100"/>
        </p:scale>
        <p:origin x="72" y="20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microsoft.com/office/2015/10/relationships/revisionInfo" Target="revisionInfo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oleObject" Target="https://uowtsd-my.sharepoint.com/personal/1802644_student_uwtsd_ac_uk/Documents/JeffreyElliss_DriveCycle_Excel_EnergyIncluded.xlsx" TargetMode="Externa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1802644_student_uwtsd_ac_uk/Documents/JeffreyElliss_DriveCycle_Excel_EnergyIncluded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1802644_student_uwtsd_ac_uk/Documents/JeffreyElliss_DriveCycle_Excel_EnergyIncluded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1802644_student_uwtsd_ac_uk/Documents/JeffreyElliss_DriveCycle_Excel_EnergyIncluded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smoothMarker"/>
        <c:varyColors val="0"/>
        <c:ser>
          <c:idx val="0"/>
          <c:order val="0"/>
          <c:tx>
            <c:v>Energy Stored (J)</c:v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xVal>
            <c:numRef>
              <c:f>'Hybrid System'!$D$9:$D$539</c:f>
              <c:numCache>
                <c:formatCode>General</c:formatCode>
                <c:ptCount val="531"/>
                <c:pt idx="0">
                  <c:v>0.15682109870374086</c:v>
                </c:pt>
                <c:pt idx="1">
                  <c:v>0.31364219740748173</c:v>
                </c:pt>
                <c:pt idx="2">
                  <c:v>0.46812920125915269</c:v>
                </c:pt>
                <c:pt idx="3">
                  <c:v>0.62093952382313855</c:v>
                </c:pt>
                <c:pt idx="4">
                  <c:v>0.77141417296591275</c:v>
                </c:pt>
                <c:pt idx="5">
                  <c:v>0.92039397173151194</c:v>
                </c:pt>
                <c:pt idx="6">
                  <c:v>1.0682369887356036</c:v>
                </c:pt>
                <c:pt idx="7">
                  <c:v>1.2165619879657452</c:v>
                </c:pt>
                <c:pt idx="8">
                  <c:v>1.3642230231350989</c:v>
                </c:pt>
                <c:pt idx="9">
                  <c:v>1.5113599544662288</c:v>
                </c:pt>
                <c:pt idx="10">
                  <c:v>1.6580020303498646</c:v>
                </c:pt>
                <c:pt idx="11">
                  <c:v>1.8039512051645468</c:v>
                </c:pt>
                <c:pt idx="12">
                  <c:v>1.949654441967009</c:v>
                </c:pt>
                <c:pt idx="13">
                  <c:v>2.0946749411716117</c:v>
                </c:pt>
                <c:pt idx="14">
                  <c:v>2.2396442767339222</c:v>
                </c:pt>
                <c:pt idx="15">
                  <c:v>2.3840385471763375</c:v>
                </c:pt>
                <c:pt idx="16">
                  <c:v>2.5283121349152213</c:v>
                </c:pt>
                <c:pt idx="17">
                  <c:v>2.6721058133844746</c:v>
                </c:pt>
                <c:pt idx="18">
                  <c:v>2.8156904311881163</c:v>
                </c:pt>
                <c:pt idx="19">
                  <c:v>2.9589288757820995</c:v>
                </c:pt>
                <c:pt idx="20">
                  <c:v>3.101841054450547</c:v>
                </c:pt>
                <c:pt idx="21">
                  <c:v>3.2466860431482649</c:v>
                </c:pt>
                <c:pt idx="22">
                  <c:v>3.3944201093277431</c:v>
                </c:pt>
                <c:pt idx="23">
                  <c:v>3.5431879451197776</c:v>
                </c:pt>
                <c:pt idx="24">
                  <c:v>3.6944338353493911</c:v>
                </c:pt>
                <c:pt idx="25">
                  <c:v>3.845241502430369</c:v>
                </c:pt>
                <c:pt idx="26">
                  <c:v>3.9958150180358176</c:v>
                </c:pt>
                <c:pt idx="27">
                  <c:v>4.1460595496558472</c:v>
                </c:pt>
                <c:pt idx="28">
                  <c:v>4.2962246679346991</c:v>
                </c:pt>
                <c:pt idx="29">
                  <c:v>4.4462977511731241</c:v>
                </c:pt>
                <c:pt idx="30">
                  <c:v>4.5964165860514319</c:v>
                </c:pt>
                <c:pt idx="31">
                  <c:v>4.7472119236308767</c:v>
                </c:pt>
                <c:pt idx="32">
                  <c:v>4.8982306627291337</c:v>
                </c:pt>
                <c:pt idx="33">
                  <c:v>5.0496265010217911</c:v>
                </c:pt>
                <c:pt idx="34">
                  <c:v>5.2035249640362586</c:v>
                </c:pt>
                <c:pt idx="35">
                  <c:v>5.3665604687403361</c:v>
                </c:pt>
                <c:pt idx="36">
                  <c:v>5.5473766037369705</c:v>
                </c:pt>
                <c:pt idx="37">
                  <c:v>5.744297974609526</c:v>
                </c:pt>
                <c:pt idx="38">
                  <c:v>5.9617332239717165</c:v>
                </c:pt>
                <c:pt idx="39">
                  <c:v>6.2075616973327969</c:v>
                </c:pt>
                <c:pt idx="40">
                  <c:v>6.4954358726623012</c:v>
                </c:pt>
                <c:pt idx="41">
                  <c:v>6.9851140125994027</c:v>
                </c:pt>
                <c:pt idx="42">
                  <c:v>7.500447603075898</c:v>
                </c:pt>
                <c:pt idx="43">
                  <c:v>8.0182328349620065</c:v>
                </c:pt>
                <c:pt idx="44">
                  <c:v>8.5391304094438993</c:v>
                </c:pt>
                <c:pt idx="45">
                  <c:v>9.0628686355775976</c:v>
                </c:pt>
                <c:pt idx="46">
                  <c:v>9.5895186977557181</c:v>
                </c:pt>
                <c:pt idx="47">
                  <c:v>10.118363954914031</c:v>
                </c:pt>
                <c:pt idx="48">
                  <c:v>10.649912713590368</c:v>
                </c:pt>
                <c:pt idx="49">
                  <c:v>11.182761488140622</c:v>
                </c:pt>
                <c:pt idx="50">
                  <c:v>11.655275528062145</c:v>
                </c:pt>
                <c:pt idx="51">
                  <c:v>12.083500669977365</c:v>
                </c:pt>
                <c:pt idx="52">
                  <c:v>12.476937375149076</c:v>
                </c:pt>
                <c:pt idx="53">
                  <c:v>12.84299575872654</c:v>
                </c:pt>
                <c:pt idx="54">
                  <c:v>13.187263949572881</c:v>
                </c:pt>
                <c:pt idx="55">
                  <c:v>13.513761138868563</c:v>
                </c:pt>
                <c:pt idx="56">
                  <c:v>13.82509107909245</c:v>
                </c:pt>
                <c:pt idx="57">
                  <c:v>14.123215447263014</c:v>
                </c:pt>
                <c:pt idx="58">
                  <c:v>14.409730800350777</c:v>
                </c:pt>
                <c:pt idx="59">
                  <c:v>14.685997117689306</c:v>
                </c:pt>
                <c:pt idx="60">
                  <c:v>14.953239711965443</c:v>
                </c:pt>
                <c:pt idx="61">
                  <c:v>15.212351115439905</c:v>
                </c:pt>
                <c:pt idx="62">
                  <c:v>15.464189189431709</c:v>
                </c:pt>
                <c:pt idx="63">
                  <c:v>15.709491748770981</c:v>
                </c:pt>
                <c:pt idx="64">
                  <c:v>15.948823290566667</c:v>
                </c:pt>
                <c:pt idx="65">
                  <c:v>16.18270852885432</c:v>
                </c:pt>
                <c:pt idx="66">
                  <c:v>16.411467632091057</c:v>
                </c:pt>
                <c:pt idx="67">
                  <c:v>16.635620233995617</c:v>
                </c:pt>
                <c:pt idx="68">
                  <c:v>16.887111060592336</c:v>
                </c:pt>
                <c:pt idx="69">
                  <c:v>17.178847971045638</c:v>
                </c:pt>
                <c:pt idx="70">
                  <c:v>17.53842269773039</c:v>
                </c:pt>
                <c:pt idx="71">
                  <c:v>18.043829829893163</c:v>
                </c:pt>
                <c:pt idx="72">
                  <c:v>18.605720622058829</c:v>
                </c:pt>
                <c:pt idx="73">
                  <c:v>19.102242361525935</c:v>
                </c:pt>
                <c:pt idx="74">
                  <c:v>19.552339592606952</c:v>
                </c:pt>
                <c:pt idx="75">
                  <c:v>19.967368941023818</c:v>
                </c:pt>
                <c:pt idx="76">
                  <c:v>20.354730823296574</c:v>
                </c:pt>
                <c:pt idx="77">
                  <c:v>20.719437640293748</c:v>
                </c:pt>
                <c:pt idx="78">
                  <c:v>21.06525514451619</c:v>
                </c:pt>
                <c:pt idx="79">
                  <c:v>21.395093048348691</c:v>
                </c:pt>
                <c:pt idx="80">
                  <c:v>21.710933652911603</c:v>
                </c:pt>
                <c:pt idx="81">
                  <c:v>22.014578559346262</c:v>
                </c:pt>
                <c:pt idx="82">
                  <c:v>22.307405018340031</c:v>
                </c:pt>
                <c:pt idx="83">
                  <c:v>22.590592432375061</c:v>
                </c:pt>
                <c:pt idx="84">
                  <c:v>22.865161579796386</c:v>
                </c:pt>
                <c:pt idx="85">
                  <c:v>23.131946765862509</c:v>
                </c:pt>
                <c:pt idx="86">
                  <c:v>23.391732409124728</c:v>
                </c:pt>
                <c:pt idx="87">
                  <c:v>23.644928230759994</c:v>
                </c:pt>
                <c:pt idx="88">
                  <c:v>23.891459601931945</c:v>
                </c:pt>
                <c:pt idx="89">
                  <c:v>24.132430202060949</c:v>
                </c:pt>
                <c:pt idx="90">
                  <c:v>24.368320682941928</c:v>
                </c:pt>
                <c:pt idx="91">
                  <c:v>24.599510196377931</c:v>
                </c:pt>
                <c:pt idx="92">
                  <c:v>24.826321110735496</c:v>
                </c:pt>
                <c:pt idx="93">
                  <c:v>25.049052735424024</c:v>
                </c:pt>
                <c:pt idx="94">
                  <c:v>25.267982180093167</c:v>
                </c:pt>
                <c:pt idx="95">
                  <c:v>25.487729937429581</c:v>
                </c:pt>
                <c:pt idx="96">
                  <c:v>25.706295966962493</c:v>
                </c:pt>
                <c:pt idx="97">
                  <c:v>25.923594262977748</c:v>
                </c:pt>
                <c:pt idx="98">
                  <c:v>26.139407518556126</c:v>
                </c:pt>
                <c:pt idx="99">
                  <c:v>26.35371801417973</c:v>
                </c:pt>
                <c:pt idx="100">
                  <c:v>26.566670288419008</c:v>
                </c:pt>
                <c:pt idx="101">
                  <c:v>26.778348026228745</c:v>
                </c:pt>
                <c:pt idx="102">
                  <c:v>26.988790092639643</c:v>
                </c:pt>
                <c:pt idx="103">
                  <c:v>27.198063386430924</c:v>
                </c:pt>
                <c:pt idx="104">
                  <c:v>27.406252748473069</c:v>
                </c:pt>
                <c:pt idx="105">
                  <c:v>27.6134197722449</c:v>
                </c:pt>
                <c:pt idx="106">
                  <c:v>27.8196591729766</c:v>
                </c:pt>
                <c:pt idx="107">
                  <c:v>28.025042942904122</c:v>
                </c:pt>
                <c:pt idx="108">
                  <c:v>28.229603307103137</c:v>
                </c:pt>
                <c:pt idx="109">
                  <c:v>28.433415329642937</c:v>
                </c:pt>
                <c:pt idx="110">
                  <c:v>28.636491003678184</c:v>
                </c:pt>
                <c:pt idx="111">
                  <c:v>28.838911259184616</c:v>
                </c:pt>
                <c:pt idx="112">
                  <c:v>29.040822705872046</c:v>
                </c:pt>
                <c:pt idx="113">
                  <c:v>29.259486317328971</c:v>
                </c:pt>
                <c:pt idx="114">
                  <c:v>29.499528515166592</c:v>
                </c:pt>
                <c:pt idx="115">
                  <c:v>29.768204836265998</c:v>
                </c:pt>
                <c:pt idx="116">
                  <c:v>30.030560319563325</c:v>
                </c:pt>
                <c:pt idx="117">
                  <c:v>30.286925783836519</c:v>
                </c:pt>
                <c:pt idx="118">
                  <c:v>30.537668201261535</c:v>
                </c:pt>
                <c:pt idx="119">
                  <c:v>30.783282617043113</c:v>
                </c:pt>
                <c:pt idx="120">
                  <c:v>31.02396291271064</c:v>
                </c:pt>
                <c:pt idx="121">
                  <c:v>31.259903655415762</c:v>
                </c:pt>
                <c:pt idx="122">
                  <c:v>31.495978941900422</c:v>
                </c:pt>
                <c:pt idx="123">
                  <c:v>31.730076493955959</c:v>
                </c:pt>
                <c:pt idx="124">
                  <c:v>31.962349435829893</c:v>
                </c:pt>
                <c:pt idx="125">
                  <c:v>32.192717175992044</c:v>
                </c:pt>
                <c:pt idx="126">
                  <c:v>32.421215567350735</c:v>
                </c:pt>
                <c:pt idx="127">
                  <c:v>32.648049833516957</c:v>
                </c:pt>
                <c:pt idx="128">
                  <c:v>32.873333475861692</c:v>
                </c:pt>
                <c:pt idx="129">
                  <c:v>33.097146686741709</c:v>
                </c:pt>
                <c:pt idx="130">
                  <c:v>33.319565457656303</c:v>
                </c:pt>
                <c:pt idx="131">
                  <c:v>33.540735237369368</c:v>
                </c:pt>
                <c:pt idx="132">
                  <c:v>33.760728753685754</c:v>
                </c:pt>
                <c:pt idx="133">
                  <c:v>33.979646982440549</c:v>
                </c:pt>
                <c:pt idx="134">
                  <c:v>34.197568631190201</c:v>
                </c:pt>
                <c:pt idx="135">
                  <c:v>34.414536707865651</c:v>
                </c:pt>
                <c:pt idx="136">
                  <c:v>34.630542475282546</c:v>
                </c:pt>
                <c:pt idx="137">
                  <c:v>34.865483825539911</c:v>
                </c:pt>
                <c:pt idx="138">
                  <c:v>35.125224979397672</c:v>
                </c:pt>
                <c:pt idx="139">
                  <c:v>35.419449482572787</c:v>
                </c:pt>
                <c:pt idx="140">
                  <c:v>35.76602155320257</c:v>
                </c:pt>
                <c:pt idx="141">
                  <c:v>36.206621465367796</c:v>
                </c:pt>
                <c:pt idx="142">
                  <c:v>36.619684078649748</c:v>
                </c:pt>
                <c:pt idx="143">
                  <c:v>37.009804971697022</c:v>
                </c:pt>
                <c:pt idx="144">
                  <c:v>37.38041067056907</c:v>
                </c:pt>
                <c:pt idx="145">
                  <c:v>37.734048679342955</c:v>
                </c:pt>
                <c:pt idx="146">
                  <c:v>38.072809487854698</c:v>
                </c:pt>
                <c:pt idx="147">
                  <c:v>38.39847406739333</c:v>
                </c:pt>
                <c:pt idx="148">
                  <c:v>38.712476666760018</c:v>
                </c:pt>
                <c:pt idx="149">
                  <c:v>39.016075658490763</c:v>
                </c:pt>
                <c:pt idx="150">
                  <c:v>39.310310776760744</c:v>
                </c:pt>
                <c:pt idx="151">
                  <c:v>39.596035099583233</c:v>
                </c:pt>
                <c:pt idx="152">
                  <c:v>39.873989969773682</c:v>
                </c:pt>
                <c:pt idx="153">
                  <c:v>40.144763060127126</c:v>
                </c:pt>
                <c:pt idx="154">
                  <c:v>40.408942924247903</c:v>
                </c:pt>
                <c:pt idx="155">
                  <c:v>40.667130106836254</c:v>
                </c:pt>
                <c:pt idx="156">
                  <c:v>40.919707602903834</c:v>
                </c:pt>
                <c:pt idx="157">
                  <c:v>41.172727412124772</c:v>
                </c:pt>
                <c:pt idx="158">
                  <c:v>41.434515243892854</c:v>
                </c:pt>
                <c:pt idx="159">
                  <c:v>41.70268126051711</c:v>
                </c:pt>
                <c:pt idx="160">
                  <c:v>41.977597443352771</c:v>
                </c:pt>
                <c:pt idx="161">
                  <c:v>42.256369906360028</c:v>
                </c:pt>
                <c:pt idx="162">
                  <c:v>42.539207734438342</c:v>
                </c:pt>
                <c:pt idx="163">
                  <c:v>42.822819169644269</c:v>
                </c:pt>
                <c:pt idx="164">
                  <c:v>43.10695260989781</c:v>
                </c:pt>
                <c:pt idx="165">
                  <c:v>43.391451291926785</c:v>
                </c:pt>
                <c:pt idx="166">
                  <c:v>43.676312692941195</c:v>
                </c:pt>
                <c:pt idx="167">
                  <c:v>43.961635221438208</c:v>
                </c:pt>
                <c:pt idx="168">
                  <c:v>44.247381846320764</c:v>
                </c:pt>
                <c:pt idx="169">
                  <c:v>44.533515536491905</c:v>
                </c:pt>
                <c:pt idx="170">
                  <c:v>44.820019037797962</c:v>
                </c:pt>
                <c:pt idx="171">
                  <c:v>45.106890327284226</c:v>
                </c:pt>
                <c:pt idx="172">
                  <c:v>45.394139043504779</c:v>
                </c:pt>
                <c:pt idx="173">
                  <c:v>45.681776348133624</c:v>
                </c:pt>
                <c:pt idx="174">
                  <c:v>45.969828110593959</c:v>
                </c:pt>
                <c:pt idx="175">
                  <c:v>46.258302446319796</c:v>
                </c:pt>
                <c:pt idx="176">
                  <c:v>46.547203924670889</c:v>
                </c:pt>
                <c:pt idx="177">
                  <c:v>46.836547253396169</c:v>
                </c:pt>
                <c:pt idx="178">
                  <c:v>47.126357802083355</c:v>
                </c:pt>
                <c:pt idx="179">
                  <c:v>47.416690355818211</c:v>
                </c:pt>
                <c:pt idx="180">
                  <c:v>47.707604269045547</c:v>
                </c:pt>
                <c:pt idx="181">
                  <c:v>47.999115772634433</c:v>
                </c:pt>
                <c:pt idx="182">
                  <c:v>48.28684342932371</c:v>
                </c:pt>
                <c:pt idx="183">
                  <c:v>48.567239600066983</c:v>
                </c:pt>
                <c:pt idx="184">
                  <c:v>48.840895044359605</c:v>
                </c:pt>
                <c:pt idx="185">
                  <c:v>49.108286623741712</c:v>
                </c:pt>
                <c:pt idx="186">
                  <c:v>49.376196226642641</c:v>
                </c:pt>
                <c:pt idx="187">
                  <c:v>49.641618487232847</c:v>
                </c:pt>
                <c:pt idx="188">
                  <c:v>49.903969042887638</c:v>
                </c:pt>
                <c:pt idx="189">
                  <c:v>50.161314623804955</c:v>
                </c:pt>
                <c:pt idx="190">
                  <c:v>50.412356835386603</c:v>
                </c:pt>
                <c:pt idx="191">
                  <c:v>50.656830898138914</c:v>
                </c:pt>
                <c:pt idx="192">
                  <c:v>50.894814451503251</c:v>
                </c:pt>
                <c:pt idx="193">
                  <c:v>51.126585138593285</c:v>
                </c:pt>
                <c:pt idx="194">
                  <c:v>51.347566000353908</c:v>
                </c:pt>
                <c:pt idx="195">
                  <c:v>51.562831303700023</c:v>
                </c:pt>
                <c:pt idx="196">
                  <c:v>51.772666732924222</c:v>
                </c:pt>
                <c:pt idx="197">
                  <c:v>51.977226590320974</c:v>
                </c:pt>
                <c:pt idx="198">
                  <c:v>52.176518701941539</c:v>
                </c:pt>
                <c:pt idx="199">
                  <c:v>52.370560168927774</c:v>
                </c:pt>
                <c:pt idx="200">
                  <c:v>52.559749446186323</c:v>
                </c:pt>
                <c:pt idx="201">
                  <c:v>52.744121823409017</c:v>
                </c:pt>
                <c:pt idx="202">
                  <c:v>52.92362480473993</c:v>
                </c:pt>
                <c:pt idx="203">
                  <c:v>53.101567080109845</c:v>
                </c:pt>
                <c:pt idx="204">
                  <c:v>53.278783468808285</c:v>
                </c:pt>
                <c:pt idx="205">
                  <c:v>53.457510047820065</c:v>
                </c:pt>
                <c:pt idx="206">
                  <c:v>53.641708432552832</c:v>
                </c:pt>
                <c:pt idx="207">
                  <c:v>53.831723205022321</c:v>
                </c:pt>
                <c:pt idx="208">
                  <c:v>54.028023685890851</c:v>
                </c:pt>
                <c:pt idx="209">
                  <c:v>54.308023685890852</c:v>
                </c:pt>
                <c:pt idx="210">
                  <c:v>54.588023685890853</c:v>
                </c:pt>
                <c:pt idx="211">
                  <c:v>54.872157126144394</c:v>
                </c:pt>
                <c:pt idx="212">
                  <c:v>55.156655808173369</c:v>
                </c:pt>
                <c:pt idx="213">
                  <c:v>55.441517209187779</c:v>
                </c:pt>
                <c:pt idx="214">
                  <c:v>55.726839737684791</c:v>
                </c:pt>
                <c:pt idx="215">
                  <c:v>56.012586362567347</c:v>
                </c:pt>
                <c:pt idx="216">
                  <c:v>56.298720052738489</c:v>
                </c:pt>
                <c:pt idx="217">
                  <c:v>56.585223554044546</c:v>
                </c:pt>
                <c:pt idx="218">
                  <c:v>56.87209484353081</c:v>
                </c:pt>
                <c:pt idx="219">
                  <c:v>57.152094843530811</c:v>
                </c:pt>
                <c:pt idx="220">
                  <c:v>57.436228283784352</c:v>
                </c:pt>
                <c:pt idx="221">
                  <c:v>57.720726965813327</c:v>
                </c:pt>
                <c:pt idx="222">
                  <c:v>58.005588366827737</c:v>
                </c:pt>
                <c:pt idx="223">
                  <c:v>58.29091089532475</c:v>
                </c:pt>
                <c:pt idx="224">
                  <c:v>58.576657520207306</c:v>
                </c:pt>
                <c:pt idx="225">
                  <c:v>58.862791210378447</c:v>
                </c:pt>
                <c:pt idx="226">
                  <c:v>59.149294711684504</c:v>
                </c:pt>
                <c:pt idx="227">
                  <c:v>59.436166001170768</c:v>
                </c:pt>
                <c:pt idx="228">
                  <c:v>59.723414717391321</c:v>
                </c:pt>
                <c:pt idx="229">
                  <c:v>60.011052022020166</c:v>
                </c:pt>
                <c:pt idx="230">
                  <c:v>60.299103784480501</c:v>
                </c:pt>
                <c:pt idx="231">
                  <c:v>60.587578120206338</c:v>
                </c:pt>
                <c:pt idx="232">
                  <c:v>60.876479598557431</c:v>
                </c:pt>
                <c:pt idx="233">
                  <c:v>61.165822927282711</c:v>
                </c:pt>
                <c:pt idx="234">
                  <c:v>61.455633475969897</c:v>
                </c:pt>
                <c:pt idx="235">
                  <c:v>61.745966029704753</c:v>
                </c:pt>
                <c:pt idx="236">
                  <c:v>62.036879942932089</c:v>
                </c:pt>
                <c:pt idx="237">
                  <c:v>62.328391446520975</c:v>
                </c:pt>
                <c:pt idx="238">
                  <c:v>62.616119103210252</c:v>
                </c:pt>
                <c:pt idx="239">
                  <c:v>62.896515273953526</c:v>
                </c:pt>
                <c:pt idx="240">
                  <c:v>63.170170718246148</c:v>
                </c:pt>
                <c:pt idx="241">
                  <c:v>63.437562297628254</c:v>
                </c:pt>
                <c:pt idx="242">
                  <c:v>63.705471900529183</c:v>
                </c:pt>
                <c:pt idx="243">
                  <c:v>63.970894161119389</c:v>
                </c:pt>
                <c:pt idx="244">
                  <c:v>64.23324471677418</c:v>
                </c:pt>
                <c:pt idx="245">
                  <c:v>64.490590297691497</c:v>
                </c:pt>
                <c:pt idx="246">
                  <c:v>64.741632509273146</c:v>
                </c:pt>
                <c:pt idx="247">
                  <c:v>64.986106572025449</c:v>
                </c:pt>
                <c:pt idx="248">
                  <c:v>65.224090125389779</c:v>
                </c:pt>
                <c:pt idx="249">
                  <c:v>65.455860812479813</c:v>
                </c:pt>
                <c:pt idx="250">
                  <c:v>65.676841674240436</c:v>
                </c:pt>
                <c:pt idx="251">
                  <c:v>65.89210697758655</c:v>
                </c:pt>
                <c:pt idx="252">
                  <c:v>66.10194240681075</c:v>
                </c:pt>
                <c:pt idx="253">
                  <c:v>66.306502264207495</c:v>
                </c:pt>
                <c:pt idx="254">
                  <c:v>66.50579437582806</c:v>
                </c:pt>
                <c:pt idx="255">
                  <c:v>66.699835842814295</c:v>
                </c:pt>
                <c:pt idx="256">
                  <c:v>66.889025120072844</c:v>
                </c:pt>
                <c:pt idx="257">
                  <c:v>67.073397497295531</c:v>
                </c:pt>
                <c:pt idx="258">
                  <c:v>67.252900478626444</c:v>
                </c:pt>
                <c:pt idx="259">
                  <c:v>67.427335417427528</c:v>
                </c:pt>
                <c:pt idx="260">
                  <c:v>67.596762593298024</c:v>
                </c:pt>
                <c:pt idx="261">
                  <c:v>67.761726423074819</c:v>
                </c:pt>
                <c:pt idx="262">
                  <c:v>67.922362851699091</c:v>
                </c:pt>
                <c:pt idx="263">
                  <c:v>68.078525752896326</c:v>
                </c:pt>
                <c:pt idx="264">
                  <c:v>68.230119128529807</c:v>
                </c:pt>
                <c:pt idx="265">
                  <c:v>72.006809594025924</c:v>
                </c:pt>
                <c:pt idx="266">
                  <c:v>75.244951474093583</c:v>
                </c:pt>
                <c:pt idx="267">
                  <c:v>75.341852261799133</c:v>
                </c:pt>
                <c:pt idx="268">
                  <c:v>75.465123462440374</c:v>
                </c:pt>
                <c:pt idx="269">
                  <c:v>75.594994838512278</c:v>
                </c:pt>
                <c:pt idx="270">
                  <c:v>75.749265218918993</c:v>
                </c:pt>
                <c:pt idx="271">
                  <c:v>75.915364947400661</c:v>
                </c:pt>
                <c:pt idx="272">
                  <c:v>76.195364947400662</c:v>
                </c:pt>
                <c:pt idx="273">
                  <c:v>76.457399120078932</c:v>
                </c:pt>
                <c:pt idx="274">
                  <c:v>76.7418978021079</c:v>
                </c:pt>
                <c:pt idx="275">
                  <c:v>77.02675920312231</c:v>
                </c:pt>
                <c:pt idx="276">
                  <c:v>77.31208173161933</c:v>
                </c:pt>
                <c:pt idx="277">
                  <c:v>77.597828356501878</c:v>
                </c:pt>
                <c:pt idx="278">
                  <c:v>77.88396204667302</c:v>
                </c:pt>
                <c:pt idx="279">
                  <c:v>78.170465547979077</c:v>
                </c:pt>
                <c:pt idx="280">
                  <c:v>78.457336837465334</c:v>
                </c:pt>
                <c:pt idx="281">
                  <c:v>78.74458555368588</c:v>
                </c:pt>
                <c:pt idx="282">
                  <c:v>79.032222858314725</c:v>
                </c:pt>
                <c:pt idx="283">
                  <c:v>79.320274620775052</c:v>
                </c:pt>
                <c:pt idx="284">
                  <c:v>79.608748956500889</c:v>
                </c:pt>
                <c:pt idx="285">
                  <c:v>79.897650434851982</c:v>
                </c:pt>
                <c:pt idx="286">
                  <c:v>80.186993763577263</c:v>
                </c:pt>
                <c:pt idx="287">
                  <c:v>80.476804312264449</c:v>
                </c:pt>
                <c:pt idx="288">
                  <c:v>80.767136865999305</c:v>
                </c:pt>
                <c:pt idx="289">
                  <c:v>81.058050779226633</c:v>
                </c:pt>
                <c:pt idx="290">
                  <c:v>81.349562282815526</c:v>
                </c:pt>
                <c:pt idx="291">
                  <c:v>81.637289939504811</c:v>
                </c:pt>
                <c:pt idx="292">
                  <c:v>81.917686110248084</c:v>
                </c:pt>
                <c:pt idx="293">
                  <c:v>82.191341554540699</c:v>
                </c:pt>
                <c:pt idx="294">
                  <c:v>82.458733133922806</c:v>
                </c:pt>
                <c:pt idx="295">
                  <c:v>82.726642736823734</c:v>
                </c:pt>
                <c:pt idx="296">
                  <c:v>82.992064997413948</c:v>
                </c:pt>
                <c:pt idx="297">
                  <c:v>83.254415553068739</c:v>
                </c:pt>
                <c:pt idx="298">
                  <c:v>83.511761133986056</c:v>
                </c:pt>
                <c:pt idx="299">
                  <c:v>83.762803345567704</c:v>
                </c:pt>
                <c:pt idx="300">
                  <c:v>84.007277408320007</c:v>
                </c:pt>
                <c:pt idx="301">
                  <c:v>84.245260961684338</c:v>
                </c:pt>
                <c:pt idx="302">
                  <c:v>84.477031648774371</c:v>
                </c:pt>
                <c:pt idx="303">
                  <c:v>84.698012510534994</c:v>
                </c:pt>
                <c:pt idx="304">
                  <c:v>84.913277813881109</c:v>
                </c:pt>
                <c:pt idx="305">
                  <c:v>85.123113243105308</c:v>
                </c:pt>
                <c:pt idx="306">
                  <c:v>85.327673100502054</c:v>
                </c:pt>
                <c:pt idx="307">
                  <c:v>85.526965212122619</c:v>
                </c:pt>
                <c:pt idx="308">
                  <c:v>85.721006679108854</c:v>
                </c:pt>
                <c:pt idx="309">
                  <c:v>85.910195956367403</c:v>
                </c:pt>
                <c:pt idx="310">
                  <c:v>86.09456833359009</c:v>
                </c:pt>
                <c:pt idx="311">
                  <c:v>86.274071314921002</c:v>
                </c:pt>
                <c:pt idx="312">
                  <c:v>86.448506253722087</c:v>
                </c:pt>
                <c:pt idx="313">
                  <c:v>86.617933429592583</c:v>
                </c:pt>
                <c:pt idx="314">
                  <c:v>86.782897259369378</c:v>
                </c:pt>
                <c:pt idx="315">
                  <c:v>86.94353368799365</c:v>
                </c:pt>
                <c:pt idx="316">
                  <c:v>87.094872887305641</c:v>
                </c:pt>
                <c:pt idx="317">
                  <c:v>87.246559622522227</c:v>
                </c:pt>
                <c:pt idx="318">
                  <c:v>92.222904706470047</c:v>
                </c:pt>
                <c:pt idx="319">
                  <c:v>113.0631190255676</c:v>
                </c:pt>
                <c:pt idx="320">
                  <c:v>113.20426303812246</c:v>
                </c:pt>
                <c:pt idx="321">
                  <c:v>113.34697813501477</c:v>
                </c:pt>
                <c:pt idx="322">
                  <c:v>113.49129170878723</c:v>
                </c:pt>
                <c:pt idx="323">
                  <c:v>113.64129170878724</c:v>
                </c:pt>
                <c:pt idx="324">
                  <c:v>113.78859018812729</c:v>
                </c:pt>
                <c:pt idx="325">
                  <c:v>113.97312018812728</c:v>
                </c:pt>
                <c:pt idx="326">
                  <c:v>114.25725362838082</c:v>
                </c:pt>
                <c:pt idx="327">
                  <c:v>114.54175231040979</c:v>
                </c:pt>
                <c:pt idx="328">
                  <c:v>114.8266137114242</c:v>
                </c:pt>
                <c:pt idx="329">
                  <c:v>115.11193623992122</c:v>
                </c:pt>
                <c:pt idx="330">
                  <c:v>115.39768286480377</c:v>
                </c:pt>
                <c:pt idx="331">
                  <c:v>115.68381655497491</c:v>
                </c:pt>
                <c:pt idx="332">
                  <c:v>115.97032005628097</c:v>
                </c:pt>
                <c:pt idx="333">
                  <c:v>116.25719134576723</c:v>
                </c:pt>
                <c:pt idx="334">
                  <c:v>116.54444006198777</c:v>
                </c:pt>
                <c:pt idx="335">
                  <c:v>116.83207736661662</c:v>
                </c:pt>
                <c:pt idx="336">
                  <c:v>117.12012912907694</c:v>
                </c:pt>
                <c:pt idx="337">
                  <c:v>117.40860346480278</c:v>
                </c:pt>
                <c:pt idx="338">
                  <c:v>117.69750494315387</c:v>
                </c:pt>
                <c:pt idx="339">
                  <c:v>117.98684827187915</c:v>
                </c:pt>
                <c:pt idx="340">
                  <c:v>118.27665882056634</c:v>
                </c:pt>
                <c:pt idx="341">
                  <c:v>118.5669913743012</c:v>
                </c:pt>
                <c:pt idx="342">
                  <c:v>118.85790528752852</c:v>
                </c:pt>
                <c:pt idx="343">
                  <c:v>119.14941679111742</c:v>
                </c:pt>
                <c:pt idx="344">
                  <c:v>119.4371444478067</c:v>
                </c:pt>
                <c:pt idx="345">
                  <c:v>119.71754061854998</c:v>
                </c:pt>
                <c:pt idx="346">
                  <c:v>119.99119606284259</c:v>
                </c:pt>
                <c:pt idx="347">
                  <c:v>120.2585876422247</c:v>
                </c:pt>
                <c:pt idx="348">
                  <c:v>120.52649724512563</c:v>
                </c:pt>
                <c:pt idx="349">
                  <c:v>120.79191950571584</c:v>
                </c:pt>
                <c:pt idx="350">
                  <c:v>121.05427006137063</c:v>
                </c:pt>
                <c:pt idx="351">
                  <c:v>121.31161564228795</c:v>
                </c:pt>
                <c:pt idx="352">
                  <c:v>121.5626578538696</c:v>
                </c:pt>
                <c:pt idx="353">
                  <c:v>121.8071319166219</c:v>
                </c:pt>
                <c:pt idx="354">
                  <c:v>122.04511546998623</c:v>
                </c:pt>
                <c:pt idx="355">
                  <c:v>122.27688615707626</c:v>
                </c:pt>
                <c:pt idx="356">
                  <c:v>122.49786701883689</c:v>
                </c:pt>
                <c:pt idx="357">
                  <c:v>122.713132322183</c:v>
                </c:pt>
                <c:pt idx="358">
                  <c:v>122.9229677514072</c:v>
                </c:pt>
                <c:pt idx="359">
                  <c:v>123.12752760880394</c:v>
                </c:pt>
                <c:pt idx="360">
                  <c:v>123.32681972042451</c:v>
                </c:pt>
                <c:pt idx="361">
                  <c:v>123.52086118741074</c:v>
                </c:pt>
                <c:pt idx="362">
                  <c:v>123.71005046466929</c:v>
                </c:pt>
                <c:pt idx="363">
                  <c:v>123.89442284189198</c:v>
                </c:pt>
                <c:pt idx="364">
                  <c:v>124.07392582322289</c:v>
                </c:pt>
                <c:pt idx="365">
                  <c:v>124.24836076202398</c:v>
                </c:pt>
                <c:pt idx="366">
                  <c:v>124.41778793789447</c:v>
                </c:pt>
                <c:pt idx="367">
                  <c:v>124.58275176767127</c:v>
                </c:pt>
                <c:pt idx="368">
                  <c:v>124.74338819629554</c:v>
                </c:pt>
                <c:pt idx="369">
                  <c:v>124.89955109749278</c:v>
                </c:pt>
                <c:pt idx="370">
                  <c:v>125.05114447312626</c:v>
                </c:pt>
                <c:pt idx="371">
                  <c:v>124.61366070137565</c:v>
                </c:pt>
                <c:pt idx="372">
                  <c:v>124.76572855076633</c:v>
                </c:pt>
                <c:pt idx="373">
                  <c:v>124.91886936605309</c:v>
                </c:pt>
                <c:pt idx="374">
                  <c:v>125.07540108549321</c:v>
                </c:pt>
                <c:pt idx="375">
                  <c:v>125.23918320453117</c:v>
                </c:pt>
                <c:pt idx="376">
                  <c:v>125.40580881871097</c:v>
                </c:pt>
                <c:pt idx="377">
                  <c:v>125.57745475460312</c:v>
                </c:pt>
                <c:pt idx="378">
                  <c:v>125.75860265557242</c:v>
                </c:pt>
                <c:pt idx="379">
                  <c:v>125.95005510736669</c:v>
                </c:pt>
                <c:pt idx="380">
                  <c:v>126.14926280902607</c:v>
                </c:pt>
                <c:pt idx="381">
                  <c:v>126.35329178715672</c:v>
                </c:pt>
                <c:pt idx="382">
                  <c:v>126.51329178715672</c:v>
                </c:pt>
                <c:pt idx="383">
                  <c:v>126.75329178715671</c:v>
                </c:pt>
                <c:pt idx="384">
                  <c:v>127.03742522741025</c:v>
                </c:pt>
                <c:pt idx="385">
                  <c:v>127.32192390943922</c:v>
                </c:pt>
                <c:pt idx="386">
                  <c:v>127.60678531045363</c:v>
                </c:pt>
                <c:pt idx="387">
                  <c:v>127.89210783895065</c:v>
                </c:pt>
                <c:pt idx="388">
                  <c:v>128.1778544638332</c:v>
                </c:pt>
                <c:pt idx="389">
                  <c:v>128.46398815400434</c:v>
                </c:pt>
                <c:pt idx="390">
                  <c:v>128.75049165531041</c:v>
                </c:pt>
                <c:pt idx="391">
                  <c:v>129.03736294479668</c:v>
                </c:pt>
                <c:pt idx="392">
                  <c:v>129.32461166101723</c:v>
                </c:pt>
                <c:pt idx="393">
                  <c:v>129.61224896564607</c:v>
                </c:pt>
                <c:pt idx="394">
                  <c:v>129.9003007281064</c:v>
                </c:pt>
                <c:pt idx="395">
                  <c:v>130.18877506383222</c:v>
                </c:pt>
                <c:pt idx="396">
                  <c:v>130.47767654218333</c:v>
                </c:pt>
                <c:pt idx="397">
                  <c:v>130.76701987090863</c:v>
                </c:pt>
                <c:pt idx="398">
                  <c:v>131.05683041959583</c:v>
                </c:pt>
                <c:pt idx="399">
                  <c:v>131.34716297333068</c:v>
                </c:pt>
                <c:pt idx="400">
                  <c:v>131.63807688655803</c:v>
                </c:pt>
                <c:pt idx="401">
                  <c:v>131.9295883901469</c:v>
                </c:pt>
                <c:pt idx="402">
                  <c:v>132.21731604683617</c:v>
                </c:pt>
                <c:pt idx="403">
                  <c:v>132.49771221757945</c:v>
                </c:pt>
                <c:pt idx="404">
                  <c:v>132.77136766187206</c:v>
                </c:pt>
                <c:pt idx="405">
                  <c:v>133.03875924125416</c:v>
                </c:pt>
                <c:pt idx="406">
                  <c:v>133.3066688441551</c:v>
                </c:pt>
                <c:pt idx="407">
                  <c:v>133.57209110474531</c:v>
                </c:pt>
                <c:pt idx="408">
                  <c:v>133.8344416604001</c:v>
                </c:pt>
                <c:pt idx="409">
                  <c:v>134.09178724131743</c:v>
                </c:pt>
                <c:pt idx="410">
                  <c:v>134.34282945289908</c:v>
                </c:pt>
                <c:pt idx="411">
                  <c:v>134.5873035156514</c:v>
                </c:pt>
                <c:pt idx="412">
                  <c:v>134.82528706901573</c:v>
                </c:pt>
                <c:pt idx="413">
                  <c:v>135.05705775610576</c:v>
                </c:pt>
                <c:pt idx="414">
                  <c:v>135.2780386178664</c:v>
                </c:pt>
                <c:pt idx="415">
                  <c:v>135.49330392121252</c:v>
                </c:pt>
                <c:pt idx="416">
                  <c:v>135.70313935043671</c:v>
                </c:pt>
                <c:pt idx="417">
                  <c:v>135.90769920783347</c:v>
                </c:pt>
                <c:pt idx="418">
                  <c:v>136.10699131945404</c:v>
                </c:pt>
                <c:pt idx="419">
                  <c:v>136.30103278644026</c:v>
                </c:pt>
                <c:pt idx="420">
                  <c:v>136.49022206369881</c:v>
                </c:pt>
                <c:pt idx="421">
                  <c:v>136.67459444092151</c:v>
                </c:pt>
                <c:pt idx="422">
                  <c:v>136.85409742225241</c:v>
                </c:pt>
                <c:pt idx="423">
                  <c:v>137.02853236105349</c:v>
                </c:pt>
                <c:pt idx="424">
                  <c:v>137.19795953692397</c:v>
                </c:pt>
                <c:pt idx="425">
                  <c:v>137.36292336670076</c:v>
                </c:pt>
                <c:pt idx="426">
                  <c:v>137.52355979532501</c:v>
                </c:pt>
                <c:pt idx="427">
                  <c:v>137.67902642734552</c:v>
                </c:pt>
                <c:pt idx="428">
                  <c:v>137.83352217617724</c:v>
                </c:pt>
                <c:pt idx="429">
                  <c:v>146.76739280169994</c:v>
                </c:pt>
                <c:pt idx="430">
                  <c:v>146.93113677162771</c:v>
                </c:pt>
                <c:pt idx="431">
                  <c:v>147.10341295083819</c:v>
                </c:pt>
                <c:pt idx="432">
                  <c:v>147.28915646792004</c:v>
                </c:pt>
                <c:pt idx="433">
                  <c:v>147.53445646792002</c:v>
                </c:pt>
                <c:pt idx="434">
                  <c:v>147.72345646792002</c:v>
                </c:pt>
                <c:pt idx="435">
                  <c:v>148.00758990817354</c:v>
                </c:pt>
                <c:pt idx="436">
                  <c:v>148.29208859020252</c:v>
                </c:pt>
                <c:pt idx="437">
                  <c:v>148.57694999121694</c:v>
                </c:pt>
                <c:pt idx="438">
                  <c:v>148.86227251971394</c:v>
                </c:pt>
                <c:pt idx="439">
                  <c:v>149.1480191445965</c:v>
                </c:pt>
                <c:pt idx="440">
                  <c:v>149.43415283476764</c:v>
                </c:pt>
                <c:pt idx="441">
                  <c:v>149.72065633607372</c:v>
                </c:pt>
                <c:pt idx="442">
                  <c:v>150.00752762555999</c:v>
                </c:pt>
                <c:pt idx="443">
                  <c:v>150.29477634178053</c:v>
                </c:pt>
                <c:pt idx="444">
                  <c:v>150.58241364640938</c:v>
                </c:pt>
                <c:pt idx="445">
                  <c:v>150.87046540886971</c:v>
                </c:pt>
                <c:pt idx="446">
                  <c:v>151.15893974459553</c:v>
                </c:pt>
                <c:pt idx="447">
                  <c:v>151.44784122294664</c:v>
                </c:pt>
                <c:pt idx="448">
                  <c:v>151.73718455167193</c:v>
                </c:pt>
                <c:pt idx="449">
                  <c:v>152.02699510035913</c:v>
                </c:pt>
                <c:pt idx="450">
                  <c:v>152.31732765409399</c:v>
                </c:pt>
                <c:pt idx="451">
                  <c:v>152.60824156732133</c:v>
                </c:pt>
                <c:pt idx="452">
                  <c:v>152.89975307091021</c:v>
                </c:pt>
                <c:pt idx="453">
                  <c:v>153.18748072759948</c:v>
                </c:pt>
                <c:pt idx="454">
                  <c:v>153.46787689834275</c:v>
                </c:pt>
                <c:pt idx="455">
                  <c:v>153.74153234263537</c:v>
                </c:pt>
                <c:pt idx="456">
                  <c:v>154.00892392201746</c:v>
                </c:pt>
                <c:pt idx="457">
                  <c:v>154.2768335249184</c:v>
                </c:pt>
                <c:pt idx="458">
                  <c:v>154.54225578550862</c:v>
                </c:pt>
                <c:pt idx="459">
                  <c:v>154.80460634116341</c:v>
                </c:pt>
                <c:pt idx="460">
                  <c:v>155.06195192208074</c:v>
                </c:pt>
                <c:pt idx="461">
                  <c:v>155.31299413366239</c:v>
                </c:pt>
                <c:pt idx="462">
                  <c:v>155.5574681964147</c:v>
                </c:pt>
                <c:pt idx="463">
                  <c:v>155.79545174977903</c:v>
                </c:pt>
                <c:pt idx="464">
                  <c:v>156.02722243686907</c:v>
                </c:pt>
                <c:pt idx="465">
                  <c:v>156.2482032986297</c:v>
                </c:pt>
                <c:pt idx="466">
                  <c:v>156.46346860197582</c:v>
                </c:pt>
                <c:pt idx="467">
                  <c:v>156.67330403120002</c:v>
                </c:pt>
                <c:pt idx="468">
                  <c:v>156.87786388859678</c:v>
                </c:pt>
                <c:pt idx="469">
                  <c:v>157.07715600021734</c:v>
                </c:pt>
                <c:pt idx="470">
                  <c:v>157.27119746720356</c:v>
                </c:pt>
                <c:pt idx="471">
                  <c:v>157.46038674446211</c:v>
                </c:pt>
                <c:pt idx="472">
                  <c:v>157.64475912168481</c:v>
                </c:pt>
                <c:pt idx="473">
                  <c:v>157.82426210301571</c:v>
                </c:pt>
                <c:pt idx="474">
                  <c:v>157.9986970418168</c:v>
                </c:pt>
                <c:pt idx="475">
                  <c:v>158.16812421768728</c:v>
                </c:pt>
                <c:pt idx="476">
                  <c:v>158.33308804746406</c:v>
                </c:pt>
                <c:pt idx="477">
                  <c:v>158.49372447608832</c:v>
                </c:pt>
                <c:pt idx="478">
                  <c:v>158.64988737728555</c:v>
                </c:pt>
                <c:pt idx="479">
                  <c:v>158.80148075291902</c:v>
                </c:pt>
                <c:pt idx="480">
                  <c:v>174.93246612431386</c:v>
                </c:pt>
                <c:pt idx="481">
                  <c:v>175.0922448758927</c:v>
                </c:pt>
                <c:pt idx="482">
                  <c:v>175.25507645262957</c:v>
                </c:pt>
                <c:pt idx="483">
                  <c:v>175.42271515510114</c:v>
                </c:pt>
                <c:pt idx="484">
                  <c:v>175.59549868414413</c:v>
                </c:pt>
                <c:pt idx="485">
                  <c:v>175.78192435211875</c:v>
                </c:pt>
                <c:pt idx="486">
                  <c:v>175.97353854657442</c:v>
                </c:pt>
                <c:pt idx="487">
                  <c:v>176.15353854657442</c:v>
                </c:pt>
                <c:pt idx="488">
                  <c:v>176.39353854657443</c:v>
                </c:pt>
                <c:pt idx="489">
                  <c:v>176.67767198682796</c:v>
                </c:pt>
                <c:pt idx="490">
                  <c:v>176.96217066885694</c:v>
                </c:pt>
                <c:pt idx="491">
                  <c:v>177.24703206987135</c:v>
                </c:pt>
                <c:pt idx="492">
                  <c:v>177.53235459836836</c:v>
                </c:pt>
                <c:pt idx="493">
                  <c:v>177.81810122325092</c:v>
                </c:pt>
                <c:pt idx="494">
                  <c:v>178.10423491342206</c:v>
                </c:pt>
                <c:pt idx="495">
                  <c:v>178.39073841472813</c:v>
                </c:pt>
                <c:pt idx="496">
                  <c:v>178.6776097042144</c:v>
                </c:pt>
                <c:pt idx="497">
                  <c:v>178.96485842043495</c:v>
                </c:pt>
                <c:pt idx="498">
                  <c:v>179.2524957250638</c:v>
                </c:pt>
                <c:pt idx="499">
                  <c:v>179.54054748752412</c:v>
                </c:pt>
                <c:pt idx="500">
                  <c:v>179.82902182324995</c:v>
                </c:pt>
                <c:pt idx="501">
                  <c:v>180.11792330160105</c:v>
                </c:pt>
                <c:pt idx="502">
                  <c:v>180.40726663032635</c:v>
                </c:pt>
                <c:pt idx="503">
                  <c:v>180.69707717901355</c:v>
                </c:pt>
                <c:pt idx="504">
                  <c:v>180.9874097327484</c:v>
                </c:pt>
                <c:pt idx="505">
                  <c:v>181.27832364597575</c:v>
                </c:pt>
                <c:pt idx="506">
                  <c:v>181.56983514956462</c:v>
                </c:pt>
                <c:pt idx="507">
                  <c:v>181.8575628062539</c:v>
                </c:pt>
                <c:pt idx="508">
                  <c:v>182.13795897699717</c:v>
                </c:pt>
                <c:pt idx="509">
                  <c:v>182.41161442128978</c:v>
                </c:pt>
                <c:pt idx="510">
                  <c:v>182.67900600067188</c:v>
                </c:pt>
                <c:pt idx="511">
                  <c:v>182.94691560357282</c:v>
                </c:pt>
                <c:pt idx="512">
                  <c:v>183.21233786416303</c:v>
                </c:pt>
                <c:pt idx="513">
                  <c:v>183.47468841981782</c:v>
                </c:pt>
                <c:pt idx="514">
                  <c:v>183.73203400073515</c:v>
                </c:pt>
                <c:pt idx="515">
                  <c:v>183.9830762123168</c:v>
                </c:pt>
                <c:pt idx="516">
                  <c:v>184.22755027506912</c:v>
                </c:pt>
                <c:pt idx="517">
                  <c:v>184.46553382843345</c:v>
                </c:pt>
                <c:pt idx="518">
                  <c:v>184.69730451552348</c:v>
                </c:pt>
                <c:pt idx="519">
                  <c:v>184.91828537728412</c:v>
                </c:pt>
                <c:pt idx="520">
                  <c:v>185.13355068063024</c:v>
                </c:pt>
                <c:pt idx="521">
                  <c:v>185.34338610985444</c:v>
                </c:pt>
                <c:pt idx="522">
                  <c:v>185.5479459672512</c:v>
                </c:pt>
                <c:pt idx="523">
                  <c:v>185.74723807887176</c:v>
                </c:pt>
                <c:pt idx="524">
                  <c:v>185.94127954585798</c:v>
                </c:pt>
                <c:pt idx="525">
                  <c:v>186.13046882311653</c:v>
                </c:pt>
                <c:pt idx="526">
                  <c:v>186.31484120033923</c:v>
                </c:pt>
                <c:pt idx="527">
                  <c:v>186.49434418167013</c:v>
                </c:pt>
                <c:pt idx="528">
                  <c:v>186.66877912047121</c:v>
                </c:pt>
                <c:pt idx="529">
                  <c:v>186.8382062963417</c:v>
                </c:pt>
                <c:pt idx="530">
                  <c:v>187.00317012611848</c:v>
                </c:pt>
              </c:numCache>
            </c:numRef>
          </c:xVal>
          <c:yVal>
            <c:numRef>
              <c:f>'Hybrid System'!$AA$9:$AA$539</c:f>
              <c:numCache>
                <c:formatCode>0</c:formatCode>
                <c:ptCount val="531"/>
                <c:pt idx="0">
                  <c:v>881.33128028627448</c:v>
                </c:pt>
                <c:pt idx="1">
                  <c:v>1776.5787836528696</c:v>
                </c:pt>
                <c:pt idx="2">
                  <c:v>2653.0401648609536</c:v>
                </c:pt>
                <c:pt idx="3">
                  <c:v>3514.6567381357249</c:v>
                </c:pt>
                <c:pt idx="4">
                  <c:v>4346.5799549806534</c:v>
                </c:pt>
                <c:pt idx="5">
                  <c:v>5515.4257802154189</c:v>
                </c:pt>
                <c:pt idx="6">
                  <c:v>6597.2878669008605</c:v>
                </c:pt>
                <c:pt idx="7">
                  <c:v>7569.5485791383107</c:v>
                </c:pt>
                <c:pt idx="8">
                  <c:v>8536.0915256372009</c:v>
                </c:pt>
                <c:pt idx="9">
                  <c:v>9497.8436530324434</c:v>
                </c:pt>
                <c:pt idx="10">
                  <c:v>10455.008416940436</c:v>
                </c:pt>
                <c:pt idx="11">
                  <c:v>11406.30134702069</c:v>
                </c:pt>
                <c:pt idx="12">
                  <c:v>12354.647738502625</c:v>
                </c:pt>
                <c:pt idx="13">
                  <c:v>13297.208203595928</c:v>
                </c:pt>
                <c:pt idx="14">
                  <c:v>14238.096977868003</c:v>
                </c:pt>
                <c:pt idx="15">
                  <c:v>15173.915715272435</c:v>
                </c:pt>
                <c:pt idx="16">
                  <c:v>16107.616998448209</c:v>
                </c:pt>
                <c:pt idx="17">
                  <c:v>17036.878935393386</c:v>
                </c:pt>
                <c:pt idx="18">
                  <c:v>17963.457822697674</c:v>
                </c:pt>
                <c:pt idx="19">
                  <c:v>18886.473028659366</c:v>
                </c:pt>
                <c:pt idx="20">
                  <c:v>18756.31989499362</c:v>
                </c:pt>
                <c:pt idx="21">
                  <c:v>18616.102215542378</c:v>
                </c:pt>
                <c:pt idx="22">
                  <c:v>18464.40928774613</c:v>
                </c:pt>
                <c:pt idx="23">
                  <c:v>18302.853184966756</c:v>
                </c:pt>
                <c:pt idx="24">
                  <c:v>18129.459287062749</c:v>
                </c:pt>
                <c:pt idx="25">
                  <c:v>17947.486231394916</c:v>
                </c:pt>
                <c:pt idx="26">
                  <c:v>17756.710590995761</c:v>
                </c:pt>
                <c:pt idx="27">
                  <c:v>17557.278795386032</c:v>
                </c:pt>
                <c:pt idx="28">
                  <c:v>17348.856538463675</c:v>
                </c:pt>
                <c:pt idx="29">
                  <c:v>17131.448388180819</c:v>
                </c:pt>
                <c:pt idx="30">
                  <c:v>16904.823550027671</c:v>
                </c:pt>
                <c:pt idx="31">
                  <c:v>17259.115058154879</c:v>
                </c:pt>
                <c:pt idx="32">
                  <c:v>17019.303328555165</c:v>
                </c:pt>
                <c:pt idx="33">
                  <c:v>16769.512533401732</c:v>
                </c:pt>
                <c:pt idx="34">
                  <c:v>17976.948558251865</c:v>
                </c:pt>
                <c:pt idx="35">
                  <c:v>19256.070765540055</c:v>
                </c:pt>
                <c:pt idx="36">
                  <c:v>20674.693869323601</c:v>
                </c:pt>
                <c:pt idx="37">
                  <c:v>22219.673283653712</c:v>
                </c:pt>
                <c:pt idx="38">
                  <c:v>23925.597748458145</c:v>
                </c:pt>
                <c:pt idx="39">
                  <c:v>25854.285981310582</c:v>
                </c:pt>
                <c:pt idx="40">
                  <c:v>28112.850772072597</c:v>
                </c:pt>
                <c:pt idx="41">
                  <c:v>31954.702179555967</c:v>
                </c:pt>
                <c:pt idx="42">
                  <c:v>35997.837697408344</c:v>
                </c:pt>
                <c:pt idx="43">
                  <c:v>36606.356366684573</c:v>
                </c:pt>
                <c:pt idx="44">
                  <c:v>40693.145047786391</c:v>
                </c:pt>
                <c:pt idx="45">
                  <c:v>44802.220534560314</c:v>
                </c:pt>
                <c:pt idx="46">
                  <c:v>48934.141316015062</c:v>
                </c:pt>
                <c:pt idx="47">
                  <c:v>53083.284865317757</c:v>
                </c:pt>
                <c:pt idx="48">
                  <c:v>57253.639186074317</c:v>
                </c:pt>
                <c:pt idx="49">
                  <c:v>61434.192997899845</c:v>
                </c:pt>
                <c:pt idx="50">
                  <c:v>61080.295493958576</c:v>
                </c:pt>
                <c:pt idx="51">
                  <c:v>60421.297775183346</c:v>
                </c:pt>
                <c:pt idx="52">
                  <c:v>59527.676313953998</c:v>
                </c:pt>
                <c:pt idx="53">
                  <c:v>58444.56488488835</c:v>
                </c:pt>
                <c:pt idx="54">
                  <c:v>57201.458515922081</c:v>
                </c:pt>
                <c:pt idx="55">
                  <c:v>55819.096458517146</c:v>
                </c:pt>
                <c:pt idx="56">
                  <c:v>54314.782479994537</c:v>
                </c:pt>
                <c:pt idx="57">
                  <c:v>52702.504908500967</c:v>
                </c:pt>
                <c:pt idx="58">
                  <c:v>52286.364516977592</c:v>
                </c:pt>
                <c:pt idx="59">
                  <c:v>51785.559245010692</c:v>
                </c:pt>
                <c:pt idx="60">
                  <c:v>51207.37628568431</c:v>
                </c:pt>
                <c:pt idx="61">
                  <c:v>50558.141644322277</c:v>
                </c:pt>
                <c:pt idx="62">
                  <c:v>49842.884099221294</c:v>
                </c:pt>
                <c:pt idx="63">
                  <c:v>49065.772969332858</c:v>
                </c:pt>
                <c:pt idx="64">
                  <c:v>48230.577994374093</c:v>
                </c:pt>
                <c:pt idx="65">
                  <c:v>47340.417264016833</c:v>
                </c:pt>
                <c:pt idx="66">
                  <c:v>46398.600646533749</c:v>
                </c:pt>
                <c:pt idx="67">
                  <c:v>48157.227219549066</c:v>
                </c:pt>
                <c:pt idx="68">
                  <c:v>50130.340387831122</c:v>
                </c:pt>
                <c:pt idx="69">
                  <c:v>52419.210910382601</c:v>
                </c:pt>
                <c:pt idx="70">
                  <c:v>55240.314319219084</c:v>
                </c:pt>
                <c:pt idx="71">
                  <c:v>59205.570155023983</c:v>
                </c:pt>
                <c:pt idx="72">
                  <c:v>63613.977953278772</c:v>
                </c:pt>
                <c:pt idx="73">
                  <c:v>67509.521960742175</c:v>
                </c:pt>
                <c:pt idx="74">
                  <c:v>71040.834755213829</c:v>
                </c:pt>
                <c:pt idx="75">
                  <c:v>74297.016635350534</c:v>
                </c:pt>
                <c:pt idx="76">
                  <c:v>77336.1288015709</c:v>
                </c:pt>
                <c:pt idx="77">
                  <c:v>79338.708283269632</c:v>
                </c:pt>
                <c:pt idx="78">
                  <c:v>77777.660608343256</c:v>
                </c:pt>
                <c:pt idx="79">
                  <c:v>76079.00059504759</c:v>
                </c:pt>
                <c:pt idx="80">
                  <c:v>74258.853421275708</c:v>
                </c:pt>
                <c:pt idx="81">
                  <c:v>73738.715112819933</c:v>
                </c:pt>
                <c:pt idx="82">
                  <c:v>73124.705221081982</c:v>
                </c:pt>
                <c:pt idx="83">
                  <c:v>72425.095083647117</c:v>
                </c:pt>
                <c:pt idx="84">
                  <c:v>71646.656607492056</c:v>
                </c:pt>
                <c:pt idx="85">
                  <c:v>70795.153662925863</c:v>
                </c:pt>
                <c:pt idx="86">
                  <c:v>69875.195570249911</c:v>
                </c:pt>
                <c:pt idx="87">
                  <c:v>68891.8023204809</c:v>
                </c:pt>
                <c:pt idx="88">
                  <c:v>67851.590096311367</c:v>
                </c:pt>
                <c:pt idx="89">
                  <c:v>66755.250338417318</c:v>
                </c:pt>
                <c:pt idx="90">
                  <c:v>65605.265033363947</c:v>
                </c:pt>
                <c:pt idx="91">
                  <c:v>64404.00335662502</c:v>
                </c:pt>
                <c:pt idx="92">
                  <c:v>63153.636247062284</c:v>
                </c:pt>
                <c:pt idx="93">
                  <c:v>61856.029127719179</c:v>
                </c:pt>
                <c:pt idx="94">
                  <c:v>63573.676550676915</c:v>
                </c:pt>
                <c:pt idx="95">
                  <c:v>64572.382421820097</c:v>
                </c:pt>
                <c:pt idx="96">
                  <c:v>66287.178610796254</c:v>
                </c:pt>
                <c:pt idx="97">
                  <c:v>66211.365431540413</c:v>
                </c:pt>
                <c:pt idx="98">
                  <c:v>66118.233044529421</c:v>
                </c:pt>
                <c:pt idx="99">
                  <c:v>66008.083035465766</c:v>
                </c:pt>
                <c:pt idx="100">
                  <c:v>65881.109353921594</c:v>
                </c:pt>
                <c:pt idx="101">
                  <c:v>65737.506024826755</c:v>
                </c:pt>
                <c:pt idx="102">
                  <c:v>65577.47844091375</c:v>
                </c:pt>
                <c:pt idx="103">
                  <c:v>65401.192988557937</c:v>
                </c:pt>
                <c:pt idx="104">
                  <c:v>65208.775980430633</c:v>
                </c:pt>
                <c:pt idx="105">
                  <c:v>65000.352006724694</c:v>
                </c:pt>
                <c:pt idx="106">
                  <c:v>64775.986426549724</c:v>
                </c:pt>
                <c:pt idx="107">
                  <c:v>64535.742832229291</c:v>
                </c:pt>
                <c:pt idx="108">
                  <c:v>64279.715416077146</c:v>
                </c:pt>
                <c:pt idx="109">
                  <c:v>64007.926704651494</c:v>
                </c:pt>
                <c:pt idx="110">
                  <c:v>63720.470650468829</c:v>
                </c:pt>
                <c:pt idx="111">
                  <c:v>63417.327393505308</c:v>
                </c:pt>
                <c:pt idx="112">
                  <c:v>64481.248844319911</c:v>
                </c:pt>
                <c:pt idx="113">
                  <c:v>65674.023598362313</c:v>
                </c:pt>
                <c:pt idx="114">
                  <c:v>66774.487436273252</c:v>
                </c:pt>
                <c:pt idx="115">
                  <c:v>68095.947497218993</c:v>
                </c:pt>
                <c:pt idx="116">
                  <c:v>69364.472084271649</c:v>
                </c:pt>
                <c:pt idx="117">
                  <c:v>70583.187703284464</c:v>
                </c:pt>
                <c:pt idx="118">
                  <c:v>71755.242896540309</c:v>
                </c:pt>
                <c:pt idx="119">
                  <c:v>72884.216214256827</c:v>
                </c:pt>
                <c:pt idx="120">
                  <c:v>73972.167588173819</c:v>
                </c:pt>
                <c:pt idx="121">
                  <c:v>75284.936456249052</c:v>
                </c:pt>
                <c:pt idx="122">
                  <c:v>76598.453922820438</c:v>
                </c:pt>
                <c:pt idx="123">
                  <c:v>77895.918638403295</c:v>
                </c:pt>
                <c:pt idx="124">
                  <c:v>79178.300725392241</c:v>
                </c:pt>
                <c:pt idx="125">
                  <c:v>80445.275863458577</c:v>
                </c:pt>
                <c:pt idx="126">
                  <c:v>81697.161047089365</c:v>
                </c:pt>
                <c:pt idx="127">
                  <c:v>82935.190116538579</c:v>
                </c:pt>
                <c:pt idx="128">
                  <c:v>84160.082195421011</c:v>
                </c:pt>
                <c:pt idx="129">
                  <c:v>85372.366582845032</c:v>
                </c:pt>
                <c:pt idx="130">
                  <c:v>85143.869282664717</c:v>
                </c:pt>
                <c:pt idx="131">
                  <c:v>84897.224998755468</c:v>
                </c:pt>
                <c:pt idx="132">
                  <c:v>84632.57794569114</c:v>
                </c:pt>
                <c:pt idx="133">
                  <c:v>84350.007705293014</c:v>
                </c:pt>
                <c:pt idx="134">
                  <c:v>84049.591994363902</c:v>
                </c:pt>
                <c:pt idx="135">
                  <c:v>83731.437607282831</c:v>
                </c:pt>
                <c:pt idx="136">
                  <c:v>84870.938921342764</c:v>
                </c:pt>
                <c:pt idx="137">
                  <c:v>86157.040990270281</c:v>
                </c:pt>
                <c:pt idx="138">
                  <c:v>87361.356013012148</c:v>
                </c:pt>
                <c:pt idx="139">
                  <c:v>88832.467433889731</c:v>
                </c:pt>
                <c:pt idx="140">
                  <c:v>90710.577439296729</c:v>
                </c:pt>
                <c:pt idx="141">
                  <c:v>92901.240428401652</c:v>
                </c:pt>
                <c:pt idx="142">
                  <c:v>94872.177808142209</c:v>
                </c:pt>
                <c:pt idx="143">
                  <c:v>96660.062902580583</c:v>
                </c:pt>
                <c:pt idx="144">
                  <c:v>98717.440839029878</c:v>
                </c:pt>
                <c:pt idx="145">
                  <c:v>100640.53522058303</c:v>
                </c:pt>
                <c:pt idx="146">
                  <c:v>102446.01519100061</c:v>
                </c:pt>
                <c:pt idx="147">
                  <c:v>104147.82705491823</c:v>
                </c:pt>
                <c:pt idx="148">
                  <c:v>105757.25629892935</c:v>
                </c:pt>
                <c:pt idx="149">
                  <c:v>107284.00652883771</c:v>
                </c:pt>
                <c:pt idx="150">
                  <c:v>108736.12551067442</c:v>
                </c:pt>
                <c:pt idx="151">
                  <c:v>110120.29526050157</c:v>
                </c:pt>
                <c:pt idx="152">
                  <c:v>108731.73890631968</c:v>
                </c:pt>
                <c:pt idx="153">
                  <c:v>107277.08215053118</c:v>
                </c:pt>
                <c:pt idx="154">
                  <c:v>105760.05223924278</c:v>
                </c:pt>
                <c:pt idx="155">
                  <c:v>104183.32630405093</c:v>
                </c:pt>
                <c:pt idx="156">
                  <c:v>106164.96511866189</c:v>
                </c:pt>
                <c:pt idx="157">
                  <c:v>107289.10367666699</c:v>
                </c:pt>
                <c:pt idx="158">
                  <c:v>105757.85547446784</c:v>
                </c:pt>
                <c:pt idx="159">
                  <c:v>107861.79662352434</c:v>
                </c:pt>
                <c:pt idx="160">
                  <c:v>110018.69732589755</c:v>
                </c:pt>
                <c:pt idx="161">
                  <c:v>112205.85311665761</c:v>
                </c:pt>
                <c:pt idx="162">
                  <c:v>110124.50079575731</c:v>
                </c:pt>
                <c:pt idx="163">
                  <c:v>108037.45564019815</c:v>
                </c:pt>
                <c:pt idx="164">
                  <c:v>105946.56914409148</c:v>
                </c:pt>
                <c:pt idx="165">
                  <c:v>103852.99489994859</c:v>
                </c:pt>
                <c:pt idx="166">
                  <c:v>101756.75147252384</c:v>
                </c:pt>
                <c:pt idx="167">
                  <c:v>99657.114691520255</c:v>
                </c:pt>
                <c:pt idx="168">
                  <c:v>97554.35706207031</c:v>
                </c:pt>
                <c:pt idx="169">
                  <c:v>95448.75108930569</c:v>
                </c:pt>
                <c:pt idx="170">
                  <c:v>93340.423743416468</c:v>
                </c:pt>
                <c:pt idx="171">
                  <c:v>91229.38991095977</c:v>
                </c:pt>
                <c:pt idx="172">
                  <c:v>89115.578663562803</c:v>
                </c:pt>
                <c:pt idx="173">
                  <c:v>86998.907864489243</c:v>
                </c:pt>
                <c:pt idx="174">
                  <c:v>84879.187145341915</c:v>
                </c:pt>
                <c:pt idx="175">
                  <c:v>82756.356786112578</c:v>
                </c:pt>
                <c:pt idx="176">
                  <c:v>80630.383161710823</c:v>
                </c:pt>
                <c:pt idx="177">
                  <c:v>78501.158040477632</c:v>
                </c:pt>
                <c:pt idx="178">
                  <c:v>76368.494732214473</c:v>
                </c:pt>
                <c:pt idx="179">
                  <c:v>74231.990083403391</c:v>
                </c:pt>
                <c:pt idx="180">
                  <c:v>72091.20731544125</c:v>
                </c:pt>
                <c:pt idx="181">
                  <c:v>69946.026988303885</c:v>
                </c:pt>
                <c:pt idx="182">
                  <c:v>71206.182576305247</c:v>
                </c:pt>
                <c:pt idx="183">
                  <c:v>69849.546754717318</c:v>
                </c:pt>
                <c:pt idx="184">
                  <c:v>69554.654944829876</c:v>
                </c:pt>
                <c:pt idx="185">
                  <c:v>71652.520117513079</c:v>
                </c:pt>
                <c:pt idx="186">
                  <c:v>73754.449529995036</c:v>
                </c:pt>
                <c:pt idx="187">
                  <c:v>75836.864084087429</c:v>
                </c:pt>
                <c:pt idx="188">
                  <c:v>77895.179065486998</c:v>
                </c:pt>
                <c:pt idx="189">
                  <c:v>79914.226683956993</c:v>
                </c:pt>
                <c:pt idx="190">
                  <c:v>81883.820168417151</c:v>
                </c:pt>
                <c:pt idx="191">
                  <c:v>83801.88214724834</c:v>
                </c:pt>
                <c:pt idx="192">
                  <c:v>85669.021753619396</c:v>
                </c:pt>
                <c:pt idx="193">
                  <c:v>87487.417282822746</c:v>
                </c:pt>
                <c:pt idx="194">
                  <c:v>88284.207331970712</c:v>
                </c:pt>
                <c:pt idx="195">
                  <c:v>89422.114352218807</c:v>
                </c:pt>
                <c:pt idx="196">
                  <c:v>89112.959193870542</c:v>
                </c:pt>
                <c:pt idx="197">
                  <c:v>88794.64505039659</c:v>
                </c:pt>
                <c:pt idx="198">
                  <c:v>89907.601568661194</c:v>
                </c:pt>
                <c:pt idx="199">
                  <c:v>89795.665546276796</c:v>
                </c:pt>
                <c:pt idx="200">
                  <c:v>90896.936725545689</c:v>
                </c:pt>
                <c:pt idx="201">
                  <c:v>92343.460920040132</c:v>
                </c:pt>
                <c:pt idx="202">
                  <c:v>93443.515941854523</c:v>
                </c:pt>
                <c:pt idx="203">
                  <c:v>94839.59170126768</c:v>
                </c:pt>
                <c:pt idx="204">
                  <c:v>96229.972395896359</c:v>
                </c:pt>
                <c:pt idx="205">
                  <c:v>97632.201540165042</c:v>
                </c:pt>
                <c:pt idx="206">
                  <c:v>99077.360647599678</c:v>
                </c:pt>
                <c:pt idx="207">
                  <c:v>100568.15319379812</c:v>
                </c:pt>
                <c:pt idx="208">
                  <c:v>102108.26131218646</c:v>
                </c:pt>
                <c:pt idx="209">
                  <c:v>100047.79205384271</c:v>
                </c:pt>
                <c:pt idx="210">
                  <c:v>97987.322795498971</c:v>
                </c:pt>
                <c:pt idx="211">
                  <c:v>95896.436299392299</c:v>
                </c:pt>
                <c:pt idx="212">
                  <c:v>93802.86205524941</c:v>
                </c:pt>
                <c:pt idx="213">
                  <c:v>91706.618627824661</c:v>
                </c:pt>
                <c:pt idx="214">
                  <c:v>89606.981846821072</c:v>
                </c:pt>
                <c:pt idx="215">
                  <c:v>87504.224217371127</c:v>
                </c:pt>
                <c:pt idx="216">
                  <c:v>85398.618244606507</c:v>
                </c:pt>
                <c:pt idx="217">
                  <c:v>83290.290898717285</c:v>
                </c:pt>
                <c:pt idx="218">
                  <c:v>81179.257066260587</c:v>
                </c:pt>
                <c:pt idx="219">
                  <c:v>79118.787807916844</c:v>
                </c:pt>
                <c:pt idx="220">
                  <c:v>77027.901311810172</c:v>
                </c:pt>
                <c:pt idx="221">
                  <c:v>74934.327067667284</c:v>
                </c:pt>
                <c:pt idx="222">
                  <c:v>72838.083640242534</c:v>
                </c:pt>
                <c:pt idx="223">
                  <c:v>70738.446859238946</c:v>
                </c:pt>
                <c:pt idx="224">
                  <c:v>68635.689229789001</c:v>
                </c:pt>
                <c:pt idx="225">
                  <c:v>66530.08325702438</c:v>
                </c:pt>
                <c:pt idx="226">
                  <c:v>64421.755911135158</c:v>
                </c:pt>
                <c:pt idx="227">
                  <c:v>62310.72207867846</c:v>
                </c:pt>
                <c:pt idx="228">
                  <c:v>60196.910831281493</c:v>
                </c:pt>
                <c:pt idx="229">
                  <c:v>58080.240032207927</c:v>
                </c:pt>
                <c:pt idx="230">
                  <c:v>55960.519313060599</c:v>
                </c:pt>
                <c:pt idx="231">
                  <c:v>53837.688953831261</c:v>
                </c:pt>
                <c:pt idx="232">
                  <c:v>51711.715329429506</c:v>
                </c:pt>
                <c:pt idx="233">
                  <c:v>49582.490208196316</c:v>
                </c:pt>
                <c:pt idx="234">
                  <c:v>47449.826899933163</c:v>
                </c:pt>
                <c:pt idx="235">
                  <c:v>45313.322251122081</c:v>
                </c:pt>
                <c:pt idx="236">
                  <c:v>43172.539483159933</c:v>
                </c:pt>
                <c:pt idx="237">
                  <c:v>41027.359156022561</c:v>
                </c:pt>
                <c:pt idx="238">
                  <c:v>42287.514744023916</c:v>
                </c:pt>
                <c:pt idx="239">
                  <c:v>40930.878922435993</c:v>
                </c:pt>
                <c:pt idx="240">
                  <c:v>40635.987112548559</c:v>
                </c:pt>
                <c:pt idx="241">
                  <c:v>42733.852285231769</c:v>
                </c:pt>
                <c:pt idx="242">
                  <c:v>44835.781697713726</c:v>
                </c:pt>
                <c:pt idx="243">
                  <c:v>46918.196251806112</c:v>
                </c:pt>
                <c:pt idx="244">
                  <c:v>48976.511233205689</c:v>
                </c:pt>
                <c:pt idx="245">
                  <c:v>50995.558851675683</c:v>
                </c:pt>
                <c:pt idx="246">
                  <c:v>52965.152336135841</c:v>
                </c:pt>
                <c:pt idx="247">
                  <c:v>54883.214314967037</c:v>
                </c:pt>
                <c:pt idx="248">
                  <c:v>56750.353921338101</c:v>
                </c:pt>
                <c:pt idx="249">
                  <c:v>58568.749450541443</c:v>
                </c:pt>
                <c:pt idx="250">
                  <c:v>59365.53949968941</c:v>
                </c:pt>
                <c:pt idx="251">
                  <c:v>60503.446519937504</c:v>
                </c:pt>
                <c:pt idx="252">
                  <c:v>60194.291361589247</c:v>
                </c:pt>
                <c:pt idx="253">
                  <c:v>59875.977218115295</c:v>
                </c:pt>
                <c:pt idx="254">
                  <c:v>60988.933736379906</c:v>
                </c:pt>
                <c:pt idx="255">
                  <c:v>60876.997713995515</c:v>
                </c:pt>
                <c:pt idx="256">
                  <c:v>61978.268893264409</c:v>
                </c:pt>
                <c:pt idx="257">
                  <c:v>63424.793087758859</c:v>
                </c:pt>
                <c:pt idx="258">
                  <c:v>64524.848109573257</c:v>
                </c:pt>
                <c:pt idx="259">
                  <c:v>64395.693981131866</c:v>
                </c:pt>
                <c:pt idx="260">
                  <c:v>65433.80753564788</c:v>
                </c:pt>
                <c:pt idx="261">
                  <c:v>65246.779741241306</c:v>
                </c:pt>
                <c:pt idx="262">
                  <c:v>65054.745024719246</c:v>
                </c:pt>
                <c:pt idx="263">
                  <c:v>64804.206156384993</c:v>
                </c:pt>
                <c:pt idx="264">
                  <c:v>64728.903835795347</c:v>
                </c:pt>
                <c:pt idx="265">
                  <c:v>58979.917054418729</c:v>
                </c:pt>
                <c:pt idx="266">
                  <c:v>54050.724409480696</c:v>
                </c:pt>
                <c:pt idx="267">
                  <c:v>53918.957648199314</c:v>
                </c:pt>
                <c:pt idx="268">
                  <c:v>53771.353532999405</c:v>
                </c:pt>
                <c:pt idx="269">
                  <c:v>53658.033231932161</c:v>
                </c:pt>
                <c:pt idx="270">
                  <c:v>53586.063986490139</c:v>
                </c:pt>
                <c:pt idx="271">
                  <c:v>53493.716953251263</c:v>
                </c:pt>
                <c:pt idx="272">
                  <c:v>52233.770123746785</c:v>
                </c:pt>
                <c:pt idx="273">
                  <c:v>50884.666968428595</c:v>
                </c:pt>
                <c:pt idx="274">
                  <c:v>48791.092724285707</c:v>
                </c:pt>
                <c:pt idx="275">
                  <c:v>46694.849296860957</c:v>
                </c:pt>
                <c:pt idx="276">
                  <c:v>44595.212515857369</c:v>
                </c:pt>
                <c:pt idx="277">
                  <c:v>42492.454886407424</c:v>
                </c:pt>
                <c:pt idx="278">
                  <c:v>40386.848913642803</c:v>
                </c:pt>
                <c:pt idx="279">
                  <c:v>38278.521567753582</c:v>
                </c:pt>
                <c:pt idx="280">
                  <c:v>36167.487735296883</c:v>
                </c:pt>
                <c:pt idx="281">
                  <c:v>34053.676487899924</c:v>
                </c:pt>
                <c:pt idx="282">
                  <c:v>31937.005688826361</c:v>
                </c:pt>
                <c:pt idx="283">
                  <c:v>29817.284969679036</c:v>
                </c:pt>
                <c:pt idx="284">
                  <c:v>27694.454610449699</c:v>
                </c:pt>
                <c:pt idx="285">
                  <c:v>25568.48098604794</c:v>
                </c:pt>
                <c:pt idx="286">
                  <c:v>23439.255864814746</c:v>
                </c:pt>
                <c:pt idx="287">
                  <c:v>21306.592556551594</c:v>
                </c:pt>
                <c:pt idx="288">
                  <c:v>19170.087907740512</c:v>
                </c:pt>
                <c:pt idx="289">
                  <c:v>17029.305139778367</c:v>
                </c:pt>
                <c:pt idx="290">
                  <c:v>14884.124812640997</c:v>
                </c:pt>
                <c:pt idx="291">
                  <c:v>16144.280400642356</c:v>
                </c:pt>
                <c:pt idx="292">
                  <c:v>14787.644579054431</c:v>
                </c:pt>
                <c:pt idx="293">
                  <c:v>14492.752769166995</c:v>
                </c:pt>
                <c:pt idx="294">
                  <c:v>16590.617941850203</c:v>
                </c:pt>
                <c:pt idx="295">
                  <c:v>18692.547354332157</c:v>
                </c:pt>
                <c:pt idx="296">
                  <c:v>20774.961908424546</c:v>
                </c:pt>
                <c:pt idx="297">
                  <c:v>22833.276889824119</c:v>
                </c:pt>
                <c:pt idx="298">
                  <c:v>24852.324508294118</c:v>
                </c:pt>
                <c:pt idx="299">
                  <c:v>26821.917992754275</c:v>
                </c:pt>
                <c:pt idx="300">
                  <c:v>28739.979971585472</c:v>
                </c:pt>
                <c:pt idx="301">
                  <c:v>30607.119577956531</c:v>
                </c:pt>
                <c:pt idx="302">
                  <c:v>32425.515107159874</c:v>
                </c:pt>
                <c:pt idx="303">
                  <c:v>33222.305156307841</c:v>
                </c:pt>
                <c:pt idx="304">
                  <c:v>34360.212176555935</c:v>
                </c:pt>
                <c:pt idx="305">
                  <c:v>34051.057018207677</c:v>
                </c:pt>
                <c:pt idx="306">
                  <c:v>33732.742874733725</c:v>
                </c:pt>
                <c:pt idx="307">
                  <c:v>34845.699392998336</c:v>
                </c:pt>
                <c:pt idx="308">
                  <c:v>34733.763370613946</c:v>
                </c:pt>
                <c:pt idx="309">
                  <c:v>35835.034549882839</c:v>
                </c:pt>
                <c:pt idx="310">
                  <c:v>37281.558744377289</c:v>
                </c:pt>
                <c:pt idx="311">
                  <c:v>38381.613766191687</c:v>
                </c:pt>
                <c:pt idx="312">
                  <c:v>38252.459637750297</c:v>
                </c:pt>
                <c:pt idx="313">
                  <c:v>39290.573192266311</c:v>
                </c:pt>
                <c:pt idx="314">
                  <c:v>39103.545397859736</c:v>
                </c:pt>
                <c:pt idx="315">
                  <c:v>38911.510681337677</c:v>
                </c:pt>
                <c:pt idx="316">
                  <c:v>39496.619931752648</c:v>
                </c:pt>
                <c:pt idx="317">
                  <c:v>40686.70347778</c:v>
                </c:pt>
                <c:pt idx="318">
                  <c:v>20022.029433664586</c:v>
                </c:pt>
                <c:pt idx="319">
                  <c:v>-60768.828492994668</c:v>
                </c:pt>
                <c:pt idx="320">
                  <c:v>-61315.998771136612</c:v>
                </c:pt>
                <c:pt idx="321">
                  <c:v>-61869.259641704964</c:v>
                </c:pt>
                <c:pt idx="322">
                  <c:v>-62428.717296843155</c:v>
                </c:pt>
                <c:pt idx="323">
                  <c:v>-63010.219411142127</c:v>
                </c:pt>
                <c:pt idx="324">
                  <c:v>-64094.162227145498</c:v>
                </c:pt>
                <c:pt idx="325">
                  <c:v>-65452.085056581825</c:v>
                </c:pt>
                <c:pt idx="326">
                  <c:v>-67542.971552688497</c:v>
                </c:pt>
                <c:pt idx="327">
                  <c:v>-69636.545796831386</c:v>
                </c:pt>
                <c:pt idx="328">
                  <c:v>-71732.789224256136</c:v>
                </c:pt>
                <c:pt idx="329">
                  <c:v>-73832.426005259724</c:v>
                </c:pt>
                <c:pt idx="330">
                  <c:v>-75935.183634709669</c:v>
                </c:pt>
                <c:pt idx="331">
                  <c:v>-78040.789607474289</c:v>
                </c:pt>
                <c:pt idx="332">
                  <c:v>-80149.116953363511</c:v>
                </c:pt>
                <c:pt idx="333">
                  <c:v>-82260.150785820209</c:v>
                </c:pt>
                <c:pt idx="334">
                  <c:v>-84373.962033217176</c:v>
                </c:pt>
                <c:pt idx="335">
                  <c:v>-86490.632832290736</c:v>
                </c:pt>
                <c:pt idx="336">
                  <c:v>-88610.353551438064</c:v>
                </c:pt>
                <c:pt idx="337">
                  <c:v>-90733.183910667402</c:v>
                </c:pt>
                <c:pt idx="338">
                  <c:v>-92859.157535069156</c:v>
                </c:pt>
                <c:pt idx="339">
                  <c:v>-94988.382656302347</c:v>
                </c:pt>
                <c:pt idx="340">
                  <c:v>-97121.045964565506</c:v>
                </c:pt>
                <c:pt idx="341">
                  <c:v>-99257.550613376588</c:v>
                </c:pt>
                <c:pt idx="342">
                  <c:v>-101398.33338133873</c:v>
                </c:pt>
                <c:pt idx="343">
                  <c:v>-103543.51370847609</c:v>
                </c:pt>
                <c:pt idx="344">
                  <c:v>-102283.35812047473</c:v>
                </c:pt>
                <c:pt idx="345">
                  <c:v>-103639.99394206266</c:v>
                </c:pt>
                <c:pt idx="346">
                  <c:v>-103934.8857519501</c:v>
                </c:pt>
                <c:pt idx="347">
                  <c:v>-101837.0205792669</c:v>
                </c:pt>
                <c:pt idx="348">
                  <c:v>-99735.091166784943</c:v>
                </c:pt>
                <c:pt idx="349">
                  <c:v>-97652.67661269255</c:v>
                </c:pt>
                <c:pt idx="350">
                  <c:v>-95594.361631292981</c:v>
                </c:pt>
                <c:pt idx="351">
                  <c:v>-93575.314012822986</c:v>
                </c:pt>
                <c:pt idx="352">
                  <c:v>-91605.720528362828</c:v>
                </c:pt>
                <c:pt idx="353">
                  <c:v>-89687.658549531625</c:v>
                </c:pt>
                <c:pt idx="354">
                  <c:v>-87820.518943160569</c:v>
                </c:pt>
                <c:pt idx="355">
                  <c:v>-86002.123413957219</c:v>
                </c:pt>
                <c:pt idx="356">
                  <c:v>-85205.333364809252</c:v>
                </c:pt>
                <c:pt idx="357">
                  <c:v>-84067.426344561158</c:v>
                </c:pt>
                <c:pt idx="358">
                  <c:v>-84376.581502909423</c:v>
                </c:pt>
                <c:pt idx="359">
                  <c:v>-84694.895646383375</c:v>
                </c:pt>
                <c:pt idx="360">
                  <c:v>-83581.939128118771</c:v>
                </c:pt>
                <c:pt idx="361">
                  <c:v>-83693.875150503169</c:v>
                </c:pt>
                <c:pt idx="362">
                  <c:v>-82592.603971234275</c:v>
                </c:pt>
                <c:pt idx="363">
                  <c:v>-81146.079776739833</c:v>
                </c:pt>
                <c:pt idx="364">
                  <c:v>-80046.024754925442</c:v>
                </c:pt>
                <c:pt idx="365">
                  <c:v>-80175.178883366825</c:v>
                </c:pt>
                <c:pt idx="366">
                  <c:v>-79137.065328850804</c:v>
                </c:pt>
                <c:pt idx="367">
                  <c:v>-79324.093123257378</c:v>
                </c:pt>
                <c:pt idx="368">
                  <c:v>-79516.127839779438</c:v>
                </c:pt>
                <c:pt idx="369">
                  <c:v>-79766.666708113698</c:v>
                </c:pt>
                <c:pt idx="370">
                  <c:v>-79963.92142511766</c:v>
                </c:pt>
                <c:pt idx="371">
                  <c:v>-81791.859055288776</c:v>
                </c:pt>
                <c:pt idx="372">
                  <c:v>-81156.474242891942</c:v>
                </c:pt>
                <c:pt idx="373">
                  <c:v>-79954.98246948306</c:v>
                </c:pt>
                <c:pt idx="374">
                  <c:v>-78726.886792751277</c:v>
                </c:pt>
                <c:pt idx="375">
                  <c:v>-77441.906898350848</c:v>
                </c:pt>
                <c:pt idx="376">
                  <c:v>-76134.617889203684</c:v>
                </c:pt>
                <c:pt idx="377">
                  <c:v>-74787.941109879204</c:v>
                </c:pt>
                <c:pt idx="378">
                  <c:v>-73366.715080898386</c:v>
                </c:pt>
                <c:pt idx="379">
                  <c:v>-71864.642982098041</c:v>
                </c:pt>
                <c:pt idx="380">
                  <c:v>-70301.725778769527</c:v>
                </c:pt>
                <c:pt idx="381">
                  <c:v>-68700.982447855626</c:v>
                </c:pt>
                <c:pt idx="382">
                  <c:v>-69878.393452623481</c:v>
                </c:pt>
                <c:pt idx="383">
                  <c:v>-71644.509959775271</c:v>
                </c:pt>
                <c:pt idx="384">
                  <c:v>-73735.396455881943</c:v>
                </c:pt>
                <c:pt idx="385">
                  <c:v>-75828.970700024831</c:v>
                </c:pt>
                <c:pt idx="386">
                  <c:v>-77925.214127449581</c:v>
                </c:pt>
                <c:pt idx="387">
                  <c:v>-80024.850908453169</c:v>
                </c:pt>
                <c:pt idx="388">
                  <c:v>-82127.608537903114</c:v>
                </c:pt>
                <c:pt idx="389">
                  <c:v>-84233.214510667734</c:v>
                </c:pt>
                <c:pt idx="390">
                  <c:v>-86341.541856556956</c:v>
                </c:pt>
                <c:pt idx="391">
                  <c:v>-88452.575689013654</c:v>
                </c:pt>
                <c:pt idx="392">
                  <c:v>-90566.386936410621</c:v>
                </c:pt>
                <c:pt idx="393">
                  <c:v>-92683.057735484181</c:v>
                </c:pt>
                <c:pt idx="394">
                  <c:v>-94802.778454631509</c:v>
                </c:pt>
                <c:pt idx="395">
                  <c:v>-96925.608813860847</c:v>
                </c:pt>
                <c:pt idx="396">
                  <c:v>-99051.582438262601</c:v>
                </c:pt>
                <c:pt idx="397">
                  <c:v>-101180.80755949579</c:v>
                </c:pt>
                <c:pt idx="398">
                  <c:v>-103313.47086775895</c:v>
                </c:pt>
                <c:pt idx="399">
                  <c:v>-105449.97551657003</c:v>
                </c:pt>
                <c:pt idx="400">
                  <c:v>-107590.75828453217</c:v>
                </c:pt>
                <c:pt idx="401">
                  <c:v>-109735.93861166954</c:v>
                </c:pt>
                <c:pt idx="402">
                  <c:v>-108475.78302366818</c:v>
                </c:pt>
                <c:pt idx="403">
                  <c:v>-109832.41884525611</c:v>
                </c:pt>
                <c:pt idx="404">
                  <c:v>-110127.31065514355</c:v>
                </c:pt>
                <c:pt idx="405">
                  <c:v>-108029.44548246035</c:v>
                </c:pt>
                <c:pt idx="406">
                  <c:v>-105927.51606997839</c:v>
                </c:pt>
                <c:pt idx="407">
                  <c:v>-103845.101515886</c:v>
                </c:pt>
                <c:pt idx="408">
                  <c:v>-101786.78653448643</c:v>
                </c:pt>
                <c:pt idx="409">
                  <c:v>-99767.738916016431</c:v>
                </c:pt>
                <c:pt idx="410">
                  <c:v>-97798.145431556273</c:v>
                </c:pt>
                <c:pt idx="411">
                  <c:v>-95880.083452725084</c:v>
                </c:pt>
                <c:pt idx="412">
                  <c:v>-94012.943846354028</c:v>
                </c:pt>
                <c:pt idx="413">
                  <c:v>-92194.548317150678</c:v>
                </c:pt>
                <c:pt idx="414">
                  <c:v>-91397.758268002712</c:v>
                </c:pt>
                <c:pt idx="415">
                  <c:v>-90259.851247754617</c:v>
                </c:pt>
                <c:pt idx="416">
                  <c:v>-90569.006406102882</c:v>
                </c:pt>
                <c:pt idx="417">
                  <c:v>-90887.320549576834</c:v>
                </c:pt>
                <c:pt idx="418">
                  <c:v>-89774.364031312231</c:v>
                </c:pt>
                <c:pt idx="419">
                  <c:v>-89886.300053696628</c:v>
                </c:pt>
                <c:pt idx="420">
                  <c:v>-88785.028874427735</c:v>
                </c:pt>
                <c:pt idx="421">
                  <c:v>-87338.504679933292</c:v>
                </c:pt>
                <c:pt idx="422">
                  <c:v>-86238.449658118901</c:v>
                </c:pt>
                <c:pt idx="423">
                  <c:v>-86367.603786560285</c:v>
                </c:pt>
                <c:pt idx="424">
                  <c:v>-85329.490232044263</c:v>
                </c:pt>
                <c:pt idx="425">
                  <c:v>-85516.518026450838</c:v>
                </c:pt>
                <c:pt idx="426">
                  <c:v>-85708.552742972897</c:v>
                </c:pt>
                <c:pt idx="427">
                  <c:v>-85078.678140878576</c:v>
                </c:pt>
                <c:pt idx="428">
                  <c:v>-83866.556010665532</c:v>
                </c:pt>
                <c:pt idx="429">
                  <c:v>-13774.385995995515</c:v>
                </c:pt>
                <c:pt idx="430">
                  <c:v>-12489.705406793229</c:v>
                </c:pt>
                <c:pt idx="431">
                  <c:v>-11138.083948541765</c:v>
                </c:pt>
                <c:pt idx="432">
                  <c:v>-9680.8022479057854</c:v>
                </c:pt>
                <c:pt idx="433">
                  <c:v>-11485.920494590504</c:v>
                </c:pt>
                <c:pt idx="434">
                  <c:v>-12876.737243972533</c:v>
                </c:pt>
                <c:pt idx="435">
                  <c:v>-14967.623740079212</c:v>
                </c:pt>
                <c:pt idx="436">
                  <c:v>-17061.197984222101</c:v>
                </c:pt>
                <c:pt idx="437">
                  <c:v>-19157.441411646851</c:v>
                </c:pt>
                <c:pt idx="438">
                  <c:v>-21257.078192650439</c:v>
                </c:pt>
                <c:pt idx="439">
                  <c:v>-23359.835822100384</c:v>
                </c:pt>
                <c:pt idx="440">
                  <c:v>-25465.441794865004</c:v>
                </c:pt>
                <c:pt idx="441">
                  <c:v>-27573.769140754226</c:v>
                </c:pt>
                <c:pt idx="442">
                  <c:v>-29684.802973210921</c:v>
                </c:pt>
                <c:pt idx="443">
                  <c:v>-31798.614220607884</c:v>
                </c:pt>
                <c:pt idx="444">
                  <c:v>-33915.285019681447</c:v>
                </c:pt>
                <c:pt idx="445">
                  <c:v>-36035.005738828775</c:v>
                </c:pt>
                <c:pt idx="446">
                  <c:v>-38157.836098058113</c:v>
                </c:pt>
                <c:pt idx="447">
                  <c:v>-40283.809722459868</c:v>
                </c:pt>
                <c:pt idx="448">
                  <c:v>-42413.034843693058</c:v>
                </c:pt>
                <c:pt idx="449">
                  <c:v>-44545.69815195621</c:v>
                </c:pt>
                <c:pt idx="450">
                  <c:v>-46682.202800767293</c:v>
                </c:pt>
                <c:pt idx="451">
                  <c:v>-48822.98556872944</c:v>
                </c:pt>
                <c:pt idx="452">
                  <c:v>-50968.165895866812</c:v>
                </c:pt>
                <c:pt idx="453">
                  <c:v>-49708.010307865457</c:v>
                </c:pt>
                <c:pt idx="454">
                  <c:v>-51064.64612945338</c:v>
                </c:pt>
                <c:pt idx="455">
                  <c:v>-51359.537939340815</c:v>
                </c:pt>
                <c:pt idx="456">
                  <c:v>-49261.672766657604</c:v>
                </c:pt>
                <c:pt idx="457">
                  <c:v>-47159.743354175647</c:v>
                </c:pt>
                <c:pt idx="458">
                  <c:v>-45077.328800083262</c:v>
                </c:pt>
                <c:pt idx="459">
                  <c:v>-43019.013818683685</c:v>
                </c:pt>
                <c:pt idx="460">
                  <c:v>-40999.96620021369</c:v>
                </c:pt>
                <c:pt idx="461">
                  <c:v>-39030.372715753532</c:v>
                </c:pt>
                <c:pt idx="462">
                  <c:v>-37112.310736922336</c:v>
                </c:pt>
                <c:pt idx="463">
                  <c:v>-35245.171130551273</c:v>
                </c:pt>
                <c:pt idx="464">
                  <c:v>-33426.77560134793</c:v>
                </c:pt>
                <c:pt idx="465">
                  <c:v>-32629.985552199963</c:v>
                </c:pt>
                <c:pt idx="466">
                  <c:v>-31492.078531951869</c:v>
                </c:pt>
                <c:pt idx="467">
                  <c:v>-31801.233690300127</c:v>
                </c:pt>
                <c:pt idx="468">
                  <c:v>-32119.547833774075</c:v>
                </c:pt>
                <c:pt idx="469">
                  <c:v>-31006.591315509464</c:v>
                </c:pt>
                <c:pt idx="470">
                  <c:v>-31118.527337893855</c:v>
                </c:pt>
                <c:pt idx="471">
                  <c:v>-30017.256158624958</c:v>
                </c:pt>
                <c:pt idx="472">
                  <c:v>-28570.731964130508</c:v>
                </c:pt>
                <c:pt idx="473">
                  <c:v>-27470.676942316113</c:v>
                </c:pt>
                <c:pt idx="474">
                  <c:v>-27599.831070757504</c:v>
                </c:pt>
                <c:pt idx="475">
                  <c:v>-26561.717516241486</c:v>
                </c:pt>
                <c:pt idx="476">
                  <c:v>-26748.745310648057</c:v>
                </c:pt>
                <c:pt idx="477">
                  <c:v>-26940.780027170116</c:v>
                </c:pt>
                <c:pt idx="478">
                  <c:v>-27191.31889550437</c:v>
                </c:pt>
                <c:pt idx="479">
                  <c:v>-27399.623029920684</c:v>
                </c:pt>
                <c:pt idx="480">
                  <c:v>26605.52210377638</c:v>
                </c:pt>
                <c:pt idx="481">
                  <c:v>27859.092911977012</c:v>
                </c:pt>
                <c:pt idx="482">
                  <c:v>29136.615168432294</c:v>
                </c:pt>
                <c:pt idx="483">
                  <c:v>30451.852530512395</c:v>
                </c:pt>
                <c:pt idx="484">
                  <c:v>31807.454486378756</c:v>
                </c:pt>
                <c:pt idx="485">
                  <c:v>33270.088115462735</c:v>
                </c:pt>
                <c:pt idx="486">
                  <c:v>34773.429193252894</c:v>
                </c:pt>
                <c:pt idx="487">
                  <c:v>33384.076593189842</c:v>
                </c:pt>
                <c:pt idx="488">
                  <c:v>31617.96008603806</c:v>
                </c:pt>
                <c:pt idx="489">
                  <c:v>29527.07358993138</c:v>
                </c:pt>
                <c:pt idx="490">
                  <c:v>27433.499345788492</c:v>
                </c:pt>
                <c:pt idx="491">
                  <c:v>25337.255918363742</c:v>
                </c:pt>
                <c:pt idx="492">
                  <c:v>23237.619137360154</c:v>
                </c:pt>
                <c:pt idx="493">
                  <c:v>21134.861507910209</c:v>
                </c:pt>
                <c:pt idx="494">
                  <c:v>19029.255535145589</c:v>
                </c:pt>
                <c:pt idx="495">
                  <c:v>16920.928189256367</c:v>
                </c:pt>
                <c:pt idx="496">
                  <c:v>14809.894356799672</c:v>
                </c:pt>
                <c:pt idx="497">
                  <c:v>12696.083109402709</c:v>
                </c:pt>
                <c:pt idx="498">
                  <c:v>10579.412310329146</c:v>
                </c:pt>
                <c:pt idx="499">
                  <c:v>8459.6915911818214</c:v>
                </c:pt>
                <c:pt idx="500">
                  <c:v>6336.8612319524836</c:v>
                </c:pt>
                <c:pt idx="501">
                  <c:v>4210.8876075507251</c:v>
                </c:pt>
                <c:pt idx="502">
                  <c:v>2081.662486317533</c:v>
                </c:pt>
                <c:pt idx="503">
                  <c:v>-51.000821945621283</c:v>
                </c:pt>
                <c:pt idx="504">
                  <c:v>-2187.5054707567042</c:v>
                </c:pt>
                <c:pt idx="505">
                  <c:v>-4328.2882387188492</c:v>
                </c:pt>
                <c:pt idx="506">
                  <c:v>-6473.4685658562194</c:v>
                </c:pt>
                <c:pt idx="507">
                  <c:v>-5213.3129778548609</c:v>
                </c:pt>
                <c:pt idx="508">
                  <c:v>-6569.9487994427855</c:v>
                </c:pt>
                <c:pt idx="509">
                  <c:v>-6864.840609330221</c:v>
                </c:pt>
                <c:pt idx="510">
                  <c:v>-4766.9754366470124</c:v>
                </c:pt>
                <c:pt idx="511">
                  <c:v>-2665.046024165058</c:v>
                </c:pt>
                <c:pt idx="512">
                  <c:v>-582.63147007266934</c:v>
                </c:pt>
                <c:pt idx="513">
                  <c:v>1475.6835113269053</c:v>
                </c:pt>
                <c:pt idx="514">
                  <c:v>3494.7311297969036</c:v>
                </c:pt>
                <c:pt idx="515">
                  <c:v>5464.3246142570615</c:v>
                </c:pt>
                <c:pt idx="516">
                  <c:v>7382.3865930882575</c:v>
                </c:pt>
                <c:pt idx="517">
                  <c:v>9249.5261994593184</c:v>
                </c:pt>
                <c:pt idx="518">
                  <c:v>11067.921728662661</c:v>
                </c:pt>
                <c:pt idx="519">
                  <c:v>11864.711777810626</c:v>
                </c:pt>
                <c:pt idx="520">
                  <c:v>11565.754035889462</c:v>
                </c:pt>
                <c:pt idx="521">
                  <c:v>11256.598877541204</c:v>
                </c:pt>
                <c:pt idx="522">
                  <c:v>10938.284734067256</c:v>
                </c:pt>
                <c:pt idx="523">
                  <c:v>10612.030704970732</c:v>
                </c:pt>
                <c:pt idx="524">
                  <c:v>10279.012891272649</c:v>
                </c:pt>
                <c:pt idx="525">
                  <c:v>9939.6573340042087</c:v>
                </c:pt>
                <c:pt idx="526">
                  <c:v>9594.960167314337</c:v>
                </c:pt>
                <c:pt idx="527">
                  <c:v>9246.0651132541989</c:v>
                </c:pt>
                <c:pt idx="528">
                  <c:v>8894.4175469370202</c:v>
                </c:pt>
                <c:pt idx="529">
                  <c:v>8713.025324832659</c:v>
                </c:pt>
                <c:pt idx="530">
                  <c:v>8525.9975304260861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7027-435B-B296-C82785C0059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586068079"/>
        <c:axId val="1441557343"/>
      </c:scatterChart>
      <c:valAx>
        <c:axId val="1586068079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Time (s)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41557343"/>
        <c:crosses val="autoZero"/>
        <c:crossBetween val="midCat"/>
      </c:valAx>
      <c:valAx>
        <c:axId val="1441557343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Energy</a:t>
                </a:r>
                <a:r>
                  <a:rPr lang="en-GB" baseline="0" dirty="0"/>
                  <a:t> Stored (J)</a:t>
                </a:r>
                <a:endParaRPr lang="en-GB" dirty="0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86068079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Instantaneous and average power at wheels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smoothMarker"/>
        <c:varyColors val="0"/>
        <c:ser>
          <c:idx val="0"/>
          <c:order val="0"/>
          <c:tx>
            <c:v>AveragePower</c:v>
          </c:tx>
          <c:spPr>
            <a:ln w="19050" cap="rnd">
              <a:solidFill>
                <a:schemeClr val="accent6"/>
              </a:solidFill>
              <a:round/>
            </a:ln>
            <a:effectLst/>
          </c:spPr>
          <c:marker>
            <c:symbol val="none"/>
          </c:marker>
          <c:xVal>
            <c:numRef>
              <c:f>Data!$AH$3:$AH$533</c:f>
              <c:numCache>
                <c:formatCode>General</c:formatCode>
                <c:ptCount val="531"/>
                <c:pt idx="0">
                  <c:v>0</c:v>
                </c:pt>
                <c:pt idx="1">
                  <c:v>0.15682109870374086</c:v>
                </c:pt>
                <c:pt idx="2">
                  <c:v>0.3113081025554118</c:v>
                </c:pt>
                <c:pt idx="3">
                  <c:v>0.46411842511939772</c:v>
                </c:pt>
                <c:pt idx="4">
                  <c:v>0.61459307426217191</c:v>
                </c:pt>
                <c:pt idx="5">
                  <c:v>0.7635728730277711</c:v>
                </c:pt>
                <c:pt idx="6">
                  <c:v>0.91141589003186274</c:v>
                </c:pt>
                <c:pt idx="7">
                  <c:v>1.0597408892620042</c:v>
                </c:pt>
                <c:pt idx="8">
                  <c:v>1.2074019244313579</c:v>
                </c:pt>
                <c:pt idx="9">
                  <c:v>1.3545388557624878</c:v>
                </c:pt>
                <c:pt idx="10">
                  <c:v>1.5011809316461235</c:v>
                </c:pt>
                <c:pt idx="11">
                  <c:v>1.6471301064608057</c:v>
                </c:pt>
                <c:pt idx="12">
                  <c:v>1.7928333432632679</c:v>
                </c:pt>
                <c:pt idx="13">
                  <c:v>1.9378538424678708</c:v>
                </c:pt>
                <c:pt idx="14">
                  <c:v>2.0828231780301816</c:v>
                </c:pt>
                <c:pt idx="15">
                  <c:v>2.2272174484725964</c:v>
                </c:pt>
                <c:pt idx="16">
                  <c:v>2.3714910362114803</c:v>
                </c:pt>
                <c:pt idx="17">
                  <c:v>2.5152847146807336</c:v>
                </c:pt>
                <c:pt idx="18">
                  <c:v>2.6588693324843753</c:v>
                </c:pt>
                <c:pt idx="19">
                  <c:v>2.8021077770783585</c:v>
                </c:pt>
                <c:pt idx="20">
                  <c:v>2.945019955746806</c:v>
                </c:pt>
                <c:pt idx="21">
                  <c:v>3.0898649444445239</c:v>
                </c:pt>
                <c:pt idx="22">
                  <c:v>3.237599010624002</c:v>
                </c:pt>
                <c:pt idx="23">
                  <c:v>3.3863668464160366</c:v>
                </c:pt>
                <c:pt idx="24">
                  <c:v>3.53761273664565</c:v>
                </c:pt>
                <c:pt idx="25">
                  <c:v>3.6884204037266279</c:v>
                </c:pt>
                <c:pt idx="26">
                  <c:v>3.8389939193320766</c:v>
                </c:pt>
                <c:pt idx="27">
                  <c:v>3.9892384509521062</c:v>
                </c:pt>
                <c:pt idx="28">
                  <c:v>4.1394035692309581</c:v>
                </c:pt>
                <c:pt idx="29">
                  <c:v>4.289476652469383</c:v>
                </c:pt>
                <c:pt idx="30">
                  <c:v>4.4395954873476908</c:v>
                </c:pt>
                <c:pt idx="31">
                  <c:v>4.5903908249271357</c:v>
                </c:pt>
                <c:pt idx="32">
                  <c:v>4.7414095640253926</c:v>
                </c:pt>
                <c:pt idx="33">
                  <c:v>4.8928054023180501</c:v>
                </c:pt>
                <c:pt idx="34">
                  <c:v>5.0467038653325176</c:v>
                </c:pt>
                <c:pt idx="35">
                  <c:v>5.209739370036595</c:v>
                </c:pt>
                <c:pt idx="36">
                  <c:v>5.3905555050332294</c:v>
                </c:pt>
                <c:pt idx="37">
                  <c:v>5.5874768759057849</c:v>
                </c:pt>
                <c:pt idx="38">
                  <c:v>5.8049121252679754</c:v>
                </c:pt>
                <c:pt idx="39">
                  <c:v>6.0507405986290559</c:v>
                </c:pt>
                <c:pt idx="40">
                  <c:v>6.3386147739585601</c:v>
                </c:pt>
                <c:pt idx="41">
                  <c:v>6.8282929138956616</c:v>
                </c:pt>
                <c:pt idx="42">
                  <c:v>7.3436265043721569</c:v>
                </c:pt>
                <c:pt idx="43">
                  <c:v>7.8614117362582645</c:v>
                </c:pt>
                <c:pt idx="44">
                  <c:v>8.3823093107401583</c:v>
                </c:pt>
                <c:pt idx="45">
                  <c:v>8.9060475368738565</c:v>
                </c:pt>
                <c:pt idx="46">
                  <c:v>9.432697599051977</c:v>
                </c:pt>
                <c:pt idx="47">
                  <c:v>9.9615428562102899</c:v>
                </c:pt>
                <c:pt idx="48">
                  <c:v>10.493091614886627</c:v>
                </c:pt>
                <c:pt idx="49">
                  <c:v>11.025940389436881</c:v>
                </c:pt>
                <c:pt idx="50">
                  <c:v>11.498454429358404</c:v>
                </c:pt>
                <c:pt idx="51">
                  <c:v>11.926679571273624</c:v>
                </c:pt>
                <c:pt idx="52">
                  <c:v>12.320116276445335</c:v>
                </c:pt>
                <c:pt idx="53">
                  <c:v>12.686174660022798</c:v>
                </c:pt>
                <c:pt idx="54">
                  <c:v>13.030442850869139</c:v>
                </c:pt>
                <c:pt idx="55">
                  <c:v>13.356940040164822</c:v>
                </c:pt>
                <c:pt idx="56">
                  <c:v>13.668269980388709</c:v>
                </c:pt>
                <c:pt idx="57">
                  <c:v>13.966394348559273</c:v>
                </c:pt>
                <c:pt idx="58">
                  <c:v>14.252909701647036</c:v>
                </c:pt>
                <c:pt idx="59">
                  <c:v>14.529176018985565</c:v>
                </c:pt>
                <c:pt idx="60">
                  <c:v>14.796418613261702</c:v>
                </c:pt>
                <c:pt idx="61">
                  <c:v>15.055530016736164</c:v>
                </c:pt>
                <c:pt idx="62">
                  <c:v>15.307368090727968</c:v>
                </c:pt>
                <c:pt idx="63">
                  <c:v>15.55267065006724</c:v>
                </c:pt>
                <c:pt idx="64">
                  <c:v>15.792002191862926</c:v>
                </c:pt>
                <c:pt idx="65">
                  <c:v>16.025887430150579</c:v>
                </c:pt>
                <c:pt idx="66">
                  <c:v>16.254646533387316</c:v>
                </c:pt>
                <c:pt idx="67">
                  <c:v>16.478799135291876</c:v>
                </c:pt>
                <c:pt idx="68">
                  <c:v>16.730289961888595</c:v>
                </c:pt>
                <c:pt idx="69">
                  <c:v>17.022026872341897</c:v>
                </c:pt>
                <c:pt idx="70">
                  <c:v>17.381601599026649</c:v>
                </c:pt>
                <c:pt idx="71">
                  <c:v>17.887008731189422</c:v>
                </c:pt>
                <c:pt idx="72">
                  <c:v>18.448899523355088</c:v>
                </c:pt>
                <c:pt idx="73">
                  <c:v>18.945421262822194</c:v>
                </c:pt>
                <c:pt idx="74">
                  <c:v>19.395518493903211</c:v>
                </c:pt>
                <c:pt idx="75">
                  <c:v>19.810547842320076</c:v>
                </c:pt>
                <c:pt idx="76">
                  <c:v>20.197909724592833</c:v>
                </c:pt>
                <c:pt idx="77">
                  <c:v>20.562616541590007</c:v>
                </c:pt>
                <c:pt idx="78">
                  <c:v>20.908434045812449</c:v>
                </c:pt>
                <c:pt idx="79">
                  <c:v>21.23827194964495</c:v>
                </c:pt>
                <c:pt idx="80">
                  <c:v>21.554112554207862</c:v>
                </c:pt>
                <c:pt idx="81">
                  <c:v>21.857757460642521</c:v>
                </c:pt>
                <c:pt idx="82">
                  <c:v>22.15058391963629</c:v>
                </c:pt>
                <c:pt idx="83">
                  <c:v>22.43377133367132</c:v>
                </c:pt>
                <c:pt idx="84">
                  <c:v>22.708340481092645</c:v>
                </c:pt>
                <c:pt idx="85">
                  <c:v>22.975125667158768</c:v>
                </c:pt>
                <c:pt idx="86">
                  <c:v>23.234911310420987</c:v>
                </c:pt>
                <c:pt idx="87">
                  <c:v>23.488107132056253</c:v>
                </c:pt>
                <c:pt idx="88">
                  <c:v>23.734638503228204</c:v>
                </c:pt>
                <c:pt idx="89">
                  <c:v>23.975609103357208</c:v>
                </c:pt>
                <c:pt idx="90">
                  <c:v>24.211499584238187</c:v>
                </c:pt>
                <c:pt idx="91">
                  <c:v>24.44268909767419</c:v>
                </c:pt>
                <c:pt idx="92">
                  <c:v>24.669500012031754</c:v>
                </c:pt>
                <c:pt idx="93">
                  <c:v>24.892231636720282</c:v>
                </c:pt>
                <c:pt idx="94">
                  <c:v>25.111161081389426</c:v>
                </c:pt>
                <c:pt idx="95">
                  <c:v>25.33090883872584</c:v>
                </c:pt>
                <c:pt idx="96">
                  <c:v>25.549474868258752</c:v>
                </c:pt>
                <c:pt idx="97">
                  <c:v>25.766773164274007</c:v>
                </c:pt>
                <c:pt idx="98">
                  <c:v>25.982586419852385</c:v>
                </c:pt>
                <c:pt idx="99">
                  <c:v>26.196896915475989</c:v>
                </c:pt>
                <c:pt idx="100">
                  <c:v>26.409849189715267</c:v>
                </c:pt>
                <c:pt idx="101">
                  <c:v>26.621526927525004</c:v>
                </c:pt>
                <c:pt idx="102">
                  <c:v>26.831968993935902</c:v>
                </c:pt>
                <c:pt idx="103">
                  <c:v>27.041242287727183</c:v>
                </c:pt>
                <c:pt idx="104">
                  <c:v>27.249431649769328</c:v>
                </c:pt>
                <c:pt idx="105">
                  <c:v>27.456598673541158</c:v>
                </c:pt>
                <c:pt idx="106">
                  <c:v>27.662838074272859</c:v>
                </c:pt>
                <c:pt idx="107">
                  <c:v>27.868221844200381</c:v>
                </c:pt>
                <c:pt idx="108">
                  <c:v>28.072782208399396</c:v>
                </c:pt>
                <c:pt idx="109">
                  <c:v>28.276594230939196</c:v>
                </c:pt>
                <c:pt idx="110">
                  <c:v>28.479669904974443</c:v>
                </c:pt>
                <c:pt idx="111">
                  <c:v>28.682090160480875</c:v>
                </c:pt>
                <c:pt idx="112">
                  <c:v>28.884001607168305</c:v>
                </c:pt>
                <c:pt idx="113">
                  <c:v>29.10266521862523</c:v>
                </c:pt>
                <c:pt idx="114">
                  <c:v>29.342707416462851</c:v>
                </c:pt>
                <c:pt idx="115">
                  <c:v>29.611383737562257</c:v>
                </c:pt>
                <c:pt idx="116">
                  <c:v>29.873739220859584</c:v>
                </c:pt>
                <c:pt idx="117">
                  <c:v>30.130104685132778</c:v>
                </c:pt>
                <c:pt idx="118">
                  <c:v>30.380847102557794</c:v>
                </c:pt>
                <c:pt idx="119">
                  <c:v>30.626461518339372</c:v>
                </c:pt>
                <c:pt idx="120">
                  <c:v>30.867141814006899</c:v>
                </c:pt>
                <c:pt idx="121">
                  <c:v>31.103082556712021</c:v>
                </c:pt>
                <c:pt idx="122">
                  <c:v>31.339157843196681</c:v>
                </c:pt>
                <c:pt idx="123">
                  <c:v>31.573255395252218</c:v>
                </c:pt>
                <c:pt idx="124">
                  <c:v>31.805528337126152</c:v>
                </c:pt>
                <c:pt idx="125">
                  <c:v>32.035896077288299</c:v>
                </c:pt>
                <c:pt idx="126">
                  <c:v>32.264394468646991</c:v>
                </c:pt>
                <c:pt idx="127">
                  <c:v>32.491228734813212</c:v>
                </c:pt>
                <c:pt idx="128">
                  <c:v>32.716512377157947</c:v>
                </c:pt>
                <c:pt idx="129">
                  <c:v>32.940325588037965</c:v>
                </c:pt>
                <c:pt idx="130">
                  <c:v>33.162744358952558</c:v>
                </c:pt>
                <c:pt idx="131">
                  <c:v>33.383914138665624</c:v>
                </c:pt>
                <c:pt idx="132">
                  <c:v>33.603907654982009</c:v>
                </c:pt>
                <c:pt idx="133">
                  <c:v>33.822825883736805</c:v>
                </c:pt>
                <c:pt idx="134">
                  <c:v>34.040747532486456</c:v>
                </c:pt>
                <c:pt idx="135">
                  <c:v>34.257715609161906</c:v>
                </c:pt>
                <c:pt idx="136">
                  <c:v>34.473721376578801</c:v>
                </c:pt>
                <c:pt idx="137">
                  <c:v>34.708662726836167</c:v>
                </c:pt>
                <c:pt idx="138">
                  <c:v>34.968403880693927</c:v>
                </c:pt>
                <c:pt idx="139">
                  <c:v>35.262628383869043</c:v>
                </c:pt>
                <c:pt idx="140">
                  <c:v>35.609200454498826</c:v>
                </c:pt>
                <c:pt idx="141">
                  <c:v>36.049800366664051</c:v>
                </c:pt>
                <c:pt idx="142">
                  <c:v>36.462862979946003</c:v>
                </c:pt>
                <c:pt idx="143">
                  <c:v>36.852983872993278</c:v>
                </c:pt>
                <c:pt idx="144">
                  <c:v>37.223589571865325</c:v>
                </c:pt>
                <c:pt idx="145">
                  <c:v>37.57722758063921</c:v>
                </c:pt>
                <c:pt idx="146">
                  <c:v>37.915988389150954</c:v>
                </c:pt>
                <c:pt idx="147">
                  <c:v>38.241652968689586</c:v>
                </c:pt>
                <c:pt idx="148">
                  <c:v>38.555655568056274</c:v>
                </c:pt>
                <c:pt idx="149">
                  <c:v>38.859254559787018</c:v>
                </c:pt>
                <c:pt idx="150">
                  <c:v>39.153489678056999</c:v>
                </c:pt>
                <c:pt idx="151">
                  <c:v>39.439214000879488</c:v>
                </c:pt>
                <c:pt idx="152">
                  <c:v>39.717168871069937</c:v>
                </c:pt>
                <c:pt idx="153">
                  <c:v>39.987941961423381</c:v>
                </c:pt>
                <c:pt idx="154">
                  <c:v>40.252121825544158</c:v>
                </c:pt>
                <c:pt idx="155">
                  <c:v>40.510309008132509</c:v>
                </c:pt>
                <c:pt idx="156">
                  <c:v>40.76288650420009</c:v>
                </c:pt>
                <c:pt idx="157">
                  <c:v>41.015906313421027</c:v>
                </c:pt>
                <c:pt idx="158">
                  <c:v>41.277694145189109</c:v>
                </c:pt>
                <c:pt idx="159">
                  <c:v>41.545860161813366</c:v>
                </c:pt>
                <c:pt idx="160">
                  <c:v>41.820776344649026</c:v>
                </c:pt>
                <c:pt idx="161">
                  <c:v>42.099548807656284</c:v>
                </c:pt>
                <c:pt idx="162">
                  <c:v>42.382386635734598</c:v>
                </c:pt>
                <c:pt idx="163">
                  <c:v>42.665998070940525</c:v>
                </c:pt>
                <c:pt idx="164">
                  <c:v>42.950131511194066</c:v>
                </c:pt>
                <c:pt idx="165">
                  <c:v>43.23463019322304</c:v>
                </c:pt>
                <c:pt idx="166">
                  <c:v>43.519491594237451</c:v>
                </c:pt>
                <c:pt idx="167">
                  <c:v>43.804814122734463</c:v>
                </c:pt>
                <c:pt idx="168">
                  <c:v>44.090560747617019</c:v>
                </c:pt>
                <c:pt idx="169">
                  <c:v>44.37669443778816</c:v>
                </c:pt>
                <c:pt idx="170">
                  <c:v>44.663197939094218</c:v>
                </c:pt>
                <c:pt idx="171">
                  <c:v>44.950069228580482</c:v>
                </c:pt>
                <c:pt idx="172">
                  <c:v>45.237317944801035</c:v>
                </c:pt>
                <c:pt idx="173">
                  <c:v>45.52495524942988</c:v>
                </c:pt>
                <c:pt idx="174">
                  <c:v>45.813007011890214</c:v>
                </c:pt>
                <c:pt idx="175">
                  <c:v>46.101481347616051</c:v>
                </c:pt>
                <c:pt idx="176">
                  <c:v>46.390382825967144</c:v>
                </c:pt>
                <c:pt idx="177">
                  <c:v>46.679726154692425</c:v>
                </c:pt>
                <c:pt idx="178">
                  <c:v>46.96953670337961</c:v>
                </c:pt>
                <c:pt idx="179">
                  <c:v>47.259869257114467</c:v>
                </c:pt>
                <c:pt idx="180">
                  <c:v>47.550783170341802</c:v>
                </c:pt>
                <c:pt idx="181">
                  <c:v>47.842294673930688</c:v>
                </c:pt>
                <c:pt idx="182">
                  <c:v>48.130022330619965</c:v>
                </c:pt>
                <c:pt idx="183">
                  <c:v>48.410418501363239</c:v>
                </c:pt>
                <c:pt idx="184">
                  <c:v>48.684073945655861</c:v>
                </c:pt>
                <c:pt idx="185">
                  <c:v>48.951465525037968</c:v>
                </c:pt>
                <c:pt idx="186">
                  <c:v>49.219375127938896</c:v>
                </c:pt>
                <c:pt idx="187">
                  <c:v>49.484797388529103</c:v>
                </c:pt>
                <c:pt idx="188">
                  <c:v>49.747147944183894</c:v>
                </c:pt>
                <c:pt idx="189">
                  <c:v>50.004493525101211</c:v>
                </c:pt>
                <c:pt idx="190">
                  <c:v>50.255535736682859</c:v>
                </c:pt>
                <c:pt idx="191">
                  <c:v>50.500009799435169</c:v>
                </c:pt>
                <c:pt idx="192">
                  <c:v>50.737993352799506</c:v>
                </c:pt>
                <c:pt idx="193">
                  <c:v>50.96976403988954</c:v>
                </c:pt>
                <c:pt idx="194">
                  <c:v>51.190744901650163</c:v>
                </c:pt>
                <c:pt idx="195">
                  <c:v>51.406010204996278</c:v>
                </c:pt>
                <c:pt idx="196">
                  <c:v>51.615845634220477</c:v>
                </c:pt>
                <c:pt idx="197">
                  <c:v>51.82040549161723</c:v>
                </c:pt>
                <c:pt idx="198">
                  <c:v>52.019697603237795</c:v>
                </c:pt>
                <c:pt idx="199">
                  <c:v>52.21373907022403</c:v>
                </c:pt>
                <c:pt idx="200">
                  <c:v>52.402928347482579</c:v>
                </c:pt>
                <c:pt idx="201">
                  <c:v>52.587300724705273</c:v>
                </c:pt>
                <c:pt idx="202">
                  <c:v>52.766803706036185</c:v>
                </c:pt>
                <c:pt idx="203">
                  <c:v>52.944745981406101</c:v>
                </c:pt>
                <c:pt idx="204">
                  <c:v>53.121962370104541</c:v>
                </c:pt>
                <c:pt idx="205">
                  <c:v>53.300688949116321</c:v>
                </c:pt>
                <c:pt idx="206">
                  <c:v>53.484887333849088</c:v>
                </c:pt>
                <c:pt idx="207">
                  <c:v>53.674902106318577</c:v>
                </c:pt>
                <c:pt idx="208">
                  <c:v>53.871202587187106</c:v>
                </c:pt>
                <c:pt idx="209">
                  <c:v>54.151202587187107</c:v>
                </c:pt>
                <c:pt idx="210">
                  <c:v>54.431202587187109</c:v>
                </c:pt>
                <c:pt idx="211">
                  <c:v>54.71533602744065</c:v>
                </c:pt>
                <c:pt idx="212">
                  <c:v>54.999834709469624</c:v>
                </c:pt>
                <c:pt idx="213">
                  <c:v>55.284696110484035</c:v>
                </c:pt>
                <c:pt idx="214">
                  <c:v>55.570018638981047</c:v>
                </c:pt>
                <c:pt idx="215">
                  <c:v>55.855765263863603</c:v>
                </c:pt>
                <c:pt idx="216">
                  <c:v>56.141898954034744</c:v>
                </c:pt>
                <c:pt idx="217">
                  <c:v>56.428402455340802</c:v>
                </c:pt>
                <c:pt idx="218">
                  <c:v>56.715273744827066</c:v>
                </c:pt>
                <c:pt idx="219">
                  <c:v>56.995273744827067</c:v>
                </c:pt>
                <c:pt idx="220">
                  <c:v>57.279407185080608</c:v>
                </c:pt>
                <c:pt idx="221">
                  <c:v>57.563905867109582</c:v>
                </c:pt>
                <c:pt idx="222">
                  <c:v>57.848767268123993</c:v>
                </c:pt>
                <c:pt idx="223">
                  <c:v>58.134089796621005</c:v>
                </c:pt>
                <c:pt idx="224">
                  <c:v>58.419836421503561</c:v>
                </c:pt>
                <c:pt idx="225">
                  <c:v>58.705970111674702</c:v>
                </c:pt>
                <c:pt idx="226">
                  <c:v>58.99247361298076</c:v>
                </c:pt>
                <c:pt idx="227">
                  <c:v>59.279344902467024</c:v>
                </c:pt>
                <c:pt idx="228">
                  <c:v>59.566593618687577</c:v>
                </c:pt>
                <c:pt idx="229">
                  <c:v>59.854230923316422</c:v>
                </c:pt>
                <c:pt idx="230">
                  <c:v>60.142282685776756</c:v>
                </c:pt>
                <c:pt idx="231">
                  <c:v>60.430757021502593</c:v>
                </c:pt>
                <c:pt idx="232">
                  <c:v>60.719658499853686</c:v>
                </c:pt>
                <c:pt idx="233">
                  <c:v>61.009001828578967</c:v>
                </c:pt>
                <c:pt idx="234">
                  <c:v>61.298812377266152</c:v>
                </c:pt>
                <c:pt idx="235">
                  <c:v>61.589144931001009</c:v>
                </c:pt>
                <c:pt idx="236">
                  <c:v>61.880058844228344</c:v>
                </c:pt>
                <c:pt idx="237">
                  <c:v>62.17157034781723</c:v>
                </c:pt>
                <c:pt idx="238">
                  <c:v>62.459298004506508</c:v>
                </c:pt>
                <c:pt idx="239">
                  <c:v>62.739694175249781</c:v>
                </c:pt>
                <c:pt idx="240">
                  <c:v>63.013349619542403</c:v>
                </c:pt>
                <c:pt idx="241">
                  <c:v>63.28074119892451</c:v>
                </c:pt>
                <c:pt idx="242">
                  <c:v>63.548650801825438</c:v>
                </c:pt>
                <c:pt idx="243">
                  <c:v>63.814073062415645</c:v>
                </c:pt>
                <c:pt idx="244">
                  <c:v>64.076423618070436</c:v>
                </c:pt>
                <c:pt idx="245">
                  <c:v>64.333769198987753</c:v>
                </c:pt>
                <c:pt idx="246">
                  <c:v>64.584811410569401</c:v>
                </c:pt>
                <c:pt idx="247">
                  <c:v>64.829285473321704</c:v>
                </c:pt>
                <c:pt idx="248">
                  <c:v>65.067269026686034</c:v>
                </c:pt>
                <c:pt idx="249">
                  <c:v>65.299039713776068</c:v>
                </c:pt>
                <c:pt idx="250">
                  <c:v>65.520020575536691</c:v>
                </c:pt>
                <c:pt idx="251">
                  <c:v>65.735285878882806</c:v>
                </c:pt>
                <c:pt idx="252">
                  <c:v>65.945121308107005</c:v>
                </c:pt>
                <c:pt idx="253">
                  <c:v>66.14968116550375</c:v>
                </c:pt>
                <c:pt idx="254">
                  <c:v>66.348973277124315</c:v>
                </c:pt>
                <c:pt idx="255">
                  <c:v>66.54301474411055</c:v>
                </c:pt>
                <c:pt idx="256">
                  <c:v>66.7322040213691</c:v>
                </c:pt>
                <c:pt idx="257">
                  <c:v>66.916576398591786</c:v>
                </c:pt>
                <c:pt idx="258">
                  <c:v>67.096079379922699</c:v>
                </c:pt>
                <c:pt idx="259">
                  <c:v>67.270514318723784</c:v>
                </c:pt>
                <c:pt idx="260">
                  <c:v>67.439941494594279</c:v>
                </c:pt>
                <c:pt idx="261">
                  <c:v>67.604905324371074</c:v>
                </c:pt>
                <c:pt idx="262">
                  <c:v>67.765541752995347</c:v>
                </c:pt>
                <c:pt idx="263">
                  <c:v>67.921704654192581</c:v>
                </c:pt>
                <c:pt idx="264">
                  <c:v>68.073298029826063</c:v>
                </c:pt>
                <c:pt idx="265">
                  <c:v>71.849988495322179</c:v>
                </c:pt>
                <c:pt idx="266">
                  <c:v>75.088130375389838</c:v>
                </c:pt>
                <c:pt idx="267">
                  <c:v>75.185031163095388</c:v>
                </c:pt>
                <c:pt idx="268">
                  <c:v>75.30830236373663</c:v>
                </c:pt>
                <c:pt idx="269">
                  <c:v>75.438173739808533</c:v>
                </c:pt>
                <c:pt idx="270">
                  <c:v>75.592444120215248</c:v>
                </c:pt>
                <c:pt idx="271">
                  <c:v>75.758543848696917</c:v>
                </c:pt>
                <c:pt idx="272">
                  <c:v>76.038543848696918</c:v>
                </c:pt>
                <c:pt idx="273">
                  <c:v>76.300578021375188</c:v>
                </c:pt>
                <c:pt idx="274">
                  <c:v>76.585076703404155</c:v>
                </c:pt>
                <c:pt idx="275">
                  <c:v>76.869938104418566</c:v>
                </c:pt>
                <c:pt idx="276">
                  <c:v>77.155260632915585</c:v>
                </c:pt>
                <c:pt idx="277">
                  <c:v>77.441007257798134</c:v>
                </c:pt>
                <c:pt idx="278">
                  <c:v>77.727140947969275</c:v>
                </c:pt>
                <c:pt idx="279">
                  <c:v>78.013644449275333</c:v>
                </c:pt>
                <c:pt idx="280">
                  <c:v>78.30051573876159</c:v>
                </c:pt>
                <c:pt idx="281">
                  <c:v>78.587764454982135</c:v>
                </c:pt>
                <c:pt idx="282">
                  <c:v>78.87540175961098</c:v>
                </c:pt>
                <c:pt idx="283">
                  <c:v>79.163453522071308</c:v>
                </c:pt>
                <c:pt idx="284">
                  <c:v>79.451927857797145</c:v>
                </c:pt>
                <c:pt idx="285">
                  <c:v>79.740829336148238</c:v>
                </c:pt>
                <c:pt idx="286">
                  <c:v>80.030172664873518</c:v>
                </c:pt>
                <c:pt idx="287">
                  <c:v>80.319983213560704</c:v>
                </c:pt>
                <c:pt idx="288">
                  <c:v>80.61031576729556</c:v>
                </c:pt>
                <c:pt idx="289">
                  <c:v>80.901229680522889</c:v>
                </c:pt>
                <c:pt idx="290">
                  <c:v>81.192741184111782</c:v>
                </c:pt>
                <c:pt idx="291">
                  <c:v>81.480468840801066</c:v>
                </c:pt>
                <c:pt idx="292">
                  <c:v>81.76086501154434</c:v>
                </c:pt>
                <c:pt idx="293">
                  <c:v>82.034520455836955</c:v>
                </c:pt>
                <c:pt idx="294">
                  <c:v>82.301912035219061</c:v>
                </c:pt>
                <c:pt idx="295">
                  <c:v>82.56982163811999</c:v>
                </c:pt>
                <c:pt idx="296">
                  <c:v>82.835243898710203</c:v>
                </c:pt>
                <c:pt idx="297">
                  <c:v>83.097594454364994</c:v>
                </c:pt>
                <c:pt idx="298">
                  <c:v>83.354940035282311</c:v>
                </c:pt>
                <c:pt idx="299">
                  <c:v>83.60598224686396</c:v>
                </c:pt>
                <c:pt idx="300">
                  <c:v>83.850456309616263</c:v>
                </c:pt>
                <c:pt idx="301">
                  <c:v>84.088439862980593</c:v>
                </c:pt>
                <c:pt idx="302">
                  <c:v>84.320210550070627</c:v>
                </c:pt>
                <c:pt idx="303">
                  <c:v>84.54119141183125</c:v>
                </c:pt>
                <c:pt idx="304">
                  <c:v>84.756456715177364</c:v>
                </c:pt>
                <c:pt idx="305">
                  <c:v>84.966292144401564</c:v>
                </c:pt>
                <c:pt idx="306">
                  <c:v>85.170852001798309</c:v>
                </c:pt>
                <c:pt idx="307">
                  <c:v>85.370144113418874</c:v>
                </c:pt>
                <c:pt idx="308">
                  <c:v>85.564185580405109</c:v>
                </c:pt>
                <c:pt idx="309">
                  <c:v>85.753374857663658</c:v>
                </c:pt>
                <c:pt idx="310">
                  <c:v>85.937747234886345</c:v>
                </c:pt>
                <c:pt idx="311">
                  <c:v>86.117250216217258</c:v>
                </c:pt>
                <c:pt idx="312">
                  <c:v>86.291685155018342</c:v>
                </c:pt>
                <c:pt idx="313">
                  <c:v>86.461112330888838</c:v>
                </c:pt>
                <c:pt idx="314">
                  <c:v>86.626076160665633</c:v>
                </c:pt>
                <c:pt idx="315">
                  <c:v>86.786712589289905</c:v>
                </c:pt>
                <c:pt idx="316">
                  <c:v>86.938051788601896</c:v>
                </c:pt>
                <c:pt idx="317">
                  <c:v>87.089738523818482</c:v>
                </c:pt>
                <c:pt idx="318">
                  <c:v>92.066083607766302</c:v>
                </c:pt>
                <c:pt idx="319">
                  <c:v>112.90629792686386</c:v>
                </c:pt>
                <c:pt idx="320">
                  <c:v>113.04744193941872</c:v>
                </c:pt>
                <c:pt idx="321">
                  <c:v>113.19015703631102</c:v>
                </c:pt>
                <c:pt idx="322">
                  <c:v>113.33447061008349</c:v>
                </c:pt>
                <c:pt idx="323">
                  <c:v>113.48447061008349</c:v>
                </c:pt>
                <c:pt idx="324">
                  <c:v>113.63176908942354</c:v>
                </c:pt>
                <c:pt idx="325">
                  <c:v>113.81629908942354</c:v>
                </c:pt>
                <c:pt idx="326">
                  <c:v>114.10043252967708</c:v>
                </c:pt>
                <c:pt idx="327">
                  <c:v>114.38493121170605</c:v>
                </c:pt>
                <c:pt idx="328">
                  <c:v>114.66979261272046</c:v>
                </c:pt>
                <c:pt idx="329">
                  <c:v>114.95511514121748</c:v>
                </c:pt>
                <c:pt idx="330">
                  <c:v>115.24086176610002</c:v>
                </c:pt>
                <c:pt idx="331">
                  <c:v>115.52699545627117</c:v>
                </c:pt>
                <c:pt idx="332">
                  <c:v>115.81349895757722</c:v>
                </c:pt>
                <c:pt idx="333">
                  <c:v>116.10037024706348</c:v>
                </c:pt>
                <c:pt idx="334">
                  <c:v>116.38761896328403</c:v>
                </c:pt>
                <c:pt idx="335">
                  <c:v>116.67525626791287</c:v>
                </c:pt>
                <c:pt idx="336">
                  <c:v>116.9633080303732</c:v>
                </c:pt>
                <c:pt idx="337">
                  <c:v>117.25178236609904</c:v>
                </c:pt>
                <c:pt idx="338">
                  <c:v>117.54068384445013</c:v>
                </c:pt>
                <c:pt idx="339">
                  <c:v>117.83002717317541</c:v>
                </c:pt>
                <c:pt idx="340">
                  <c:v>118.1198377218626</c:v>
                </c:pt>
                <c:pt idx="341">
                  <c:v>118.41017027559745</c:v>
                </c:pt>
                <c:pt idx="342">
                  <c:v>118.70108418882478</c:v>
                </c:pt>
                <c:pt idx="343">
                  <c:v>118.99259569241367</c:v>
                </c:pt>
                <c:pt idx="344">
                  <c:v>119.28032334910296</c:v>
                </c:pt>
                <c:pt idx="345">
                  <c:v>119.56071951984623</c:v>
                </c:pt>
                <c:pt idx="346">
                  <c:v>119.83437496413885</c:v>
                </c:pt>
                <c:pt idx="347">
                  <c:v>120.10176654352095</c:v>
                </c:pt>
                <c:pt idx="348">
                  <c:v>120.36967614642188</c:v>
                </c:pt>
                <c:pt idx="349">
                  <c:v>120.63509840701209</c:v>
                </c:pt>
                <c:pt idx="350">
                  <c:v>120.89744896266689</c:v>
                </c:pt>
                <c:pt idx="351">
                  <c:v>121.1547945435842</c:v>
                </c:pt>
                <c:pt idx="352">
                  <c:v>121.40583675516585</c:v>
                </c:pt>
                <c:pt idx="353">
                  <c:v>121.65031081791815</c:v>
                </c:pt>
                <c:pt idx="354">
                  <c:v>121.88829437128248</c:v>
                </c:pt>
                <c:pt idx="355">
                  <c:v>122.12006505837252</c:v>
                </c:pt>
                <c:pt idx="356">
                  <c:v>122.34104592013314</c:v>
                </c:pt>
                <c:pt idx="357">
                  <c:v>122.55631122347926</c:v>
                </c:pt>
                <c:pt idx="358">
                  <c:v>122.76614665270345</c:v>
                </c:pt>
                <c:pt idx="359">
                  <c:v>122.9707065101002</c:v>
                </c:pt>
                <c:pt idx="360">
                  <c:v>123.16999862172077</c:v>
                </c:pt>
                <c:pt idx="361">
                  <c:v>123.364040088707</c:v>
                </c:pt>
                <c:pt idx="362">
                  <c:v>123.55322936596555</c:v>
                </c:pt>
                <c:pt idx="363">
                  <c:v>123.73760174318824</c:v>
                </c:pt>
                <c:pt idx="364">
                  <c:v>123.91710472451915</c:v>
                </c:pt>
                <c:pt idx="365">
                  <c:v>124.09153966332023</c:v>
                </c:pt>
                <c:pt idx="366">
                  <c:v>124.26096683919073</c:v>
                </c:pt>
                <c:pt idx="367">
                  <c:v>124.42593066896752</c:v>
                </c:pt>
                <c:pt idx="368">
                  <c:v>124.5865670975918</c:v>
                </c:pt>
                <c:pt idx="369">
                  <c:v>124.74272999878903</c:v>
                </c:pt>
                <c:pt idx="370">
                  <c:v>124.89432337442251</c:v>
                </c:pt>
                <c:pt idx="371">
                  <c:v>124.45683960267191</c:v>
                </c:pt>
                <c:pt idx="372">
                  <c:v>124.60890745206258</c:v>
                </c:pt>
                <c:pt idx="373">
                  <c:v>124.76204826734934</c:v>
                </c:pt>
                <c:pt idx="374">
                  <c:v>124.91857998678947</c:v>
                </c:pt>
                <c:pt idx="375">
                  <c:v>125.08236210582743</c:v>
                </c:pt>
                <c:pt idx="376">
                  <c:v>125.24898772000722</c:v>
                </c:pt>
                <c:pt idx="377">
                  <c:v>125.42063365589938</c:v>
                </c:pt>
                <c:pt idx="378">
                  <c:v>125.60178155686867</c:v>
                </c:pt>
                <c:pt idx="379">
                  <c:v>125.79323400866295</c:v>
                </c:pt>
                <c:pt idx="380">
                  <c:v>125.99244171032232</c:v>
                </c:pt>
                <c:pt idx="381">
                  <c:v>126.19647068845298</c:v>
                </c:pt>
                <c:pt idx="382">
                  <c:v>126.35647068845297</c:v>
                </c:pt>
                <c:pt idx="383">
                  <c:v>126.59647068845297</c:v>
                </c:pt>
                <c:pt idx="384">
                  <c:v>126.88060412870651</c:v>
                </c:pt>
                <c:pt idx="385">
                  <c:v>127.16510281073548</c:v>
                </c:pt>
                <c:pt idx="386">
                  <c:v>127.44996421174989</c:v>
                </c:pt>
                <c:pt idx="387">
                  <c:v>127.73528674024691</c:v>
                </c:pt>
                <c:pt idx="388">
                  <c:v>128.02103336512945</c:v>
                </c:pt>
                <c:pt idx="389">
                  <c:v>128.3071670553006</c:v>
                </c:pt>
                <c:pt idx="390">
                  <c:v>128.59367055660667</c:v>
                </c:pt>
                <c:pt idx="391">
                  <c:v>128.88054184609294</c:v>
                </c:pt>
                <c:pt idx="392">
                  <c:v>129.16779056231348</c:v>
                </c:pt>
                <c:pt idx="393">
                  <c:v>129.45542786694233</c:v>
                </c:pt>
                <c:pt idx="394">
                  <c:v>129.74347962940266</c:v>
                </c:pt>
                <c:pt idx="395">
                  <c:v>130.03195396512848</c:v>
                </c:pt>
                <c:pt idx="396">
                  <c:v>130.32085544347959</c:v>
                </c:pt>
                <c:pt idx="397">
                  <c:v>130.61019877220488</c:v>
                </c:pt>
                <c:pt idx="398">
                  <c:v>130.90000932089208</c:v>
                </c:pt>
                <c:pt idx="399">
                  <c:v>131.19034187462694</c:v>
                </c:pt>
                <c:pt idx="400">
                  <c:v>131.48125578785428</c:v>
                </c:pt>
                <c:pt idx="401">
                  <c:v>131.77276729144316</c:v>
                </c:pt>
                <c:pt idx="402">
                  <c:v>132.06049494813243</c:v>
                </c:pt>
                <c:pt idx="403">
                  <c:v>132.3408911188757</c:v>
                </c:pt>
                <c:pt idx="404">
                  <c:v>132.61454656316832</c:v>
                </c:pt>
                <c:pt idx="405">
                  <c:v>132.88193814255041</c:v>
                </c:pt>
                <c:pt idx="406">
                  <c:v>133.14984774545135</c:v>
                </c:pt>
                <c:pt idx="407">
                  <c:v>133.41527000604157</c:v>
                </c:pt>
                <c:pt idx="408">
                  <c:v>133.67762056169636</c:v>
                </c:pt>
                <c:pt idx="409">
                  <c:v>133.93496614261369</c:v>
                </c:pt>
                <c:pt idx="410">
                  <c:v>134.18600835419534</c:v>
                </c:pt>
                <c:pt idx="411">
                  <c:v>134.43048241694765</c:v>
                </c:pt>
                <c:pt idx="412">
                  <c:v>134.66846597031198</c:v>
                </c:pt>
                <c:pt idx="413">
                  <c:v>134.90023665740202</c:v>
                </c:pt>
                <c:pt idx="414">
                  <c:v>135.12121751916266</c:v>
                </c:pt>
                <c:pt idx="415">
                  <c:v>135.33648282250877</c:v>
                </c:pt>
                <c:pt idx="416">
                  <c:v>135.54631825173297</c:v>
                </c:pt>
                <c:pt idx="417">
                  <c:v>135.75087810912973</c:v>
                </c:pt>
                <c:pt idx="418">
                  <c:v>135.95017022075029</c:v>
                </c:pt>
                <c:pt idx="419">
                  <c:v>136.14421168773652</c:v>
                </c:pt>
                <c:pt idx="420">
                  <c:v>136.33340096499506</c:v>
                </c:pt>
                <c:pt idx="421">
                  <c:v>136.51777334221777</c:v>
                </c:pt>
                <c:pt idx="422">
                  <c:v>136.69727632354866</c:v>
                </c:pt>
                <c:pt idx="423">
                  <c:v>136.87171126234975</c:v>
                </c:pt>
                <c:pt idx="424">
                  <c:v>137.04113843822023</c:v>
                </c:pt>
                <c:pt idx="425">
                  <c:v>137.20610226799701</c:v>
                </c:pt>
                <c:pt idx="426">
                  <c:v>137.36673869662127</c:v>
                </c:pt>
                <c:pt idx="427">
                  <c:v>137.52220532864177</c:v>
                </c:pt>
                <c:pt idx="428">
                  <c:v>137.6767010774735</c:v>
                </c:pt>
                <c:pt idx="429">
                  <c:v>146.6105717029962</c:v>
                </c:pt>
                <c:pt idx="430">
                  <c:v>146.77431567292396</c:v>
                </c:pt>
                <c:pt idx="431">
                  <c:v>146.94659185213445</c:v>
                </c:pt>
                <c:pt idx="432">
                  <c:v>147.13233536921629</c:v>
                </c:pt>
                <c:pt idx="433">
                  <c:v>147.37763536921628</c:v>
                </c:pt>
                <c:pt idx="434">
                  <c:v>147.56663536921627</c:v>
                </c:pt>
                <c:pt idx="435">
                  <c:v>147.8507688094698</c:v>
                </c:pt>
                <c:pt idx="436">
                  <c:v>148.13526749149878</c:v>
                </c:pt>
                <c:pt idx="437">
                  <c:v>148.42012889251319</c:v>
                </c:pt>
                <c:pt idx="438">
                  <c:v>148.7054514210102</c:v>
                </c:pt>
                <c:pt idx="439">
                  <c:v>148.99119804589276</c:v>
                </c:pt>
                <c:pt idx="440">
                  <c:v>149.2773317360639</c:v>
                </c:pt>
                <c:pt idx="441">
                  <c:v>149.56383523736997</c:v>
                </c:pt>
                <c:pt idx="442">
                  <c:v>149.85070652685624</c:v>
                </c:pt>
                <c:pt idx="443">
                  <c:v>150.13795524307679</c:v>
                </c:pt>
                <c:pt idx="444">
                  <c:v>150.42559254770563</c:v>
                </c:pt>
                <c:pt idx="445">
                  <c:v>150.71364431016596</c:v>
                </c:pt>
                <c:pt idx="446">
                  <c:v>151.00211864589178</c:v>
                </c:pt>
                <c:pt idx="447">
                  <c:v>151.29102012424289</c:v>
                </c:pt>
                <c:pt idx="448">
                  <c:v>151.58036345296819</c:v>
                </c:pt>
                <c:pt idx="449">
                  <c:v>151.87017400165539</c:v>
                </c:pt>
                <c:pt idx="450">
                  <c:v>152.16050655539024</c:v>
                </c:pt>
                <c:pt idx="451">
                  <c:v>152.45142046861758</c:v>
                </c:pt>
                <c:pt idx="452">
                  <c:v>152.74293197220646</c:v>
                </c:pt>
                <c:pt idx="453">
                  <c:v>153.03065962889573</c:v>
                </c:pt>
                <c:pt idx="454">
                  <c:v>153.31105579963901</c:v>
                </c:pt>
                <c:pt idx="455">
                  <c:v>153.58471124393162</c:v>
                </c:pt>
                <c:pt idx="456">
                  <c:v>153.85210282331371</c:v>
                </c:pt>
                <c:pt idx="457">
                  <c:v>154.12001242621466</c:v>
                </c:pt>
                <c:pt idx="458">
                  <c:v>154.38543468680487</c:v>
                </c:pt>
                <c:pt idx="459">
                  <c:v>154.64778524245966</c:v>
                </c:pt>
                <c:pt idx="460">
                  <c:v>154.90513082337699</c:v>
                </c:pt>
                <c:pt idx="461">
                  <c:v>155.15617303495864</c:v>
                </c:pt>
                <c:pt idx="462">
                  <c:v>155.40064709771096</c:v>
                </c:pt>
                <c:pt idx="463">
                  <c:v>155.63863065107529</c:v>
                </c:pt>
                <c:pt idx="464">
                  <c:v>155.87040133816532</c:v>
                </c:pt>
                <c:pt idx="465">
                  <c:v>156.09138219992596</c:v>
                </c:pt>
                <c:pt idx="466">
                  <c:v>156.30664750327207</c:v>
                </c:pt>
                <c:pt idx="467">
                  <c:v>156.51648293249627</c:v>
                </c:pt>
                <c:pt idx="468">
                  <c:v>156.72104278989303</c:v>
                </c:pt>
                <c:pt idx="469">
                  <c:v>156.9203349015136</c:v>
                </c:pt>
                <c:pt idx="470">
                  <c:v>157.11437636849982</c:v>
                </c:pt>
                <c:pt idx="471">
                  <c:v>157.30356564575837</c:v>
                </c:pt>
                <c:pt idx="472">
                  <c:v>157.48793802298107</c:v>
                </c:pt>
                <c:pt idx="473">
                  <c:v>157.66744100431197</c:v>
                </c:pt>
                <c:pt idx="474">
                  <c:v>157.84187594311305</c:v>
                </c:pt>
                <c:pt idx="475">
                  <c:v>158.01130311898353</c:v>
                </c:pt>
                <c:pt idx="476">
                  <c:v>158.17626694876031</c:v>
                </c:pt>
                <c:pt idx="477">
                  <c:v>158.33690337738457</c:v>
                </c:pt>
                <c:pt idx="478">
                  <c:v>158.49306627858181</c:v>
                </c:pt>
                <c:pt idx="479">
                  <c:v>158.64465965421527</c:v>
                </c:pt>
                <c:pt idx="480">
                  <c:v>174.77564502561012</c:v>
                </c:pt>
                <c:pt idx="481">
                  <c:v>174.93542377718896</c:v>
                </c:pt>
                <c:pt idx="482">
                  <c:v>175.09825535392582</c:v>
                </c:pt>
                <c:pt idx="483">
                  <c:v>175.2658940563974</c:v>
                </c:pt>
                <c:pt idx="484">
                  <c:v>175.43867758544039</c:v>
                </c:pt>
                <c:pt idx="485">
                  <c:v>175.62510325341501</c:v>
                </c:pt>
                <c:pt idx="486">
                  <c:v>175.81671744787067</c:v>
                </c:pt>
                <c:pt idx="487">
                  <c:v>175.99671744787068</c:v>
                </c:pt>
                <c:pt idx="488">
                  <c:v>176.23671744787069</c:v>
                </c:pt>
                <c:pt idx="489">
                  <c:v>176.52085088812422</c:v>
                </c:pt>
                <c:pt idx="490">
                  <c:v>176.8053495701532</c:v>
                </c:pt>
                <c:pt idx="491">
                  <c:v>177.09021097116761</c:v>
                </c:pt>
                <c:pt idx="492">
                  <c:v>177.37553349966461</c:v>
                </c:pt>
                <c:pt idx="493">
                  <c:v>177.66128012454718</c:v>
                </c:pt>
                <c:pt idx="494">
                  <c:v>177.94741381471832</c:v>
                </c:pt>
                <c:pt idx="495">
                  <c:v>178.23391731602439</c:v>
                </c:pt>
                <c:pt idx="496">
                  <c:v>178.52078860551066</c:v>
                </c:pt>
                <c:pt idx="497">
                  <c:v>178.80803732173121</c:v>
                </c:pt>
                <c:pt idx="498">
                  <c:v>179.09567462636005</c:v>
                </c:pt>
                <c:pt idx="499">
                  <c:v>179.38372638882038</c:v>
                </c:pt>
                <c:pt idx="500">
                  <c:v>179.6722007245462</c:v>
                </c:pt>
                <c:pt idx="501">
                  <c:v>179.96110220289731</c:v>
                </c:pt>
                <c:pt idx="502">
                  <c:v>180.2504455316226</c:v>
                </c:pt>
                <c:pt idx="503">
                  <c:v>180.5402560803098</c:v>
                </c:pt>
                <c:pt idx="504">
                  <c:v>180.83058863404466</c:v>
                </c:pt>
                <c:pt idx="505">
                  <c:v>181.121502547272</c:v>
                </c:pt>
                <c:pt idx="506">
                  <c:v>181.41301405086088</c:v>
                </c:pt>
                <c:pt idx="507">
                  <c:v>181.70074170755015</c:v>
                </c:pt>
                <c:pt idx="508">
                  <c:v>181.98113787829342</c:v>
                </c:pt>
                <c:pt idx="509">
                  <c:v>182.25479332258604</c:v>
                </c:pt>
                <c:pt idx="510">
                  <c:v>182.52218490196813</c:v>
                </c:pt>
                <c:pt idx="511">
                  <c:v>182.79009450486907</c:v>
                </c:pt>
                <c:pt idx="512">
                  <c:v>183.05551676545929</c:v>
                </c:pt>
                <c:pt idx="513">
                  <c:v>183.31786732111408</c:v>
                </c:pt>
                <c:pt idx="514">
                  <c:v>183.57521290203141</c:v>
                </c:pt>
                <c:pt idx="515">
                  <c:v>183.82625511361306</c:v>
                </c:pt>
                <c:pt idx="516">
                  <c:v>184.07072917636538</c:v>
                </c:pt>
                <c:pt idx="517">
                  <c:v>184.30871272972971</c:v>
                </c:pt>
                <c:pt idx="518">
                  <c:v>184.54048341681974</c:v>
                </c:pt>
                <c:pt idx="519">
                  <c:v>184.76146427858038</c:v>
                </c:pt>
                <c:pt idx="520">
                  <c:v>184.97672958192649</c:v>
                </c:pt>
                <c:pt idx="521">
                  <c:v>185.18656501115069</c:v>
                </c:pt>
                <c:pt idx="522">
                  <c:v>185.39112486854745</c:v>
                </c:pt>
                <c:pt idx="523">
                  <c:v>185.59041698016802</c:v>
                </c:pt>
                <c:pt idx="524">
                  <c:v>185.78445844715424</c:v>
                </c:pt>
                <c:pt idx="525">
                  <c:v>185.97364772441279</c:v>
                </c:pt>
                <c:pt idx="526">
                  <c:v>186.15802010163549</c:v>
                </c:pt>
                <c:pt idx="527">
                  <c:v>186.33752308296638</c:v>
                </c:pt>
                <c:pt idx="528">
                  <c:v>186.51195802176747</c:v>
                </c:pt>
                <c:pt idx="529">
                  <c:v>186.68138519763795</c:v>
                </c:pt>
                <c:pt idx="530">
                  <c:v>186.84634902741473</c:v>
                </c:pt>
              </c:numCache>
            </c:numRef>
          </c:xVal>
          <c:yVal>
            <c:numRef>
              <c:f>Data!$BI$3:$BI$533</c:f>
              <c:numCache>
                <c:formatCode>General</c:formatCode>
                <c:ptCount val="531"/>
                <c:pt idx="0">
                  <c:v>6654.0091281819286</c:v>
                </c:pt>
                <c:pt idx="1">
                  <c:v>6654.0091281819286</c:v>
                </c:pt>
                <c:pt idx="2">
                  <c:v>6654.0091281819286</c:v>
                </c:pt>
                <c:pt idx="3">
                  <c:v>6654.0091281819286</c:v>
                </c:pt>
                <c:pt idx="4">
                  <c:v>6654.0091281819286</c:v>
                </c:pt>
                <c:pt idx="5">
                  <c:v>6654.0091281819286</c:v>
                </c:pt>
                <c:pt idx="6">
                  <c:v>6654.0091281819286</c:v>
                </c:pt>
                <c:pt idx="7">
                  <c:v>6654.0091281819286</c:v>
                </c:pt>
                <c:pt idx="8">
                  <c:v>6654.0091281819286</c:v>
                </c:pt>
                <c:pt idx="9">
                  <c:v>6654.0091281819286</c:v>
                </c:pt>
                <c:pt idx="10">
                  <c:v>6654.0091281819286</c:v>
                </c:pt>
                <c:pt idx="11">
                  <c:v>6654.0091281819286</c:v>
                </c:pt>
                <c:pt idx="12">
                  <c:v>6654.0091281819286</c:v>
                </c:pt>
                <c:pt idx="13">
                  <c:v>6654.0091281819286</c:v>
                </c:pt>
                <c:pt idx="14">
                  <c:v>6654.0091281819286</c:v>
                </c:pt>
                <c:pt idx="15">
                  <c:v>6654.0091281819286</c:v>
                </c:pt>
                <c:pt idx="16">
                  <c:v>6654.0091281819286</c:v>
                </c:pt>
                <c:pt idx="17">
                  <c:v>6654.0091281819286</c:v>
                </c:pt>
                <c:pt idx="18">
                  <c:v>6654.0091281819286</c:v>
                </c:pt>
                <c:pt idx="19">
                  <c:v>6654.0091281819286</c:v>
                </c:pt>
                <c:pt idx="20">
                  <c:v>6654.0091281819286</c:v>
                </c:pt>
                <c:pt idx="21">
                  <c:v>6654.0091281819286</c:v>
                </c:pt>
                <c:pt idx="22">
                  <c:v>6654.0091281819286</c:v>
                </c:pt>
                <c:pt idx="23">
                  <c:v>6654.0091281819286</c:v>
                </c:pt>
                <c:pt idx="24">
                  <c:v>6654.0091281819286</c:v>
                </c:pt>
                <c:pt idx="25">
                  <c:v>6654.0091281819286</c:v>
                </c:pt>
                <c:pt idx="26">
                  <c:v>6654.0091281819286</c:v>
                </c:pt>
                <c:pt idx="27">
                  <c:v>6654.0091281819286</c:v>
                </c:pt>
                <c:pt idx="28">
                  <c:v>6654.0091281819286</c:v>
                </c:pt>
                <c:pt idx="29">
                  <c:v>6654.0091281819286</c:v>
                </c:pt>
                <c:pt idx="30">
                  <c:v>6654.0091281819286</c:v>
                </c:pt>
                <c:pt idx="31">
                  <c:v>6654.0091281819286</c:v>
                </c:pt>
                <c:pt idx="32">
                  <c:v>6654.0091281819286</c:v>
                </c:pt>
                <c:pt idx="33">
                  <c:v>6654.0091281819286</c:v>
                </c:pt>
                <c:pt idx="34">
                  <c:v>6654.0091281819286</c:v>
                </c:pt>
                <c:pt idx="35">
                  <c:v>6654.0091281819286</c:v>
                </c:pt>
                <c:pt idx="36">
                  <c:v>6654.0091281819286</c:v>
                </c:pt>
                <c:pt idx="37">
                  <c:v>6654.0091281819286</c:v>
                </c:pt>
                <c:pt idx="38">
                  <c:v>6654.0091281819286</c:v>
                </c:pt>
                <c:pt idx="39">
                  <c:v>6654.0091281819286</c:v>
                </c:pt>
                <c:pt idx="40">
                  <c:v>6654.0091281819286</c:v>
                </c:pt>
                <c:pt idx="41">
                  <c:v>6654.0091281819286</c:v>
                </c:pt>
                <c:pt idx="42">
                  <c:v>6654.0091281819286</c:v>
                </c:pt>
                <c:pt idx="43">
                  <c:v>6654.0091281819286</c:v>
                </c:pt>
                <c:pt idx="44">
                  <c:v>6654.0091281819286</c:v>
                </c:pt>
                <c:pt idx="45">
                  <c:v>6654.0091281819286</c:v>
                </c:pt>
                <c:pt idx="46">
                  <c:v>6654.0091281819286</c:v>
                </c:pt>
                <c:pt idx="47">
                  <c:v>6654.0091281819286</c:v>
                </c:pt>
                <c:pt idx="48">
                  <c:v>6654.0091281819286</c:v>
                </c:pt>
                <c:pt idx="49">
                  <c:v>6654.0091281819286</c:v>
                </c:pt>
                <c:pt idx="50">
                  <c:v>6654.0091281819286</c:v>
                </c:pt>
                <c:pt idx="51">
                  <c:v>6654.0091281819286</c:v>
                </c:pt>
                <c:pt idx="52">
                  <c:v>6654.0091281819286</c:v>
                </c:pt>
                <c:pt idx="53">
                  <c:v>6654.0091281819286</c:v>
                </c:pt>
                <c:pt idx="54">
                  <c:v>6654.0091281819286</c:v>
                </c:pt>
                <c:pt idx="55">
                  <c:v>6654.0091281819286</c:v>
                </c:pt>
                <c:pt idx="56">
                  <c:v>6654.0091281819286</c:v>
                </c:pt>
                <c:pt idx="57">
                  <c:v>6654.0091281819286</c:v>
                </c:pt>
                <c:pt idx="58">
                  <c:v>6654.0091281819286</c:v>
                </c:pt>
                <c:pt idx="59">
                  <c:v>6654.0091281819286</c:v>
                </c:pt>
                <c:pt idx="60">
                  <c:v>6654.0091281819286</c:v>
                </c:pt>
                <c:pt idx="61">
                  <c:v>6654.0091281819286</c:v>
                </c:pt>
                <c:pt idx="62">
                  <c:v>6654.0091281819286</c:v>
                </c:pt>
                <c:pt idx="63">
                  <c:v>6654.0091281819286</c:v>
                </c:pt>
                <c:pt idx="64">
                  <c:v>6654.0091281819286</c:v>
                </c:pt>
                <c:pt idx="65">
                  <c:v>6654.0091281819286</c:v>
                </c:pt>
                <c:pt idx="66">
                  <c:v>6654.0091281819286</c:v>
                </c:pt>
                <c:pt idx="67">
                  <c:v>6654.0091281819286</c:v>
                </c:pt>
                <c:pt idx="68">
                  <c:v>6654.0091281819286</c:v>
                </c:pt>
                <c:pt idx="69">
                  <c:v>6654.0091281819286</c:v>
                </c:pt>
                <c:pt idx="70">
                  <c:v>6654.0091281819286</c:v>
                </c:pt>
                <c:pt idx="71">
                  <c:v>6654.0091281819286</c:v>
                </c:pt>
                <c:pt idx="72">
                  <c:v>6654.0091281819286</c:v>
                </c:pt>
                <c:pt idx="73">
                  <c:v>6654.0091281819286</c:v>
                </c:pt>
                <c:pt idx="74">
                  <c:v>6654.0091281819286</c:v>
                </c:pt>
                <c:pt idx="75">
                  <c:v>6654.0091281819286</c:v>
                </c:pt>
                <c:pt idx="76">
                  <c:v>6654.0091281819286</c:v>
                </c:pt>
                <c:pt idx="77">
                  <c:v>6654.0091281819286</c:v>
                </c:pt>
                <c:pt idx="78">
                  <c:v>6654.0091281819286</c:v>
                </c:pt>
                <c:pt idx="79">
                  <c:v>6654.0091281819286</c:v>
                </c:pt>
                <c:pt idx="80">
                  <c:v>6654.0091281819286</c:v>
                </c:pt>
                <c:pt idx="81">
                  <c:v>6654.0091281819286</c:v>
                </c:pt>
                <c:pt idx="82">
                  <c:v>6654.0091281819286</c:v>
                </c:pt>
                <c:pt idx="83">
                  <c:v>6654.0091281819286</c:v>
                </c:pt>
                <c:pt idx="84">
                  <c:v>6654.0091281819286</c:v>
                </c:pt>
                <c:pt idx="85">
                  <c:v>6654.0091281819286</c:v>
                </c:pt>
                <c:pt idx="86">
                  <c:v>6654.0091281819286</c:v>
                </c:pt>
                <c:pt idx="87">
                  <c:v>6654.0091281819286</c:v>
                </c:pt>
                <c:pt idx="88">
                  <c:v>6654.0091281819286</c:v>
                </c:pt>
                <c:pt idx="89">
                  <c:v>6654.0091281819286</c:v>
                </c:pt>
                <c:pt idx="90">
                  <c:v>6654.0091281819286</c:v>
                </c:pt>
                <c:pt idx="91">
                  <c:v>6654.0091281819286</c:v>
                </c:pt>
                <c:pt idx="92">
                  <c:v>6654.0091281819286</c:v>
                </c:pt>
                <c:pt idx="93">
                  <c:v>6654.0091281819286</c:v>
                </c:pt>
                <c:pt idx="94">
                  <c:v>6654.0091281819286</c:v>
                </c:pt>
                <c:pt idx="95">
                  <c:v>6654.0091281819286</c:v>
                </c:pt>
                <c:pt idx="96">
                  <c:v>6654.0091281819286</c:v>
                </c:pt>
                <c:pt idx="97">
                  <c:v>6654.0091281819286</c:v>
                </c:pt>
                <c:pt idx="98">
                  <c:v>6654.0091281819286</c:v>
                </c:pt>
                <c:pt idx="99">
                  <c:v>6654.0091281819286</c:v>
                </c:pt>
                <c:pt idx="100">
                  <c:v>6654.0091281819286</c:v>
                </c:pt>
                <c:pt idx="101">
                  <c:v>6654.0091281819286</c:v>
                </c:pt>
                <c:pt idx="102">
                  <c:v>6654.0091281819286</c:v>
                </c:pt>
                <c:pt idx="103">
                  <c:v>6654.0091281819286</c:v>
                </c:pt>
                <c:pt idx="104">
                  <c:v>6654.0091281819286</c:v>
                </c:pt>
                <c:pt idx="105">
                  <c:v>6654.0091281819286</c:v>
                </c:pt>
                <c:pt idx="106">
                  <c:v>6654.0091281819286</c:v>
                </c:pt>
                <c:pt idx="107">
                  <c:v>6654.0091281819286</c:v>
                </c:pt>
                <c:pt idx="108">
                  <c:v>6654.0091281819286</c:v>
                </c:pt>
                <c:pt idx="109">
                  <c:v>6654.0091281819286</c:v>
                </c:pt>
                <c:pt idx="110">
                  <c:v>6654.0091281819286</c:v>
                </c:pt>
                <c:pt idx="111">
                  <c:v>6654.0091281819286</c:v>
                </c:pt>
                <c:pt idx="112">
                  <c:v>6654.0091281819286</c:v>
                </c:pt>
                <c:pt idx="113">
                  <c:v>6654.0091281819286</c:v>
                </c:pt>
                <c:pt idx="114">
                  <c:v>6654.0091281819286</c:v>
                </c:pt>
                <c:pt idx="115">
                  <c:v>6654.0091281819286</c:v>
                </c:pt>
                <c:pt idx="116">
                  <c:v>6654.0091281819286</c:v>
                </c:pt>
                <c:pt idx="117">
                  <c:v>6654.0091281819286</c:v>
                </c:pt>
                <c:pt idx="118">
                  <c:v>6654.0091281819286</c:v>
                </c:pt>
                <c:pt idx="119">
                  <c:v>6654.0091281819286</c:v>
                </c:pt>
                <c:pt idx="120">
                  <c:v>6654.0091281819286</c:v>
                </c:pt>
                <c:pt idx="121">
                  <c:v>6654.0091281819286</c:v>
                </c:pt>
                <c:pt idx="122">
                  <c:v>6654.0091281819286</c:v>
                </c:pt>
                <c:pt idx="123">
                  <c:v>6654.0091281819286</c:v>
                </c:pt>
                <c:pt idx="124">
                  <c:v>6654.0091281819286</c:v>
                </c:pt>
                <c:pt idx="125">
                  <c:v>6654.0091281819286</c:v>
                </c:pt>
                <c:pt idx="126">
                  <c:v>6654.0091281819286</c:v>
                </c:pt>
                <c:pt idx="127">
                  <c:v>6654.0091281819286</c:v>
                </c:pt>
                <c:pt idx="128">
                  <c:v>6654.0091281819286</c:v>
                </c:pt>
                <c:pt idx="129">
                  <c:v>6654.0091281819286</c:v>
                </c:pt>
                <c:pt idx="130">
                  <c:v>6654.0091281819286</c:v>
                </c:pt>
                <c:pt idx="131">
                  <c:v>6654.0091281819286</c:v>
                </c:pt>
                <c:pt idx="132">
                  <c:v>6654.0091281819286</c:v>
                </c:pt>
                <c:pt idx="133">
                  <c:v>6654.0091281819286</c:v>
                </c:pt>
                <c:pt idx="134">
                  <c:v>6654.0091281819286</c:v>
                </c:pt>
                <c:pt idx="135">
                  <c:v>6654.0091281819286</c:v>
                </c:pt>
                <c:pt idx="136">
                  <c:v>6654.0091281819286</c:v>
                </c:pt>
                <c:pt idx="137">
                  <c:v>6654.0091281819286</c:v>
                </c:pt>
                <c:pt idx="138">
                  <c:v>6654.0091281819286</c:v>
                </c:pt>
                <c:pt idx="139">
                  <c:v>6654.0091281819286</c:v>
                </c:pt>
                <c:pt idx="140">
                  <c:v>6654.0091281819286</c:v>
                </c:pt>
                <c:pt idx="141">
                  <c:v>6654.0091281819286</c:v>
                </c:pt>
                <c:pt idx="142">
                  <c:v>6654.0091281819286</c:v>
                </c:pt>
                <c:pt idx="143">
                  <c:v>6654.0091281819286</c:v>
                </c:pt>
                <c:pt idx="144">
                  <c:v>6654.0091281819286</c:v>
                </c:pt>
                <c:pt idx="145">
                  <c:v>6654.0091281819286</c:v>
                </c:pt>
                <c:pt idx="146">
                  <c:v>6654.0091281819286</c:v>
                </c:pt>
                <c:pt idx="147">
                  <c:v>6654.0091281819286</c:v>
                </c:pt>
                <c:pt idx="148">
                  <c:v>6654.0091281819286</c:v>
                </c:pt>
                <c:pt idx="149">
                  <c:v>6654.0091281819286</c:v>
                </c:pt>
                <c:pt idx="150">
                  <c:v>6654.0091281819286</c:v>
                </c:pt>
                <c:pt idx="151">
                  <c:v>6654.0091281819286</c:v>
                </c:pt>
                <c:pt idx="152">
                  <c:v>6654.0091281819286</c:v>
                </c:pt>
                <c:pt idx="153">
                  <c:v>6654.0091281819286</c:v>
                </c:pt>
                <c:pt idx="154">
                  <c:v>6654.0091281819286</c:v>
                </c:pt>
                <c:pt idx="155">
                  <c:v>6654.0091281819286</c:v>
                </c:pt>
                <c:pt idx="156">
                  <c:v>6654.0091281819286</c:v>
                </c:pt>
                <c:pt idx="157">
                  <c:v>6654.0091281819286</c:v>
                </c:pt>
                <c:pt idx="158">
                  <c:v>6654.0091281819286</c:v>
                </c:pt>
                <c:pt idx="159">
                  <c:v>6654.0091281819286</c:v>
                </c:pt>
                <c:pt idx="160">
                  <c:v>6654.0091281819286</c:v>
                </c:pt>
                <c:pt idx="161">
                  <c:v>6654.0091281819286</c:v>
                </c:pt>
                <c:pt idx="162">
                  <c:v>6654.0091281819286</c:v>
                </c:pt>
                <c:pt idx="163">
                  <c:v>6654.0091281819286</c:v>
                </c:pt>
                <c:pt idx="164">
                  <c:v>6654.0091281819286</c:v>
                </c:pt>
                <c:pt idx="165">
                  <c:v>6654.0091281819286</c:v>
                </c:pt>
                <c:pt idx="166">
                  <c:v>6654.0091281819286</c:v>
                </c:pt>
                <c:pt idx="167">
                  <c:v>6654.0091281819286</c:v>
                </c:pt>
                <c:pt idx="168">
                  <c:v>6654.0091281819286</c:v>
                </c:pt>
                <c:pt idx="169">
                  <c:v>6654.0091281819286</c:v>
                </c:pt>
                <c:pt idx="170">
                  <c:v>6654.0091281819286</c:v>
                </c:pt>
                <c:pt idx="171">
                  <c:v>6654.0091281819286</c:v>
                </c:pt>
                <c:pt idx="172">
                  <c:v>6654.0091281819286</c:v>
                </c:pt>
                <c:pt idx="173">
                  <c:v>6654.0091281819286</c:v>
                </c:pt>
                <c:pt idx="174">
                  <c:v>6654.0091281819286</c:v>
                </c:pt>
                <c:pt idx="175">
                  <c:v>6654.0091281819286</c:v>
                </c:pt>
                <c:pt idx="176">
                  <c:v>6654.0091281819286</c:v>
                </c:pt>
                <c:pt idx="177">
                  <c:v>6654.0091281819286</c:v>
                </c:pt>
                <c:pt idx="178">
                  <c:v>6654.0091281819286</c:v>
                </c:pt>
                <c:pt idx="179">
                  <c:v>6654.0091281819286</c:v>
                </c:pt>
                <c:pt idx="180">
                  <c:v>6654.0091281819286</c:v>
                </c:pt>
                <c:pt idx="181">
                  <c:v>6654.0091281819286</c:v>
                </c:pt>
                <c:pt idx="182">
                  <c:v>6654.0091281819286</c:v>
                </c:pt>
                <c:pt idx="183">
                  <c:v>6654.0091281819286</c:v>
                </c:pt>
                <c:pt idx="184">
                  <c:v>6654.0091281819286</c:v>
                </c:pt>
                <c:pt idx="185">
                  <c:v>6654.0091281819286</c:v>
                </c:pt>
                <c:pt idx="186">
                  <c:v>6654.0091281819286</c:v>
                </c:pt>
                <c:pt idx="187">
                  <c:v>6654.0091281819286</c:v>
                </c:pt>
                <c:pt idx="188">
                  <c:v>6654.0091281819286</c:v>
                </c:pt>
                <c:pt idx="189">
                  <c:v>6654.0091281819286</c:v>
                </c:pt>
                <c:pt idx="190">
                  <c:v>6654.0091281819286</c:v>
                </c:pt>
                <c:pt idx="191">
                  <c:v>6654.0091281819286</c:v>
                </c:pt>
                <c:pt idx="192">
                  <c:v>6654.0091281819286</c:v>
                </c:pt>
                <c:pt idx="193">
                  <c:v>6654.0091281819286</c:v>
                </c:pt>
                <c:pt idx="194">
                  <c:v>6654.0091281819286</c:v>
                </c:pt>
                <c:pt idx="195">
                  <c:v>6654.0091281819286</c:v>
                </c:pt>
                <c:pt idx="196">
                  <c:v>6654.0091281819286</c:v>
                </c:pt>
                <c:pt idx="197">
                  <c:v>6654.0091281819286</c:v>
                </c:pt>
                <c:pt idx="198">
                  <c:v>6654.0091281819286</c:v>
                </c:pt>
                <c:pt idx="199">
                  <c:v>6654.0091281819286</c:v>
                </c:pt>
                <c:pt idx="200">
                  <c:v>6654.0091281819286</c:v>
                </c:pt>
                <c:pt idx="201">
                  <c:v>6654.0091281819286</c:v>
                </c:pt>
                <c:pt idx="202">
                  <c:v>6654.0091281819286</c:v>
                </c:pt>
                <c:pt idx="203">
                  <c:v>6654.0091281819286</c:v>
                </c:pt>
                <c:pt idx="204">
                  <c:v>6654.0091281819286</c:v>
                </c:pt>
                <c:pt idx="205">
                  <c:v>6654.0091281819286</c:v>
                </c:pt>
                <c:pt idx="206">
                  <c:v>6654.0091281819286</c:v>
                </c:pt>
                <c:pt idx="207">
                  <c:v>6654.0091281819286</c:v>
                </c:pt>
                <c:pt idx="208">
                  <c:v>6654.0091281819286</c:v>
                </c:pt>
                <c:pt idx="209">
                  <c:v>6654.0091281819286</c:v>
                </c:pt>
                <c:pt idx="210">
                  <c:v>6654.0091281819286</c:v>
                </c:pt>
                <c:pt idx="211">
                  <c:v>6654.0091281819286</c:v>
                </c:pt>
                <c:pt idx="212">
                  <c:v>6654.0091281819286</c:v>
                </c:pt>
                <c:pt idx="213">
                  <c:v>6654.0091281819286</c:v>
                </c:pt>
                <c:pt idx="214">
                  <c:v>6654.0091281819286</c:v>
                </c:pt>
                <c:pt idx="215">
                  <c:v>6654.0091281819286</c:v>
                </c:pt>
                <c:pt idx="216">
                  <c:v>6654.0091281819286</c:v>
                </c:pt>
                <c:pt idx="217">
                  <c:v>6654.0091281819286</c:v>
                </c:pt>
                <c:pt idx="218">
                  <c:v>6654.0091281819286</c:v>
                </c:pt>
                <c:pt idx="219">
                  <c:v>6654.0091281819286</c:v>
                </c:pt>
                <c:pt idx="220">
                  <c:v>6654.0091281819286</c:v>
                </c:pt>
                <c:pt idx="221">
                  <c:v>6654.0091281819286</c:v>
                </c:pt>
                <c:pt idx="222">
                  <c:v>6654.0091281819286</c:v>
                </c:pt>
                <c:pt idx="223">
                  <c:v>6654.0091281819286</c:v>
                </c:pt>
                <c:pt idx="224">
                  <c:v>6654.0091281819286</c:v>
                </c:pt>
                <c:pt idx="225">
                  <c:v>6654.0091281819286</c:v>
                </c:pt>
                <c:pt idx="226">
                  <c:v>6654.0091281819286</c:v>
                </c:pt>
                <c:pt idx="227">
                  <c:v>6654.0091281819286</c:v>
                </c:pt>
                <c:pt idx="228">
                  <c:v>6654.0091281819286</c:v>
                </c:pt>
                <c:pt idx="229">
                  <c:v>6654.0091281819286</c:v>
                </c:pt>
                <c:pt idx="230">
                  <c:v>6654.0091281819286</c:v>
                </c:pt>
                <c:pt idx="231">
                  <c:v>6654.0091281819286</c:v>
                </c:pt>
                <c:pt idx="232">
                  <c:v>6654.0091281819286</c:v>
                </c:pt>
                <c:pt idx="233">
                  <c:v>6654.0091281819286</c:v>
                </c:pt>
                <c:pt idx="234">
                  <c:v>6654.0091281819286</c:v>
                </c:pt>
                <c:pt idx="235">
                  <c:v>6654.0091281819286</c:v>
                </c:pt>
                <c:pt idx="236">
                  <c:v>6654.0091281819286</c:v>
                </c:pt>
                <c:pt idx="237">
                  <c:v>6654.0091281819286</c:v>
                </c:pt>
                <c:pt idx="238">
                  <c:v>6654.0091281819286</c:v>
                </c:pt>
                <c:pt idx="239">
                  <c:v>6654.0091281819286</c:v>
                </c:pt>
                <c:pt idx="240">
                  <c:v>6654.0091281819286</c:v>
                </c:pt>
                <c:pt idx="241">
                  <c:v>6654.0091281819286</c:v>
                </c:pt>
                <c:pt idx="242">
                  <c:v>6654.0091281819286</c:v>
                </c:pt>
                <c:pt idx="243">
                  <c:v>6654.0091281819286</c:v>
                </c:pt>
                <c:pt idx="244">
                  <c:v>6654.0091281819286</c:v>
                </c:pt>
                <c:pt idx="245">
                  <c:v>6654.0091281819286</c:v>
                </c:pt>
                <c:pt idx="246">
                  <c:v>6654.0091281819286</c:v>
                </c:pt>
                <c:pt idx="247">
                  <c:v>6654.0091281819286</c:v>
                </c:pt>
                <c:pt idx="248">
                  <c:v>6654.0091281819286</c:v>
                </c:pt>
                <c:pt idx="249">
                  <c:v>6654.0091281819286</c:v>
                </c:pt>
                <c:pt idx="250">
                  <c:v>6654.0091281819286</c:v>
                </c:pt>
                <c:pt idx="251">
                  <c:v>6654.0091281819286</c:v>
                </c:pt>
                <c:pt idx="252">
                  <c:v>6654.0091281819286</c:v>
                </c:pt>
                <c:pt idx="253">
                  <c:v>6654.0091281819286</c:v>
                </c:pt>
                <c:pt idx="254">
                  <c:v>6654.0091281819286</c:v>
                </c:pt>
                <c:pt idx="255">
                  <c:v>6654.0091281819286</c:v>
                </c:pt>
                <c:pt idx="256">
                  <c:v>6654.0091281819286</c:v>
                </c:pt>
                <c:pt idx="257">
                  <c:v>6654.0091281819286</c:v>
                </c:pt>
                <c:pt idx="258">
                  <c:v>6654.0091281819286</c:v>
                </c:pt>
                <c:pt idx="259">
                  <c:v>6654.0091281819286</c:v>
                </c:pt>
                <c:pt idx="260">
                  <c:v>6654.0091281819286</c:v>
                </c:pt>
                <c:pt idx="261">
                  <c:v>6654.0091281819286</c:v>
                </c:pt>
                <c:pt idx="262">
                  <c:v>6654.0091281819286</c:v>
                </c:pt>
                <c:pt idx="263">
                  <c:v>6654.0091281819286</c:v>
                </c:pt>
                <c:pt idx="264">
                  <c:v>6654.0091281819286</c:v>
                </c:pt>
                <c:pt idx="265">
                  <c:v>6654.0091281819286</c:v>
                </c:pt>
                <c:pt idx="266">
                  <c:v>6654.0091281819286</c:v>
                </c:pt>
                <c:pt idx="267">
                  <c:v>6654.0091281819286</c:v>
                </c:pt>
                <c:pt idx="268">
                  <c:v>6654.0091281819286</c:v>
                </c:pt>
                <c:pt idx="269">
                  <c:v>6654.0091281819286</c:v>
                </c:pt>
                <c:pt idx="270">
                  <c:v>6654.0091281819286</c:v>
                </c:pt>
                <c:pt idx="271">
                  <c:v>6654.0091281819286</c:v>
                </c:pt>
                <c:pt idx="272">
                  <c:v>6654.0091281819286</c:v>
                </c:pt>
                <c:pt idx="273">
                  <c:v>6654.0091281819286</c:v>
                </c:pt>
                <c:pt idx="274">
                  <c:v>6654.0091281819286</c:v>
                </c:pt>
                <c:pt idx="275">
                  <c:v>6654.0091281819286</c:v>
                </c:pt>
                <c:pt idx="276">
                  <c:v>6654.0091281819286</c:v>
                </c:pt>
                <c:pt idx="277">
                  <c:v>6654.0091281819286</c:v>
                </c:pt>
                <c:pt idx="278">
                  <c:v>6654.0091281819286</c:v>
                </c:pt>
                <c:pt idx="279">
                  <c:v>6654.0091281819286</c:v>
                </c:pt>
                <c:pt idx="280">
                  <c:v>6654.0091281819286</c:v>
                </c:pt>
                <c:pt idx="281">
                  <c:v>6654.0091281819286</c:v>
                </c:pt>
                <c:pt idx="282">
                  <c:v>6654.0091281819286</c:v>
                </c:pt>
                <c:pt idx="283">
                  <c:v>6654.0091281819286</c:v>
                </c:pt>
                <c:pt idx="284">
                  <c:v>6654.0091281819286</c:v>
                </c:pt>
                <c:pt idx="285">
                  <c:v>6654.0091281819286</c:v>
                </c:pt>
                <c:pt idx="286">
                  <c:v>6654.0091281819286</c:v>
                </c:pt>
                <c:pt idx="287">
                  <c:v>6654.0091281819286</c:v>
                </c:pt>
                <c:pt idx="288">
                  <c:v>6654.0091281819286</c:v>
                </c:pt>
                <c:pt idx="289">
                  <c:v>6654.0091281819286</c:v>
                </c:pt>
                <c:pt idx="290">
                  <c:v>6654.0091281819286</c:v>
                </c:pt>
                <c:pt idx="291">
                  <c:v>6654.0091281819286</c:v>
                </c:pt>
                <c:pt idx="292">
                  <c:v>6654.0091281819286</c:v>
                </c:pt>
                <c:pt idx="293">
                  <c:v>6654.0091281819286</c:v>
                </c:pt>
                <c:pt idx="294">
                  <c:v>6654.0091281819286</c:v>
                </c:pt>
                <c:pt idx="295">
                  <c:v>6654.0091281819286</c:v>
                </c:pt>
                <c:pt idx="296">
                  <c:v>6654.0091281819286</c:v>
                </c:pt>
                <c:pt idx="297">
                  <c:v>6654.0091281819286</c:v>
                </c:pt>
                <c:pt idx="298">
                  <c:v>6654.0091281819286</c:v>
                </c:pt>
                <c:pt idx="299">
                  <c:v>6654.0091281819286</c:v>
                </c:pt>
                <c:pt idx="300">
                  <c:v>6654.0091281819286</c:v>
                </c:pt>
                <c:pt idx="301">
                  <c:v>6654.0091281819286</c:v>
                </c:pt>
                <c:pt idx="302">
                  <c:v>6654.0091281819286</c:v>
                </c:pt>
                <c:pt idx="303">
                  <c:v>6654.0091281819286</c:v>
                </c:pt>
                <c:pt idx="304">
                  <c:v>6654.0091281819286</c:v>
                </c:pt>
                <c:pt idx="305">
                  <c:v>6654.0091281819286</c:v>
                </c:pt>
                <c:pt idx="306">
                  <c:v>6654.0091281819286</c:v>
                </c:pt>
                <c:pt idx="307">
                  <c:v>6654.0091281819286</c:v>
                </c:pt>
                <c:pt idx="308">
                  <c:v>6654.0091281819286</c:v>
                </c:pt>
                <c:pt idx="309">
                  <c:v>6654.0091281819286</c:v>
                </c:pt>
                <c:pt idx="310">
                  <c:v>6654.0091281819286</c:v>
                </c:pt>
                <c:pt idx="311">
                  <c:v>6654.0091281819286</c:v>
                </c:pt>
                <c:pt idx="312">
                  <c:v>6654.0091281819286</c:v>
                </c:pt>
                <c:pt idx="313">
                  <c:v>6654.0091281819286</c:v>
                </c:pt>
                <c:pt idx="314">
                  <c:v>6654.0091281819286</c:v>
                </c:pt>
                <c:pt idx="315">
                  <c:v>6654.0091281819286</c:v>
                </c:pt>
                <c:pt idx="316">
                  <c:v>6654.0091281819286</c:v>
                </c:pt>
                <c:pt idx="317">
                  <c:v>6654.0091281819286</c:v>
                </c:pt>
                <c:pt idx="318">
                  <c:v>6654.0091281819286</c:v>
                </c:pt>
                <c:pt idx="319">
                  <c:v>6654.0091281819286</c:v>
                </c:pt>
                <c:pt idx="320">
                  <c:v>6654.0091281819286</c:v>
                </c:pt>
                <c:pt idx="321">
                  <c:v>6654.0091281819286</c:v>
                </c:pt>
                <c:pt idx="322">
                  <c:v>6654.0091281819286</c:v>
                </c:pt>
                <c:pt idx="323">
                  <c:v>6654.0091281819286</c:v>
                </c:pt>
                <c:pt idx="324">
                  <c:v>6654.0091281819286</c:v>
                </c:pt>
                <c:pt idx="325">
                  <c:v>6654.0091281819286</c:v>
                </c:pt>
                <c:pt idx="326">
                  <c:v>6654.0091281819286</c:v>
                </c:pt>
                <c:pt idx="327">
                  <c:v>6654.0091281819286</c:v>
                </c:pt>
                <c:pt idx="328">
                  <c:v>6654.0091281819286</c:v>
                </c:pt>
                <c:pt idx="329">
                  <c:v>6654.0091281819286</c:v>
                </c:pt>
                <c:pt idx="330">
                  <c:v>6654.0091281819286</c:v>
                </c:pt>
                <c:pt idx="331">
                  <c:v>6654.0091281819286</c:v>
                </c:pt>
                <c:pt idx="332">
                  <c:v>6654.0091281819286</c:v>
                </c:pt>
                <c:pt idx="333">
                  <c:v>6654.0091281819286</c:v>
                </c:pt>
                <c:pt idx="334">
                  <c:v>6654.0091281819286</c:v>
                </c:pt>
                <c:pt idx="335">
                  <c:v>6654.0091281819286</c:v>
                </c:pt>
                <c:pt idx="336">
                  <c:v>6654.0091281819286</c:v>
                </c:pt>
                <c:pt idx="337">
                  <c:v>6654.0091281819286</c:v>
                </c:pt>
                <c:pt idx="338">
                  <c:v>6654.0091281819286</c:v>
                </c:pt>
                <c:pt idx="339">
                  <c:v>6654.0091281819286</c:v>
                </c:pt>
                <c:pt idx="340">
                  <c:v>6654.0091281819286</c:v>
                </c:pt>
                <c:pt idx="341">
                  <c:v>6654.0091281819286</c:v>
                </c:pt>
                <c:pt idx="342">
                  <c:v>6654.0091281819286</c:v>
                </c:pt>
                <c:pt idx="343">
                  <c:v>6654.0091281819286</c:v>
                </c:pt>
                <c:pt idx="344">
                  <c:v>6654.0091281819286</c:v>
                </c:pt>
                <c:pt idx="345">
                  <c:v>6654.0091281819286</c:v>
                </c:pt>
                <c:pt idx="346">
                  <c:v>6654.0091281819286</c:v>
                </c:pt>
                <c:pt idx="347">
                  <c:v>6654.0091281819286</c:v>
                </c:pt>
                <c:pt idx="348">
                  <c:v>6654.0091281819286</c:v>
                </c:pt>
                <c:pt idx="349">
                  <c:v>6654.0091281819286</c:v>
                </c:pt>
                <c:pt idx="350">
                  <c:v>6654.0091281819286</c:v>
                </c:pt>
                <c:pt idx="351">
                  <c:v>6654.0091281819286</c:v>
                </c:pt>
                <c:pt idx="352">
                  <c:v>6654.0091281819286</c:v>
                </c:pt>
                <c:pt idx="353">
                  <c:v>6654.0091281819286</c:v>
                </c:pt>
                <c:pt idx="354">
                  <c:v>6654.0091281819286</c:v>
                </c:pt>
                <c:pt idx="355">
                  <c:v>6654.0091281819286</c:v>
                </c:pt>
                <c:pt idx="356">
                  <c:v>6654.0091281819286</c:v>
                </c:pt>
                <c:pt idx="357">
                  <c:v>6654.0091281819286</c:v>
                </c:pt>
                <c:pt idx="358">
                  <c:v>6654.0091281819286</c:v>
                </c:pt>
                <c:pt idx="359">
                  <c:v>6654.0091281819286</c:v>
                </c:pt>
                <c:pt idx="360">
                  <c:v>6654.0091281819286</c:v>
                </c:pt>
                <c:pt idx="361">
                  <c:v>6654.0091281819286</c:v>
                </c:pt>
                <c:pt idx="362">
                  <c:v>6654.0091281819286</c:v>
                </c:pt>
                <c:pt idx="363">
                  <c:v>6654.0091281819286</c:v>
                </c:pt>
                <c:pt idx="364">
                  <c:v>6654.0091281819286</c:v>
                </c:pt>
                <c:pt idx="365">
                  <c:v>6654.0091281819286</c:v>
                </c:pt>
                <c:pt idx="366">
                  <c:v>6654.0091281819286</c:v>
                </c:pt>
                <c:pt idx="367">
                  <c:v>6654.0091281819286</c:v>
                </c:pt>
                <c:pt idx="368">
                  <c:v>6654.0091281819286</c:v>
                </c:pt>
                <c:pt idx="369">
                  <c:v>6654.0091281819286</c:v>
                </c:pt>
                <c:pt idx="370">
                  <c:v>6654.0091281819286</c:v>
                </c:pt>
                <c:pt idx="371">
                  <c:v>6654.0091281819286</c:v>
                </c:pt>
                <c:pt idx="372">
                  <c:v>6654.0091281819286</c:v>
                </c:pt>
                <c:pt idx="373">
                  <c:v>6654.0091281819286</c:v>
                </c:pt>
                <c:pt idx="374">
                  <c:v>6654.0091281819286</c:v>
                </c:pt>
                <c:pt idx="375">
                  <c:v>6654.0091281819286</c:v>
                </c:pt>
                <c:pt idx="376">
                  <c:v>6654.0091281819286</c:v>
                </c:pt>
                <c:pt idx="377">
                  <c:v>6654.0091281819286</c:v>
                </c:pt>
                <c:pt idx="378">
                  <c:v>6654.0091281819286</c:v>
                </c:pt>
                <c:pt idx="379">
                  <c:v>6654.0091281819286</c:v>
                </c:pt>
                <c:pt idx="380">
                  <c:v>6654.0091281819286</c:v>
                </c:pt>
                <c:pt idx="381">
                  <c:v>6654.0091281819286</c:v>
                </c:pt>
                <c:pt idx="382">
                  <c:v>6654.0091281819286</c:v>
                </c:pt>
                <c:pt idx="383">
                  <c:v>6654.0091281819286</c:v>
                </c:pt>
                <c:pt idx="384">
                  <c:v>6654.0091281819286</c:v>
                </c:pt>
                <c:pt idx="385">
                  <c:v>6654.0091281819286</c:v>
                </c:pt>
                <c:pt idx="386">
                  <c:v>6654.0091281819286</c:v>
                </c:pt>
                <c:pt idx="387">
                  <c:v>6654.0091281819286</c:v>
                </c:pt>
                <c:pt idx="388">
                  <c:v>6654.0091281819286</c:v>
                </c:pt>
                <c:pt idx="389">
                  <c:v>6654.0091281819286</c:v>
                </c:pt>
                <c:pt idx="390">
                  <c:v>6654.0091281819286</c:v>
                </c:pt>
                <c:pt idx="391">
                  <c:v>6654.0091281819286</c:v>
                </c:pt>
                <c:pt idx="392">
                  <c:v>6654.0091281819286</c:v>
                </c:pt>
                <c:pt idx="393">
                  <c:v>6654.0091281819286</c:v>
                </c:pt>
                <c:pt idx="394">
                  <c:v>6654.0091281819286</c:v>
                </c:pt>
                <c:pt idx="395">
                  <c:v>6654.0091281819286</c:v>
                </c:pt>
                <c:pt idx="396">
                  <c:v>6654.0091281819286</c:v>
                </c:pt>
                <c:pt idx="397">
                  <c:v>6654.0091281819286</c:v>
                </c:pt>
                <c:pt idx="398">
                  <c:v>6654.0091281819286</c:v>
                </c:pt>
                <c:pt idx="399">
                  <c:v>6654.0091281819286</c:v>
                </c:pt>
                <c:pt idx="400">
                  <c:v>6654.0091281819286</c:v>
                </c:pt>
                <c:pt idx="401">
                  <c:v>6654.0091281819286</c:v>
                </c:pt>
                <c:pt idx="402">
                  <c:v>6654.0091281819286</c:v>
                </c:pt>
                <c:pt idx="403">
                  <c:v>6654.0091281819286</c:v>
                </c:pt>
                <c:pt idx="404">
                  <c:v>6654.0091281819286</c:v>
                </c:pt>
                <c:pt idx="405">
                  <c:v>6654.0091281819286</c:v>
                </c:pt>
                <c:pt idx="406">
                  <c:v>6654.0091281819286</c:v>
                </c:pt>
                <c:pt idx="407">
                  <c:v>6654.0091281819286</c:v>
                </c:pt>
                <c:pt idx="408">
                  <c:v>6654.0091281819286</c:v>
                </c:pt>
                <c:pt idx="409">
                  <c:v>6654.0091281819286</c:v>
                </c:pt>
                <c:pt idx="410">
                  <c:v>6654.0091281819286</c:v>
                </c:pt>
                <c:pt idx="411">
                  <c:v>6654.0091281819286</c:v>
                </c:pt>
                <c:pt idx="412">
                  <c:v>6654.0091281819286</c:v>
                </c:pt>
                <c:pt idx="413">
                  <c:v>6654.0091281819286</c:v>
                </c:pt>
                <c:pt idx="414">
                  <c:v>6654.0091281819286</c:v>
                </c:pt>
                <c:pt idx="415">
                  <c:v>6654.0091281819286</c:v>
                </c:pt>
                <c:pt idx="416">
                  <c:v>6654.0091281819286</c:v>
                </c:pt>
                <c:pt idx="417">
                  <c:v>6654.0091281819286</c:v>
                </c:pt>
                <c:pt idx="418">
                  <c:v>6654.0091281819286</c:v>
                </c:pt>
                <c:pt idx="419">
                  <c:v>6654.0091281819286</c:v>
                </c:pt>
                <c:pt idx="420">
                  <c:v>6654.0091281819286</c:v>
                </c:pt>
                <c:pt idx="421">
                  <c:v>6654.0091281819286</c:v>
                </c:pt>
                <c:pt idx="422">
                  <c:v>6654.0091281819286</c:v>
                </c:pt>
                <c:pt idx="423">
                  <c:v>6654.0091281819286</c:v>
                </c:pt>
                <c:pt idx="424">
                  <c:v>6654.0091281819286</c:v>
                </c:pt>
                <c:pt idx="425">
                  <c:v>6654.0091281819286</c:v>
                </c:pt>
                <c:pt idx="426">
                  <c:v>6654.0091281819286</c:v>
                </c:pt>
                <c:pt idx="427">
                  <c:v>6654.0091281819286</c:v>
                </c:pt>
                <c:pt idx="428">
                  <c:v>6654.0091281819286</c:v>
                </c:pt>
                <c:pt idx="429">
                  <c:v>6654.0091281819286</c:v>
                </c:pt>
                <c:pt idx="430">
                  <c:v>6654.0091281819286</c:v>
                </c:pt>
                <c:pt idx="431">
                  <c:v>6654.0091281819286</c:v>
                </c:pt>
                <c:pt idx="432">
                  <c:v>6654.0091281819286</c:v>
                </c:pt>
                <c:pt idx="433">
                  <c:v>6654.0091281819286</c:v>
                </c:pt>
                <c:pt idx="434">
                  <c:v>6654.0091281819286</c:v>
                </c:pt>
                <c:pt idx="435">
                  <c:v>6654.0091281819286</c:v>
                </c:pt>
                <c:pt idx="436">
                  <c:v>6654.0091281819286</c:v>
                </c:pt>
                <c:pt idx="437">
                  <c:v>6654.0091281819286</c:v>
                </c:pt>
                <c:pt idx="438">
                  <c:v>6654.0091281819286</c:v>
                </c:pt>
                <c:pt idx="439">
                  <c:v>6654.0091281819286</c:v>
                </c:pt>
                <c:pt idx="440">
                  <c:v>6654.0091281819286</c:v>
                </c:pt>
                <c:pt idx="441">
                  <c:v>6654.0091281819286</c:v>
                </c:pt>
                <c:pt idx="442">
                  <c:v>6654.0091281819286</c:v>
                </c:pt>
                <c:pt idx="443">
                  <c:v>6654.0091281819286</c:v>
                </c:pt>
                <c:pt idx="444">
                  <c:v>6654.0091281819286</c:v>
                </c:pt>
                <c:pt idx="445">
                  <c:v>6654.0091281819286</c:v>
                </c:pt>
                <c:pt idx="446">
                  <c:v>6654.0091281819286</c:v>
                </c:pt>
                <c:pt idx="447">
                  <c:v>6654.0091281819286</c:v>
                </c:pt>
                <c:pt idx="448">
                  <c:v>6654.0091281819286</c:v>
                </c:pt>
                <c:pt idx="449">
                  <c:v>6654.0091281819286</c:v>
                </c:pt>
                <c:pt idx="450">
                  <c:v>6654.0091281819286</c:v>
                </c:pt>
                <c:pt idx="451">
                  <c:v>6654.0091281819286</c:v>
                </c:pt>
                <c:pt idx="452">
                  <c:v>6654.0091281819286</c:v>
                </c:pt>
                <c:pt idx="453">
                  <c:v>6654.0091281819286</c:v>
                </c:pt>
                <c:pt idx="454">
                  <c:v>6654.0091281819286</c:v>
                </c:pt>
                <c:pt idx="455">
                  <c:v>6654.0091281819286</c:v>
                </c:pt>
                <c:pt idx="456">
                  <c:v>6654.0091281819286</c:v>
                </c:pt>
                <c:pt idx="457">
                  <c:v>6654.0091281819286</c:v>
                </c:pt>
                <c:pt idx="458">
                  <c:v>6654.0091281819286</c:v>
                </c:pt>
                <c:pt idx="459">
                  <c:v>6654.0091281819286</c:v>
                </c:pt>
                <c:pt idx="460">
                  <c:v>6654.0091281819286</c:v>
                </c:pt>
                <c:pt idx="461">
                  <c:v>6654.0091281819286</c:v>
                </c:pt>
                <c:pt idx="462">
                  <c:v>6654.0091281819286</c:v>
                </c:pt>
                <c:pt idx="463">
                  <c:v>6654.0091281819286</c:v>
                </c:pt>
                <c:pt idx="464">
                  <c:v>6654.0091281819286</c:v>
                </c:pt>
                <c:pt idx="465">
                  <c:v>6654.0091281819286</c:v>
                </c:pt>
                <c:pt idx="466">
                  <c:v>6654.0091281819286</c:v>
                </c:pt>
                <c:pt idx="467">
                  <c:v>6654.0091281819286</c:v>
                </c:pt>
                <c:pt idx="468">
                  <c:v>6654.0091281819286</c:v>
                </c:pt>
                <c:pt idx="469">
                  <c:v>6654.0091281819286</c:v>
                </c:pt>
                <c:pt idx="470">
                  <c:v>6654.0091281819286</c:v>
                </c:pt>
                <c:pt idx="471">
                  <c:v>6654.0091281819286</c:v>
                </c:pt>
                <c:pt idx="472">
                  <c:v>6654.0091281819286</c:v>
                </c:pt>
                <c:pt idx="473">
                  <c:v>6654.0091281819286</c:v>
                </c:pt>
                <c:pt idx="474">
                  <c:v>6654.0091281819286</c:v>
                </c:pt>
                <c:pt idx="475">
                  <c:v>6654.0091281819286</c:v>
                </c:pt>
                <c:pt idx="476">
                  <c:v>6654.0091281819286</c:v>
                </c:pt>
                <c:pt idx="477">
                  <c:v>6654.0091281819286</c:v>
                </c:pt>
                <c:pt idx="478">
                  <c:v>6654.0091281819286</c:v>
                </c:pt>
                <c:pt idx="479">
                  <c:v>6654.0091281819286</c:v>
                </c:pt>
                <c:pt idx="480">
                  <c:v>6654.0091281819286</c:v>
                </c:pt>
                <c:pt idx="481">
                  <c:v>6654.0091281819286</c:v>
                </c:pt>
                <c:pt idx="482">
                  <c:v>6654.0091281819286</c:v>
                </c:pt>
                <c:pt idx="483">
                  <c:v>6654.0091281819286</c:v>
                </c:pt>
                <c:pt idx="484">
                  <c:v>6654.0091281819286</c:v>
                </c:pt>
                <c:pt idx="485">
                  <c:v>6654.0091281819286</c:v>
                </c:pt>
                <c:pt idx="486">
                  <c:v>6654.0091281819286</c:v>
                </c:pt>
                <c:pt idx="487">
                  <c:v>6654.0091281819286</c:v>
                </c:pt>
                <c:pt idx="488">
                  <c:v>6654.0091281819286</c:v>
                </c:pt>
                <c:pt idx="489">
                  <c:v>6654.0091281819286</c:v>
                </c:pt>
                <c:pt idx="490">
                  <c:v>6654.0091281819286</c:v>
                </c:pt>
                <c:pt idx="491">
                  <c:v>6654.0091281819286</c:v>
                </c:pt>
                <c:pt idx="492">
                  <c:v>6654.0091281819286</c:v>
                </c:pt>
                <c:pt idx="493">
                  <c:v>6654.0091281819286</c:v>
                </c:pt>
                <c:pt idx="494">
                  <c:v>6654.0091281819286</c:v>
                </c:pt>
                <c:pt idx="495">
                  <c:v>6654.0091281819286</c:v>
                </c:pt>
                <c:pt idx="496">
                  <c:v>6654.0091281819286</c:v>
                </c:pt>
                <c:pt idx="497">
                  <c:v>6654.0091281819286</c:v>
                </c:pt>
                <c:pt idx="498">
                  <c:v>6654.0091281819286</c:v>
                </c:pt>
                <c:pt idx="499">
                  <c:v>6654.0091281819286</c:v>
                </c:pt>
                <c:pt idx="500">
                  <c:v>6654.0091281819286</c:v>
                </c:pt>
                <c:pt idx="501">
                  <c:v>6654.0091281819286</c:v>
                </c:pt>
                <c:pt idx="502">
                  <c:v>6654.0091281819286</c:v>
                </c:pt>
                <c:pt idx="503">
                  <c:v>6654.0091281819286</c:v>
                </c:pt>
                <c:pt idx="504">
                  <c:v>6654.0091281819286</c:v>
                </c:pt>
                <c:pt idx="505">
                  <c:v>6654.0091281819286</c:v>
                </c:pt>
                <c:pt idx="506">
                  <c:v>6654.0091281819286</c:v>
                </c:pt>
                <c:pt idx="507">
                  <c:v>6654.0091281819286</c:v>
                </c:pt>
                <c:pt idx="508">
                  <c:v>6654.0091281819286</c:v>
                </c:pt>
                <c:pt idx="509">
                  <c:v>6654.0091281819286</c:v>
                </c:pt>
                <c:pt idx="510">
                  <c:v>6654.0091281819286</c:v>
                </c:pt>
                <c:pt idx="511">
                  <c:v>6654.0091281819286</c:v>
                </c:pt>
                <c:pt idx="512">
                  <c:v>6654.0091281819286</c:v>
                </c:pt>
                <c:pt idx="513">
                  <c:v>6654.0091281819286</c:v>
                </c:pt>
                <c:pt idx="514">
                  <c:v>6654.0091281819286</c:v>
                </c:pt>
                <c:pt idx="515">
                  <c:v>6654.0091281819286</c:v>
                </c:pt>
                <c:pt idx="516">
                  <c:v>6654.0091281819286</c:v>
                </c:pt>
                <c:pt idx="517">
                  <c:v>6654.0091281819286</c:v>
                </c:pt>
                <c:pt idx="518">
                  <c:v>6654.0091281819286</c:v>
                </c:pt>
                <c:pt idx="519">
                  <c:v>6654.0091281819286</c:v>
                </c:pt>
                <c:pt idx="520">
                  <c:v>6654.0091281819286</c:v>
                </c:pt>
                <c:pt idx="521">
                  <c:v>6654.0091281819286</c:v>
                </c:pt>
                <c:pt idx="522">
                  <c:v>6654.0091281819286</c:v>
                </c:pt>
                <c:pt idx="523">
                  <c:v>6654.0091281819286</c:v>
                </c:pt>
                <c:pt idx="524">
                  <c:v>6654.0091281819286</c:v>
                </c:pt>
                <c:pt idx="525">
                  <c:v>6654.0091281819286</c:v>
                </c:pt>
                <c:pt idx="526">
                  <c:v>6654.0091281819286</c:v>
                </c:pt>
                <c:pt idx="527">
                  <c:v>6654.0091281819286</c:v>
                </c:pt>
                <c:pt idx="528">
                  <c:v>6654.0091281819286</c:v>
                </c:pt>
                <c:pt idx="529">
                  <c:v>6654.0091281819286</c:v>
                </c:pt>
                <c:pt idx="530">
                  <c:v>6654.0091281819286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A34B-4244-9532-F09D60E1072E}"/>
            </c:ext>
          </c:extLst>
        </c:ser>
        <c:ser>
          <c:idx val="1"/>
          <c:order val="1"/>
          <c:tx>
            <c:v>Instantaneous Powerr</c:v>
          </c:tx>
          <c:spPr>
            <a:ln w="19050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xVal>
            <c:numRef>
              <c:f>Data!$AH$3:$AH$533</c:f>
              <c:numCache>
                <c:formatCode>General</c:formatCode>
                <c:ptCount val="531"/>
                <c:pt idx="0">
                  <c:v>0</c:v>
                </c:pt>
                <c:pt idx="1">
                  <c:v>0.15682109870374086</c:v>
                </c:pt>
                <c:pt idx="2">
                  <c:v>0.3113081025554118</c:v>
                </c:pt>
                <c:pt idx="3">
                  <c:v>0.46411842511939772</c:v>
                </c:pt>
                <c:pt idx="4">
                  <c:v>0.61459307426217191</c:v>
                </c:pt>
                <c:pt idx="5">
                  <c:v>0.7635728730277711</c:v>
                </c:pt>
                <c:pt idx="6">
                  <c:v>0.91141589003186274</c:v>
                </c:pt>
                <c:pt idx="7">
                  <c:v>1.0597408892620042</c:v>
                </c:pt>
                <c:pt idx="8">
                  <c:v>1.2074019244313579</c:v>
                </c:pt>
                <c:pt idx="9">
                  <c:v>1.3545388557624878</c:v>
                </c:pt>
                <c:pt idx="10">
                  <c:v>1.5011809316461235</c:v>
                </c:pt>
                <c:pt idx="11">
                  <c:v>1.6471301064608057</c:v>
                </c:pt>
                <c:pt idx="12">
                  <c:v>1.7928333432632679</c:v>
                </c:pt>
                <c:pt idx="13">
                  <c:v>1.9378538424678708</c:v>
                </c:pt>
                <c:pt idx="14">
                  <c:v>2.0828231780301816</c:v>
                </c:pt>
                <c:pt idx="15">
                  <c:v>2.2272174484725964</c:v>
                </c:pt>
                <c:pt idx="16">
                  <c:v>2.3714910362114803</c:v>
                </c:pt>
                <c:pt idx="17">
                  <c:v>2.5152847146807336</c:v>
                </c:pt>
                <c:pt idx="18">
                  <c:v>2.6588693324843753</c:v>
                </c:pt>
                <c:pt idx="19">
                  <c:v>2.8021077770783585</c:v>
                </c:pt>
                <c:pt idx="20">
                  <c:v>2.945019955746806</c:v>
                </c:pt>
                <c:pt idx="21">
                  <c:v>3.0898649444445239</c:v>
                </c:pt>
                <c:pt idx="22">
                  <c:v>3.237599010624002</c:v>
                </c:pt>
                <c:pt idx="23">
                  <c:v>3.3863668464160366</c:v>
                </c:pt>
                <c:pt idx="24">
                  <c:v>3.53761273664565</c:v>
                </c:pt>
                <c:pt idx="25">
                  <c:v>3.6884204037266279</c:v>
                </c:pt>
                <c:pt idx="26">
                  <c:v>3.8389939193320766</c:v>
                </c:pt>
                <c:pt idx="27">
                  <c:v>3.9892384509521062</c:v>
                </c:pt>
                <c:pt idx="28">
                  <c:v>4.1394035692309581</c:v>
                </c:pt>
                <c:pt idx="29">
                  <c:v>4.289476652469383</c:v>
                </c:pt>
                <c:pt idx="30">
                  <c:v>4.4395954873476908</c:v>
                </c:pt>
                <c:pt idx="31">
                  <c:v>4.5903908249271357</c:v>
                </c:pt>
                <c:pt idx="32">
                  <c:v>4.7414095640253926</c:v>
                </c:pt>
                <c:pt idx="33">
                  <c:v>4.8928054023180501</c:v>
                </c:pt>
                <c:pt idx="34">
                  <c:v>5.0467038653325176</c:v>
                </c:pt>
                <c:pt idx="35">
                  <c:v>5.209739370036595</c:v>
                </c:pt>
                <c:pt idx="36">
                  <c:v>5.3905555050332294</c:v>
                </c:pt>
                <c:pt idx="37">
                  <c:v>5.5874768759057849</c:v>
                </c:pt>
                <c:pt idx="38">
                  <c:v>5.8049121252679754</c:v>
                </c:pt>
                <c:pt idx="39">
                  <c:v>6.0507405986290559</c:v>
                </c:pt>
                <c:pt idx="40">
                  <c:v>6.3386147739585601</c:v>
                </c:pt>
                <c:pt idx="41">
                  <c:v>6.8282929138956616</c:v>
                </c:pt>
                <c:pt idx="42">
                  <c:v>7.3436265043721569</c:v>
                </c:pt>
                <c:pt idx="43">
                  <c:v>7.8614117362582645</c:v>
                </c:pt>
                <c:pt idx="44">
                  <c:v>8.3823093107401583</c:v>
                </c:pt>
                <c:pt idx="45">
                  <c:v>8.9060475368738565</c:v>
                </c:pt>
                <c:pt idx="46">
                  <c:v>9.432697599051977</c:v>
                </c:pt>
                <c:pt idx="47">
                  <c:v>9.9615428562102899</c:v>
                </c:pt>
                <c:pt idx="48">
                  <c:v>10.493091614886627</c:v>
                </c:pt>
                <c:pt idx="49">
                  <c:v>11.025940389436881</c:v>
                </c:pt>
                <c:pt idx="50">
                  <c:v>11.498454429358404</c:v>
                </c:pt>
                <c:pt idx="51">
                  <c:v>11.926679571273624</c:v>
                </c:pt>
                <c:pt idx="52">
                  <c:v>12.320116276445335</c:v>
                </c:pt>
                <c:pt idx="53">
                  <c:v>12.686174660022798</c:v>
                </c:pt>
                <c:pt idx="54">
                  <c:v>13.030442850869139</c:v>
                </c:pt>
                <c:pt idx="55">
                  <c:v>13.356940040164822</c:v>
                </c:pt>
                <c:pt idx="56">
                  <c:v>13.668269980388709</c:v>
                </c:pt>
                <c:pt idx="57">
                  <c:v>13.966394348559273</c:v>
                </c:pt>
                <c:pt idx="58">
                  <c:v>14.252909701647036</c:v>
                </c:pt>
                <c:pt idx="59">
                  <c:v>14.529176018985565</c:v>
                </c:pt>
                <c:pt idx="60">
                  <c:v>14.796418613261702</c:v>
                </c:pt>
                <c:pt idx="61">
                  <c:v>15.055530016736164</c:v>
                </c:pt>
                <c:pt idx="62">
                  <c:v>15.307368090727968</c:v>
                </c:pt>
                <c:pt idx="63">
                  <c:v>15.55267065006724</c:v>
                </c:pt>
                <c:pt idx="64">
                  <c:v>15.792002191862926</c:v>
                </c:pt>
                <c:pt idx="65">
                  <c:v>16.025887430150579</c:v>
                </c:pt>
                <c:pt idx="66">
                  <c:v>16.254646533387316</c:v>
                </c:pt>
                <c:pt idx="67">
                  <c:v>16.478799135291876</c:v>
                </c:pt>
                <c:pt idx="68">
                  <c:v>16.730289961888595</c:v>
                </c:pt>
                <c:pt idx="69">
                  <c:v>17.022026872341897</c:v>
                </c:pt>
                <c:pt idx="70">
                  <c:v>17.381601599026649</c:v>
                </c:pt>
                <c:pt idx="71">
                  <c:v>17.887008731189422</c:v>
                </c:pt>
                <c:pt idx="72">
                  <c:v>18.448899523355088</c:v>
                </c:pt>
                <c:pt idx="73">
                  <c:v>18.945421262822194</c:v>
                </c:pt>
                <c:pt idx="74">
                  <c:v>19.395518493903211</c:v>
                </c:pt>
                <c:pt idx="75">
                  <c:v>19.810547842320076</c:v>
                </c:pt>
                <c:pt idx="76">
                  <c:v>20.197909724592833</c:v>
                </c:pt>
                <c:pt idx="77">
                  <c:v>20.562616541590007</c:v>
                </c:pt>
                <c:pt idx="78">
                  <c:v>20.908434045812449</c:v>
                </c:pt>
                <c:pt idx="79">
                  <c:v>21.23827194964495</c:v>
                </c:pt>
                <c:pt idx="80">
                  <c:v>21.554112554207862</c:v>
                </c:pt>
                <c:pt idx="81">
                  <c:v>21.857757460642521</c:v>
                </c:pt>
                <c:pt idx="82">
                  <c:v>22.15058391963629</c:v>
                </c:pt>
                <c:pt idx="83">
                  <c:v>22.43377133367132</c:v>
                </c:pt>
                <c:pt idx="84">
                  <c:v>22.708340481092645</c:v>
                </c:pt>
                <c:pt idx="85">
                  <c:v>22.975125667158768</c:v>
                </c:pt>
                <c:pt idx="86">
                  <c:v>23.234911310420987</c:v>
                </c:pt>
                <c:pt idx="87">
                  <c:v>23.488107132056253</c:v>
                </c:pt>
                <c:pt idx="88">
                  <c:v>23.734638503228204</c:v>
                </c:pt>
                <c:pt idx="89">
                  <c:v>23.975609103357208</c:v>
                </c:pt>
                <c:pt idx="90">
                  <c:v>24.211499584238187</c:v>
                </c:pt>
                <c:pt idx="91">
                  <c:v>24.44268909767419</c:v>
                </c:pt>
                <c:pt idx="92">
                  <c:v>24.669500012031754</c:v>
                </c:pt>
                <c:pt idx="93">
                  <c:v>24.892231636720282</c:v>
                </c:pt>
                <c:pt idx="94">
                  <c:v>25.111161081389426</c:v>
                </c:pt>
                <c:pt idx="95">
                  <c:v>25.33090883872584</c:v>
                </c:pt>
                <c:pt idx="96">
                  <c:v>25.549474868258752</c:v>
                </c:pt>
                <c:pt idx="97">
                  <c:v>25.766773164274007</c:v>
                </c:pt>
                <c:pt idx="98">
                  <c:v>25.982586419852385</c:v>
                </c:pt>
                <c:pt idx="99">
                  <c:v>26.196896915475989</c:v>
                </c:pt>
                <c:pt idx="100">
                  <c:v>26.409849189715267</c:v>
                </c:pt>
                <c:pt idx="101">
                  <c:v>26.621526927525004</c:v>
                </c:pt>
                <c:pt idx="102">
                  <c:v>26.831968993935902</c:v>
                </c:pt>
                <c:pt idx="103">
                  <c:v>27.041242287727183</c:v>
                </c:pt>
                <c:pt idx="104">
                  <c:v>27.249431649769328</c:v>
                </c:pt>
                <c:pt idx="105">
                  <c:v>27.456598673541158</c:v>
                </c:pt>
                <c:pt idx="106">
                  <c:v>27.662838074272859</c:v>
                </c:pt>
                <c:pt idx="107">
                  <c:v>27.868221844200381</c:v>
                </c:pt>
                <c:pt idx="108">
                  <c:v>28.072782208399396</c:v>
                </c:pt>
                <c:pt idx="109">
                  <c:v>28.276594230939196</c:v>
                </c:pt>
                <c:pt idx="110">
                  <c:v>28.479669904974443</c:v>
                </c:pt>
                <c:pt idx="111">
                  <c:v>28.682090160480875</c:v>
                </c:pt>
                <c:pt idx="112">
                  <c:v>28.884001607168305</c:v>
                </c:pt>
                <c:pt idx="113">
                  <c:v>29.10266521862523</c:v>
                </c:pt>
                <c:pt idx="114">
                  <c:v>29.342707416462851</c:v>
                </c:pt>
                <c:pt idx="115">
                  <c:v>29.611383737562257</c:v>
                </c:pt>
                <c:pt idx="116">
                  <c:v>29.873739220859584</c:v>
                </c:pt>
                <c:pt idx="117">
                  <c:v>30.130104685132778</c:v>
                </c:pt>
                <c:pt idx="118">
                  <c:v>30.380847102557794</c:v>
                </c:pt>
                <c:pt idx="119">
                  <c:v>30.626461518339372</c:v>
                </c:pt>
                <c:pt idx="120">
                  <c:v>30.867141814006899</c:v>
                </c:pt>
                <c:pt idx="121">
                  <c:v>31.103082556712021</c:v>
                </c:pt>
                <c:pt idx="122">
                  <c:v>31.339157843196681</c:v>
                </c:pt>
                <c:pt idx="123">
                  <c:v>31.573255395252218</c:v>
                </c:pt>
                <c:pt idx="124">
                  <c:v>31.805528337126152</c:v>
                </c:pt>
                <c:pt idx="125">
                  <c:v>32.035896077288299</c:v>
                </c:pt>
                <c:pt idx="126">
                  <c:v>32.264394468646991</c:v>
                </c:pt>
                <c:pt idx="127">
                  <c:v>32.491228734813212</c:v>
                </c:pt>
                <c:pt idx="128">
                  <c:v>32.716512377157947</c:v>
                </c:pt>
                <c:pt idx="129">
                  <c:v>32.940325588037965</c:v>
                </c:pt>
                <c:pt idx="130">
                  <c:v>33.162744358952558</c:v>
                </c:pt>
                <c:pt idx="131">
                  <c:v>33.383914138665624</c:v>
                </c:pt>
                <c:pt idx="132">
                  <c:v>33.603907654982009</c:v>
                </c:pt>
                <c:pt idx="133">
                  <c:v>33.822825883736805</c:v>
                </c:pt>
                <c:pt idx="134">
                  <c:v>34.040747532486456</c:v>
                </c:pt>
                <c:pt idx="135">
                  <c:v>34.257715609161906</c:v>
                </c:pt>
                <c:pt idx="136">
                  <c:v>34.473721376578801</c:v>
                </c:pt>
                <c:pt idx="137">
                  <c:v>34.708662726836167</c:v>
                </c:pt>
                <c:pt idx="138">
                  <c:v>34.968403880693927</c:v>
                </c:pt>
                <c:pt idx="139">
                  <c:v>35.262628383869043</c:v>
                </c:pt>
                <c:pt idx="140">
                  <c:v>35.609200454498826</c:v>
                </c:pt>
                <c:pt idx="141">
                  <c:v>36.049800366664051</c:v>
                </c:pt>
                <c:pt idx="142">
                  <c:v>36.462862979946003</c:v>
                </c:pt>
                <c:pt idx="143">
                  <c:v>36.852983872993278</c:v>
                </c:pt>
                <c:pt idx="144">
                  <c:v>37.223589571865325</c:v>
                </c:pt>
                <c:pt idx="145">
                  <c:v>37.57722758063921</c:v>
                </c:pt>
                <c:pt idx="146">
                  <c:v>37.915988389150954</c:v>
                </c:pt>
                <c:pt idx="147">
                  <c:v>38.241652968689586</c:v>
                </c:pt>
                <c:pt idx="148">
                  <c:v>38.555655568056274</c:v>
                </c:pt>
                <c:pt idx="149">
                  <c:v>38.859254559787018</c:v>
                </c:pt>
                <c:pt idx="150">
                  <c:v>39.153489678056999</c:v>
                </c:pt>
                <c:pt idx="151">
                  <c:v>39.439214000879488</c:v>
                </c:pt>
                <c:pt idx="152">
                  <c:v>39.717168871069937</c:v>
                </c:pt>
                <c:pt idx="153">
                  <c:v>39.987941961423381</c:v>
                </c:pt>
                <c:pt idx="154">
                  <c:v>40.252121825544158</c:v>
                </c:pt>
                <c:pt idx="155">
                  <c:v>40.510309008132509</c:v>
                </c:pt>
                <c:pt idx="156">
                  <c:v>40.76288650420009</c:v>
                </c:pt>
                <c:pt idx="157">
                  <c:v>41.015906313421027</c:v>
                </c:pt>
                <c:pt idx="158">
                  <c:v>41.277694145189109</c:v>
                </c:pt>
                <c:pt idx="159">
                  <c:v>41.545860161813366</c:v>
                </c:pt>
                <c:pt idx="160">
                  <c:v>41.820776344649026</c:v>
                </c:pt>
                <c:pt idx="161">
                  <c:v>42.099548807656284</c:v>
                </c:pt>
                <c:pt idx="162">
                  <c:v>42.382386635734598</c:v>
                </c:pt>
                <c:pt idx="163">
                  <c:v>42.665998070940525</c:v>
                </c:pt>
                <c:pt idx="164">
                  <c:v>42.950131511194066</c:v>
                </c:pt>
                <c:pt idx="165">
                  <c:v>43.23463019322304</c:v>
                </c:pt>
                <c:pt idx="166">
                  <c:v>43.519491594237451</c:v>
                </c:pt>
                <c:pt idx="167">
                  <c:v>43.804814122734463</c:v>
                </c:pt>
                <c:pt idx="168">
                  <c:v>44.090560747617019</c:v>
                </c:pt>
                <c:pt idx="169">
                  <c:v>44.37669443778816</c:v>
                </c:pt>
                <c:pt idx="170">
                  <c:v>44.663197939094218</c:v>
                </c:pt>
                <c:pt idx="171">
                  <c:v>44.950069228580482</c:v>
                </c:pt>
                <c:pt idx="172">
                  <c:v>45.237317944801035</c:v>
                </c:pt>
                <c:pt idx="173">
                  <c:v>45.52495524942988</c:v>
                </c:pt>
                <c:pt idx="174">
                  <c:v>45.813007011890214</c:v>
                </c:pt>
                <c:pt idx="175">
                  <c:v>46.101481347616051</c:v>
                </c:pt>
                <c:pt idx="176">
                  <c:v>46.390382825967144</c:v>
                </c:pt>
                <c:pt idx="177">
                  <c:v>46.679726154692425</c:v>
                </c:pt>
                <c:pt idx="178">
                  <c:v>46.96953670337961</c:v>
                </c:pt>
                <c:pt idx="179">
                  <c:v>47.259869257114467</c:v>
                </c:pt>
                <c:pt idx="180">
                  <c:v>47.550783170341802</c:v>
                </c:pt>
                <c:pt idx="181">
                  <c:v>47.842294673930688</c:v>
                </c:pt>
                <c:pt idx="182">
                  <c:v>48.130022330619965</c:v>
                </c:pt>
                <c:pt idx="183">
                  <c:v>48.410418501363239</c:v>
                </c:pt>
                <c:pt idx="184">
                  <c:v>48.684073945655861</c:v>
                </c:pt>
                <c:pt idx="185">
                  <c:v>48.951465525037968</c:v>
                </c:pt>
                <c:pt idx="186">
                  <c:v>49.219375127938896</c:v>
                </c:pt>
                <c:pt idx="187">
                  <c:v>49.484797388529103</c:v>
                </c:pt>
                <c:pt idx="188">
                  <c:v>49.747147944183894</c:v>
                </c:pt>
                <c:pt idx="189">
                  <c:v>50.004493525101211</c:v>
                </c:pt>
                <c:pt idx="190">
                  <c:v>50.255535736682859</c:v>
                </c:pt>
                <c:pt idx="191">
                  <c:v>50.500009799435169</c:v>
                </c:pt>
                <c:pt idx="192">
                  <c:v>50.737993352799506</c:v>
                </c:pt>
                <c:pt idx="193">
                  <c:v>50.96976403988954</c:v>
                </c:pt>
                <c:pt idx="194">
                  <c:v>51.190744901650163</c:v>
                </c:pt>
                <c:pt idx="195">
                  <c:v>51.406010204996278</c:v>
                </c:pt>
                <c:pt idx="196">
                  <c:v>51.615845634220477</c:v>
                </c:pt>
                <c:pt idx="197">
                  <c:v>51.82040549161723</c:v>
                </c:pt>
                <c:pt idx="198">
                  <c:v>52.019697603237795</c:v>
                </c:pt>
                <c:pt idx="199">
                  <c:v>52.21373907022403</c:v>
                </c:pt>
                <c:pt idx="200">
                  <c:v>52.402928347482579</c:v>
                </c:pt>
                <c:pt idx="201">
                  <c:v>52.587300724705273</c:v>
                </c:pt>
                <c:pt idx="202">
                  <c:v>52.766803706036185</c:v>
                </c:pt>
                <c:pt idx="203">
                  <c:v>52.944745981406101</c:v>
                </c:pt>
                <c:pt idx="204">
                  <c:v>53.121962370104541</c:v>
                </c:pt>
                <c:pt idx="205">
                  <c:v>53.300688949116321</c:v>
                </c:pt>
                <c:pt idx="206">
                  <c:v>53.484887333849088</c:v>
                </c:pt>
                <c:pt idx="207">
                  <c:v>53.674902106318577</c:v>
                </c:pt>
                <c:pt idx="208">
                  <c:v>53.871202587187106</c:v>
                </c:pt>
                <c:pt idx="209">
                  <c:v>54.151202587187107</c:v>
                </c:pt>
                <c:pt idx="210">
                  <c:v>54.431202587187109</c:v>
                </c:pt>
                <c:pt idx="211">
                  <c:v>54.71533602744065</c:v>
                </c:pt>
                <c:pt idx="212">
                  <c:v>54.999834709469624</c:v>
                </c:pt>
                <c:pt idx="213">
                  <c:v>55.284696110484035</c:v>
                </c:pt>
                <c:pt idx="214">
                  <c:v>55.570018638981047</c:v>
                </c:pt>
                <c:pt idx="215">
                  <c:v>55.855765263863603</c:v>
                </c:pt>
                <c:pt idx="216">
                  <c:v>56.141898954034744</c:v>
                </c:pt>
                <c:pt idx="217">
                  <c:v>56.428402455340802</c:v>
                </c:pt>
                <c:pt idx="218">
                  <c:v>56.715273744827066</c:v>
                </c:pt>
                <c:pt idx="219">
                  <c:v>56.995273744827067</c:v>
                </c:pt>
                <c:pt idx="220">
                  <c:v>57.279407185080608</c:v>
                </c:pt>
                <c:pt idx="221">
                  <c:v>57.563905867109582</c:v>
                </c:pt>
                <c:pt idx="222">
                  <c:v>57.848767268123993</c:v>
                </c:pt>
                <c:pt idx="223">
                  <c:v>58.134089796621005</c:v>
                </c:pt>
                <c:pt idx="224">
                  <c:v>58.419836421503561</c:v>
                </c:pt>
                <c:pt idx="225">
                  <c:v>58.705970111674702</c:v>
                </c:pt>
                <c:pt idx="226">
                  <c:v>58.99247361298076</c:v>
                </c:pt>
                <c:pt idx="227">
                  <c:v>59.279344902467024</c:v>
                </c:pt>
                <c:pt idx="228">
                  <c:v>59.566593618687577</c:v>
                </c:pt>
                <c:pt idx="229">
                  <c:v>59.854230923316422</c:v>
                </c:pt>
                <c:pt idx="230">
                  <c:v>60.142282685776756</c:v>
                </c:pt>
                <c:pt idx="231">
                  <c:v>60.430757021502593</c:v>
                </c:pt>
                <c:pt idx="232">
                  <c:v>60.719658499853686</c:v>
                </c:pt>
                <c:pt idx="233">
                  <c:v>61.009001828578967</c:v>
                </c:pt>
                <c:pt idx="234">
                  <c:v>61.298812377266152</c:v>
                </c:pt>
                <c:pt idx="235">
                  <c:v>61.589144931001009</c:v>
                </c:pt>
                <c:pt idx="236">
                  <c:v>61.880058844228344</c:v>
                </c:pt>
                <c:pt idx="237">
                  <c:v>62.17157034781723</c:v>
                </c:pt>
                <c:pt idx="238">
                  <c:v>62.459298004506508</c:v>
                </c:pt>
                <c:pt idx="239">
                  <c:v>62.739694175249781</c:v>
                </c:pt>
                <c:pt idx="240">
                  <c:v>63.013349619542403</c:v>
                </c:pt>
                <c:pt idx="241">
                  <c:v>63.28074119892451</c:v>
                </c:pt>
                <c:pt idx="242">
                  <c:v>63.548650801825438</c:v>
                </c:pt>
                <c:pt idx="243">
                  <c:v>63.814073062415645</c:v>
                </c:pt>
                <c:pt idx="244">
                  <c:v>64.076423618070436</c:v>
                </c:pt>
                <c:pt idx="245">
                  <c:v>64.333769198987753</c:v>
                </c:pt>
                <c:pt idx="246">
                  <c:v>64.584811410569401</c:v>
                </c:pt>
                <c:pt idx="247">
                  <c:v>64.829285473321704</c:v>
                </c:pt>
                <c:pt idx="248">
                  <c:v>65.067269026686034</c:v>
                </c:pt>
                <c:pt idx="249">
                  <c:v>65.299039713776068</c:v>
                </c:pt>
                <c:pt idx="250">
                  <c:v>65.520020575536691</c:v>
                </c:pt>
                <c:pt idx="251">
                  <c:v>65.735285878882806</c:v>
                </c:pt>
                <c:pt idx="252">
                  <c:v>65.945121308107005</c:v>
                </c:pt>
                <c:pt idx="253">
                  <c:v>66.14968116550375</c:v>
                </c:pt>
                <c:pt idx="254">
                  <c:v>66.348973277124315</c:v>
                </c:pt>
                <c:pt idx="255">
                  <c:v>66.54301474411055</c:v>
                </c:pt>
                <c:pt idx="256">
                  <c:v>66.7322040213691</c:v>
                </c:pt>
                <c:pt idx="257">
                  <c:v>66.916576398591786</c:v>
                </c:pt>
                <c:pt idx="258">
                  <c:v>67.096079379922699</c:v>
                </c:pt>
                <c:pt idx="259">
                  <c:v>67.270514318723784</c:v>
                </c:pt>
                <c:pt idx="260">
                  <c:v>67.439941494594279</c:v>
                </c:pt>
                <c:pt idx="261">
                  <c:v>67.604905324371074</c:v>
                </c:pt>
                <c:pt idx="262">
                  <c:v>67.765541752995347</c:v>
                </c:pt>
                <c:pt idx="263">
                  <c:v>67.921704654192581</c:v>
                </c:pt>
                <c:pt idx="264">
                  <c:v>68.073298029826063</c:v>
                </c:pt>
                <c:pt idx="265">
                  <c:v>71.849988495322179</c:v>
                </c:pt>
                <c:pt idx="266">
                  <c:v>75.088130375389838</c:v>
                </c:pt>
                <c:pt idx="267">
                  <c:v>75.185031163095388</c:v>
                </c:pt>
                <c:pt idx="268">
                  <c:v>75.30830236373663</c:v>
                </c:pt>
                <c:pt idx="269">
                  <c:v>75.438173739808533</c:v>
                </c:pt>
                <c:pt idx="270">
                  <c:v>75.592444120215248</c:v>
                </c:pt>
                <c:pt idx="271">
                  <c:v>75.758543848696917</c:v>
                </c:pt>
                <c:pt idx="272">
                  <c:v>76.038543848696918</c:v>
                </c:pt>
                <c:pt idx="273">
                  <c:v>76.300578021375188</c:v>
                </c:pt>
                <c:pt idx="274">
                  <c:v>76.585076703404155</c:v>
                </c:pt>
                <c:pt idx="275">
                  <c:v>76.869938104418566</c:v>
                </c:pt>
                <c:pt idx="276">
                  <c:v>77.155260632915585</c:v>
                </c:pt>
                <c:pt idx="277">
                  <c:v>77.441007257798134</c:v>
                </c:pt>
                <c:pt idx="278">
                  <c:v>77.727140947969275</c:v>
                </c:pt>
                <c:pt idx="279">
                  <c:v>78.013644449275333</c:v>
                </c:pt>
                <c:pt idx="280">
                  <c:v>78.30051573876159</c:v>
                </c:pt>
                <c:pt idx="281">
                  <c:v>78.587764454982135</c:v>
                </c:pt>
                <c:pt idx="282">
                  <c:v>78.87540175961098</c:v>
                </c:pt>
                <c:pt idx="283">
                  <c:v>79.163453522071308</c:v>
                </c:pt>
                <c:pt idx="284">
                  <c:v>79.451927857797145</c:v>
                </c:pt>
                <c:pt idx="285">
                  <c:v>79.740829336148238</c:v>
                </c:pt>
                <c:pt idx="286">
                  <c:v>80.030172664873518</c:v>
                </c:pt>
                <c:pt idx="287">
                  <c:v>80.319983213560704</c:v>
                </c:pt>
                <c:pt idx="288">
                  <c:v>80.61031576729556</c:v>
                </c:pt>
                <c:pt idx="289">
                  <c:v>80.901229680522889</c:v>
                </c:pt>
                <c:pt idx="290">
                  <c:v>81.192741184111782</c:v>
                </c:pt>
                <c:pt idx="291">
                  <c:v>81.480468840801066</c:v>
                </c:pt>
                <c:pt idx="292">
                  <c:v>81.76086501154434</c:v>
                </c:pt>
                <c:pt idx="293">
                  <c:v>82.034520455836955</c:v>
                </c:pt>
                <c:pt idx="294">
                  <c:v>82.301912035219061</c:v>
                </c:pt>
                <c:pt idx="295">
                  <c:v>82.56982163811999</c:v>
                </c:pt>
                <c:pt idx="296">
                  <c:v>82.835243898710203</c:v>
                </c:pt>
                <c:pt idx="297">
                  <c:v>83.097594454364994</c:v>
                </c:pt>
                <c:pt idx="298">
                  <c:v>83.354940035282311</c:v>
                </c:pt>
                <c:pt idx="299">
                  <c:v>83.60598224686396</c:v>
                </c:pt>
                <c:pt idx="300">
                  <c:v>83.850456309616263</c:v>
                </c:pt>
                <c:pt idx="301">
                  <c:v>84.088439862980593</c:v>
                </c:pt>
                <c:pt idx="302">
                  <c:v>84.320210550070627</c:v>
                </c:pt>
                <c:pt idx="303">
                  <c:v>84.54119141183125</c:v>
                </c:pt>
                <c:pt idx="304">
                  <c:v>84.756456715177364</c:v>
                </c:pt>
                <c:pt idx="305">
                  <c:v>84.966292144401564</c:v>
                </c:pt>
                <c:pt idx="306">
                  <c:v>85.170852001798309</c:v>
                </c:pt>
                <c:pt idx="307">
                  <c:v>85.370144113418874</c:v>
                </c:pt>
                <c:pt idx="308">
                  <c:v>85.564185580405109</c:v>
                </c:pt>
                <c:pt idx="309">
                  <c:v>85.753374857663658</c:v>
                </c:pt>
                <c:pt idx="310">
                  <c:v>85.937747234886345</c:v>
                </c:pt>
                <c:pt idx="311">
                  <c:v>86.117250216217258</c:v>
                </c:pt>
                <c:pt idx="312">
                  <c:v>86.291685155018342</c:v>
                </c:pt>
                <c:pt idx="313">
                  <c:v>86.461112330888838</c:v>
                </c:pt>
                <c:pt idx="314">
                  <c:v>86.626076160665633</c:v>
                </c:pt>
                <c:pt idx="315">
                  <c:v>86.786712589289905</c:v>
                </c:pt>
                <c:pt idx="316">
                  <c:v>86.938051788601896</c:v>
                </c:pt>
                <c:pt idx="317">
                  <c:v>87.089738523818482</c:v>
                </c:pt>
                <c:pt idx="318">
                  <c:v>92.066083607766302</c:v>
                </c:pt>
                <c:pt idx="319">
                  <c:v>112.90629792686386</c:v>
                </c:pt>
                <c:pt idx="320">
                  <c:v>113.04744193941872</c:v>
                </c:pt>
                <c:pt idx="321">
                  <c:v>113.19015703631102</c:v>
                </c:pt>
                <c:pt idx="322">
                  <c:v>113.33447061008349</c:v>
                </c:pt>
                <c:pt idx="323">
                  <c:v>113.48447061008349</c:v>
                </c:pt>
                <c:pt idx="324">
                  <c:v>113.63176908942354</c:v>
                </c:pt>
                <c:pt idx="325">
                  <c:v>113.81629908942354</c:v>
                </c:pt>
                <c:pt idx="326">
                  <c:v>114.10043252967708</c:v>
                </c:pt>
                <c:pt idx="327">
                  <c:v>114.38493121170605</c:v>
                </c:pt>
                <c:pt idx="328">
                  <c:v>114.66979261272046</c:v>
                </c:pt>
                <c:pt idx="329">
                  <c:v>114.95511514121748</c:v>
                </c:pt>
                <c:pt idx="330">
                  <c:v>115.24086176610002</c:v>
                </c:pt>
                <c:pt idx="331">
                  <c:v>115.52699545627117</c:v>
                </c:pt>
                <c:pt idx="332">
                  <c:v>115.81349895757722</c:v>
                </c:pt>
                <c:pt idx="333">
                  <c:v>116.10037024706348</c:v>
                </c:pt>
                <c:pt idx="334">
                  <c:v>116.38761896328403</c:v>
                </c:pt>
                <c:pt idx="335">
                  <c:v>116.67525626791287</c:v>
                </c:pt>
                <c:pt idx="336">
                  <c:v>116.9633080303732</c:v>
                </c:pt>
                <c:pt idx="337">
                  <c:v>117.25178236609904</c:v>
                </c:pt>
                <c:pt idx="338">
                  <c:v>117.54068384445013</c:v>
                </c:pt>
                <c:pt idx="339">
                  <c:v>117.83002717317541</c:v>
                </c:pt>
                <c:pt idx="340">
                  <c:v>118.1198377218626</c:v>
                </c:pt>
                <c:pt idx="341">
                  <c:v>118.41017027559745</c:v>
                </c:pt>
                <c:pt idx="342">
                  <c:v>118.70108418882478</c:v>
                </c:pt>
                <c:pt idx="343">
                  <c:v>118.99259569241367</c:v>
                </c:pt>
                <c:pt idx="344">
                  <c:v>119.28032334910296</c:v>
                </c:pt>
                <c:pt idx="345">
                  <c:v>119.56071951984623</c:v>
                </c:pt>
                <c:pt idx="346">
                  <c:v>119.83437496413885</c:v>
                </c:pt>
                <c:pt idx="347">
                  <c:v>120.10176654352095</c:v>
                </c:pt>
                <c:pt idx="348">
                  <c:v>120.36967614642188</c:v>
                </c:pt>
                <c:pt idx="349">
                  <c:v>120.63509840701209</c:v>
                </c:pt>
                <c:pt idx="350">
                  <c:v>120.89744896266689</c:v>
                </c:pt>
                <c:pt idx="351">
                  <c:v>121.1547945435842</c:v>
                </c:pt>
                <c:pt idx="352">
                  <c:v>121.40583675516585</c:v>
                </c:pt>
                <c:pt idx="353">
                  <c:v>121.65031081791815</c:v>
                </c:pt>
                <c:pt idx="354">
                  <c:v>121.88829437128248</c:v>
                </c:pt>
                <c:pt idx="355">
                  <c:v>122.12006505837252</c:v>
                </c:pt>
                <c:pt idx="356">
                  <c:v>122.34104592013314</c:v>
                </c:pt>
                <c:pt idx="357">
                  <c:v>122.55631122347926</c:v>
                </c:pt>
                <c:pt idx="358">
                  <c:v>122.76614665270345</c:v>
                </c:pt>
                <c:pt idx="359">
                  <c:v>122.9707065101002</c:v>
                </c:pt>
                <c:pt idx="360">
                  <c:v>123.16999862172077</c:v>
                </c:pt>
                <c:pt idx="361">
                  <c:v>123.364040088707</c:v>
                </c:pt>
                <c:pt idx="362">
                  <c:v>123.55322936596555</c:v>
                </c:pt>
                <c:pt idx="363">
                  <c:v>123.73760174318824</c:v>
                </c:pt>
                <c:pt idx="364">
                  <c:v>123.91710472451915</c:v>
                </c:pt>
                <c:pt idx="365">
                  <c:v>124.09153966332023</c:v>
                </c:pt>
                <c:pt idx="366">
                  <c:v>124.26096683919073</c:v>
                </c:pt>
                <c:pt idx="367">
                  <c:v>124.42593066896752</c:v>
                </c:pt>
                <c:pt idx="368">
                  <c:v>124.5865670975918</c:v>
                </c:pt>
                <c:pt idx="369">
                  <c:v>124.74272999878903</c:v>
                </c:pt>
                <c:pt idx="370">
                  <c:v>124.89432337442251</c:v>
                </c:pt>
                <c:pt idx="371">
                  <c:v>124.45683960267191</c:v>
                </c:pt>
                <c:pt idx="372">
                  <c:v>124.60890745206258</c:v>
                </c:pt>
                <c:pt idx="373">
                  <c:v>124.76204826734934</c:v>
                </c:pt>
                <c:pt idx="374">
                  <c:v>124.91857998678947</c:v>
                </c:pt>
                <c:pt idx="375">
                  <c:v>125.08236210582743</c:v>
                </c:pt>
                <c:pt idx="376">
                  <c:v>125.24898772000722</c:v>
                </c:pt>
                <c:pt idx="377">
                  <c:v>125.42063365589938</c:v>
                </c:pt>
                <c:pt idx="378">
                  <c:v>125.60178155686867</c:v>
                </c:pt>
                <c:pt idx="379">
                  <c:v>125.79323400866295</c:v>
                </c:pt>
                <c:pt idx="380">
                  <c:v>125.99244171032232</c:v>
                </c:pt>
                <c:pt idx="381">
                  <c:v>126.19647068845298</c:v>
                </c:pt>
                <c:pt idx="382">
                  <c:v>126.35647068845297</c:v>
                </c:pt>
                <c:pt idx="383">
                  <c:v>126.59647068845297</c:v>
                </c:pt>
                <c:pt idx="384">
                  <c:v>126.88060412870651</c:v>
                </c:pt>
                <c:pt idx="385">
                  <c:v>127.16510281073548</c:v>
                </c:pt>
                <c:pt idx="386">
                  <c:v>127.44996421174989</c:v>
                </c:pt>
                <c:pt idx="387">
                  <c:v>127.73528674024691</c:v>
                </c:pt>
                <c:pt idx="388">
                  <c:v>128.02103336512945</c:v>
                </c:pt>
                <c:pt idx="389">
                  <c:v>128.3071670553006</c:v>
                </c:pt>
                <c:pt idx="390">
                  <c:v>128.59367055660667</c:v>
                </c:pt>
                <c:pt idx="391">
                  <c:v>128.88054184609294</c:v>
                </c:pt>
                <c:pt idx="392">
                  <c:v>129.16779056231348</c:v>
                </c:pt>
                <c:pt idx="393">
                  <c:v>129.45542786694233</c:v>
                </c:pt>
                <c:pt idx="394">
                  <c:v>129.74347962940266</c:v>
                </c:pt>
                <c:pt idx="395">
                  <c:v>130.03195396512848</c:v>
                </c:pt>
                <c:pt idx="396">
                  <c:v>130.32085544347959</c:v>
                </c:pt>
                <c:pt idx="397">
                  <c:v>130.61019877220488</c:v>
                </c:pt>
                <c:pt idx="398">
                  <c:v>130.90000932089208</c:v>
                </c:pt>
                <c:pt idx="399">
                  <c:v>131.19034187462694</c:v>
                </c:pt>
                <c:pt idx="400">
                  <c:v>131.48125578785428</c:v>
                </c:pt>
                <c:pt idx="401">
                  <c:v>131.77276729144316</c:v>
                </c:pt>
                <c:pt idx="402">
                  <c:v>132.06049494813243</c:v>
                </c:pt>
                <c:pt idx="403">
                  <c:v>132.3408911188757</c:v>
                </c:pt>
                <c:pt idx="404">
                  <c:v>132.61454656316832</c:v>
                </c:pt>
                <c:pt idx="405">
                  <c:v>132.88193814255041</c:v>
                </c:pt>
                <c:pt idx="406">
                  <c:v>133.14984774545135</c:v>
                </c:pt>
                <c:pt idx="407">
                  <c:v>133.41527000604157</c:v>
                </c:pt>
                <c:pt idx="408">
                  <c:v>133.67762056169636</c:v>
                </c:pt>
                <c:pt idx="409">
                  <c:v>133.93496614261369</c:v>
                </c:pt>
                <c:pt idx="410">
                  <c:v>134.18600835419534</c:v>
                </c:pt>
                <c:pt idx="411">
                  <c:v>134.43048241694765</c:v>
                </c:pt>
                <c:pt idx="412">
                  <c:v>134.66846597031198</c:v>
                </c:pt>
                <c:pt idx="413">
                  <c:v>134.90023665740202</c:v>
                </c:pt>
                <c:pt idx="414">
                  <c:v>135.12121751916266</c:v>
                </c:pt>
                <c:pt idx="415">
                  <c:v>135.33648282250877</c:v>
                </c:pt>
                <c:pt idx="416">
                  <c:v>135.54631825173297</c:v>
                </c:pt>
                <c:pt idx="417">
                  <c:v>135.75087810912973</c:v>
                </c:pt>
                <c:pt idx="418">
                  <c:v>135.95017022075029</c:v>
                </c:pt>
                <c:pt idx="419">
                  <c:v>136.14421168773652</c:v>
                </c:pt>
                <c:pt idx="420">
                  <c:v>136.33340096499506</c:v>
                </c:pt>
                <c:pt idx="421">
                  <c:v>136.51777334221777</c:v>
                </c:pt>
                <c:pt idx="422">
                  <c:v>136.69727632354866</c:v>
                </c:pt>
                <c:pt idx="423">
                  <c:v>136.87171126234975</c:v>
                </c:pt>
                <c:pt idx="424">
                  <c:v>137.04113843822023</c:v>
                </c:pt>
                <c:pt idx="425">
                  <c:v>137.20610226799701</c:v>
                </c:pt>
                <c:pt idx="426">
                  <c:v>137.36673869662127</c:v>
                </c:pt>
                <c:pt idx="427">
                  <c:v>137.52220532864177</c:v>
                </c:pt>
                <c:pt idx="428">
                  <c:v>137.6767010774735</c:v>
                </c:pt>
                <c:pt idx="429">
                  <c:v>146.6105717029962</c:v>
                </c:pt>
                <c:pt idx="430">
                  <c:v>146.77431567292396</c:v>
                </c:pt>
                <c:pt idx="431">
                  <c:v>146.94659185213445</c:v>
                </c:pt>
                <c:pt idx="432">
                  <c:v>147.13233536921629</c:v>
                </c:pt>
                <c:pt idx="433">
                  <c:v>147.37763536921628</c:v>
                </c:pt>
                <c:pt idx="434">
                  <c:v>147.56663536921627</c:v>
                </c:pt>
                <c:pt idx="435">
                  <c:v>147.8507688094698</c:v>
                </c:pt>
                <c:pt idx="436">
                  <c:v>148.13526749149878</c:v>
                </c:pt>
                <c:pt idx="437">
                  <c:v>148.42012889251319</c:v>
                </c:pt>
                <c:pt idx="438">
                  <c:v>148.7054514210102</c:v>
                </c:pt>
                <c:pt idx="439">
                  <c:v>148.99119804589276</c:v>
                </c:pt>
                <c:pt idx="440">
                  <c:v>149.2773317360639</c:v>
                </c:pt>
                <c:pt idx="441">
                  <c:v>149.56383523736997</c:v>
                </c:pt>
                <c:pt idx="442">
                  <c:v>149.85070652685624</c:v>
                </c:pt>
                <c:pt idx="443">
                  <c:v>150.13795524307679</c:v>
                </c:pt>
                <c:pt idx="444">
                  <c:v>150.42559254770563</c:v>
                </c:pt>
                <c:pt idx="445">
                  <c:v>150.71364431016596</c:v>
                </c:pt>
                <c:pt idx="446">
                  <c:v>151.00211864589178</c:v>
                </c:pt>
                <c:pt idx="447">
                  <c:v>151.29102012424289</c:v>
                </c:pt>
                <c:pt idx="448">
                  <c:v>151.58036345296819</c:v>
                </c:pt>
                <c:pt idx="449">
                  <c:v>151.87017400165539</c:v>
                </c:pt>
                <c:pt idx="450">
                  <c:v>152.16050655539024</c:v>
                </c:pt>
                <c:pt idx="451">
                  <c:v>152.45142046861758</c:v>
                </c:pt>
                <c:pt idx="452">
                  <c:v>152.74293197220646</c:v>
                </c:pt>
                <c:pt idx="453">
                  <c:v>153.03065962889573</c:v>
                </c:pt>
                <c:pt idx="454">
                  <c:v>153.31105579963901</c:v>
                </c:pt>
                <c:pt idx="455">
                  <c:v>153.58471124393162</c:v>
                </c:pt>
                <c:pt idx="456">
                  <c:v>153.85210282331371</c:v>
                </c:pt>
                <c:pt idx="457">
                  <c:v>154.12001242621466</c:v>
                </c:pt>
                <c:pt idx="458">
                  <c:v>154.38543468680487</c:v>
                </c:pt>
                <c:pt idx="459">
                  <c:v>154.64778524245966</c:v>
                </c:pt>
                <c:pt idx="460">
                  <c:v>154.90513082337699</c:v>
                </c:pt>
                <c:pt idx="461">
                  <c:v>155.15617303495864</c:v>
                </c:pt>
                <c:pt idx="462">
                  <c:v>155.40064709771096</c:v>
                </c:pt>
                <c:pt idx="463">
                  <c:v>155.63863065107529</c:v>
                </c:pt>
                <c:pt idx="464">
                  <c:v>155.87040133816532</c:v>
                </c:pt>
                <c:pt idx="465">
                  <c:v>156.09138219992596</c:v>
                </c:pt>
                <c:pt idx="466">
                  <c:v>156.30664750327207</c:v>
                </c:pt>
                <c:pt idx="467">
                  <c:v>156.51648293249627</c:v>
                </c:pt>
                <c:pt idx="468">
                  <c:v>156.72104278989303</c:v>
                </c:pt>
                <c:pt idx="469">
                  <c:v>156.9203349015136</c:v>
                </c:pt>
                <c:pt idx="470">
                  <c:v>157.11437636849982</c:v>
                </c:pt>
                <c:pt idx="471">
                  <c:v>157.30356564575837</c:v>
                </c:pt>
                <c:pt idx="472">
                  <c:v>157.48793802298107</c:v>
                </c:pt>
                <c:pt idx="473">
                  <c:v>157.66744100431197</c:v>
                </c:pt>
                <c:pt idx="474">
                  <c:v>157.84187594311305</c:v>
                </c:pt>
                <c:pt idx="475">
                  <c:v>158.01130311898353</c:v>
                </c:pt>
                <c:pt idx="476">
                  <c:v>158.17626694876031</c:v>
                </c:pt>
                <c:pt idx="477">
                  <c:v>158.33690337738457</c:v>
                </c:pt>
                <c:pt idx="478">
                  <c:v>158.49306627858181</c:v>
                </c:pt>
                <c:pt idx="479">
                  <c:v>158.64465965421527</c:v>
                </c:pt>
                <c:pt idx="480">
                  <c:v>174.77564502561012</c:v>
                </c:pt>
                <c:pt idx="481">
                  <c:v>174.93542377718896</c:v>
                </c:pt>
                <c:pt idx="482">
                  <c:v>175.09825535392582</c:v>
                </c:pt>
                <c:pt idx="483">
                  <c:v>175.2658940563974</c:v>
                </c:pt>
                <c:pt idx="484">
                  <c:v>175.43867758544039</c:v>
                </c:pt>
                <c:pt idx="485">
                  <c:v>175.62510325341501</c:v>
                </c:pt>
                <c:pt idx="486">
                  <c:v>175.81671744787067</c:v>
                </c:pt>
                <c:pt idx="487">
                  <c:v>175.99671744787068</c:v>
                </c:pt>
                <c:pt idx="488">
                  <c:v>176.23671744787069</c:v>
                </c:pt>
                <c:pt idx="489">
                  <c:v>176.52085088812422</c:v>
                </c:pt>
                <c:pt idx="490">
                  <c:v>176.8053495701532</c:v>
                </c:pt>
                <c:pt idx="491">
                  <c:v>177.09021097116761</c:v>
                </c:pt>
                <c:pt idx="492">
                  <c:v>177.37553349966461</c:v>
                </c:pt>
                <c:pt idx="493">
                  <c:v>177.66128012454718</c:v>
                </c:pt>
                <c:pt idx="494">
                  <c:v>177.94741381471832</c:v>
                </c:pt>
                <c:pt idx="495">
                  <c:v>178.23391731602439</c:v>
                </c:pt>
                <c:pt idx="496">
                  <c:v>178.52078860551066</c:v>
                </c:pt>
                <c:pt idx="497">
                  <c:v>178.80803732173121</c:v>
                </c:pt>
                <c:pt idx="498">
                  <c:v>179.09567462636005</c:v>
                </c:pt>
                <c:pt idx="499">
                  <c:v>179.38372638882038</c:v>
                </c:pt>
                <c:pt idx="500">
                  <c:v>179.6722007245462</c:v>
                </c:pt>
                <c:pt idx="501">
                  <c:v>179.96110220289731</c:v>
                </c:pt>
                <c:pt idx="502">
                  <c:v>180.2504455316226</c:v>
                </c:pt>
                <c:pt idx="503">
                  <c:v>180.5402560803098</c:v>
                </c:pt>
                <c:pt idx="504">
                  <c:v>180.83058863404466</c:v>
                </c:pt>
                <c:pt idx="505">
                  <c:v>181.121502547272</c:v>
                </c:pt>
                <c:pt idx="506">
                  <c:v>181.41301405086088</c:v>
                </c:pt>
                <c:pt idx="507">
                  <c:v>181.70074170755015</c:v>
                </c:pt>
                <c:pt idx="508">
                  <c:v>181.98113787829342</c:v>
                </c:pt>
                <c:pt idx="509">
                  <c:v>182.25479332258604</c:v>
                </c:pt>
                <c:pt idx="510">
                  <c:v>182.52218490196813</c:v>
                </c:pt>
                <c:pt idx="511">
                  <c:v>182.79009450486907</c:v>
                </c:pt>
                <c:pt idx="512">
                  <c:v>183.05551676545929</c:v>
                </c:pt>
                <c:pt idx="513">
                  <c:v>183.31786732111408</c:v>
                </c:pt>
                <c:pt idx="514">
                  <c:v>183.57521290203141</c:v>
                </c:pt>
                <c:pt idx="515">
                  <c:v>183.82625511361306</c:v>
                </c:pt>
                <c:pt idx="516">
                  <c:v>184.07072917636538</c:v>
                </c:pt>
                <c:pt idx="517">
                  <c:v>184.30871272972971</c:v>
                </c:pt>
                <c:pt idx="518">
                  <c:v>184.54048341681974</c:v>
                </c:pt>
                <c:pt idx="519">
                  <c:v>184.76146427858038</c:v>
                </c:pt>
                <c:pt idx="520">
                  <c:v>184.97672958192649</c:v>
                </c:pt>
                <c:pt idx="521">
                  <c:v>185.18656501115069</c:v>
                </c:pt>
                <c:pt idx="522">
                  <c:v>185.39112486854745</c:v>
                </c:pt>
                <c:pt idx="523">
                  <c:v>185.59041698016802</c:v>
                </c:pt>
                <c:pt idx="524">
                  <c:v>185.78445844715424</c:v>
                </c:pt>
                <c:pt idx="525">
                  <c:v>185.97364772441279</c:v>
                </c:pt>
                <c:pt idx="526">
                  <c:v>186.15802010163549</c:v>
                </c:pt>
                <c:pt idx="527">
                  <c:v>186.33752308296638</c:v>
                </c:pt>
                <c:pt idx="528">
                  <c:v>186.51195802176747</c:v>
                </c:pt>
                <c:pt idx="529">
                  <c:v>186.68138519763795</c:v>
                </c:pt>
                <c:pt idx="530">
                  <c:v>186.84634902741473</c:v>
                </c:pt>
              </c:numCache>
            </c:numRef>
          </c:xVal>
          <c:yVal>
            <c:numRef>
              <c:f>Data!$BH$3:$BH$533</c:f>
              <c:numCache>
                <c:formatCode>General</c:formatCode>
                <c:ptCount val="531"/>
                <c:pt idx="0">
                  <c:v>2186.3319799587216</c:v>
                </c:pt>
                <c:pt idx="1">
                  <c:v>1863.846119816398</c:v>
                </c:pt>
                <c:pt idx="2">
                  <c:v>1894.6801748379316</c:v>
                </c:pt>
                <c:pt idx="3">
                  <c:v>1925.1159614128803</c:v>
                </c:pt>
                <c:pt idx="4">
                  <c:v>2020.8928713940652</c:v>
                </c:pt>
                <c:pt idx="5">
                  <c:v>0</c:v>
                </c:pt>
                <c:pt idx="6">
                  <c:v>460.54410611961634</c:v>
                </c:pt>
                <c:pt idx="7">
                  <c:v>1125.7761638656095</c:v>
                </c:pt>
                <c:pt idx="8">
                  <c:v>1133.8420054257301</c:v>
                </c:pt>
                <c:pt idx="9">
                  <c:v>1141.9050106744799</c:v>
                </c:pt>
                <c:pt idx="10">
                  <c:v>1149.9510321055207</c:v>
                </c:pt>
                <c:pt idx="11">
                  <c:v>1158.0134306832354</c:v>
                </c:pt>
                <c:pt idx="12">
                  <c:v>1166.0559358628389</c:v>
                </c:pt>
                <c:pt idx="13">
                  <c:v>1174.1280940857098</c:v>
                </c:pt>
                <c:pt idx="14">
                  <c:v>1182.1850330782793</c:v>
                </c:pt>
                <c:pt idx="15">
                  <c:v>1190.265370689322</c:v>
                </c:pt>
                <c:pt idx="16">
                  <c:v>1198.3379324163566</c:v>
                </c:pt>
                <c:pt idx="17">
                  <c:v>1206.4264434307509</c:v>
                </c:pt>
                <c:pt idx="18">
                  <c:v>1214.5176450344804</c:v>
                </c:pt>
                <c:pt idx="19">
                  <c:v>1222.614747739532</c:v>
                </c:pt>
                <c:pt idx="20">
                  <c:v>7650.9058056291124</c:v>
                </c:pt>
                <c:pt idx="21">
                  <c:v>7702.6090088502478</c:v>
                </c:pt>
                <c:pt idx="22">
                  <c:v>7755.5851756969751</c:v>
                </c:pt>
                <c:pt idx="23">
                  <c:v>7808.9402629320557</c:v>
                </c:pt>
                <c:pt idx="24">
                  <c:v>7863.4783817464877</c:v>
                </c:pt>
                <c:pt idx="25">
                  <c:v>7917.7852626960494</c:v>
                </c:pt>
                <c:pt idx="26">
                  <c:v>7972.1979884072634</c:v>
                </c:pt>
                <c:pt idx="27">
                  <c:v>8026.6569346152319</c:v>
                </c:pt>
                <c:pt idx="28">
                  <c:v>8081.2821910748971</c:v>
                </c:pt>
                <c:pt idx="29">
                  <c:v>8136.0476744226635</c:v>
                </c:pt>
                <c:pt idx="30">
                  <c:v>8191.017384531654</c:v>
                </c:pt>
                <c:pt idx="31">
                  <c:v>4793.7688366915072</c:v>
                </c:pt>
                <c:pt idx="32">
                  <c:v>8261.6510879162342</c:v>
                </c:pt>
                <c:pt idx="33">
                  <c:v>8317.5262118976898</c:v>
                </c:pt>
                <c:pt idx="34">
                  <c:v>-3689.133626683742</c:v>
                </c:pt>
                <c:pt idx="35">
                  <c:v>-33943.068425540157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5817.9515142206856</c:v>
                </c:pt>
                <c:pt idx="44">
                  <c:v>0</c:v>
                </c:pt>
                <c:pt idx="45">
                  <c:v>-1748.7382208097383</c:v>
                </c:pt>
                <c:pt idx="46">
                  <c:v>-16910.742026231412</c:v>
                </c:pt>
                <c:pt idx="47">
                  <c:v>-28538.333224941816</c:v>
                </c:pt>
                <c:pt idx="48">
                  <c:v>-19017.94179416839</c:v>
                </c:pt>
                <c:pt idx="49">
                  <c:v>-18910.248863523266</c:v>
                </c:pt>
                <c:pt idx="50">
                  <c:v>7505.0334683923211</c:v>
                </c:pt>
                <c:pt idx="51">
                  <c:v>8217.4122094222803</c:v>
                </c:pt>
                <c:pt idx="52">
                  <c:v>8877.9181524442884</c:v>
                </c:pt>
                <c:pt idx="53">
                  <c:v>9497.941148574997</c:v>
                </c:pt>
                <c:pt idx="54">
                  <c:v>10085.941110268248</c:v>
                </c:pt>
                <c:pt idx="55">
                  <c:v>10647.818749406377</c:v>
                </c:pt>
                <c:pt idx="56">
                  <c:v>11187.086145456091</c:v>
                </c:pt>
                <c:pt idx="57">
                  <c:v>11706.689457349888</c:v>
                </c:pt>
                <c:pt idx="58">
                  <c:v>8139.4180612319051</c:v>
                </c:pt>
                <c:pt idx="59">
                  <c:v>8464.3817767640739</c:v>
                </c:pt>
                <c:pt idx="60">
                  <c:v>8780.694629173453</c:v>
                </c:pt>
                <c:pt idx="61">
                  <c:v>9089.211650900952</c:v>
                </c:pt>
                <c:pt idx="62">
                  <c:v>9390.8952754707952</c:v>
                </c:pt>
                <c:pt idx="63">
                  <c:v>9686.5299697743831</c:v>
                </c:pt>
                <c:pt idx="64">
                  <c:v>9976.6702951684201</c:v>
                </c:pt>
                <c:pt idx="65">
                  <c:v>10261.890985711423</c:v>
                </c:pt>
                <c:pt idx="66">
                  <c:v>10542.441584673636</c:v>
                </c:pt>
                <c:pt idx="67">
                  <c:v>0</c:v>
                </c:pt>
                <c:pt idx="68">
                  <c:v>0</c:v>
                </c:pt>
                <c:pt idx="69">
                  <c:v>0</c:v>
                </c:pt>
                <c:pt idx="70">
                  <c:v>0</c:v>
                </c:pt>
                <c:pt idx="71">
                  <c:v>0</c:v>
                </c:pt>
                <c:pt idx="72">
                  <c:v>0</c:v>
                </c:pt>
                <c:pt idx="73">
                  <c:v>0</c:v>
                </c:pt>
                <c:pt idx="74">
                  <c:v>0</c:v>
                </c:pt>
                <c:pt idx="75">
                  <c:v>0</c:v>
                </c:pt>
                <c:pt idx="76">
                  <c:v>0</c:v>
                </c:pt>
                <c:pt idx="77">
                  <c:v>2053.8015165704246</c:v>
                </c:pt>
                <c:pt idx="78">
                  <c:v>10900.473663365692</c:v>
                </c:pt>
                <c:pt idx="79">
                  <c:v>11473.943126941935</c:v>
                </c:pt>
                <c:pt idx="80">
                  <c:v>12026.650232075906</c:v>
                </c:pt>
                <c:pt idx="81">
                  <c:v>8374.3980565062193</c:v>
                </c:pt>
                <c:pt idx="82">
                  <c:v>8720.5663245014439</c:v>
                </c:pt>
                <c:pt idx="83">
                  <c:v>9057.5261992951291</c:v>
                </c:pt>
                <c:pt idx="84">
                  <c:v>9386.3669827462436</c:v>
                </c:pt>
                <c:pt idx="85">
                  <c:v>9707.9459175325719</c:v>
                </c:pt>
                <c:pt idx="86">
                  <c:v>10023.132954280596</c:v>
                </c:pt>
                <c:pt idx="87">
                  <c:v>10332.188862727711</c:v>
                </c:pt>
                <c:pt idx="88">
                  <c:v>10634.71871563011</c:v>
                </c:pt>
                <c:pt idx="89">
                  <c:v>10932.581250071675</c:v>
                </c:pt>
                <c:pt idx="90">
                  <c:v>11226.031237356972</c:v>
                </c:pt>
                <c:pt idx="91">
                  <c:v>11515.444642147642</c:v>
                </c:pt>
                <c:pt idx="92">
                  <c:v>11801.151843441266</c:v>
                </c:pt>
                <c:pt idx="93">
                  <c:v>12083.474608550407</c:v>
                </c:pt>
                <c:pt idx="94">
                  <c:v>0</c:v>
                </c:pt>
                <c:pt idx="95">
                  <c:v>2879.0306434326644</c:v>
                </c:pt>
                <c:pt idx="96">
                  <c:v>0</c:v>
                </c:pt>
                <c:pt idx="97">
                  <c:v>7144.2371928576113</c:v>
                </c:pt>
                <c:pt idx="98">
                  <c:v>7218.7738184583577</c:v>
                </c:pt>
                <c:pt idx="99">
                  <c:v>7293.1127007595633</c:v>
                </c:pt>
                <c:pt idx="100">
                  <c:v>7367.3143698875883</c:v>
                </c:pt>
                <c:pt idx="101">
                  <c:v>7441.399738446722</c:v>
                </c:pt>
                <c:pt idx="102">
                  <c:v>7515.375649841495</c:v>
                </c:pt>
                <c:pt idx="103">
                  <c:v>7589.2652797146393</c:v>
                </c:pt>
                <c:pt idx="104">
                  <c:v>7663.0977030047088</c:v>
                </c:pt>
                <c:pt idx="105">
                  <c:v>7736.8906203275628</c:v>
                </c:pt>
                <c:pt idx="106">
                  <c:v>7810.6787733514338</c:v>
                </c:pt>
                <c:pt idx="107">
                  <c:v>7884.4844766029901</c:v>
                </c:pt>
                <c:pt idx="108">
                  <c:v>7958.3145474436315</c:v>
                </c:pt>
                <c:pt idx="109">
                  <c:v>8032.1985978473622</c:v>
                </c:pt>
                <c:pt idx="110">
                  <c:v>8106.1345701590117</c:v>
                </c:pt>
                <c:pt idx="111">
                  <c:v>8180.1570063441759</c:v>
                </c:pt>
                <c:pt idx="112">
                  <c:v>2247.1524224372733</c:v>
                </c:pt>
                <c:pt idx="113">
                  <c:v>2085.2799634916405</c:v>
                </c:pt>
                <c:pt idx="114">
                  <c:v>2844.4244208492182</c:v>
                </c:pt>
                <c:pt idx="115">
                  <c:v>2553.1539618159914</c:v>
                </c:pt>
                <c:pt idx="116">
                  <c:v>2625.7842721704546</c:v>
                </c:pt>
                <c:pt idx="117">
                  <c:v>2696.7073865666425</c:v>
                </c:pt>
                <c:pt idx="118">
                  <c:v>2766.0314364960141</c:v>
                </c:pt>
                <c:pt idx="119">
                  <c:v>2833.899438722925</c:v>
                </c:pt>
                <c:pt idx="120">
                  <c:v>2900.3693718689165</c:v>
                </c:pt>
                <c:pt idx="121">
                  <c:v>1990.0896253978167</c:v>
                </c:pt>
                <c:pt idx="122">
                  <c:v>1990.0896253978167</c:v>
                </c:pt>
                <c:pt idx="123">
                  <c:v>2008.899990919776</c:v>
                </c:pt>
                <c:pt idx="124">
                  <c:v>2027.5622513369142</c:v>
                </c:pt>
                <c:pt idx="125">
                  <c:v>2046.0699596921261</c:v>
                </c:pt>
                <c:pt idx="126">
                  <c:v>2064.4260662636093</c:v>
                </c:pt>
                <c:pt idx="127">
                  <c:v>2082.6471825519798</c:v>
                </c:pt>
                <c:pt idx="128">
                  <c:v>2100.742511533118</c:v>
                </c:pt>
                <c:pt idx="129">
                  <c:v>2118.7185639956847</c:v>
                </c:pt>
                <c:pt idx="130">
                  <c:v>7756.0649369096254</c:v>
                </c:pt>
                <c:pt idx="131">
                  <c:v>7835.2909145906224</c:v>
                </c:pt>
                <c:pt idx="132">
                  <c:v>7914.4666479837006</c:v>
                </c:pt>
                <c:pt idx="133">
                  <c:v>7993.6284718135785</c:v>
                </c:pt>
                <c:pt idx="134">
                  <c:v>8072.8008906752602</c:v>
                </c:pt>
                <c:pt idx="135">
                  <c:v>8151.9946119316928</c:v>
                </c:pt>
                <c:pt idx="136">
                  <c:v>2241.8491259738412</c:v>
                </c:pt>
                <c:pt idx="137">
                  <c:v>2068.4446269304026</c:v>
                </c:pt>
                <c:pt idx="138">
                  <c:v>2798.9505773974956</c:v>
                </c:pt>
                <c:pt idx="139">
                  <c:v>2482.0232633493647</c:v>
                </c:pt>
                <c:pt idx="140">
                  <c:v>2116.4480880607744</c:v>
                </c:pt>
                <c:pt idx="141">
                  <c:v>2506.4115262778191</c:v>
                </c:pt>
                <c:pt idx="142">
                  <c:v>2681.2688150367194</c:v>
                </c:pt>
                <c:pt idx="143">
                  <c:v>2845.784873263834</c:v>
                </c:pt>
                <c:pt idx="144">
                  <c:v>2001.0652716864827</c:v>
                </c:pt>
                <c:pt idx="145">
                  <c:v>2099.9399149943893</c:v>
                </c:pt>
                <c:pt idx="146">
                  <c:v>2194.4608190252584</c:v>
                </c:pt>
                <c:pt idx="147">
                  <c:v>2285.1710678954573</c:v>
                </c:pt>
                <c:pt idx="148">
                  <c:v>2372.5044937039361</c:v>
                </c:pt>
                <c:pt idx="149">
                  <c:v>2456.8376297301174</c:v>
                </c:pt>
                <c:pt idx="150">
                  <c:v>2538.4798056842715</c:v>
                </c:pt>
                <c:pt idx="151">
                  <c:v>2617.6838125136073</c:v>
                </c:pt>
                <c:pt idx="152">
                  <c:v>11334.733096774225</c:v>
                </c:pt>
                <c:pt idx="153">
                  <c:v>11674.372777843551</c:v>
                </c:pt>
                <c:pt idx="154">
                  <c:v>12008.205202499197</c:v>
                </c:pt>
                <c:pt idx="155">
                  <c:v>12336.914678735735</c:v>
                </c:pt>
                <c:pt idx="156">
                  <c:v>0</c:v>
                </c:pt>
                <c:pt idx="157">
                  <c:v>2967.9038600741046</c:v>
                </c:pt>
                <c:pt idx="158">
                  <c:v>12104.503314328093</c:v>
                </c:pt>
                <c:pt idx="159">
                  <c:v>-5298.6498203378505</c:v>
                </c:pt>
                <c:pt idx="160">
                  <c:v>-5011.723036942135</c:v>
                </c:pt>
                <c:pt idx="161">
                  <c:v>-1130.7046157298214</c:v>
                </c:pt>
                <c:pt idx="162">
                  <c:v>13465.906457145509</c:v>
                </c:pt>
                <c:pt idx="163">
                  <c:v>13465.906457145509</c:v>
                </c:pt>
                <c:pt idx="164">
                  <c:v>13465.906457145509</c:v>
                </c:pt>
                <c:pt idx="165">
                  <c:v>13465.906457145509</c:v>
                </c:pt>
                <c:pt idx="166">
                  <c:v>13465.906457145509</c:v>
                </c:pt>
                <c:pt idx="167">
                  <c:v>13465.906457145509</c:v>
                </c:pt>
                <c:pt idx="168">
                  <c:v>13465.906457145509</c:v>
                </c:pt>
                <c:pt idx="169">
                  <c:v>13465.906457145509</c:v>
                </c:pt>
                <c:pt idx="170">
                  <c:v>13465.906457145509</c:v>
                </c:pt>
                <c:pt idx="171">
                  <c:v>13465.906457145509</c:v>
                </c:pt>
                <c:pt idx="172">
                  <c:v>13465.906457145509</c:v>
                </c:pt>
                <c:pt idx="173">
                  <c:v>13465.906457145509</c:v>
                </c:pt>
                <c:pt idx="174">
                  <c:v>13465.906457145509</c:v>
                </c:pt>
                <c:pt idx="175">
                  <c:v>13465.906457145509</c:v>
                </c:pt>
                <c:pt idx="176">
                  <c:v>13465.906457145509</c:v>
                </c:pt>
                <c:pt idx="177">
                  <c:v>13465.906457145509</c:v>
                </c:pt>
                <c:pt idx="178">
                  <c:v>13465.906457145509</c:v>
                </c:pt>
                <c:pt idx="179">
                  <c:v>13465.906457145509</c:v>
                </c:pt>
                <c:pt idx="180">
                  <c:v>13465.906457145509</c:v>
                </c:pt>
                <c:pt idx="181">
                  <c:v>13465.906457145509</c:v>
                </c:pt>
                <c:pt idx="182">
                  <c:v>3023.0318872078337</c:v>
                </c:pt>
                <c:pt idx="183">
                  <c:v>11192.845141037174</c:v>
                </c:pt>
                <c:pt idx="184">
                  <c:v>7801.4022800838729</c:v>
                </c:pt>
                <c:pt idx="185">
                  <c:v>0</c:v>
                </c:pt>
                <c:pt idx="186">
                  <c:v>-2314.3685530824255</c:v>
                </c:pt>
                <c:pt idx="187">
                  <c:v>-2047.0710297902119</c:v>
                </c:pt>
                <c:pt idx="188">
                  <c:v>-2194.6301928465509</c:v>
                </c:pt>
                <c:pt idx="189">
                  <c:v>-2367.0060135718586</c:v>
                </c:pt>
                <c:pt idx="190">
                  <c:v>-7561.8479002303657</c:v>
                </c:pt>
                <c:pt idx="191">
                  <c:v>-2741.7518289898253</c:v>
                </c:pt>
                <c:pt idx="192">
                  <c:v>-8232.7560052344834</c:v>
                </c:pt>
                <c:pt idx="193">
                  <c:v>0</c:v>
                </c:pt>
                <c:pt idx="194">
                  <c:v>3698.1013755424674</c:v>
                </c:pt>
                <c:pt idx="195">
                  <c:v>2232.4819094081136</c:v>
                </c:pt>
                <c:pt idx="196">
                  <c:v>8158.2685943808319</c:v>
                </c:pt>
                <c:pt idx="197">
                  <c:v>8232.9127446794009</c:v>
                </c:pt>
                <c:pt idx="198">
                  <c:v>1972.1469297934718</c:v>
                </c:pt>
                <c:pt idx="199">
                  <c:v>7349.8302520349062</c:v>
                </c:pt>
                <c:pt idx="200">
                  <c:v>1765.9123460665396</c:v>
                </c:pt>
                <c:pt idx="201">
                  <c:v>-4154.5463346826391</c:v>
                </c:pt>
                <c:pt idx="202">
                  <c:v>1497.8535799615461</c:v>
                </c:pt>
                <c:pt idx="203">
                  <c:v>-8213.8901094805497</c:v>
                </c:pt>
                <c:pt idx="204">
                  <c:v>-17754.044380772611</c:v>
                </c:pt>
                <c:pt idx="205">
                  <c:v>-18259.764932686194</c:v>
                </c:pt>
                <c:pt idx="206">
                  <c:v>-29619.143358421217</c:v>
                </c:pt>
                <c:pt idx="207">
                  <c:v>0</c:v>
                </c:pt>
                <c:pt idx="208">
                  <c:v>-24668.373270245771</c:v>
                </c:pt>
                <c:pt idx="209">
                  <c:v>13465.906457145509</c:v>
                </c:pt>
                <c:pt idx="210">
                  <c:v>13465.906457145509</c:v>
                </c:pt>
                <c:pt idx="211">
                  <c:v>13465.906457145509</c:v>
                </c:pt>
                <c:pt idx="212">
                  <c:v>13465.906457145509</c:v>
                </c:pt>
                <c:pt idx="213">
                  <c:v>13465.906457145509</c:v>
                </c:pt>
                <c:pt idx="214">
                  <c:v>13465.906457145509</c:v>
                </c:pt>
                <c:pt idx="215">
                  <c:v>13465.906457145509</c:v>
                </c:pt>
                <c:pt idx="216">
                  <c:v>13465.906457145509</c:v>
                </c:pt>
                <c:pt idx="217">
                  <c:v>13465.906457145509</c:v>
                </c:pt>
                <c:pt idx="218">
                  <c:v>13465.906457145509</c:v>
                </c:pt>
                <c:pt idx="219">
                  <c:v>13465.906457145509</c:v>
                </c:pt>
                <c:pt idx="220">
                  <c:v>13465.906457145509</c:v>
                </c:pt>
                <c:pt idx="221">
                  <c:v>13465.906457145509</c:v>
                </c:pt>
                <c:pt idx="222">
                  <c:v>13465.906457145509</c:v>
                </c:pt>
                <c:pt idx="223">
                  <c:v>13465.906457145509</c:v>
                </c:pt>
                <c:pt idx="224">
                  <c:v>13465.906457145509</c:v>
                </c:pt>
                <c:pt idx="225">
                  <c:v>13465.906457145509</c:v>
                </c:pt>
                <c:pt idx="226">
                  <c:v>13465.906457145509</c:v>
                </c:pt>
                <c:pt idx="227">
                  <c:v>13465.906457145509</c:v>
                </c:pt>
                <c:pt idx="228">
                  <c:v>13465.906457145509</c:v>
                </c:pt>
                <c:pt idx="229">
                  <c:v>13465.906457145509</c:v>
                </c:pt>
                <c:pt idx="230">
                  <c:v>13465.906457145509</c:v>
                </c:pt>
                <c:pt idx="231">
                  <c:v>13465.906457145509</c:v>
                </c:pt>
                <c:pt idx="232">
                  <c:v>13465.906457145509</c:v>
                </c:pt>
                <c:pt idx="233">
                  <c:v>13465.906457145509</c:v>
                </c:pt>
                <c:pt idx="234">
                  <c:v>13465.906457145509</c:v>
                </c:pt>
                <c:pt idx="235">
                  <c:v>13465.906457145509</c:v>
                </c:pt>
                <c:pt idx="236">
                  <c:v>13465.906457145509</c:v>
                </c:pt>
                <c:pt idx="237">
                  <c:v>13465.906457145509</c:v>
                </c:pt>
                <c:pt idx="238">
                  <c:v>3023.0318872078337</c:v>
                </c:pt>
                <c:pt idx="239">
                  <c:v>11192.845141037174</c:v>
                </c:pt>
                <c:pt idx="240">
                  <c:v>7801.4022800838729</c:v>
                </c:pt>
                <c:pt idx="241">
                  <c:v>0</c:v>
                </c:pt>
                <c:pt idx="242">
                  <c:v>-2314.3685530824255</c:v>
                </c:pt>
                <c:pt idx="243">
                  <c:v>-2047.0710297902119</c:v>
                </c:pt>
                <c:pt idx="244">
                  <c:v>-2194.6301928465509</c:v>
                </c:pt>
                <c:pt idx="245">
                  <c:v>-2367.0060135718586</c:v>
                </c:pt>
                <c:pt idx="246">
                  <c:v>-7561.8479002303657</c:v>
                </c:pt>
                <c:pt idx="247">
                  <c:v>-2741.7518289898253</c:v>
                </c:pt>
                <c:pt idx="248">
                  <c:v>-8232.7560052344834</c:v>
                </c:pt>
                <c:pt idx="249">
                  <c:v>0</c:v>
                </c:pt>
                <c:pt idx="250">
                  <c:v>3698.1013755424674</c:v>
                </c:pt>
                <c:pt idx="251">
                  <c:v>2232.4819094081136</c:v>
                </c:pt>
                <c:pt idx="252">
                  <c:v>8158.2685943808319</c:v>
                </c:pt>
                <c:pt idx="253">
                  <c:v>8232.9127446794009</c:v>
                </c:pt>
                <c:pt idx="254">
                  <c:v>1972.1469297934718</c:v>
                </c:pt>
                <c:pt idx="255">
                  <c:v>7349.8302520349062</c:v>
                </c:pt>
                <c:pt idx="256">
                  <c:v>1765.9123460665396</c:v>
                </c:pt>
                <c:pt idx="257">
                  <c:v>-4154.5463346826391</c:v>
                </c:pt>
                <c:pt idx="258">
                  <c:v>1497.8535799615461</c:v>
                </c:pt>
                <c:pt idx="259">
                  <c:v>7497.3203757163083</c:v>
                </c:pt>
                <c:pt idx="260">
                  <c:v>1498.8498149972067</c:v>
                </c:pt>
                <c:pt idx="261">
                  <c:v>7852.0372437557244</c:v>
                </c:pt>
                <c:pt idx="262">
                  <c:v>7907.6896879731175</c:v>
                </c:pt>
                <c:pt idx="263">
                  <c:v>8276.4255345681013</c:v>
                </c:pt>
                <c:pt idx="264">
                  <c:v>7277.5698250419873</c:v>
                </c:pt>
                <c:pt idx="265">
                  <c:v>8202.3734830392768</c:v>
                </c:pt>
                <c:pt idx="266">
                  <c:v>8202.3734830392768</c:v>
                </c:pt>
                <c:pt idx="267">
                  <c:v>8055.9025279850021</c:v>
                </c:pt>
                <c:pt idx="268">
                  <c:v>7909.4315729307309</c:v>
                </c:pt>
                <c:pt idx="269">
                  <c:v>7616.4896628221868</c:v>
                </c:pt>
                <c:pt idx="270">
                  <c:v>7250.3122751865039</c:v>
                </c:pt>
                <c:pt idx="271">
                  <c:v>7330.9885216754828</c:v>
                </c:pt>
                <c:pt idx="272">
                  <c:v>10887.60537086693</c:v>
                </c:pt>
                <c:pt idx="273">
                  <c:v>11472.674176053402</c:v>
                </c:pt>
                <c:pt idx="274">
                  <c:v>13465.906457145509</c:v>
                </c:pt>
                <c:pt idx="275">
                  <c:v>13465.906457145509</c:v>
                </c:pt>
                <c:pt idx="276">
                  <c:v>13465.906457145509</c:v>
                </c:pt>
                <c:pt idx="277">
                  <c:v>13465.906457145509</c:v>
                </c:pt>
                <c:pt idx="278">
                  <c:v>13465.906457145509</c:v>
                </c:pt>
                <c:pt idx="279">
                  <c:v>13465.906457145509</c:v>
                </c:pt>
                <c:pt idx="280">
                  <c:v>13465.906457145509</c:v>
                </c:pt>
                <c:pt idx="281">
                  <c:v>13465.906457145509</c:v>
                </c:pt>
                <c:pt idx="282">
                  <c:v>13465.906457145509</c:v>
                </c:pt>
                <c:pt idx="283">
                  <c:v>13465.906457145509</c:v>
                </c:pt>
                <c:pt idx="284">
                  <c:v>13465.906457145509</c:v>
                </c:pt>
                <c:pt idx="285">
                  <c:v>13465.906457145509</c:v>
                </c:pt>
                <c:pt idx="286">
                  <c:v>13465.906457145509</c:v>
                </c:pt>
                <c:pt idx="287">
                  <c:v>13465.906457145509</c:v>
                </c:pt>
                <c:pt idx="288">
                  <c:v>13465.906457145509</c:v>
                </c:pt>
                <c:pt idx="289">
                  <c:v>13465.906457145509</c:v>
                </c:pt>
                <c:pt idx="290">
                  <c:v>13465.906457145509</c:v>
                </c:pt>
                <c:pt idx="291">
                  <c:v>3023.0318872078337</c:v>
                </c:pt>
                <c:pt idx="292">
                  <c:v>11192.845141037174</c:v>
                </c:pt>
                <c:pt idx="293">
                  <c:v>7801.4022800838729</c:v>
                </c:pt>
                <c:pt idx="294">
                  <c:v>0</c:v>
                </c:pt>
                <c:pt idx="295">
                  <c:v>-2314.3685530824255</c:v>
                </c:pt>
                <c:pt idx="296">
                  <c:v>-2047.0710297902119</c:v>
                </c:pt>
                <c:pt idx="297">
                  <c:v>-2194.6301928465509</c:v>
                </c:pt>
                <c:pt idx="298">
                  <c:v>-2367.0060135718586</c:v>
                </c:pt>
                <c:pt idx="299">
                  <c:v>-7561.8479002303657</c:v>
                </c:pt>
                <c:pt idx="300">
                  <c:v>-2741.7518289898253</c:v>
                </c:pt>
                <c:pt idx="301">
                  <c:v>-8232.7560052344834</c:v>
                </c:pt>
                <c:pt idx="302">
                  <c:v>0</c:v>
                </c:pt>
                <c:pt idx="303">
                  <c:v>3698.1013755424674</c:v>
                </c:pt>
                <c:pt idx="304">
                  <c:v>2232.4819094081136</c:v>
                </c:pt>
                <c:pt idx="305">
                  <c:v>8158.2685943808319</c:v>
                </c:pt>
                <c:pt idx="306">
                  <c:v>8232.9127446794009</c:v>
                </c:pt>
                <c:pt idx="307">
                  <c:v>1972.1469297934718</c:v>
                </c:pt>
                <c:pt idx="308">
                  <c:v>7349.8302520349062</c:v>
                </c:pt>
                <c:pt idx="309">
                  <c:v>1765.9123460665396</c:v>
                </c:pt>
                <c:pt idx="310">
                  <c:v>-4154.5463346826391</c:v>
                </c:pt>
                <c:pt idx="311">
                  <c:v>1497.8535799615461</c:v>
                </c:pt>
                <c:pt idx="312">
                  <c:v>7497.3203757163083</c:v>
                </c:pt>
                <c:pt idx="313">
                  <c:v>1498.8498149972067</c:v>
                </c:pt>
                <c:pt idx="314">
                  <c:v>7852.0372437557244</c:v>
                </c:pt>
                <c:pt idx="315">
                  <c:v>7907.6896879731175</c:v>
                </c:pt>
                <c:pt idx="316">
                  <c:v>3470.8812929599571</c:v>
                </c:pt>
                <c:pt idx="317">
                  <c:v>-23942.912444567974</c:v>
                </c:pt>
                <c:pt idx="318">
                  <c:v>10574.468085106384</c:v>
                </c:pt>
                <c:pt idx="319">
                  <c:v>10325.657071339176</c:v>
                </c:pt>
                <c:pt idx="320">
                  <c:v>10325.657071339176</c:v>
                </c:pt>
                <c:pt idx="321">
                  <c:v>10325.657071339176</c:v>
                </c:pt>
                <c:pt idx="322">
                  <c:v>10325.657071339176</c:v>
                </c:pt>
                <c:pt idx="323">
                  <c:v>10325.657071339176</c:v>
                </c:pt>
                <c:pt idx="324">
                  <c:v>13465.906457145509</c:v>
                </c:pt>
                <c:pt idx="325">
                  <c:v>13465.906457145509</c:v>
                </c:pt>
                <c:pt idx="326">
                  <c:v>13465.906457145509</c:v>
                </c:pt>
                <c:pt idx="327">
                  <c:v>13465.906457145509</c:v>
                </c:pt>
                <c:pt idx="328">
                  <c:v>13465.906457145509</c:v>
                </c:pt>
                <c:pt idx="329">
                  <c:v>13465.906457145509</c:v>
                </c:pt>
                <c:pt idx="330">
                  <c:v>13465.906457145509</c:v>
                </c:pt>
                <c:pt idx="331">
                  <c:v>13465.906457145509</c:v>
                </c:pt>
                <c:pt idx="332">
                  <c:v>13465.906457145509</c:v>
                </c:pt>
                <c:pt idx="333">
                  <c:v>13465.906457145509</c:v>
                </c:pt>
                <c:pt idx="334">
                  <c:v>13465.906457145509</c:v>
                </c:pt>
                <c:pt idx="335">
                  <c:v>13465.906457145509</c:v>
                </c:pt>
                <c:pt idx="336">
                  <c:v>13465.906457145509</c:v>
                </c:pt>
                <c:pt idx="337">
                  <c:v>13465.906457145509</c:v>
                </c:pt>
                <c:pt idx="338">
                  <c:v>13465.906457145509</c:v>
                </c:pt>
                <c:pt idx="339">
                  <c:v>13465.906457145509</c:v>
                </c:pt>
                <c:pt idx="340">
                  <c:v>13465.906457145509</c:v>
                </c:pt>
                <c:pt idx="341">
                  <c:v>13465.906457145509</c:v>
                </c:pt>
                <c:pt idx="342">
                  <c:v>13465.906457145509</c:v>
                </c:pt>
                <c:pt idx="343">
                  <c:v>13465.906457145509</c:v>
                </c:pt>
                <c:pt idx="344">
                  <c:v>3023.0318872078337</c:v>
                </c:pt>
                <c:pt idx="345">
                  <c:v>11192.845141037174</c:v>
                </c:pt>
                <c:pt idx="346">
                  <c:v>7801.4022800838729</c:v>
                </c:pt>
                <c:pt idx="347">
                  <c:v>0</c:v>
                </c:pt>
                <c:pt idx="348">
                  <c:v>-2314.3685530824255</c:v>
                </c:pt>
                <c:pt idx="349">
                  <c:v>-2047.0710297902119</c:v>
                </c:pt>
                <c:pt idx="350">
                  <c:v>-2194.6301928465509</c:v>
                </c:pt>
                <c:pt idx="351">
                  <c:v>-2367.0060135718586</c:v>
                </c:pt>
                <c:pt idx="352">
                  <c:v>-7561.8479002303657</c:v>
                </c:pt>
                <c:pt idx="353">
                  <c:v>-2741.7518289898253</c:v>
                </c:pt>
                <c:pt idx="354">
                  <c:v>-8232.7560052344834</c:v>
                </c:pt>
                <c:pt idx="355">
                  <c:v>0</c:v>
                </c:pt>
                <c:pt idx="356">
                  <c:v>3698.1013755424674</c:v>
                </c:pt>
                <c:pt idx="357">
                  <c:v>2232.4819094081136</c:v>
                </c:pt>
                <c:pt idx="358">
                  <c:v>8158.2685943808319</c:v>
                </c:pt>
                <c:pt idx="359">
                  <c:v>8232.9127446794009</c:v>
                </c:pt>
                <c:pt idx="360">
                  <c:v>1972.1469297934718</c:v>
                </c:pt>
                <c:pt idx="361">
                  <c:v>7349.8302520349062</c:v>
                </c:pt>
                <c:pt idx="362">
                  <c:v>1765.9123460665396</c:v>
                </c:pt>
                <c:pt idx="363">
                  <c:v>-4154.5463346826391</c:v>
                </c:pt>
                <c:pt idx="364">
                  <c:v>1497.8535799615461</c:v>
                </c:pt>
                <c:pt idx="365">
                  <c:v>7497.3203757163083</c:v>
                </c:pt>
                <c:pt idx="366">
                  <c:v>1498.8498149972067</c:v>
                </c:pt>
                <c:pt idx="367">
                  <c:v>7852.0372437557244</c:v>
                </c:pt>
                <c:pt idx="368">
                  <c:v>7907.6896879731175</c:v>
                </c:pt>
                <c:pt idx="369">
                  <c:v>8276.4255345681013</c:v>
                </c:pt>
                <c:pt idx="370">
                  <c:v>8003.0545512110439</c:v>
                </c:pt>
                <c:pt idx="371">
                  <c:v>3198.6787348276953</c:v>
                </c:pt>
                <c:pt idx="372">
                  <c:v>3198.6787348276953</c:v>
                </c:pt>
                <c:pt idx="373">
                  <c:v>-5989.6628726559866</c:v>
                </c:pt>
                <c:pt idx="374">
                  <c:v>-23109.177167407517</c:v>
                </c:pt>
                <c:pt idx="375">
                  <c:v>-36937.715222191517</c:v>
                </c:pt>
                <c:pt idx="376">
                  <c:v>-12649.317874232911</c:v>
                </c:pt>
                <c:pt idx="377">
                  <c:v>-19117.085264148463</c:v>
                </c:pt>
                <c:pt idx="378">
                  <c:v>-30156.812404286076</c:v>
                </c:pt>
                <c:pt idx="379">
                  <c:v>0</c:v>
                </c:pt>
                <c:pt idx="380">
                  <c:v>-8906.1677390324803</c:v>
                </c:pt>
                <c:pt idx="381">
                  <c:v>-8511.5649812996944</c:v>
                </c:pt>
                <c:pt idx="382">
                  <c:v>13465.906457145509</c:v>
                </c:pt>
                <c:pt idx="383">
                  <c:v>13465.906457145509</c:v>
                </c:pt>
                <c:pt idx="384">
                  <c:v>13465.906457145509</c:v>
                </c:pt>
                <c:pt idx="385">
                  <c:v>13465.906457145509</c:v>
                </c:pt>
                <c:pt idx="386">
                  <c:v>13465.906457145509</c:v>
                </c:pt>
                <c:pt idx="387">
                  <c:v>13465.906457145509</c:v>
                </c:pt>
                <c:pt idx="388">
                  <c:v>13465.906457145509</c:v>
                </c:pt>
                <c:pt idx="389">
                  <c:v>13465.906457145509</c:v>
                </c:pt>
                <c:pt idx="390">
                  <c:v>13465.906457145509</c:v>
                </c:pt>
                <c:pt idx="391">
                  <c:v>13465.906457145509</c:v>
                </c:pt>
                <c:pt idx="392">
                  <c:v>13465.906457145509</c:v>
                </c:pt>
                <c:pt idx="393">
                  <c:v>13465.906457145509</c:v>
                </c:pt>
                <c:pt idx="394">
                  <c:v>13465.906457145509</c:v>
                </c:pt>
                <c:pt idx="395">
                  <c:v>13465.906457145509</c:v>
                </c:pt>
                <c:pt idx="396">
                  <c:v>13465.906457145509</c:v>
                </c:pt>
                <c:pt idx="397">
                  <c:v>13465.906457145509</c:v>
                </c:pt>
                <c:pt idx="398">
                  <c:v>13465.906457145509</c:v>
                </c:pt>
                <c:pt idx="399">
                  <c:v>13465.906457145509</c:v>
                </c:pt>
                <c:pt idx="400">
                  <c:v>13465.906457145509</c:v>
                </c:pt>
                <c:pt idx="401">
                  <c:v>13465.906457145509</c:v>
                </c:pt>
                <c:pt idx="402">
                  <c:v>3023.0318872078337</c:v>
                </c:pt>
                <c:pt idx="403">
                  <c:v>11192.845141037174</c:v>
                </c:pt>
                <c:pt idx="404">
                  <c:v>7801.4022800838729</c:v>
                </c:pt>
                <c:pt idx="405">
                  <c:v>0</c:v>
                </c:pt>
                <c:pt idx="406">
                  <c:v>-2314.3685530824255</c:v>
                </c:pt>
                <c:pt idx="407">
                  <c:v>-2047.0710297902119</c:v>
                </c:pt>
                <c:pt idx="408">
                  <c:v>-2194.6301928465509</c:v>
                </c:pt>
                <c:pt idx="409">
                  <c:v>-2367.0060135718586</c:v>
                </c:pt>
                <c:pt idx="410">
                  <c:v>-7561.8479002303657</c:v>
                </c:pt>
                <c:pt idx="411">
                  <c:v>-2741.7518289898253</c:v>
                </c:pt>
                <c:pt idx="412">
                  <c:v>-8232.7560052344834</c:v>
                </c:pt>
                <c:pt idx="413">
                  <c:v>0</c:v>
                </c:pt>
                <c:pt idx="414">
                  <c:v>3698.1013755424674</c:v>
                </c:pt>
                <c:pt idx="415">
                  <c:v>2232.4819094081136</c:v>
                </c:pt>
                <c:pt idx="416">
                  <c:v>8158.2685943808319</c:v>
                </c:pt>
                <c:pt idx="417">
                  <c:v>8232.9127446794009</c:v>
                </c:pt>
                <c:pt idx="418">
                  <c:v>1972.1469297934718</c:v>
                </c:pt>
                <c:pt idx="419">
                  <c:v>7349.8302520349062</c:v>
                </c:pt>
                <c:pt idx="420">
                  <c:v>1765.9123460665396</c:v>
                </c:pt>
                <c:pt idx="421">
                  <c:v>-4154.5463346826391</c:v>
                </c:pt>
                <c:pt idx="422">
                  <c:v>1497.8535799615461</c:v>
                </c:pt>
                <c:pt idx="423">
                  <c:v>7497.3203757163083</c:v>
                </c:pt>
                <c:pt idx="424">
                  <c:v>1498.8498149972067</c:v>
                </c:pt>
                <c:pt idx="425">
                  <c:v>7852.0372437557244</c:v>
                </c:pt>
                <c:pt idx="426">
                  <c:v>7907.6896879731175</c:v>
                </c:pt>
                <c:pt idx="427">
                  <c:v>3309.263419765472</c:v>
                </c:pt>
                <c:pt idx="428">
                  <c:v>-14377.957011646378</c:v>
                </c:pt>
                <c:pt idx="429">
                  <c:v>0</c:v>
                </c:pt>
                <c:pt idx="430">
                  <c:v>0</c:v>
                </c:pt>
                <c:pt idx="431">
                  <c:v>0</c:v>
                </c:pt>
                <c:pt idx="432">
                  <c:v>0</c:v>
                </c:pt>
                <c:pt idx="433">
                  <c:v>13465.906457145509</c:v>
                </c:pt>
                <c:pt idx="434">
                  <c:v>13465.906457145509</c:v>
                </c:pt>
                <c:pt idx="435">
                  <c:v>13465.906457145509</c:v>
                </c:pt>
                <c:pt idx="436">
                  <c:v>13465.906457145509</c:v>
                </c:pt>
                <c:pt idx="437">
                  <c:v>13465.906457145509</c:v>
                </c:pt>
                <c:pt idx="438">
                  <c:v>13465.906457145509</c:v>
                </c:pt>
                <c:pt idx="439">
                  <c:v>13465.906457145509</c:v>
                </c:pt>
                <c:pt idx="440">
                  <c:v>13465.906457145509</c:v>
                </c:pt>
                <c:pt idx="441">
                  <c:v>13465.906457145509</c:v>
                </c:pt>
                <c:pt idx="442">
                  <c:v>13465.906457145509</c:v>
                </c:pt>
                <c:pt idx="443">
                  <c:v>13465.906457145509</c:v>
                </c:pt>
                <c:pt idx="444">
                  <c:v>13465.906457145509</c:v>
                </c:pt>
                <c:pt idx="445">
                  <c:v>13465.906457145509</c:v>
                </c:pt>
                <c:pt idx="446">
                  <c:v>13465.906457145509</c:v>
                </c:pt>
                <c:pt idx="447">
                  <c:v>13465.906457145509</c:v>
                </c:pt>
                <c:pt idx="448">
                  <c:v>13465.906457145509</c:v>
                </c:pt>
                <c:pt idx="449">
                  <c:v>13465.906457145509</c:v>
                </c:pt>
                <c:pt idx="450">
                  <c:v>13465.906457145509</c:v>
                </c:pt>
                <c:pt idx="451">
                  <c:v>13465.906457145509</c:v>
                </c:pt>
                <c:pt idx="452">
                  <c:v>13465.906457145509</c:v>
                </c:pt>
                <c:pt idx="453">
                  <c:v>3023.0318872078337</c:v>
                </c:pt>
                <c:pt idx="454">
                  <c:v>11192.845141037174</c:v>
                </c:pt>
                <c:pt idx="455">
                  <c:v>7801.4022800838729</c:v>
                </c:pt>
                <c:pt idx="456">
                  <c:v>0</c:v>
                </c:pt>
                <c:pt idx="457">
                  <c:v>-2314.3685530824255</c:v>
                </c:pt>
                <c:pt idx="458">
                  <c:v>-2047.0710297902119</c:v>
                </c:pt>
                <c:pt idx="459">
                  <c:v>-2194.6301928465509</c:v>
                </c:pt>
                <c:pt idx="460">
                  <c:v>-2367.0060135718586</c:v>
                </c:pt>
                <c:pt idx="461">
                  <c:v>-7561.8479002303657</c:v>
                </c:pt>
                <c:pt idx="462">
                  <c:v>-2741.7518289898253</c:v>
                </c:pt>
                <c:pt idx="463">
                  <c:v>-8232.7560052344834</c:v>
                </c:pt>
                <c:pt idx="464">
                  <c:v>0</c:v>
                </c:pt>
                <c:pt idx="465">
                  <c:v>3698.1013755424674</c:v>
                </c:pt>
                <c:pt idx="466">
                  <c:v>2232.4819094081136</c:v>
                </c:pt>
                <c:pt idx="467">
                  <c:v>8158.2685943808319</c:v>
                </c:pt>
                <c:pt idx="468">
                  <c:v>8232.9127446794009</c:v>
                </c:pt>
                <c:pt idx="469">
                  <c:v>1972.1469297934718</c:v>
                </c:pt>
                <c:pt idx="470">
                  <c:v>7349.8302520349062</c:v>
                </c:pt>
                <c:pt idx="471">
                  <c:v>1765.9123460665396</c:v>
                </c:pt>
                <c:pt idx="472">
                  <c:v>-4154.5463346826391</c:v>
                </c:pt>
                <c:pt idx="473">
                  <c:v>1497.8535799615461</c:v>
                </c:pt>
                <c:pt idx="474">
                  <c:v>7497.3203757163083</c:v>
                </c:pt>
                <c:pt idx="475">
                  <c:v>1498.8498149972067</c:v>
                </c:pt>
                <c:pt idx="476">
                  <c:v>7852.0372437557244</c:v>
                </c:pt>
                <c:pt idx="477">
                  <c:v>7907.6896879731175</c:v>
                </c:pt>
                <c:pt idx="478">
                  <c:v>8276.4255345681013</c:v>
                </c:pt>
                <c:pt idx="479">
                  <c:v>8068.7866220962569</c:v>
                </c:pt>
                <c:pt idx="480">
                  <c:v>3922.9401407162877</c:v>
                </c:pt>
                <c:pt idx="481">
                  <c:v>-21118.942451910894</c:v>
                </c:pt>
                <c:pt idx="482">
                  <c:v>-12324.544619850341</c:v>
                </c:pt>
                <c:pt idx="483">
                  <c:v>-19120.916940954772</c:v>
                </c:pt>
                <c:pt idx="484">
                  <c:v>-17961.728091288442</c:v>
                </c:pt>
                <c:pt idx="485">
                  <c:v>-39801.253108878554</c:v>
                </c:pt>
                <c:pt idx="486">
                  <c:v>0</c:v>
                </c:pt>
                <c:pt idx="487">
                  <c:v>13790.386130811665</c:v>
                </c:pt>
                <c:pt idx="488">
                  <c:v>13465.906457145509</c:v>
                </c:pt>
                <c:pt idx="489">
                  <c:v>13465.906457145509</c:v>
                </c:pt>
                <c:pt idx="490">
                  <c:v>13465.906457145509</c:v>
                </c:pt>
                <c:pt idx="491">
                  <c:v>13465.906457145509</c:v>
                </c:pt>
                <c:pt idx="492">
                  <c:v>13465.906457145509</c:v>
                </c:pt>
                <c:pt idx="493">
                  <c:v>13465.906457145509</c:v>
                </c:pt>
                <c:pt idx="494">
                  <c:v>13465.906457145509</c:v>
                </c:pt>
                <c:pt idx="495">
                  <c:v>13465.906457145509</c:v>
                </c:pt>
                <c:pt idx="496">
                  <c:v>13465.906457145509</c:v>
                </c:pt>
                <c:pt idx="497">
                  <c:v>13465.906457145509</c:v>
                </c:pt>
                <c:pt idx="498">
                  <c:v>13465.906457145509</c:v>
                </c:pt>
                <c:pt idx="499">
                  <c:v>13465.906457145509</c:v>
                </c:pt>
                <c:pt idx="500">
                  <c:v>13465.906457145509</c:v>
                </c:pt>
                <c:pt idx="501">
                  <c:v>13465.906457145509</c:v>
                </c:pt>
                <c:pt idx="502">
                  <c:v>13465.906457145509</c:v>
                </c:pt>
                <c:pt idx="503">
                  <c:v>13465.906457145509</c:v>
                </c:pt>
                <c:pt idx="504">
                  <c:v>13465.906457145509</c:v>
                </c:pt>
                <c:pt idx="505">
                  <c:v>13465.906457145509</c:v>
                </c:pt>
                <c:pt idx="506">
                  <c:v>13465.906457145509</c:v>
                </c:pt>
                <c:pt idx="507">
                  <c:v>3023.0318872078337</c:v>
                </c:pt>
                <c:pt idx="508">
                  <c:v>11192.845141037174</c:v>
                </c:pt>
                <c:pt idx="509">
                  <c:v>7801.4022800838729</c:v>
                </c:pt>
                <c:pt idx="510">
                  <c:v>0</c:v>
                </c:pt>
                <c:pt idx="511">
                  <c:v>-2314.3685530824255</c:v>
                </c:pt>
                <c:pt idx="512">
                  <c:v>-2047.0710297902119</c:v>
                </c:pt>
                <c:pt idx="513">
                  <c:v>-2194.6301928465509</c:v>
                </c:pt>
                <c:pt idx="514">
                  <c:v>-2367.0060135718586</c:v>
                </c:pt>
                <c:pt idx="515">
                  <c:v>-7561.8479002303657</c:v>
                </c:pt>
                <c:pt idx="516">
                  <c:v>-2741.7518289898253</c:v>
                </c:pt>
                <c:pt idx="517">
                  <c:v>-8232.7560052344834</c:v>
                </c:pt>
                <c:pt idx="518">
                  <c:v>0</c:v>
                </c:pt>
                <c:pt idx="519">
                  <c:v>3698.1013755424674</c:v>
                </c:pt>
                <c:pt idx="520">
                  <c:v>8082.0338870340547</c:v>
                </c:pt>
                <c:pt idx="521">
                  <c:v>8158.2685943808319</c:v>
                </c:pt>
                <c:pt idx="522">
                  <c:v>8232.9127446794009</c:v>
                </c:pt>
                <c:pt idx="523">
                  <c:v>8305.9342045902413</c:v>
                </c:pt>
                <c:pt idx="524">
                  <c:v>8377.3178393517137</c:v>
                </c:pt>
                <c:pt idx="525">
                  <c:v>8447.222909711214</c:v>
                </c:pt>
                <c:pt idx="526">
                  <c:v>8515.6120420459029</c:v>
                </c:pt>
                <c:pt idx="527">
                  <c:v>8582.438629372331</c:v>
                </c:pt>
                <c:pt idx="528">
                  <c:v>8647.5959239508175</c:v>
                </c:pt>
                <c:pt idx="529">
                  <c:v>7795.1058114409989</c:v>
                </c:pt>
                <c:pt idx="530">
                  <c:v>7852.0372437557244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A34B-4244-9532-F09D60E107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372354783"/>
        <c:axId val="1372356543"/>
      </c:scatterChart>
      <c:valAx>
        <c:axId val="1372354783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Time (S)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72356543"/>
        <c:crosses val="autoZero"/>
        <c:crossBetween val="midCat"/>
      </c:valAx>
      <c:valAx>
        <c:axId val="1372356543"/>
        <c:scaling>
          <c:orientation val="minMax"/>
          <c:max val="15000"/>
          <c:min val="-400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Power (W)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72354783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smoothMarker"/>
        <c:varyColors val="0"/>
        <c:ser>
          <c:idx val="1"/>
          <c:order val="0"/>
          <c:tx>
            <c:v>Velocity Time</c:v>
          </c:tx>
          <c:spPr>
            <a:ln w="19050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xVal>
            <c:numRef>
              <c:f>Data!$AH$2:$AH$912</c:f>
              <c:numCache>
                <c:formatCode>General</c:formatCode>
                <c:ptCount val="911"/>
                <c:pt idx="0">
                  <c:v>0</c:v>
                </c:pt>
                <c:pt idx="1">
                  <c:v>0</c:v>
                </c:pt>
                <c:pt idx="2">
                  <c:v>0.15720318002499206</c:v>
                </c:pt>
                <c:pt idx="3">
                  <c:v>0.3124227927986708</c:v>
                </c:pt>
                <c:pt idx="4">
                  <c:v>0.46629292594568106</c:v>
                </c:pt>
                <c:pt idx="5">
                  <c:v>0.61812398467015806</c:v>
                </c:pt>
                <c:pt idx="6">
                  <c:v>0.7687421069731859</c:v>
                </c:pt>
                <c:pt idx="7">
                  <c:v>0.91818590912772213</c:v>
                </c:pt>
                <c:pt idx="8">
                  <c:v>1.0663568634087062</c:v>
                </c:pt>
                <c:pt idx="9">
                  <c:v>1.2147545186511288</c:v>
                </c:pt>
                <c:pt idx="10">
                  <c:v>1.3628280903735137</c:v>
                </c:pt>
                <c:pt idx="11">
                  <c:v>1.5106021824562841</c:v>
                </c:pt>
                <c:pt idx="12">
                  <c:v>1.6578720123574471</c:v>
                </c:pt>
                <c:pt idx="13">
                  <c:v>1.8050844104200905</c:v>
                </c:pt>
                <c:pt idx="14">
                  <c:v>1.9517934182218399</c:v>
                </c:pt>
                <c:pt idx="15">
                  <c:v>2.0986344769417444</c:v>
                </c:pt>
                <c:pt idx="16">
                  <c:v>2.2450729868540935</c:v>
                </c:pt>
                <c:pt idx="17">
                  <c:v>2.3915663828994367</c:v>
                </c:pt>
                <c:pt idx="18">
                  <c:v>2.5377462801931086</c:v>
                </c:pt>
                <c:pt idx="19">
                  <c:v>2.6838846817721875</c:v>
                </c:pt>
                <c:pt idx="20">
                  <c:v>2.8298387593955665</c:v>
                </c:pt>
                <c:pt idx="21">
                  <c:v>2.9756254733853393</c:v>
                </c:pt>
                <c:pt idx="22">
                  <c:v>3.1235512754609207</c:v>
                </c:pt>
                <c:pt idx="23">
                  <c:v>3.2745994831418548</c:v>
                </c:pt>
                <c:pt idx="24">
                  <c:v>3.4268766444659726</c:v>
                </c:pt>
                <c:pt idx="25">
                  <c:v>3.58186572683698</c:v>
                </c:pt>
                <c:pt idx="26">
                  <c:v>3.7365778042052358</c:v>
                </c:pt>
                <c:pt idx="27">
                  <c:v>3.8912189171709071</c:v>
                </c:pt>
                <c:pt idx="28">
                  <c:v>4.0456884403584441</c:v>
                </c:pt>
                <c:pt idx="29">
                  <c:v>4.2002402364690177</c:v>
                </c:pt>
                <c:pt idx="30">
                  <c:v>4.3548588811030919</c:v>
                </c:pt>
                <c:pt idx="31">
                  <c:v>4.5096842220108782</c:v>
                </c:pt>
                <c:pt idx="32">
                  <c:v>4.6651927422497268</c:v>
                </c:pt>
                <c:pt idx="33">
                  <c:v>4.8210908966896735</c:v>
                </c:pt>
                <c:pt idx="34">
                  <c:v>4.9775362932909664</c:v>
                </c:pt>
                <c:pt idx="35">
                  <c:v>5.1314347563054339</c:v>
                </c:pt>
                <c:pt idx="36">
                  <c:v>5.2944702610095113</c:v>
                </c:pt>
                <c:pt idx="37">
                  <c:v>5.4752863960061458</c:v>
                </c:pt>
                <c:pt idx="38">
                  <c:v>5.6722077668787012</c:v>
                </c:pt>
                <c:pt idx="39">
                  <c:v>5.8896430162408917</c:v>
                </c:pt>
                <c:pt idx="40">
                  <c:v>6.1354714896019722</c:v>
                </c:pt>
                <c:pt idx="41">
                  <c:v>6.4233456649314764</c:v>
                </c:pt>
                <c:pt idx="42">
                  <c:v>6.9130238048685779</c:v>
                </c:pt>
                <c:pt idx="43">
                  <c:v>7.4283573953450732</c:v>
                </c:pt>
                <c:pt idx="44">
                  <c:v>7.9461426272311808</c:v>
                </c:pt>
                <c:pt idx="45">
                  <c:v>8.4670402017130737</c:v>
                </c:pt>
                <c:pt idx="46">
                  <c:v>8.9907784278467719</c:v>
                </c:pt>
                <c:pt idx="47">
                  <c:v>9.5174284900248924</c:v>
                </c:pt>
                <c:pt idx="48">
                  <c:v>10.046273747183205</c:v>
                </c:pt>
                <c:pt idx="49">
                  <c:v>10.577822505859542</c:v>
                </c:pt>
                <c:pt idx="50">
                  <c:v>11.110671280409797</c:v>
                </c:pt>
                <c:pt idx="51">
                  <c:v>11.591317619489772</c:v>
                </c:pt>
                <c:pt idx="52">
                  <c:v>12.031866186589102</c:v>
                </c:pt>
                <c:pt idx="53">
                  <c:v>12.439887341237418</c:v>
                </c:pt>
                <c:pt idx="54">
                  <c:v>12.82179971606989</c:v>
                </c:pt>
                <c:pt idx="55">
                  <c:v>13.182657008144259</c:v>
                </c:pt>
                <c:pt idx="56">
                  <c:v>13.526167480675072</c:v>
                </c:pt>
                <c:pt idx="57">
                  <c:v>13.854723792463895</c:v>
                </c:pt>
                <c:pt idx="58">
                  <c:v>14.170147394842148</c:v>
                </c:pt>
                <c:pt idx="59">
                  <c:v>14.473943715889151</c:v>
                </c:pt>
                <c:pt idx="60">
                  <c:v>14.767415946464048</c:v>
                </c:pt>
                <c:pt idx="61">
                  <c:v>15.051759079421069</c:v>
                </c:pt>
                <c:pt idx="62">
                  <c:v>15.327839079523654</c:v>
                </c:pt>
                <c:pt idx="63">
                  <c:v>15.59650336193403</c:v>
                </c:pt>
                <c:pt idx="64">
                  <c:v>15.858485372581837</c:v>
                </c:pt>
                <c:pt idx="65">
                  <c:v>16.114344071644727</c:v>
                </c:pt>
                <c:pt idx="66">
                  <c:v>16.364604060441266</c:v>
                </c:pt>
                <c:pt idx="67">
                  <c:v>16.609577336290105</c:v>
                </c:pt>
                <c:pt idx="68">
                  <c:v>16.84979466923307</c:v>
                </c:pt>
                <c:pt idx="69">
                  <c:v>17.124435220818764</c:v>
                </c:pt>
                <c:pt idx="70">
                  <c:v>17.45378265111956</c:v>
                </c:pt>
                <c:pt idx="71">
                  <c:v>17.891111004850607</c:v>
                </c:pt>
                <c:pt idx="72">
                  <c:v>18.396518137013381</c:v>
                </c:pt>
                <c:pt idx="73">
                  <c:v>18.958408929179047</c:v>
                </c:pt>
                <c:pt idx="74">
                  <c:v>19.463865507950562</c:v>
                </c:pt>
                <c:pt idx="75">
                  <c:v>19.927426017320808</c:v>
                </c:pt>
                <c:pt idx="76">
                  <c:v>20.358387056080421</c:v>
                </c:pt>
                <c:pt idx="77">
                  <c:v>20.763073069821573</c:v>
                </c:pt>
                <c:pt idx="78">
                  <c:v>21.145883461650776</c:v>
                </c:pt>
                <c:pt idx="79">
                  <c:v>21.510223986751338</c:v>
                </c:pt>
                <c:pt idx="80">
                  <c:v>21.858786557480286</c:v>
                </c:pt>
                <c:pt idx="81">
                  <c:v>22.193399629691235</c:v>
                </c:pt>
                <c:pt idx="82">
                  <c:v>22.515776509876797</c:v>
                </c:pt>
                <c:pt idx="83">
                  <c:v>22.827232536608964</c:v>
                </c:pt>
                <c:pt idx="84">
                  <c:v>23.128909315435646</c:v>
                </c:pt>
                <c:pt idx="85">
                  <c:v>23.421806132233048</c:v>
                </c:pt>
                <c:pt idx="86">
                  <c:v>23.706742968700137</c:v>
                </c:pt>
                <c:pt idx="87">
                  <c:v>23.984501325804953</c:v>
                </c:pt>
                <c:pt idx="88">
                  <c:v>24.25547296859833</c:v>
                </c:pt>
                <c:pt idx="89">
                  <c:v>24.519538511615277</c:v>
                </c:pt>
                <c:pt idx="90">
                  <c:v>24.777847747119694</c:v>
                </c:pt>
                <c:pt idx="91">
                  <c:v>25.030889253305205</c:v>
                </c:pt>
                <c:pt idx="92">
                  <c:v>25.27904719606213</c:v>
                </c:pt>
                <c:pt idx="93">
                  <c:v>25.522648328640948</c:v>
                </c:pt>
                <c:pt idx="94">
                  <c:v>25.761997533306772</c:v>
                </c:pt>
                <c:pt idx="95">
                  <c:v>25.997378250025751</c:v>
                </c:pt>
                <c:pt idx="96">
                  <c:v>26.229041555049051</c:v>
                </c:pt>
                <c:pt idx="97">
                  <c:v>26.457152129694101</c:v>
                </c:pt>
                <c:pt idx="98">
                  <c:v>26.681783596517107</c:v>
                </c:pt>
                <c:pt idx="99">
                  <c:v>26.902865330166012</c:v>
                </c:pt>
                <c:pt idx="100">
                  <c:v>27.124283758445436</c:v>
                </c:pt>
                <c:pt idx="101">
                  <c:v>27.344642083352976</c:v>
                </c:pt>
                <c:pt idx="102">
                  <c:v>27.564013762272111</c:v>
                </c:pt>
                <c:pt idx="103">
                  <c:v>27.782426641904792</c:v>
                </c:pt>
                <c:pt idx="104">
                  <c:v>27.999938409422317</c:v>
                </c:pt>
                <c:pt idx="105">
                  <c:v>28.216626241470507</c:v>
                </c:pt>
                <c:pt idx="106">
                  <c:v>28.432543901393899</c:v>
                </c:pt>
                <c:pt idx="107">
                  <c:v>28.647780444077313</c:v>
                </c:pt>
                <c:pt idx="108">
                  <c:v>28.862401970724257</c:v>
                </c:pt>
                <c:pt idx="109">
                  <c:v>29.076433584791022</c:v>
                </c:pt>
                <c:pt idx="110">
                  <c:v>29.289945751899054</c:v>
                </c:pt>
                <c:pt idx="111">
                  <c:v>29.502943329042804</c:v>
                </c:pt>
                <c:pt idx="112">
                  <c:v>29.715503935545026</c:v>
                </c:pt>
                <c:pt idx="113">
                  <c:v>29.927774923464959</c:v>
                </c:pt>
                <c:pt idx="114">
                  <c:v>30.159633803348324</c:v>
                </c:pt>
                <c:pt idx="115">
                  <c:v>30.417278018745442</c:v>
                </c:pt>
                <c:pt idx="116">
                  <c:v>30.711093143399935</c:v>
                </c:pt>
                <c:pt idx="117">
                  <c:v>30.997915102352806</c:v>
                </c:pt>
                <c:pt idx="118">
                  <c:v>31.278117361217902</c:v>
                </c:pt>
                <c:pt idx="119">
                  <c:v>31.552110947206458</c:v>
                </c:pt>
                <c:pt idx="120">
                  <c:v>31.820445151901517</c:v>
                </c:pt>
                <c:pt idx="121">
                  <c:v>32.083338918995707</c:v>
                </c:pt>
                <c:pt idx="122">
                  <c:v>32.341010945009351</c:v>
                </c:pt>
                <c:pt idx="123">
                  <c:v>32.593362674489718</c:v>
                </c:pt>
                <c:pt idx="124">
                  <c:v>32.840821944296955</c:v>
                </c:pt>
                <c:pt idx="125">
                  <c:v>33.083778112279312</c:v>
                </c:pt>
                <c:pt idx="126">
                  <c:v>33.322352653439502</c:v>
                </c:pt>
                <c:pt idx="127">
                  <c:v>33.561114229527732</c:v>
                </c:pt>
                <c:pt idx="128">
                  <c:v>33.798485751100728</c:v>
                </c:pt>
                <c:pt idx="129">
                  <c:v>34.034571234040691</c:v>
                </c:pt>
                <c:pt idx="130">
                  <c:v>34.269440918079752</c:v>
                </c:pt>
                <c:pt idx="131">
                  <c:v>34.503161594074271</c:v>
                </c:pt>
                <c:pt idx="132">
                  <c:v>34.735874125110435</c:v>
                </c:pt>
                <c:pt idx="133">
                  <c:v>34.967643874675524</c:v>
                </c:pt>
                <c:pt idx="134">
                  <c:v>35.198566810805183</c:v>
                </c:pt>
                <c:pt idx="135">
                  <c:v>35.428716227272211</c:v>
                </c:pt>
                <c:pt idx="136">
                  <c:v>35.65812834376748</c:v>
                </c:pt>
                <c:pt idx="137">
                  <c:v>35.88678505267734</c:v>
                </c:pt>
                <c:pt idx="138">
                  <c:v>36.138147556976598</c:v>
                </c:pt>
                <c:pt idx="139">
                  <c:v>36.420419925709098</c:v>
                </c:pt>
                <c:pt idx="140">
                  <c:v>36.748331647389939</c:v>
                </c:pt>
                <c:pt idx="141">
                  <c:v>37.153425861420708</c:v>
                </c:pt>
                <c:pt idx="142">
                  <c:v>37.737043981878649</c:v>
                </c:pt>
                <c:pt idx="143">
                  <c:v>38.26826009255138</c:v>
                </c:pt>
                <c:pt idx="144">
                  <c:v>38.759142828551973</c:v>
                </c:pt>
                <c:pt idx="145">
                  <c:v>39.217707194496413</c:v>
                </c:pt>
                <c:pt idx="146">
                  <c:v>39.649489736686007</c:v>
                </c:pt>
                <c:pt idx="147">
                  <c:v>40.058657232915571</c:v>
                </c:pt>
                <c:pt idx="148">
                  <c:v>40.448495613669365</c:v>
                </c:pt>
                <c:pt idx="149">
                  <c:v>40.821545643784049</c:v>
                </c:pt>
                <c:pt idx="150">
                  <c:v>41.1799161929588</c:v>
                </c:pt>
                <c:pt idx="151">
                  <c:v>41.525302421720951</c:v>
                </c:pt>
                <c:pt idx="152">
                  <c:v>41.859069841086765</c:v>
                </c:pt>
                <c:pt idx="153">
                  <c:v>42.182372760490686</c:v>
                </c:pt>
                <c:pt idx="154">
                  <c:v>42.496126841237491</c:v>
                </c:pt>
                <c:pt idx="155">
                  <c:v>42.80120296733611</c:v>
                </c:pt>
                <c:pt idx="156">
                  <c:v>43.098449336541172</c:v>
                </c:pt>
                <c:pt idx="157">
                  <c:v>43.388435573306964</c:v>
                </c:pt>
                <c:pt idx="158">
                  <c:v>43.671717970048164</c:v>
                </c:pt>
                <c:pt idx="159">
                  <c:v>43.933505801816246</c:v>
                </c:pt>
                <c:pt idx="160">
                  <c:v>44.201671818440502</c:v>
                </c:pt>
                <c:pt idx="161">
                  <c:v>44.476588001276163</c:v>
                </c:pt>
                <c:pt idx="162">
                  <c:v>44.75536046428342</c:v>
                </c:pt>
                <c:pt idx="163">
                  <c:v>45.038198292361734</c:v>
                </c:pt>
                <c:pt idx="164">
                  <c:v>45.321809727567661</c:v>
                </c:pt>
                <c:pt idx="165">
                  <c:v>45.605943167821202</c:v>
                </c:pt>
                <c:pt idx="166">
                  <c:v>45.890441849850177</c:v>
                </c:pt>
                <c:pt idx="167">
                  <c:v>46.175303250864587</c:v>
                </c:pt>
                <c:pt idx="168">
                  <c:v>46.4606257793616</c:v>
                </c:pt>
                <c:pt idx="169">
                  <c:v>46.746372404244156</c:v>
                </c:pt>
                <c:pt idx="170">
                  <c:v>47.032506094415297</c:v>
                </c:pt>
                <c:pt idx="171">
                  <c:v>47.319009595721354</c:v>
                </c:pt>
                <c:pt idx="172">
                  <c:v>47.605880885207618</c:v>
                </c:pt>
                <c:pt idx="173">
                  <c:v>47.893129601428171</c:v>
                </c:pt>
                <c:pt idx="174">
                  <c:v>48.180766906057016</c:v>
                </c:pt>
                <c:pt idx="175">
                  <c:v>48.468818668517351</c:v>
                </c:pt>
                <c:pt idx="176">
                  <c:v>48.757293004243188</c:v>
                </c:pt>
                <c:pt idx="177">
                  <c:v>49.046194482594281</c:v>
                </c:pt>
                <c:pt idx="178">
                  <c:v>49.335537811319561</c:v>
                </c:pt>
                <c:pt idx="179">
                  <c:v>49.625348360006747</c:v>
                </c:pt>
                <c:pt idx="180">
                  <c:v>49.915680913741603</c:v>
                </c:pt>
                <c:pt idx="181">
                  <c:v>50.206594826968939</c:v>
                </c:pt>
                <c:pt idx="182">
                  <c:v>50.498106330557825</c:v>
                </c:pt>
                <c:pt idx="183">
                  <c:v>50.786225212297438</c:v>
                </c:pt>
                <c:pt idx="184">
                  <c:v>51.068178279349986</c:v>
                </c:pt>
                <c:pt idx="185">
                  <c:v>51.344396653267609</c:v>
                </c:pt>
                <c:pt idx="186">
                  <c:v>51.615223652309105</c:v>
                </c:pt>
                <c:pt idx="187">
                  <c:v>51.886575330382605</c:v>
                </c:pt>
                <c:pt idx="188">
                  <c:v>52.156031486583352</c:v>
                </c:pt>
                <c:pt idx="189">
                  <c:v>52.422963639974931</c:v>
                </c:pt>
                <c:pt idx="190">
                  <c:v>52.68536150098339</c:v>
                </c:pt>
                <c:pt idx="191">
                  <c:v>52.941850815690323</c:v>
                </c:pt>
                <c:pt idx="192">
                  <c:v>53.192110026362933</c:v>
                </c:pt>
                <c:pt idx="193">
                  <c:v>53.4361704492363</c:v>
                </c:pt>
                <c:pt idx="194">
                  <c:v>53.674272678880072</c:v>
                </c:pt>
                <c:pt idx="195">
                  <c:v>53.900931317248848</c:v>
                </c:pt>
                <c:pt idx="196">
                  <c:v>54.122070556164196</c:v>
                </c:pt>
                <c:pt idx="197">
                  <c:v>54.337951626917608</c:v>
                </c:pt>
                <c:pt idx="198">
                  <c:v>54.548703638242209</c:v>
                </c:pt>
                <c:pt idx="199">
                  <c:v>54.754306821981501</c:v>
                </c:pt>
                <c:pt idx="200">
                  <c:v>54.954752510054625</c:v>
                </c:pt>
                <c:pt idx="201">
                  <c:v>55.150428417878949</c:v>
                </c:pt>
                <c:pt idx="202">
                  <c:v>55.341348949847976</c:v>
                </c:pt>
                <c:pt idx="203">
                  <c:v>55.527438676873167</c:v>
                </c:pt>
                <c:pt idx="204">
                  <c:v>55.705380952243083</c:v>
                </c:pt>
                <c:pt idx="205">
                  <c:v>55.882597340941523</c:v>
                </c:pt>
                <c:pt idx="206">
                  <c:v>56.061323919953303</c:v>
                </c:pt>
                <c:pt idx="207">
                  <c:v>56.24552230468607</c:v>
                </c:pt>
                <c:pt idx="208">
                  <c:v>56.435537077155558</c:v>
                </c:pt>
                <c:pt idx="209">
                  <c:v>56.631837558024088</c:v>
                </c:pt>
                <c:pt idx="210">
                  <c:v>56.911837558024089</c:v>
                </c:pt>
                <c:pt idx="211">
                  <c:v>57.191837558024091</c:v>
                </c:pt>
                <c:pt idx="212">
                  <c:v>57.475970998277631</c:v>
                </c:pt>
                <c:pt idx="213">
                  <c:v>57.760469680306606</c:v>
                </c:pt>
                <c:pt idx="214">
                  <c:v>58.045331081321017</c:v>
                </c:pt>
                <c:pt idx="215">
                  <c:v>58.330653609818029</c:v>
                </c:pt>
                <c:pt idx="216">
                  <c:v>58.616400234700585</c:v>
                </c:pt>
                <c:pt idx="217">
                  <c:v>58.902533924871726</c:v>
                </c:pt>
                <c:pt idx="218">
                  <c:v>59.189037426177784</c:v>
                </c:pt>
                <c:pt idx="219">
                  <c:v>59.475908715664048</c:v>
                </c:pt>
                <c:pt idx="220">
                  <c:v>59.755908715664049</c:v>
                </c:pt>
                <c:pt idx="221">
                  <c:v>60.04004215591759</c:v>
                </c:pt>
                <c:pt idx="222">
                  <c:v>60.324540837946564</c:v>
                </c:pt>
                <c:pt idx="223">
                  <c:v>60.609402238960975</c:v>
                </c:pt>
                <c:pt idx="224">
                  <c:v>60.894724767457987</c:v>
                </c:pt>
                <c:pt idx="225">
                  <c:v>61.180471392340543</c:v>
                </c:pt>
                <c:pt idx="226">
                  <c:v>61.466605082511684</c:v>
                </c:pt>
                <c:pt idx="227">
                  <c:v>61.753108583817742</c:v>
                </c:pt>
                <c:pt idx="228">
                  <c:v>62.039979873304006</c:v>
                </c:pt>
                <c:pt idx="229">
                  <c:v>62.327228589524559</c:v>
                </c:pt>
                <c:pt idx="230">
                  <c:v>62.614865894153404</c:v>
                </c:pt>
                <c:pt idx="231">
                  <c:v>62.902917656613738</c:v>
                </c:pt>
                <c:pt idx="232">
                  <c:v>63.191391992339575</c:v>
                </c:pt>
                <c:pt idx="233">
                  <c:v>63.480293470690668</c:v>
                </c:pt>
                <c:pt idx="234">
                  <c:v>63.769636799415949</c:v>
                </c:pt>
                <c:pt idx="235">
                  <c:v>64.059447348103134</c:v>
                </c:pt>
                <c:pt idx="236">
                  <c:v>64.349779901837991</c:v>
                </c:pt>
                <c:pt idx="237">
                  <c:v>64.640693815065319</c:v>
                </c:pt>
                <c:pt idx="238">
                  <c:v>64.932205318654212</c:v>
                </c:pt>
                <c:pt idx="239">
                  <c:v>65.220324200393819</c:v>
                </c:pt>
                <c:pt idx="240">
                  <c:v>65.502277267446374</c:v>
                </c:pt>
                <c:pt idx="241">
                  <c:v>65.778495641364003</c:v>
                </c:pt>
                <c:pt idx="242">
                  <c:v>66.049322640405506</c:v>
                </c:pt>
                <c:pt idx="243">
                  <c:v>66.320674318479007</c:v>
                </c:pt>
                <c:pt idx="244">
                  <c:v>66.590130474679754</c:v>
                </c:pt>
                <c:pt idx="245">
                  <c:v>66.857062628071333</c:v>
                </c:pt>
                <c:pt idx="246">
                  <c:v>67.119460489079785</c:v>
                </c:pt>
                <c:pt idx="247">
                  <c:v>67.37594980378671</c:v>
                </c:pt>
                <c:pt idx="248">
                  <c:v>67.62620901445932</c:v>
                </c:pt>
                <c:pt idx="249">
                  <c:v>67.870269437332695</c:v>
                </c:pt>
                <c:pt idx="250">
                  <c:v>68.108371666976467</c:v>
                </c:pt>
                <c:pt idx="251">
                  <c:v>68.335030305345242</c:v>
                </c:pt>
                <c:pt idx="252">
                  <c:v>68.556169544260598</c:v>
                </c:pt>
                <c:pt idx="253">
                  <c:v>68.77205061501401</c:v>
                </c:pt>
                <c:pt idx="254">
                  <c:v>68.982802626338611</c:v>
                </c:pt>
                <c:pt idx="255">
                  <c:v>69.18840581007791</c:v>
                </c:pt>
                <c:pt idx="256">
                  <c:v>69.388851498151027</c:v>
                </c:pt>
                <c:pt idx="257">
                  <c:v>69.584527405975351</c:v>
                </c:pt>
                <c:pt idx="258">
                  <c:v>69.775447937944378</c:v>
                </c:pt>
                <c:pt idx="259">
                  <c:v>69.961537664969569</c:v>
                </c:pt>
                <c:pt idx="260">
                  <c:v>70.142570134957111</c:v>
                </c:pt>
                <c:pt idx="261">
                  <c:v>70.318588355895997</c:v>
                </c:pt>
                <c:pt idx="262">
                  <c:v>70.490140563452343</c:v>
                </c:pt>
                <c:pt idx="263">
                  <c:v>70.657352438427623</c:v>
                </c:pt>
                <c:pt idx="264">
                  <c:v>70.820056780287644</c:v>
                </c:pt>
                <c:pt idx="265">
                  <c:v>70.978138895251121</c:v>
                </c:pt>
                <c:pt idx="266">
                  <c:v>74.754829360747237</c:v>
                </c:pt>
                <c:pt idx="267">
                  <c:v>77.992971240814896</c:v>
                </c:pt>
                <c:pt idx="268">
                  <c:v>78.089872028520446</c:v>
                </c:pt>
                <c:pt idx="269">
                  <c:v>78.213143229161687</c:v>
                </c:pt>
                <c:pt idx="270">
                  <c:v>78.343014605233591</c:v>
                </c:pt>
                <c:pt idx="271">
                  <c:v>78.497284985640306</c:v>
                </c:pt>
                <c:pt idx="272">
                  <c:v>78.663384714121975</c:v>
                </c:pt>
                <c:pt idx="273">
                  <c:v>78.943384714121976</c:v>
                </c:pt>
                <c:pt idx="274">
                  <c:v>79.205418886800246</c:v>
                </c:pt>
                <c:pt idx="275">
                  <c:v>79.489917568829213</c:v>
                </c:pt>
                <c:pt idx="276">
                  <c:v>79.774778969843624</c:v>
                </c:pt>
                <c:pt idx="277">
                  <c:v>80.060101498340643</c:v>
                </c:pt>
                <c:pt idx="278">
                  <c:v>80.345848123223192</c:v>
                </c:pt>
                <c:pt idx="279">
                  <c:v>80.631981813394333</c:v>
                </c:pt>
                <c:pt idx="280">
                  <c:v>80.918485314700391</c:v>
                </c:pt>
                <c:pt idx="281">
                  <c:v>81.205356604186647</c:v>
                </c:pt>
                <c:pt idx="282">
                  <c:v>81.492605320407193</c:v>
                </c:pt>
                <c:pt idx="283">
                  <c:v>81.780242625036038</c:v>
                </c:pt>
                <c:pt idx="284">
                  <c:v>82.068294387496366</c:v>
                </c:pt>
                <c:pt idx="285">
                  <c:v>82.356768723222203</c:v>
                </c:pt>
                <c:pt idx="286">
                  <c:v>82.645670201573296</c:v>
                </c:pt>
                <c:pt idx="287">
                  <c:v>82.935013530298576</c:v>
                </c:pt>
                <c:pt idx="288">
                  <c:v>83.224824078985762</c:v>
                </c:pt>
                <c:pt idx="289">
                  <c:v>83.515156632720618</c:v>
                </c:pt>
                <c:pt idx="290">
                  <c:v>83.806070545947946</c:v>
                </c:pt>
                <c:pt idx="291">
                  <c:v>84.09758204953684</c:v>
                </c:pt>
                <c:pt idx="292">
                  <c:v>84.385700931276446</c:v>
                </c:pt>
                <c:pt idx="293">
                  <c:v>84.667653998329001</c:v>
                </c:pt>
                <c:pt idx="294">
                  <c:v>84.943872372246631</c:v>
                </c:pt>
                <c:pt idx="295">
                  <c:v>85.214699371288134</c:v>
                </c:pt>
                <c:pt idx="296">
                  <c:v>85.486051049361635</c:v>
                </c:pt>
                <c:pt idx="297">
                  <c:v>85.755507205562381</c:v>
                </c:pt>
                <c:pt idx="298">
                  <c:v>86.02243935895396</c:v>
                </c:pt>
                <c:pt idx="299">
                  <c:v>86.284837219962412</c:v>
                </c:pt>
                <c:pt idx="300">
                  <c:v>86.541326534669338</c:v>
                </c:pt>
                <c:pt idx="301">
                  <c:v>86.791585745341948</c:v>
                </c:pt>
                <c:pt idx="302">
                  <c:v>87.035646168215322</c:v>
                </c:pt>
                <c:pt idx="303">
                  <c:v>87.273748397859094</c:v>
                </c:pt>
                <c:pt idx="304">
                  <c:v>87.50040703622787</c:v>
                </c:pt>
                <c:pt idx="305">
                  <c:v>87.721546275143226</c:v>
                </c:pt>
                <c:pt idx="306">
                  <c:v>87.937427345896637</c:v>
                </c:pt>
                <c:pt idx="307">
                  <c:v>88.148179357221238</c:v>
                </c:pt>
                <c:pt idx="308">
                  <c:v>88.353782540960538</c:v>
                </c:pt>
                <c:pt idx="309">
                  <c:v>88.554228229033654</c:v>
                </c:pt>
                <c:pt idx="310">
                  <c:v>88.749904136857978</c:v>
                </c:pt>
                <c:pt idx="311">
                  <c:v>88.940824668827005</c:v>
                </c:pt>
                <c:pt idx="312">
                  <c:v>89.126914395852197</c:v>
                </c:pt>
                <c:pt idx="313">
                  <c:v>89.307946865839739</c:v>
                </c:pt>
                <c:pt idx="314">
                  <c:v>89.483965086778625</c:v>
                </c:pt>
                <c:pt idx="315">
                  <c:v>89.65551729433497</c:v>
                </c:pt>
                <c:pt idx="316">
                  <c:v>89.82272916931025</c:v>
                </c:pt>
                <c:pt idx="317">
                  <c:v>89.974068368622241</c:v>
                </c:pt>
                <c:pt idx="318">
                  <c:v>90.125755103838827</c:v>
                </c:pt>
                <c:pt idx="319">
                  <c:v>95.102100187786647</c:v>
                </c:pt>
                <c:pt idx="320">
                  <c:v>115.9423145068842</c:v>
                </c:pt>
                <c:pt idx="321">
                  <c:v>116.08345851943906</c:v>
                </c:pt>
                <c:pt idx="322">
                  <c:v>116.22617361633137</c:v>
                </c:pt>
                <c:pt idx="323">
                  <c:v>116.37048719010383</c:v>
                </c:pt>
                <c:pt idx="324">
                  <c:v>116.52048719010384</c:v>
                </c:pt>
                <c:pt idx="325">
                  <c:v>116.66778566944389</c:v>
                </c:pt>
                <c:pt idx="326">
                  <c:v>116.85231566944388</c:v>
                </c:pt>
                <c:pt idx="327">
                  <c:v>117.13644910969742</c:v>
                </c:pt>
                <c:pt idx="328">
                  <c:v>117.42094779172639</c:v>
                </c:pt>
                <c:pt idx="329">
                  <c:v>117.7058091927408</c:v>
                </c:pt>
                <c:pt idx="330">
                  <c:v>117.99113172123782</c:v>
                </c:pt>
                <c:pt idx="331">
                  <c:v>118.27687834612037</c:v>
                </c:pt>
                <c:pt idx="332">
                  <c:v>118.56301203629151</c:v>
                </c:pt>
                <c:pt idx="333">
                  <c:v>118.84951553759757</c:v>
                </c:pt>
                <c:pt idx="334">
                  <c:v>119.13638682708383</c:v>
                </c:pt>
                <c:pt idx="335">
                  <c:v>119.42363554330437</c:v>
                </c:pt>
                <c:pt idx="336">
                  <c:v>119.71127284793322</c:v>
                </c:pt>
                <c:pt idx="337">
                  <c:v>119.99932461039354</c:v>
                </c:pt>
                <c:pt idx="338">
                  <c:v>120.28779894611938</c:v>
                </c:pt>
                <c:pt idx="339">
                  <c:v>120.57670042447047</c:v>
                </c:pt>
                <c:pt idx="340">
                  <c:v>120.86604375319575</c:v>
                </c:pt>
                <c:pt idx="341">
                  <c:v>121.15585430188294</c:v>
                </c:pt>
                <c:pt idx="342">
                  <c:v>121.4461868556178</c:v>
                </c:pt>
                <c:pt idx="343">
                  <c:v>121.73710076884512</c:v>
                </c:pt>
                <c:pt idx="344">
                  <c:v>122.02861227243402</c:v>
                </c:pt>
                <c:pt idx="345">
                  <c:v>122.31673115417362</c:v>
                </c:pt>
                <c:pt idx="346">
                  <c:v>122.59868422122618</c:v>
                </c:pt>
                <c:pt idx="347">
                  <c:v>122.87490259514381</c:v>
                </c:pt>
                <c:pt idx="348">
                  <c:v>123.14572959418531</c:v>
                </c:pt>
                <c:pt idx="349">
                  <c:v>123.41708127225881</c:v>
                </c:pt>
                <c:pt idx="350">
                  <c:v>123.68653742845956</c:v>
                </c:pt>
                <c:pt idx="351">
                  <c:v>123.95346958185114</c:v>
                </c:pt>
                <c:pt idx="352">
                  <c:v>124.21586744285959</c:v>
                </c:pt>
                <c:pt idx="353">
                  <c:v>124.47235675756652</c:v>
                </c:pt>
                <c:pt idx="354">
                  <c:v>124.72261596823913</c:v>
                </c:pt>
                <c:pt idx="355">
                  <c:v>124.9666763911125</c:v>
                </c:pt>
                <c:pt idx="356">
                  <c:v>125.20477862075627</c:v>
                </c:pt>
                <c:pt idx="357">
                  <c:v>125.43143725912505</c:v>
                </c:pt>
                <c:pt idx="358">
                  <c:v>125.6525764980404</c:v>
                </c:pt>
                <c:pt idx="359">
                  <c:v>125.86845756879381</c:v>
                </c:pt>
                <c:pt idx="360">
                  <c:v>126.07920958011842</c:v>
                </c:pt>
                <c:pt idx="361">
                  <c:v>126.28481276385772</c:v>
                </c:pt>
                <c:pt idx="362">
                  <c:v>126.48525845193083</c:v>
                </c:pt>
                <c:pt idx="363">
                  <c:v>126.68093435975516</c:v>
                </c:pt>
                <c:pt idx="364">
                  <c:v>126.87185489172418</c:v>
                </c:pt>
                <c:pt idx="365">
                  <c:v>127.05794461874937</c:v>
                </c:pt>
                <c:pt idx="366">
                  <c:v>127.23897708873692</c:v>
                </c:pt>
                <c:pt idx="367">
                  <c:v>127.4149953096758</c:v>
                </c:pt>
                <c:pt idx="368">
                  <c:v>127.58654751723215</c:v>
                </c:pt>
                <c:pt idx="369">
                  <c:v>127.75375939220743</c:v>
                </c:pt>
                <c:pt idx="370">
                  <c:v>127.91646373406745</c:v>
                </c:pt>
                <c:pt idx="371">
                  <c:v>128.07454584903093</c:v>
                </c:pt>
                <c:pt idx="372">
                  <c:v>127.63706207728032</c:v>
                </c:pt>
                <c:pt idx="373">
                  <c:v>127.789129926671</c:v>
                </c:pt>
                <c:pt idx="374">
                  <c:v>127.94227074195776</c:v>
                </c:pt>
                <c:pt idx="375">
                  <c:v>128.09880246139787</c:v>
                </c:pt>
                <c:pt idx="376">
                  <c:v>128.26258458043583</c:v>
                </c:pt>
                <c:pt idx="377">
                  <c:v>128.42921019461562</c:v>
                </c:pt>
                <c:pt idx="378">
                  <c:v>128.60085613050779</c:v>
                </c:pt>
                <c:pt idx="379">
                  <c:v>128.78200403147707</c:v>
                </c:pt>
                <c:pt idx="380">
                  <c:v>128.97345648327135</c:v>
                </c:pt>
                <c:pt idx="381">
                  <c:v>129.17266418493074</c:v>
                </c:pt>
                <c:pt idx="382">
                  <c:v>129.37669316306139</c:v>
                </c:pt>
                <c:pt idx="383">
                  <c:v>129.53669316306139</c:v>
                </c:pt>
                <c:pt idx="384">
                  <c:v>129.7766931630614</c:v>
                </c:pt>
                <c:pt idx="385">
                  <c:v>130.06082660331492</c:v>
                </c:pt>
                <c:pt idx="386">
                  <c:v>130.3453252853439</c:v>
                </c:pt>
                <c:pt idx="387">
                  <c:v>130.63018668635831</c:v>
                </c:pt>
                <c:pt idx="388">
                  <c:v>130.91550921485532</c:v>
                </c:pt>
                <c:pt idx="389">
                  <c:v>131.20125583973788</c:v>
                </c:pt>
                <c:pt idx="390">
                  <c:v>131.48738952990902</c:v>
                </c:pt>
                <c:pt idx="391">
                  <c:v>131.7738930312151</c:v>
                </c:pt>
                <c:pt idx="392">
                  <c:v>132.06076432070137</c:v>
                </c:pt>
                <c:pt idx="393">
                  <c:v>132.34801303692191</c:v>
                </c:pt>
                <c:pt idx="394">
                  <c:v>132.63565034155076</c:v>
                </c:pt>
                <c:pt idx="395">
                  <c:v>132.92370210401108</c:v>
                </c:pt>
                <c:pt idx="396">
                  <c:v>133.21217643973691</c:v>
                </c:pt>
                <c:pt idx="397">
                  <c:v>133.50107791808801</c:v>
                </c:pt>
                <c:pt idx="398">
                  <c:v>133.79042124681331</c:v>
                </c:pt>
                <c:pt idx="399">
                  <c:v>134.08023179550051</c:v>
                </c:pt>
                <c:pt idx="400">
                  <c:v>134.37056434923537</c:v>
                </c:pt>
                <c:pt idx="401">
                  <c:v>134.66147826246271</c:v>
                </c:pt>
                <c:pt idx="402">
                  <c:v>134.95298976605159</c:v>
                </c:pt>
                <c:pt idx="403">
                  <c:v>135.24110864779121</c:v>
                </c:pt>
                <c:pt idx="404">
                  <c:v>135.52306171484375</c:v>
                </c:pt>
                <c:pt idx="405">
                  <c:v>135.79928008876138</c:v>
                </c:pt>
                <c:pt idx="406">
                  <c:v>136.07010708780288</c:v>
                </c:pt>
                <c:pt idx="407">
                  <c:v>136.34145876587638</c:v>
                </c:pt>
                <c:pt idx="408">
                  <c:v>136.61091492207711</c:v>
                </c:pt>
                <c:pt idx="409">
                  <c:v>136.87784707546868</c:v>
                </c:pt>
                <c:pt idx="410">
                  <c:v>137.14024493647713</c:v>
                </c:pt>
                <c:pt idx="411">
                  <c:v>137.39673425118406</c:v>
                </c:pt>
                <c:pt idx="412">
                  <c:v>137.64699346185665</c:v>
                </c:pt>
                <c:pt idx="413">
                  <c:v>137.89105388473001</c:v>
                </c:pt>
                <c:pt idx="414">
                  <c:v>138.12915611437379</c:v>
                </c:pt>
                <c:pt idx="415">
                  <c:v>138.35581475274256</c:v>
                </c:pt>
                <c:pt idx="416">
                  <c:v>138.57695399165792</c:v>
                </c:pt>
                <c:pt idx="417">
                  <c:v>138.79283506241131</c:v>
                </c:pt>
                <c:pt idx="418">
                  <c:v>139.00358707373593</c:v>
                </c:pt>
                <c:pt idx="419">
                  <c:v>139.20919025747523</c:v>
                </c:pt>
                <c:pt idx="420">
                  <c:v>139.40963594554836</c:v>
                </c:pt>
                <c:pt idx="421">
                  <c:v>139.60531185337268</c:v>
                </c:pt>
                <c:pt idx="422">
                  <c:v>139.79623238534171</c:v>
                </c:pt>
                <c:pt idx="423">
                  <c:v>139.98232211236692</c:v>
                </c:pt>
                <c:pt idx="424">
                  <c:v>140.16335458235446</c:v>
                </c:pt>
                <c:pt idx="425">
                  <c:v>140.33937280329334</c:v>
                </c:pt>
                <c:pt idx="426">
                  <c:v>140.51092501084969</c:v>
                </c:pt>
                <c:pt idx="427">
                  <c:v>140.67813688582498</c:v>
                </c:pt>
                <c:pt idx="428">
                  <c:v>140.83360351784549</c:v>
                </c:pt>
                <c:pt idx="429">
                  <c:v>140.98809926667721</c:v>
                </c:pt>
                <c:pt idx="430">
                  <c:v>149.92196989219991</c:v>
                </c:pt>
                <c:pt idx="431">
                  <c:v>150.08571386212768</c:v>
                </c:pt>
                <c:pt idx="432">
                  <c:v>150.25799004133816</c:v>
                </c:pt>
                <c:pt idx="433">
                  <c:v>150.44373355842001</c:v>
                </c:pt>
                <c:pt idx="434">
                  <c:v>150.68903355841999</c:v>
                </c:pt>
                <c:pt idx="435">
                  <c:v>150.87803355841999</c:v>
                </c:pt>
                <c:pt idx="436">
                  <c:v>151.16216699867351</c:v>
                </c:pt>
                <c:pt idx="437">
                  <c:v>151.44666568070249</c:v>
                </c:pt>
                <c:pt idx="438">
                  <c:v>151.73152708171691</c:v>
                </c:pt>
                <c:pt idx="439">
                  <c:v>152.01684961021391</c:v>
                </c:pt>
                <c:pt idx="440">
                  <c:v>152.30259623509647</c:v>
                </c:pt>
                <c:pt idx="441">
                  <c:v>152.58872992526761</c:v>
                </c:pt>
                <c:pt idx="442">
                  <c:v>152.87523342657369</c:v>
                </c:pt>
                <c:pt idx="443">
                  <c:v>153.16210471605996</c:v>
                </c:pt>
                <c:pt idx="444">
                  <c:v>153.4493534322805</c:v>
                </c:pt>
                <c:pt idx="445">
                  <c:v>153.73699073690935</c:v>
                </c:pt>
                <c:pt idx="446">
                  <c:v>154.02504249936968</c:v>
                </c:pt>
                <c:pt idx="447">
                  <c:v>154.3135168350955</c:v>
                </c:pt>
                <c:pt idx="448">
                  <c:v>154.60241831344661</c:v>
                </c:pt>
                <c:pt idx="449">
                  <c:v>154.8917616421719</c:v>
                </c:pt>
                <c:pt idx="450">
                  <c:v>155.1815721908591</c:v>
                </c:pt>
                <c:pt idx="451">
                  <c:v>155.47190474459396</c:v>
                </c:pt>
                <c:pt idx="452">
                  <c:v>155.7628186578213</c:v>
                </c:pt>
                <c:pt idx="453">
                  <c:v>156.05433016141018</c:v>
                </c:pt>
                <c:pt idx="454">
                  <c:v>156.3424490431498</c:v>
                </c:pt>
                <c:pt idx="455">
                  <c:v>156.62440211020234</c:v>
                </c:pt>
                <c:pt idx="456">
                  <c:v>156.90062048411997</c:v>
                </c:pt>
                <c:pt idx="457">
                  <c:v>157.17144748316147</c:v>
                </c:pt>
                <c:pt idx="458">
                  <c:v>157.44279916123497</c:v>
                </c:pt>
                <c:pt idx="459">
                  <c:v>157.71225531743571</c:v>
                </c:pt>
                <c:pt idx="460">
                  <c:v>157.97918747082727</c:v>
                </c:pt>
                <c:pt idx="461">
                  <c:v>158.24158533183572</c:v>
                </c:pt>
                <c:pt idx="462">
                  <c:v>158.49807464654265</c:v>
                </c:pt>
                <c:pt idx="463">
                  <c:v>158.74833385721524</c:v>
                </c:pt>
                <c:pt idx="464">
                  <c:v>158.9923942800886</c:v>
                </c:pt>
                <c:pt idx="465">
                  <c:v>159.23049650973238</c:v>
                </c:pt>
                <c:pt idx="466">
                  <c:v>159.45715514810115</c:v>
                </c:pt>
                <c:pt idx="467">
                  <c:v>159.67829438701651</c:v>
                </c:pt>
                <c:pt idx="468">
                  <c:v>159.8941754577699</c:v>
                </c:pt>
                <c:pt idx="469">
                  <c:v>160.10492746909452</c:v>
                </c:pt>
                <c:pt idx="470">
                  <c:v>160.31053065283382</c:v>
                </c:pt>
                <c:pt idx="471">
                  <c:v>160.51097634090695</c:v>
                </c:pt>
                <c:pt idx="472">
                  <c:v>160.70665224873127</c:v>
                </c:pt>
                <c:pt idx="473">
                  <c:v>160.8975727807003</c:v>
                </c:pt>
                <c:pt idx="474">
                  <c:v>161.08366250772551</c:v>
                </c:pt>
                <c:pt idx="475">
                  <c:v>161.26469497771305</c:v>
                </c:pt>
                <c:pt idx="476">
                  <c:v>161.44071319865193</c:v>
                </c:pt>
                <c:pt idx="477">
                  <c:v>161.61226540620828</c:v>
                </c:pt>
                <c:pt idx="478">
                  <c:v>161.77947728118357</c:v>
                </c:pt>
                <c:pt idx="479">
                  <c:v>161.94218162304361</c:v>
                </c:pt>
                <c:pt idx="480">
                  <c:v>162.10026373800707</c:v>
                </c:pt>
                <c:pt idx="481">
                  <c:v>178.23124910940192</c:v>
                </c:pt>
                <c:pt idx="482">
                  <c:v>178.39102786098076</c:v>
                </c:pt>
                <c:pt idx="483">
                  <c:v>178.55385943771762</c:v>
                </c:pt>
                <c:pt idx="484">
                  <c:v>178.7214981401892</c:v>
                </c:pt>
                <c:pt idx="485">
                  <c:v>178.89428166923219</c:v>
                </c:pt>
                <c:pt idx="486">
                  <c:v>179.0807073372068</c:v>
                </c:pt>
                <c:pt idx="487">
                  <c:v>179.27232153166247</c:v>
                </c:pt>
                <c:pt idx="488">
                  <c:v>179.45232153166248</c:v>
                </c:pt>
                <c:pt idx="489">
                  <c:v>179.69232153166249</c:v>
                </c:pt>
                <c:pt idx="490">
                  <c:v>179.97645497191601</c:v>
                </c:pt>
                <c:pt idx="491">
                  <c:v>180.26095365394499</c:v>
                </c:pt>
                <c:pt idx="492">
                  <c:v>180.54581505495941</c:v>
                </c:pt>
                <c:pt idx="493">
                  <c:v>180.83113758345641</c:v>
                </c:pt>
                <c:pt idx="494">
                  <c:v>181.11688420833897</c:v>
                </c:pt>
                <c:pt idx="495">
                  <c:v>181.40301789851011</c:v>
                </c:pt>
                <c:pt idx="496">
                  <c:v>181.68952139981619</c:v>
                </c:pt>
                <c:pt idx="497">
                  <c:v>181.97639268930246</c:v>
                </c:pt>
                <c:pt idx="498">
                  <c:v>182.263641405523</c:v>
                </c:pt>
                <c:pt idx="499">
                  <c:v>182.55127871015185</c:v>
                </c:pt>
                <c:pt idx="500">
                  <c:v>182.83933047261218</c:v>
                </c:pt>
                <c:pt idx="501">
                  <c:v>183.127804808338</c:v>
                </c:pt>
                <c:pt idx="502">
                  <c:v>183.41670628668911</c:v>
                </c:pt>
                <c:pt idx="503">
                  <c:v>183.7060496154144</c:v>
                </c:pt>
                <c:pt idx="504">
                  <c:v>183.9958601641016</c:v>
                </c:pt>
                <c:pt idx="505">
                  <c:v>184.28619271783646</c:v>
                </c:pt>
                <c:pt idx="506">
                  <c:v>184.5771066310638</c:v>
                </c:pt>
                <c:pt idx="507">
                  <c:v>184.86861813465268</c:v>
                </c:pt>
                <c:pt idx="508">
                  <c:v>185.1567370163923</c:v>
                </c:pt>
                <c:pt idx="509">
                  <c:v>185.43869008344484</c:v>
                </c:pt>
                <c:pt idx="510">
                  <c:v>185.71490845736247</c:v>
                </c:pt>
                <c:pt idx="511">
                  <c:v>185.98573545640397</c:v>
                </c:pt>
                <c:pt idx="512">
                  <c:v>186.25708713447747</c:v>
                </c:pt>
                <c:pt idx="513">
                  <c:v>186.52654329067821</c:v>
                </c:pt>
                <c:pt idx="514">
                  <c:v>186.79347544406977</c:v>
                </c:pt>
                <c:pt idx="515">
                  <c:v>187.05587330507822</c:v>
                </c:pt>
                <c:pt idx="516">
                  <c:v>187.31236261978515</c:v>
                </c:pt>
                <c:pt idx="517">
                  <c:v>187.56262183045774</c:v>
                </c:pt>
                <c:pt idx="518">
                  <c:v>187.8066822533311</c:v>
                </c:pt>
                <c:pt idx="519">
                  <c:v>188.04478448297488</c:v>
                </c:pt>
                <c:pt idx="520">
                  <c:v>188.27144312134365</c:v>
                </c:pt>
                <c:pt idx="521">
                  <c:v>188.49258236025901</c:v>
                </c:pt>
                <c:pt idx="522">
                  <c:v>188.7084634310124</c:v>
                </c:pt>
                <c:pt idx="523">
                  <c:v>188.91921544233702</c:v>
                </c:pt>
                <c:pt idx="524">
                  <c:v>189.12481862607632</c:v>
                </c:pt>
                <c:pt idx="525">
                  <c:v>189.32526431414945</c:v>
                </c:pt>
                <c:pt idx="526">
                  <c:v>189.52094022197377</c:v>
                </c:pt>
                <c:pt idx="527">
                  <c:v>189.7118607539428</c:v>
                </c:pt>
                <c:pt idx="528">
                  <c:v>189.89795048096801</c:v>
                </c:pt>
                <c:pt idx="529">
                  <c:v>190.07898295095555</c:v>
                </c:pt>
                <c:pt idx="530">
                  <c:v>190.25500117189443</c:v>
                </c:pt>
                <c:pt idx="531">
                  <c:v>190.42655337945078</c:v>
                </c:pt>
                <c:pt idx="532">
                  <c:v>190.59810558700713</c:v>
                </c:pt>
              </c:numCache>
            </c:numRef>
          </c:xVal>
          <c:yVal>
            <c:numRef>
              <c:f>Data!$Z$2:$Z$450</c:f>
              <c:numCache>
                <c:formatCode>General</c:formatCode>
                <c:ptCount val="449"/>
                <c:pt idx="0">
                  <c:v>8.3000000000000007</c:v>
                </c:pt>
                <c:pt idx="1">
                  <c:v>8.3000000000000007</c:v>
                </c:pt>
                <c:pt idx="2">
                  <c:v>8.4124984400906975</c:v>
                </c:pt>
                <c:pt idx="3">
                  <c:v>8.5235582142619268</c:v>
                </c:pt>
                <c:pt idx="4">
                  <c:v>8.6336369357231924</c:v>
                </c:pt>
                <c:pt idx="5">
                  <c:v>8.7422390163311778</c:v>
                </c:pt>
                <c:pt idx="6">
                  <c:v>8.8499599135111282</c:v>
                </c:pt>
                <c:pt idx="7">
                  <c:v>8.9192763323852216</c:v>
                </c:pt>
                <c:pt idx="8">
                  <c:v>9.0252239641400163</c:v>
                </c:pt>
                <c:pt idx="9">
                  <c:v>9.0252239641400163</c:v>
                </c:pt>
                <c:pt idx="10">
                  <c:v>9.0667320971300924</c:v>
                </c:pt>
                <c:pt idx="11">
                  <c:v>9.108155654694162</c:v>
                </c:pt>
                <c:pt idx="12">
                  <c:v>9.1494371132945229</c:v>
                </c:pt>
                <c:pt idx="13">
                  <c:v>9.1907020169153419</c:v>
                </c:pt>
                <c:pt idx="14">
                  <c:v>9.2318250871440775</c:v>
                </c:pt>
                <c:pt idx="15">
                  <c:v>9.2729848455178789</c:v>
                </c:pt>
                <c:pt idx="16">
                  <c:v>9.3140311159190219</c:v>
                </c:pt>
                <c:pt idx="17">
                  <c:v>9.3550924057730569</c:v>
                </c:pt>
                <c:pt idx="18">
                  <c:v>9.3960652374014337</c:v>
                </c:pt>
                <c:pt idx="19">
                  <c:v>9.4370260234974896</c:v>
                </c:pt>
                <c:pt idx="20">
                  <c:v>9.4779346490287129</c:v>
                </c:pt>
                <c:pt idx="21">
                  <c:v>9.5187958838778552</c:v>
                </c:pt>
                <c:pt idx="22">
                  <c:v>9.5602575824078926</c:v>
                </c:pt>
                <c:pt idx="23">
                  <c:v>9.6025959822897864</c:v>
                </c:pt>
                <c:pt idx="24">
                  <c:v>9.6452792018457263</c:v>
                </c:pt>
                <c:pt idx="25">
                  <c:v>9.688723850575883</c:v>
                </c:pt>
                <c:pt idx="26">
                  <c:v>9.7320902436717827</c:v>
                </c:pt>
                <c:pt idx="27">
                  <c:v>9.7754362707285427</c:v>
                </c:pt>
                <c:pt idx="28">
                  <c:v>9.8187336693343781</c:v>
                </c:pt>
                <c:pt idx="29">
                  <c:v>9.8620537582869279</c:v>
                </c:pt>
                <c:pt idx="30">
                  <c:v>9.9053922074262921</c:v>
                </c:pt>
                <c:pt idx="31">
                  <c:v>9.9487883029799438</c:v>
                </c:pt>
                <c:pt idx="32">
                  <c:v>9.9643513086874531</c:v>
                </c:pt>
                <c:pt idx="33">
                  <c:v>10.008048196398455</c:v>
                </c:pt>
                <c:pt idx="34">
                  <c:v>10.051898387893077</c:v>
                </c:pt>
                <c:pt idx="35">
                  <c:v>10.3</c:v>
                </c:pt>
                <c:pt idx="36">
                  <c:v>9.8000000000000007</c:v>
                </c:pt>
                <c:pt idx="37">
                  <c:v>8.9</c:v>
                </c:pt>
                <c:pt idx="38">
                  <c:v>8.2316823301908411</c:v>
                </c:pt>
                <c:pt idx="39">
                  <c:v>7.499527017524656</c:v>
                </c:pt>
                <c:pt idx="40">
                  <c:v>6.6814428076737418</c:v>
                </c:pt>
                <c:pt idx="41">
                  <c:v>5.7416916079212799</c:v>
                </c:pt>
                <c:pt idx="42">
                  <c:v>3.4</c:v>
                </c:pt>
                <c:pt idx="43">
                  <c:v>3.25</c:v>
                </c:pt>
                <c:pt idx="44">
                  <c:v>3.2549654376045227</c:v>
                </c:pt>
                <c:pt idx="45">
                  <c:v>3.2549654376045227</c:v>
                </c:pt>
                <c:pt idx="46">
                  <c:v>3.2549654376045227</c:v>
                </c:pt>
                <c:pt idx="47">
                  <c:v>3.2549654376045227</c:v>
                </c:pt>
                <c:pt idx="48">
                  <c:v>3.2549654376045227</c:v>
                </c:pt>
                <c:pt idx="49">
                  <c:v>3.2549654376045227</c:v>
                </c:pt>
                <c:pt idx="50">
                  <c:v>3.2549654376045227</c:v>
                </c:pt>
                <c:pt idx="51">
                  <c:v>3.6145102831369811</c:v>
                </c:pt>
                <c:pt idx="52">
                  <c:v>3.9412102316993476</c:v>
                </c:pt>
                <c:pt idx="53">
                  <c:v>4.2419054560997855</c:v>
                </c:pt>
                <c:pt idx="54">
                  <c:v>4.5220621811355848</c:v>
                </c:pt>
                <c:pt idx="55">
                  <c:v>4.7858432041635641</c:v>
                </c:pt>
                <c:pt idx="56">
                  <c:v>5.0362492062731867</c:v>
                </c:pt>
                <c:pt idx="57">
                  <c:v>5.2752124443876589</c:v>
                </c:pt>
                <c:pt idx="58">
                  <c:v>5.5041908393841288</c:v>
                </c:pt>
                <c:pt idx="59">
                  <c:v>5.7243759194877351</c:v>
                </c:pt>
                <c:pt idx="60">
                  <c:v>5.9367875008204241</c:v>
                </c:pt>
                <c:pt idx="61">
                  <c:v>6.1423495410121616</c:v>
                </c:pt>
                <c:pt idx="62">
                  <c:v>6.3417323932807728</c:v>
                </c:pt>
                <c:pt idx="63">
                  <c:v>6.5355845069138505</c:v>
                </c:pt>
                <c:pt idx="64">
                  <c:v>6.7244643435814035</c:v>
                </c:pt>
                <c:pt idx="65">
                  <c:v>6.9087979179179566</c:v>
                </c:pt>
                <c:pt idx="66">
                  <c:v>7.0889825328916523</c:v>
                </c:pt>
                <c:pt idx="67">
                  <c:v>7.2652576771208759</c:v>
                </c:pt>
                <c:pt idx="68">
                  <c:v>7.4380200182302634</c:v>
                </c:pt>
                <c:pt idx="69">
                  <c:v>6.5310718761926845</c:v>
                </c:pt>
                <c:pt idx="70">
                  <c:v>5.4707107900730332</c:v>
                </c:pt>
                <c:pt idx="71">
                  <c:v>4.1400769432032387</c:v>
                </c:pt>
                <c:pt idx="72">
                  <c:v>3.6</c:v>
                </c:pt>
                <c:pt idx="73">
                  <c:v>3.2549654376045227</c:v>
                </c:pt>
                <c:pt idx="74">
                  <c:v>3.6340344395340809</c:v>
                </c:pt>
                <c:pt idx="75">
                  <c:v>3.9784605143124101</c:v>
                </c:pt>
                <c:pt idx="76">
                  <c:v>4.2965815707343209</c:v>
                </c:pt>
                <c:pt idx="77">
                  <c:v>4.5938676156949523</c:v>
                </c:pt>
                <c:pt idx="78">
                  <c:v>4.8740366995229909</c:v>
                </c:pt>
                <c:pt idx="79">
                  <c:v>5.1399002966610992</c:v>
                </c:pt>
                <c:pt idx="80">
                  <c:v>5.3936408812468999</c:v>
                </c:pt>
                <c:pt idx="81">
                  <c:v>5.6367391820105102</c:v>
                </c:pt>
                <c:pt idx="82">
                  <c:v>5.8705536280628525</c:v>
                </c:pt>
                <c:pt idx="83">
                  <c:v>6.0961221170491733</c:v>
                </c:pt>
                <c:pt idx="84">
                  <c:v>6.3143364784974745</c:v>
                </c:pt>
                <c:pt idx="85">
                  <c:v>6.5259707096409203</c:v>
                </c:pt>
                <c:pt idx="86">
                  <c:v>6.73165746593242</c:v>
                </c:pt>
                <c:pt idx="87">
                  <c:v>6.9319939709786293</c:v>
                </c:pt>
                <c:pt idx="88">
                  <c:v>7.1272869071669307</c:v>
                </c:pt>
                <c:pt idx="89">
                  <c:v>7.3174664952511899</c:v>
                </c:pt>
                <c:pt idx="90">
                  <c:v>7.5033862775598656</c:v>
                </c:pt>
                <c:pt idx="91">
                  <c:v>7.6854138223263027</c:v>
                </c:pt>
                <c:pt idx="92">
                  <c:v>7.8638384545352817</c:v>
                </c:pt>
                <c:pt idx="93">
                  <c:v>8.0389060355093882</c:v>
                </c:pt>
                <c:pt idx="94">
                  <c:v>8.2108451523100427</c:v>
                </c:pt>
                <c:pt idx="95">
                  <c:v>8.3798676643291969</c:v>
                </c:pt>
                <c:pt idx="96">
                  <c:v>8.5461609836509922</c:v>
                </c:pt>
                <c:pt idx="97">
                  <c:v>8.7098491262508571</c:v>
                </c:pt>
                <c:pt idx="98">
                  <c:v>8.8709895975608344</c:v>
                </c:pt>
                <c:pt idx="99">
                  <c:v>9.0295351444972969</c:v>
                </c:pt>
                <c:pt idx="100">
                  <c:v>9.0295351444972969</c:v>
                </c:pt>
                <c:pt idx="101">
                  <c:v>9.0913751356488657</c:v>
                </c:pt>
                <c:pt idx="102">
                  <c:v>9.1529358853533367</c:v>
                </c:pt>
                <c:pt idx="103">
                  <c:v>9.2142252928130741</c:v>
                </c:pt>
                <c:pt idx="104">
                  <c:v>9.2752596547207773</c:v>
                </c:pt>
                <c:pt idx="105">
                  <c:v>9.3360607490300218</c:v>
                </c:pt>
                <c:pt idx="106">
                  <c:v>9.3966437570454051</c:v>
                </c:pt>
                <c:pt idx="107">
                  <c:v>9.4570337892553837</c:v>
                </c:pt>
                <c:pt idx="108">
                  <c:v>9.5172494896331603</c:v>
                </c:pt>
                <c:pt idx="109">
                  <c:v>9.5772979593068754</c:v>
                </c:pt>
                <c:pt idx="110">
                  <c:v>9.6371990632223561</c:v>
                </c:pt>
                <c:pt idx="111">
                  <c:v>9.6969541991908308</c:v>
                </c:pt>
                <c:pt idx="112">
                  <c:v>9.7565852389695333</c:v>
                </c:pt>
                <c:pt idx="113">
                  <c:v>9.8161336714684726</c:v>
                </c:pt>
                <c:pt idx="114">
                  <c:v>9.0313939509786376</c:v>
                </c:pt>
                <c:pt idx="115">
                  <c:v>8.1672171064344976</c:v>
                </c:pt>
                <c:pt idx="116">
                  <c:v>7.1952311937226305</c:v>
                </c:pt>
                <c:pt idx="117">
                  <c:v>7.4020036341509314</c:v>
                </c:pt>
                <c:pt idx="118">
                  <c:v>7.6038618156369369</c:v>
                </c:pt>
                <c:pt idx="119">
                  <c:v>7.8011212372421364</c:v>
                </c:pt>
                <c:pt idx="120">
                  <c:v>7.9941953348986532</c:v>
                </c:pt>
                <c:pt idx="121">
                  <c:v>8.1832545469726821</c:v>
                </c:pt>
                <c:pt idx="122">
                  <c:v>8.3684675956466723</c:v>
                </c:pt>
                <c:pt idx="123">
                  <c:v>8.5497715147928481</c:v>
                </c:pt>
                <c:pt idx="124">
                  <c:v>8.727484681448539</c:v>
                </c:pt>
                <c:pt idx="125">
                  <c:v>8.9018961137723931</c:v>
                </c:pt>
                <c:pt idx="126">
                  <c:v>9.0730995732043276</c:v>
                </c:pt>
                <c:pt idx="127">
                  <c:v>9.0730995732043276</c:v>
                </c:pt>
                <c:pt idx="128">
                  <c:v>9.1397303617518055</c:v>
                </c:pt>
                <c:pt idx="129">
                  <c:v>9.2059970958366275</c:v>
                </c:pt>
                <c:pt idx="130">
                  <c:v>9.2719196468600877</c:v>
                </c:pt>
                <c:pt idx="131">
                  <c:v>9.3375169068377897</c:v>
                </c:pt>
                <c:pt idx="132">
                  <c:v>9.4028286213184327</c:v>
                </c:pt>
                <c:pt idx="133">
                  <c:v>9.4678732624186921</c:v>
                </c:pt>
                <c:pt idx="134">
                  <c:v>9.532677913874851</c:v>
                </c:pt>
                <c:pt idx="135">
                  <c:v>9.5972632672125595</c:v>
                </c:pt>
                <c:pt idx="136">
                  <c:v>9.6616395698026576</c:v>
                </c:pt>
                <c:pt idx="137">
                  <c:v>9.7258017707881113</c:v>
                </c:pt>
                <c:pt idx="138">
                  <c:v>8.8785183819140752</c:v>
                </c:pt>
                <c:pt idx="139">
                  <c:v>7.9374340738392366</c:v>
                </c:pt>
                <c:pt idx="140">
                  <c:v>6.8634148163808062</c:v>
                </c:pt>
                <c:pt idx="141">
                  <c:v>5.5803012529073461</c:v>
                </c:pt>
                <c:pt idx="142">
                  <c:v>3.8876688257554033</c:v>
                </c:pt>
                <c:pt idx="143">
                  <c:v>4.2835737842925958</c:v>
                </c:pt>
                <c:pt idx="144">
                  <c:v>4.6467013657308716</c:v>
                </c:pt>
                <c:pt idx="145">
                  <c:v>4.9840862360160259</c:v>
                </c:pt>
                <c:pt idx="146">
                  <c:v>5.3004559494788053</c:v>
                </c:pt>
                <c:pt idx="147">
                  <c:v>5.5992823617273304</c:v>
                </c:pt>
                <c:pt idx="148">
                  <c:v>5.8832479422194597</c:v>
                </c:pt>
                <c:pt idx="149">
                  <c:v>6.1543998807221278</c:v>
                </c:pt>
                <c:pt idx="150">
                  <c:v>6.4144137731721607</c:v>
                </c:pt>
                <c:pt idx="151">
                  <c:v>6.6646248076217143</c:v>
                </c:pt>
                <c:pt idx="152">
                  <c:v>6.9061015815009261</c:v>
                </c:pt>
                <c:pt idx="153">
                  <c:v>7.1397408507692743</c:v>
                </c:pt>
                <c:pt idx="154">
                  <c:v>7.3662522483682977</c:v>
                </c:pt>
                <c:pt idx="155">
                  <c:v>7.5863038697786145</c:v>
                </c:pt>
                <c:pt idx="156">
                  <c:v>7.800540260641486</c:v>
                </c:pt>
                <c:pt idx="157">
                  <c:v>8.0093970600577578</c:v>
                </c:pt>
                <c:pt idx="158">
                  <c:v>8.2132963328463529</c:v>
                </c:pt>
                <c:pt idx="159">
                  <c:v>8.9</c:v>
                </c:pt>
                <c:pt idx="160">
                  <c:v>8.6999999999999993</c:v>
                </c:pt>
                <c:pt idx="161">
                  <c:v>8.5</c:v>
                </c:pt>
                <c:pt idx="162">
                  <c:v>8.4</c:v>
                </c:pt>
                <c:pt idx="163">
                  <c:v>8.3000000000000007</c:v>
                </c:pt>
                <c:pt idx="164">
                  <c:v>8.3000000000000007</c:v>
                </c:pt>
                <c:pt idx="165">
                  <c:v>8.3000000000000007</c:v>
                </c:pt>
                <c:pt idx="166">
                  <c:v>8.3000000000000007</c:v>
                </c:pt>
                <c:pt idx="167">
                  <c:v>8.3000000000000007</c:v>
                </c:pt>
                <c:pt idx="168">
                  <c:v>8.3000000000000007</c:v>
                </c:pt>
                <c:pt idx="169">
                  <c:v>8.3000000000000007</c:v>
                </c:pt>
                <c:pt idx="170">
                  <c:v>8.3000000000000007</c:v>
                </c:pt>
                <c:pt idx="171">
                  <c:v>8.3000000000000007</c:v>
                </c:pt>
                <c:pt idx="172">
                  <c:v>8.3000000000000007</c:v>
                </c:pt>
                <c:pt idx="173">
                  <c:v>8.3000000000000007</c:v>
                </c:pt>
                <c:pt idx="174">
                  <c:v>8.3000000000000007</c:v>
                </c:pt>
                <c:pt idx="175">
                  <c:v>8.3000000000000007</c:v>
                </c:pt>
                <c:pt idx="176">
                  <c:v>8.3000000000000007</c:v>
                </c:pt>
                <c:pt idx="177">
                  <c:v>8.3000000000000007</c:v>
                </c:pt>
                <c:pt idx="178">
                  <c:v>8.3000000000000007</c:v>
                </c:pt>
                <c:pt idx="179">
                  <c:v>8.3000000000000007</c:v>
                </c:pt>
                <c:pt idx="180">
                  <c:v>8.3000000000000007</c:v>
                </c:pt>
                <c:pt idx="181">
                  <c:v>8.3000000000000007</c:v>
                </c:pt>
                <c:pt idx="182">
                  <c:v>8.3000000000000007</c:v>
                </c:pt>
                <c:pt idx="183">
                  <c:v>8.4157812398389087</c:v>
                </c:pt>
                <c:pt idx="184">
                  <c:v>8.6185908423874924</c:v>
                </c:pt>
                <c:pt idx="185">
                  <c:v>8.8171740541591159</c:v>
                </c:pt>
                <c:pt idx="186">
                  <c:v>9.0117900209485757</c:v>
                </c:pt>
                <c:pt idx="187">
                  <c:v>9.0117900209485757</c:v>
                </c:pt>
                <c:pt idx="188">
                  <c:v>9.0874664419530102</c:v>
                </c:pt>
                <c:pt idx="189">
                  <c:v>9.1624285011569047</c:v>
                </c:pt>
                <c:pt idx="190">
                  <c:v>9.2361096589160816</c:v>
                </c:pt>
                <c:pt idx="191">
                  <c:v>9.3081229918277408</c:v>
                </c:pt>
                <c:pt idx="192">
                  <c:v>9.3783784733116438</c:v>
                </c:pt>
                <c:pt idx="193">
                  <c:v>9.4468855325458101</c:v>
                </c:pt>
                <c:pt idx="194">
                  <c:v>9.5137125136863414</c:v>
                </c:pt>
                <c:pt idx="195">
                  <c:v>9.8138134514929209</c:v>
                </c:pt>
                <c:pt idx="196">
                  <c:v>9.8758564146428149</c:v>
                </c:pt>
                <c:pt idx="197">
                  <c:v>9.9364184524146886</c:v>
                </c:pt>
                <c:pt idx="198">
                  <c:v>9.995536260516511</c:v>
                </c:pt>
                <c:pt idx="199">
                  <c:v>10.053204626101946</c:v>
                </c:pt>
                <c:pt idx="200">
                  <c:v>10.10942145092182</c:v>
                </c:pt>
                <c:pt idx="201">
                  <c:v>10.164296088097528</c:v>
                </c:pt>
                <c:pt idx="202">
                  <c:v>10.217832871423109</c:v>
                </c:pt>
                <c:pt idx="203">
                  <c:v>10.270010872471566</c:v>
                </c:pt>
                <c:pt idx="204">
                  <c:v>10.5</c:v>
                </c:pt>
                <c:pt idx="205">
                  <c:v>10.3</c:v>
                </c:pt>
                <c:pt idx="206">
                  <c:v>10</c:v>
                </c:pt>
                <c:pt idx="207">
                  <c:v>9.5</c:v>
                </c:pt>
                <c:pt idx="208">
                  <c:v>9</c:v>
                </c:pt>
                <c:pt idx="209">
                  <c:v>8.5</c:v>
                </c:pt>
                <c:pt idx="210">
                  <c:v>8.3000000000000007</c:v>
                </c:pt>
                <c:pt idx="211">
                  <c:v>8.3000000000000007</c:v>
                </c:pt>
                <c:pt idx="212">
                  <c:v>8.3000000000000007</c:v>
                </c:pt>
                <c:pt idx="213">
                  <c:v>8.3000000000000007</c:v>
                </c:pt>
                <c:pt idx="214">
                  <c:v>8.3000000000000007</c:v>
                </c:pt>
                <c:pt idx="215">
                  <c:v>8.3000000000000007</c:v>
                </c:pt>
                <c:pt idx="216">
                  <c:v>8.3000000000000007</c:v>
                </c:pt>
                <c:pt idx="217">
                  <c:v>8.3000000000000007</c:v>
                </c:pt>
                <c:pt idx="218">
                  <c:v>8.3000000000000007</c:v>
                </c:pt>
                <c:pt idx="219">
                  <c:v>8.3000000000000007</c:v>
                </c:pt>
                <c:pt idx="220">
                  <c:v>8.3000000000000007</c:v>
                </c:pt>
                <c:pt idx="221">
                  <c:v>8.3000000000000007</c:v>
                </c:pt>
                <c:pt idx="222">
                  <c:v>8.3000000000000007</c:v>
                </c:pt>
                <c:pt idx="223">
                  <c:v>8.3000000000000007</c:v>
                </c:pt>
                <c:pt idx="224">
                  <c:v>8.3000000000000007</c:v>
                </c:pt>
                <c:pt idx="225">
                  <c:v>8.3000000000000007</c:v>
                </c:pt>
                <c:pt idx="226">
                  <c:v>8.3000000000000007</c:v>
                </c:pt>
                <c:pt idx="227">
                  <c:v>8.3000000000000007</c:v>
                </c:pt>
                <c:pt idx="228">
                  <c:v>8.3000000000000007</c:v>
                </c:pt>
                <c:pt idx="229">
                  <c:v>8.3000000000000007</c:v>
                </c:pt>
                <c:pt idx="230">
                  <c:v>8.3000000000000007</c:v>
                </c:pt>
                <c:pt idx="231">
                  <c:v>8.3000000000000007</c:v>
                </c:pt>
                <c:pt idx="232">
                  <c:v>8.3000000000000007</c:v>
                </c:pt>
                <c:pt idx="233">
                  <c:v>8.3000000000000007</c:v>
                </c:pt>
                <c:pt idx="234">
                  <c:v>8.3000000000000007</c:v>
                </c:pt>
                <c:pt idx="235">
                  <c:v>8.3000000000000007</c:v>
                </c:pt>
                <c:pt idx="236">
                  <c:v>8.3000000000000007</c:v>
                </c:pt>
                <c:pt idx="237">
                  <c:v>8.3000000000000007</c:v>
                </c:pt>
                <c:pt idx="238">
                  <c:v>8.3000000000000007</c:v>
                </c:pt>
                <c:pt idx="239">
                  <c:v>8.4157812398389087</c:v>
                </c:pt>
                <c:pt idx="240">
                  <c:v>8.6185908423874924</c:v>
                </c:pt>
                <c:pt idx="241">
                  <c:v>8.8171740541591159</c:v>
                </c:pt>
                <c:pt idx="242">
                  <c:v>9.0117900209485757</c:v>
                </c:pt>
                <c:pt idx="243">
                  <c:v>9.0117900209485757</c:v>
                </c:pt>
                <c:pt idx="244">
                  <c:v>9.0874664419530102</c:v>
                </c:pt>
                <c:pt idx="245">
                  <c:v>9.1624285011569047</c:v>
                </c:pt>
                <c:pt idx="246">
                  <c:v>9.2361096589160816</c:v>
                </c:pt>
                <c:pt idx="247">
                  <c:v>9.3081229918277408</c:v>
                </c:pt>
                <c:pt idx="248">
                  <c:v>9.3783784733116438</c:v>
                </c:pt>
                <c:pt idx="249">
                  <c:v>9.4468855325458101</c:v>
                </c:pt>
                <c:pt idx="250">
                  <c:v>9.5137125136863414</c:v>
                </c:pt>
                <c:pt idx="251">
                  <c:v>9.8138134514929209</c:v>
                </c:pt>
                <c:pt idx="252">
                  <c:v>9.8758564146428149</c:v>
                </c:pt>
                <c:pt idx="253">
                  <c:v>9.9364184524146886</c:v>
                </c:pt>
                <c:pt idx="254">
                  <c:v>9.995536260516511</c:v>
                </c:pt>
                <c:pt idx="255">
                  <c:v>10.053204626101946</c:v>
                </c:pt>
                <c:pt idx="256">
                  <c:v>10.10942145092182</c:v>
                </c:pt>
                <c:pt idx="257">
                  <c:v>10.164296088097528</c:v>
                </c:pt>
                <c:pt idx="258">
                  <c:v>10.217832871423109</c:v>
                </c:pt>
                <c:pt idx="259">
                  <c:v>10.270010872471566</c:v>
                </c:pt>
                <c:pt idx="260">
                  <c:v>10.320766719433028</c:v>
                </c:pt>
                <c:pt idx="261">
                  <c:v>10.37011278637854</c:v>
                </c:pt>
                <c:pt idx="262">
                  <c:v>10.418203388789117</c:v>
                </c:pt>
                <c:pt idx="263">
                  <c:v>10.465074057808424</c:v>
                </c:pt>
                <c:pt idx="264">
                  <c:v>10.510678035234148</c:v>
                </c:pt>
                <c:pt idx="265">
                  <c:v>10.554983324761514</c:v>
                </c:pt>
                <c:pt idx="266">
                  <c:v>11.2</c:v>
                </c:pt>
                <c:pt idx="267">
                  <c:v>11.2</c:v>
                </c:pt>
                <c:pt idx="268">
                  <c:v>11</c:v>
                </c:pt>
                <c:pt idx="269">
                  <c:v>10.8</c:v>
                </c:pt>
                <c:pt idx="270">
                  <c:v>10.4</c:v>
                </c:pt>
                <c:pt idx="271">
                  <c:v>9.9</c:v>
                </c:pt>
                <c:pt idx="272">
                  <c:v>9.6999999999999993</c:v>
                </c:pt>
                <c:pt idx="273">
                  <c:v>10</c:v>
                </c:pt>
                <c:pt idx="274">
                  <c:v>9</c:v>
                </c:pt>
                <c:pt idx="275">
                  <c:v>8.3000000000000007</c:v>
                </c:pt>
                <c:pt idx="276">
                  <c:v>8.3000000000000007</c:v>
                </c:pt>
                <c:pt idx="277">
                  <c:v>8.3000000000000007</c:v>
                </c:pt>
                <c:pt idx="278">
                  <c:v>8.3000000000000007</c:v>
                </c:pt>
                <c:pt idx="279">
                  <c:v>8.3000000000000007</c:v>
                </c:pt>
                <c:pt idx="280">
                  <c:v>8.3000000000000007</c:v>
                </c:pt>
                <c:pt idx="281">
                  <c:v>8.3000000000000007</c:v>
                </c:pt>
                <c:pt idx="282">
                  <c:v>8.3000000000000007</c:v>
                </c:pt>
                <c:pt idx="283">
                  <c:v>8.3000000000000007</c:v>
                </c:pt>
                <c:pt idx="284">
                  <c:v>8.3000000000000007</c:v>
                </c:pt>
                <c:pt idx="285">
                  <c:v>8.3000000000000007</c:v>
                </c:pt>
                <c:pt idx="286">
                  <c:v>8.3000000000000007</c:v>
                </c:pt>
                <c:pt idx="287">
                  <c:v>8.3000000000000007</c:v>
                </c:pt>
                <c:pt idx="288">
                  <c:v>8.3000000000000007</c:v>
                </c:pt>
                <c:pt idx="289">
                  <c:v>8.3000000000000007</c:v>
                </c:pt>
                <c:pt idx="290">
                  <c:v>8.3000000000000007</c:v>
                </c:pt>
                <c:pt idx="291">
                  <c:v>8.3000000000000007</c:v>
                </c:pt>
                <c:pt idx="292">
                  <c:v>8.4157812398389087</c:v>
                </c:pt>
                <c:pt idx="293">
                  <c:v>8.6185908423874924</c:v>
                </c:pt>
                <c:pt idx="294">
                  <c:v>8.8171740541591159</c:v>
                </c:pt>
                <c:pt idx="295">
                  <c:v>9.0117900209485757</c:v>
                </c:pt>
                <c:pt idx="296">
                  <c:v>9.0117900209485757</c:v>
                </c:pt>
                <c:pt idx="297">
                  <c:v>9.0874664419530102</c:v>
                </c:pt>
                <c:pt idx="298">
                  <c:v>9.1624285011569047</c:v>
                </c:pt>
                <c:pt idx="299">
                  <c:v>9.2361096589160816</c:v>
                </c:pt>
                <c:pt idx="300">
                  <c:v>9.3081229918277408</c:v>
                </c:pt>
                <c:pt idx="301">
                  <c:v>9.3783784733116438</c:v>
                </c:pt>
                <c:pt idx="302">
                  <c:v>9.4468855325458101</c:v>
                </c:pt>
                <c:pt idx="303">
                  <c:v>9.5137125136863414</c:v>
                </c:pt>
                <c:pt idx="304">
                  <c:v>9.8138134514929209</c:v>
                </c:pt>
                <c:pt idx="305">
                  <c:v>9.8758564146428149</c:v>
                </c:pt>
                <c:pt idx="306">
                  <c:v>9.9364184524146886</c:v>
                </c:pt>
                <c:pt idx="307">
                  <c:v>9.995536260516511</c:v>
                </c:pt>
                <c:pt idx="308">
                  <c:v>10.053204626101946</c:v>
                </c:pt>
                <c:pt idx="309">
                  <c:v>10.10942145092182</c:v>
                </c:pt>
                <c:pt idx="310">
                  <c:v>10.164296088097528</c:v>
                </c:pt>
                <c:pt idx="311">
                  <c:v>10.217832871423109</c:v>
                </c:pt>
                <c:pt idx="312">
                  <c:v>10.270010872471566</c:v>
                </c:pt>
                <c:pt idx="313">
                  <c:v>10.320766719433028</c:v>
                </c:pt>
                <c:pt idx="314">
                  <c:v>10.37011278637854</c:v>
                </c:pt>
                <c:pt idx="315">
                  <c:v>10.418203388789117</c:v>
                </c:pt>
                <c:pt idx="316">
                  <c:v>10.465074057808424</c:v>
                </c:pt>
                <c:pt idx="317">
                  <c:v>11.3</c:v>
                </c:pt>
                <c:pt idx="318">
                  <c:v>11</c:v>
                </c:pt>
                <c:pt idx="319">
                  <c:v>8.5</c:v>
                </c:pt>
                <c:pt idx="320">
                  <c:v>8.3000000000000007</c:v>
                </c:pt>
                <c:pt idx="321">
                  <c:v>8.3000000000000007</c:v>
                </c:pt>
                <c:pt idx="322">
                  <c:v>8.3000000000000007</c:v>
                </c:pt>
                <c:pt idx="323">
                  <c:v>8.3000000000000007</c:v>
                </c:pt>
                <c:pt idx="324">
                  <c:v>8.3000000000000007</c:v>
                </c:pt>
                <c:pt idx="325">
                  <c:v>8.3000000000000007</c:v>
                </c:pt>
                <c:pt idx="326">
                  <c:v>8.3000000000000007</c:v>
                </c:pt>
                <c:pt idx="327">
                  <c:v>8.3000000000000007</c:v>
                </c:pt>
                <c:pt idx="328">
                  <c:v>8.3000000000000007</c:v>
                </c:pt>
                <c:pt idx="329">
                  <c:v>8.3000000000000007</c:v>
                </c:pt>
                <c:pt idx="330">
                  <c:v>8.3000000000000007</c:v>
                </c:pt>
                <c:pt idx="331">
                  <c:v>8.3000000000000007</c:v>
                </c:pt>
                <c:pt idx="332">
                  <c:v>8.3000000000000007</c:v>
                </c:pt>
                <c:pt idx="333">
                  <c:v>8.3000000000000007</c:v>
                </c:pt>
                <c:pt idx="334">
                  <c:v>8.3000000000000007</c:v>
                </c:pt>
                <c:pt idx="335">
                  <c:v>8.3000000000000007</c:v>
                </c:pt>
                <c:pt idx="336">
                  <c:v>8.3000000000000007</c:v>
                </c:pt>
                <c:pt idx="337">
                  <c:v>8.3000000000000007</c:v>
                </c:pt>
                <c:pt idx="338">
                  <c:v>8.3000000000000007</c:v>
                </c:pt>
                <c:pt idx="339">
                  <c:v>8.3000000000000007</c:v>
                </c:pt>
                <c:pt idx="340">
                  <c:v>8.3000000000000007</c:v>
                </c:pt>
                <c:pt idx="341">
                  <c:v>8.3000000000000007</c:v>
                </c:pt>
                <c:pt idx="342">
                  <c:v>8.3000000000000007</c:v>
                </c:pt>
                <c:pt idx="343">
                  <c:v>8.3000000000000007</c:v>
                </c:pt>
                <c:pt idx="344">
                  <c:v>8.3000000000000007</c:v>
                </c:pt>
                <c:pt idx="345">
                  <c:v>8.4157812398389087</c:v>
                </c:pt>
                <c:pt idx="346">
                  <c:v>8.6185908423874924</c:v>
                </c:pt>
                <c:pt idx="347">
                  <c:v>8.8171740541591159</c:v>
                </c:pt>
                <c:pt idx="348">
                  <c:v>9.0117900209485757</c:v>
                </c:pt>
                <c:pt idx="349">
                  <c:v>9.0117900209485757</c:v>
                </c:pt>
                <c:pt idx="350">
                  <c:v>9.0874664419530102</c:v>
                </c:pt>
                <c:pt idx="351">
                  <c:v>9.1624285011569047</c:v>
                </c:pt>
                <c:pt idx="352">
                  <c:v>9.2361096589160816</c:v>
                </c:pt>
                <c:pt idx="353">
                  <c:v>9.3081229918277408</c:v>
                </c:pt>
                <c:pt idx="354">
                  <c:v>9.3783784733116438</c:v>
                </c:pt>
                <c:pt idx="355">
                  <c:v>9.4468855325458101</c:v>
                </c:pt>
                <c:pt idx="356">
                  <c:v>9.5137125136863414</c:v>
                </c:pt>
                <c:pt idx="357">
                  <c:v>9.8138134514929209</c:v>
                </c:pt>
                <c:pt idx="358">
                  <c:v>9.8758564146428149</c:v>
                </c:pt>
                <c:pt idx="359">
                  <c:v>9.9364184524146886</c:v>
                </c:pt>
                <c:pt idx="360">
                  <c:v>9.995536260516511</c:v>
                </c:pt>
                <c:pt idx="361">
                  <c:v>10.053204626101946</c:v>
                </c:pt>
                <c:pt idx="362">
                  <c:v>10.10942145092182</c:v>
                </c:pt>
                <c:pt idx="363">
                  <c:v>10.164296088097528</c:v>
                </c:pt>
                <c:pt idx="364">
                  <c:v>10.217832871423109</c:v>
                </c:pt>
                <c:pt idx="365">
                  <c:v>10.270010872471566</c:v>
                </c:pt>
                <c:pt idx="366">
                  <c:v>10.320766719433028</c:v>
                </c:pt>
                <c:pt idx="367">
                  <c:v>10.37011278637854</c:v>
                </c:pt>
                <c:pt idx="368">
                  <c:v>10.418203388789117</c:v>
                </c:pt>
                <c:pt idx="369">
                  <c:v>10.465074057808424</c:v>
                </c:pt>
                <c:pt idx="370">
                  <c:v>10.510678035234148</c:v>
                </c:pt>
                <c:pt idx="371">
                  <c:v>10.554983324761514</c:v>
                </c:pt>
                <c:pt idx="372">
                  <c:v>11.4</c:v>
                </c:pt>
                <c:pt idx="373">
                  <c:v>11.4</c:v>
                </c:pt>
                <c:pt idx="374">
                  <c:v>11.3</c:v>
                </c:pt>
                <c:pt idx="375">
                  <c:v>11</c:v>
                </c:pt>
                <c:pt idx="376" formatCode="0.00">
                  <c:v>10.5</c:v>
                </c:pt>
                <c:pt idx="377">
                  <c:v>10.3</c:v>
                </c:pt>
                <c:pt idx="378">
                  <c:v>10</c:v>
                </c:pt>
                <c:pt idx="379">
                  <c:v>9.5</c:v>
                </c:pt>
                <c:pt idx="380">
                  <c:v>9</c:v>
                </c:pt>
                <c:pt idx="381">
                  <c:v>8.8000000000000007</c:v>
                </c:pt>
                <c:pt idx="382">
                  <c:v>8.6</c:v>
                </c:pt>
                <c:pt idx="383">
                  <c:v>8.3000000000000007</c:v>
                </c:pt>
                <c:pt idx="384">
                  <c:v>8.3000000000000007</c:v>
                </c:pt>
                <c:pt idx="385">
                  <c:v>8.3000000000000007</c:v>
                </c:pt>
                <c:pt idx="386">
                  <c:v>8.3000000000000007</c:v>
                </c:pt>
                <c:pt idx="387">
                  <c:v>8.3000000000000007</c:v>
                </c:pt>
                <c:pt idx="388">
                  <c:v>8.3000000000000007</c:v>
                </c:pt>
                <c:pt idx="389">
                  <c:v>8.3000000000000007</c:v>
                </c:pt>
                <c:pt idx="390">
                  <c:v>8.3000000000000007</c:v>
                </c:pt>
                <c:pt idx="391">
                  <c:v>8.3000000000000007</c:v>
                </c:pt>
                <c:pt idx="392">
                  <c:v>8.3000000000000007</c:v>
                </c:pt>
                <c:pt idx="393">
                  <c:v>8.3000000000000007</c:v>
                </c:pt>
                <c:pt idx="394">
                  <c:v>8.3000000000000007</c:v>
                </c:pt>
                <c:pt idx="395">
                  <c:v>8.3000000000000007</c:v>
                </c:pt>
                <c:pt idx="396">
                  <c:v>8.3000000000000007</c:v>
                </c:pt>
                <c:pt idx="397">
                  <c:v>8.3000000000000007</c:v>
                </c:pt>
                <c:pt idx="398">
                  <c:v>8.3000000000000007</c:v>
                </c:pt>
                <c:pt idx="399">
                  <c:v>8.3000000000000007</c:v>
                </c:pt>
                <c:pt idx="400">
                  <c:v>8.3000000000000007</c:v>
                </c:pt>
                <c:pt idx="401">
                  <c:v>8.3000000000000007</c:v>
                </c:pt>
                <c:pt idx="402">
                  <c:v>8.3000000000000007</c:v>
                </c:pt>
                <c:pt idx="403">
                  <c:v>8.4157812398389087</c:v>
                </c:pt>
                <c:pt idx="404">
                  <c:v>8.6185908423874924</c:v>
                </c:pt>
                <c:pt idx="405">
                  <c:v>8.8171740541591159</c:v>
                </c:pt>
                <c:pt idx="406">
                  <c:v>9.0117900209485757</c:v>
                </c:pt>
                <c:pt idx="407">
                  <c:v>9.0117900209485757</c:v>
                </c:pt>
                <c:pt idx="408">
                  <c:v>9.0874664419530102</c:v>
                </c:pt>
                <c:pt idx="409">
                  <c:v>9.1624285011569047</c:v>
                </c:pt>
                <c:pt idx="410">
                  <c:v>9.2361096589160816</c:v>
                </c:pt>
                <c:pt idx="411">
                  <c:v>9.3081229918277408</c:v>
                </c:pt>
                <c:pt idx="412">
                  <c:v>9.3783784733116438</c:v>
                </c:pt>
                <c:pt idx="413">
                  <c:v>9.4468855325458101</c:v>
                </c:pt>
                <c:pt idx="414">
                  <c:v>9.5137125136863414</c:v>
                </c:pt>
                <c:pt idx="415">
                  <c:v>9.8138134514929209</c:v>
                </c:pt>
                <c:pt idx="416">
                  <c:v>9.8758564146428149</c:v>
                </c:pt>
                <c:pt idx="417">
                  <c:v>9.9364184524146886</c:v>
                </c:pt>
                <c:pt idx="418">
                  <c:v>9.995536260516511</c:v>
                </c:pt>
                <c:pt idx="419">
                  <c:v>10.053204626101946</c:v>
                </c:pt>
                <c:pt idx="420">
                  <c:v>10.10942145092182</c:v>
                </c:pt>
                <c:pt idx="421">
                  <c:v>10.164296088097528</c:v>
                </c:pt>
                <c:pt idx="422">
                  <c:v>10.217832871423109</c:v>
                </c:pt>
                <c:pt idx="423">
                  <c:v>10.270010872471566</c:v>
                </c:pt>
                <c:pt idx="424">
                  <c:v>10.320766719433028</c:v>
                </c:pt>
                <c:pt idx="425">
                  <c:v>10.37011278637854</c:v>
                </c:pt>
                <c:pt idx="426">
                  <c:v>10.418203388789117</c:v>
                </c:pt>
                <c:pt idx="427">
                  <c:v>10.465074057808424</c:v>
                </c:pt>
                <c:pt idx="428">
                  <c:v>11</c:v>
                </c:pt>
                <c:pt idx="429">
                  <c:v>10.8</c:v>
                </c:pt>
                <c:pt idx="430">
                  <c:v>10.5</c:v>
                </c:pt>
                <c:pt idx="431">
                  <c:v>10.199999999999999</c:v>
                </c:pt>
                <c:pt idx="432">
                  <c:v>9.6999999999999993</c:v>
                </c:pt>
                <c:pt idx="433">
                  <c:v>9</c:v>
                </c:pt>
                <c:pt idx="434">
                  <c:v>8.3000000000000007</c:v>
                </c:pt>
                <c:pt idx="435">
                  <c:v>8.3000000000000007</c:v>
                </c:pt>
                <c:pt idx="436">
                  <c:v>8.3000000000000007</c:v>
                </c:pt>
                <c:pt idx="437">
                  <c:v>8.3000000000000007</c:v>
                </c:pt>
                <c:pt idx="438">
                  <c:v>8.3000000000000007</c:v>
                </c:pt>
                <c:pt idx="439">
                  <c:v>8.3000000000000007</c:v>
                </c:pt>
                <c:pt idx="440">
                  <c:v>8.3000000000000007</c:v>
                </c:pt>
                <c:pt idx="441">
                  <c:v>8.3000000000000007</c:v>
                </c:pt>
                <c:pt idx="442">
                  <c:v>8.3000000000000007</c:v>
                </c:pt>
                <c:pt idx="443">
                  <c:v>8.3000000000000007</c:v>
                </c:pt>
                <c:pt idx="444">
                  <c:v>8.3000000000000007</c:v>
                </c:pt>
                <c:pt idx="445">
                  <c:v>8.3000000000000007</c:v>
                </c:pt>
                <c:pt idx="446">
                  <c:v>8.3000000000000007</c:v>
                </c:pt>
                <c:pt idx="447">
                  <c:v>8.3000000000000007</c:v>
                </c:pt>
                <c:pt idx="448">
                  <c:v>8.3000000000000007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54F0-45F2-AB4A-94B19ED93EE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04764208"/>
        <c:axId val="304765856"/>
      </c:scatterChart>
      <c:valAx>
        <c:axId val="304764208"/>
        <c:scaling>
          <c:orientation val="minMax"/>
          <c:min val="0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Time (s)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04765856"/>
        <c:crosses val="autoZero"/>
        <c:crossBetween val="midCat"/>
      </c:valAx>
      <c:valAx>
        <c:axId val="30476585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Speed (m/s^2)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04764208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7"/>
    </mc:Choice>
    <mc:Fallback>
      <c:style val="7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0" i="0" u="none" strike="noStrike" kern="1200" spc="70" baseline="0">
              <a:solidFill>
                <a:schemeClr val="dk1">
                  <a:lumMod val="50000"/>
                  <a:lumOff val="50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smoothMarker"/>
        <c:varyColors val="0"/>
        <c:ser>
          <c:idx val="0"/>
          <c:order val="0"/>
          <c:tx>
            <c:v>Energy Stored (J)</c:v>
          </c:tx>
          <c:spPr>
            <a:ln w="28575">
              <a:solidFill>
                <a:schemeClr val="tx1"/>
              </a:solidFill>
            </a:ln>
            <a:effectLst/>
          </c:spPr>
          <c:marker>
            <c:symbol val="none"/>
          </c:marker>
          <c:xVal>
            <c:numRef>
              <c:f>'Hybrid System'!$D$9:$D$539</c:f>
              <c:numCache>
                <c:formatCode>General</c:formatCode>
                <c:ptCount val="531"/>
                <c:pt idx="0">
                  <c:v>0.15720318002499206</c:v>
                </c:pt>
                <c:pt idx="1">
                  <c:v>0.31440636004998412</c:v>
                </c:pt>
                <c:pt idx="2">
                  <c:v>0.46962597282366281</c:v>
                </c:pt>
                <c:pt idx="3">
                  <c:v>0.62349610597067306</c:v>
                </c:pt>
                <c:pt idx="4">
                  <c:v>0.77532716469515006</c:v>
                </c:pt>
                <c:pt idx="5">
                  <c:v>0.92594528699817791</c:v>
                </c:pt>
                <c:pt idx="6">
                  <c:v>1.075389089152714</c:v>
                </c:pt>
                <c:pt idx="7">
                  <c:v>1.223560043433698</c:v>
                </c:pt>
                <c:pt idx="8">
                  <c:v>1.3719576986761206</c:v>
                </c:pt>
                <c:pt idx="9">
                  <c:v>1.5200312703985055</c:v>
                </c:pt>
                <c:pt idx="10">
                  <c:v>1.6678053624812759</c:v>
                </c:pt>
                <c:pt idx="11">
                  <c:v>1.8150751923824389</c:v>
                </c:pt>
                <c:pt idx="12">
                  <c:v>1.9622875904450823</c:v>
                </c:pt>
                <c:pt idx="13">
                  <c:v>2.1089965982468319</c:v>
                </c:pt>
                <c:pt idx="14">
                  <c:v>2.2558376569667362</c:v>
                </c:pt>
                <c:pt idx="15">
                  <c:v>2.4022761668790853</c:v>
                </c:pt>
                <c:pt idx="16">
                  <c:v>2.5487695629244285</c:v>
                </c:pt>
                <c:pt idx="17">
                  <c:v>2.6949494602181003</c:v>
                </c:pt>
                <c:pt idx="18">
                  <c:v>2.8410878617971793</c:v>
                </c:pt>
                <c:pt idx="19">
                  <c:v>2.9870419394205583</c:v>
                </c:pt>
                <c:pt idx="20">
                  <c:v>3.1328286534103311</c:v>
                </c:pt>
                <c:pt idx="21">
                  <c:v>3.2807544554859129</c:v>
                </c:pt>
                <c:pt idx="22">
                  <c:v>3.431802663166847</c:v>
                </c:pt>
                <c:pt idx="23">
                  <c:v>3.5840798244909648</c:v>
                </c:pt>
                <c:pt idx="24">
                  <c:v>3.7390689068619722</c:v>
                </c:pt>
                <c:pt idx="25">
                  <c:v>3.893780984230228</c:v>
                </c:pt>
                <c:pt idx="26">
                  <c:v>4.0484220971958988</c:v>
                </c:pt>
                <c:pt idx="27">
                  <c:v>4.2028916203834363</c:v>
                </c:pt>
                <c:pt idx="28">
                  <c:v>4.3574434164940099</c:v>
                </c:pt>
                <c:pt idx="29">
                  <c:v>4.5120620611280842</c:v>
                </c:pt>
                <c:pt idx="30">
                  <c:v>4.6668874020358704</c:v>
                </c:pt>
                <c:pt idx="31">
                  <c:v>4.822395922274719</c:v>
                </c:pt>
                <c:pt idx="32">
                  <c:v>4.9782940767146657</c:v>
                </c:pt>
                <c:pt idx="33">
                  <c:v>5.1347394733159586</c:v>
                </c:pt>
                <c:pt idx="34">
                  <c:v>5.2886379363304261</c:v>
                </c:pt>
                <c:pt idx="35">
                  <c:v>5.4516734410345036</c:v>
                </c:pt>
                <c:pt idx="36">
                  <c:v>5.632489576031138</c:v>
                </c:pt>
                <c:pt idx="37">
                  <c:v>5.8294109469036934</c:v>
                </c:pt>
                <c:pt idx="38">
                  <c:v>6.0468461962658839</c:v>
                </c:pt>
                <c:pt idx="39">
                  <c:v>6.2926746696269644</c:v>
                </c:pt>
                <c:pt idx="40">
                  <c:v>6.5805488449564686</c:v>
                </c:pt>
                <c:pt idx="41">
                  <c:v>7.0702269848935702</c:v>
                </c:pt>
                <c:pt idx="42">
                  <c:v>7.5855605753700655</c:v>
                </c:pt>
                <c:pt idx="43">
                  <c:v>8.1033458072561739</c:v>
                </c:pt>
                <c:pt idx="44">
                  <c:v>8.6242433817380668</c:v>
                </c:pt>
                <c:pt idx="45">
                  <c:v>9.1479816078717651</c:v>
                </c:pt>
                <c:pt idx="46">
                  <c:v>9.6746316700498856</c:v>
                </c:pt>
                <c:pt idx="47">
                  <c:v>10.203476927208198</c:v>
                </c:pt>
                <c:pt idx="48">
                  <c:v>10.735025685884535</c:v>
                </c:pt>
                <c:pt idx="49">
                  <c:v>11.26787446043479</c:v>
                </c:pt>
                <c:pt idx="50">
                  <c:v>11.748520799514765</c:v>
                </c:pt>
                <c:pt idx="51">
                  <c:v>12.189069366614095</c:v>
                </c:pt>
                <c:pt idx="52">
                  <c:v>12.597090521262411</c:v>
                </c:pt>
                <c:pt idx="53">
                  <c:v>12.979002896094883</c:v>
                </c:pt>
                <c:pt idx="54">
                  <c:v>13.339860188169252</c:v>
                </c:pt>
                <c:pt idx="55">
                  <c:v>13.683370660700065</c:v>
                </c:pt>
                <c:pt idx="56">
                  <c:v>14.011926972488888</c:v>
                </c:pt>
                <c:pt idx="57">
                  <c:v>14.327350574867141</c:v>
                </c:pt>
                <c:pt idx="58">
                  <c:v>14.631146895914144</c:v>
                </c:pt>
                <c:pt idx="59">
                  <c:v>14.924619126489041</c:v>
                </c:pt>
                <c:pt idx="60">
                  <c:v>15.208962259446063</c:v>
                </c:pt>
                <c:pt idx="61">
                  <c:v>15.485042259548647</c:v>
                </c:pt>
                <c:pt idx="62">
                  <c:v>15.753706541959023</c:v>
                </c:pt>
                <c:pt idx="63">
                  <c:v>16.015688552606832</c:v>
                </c:pt>
                <c:pt idx="64">
                  <c:v>16.27154725166972</c:v>
                </c:pt>
                <c:pt idx="65">
                  <c:v>16.521807240466259</c:v>
                </c:pt>
                <c:pt idx="66">
                  <c:v>16.766780516315098</c:v>
                </c:pt>
                <c:pt idx="67">
                  <c:v>17.006997849258063</c:v>
                </c:pt>
                <c:pt idx="68">
                  <c:v>17.281638400843757</c:v>
                </c:pt>
                <c:pt idx="69">
                  <c:v>17.610985831144554</c:v>
                </c:pt>
                <c:pt idx="70">
                  <c:v>18.048314184875601</c:v>
                </c:pt>
                <c:pt idx="71">
                  <c:v>18.553721317038374</c:v>
                </c:pt>
                <c:pt idx="72">
                  <c:v>19.11561210920404</c:v>
                </c:pt>
                <c:pt idx="73">
                  <c:v>19.621068687975555</c:v>
                </c:pt>
                <c:pt idx="74">
                  <c:v>20.084629197345802</c:v>
                </c:pt>
                <c:pt idx="75">
                  <c:v>20.515590236105414</c:v>
                </c:pt>
                <c:pt idx="76">
                  <c:v>20.920276249846566</c:v>
                </c:pt>
                <c:pt idx="77">
                  <c:v>21.303086641675769</c:v>
                </c:pt>
                <c:pt idx="78">
                  <c:v>21.667427166776331</c:v>
                </c:pt>
                <c:pt idx="79">
                  <c:v>22.015989737505279</c:v>
                </c:pt>
                <c:pt idx="80">
                  <c:v>22.350602809716229</c:v>
                </c:pt>
                <c:pt idx="81">
                  <c:v>22.672979689901791</c:v>
                </c:pt>
                <c:pt idx="82">
                  <c:v>22.984435716633957</c:v>
                </c:pt>
                <c:pt idx="83">
                  <c:v>23.286112495460639</c:v>
                </c:pt>
                <c:pt idx="84">
                  <c:v>23.579009312258041</c:v>
                </c:pt>
                <c:pt idx="85">
                  <c:v>23.86394614872513</c:v>
                </c:pt>
                <c:pt idx="86">
                  <c:v>24.141704505829946</c:v>
                </c:pt>
                <c:pt idx="87">
                  <c:v>24.412676148623323</c:v>
                </c:pt>
                <c:pt idx="88">
                  <c:v>24.67674169164027</c:v>
                </c:pt>
                <c:pt idx="89">
                  <c:v>24.935050927144687</c:v>
                </c:pt>
                <c:pt idx="90">
                  <c:v>25.188092433330198</c:v>
                </c:pt>
                <c:pt idx="91">
                  <c:v>25.436250376087123</c:v>
                </c:pt>
                <c:pt idx="92">
                  <c:v>25.679851508665941</c:v>
                </c:pt>
                <c:pt idx="93">
                  <c:v>25.919200713331765</c:v>
                </c:pt>
                <c:pt idx="94">
                  <c:v>26.154581430050744</c:v>
                </c:pt>
                <c:pt idx="95">
                  <c:v>26.386244735074044</c:v>
                </c:pt>
                <c:pt idx="96">
                  <c:v>26.614355309719095</c:v>
                </c:pt>
                <c:pt idx="97">
                  <c:v>26.8389867765421</c:v>
                </c:pt>
                <c:pt idx="98">
                  <c:v>27.060068510191005</c:v>
                </c:pt>
                <c:pt idx="99">
                  <c:v>27.281486938470429</c:v>
                </c:pt>
                <c:pt idx="100">
                  <c:v>27.50184526337797</c:v>
                </c:pt>
                <c:pt idx="101">
                  <c:v>27.721216942297104</c:v>
                </c:pt>
                <c:pt idx="102">
                  <c:v>27.939629821929785</c:v>
                </c:pt>
                <c:pt idx="103">
                  <c:v>28.15714158944731</c:v>
                </c:pt>
                <c:pt idx="104">
                  <c:v>28.3738294214955</c:v>
                </c:pt>
                <c:pt idx="105">
                  <c:v>28.589747081418892</c:v>
                </c:pt>
                <c:pt idx="106">
                  <c:v>28.804983624102306</c:v>
                </c:pt>
                <c:pt idx="107">
                  <c:v>29.01960515074925</c:v>
                </c:pt>
                <c:pt idx="108">
                  <c:v>29.233636764816016</c:v>
                </c:pt>
                <c:pt idx="109">
                  <c:v>29.447148931924048</c:v>
                </c:pt>
                <c:pt idx="110">
                  <c:v>29.660146509067797</c:v>
                </c:pt>
                <c:pt idx="111">
                  <c:v>29.872707115570019</c:v>
                </c:pt>
                <c:pt idx="112">
                  <c:v>30.084978103489952</c:v>
                </c:pt>
                <c:pt idx="113">
                  <c:v>30.316836983373317</c:v>
                </c:pt>
                <c:pt idx="114">
                  <c:v>30.574481198770435</c:v>
                </c:pt>
                <c:pt idx="115">
                  <c:v>30.868296323424929</c:v>
                </c:pt>
                <c:pt idx="116">
                  <c:v>31.155118282377799</c:v>
                </c:pt>
                <c:pt idx="117">
                  <c:v>31.435320541242895</c:v>
                </c:pt>
                <c:pt idx="118">
                  <c:v>31.709314127231451</c:v>
                </c:pt>
                <c:pt idx="119">
                  <c:v>31.97764833192651</c:v>
                </c:pt>
                <c:pt idx="120">
                  <c:v>32.240542099020701</c:v>
                </c:pt>
                <c:pt idx="121">
                  <c:v>32.498214125034345</c:v>
                </c:pt>
                <c:pt idx="122">
                  <c:v>32.750565854514711</c:v>
                </c:pt>
                <c:pt idx="123">
                  <c:v>32.998025124321948</c:v>
                </c:pt>
                <c:pt idx="124">
                  <c:v>33.240981292304305</c:v>
                </c:pt>
                <c:pt idx="125">
                  <c:v>33.479555833464495</c:v>
                </c:pt>
                <c:pt idx="126">
                  <c:v>33.718317409552725</c:v>
                </c:pt>
                <c:pt idx="127">
                  <c:v>33.955688931125721</c:v>
                </c:pt>
                <c:pt idx="128">
                  <c:v>34.191774414065684</c:v>
                </c:pt>
                <c:pt idx="129">
                  <c:v>34.426644098104745</c:v>
                </c:pt>
                <c:pt idx="130">
                  <c:v>34.660364774099264</c:v>
                </c:pt>
                <c:pt idx="131">
                  <c:v>34.893077305135428</c:v>
                </c:pt>
                <c:pt idx="132">
                  <c:v>35.124847054700517</c:v>
                </c:pt>
                <c:pt idx="133">
                  <c:v>35.355769990830176</c:v>
                </c:pt>
                <c:pt idx="134">
                  <c:v>35.585919407297204</c:v>
                </c:pt>
                <c:pt idx="135">
                  <c:v>35.815331523792473</c:v>
                </c:pt>
                <c:pt idx="136">
                  <c:v>36.043988232702333</c:v>
                </c:pt>
                <c:pt idx="137">
                  <c:v>36.295350737001591</c:v>
                </c:pt>
                <c:pt idx="138">
                  <c:v>36.577623105734091</c:v>
                </c:pt>
                <c:pt idx="139">
                  <c:v>36.905534827414932</c:v>
                </c:pt>
                <c:pt idx="140">
                  <c:v>37.310629041445701</c:v>
                </c:pt>
                <c:pt idx="141">
                  <c:v>37.894247161903643</c:v>
                </c:pt>
                <c:pt idx="142">
                  <c:v>38.425463272576373</c:v>
                </c:pt>
                <c:pt idx="143">
                  <c:v>38.916346008576966</c:v>
                </c:pt>
                <c:pt idx="144">
                  <c:v>39.374910374521406</c:v>
                </c:pt>
                <c:pt idx="145">
                  <c:v>39.806692916711</c:v>
                </c:pt>
                <c:pt idx="146">
                  <c:v>40.215860412940565</c:v>
                </c:pt>
                <c:pt idx="147">
                  <c:v>40.605698793694359</c:v>
                </c:pt>
                <c:pt idx="148">
                  <c:v>40.978748823809042</c:v>
                </c:pt>
                <c:pt idx="149">
                  <c:v>41.337119372983793</c:v>
                </c:pt>
                <c:pt idx="150">
                  <c:v>41.682505601745945</c:v>
                </c:pt>
                <c:pt idx="151">
                  <c:v>42.016273021111758</c:v>
                </c:pt>
                <c:pt idx="152">
                  <c:v>42.33957594051568</c:v>
                </c:pt>
                <c:pt idx="153">
                  <c:v>42.653330021262484</c:v>
                </c:pt>
                <c:pt idx="154">
                  <c:v>42.958406147361103</c:v>
                </c:pt>
                <c:pt idx="155">
                  <c:v>43.255652516566165</c:v>
                </c:pt>
                <c:pt idx="156">
                  <c:v>43.545638753331957</c:v>
                </c:pt>
                <c:pt idx="157">
                  <c:v>43.828921150073157</c:v>
                </c:pt>
                <c:pt idx="158">
                  <c:v>44.090708981841239</c:v>
                </c:pt>
                <c:pt idx="159">
                  <c:v>44.358874998465495</c:v>
                </c:pt>
                <c:pt idx="160">
                  <c:v>44.633791181301156</c:v>
                </c:pt>
                <c:pt idx="161">
                  <c:v>44.912563644308413</c:v>
                </c:pt>
                <c:pt idx="162">
                  <c:v>45.195401472386727</c:v>
                </c:pt>
                <c:pt idx="163">
                  <c:v>45.479012907592654</c:v>
                </c:pt>
                <c:pt idx="164">
                  <c:v>45.763146347846195</c:v>
                </c:pt>
                <c:pt idx="165">
                  <c:v>46.04764502987517</c:v>
                </c:pt>
                <c:pt idx="166">
                  <c:v>46.33250643088958</c:v>
                </c:pt>
                <c:pt idx="167">
                  <c:v>46.617828959386593</c:v>
                </c:pt>
                <c:pt idx="168">
                  <c:v>46.903575584269149</c:v>
                </c:pt>
                <c:pt idx="169">
                  <c:v>47.18970927444029</c:v>
                </c:pt>
                <c:pt idx="170">
                  <c:v>47.476212775746347</c:v>
                </c:pt>
                <c:pt idx="171">
                  <c:v>47.763084065232611</c:v>
                </c:pt>
                <c:pt idx="172">
                  <c:v>48.050332781453164</c:v>
                </c:pt>
                <c:pt idx="173">
                  <c:v>48.337970086082009</c:v>
                </c:pt>
                <c:pt idx="174">
                  <c:v>48.626021848542344</c:v>
                </c:pt>
                <c:pt idx="175">
                  <c:v>48.914496184268181</c:v>
                </c:pt>
                <c:pt idx="176">
                  <c:v>49.203397662619274</c:v>
                </c:pt>
                <c:pt idx="177">
                  <c:v>49.492740991344554</c:v>
                </c:pt>
                <c:pt idx="178">
                  <c:v>49.78255154003174</c:v>
                </c:pt>
                <c:pt idx="179">
                  <c:v>50.072884093766596</c:v>
                </c:pt>
                <c:pt idx="180">
                  <c:v>50.363798006993932</c:v>
                </c:pt>
                <c:pt idx="181">
                  <c:v>50.655309510582818</c:v>
                </c:pt>
                <c:pt idx="182">
                  <c:v>50.943428392322431</c:v>
                </c:pt>
                <c:pt idx="183">
                  <c:v>51.225381459374979</c:v>
                </c:pt>
                <c:pt idx="184">
                  <c:v>51.501599833292602</c:v>
                </c:pt>
                <c:pt idx="185">
                  <c:v>51.772426832334098</c:v>
                </c:pt>
                <c:pt idx="186">
                  <c:v>52.043778510407599</c:v>
                </c:pt>
                <c:pt idx="187">
                  <c:v>52.313234666608345</c:v>
                </c:pt>
                <c:pt idx="188">
                  <c:v>52.580166819999924</c:v>
                </c:pt>
                <c:pt idx="189">
                  <c:v>52.842564681008383</c:v>
                </c:pt>
                <c:pt idx="190">
                  <c:v>53.099053995715316</c:v>
                </c:pt>
                <c:pt idx="191">
                  <c:v>53.349313206387926</c:v>
                </c:pt>
                <c:pt idx="192">
                  <c:v>53.593373629261293</c:v>
                </c:pt>
                <c:pt idx="193">
                  <c:v>53.831475858905065</c:v>
                </c:pt>
                <c:pt idx="194">
                  <c:v>54.058134497273841</c:v>
                </c:pt>
                <c:pt idx="195">
                  <c:v>54.279273736189189</c:v>
                </c:pt>
                <c:pt idx="196">
                  <c:v>54.495154806942601</c:v>
                </c:pt>
                <c:pt idx="197">
                  <c:v>54.705906818267202</c:v>
                </c:pt>
                <c:pt idx="198">
                  <c:v>54.911510002006494</c:v>
                </c:pt>
                <c:pt idx="199">
                  <c:v>55.111955690079618</c:v>
                </c:pt>
                <c:pt idx="200">
                  <c:v>55.307631597903942</c:v>
                </c:pt>
                <c:pt idx="201">
                  <c:v>55.498552129872969</c:v>
                </c:pt>
                <c:pt idx="202">
                  <c:v>55.68464185689816</c:v>
                </c:pt>
                <c:pt idx="203">
                  <c:v>55.862584132268076</c:v>
                </c:pt>
                <c:pt idx="204">
                  <c:v>56.039800520966516</c:v>
                </c:pt>
                <c:pt idx="205">
                  <c:v>56.218527099978296</c:v>
                </c:pt>
                <c:pt idx="206">
                  <c:v>56.402725484711063</c:v>
                </c:pt>
                <c:pt idx="207">
                  <c:v>56.592740257180552</c:v>
                </c:pt>
                <c:pt idx="208">
                  <c:v>56.789040738049081</c:v>
                </c:pt>
                <c:pt idx="209">
                  <c:v>57.069040738049083</c:v>
                </c:pt>
                <c:pt idx="210">
                  <c:v>57.349040738049084</c:v>
                </c:pt>
                <c:pt idx="211">
                  <c:v>57.633174178302625</c:v>
                </c:pt>
                <c:pt idx="212">
                  <c:v>57.917672860331599</c:v>
                </c:pt>
                <c:pt idx="213">
                  <c:v>58.20253426134601</c:v>
                </c:pt>
                <c:pt idx="214">
                  <c:v>58.487856789843022</c:v>
                </c:pt>
                <c:pt idx="215">
                  <c:v>58.773603414725578</c:v>
                </c:pt>
                <c:pt idx="216">
                  <c:v>59.059737104896719</c:v>
                </c:pt>
                <c:pt idx="217">
                  <c:v>59.346240606202777</c:v>
                </c:pt>
                <c:pt idx="218">
                  <c:v>59.633111895689041</c:v>
                </c:pt>
                <c:pt idx="219">
                  <c:v>59.913111895689042</c:v>
                </c:pt>
                <c:pt idx="220">
                  <c:v>60.197245335942583</c:v>
                </c:pt>
                <c:pt idx="221">
                  <c:v>60.481744017971558</c:v>
                </c:pt>
                <c:pt idx="222">
                  <c:v>60.766605418985968</c:v>
                </c:pt>
                <c:pt idx="223">
                  <c:v>61.05192794748298</c:v>
                </c:pt>
                <c:pt idx="224">
                  <c:v>61.337674572365536</c:v>
                </c:pt>
                <c:pt idx="225">
                  <c:v>61.623808262536677</c:v>
                </c:pt>
                <c:pt idx="226">
                  <c:v>61.910311763842735</c:v>
                </c:pt>
                <c:pt idx="227">
                  <c:v>62.197183053328999</c:v>
                </c:pt>
                <c:pt idx="228">
                  <c:v>62.484431769549552</c:v>
                </c:pt>
                <c:pt idx="229">
                  <c:v>62.772069074178397</c:v>
                </c:pt>
                <c:pt idx="230">
                  <c:v>63.060120836638731</c:v>
                </c:pt>
                <c:pt idx="231">
                  <c:v>63.348595172364568</c:v>
                </c:pt>
                <c:pt idx="232">
                  <c:v>63.637496650715661</c:v>
                </c:pt>
                <c:pt idx="233">
                  <c:v>63.926839979440942</c:v>
                </c:pt>
                <c:pt idx="234">
                  <c:v>64.216650528128127</c:v>
                </c:pt>
                <c:pt idx="235">
                  <c:v>64.506983081862984</c:v>
                </c:pt>
                <c:pt idx="236">
                  <c:v>64.797896995090312</c:v>
                </c:pt>
                <c:pt idx="237">
                  <c:v>65.089408498679205</c:v>
                </c:pt>
                <c:pt idx="238">
                  <c:v>65.377527380418812</c:v>
                </c:pt>
                <c:pt idx="239">
                  <c:v>65.659480447471367</c:v>
                </c:pt>
                <c:pt idx="240">
                  <c:v>65.935698821388996</c:v>
                </c:pt>
                <c:pt idx="241">
                  <c:v>66.2065258204305</c:v>
                </c:pt>
                <c:pt idx="242">
                  <c:v>66.477877498504</c:v>
                </c:pt>
                <c:pt idx="243">
                  <c:v>66.747333654704747</c:v>
                </c:pt>
                <c:pt idx="244">
                  <c:v>67.014265808096326</c:v>
                </c:pt>
                <c:pt idx="245">
                  <c:v>67.276663669104778</c:v>
                </c:pt>
                <c:pt idx="246">
                  <c:v>67.533152983811704</c:v>
                </c:pt>
                <c:pt idx="247">
                  <c:v>67.783412194484313</c:v>
                </c:pt>
                <c:pt idx="248">
                  <c:v>68.027472617357688</c:v>
                </c:pt>
                <c:pt idx="249">
                  <c:v>68.26557484700146</c:v>
                </c:pt>
                <c:pt idx="250">
                  <c:v>68.492233485370235</c:v>
                </c:pt>
                <c:pt idx="251">
                  <c:v>68.713372724285591</c:v>
                </c:pt>
                <c:pt idx="252">
                  <c:v>68.929253795039003</c:v>
                </c:pt>
                <c:pt idx="253">
                  <c:v>69.140005806363604</c:v>
                </c:pt>
                <c:pt idx="254">
                  <c:v>69.345608990102903</c:v>
                </c:pt>
                <c:pt idx="255">
                  <c:v>69.54605467817602</c:v>
                </c:pt>
                <c:pt idx="256">
                  <c:v>69.741730586000344</c:v>
                </c:pt>
                <c:pt idx="257">
                  <c:v>69.932651117969371</c:v>
                </c:pt>
                <c:pt idx="258">
                  <c:v>70.118740844994562</c:v>
                </c:pt>
                <c:pt idx="259">
                  <c:v>70.299773314982104</c:v>
                </c:pt>
                <c:pt idx="260">
                  <c:v>70.47579153592099</c:v>
                </c:pt>
                <c:pt idx="261">
                  <c:v>70.647343743477336</c:v>
                </c:pt>
                <c:pt idx="262">
                  <c:v>70.814555618452616</c:v>
                </c:pt>
                <c:pt idx="263">
                  <c:v>70.977259960312637</c:v>
                </c:pt>
                <c:pt idx="264">
                  <c:v>71.135342075276114</c:v>
                </c:pt>
                <c:pt idx="265">
                  <c:v>74.912032540772231</c:v>
                </c:pt>
                <c:pt idx="266">
                  <c:v>78.150174420839889</c:v>
                </c:pt>
                <c:pt idx="267">
                  <c:v>78.247075208545439</c:v>
                </c:pt>
                <c:pt idx="268">
                  <c:v>78.370346409186681</c:v>
                </c:pt>
                <c:pt idx="269">
                  <c:v>78.500217785258585</c:v>
                </c:pt>
                <c:pt idx="270">
                  <c:v>78.654488165665299</c:v>
                </c:pt>
                <c:pt idx="271">
                  <c:v>78.820587894146968</c:v>
                </c:pt>
                <c:pt idx="272">
                  <c:v>79.100587894146969</c:v>
                </c:pt>
                <c:pt idx="273">
                  <c:v>79.362622066825239</c:v>
                </c:pt>
                <c:pt idx="274">
                  <c:v>79.647120748854206</c:v>
                </c:pt>
                <c:pt idx="275">
                  <c:v>79.931982149868617</c:v>
                </c:pt>
                <c:pt idx="276">
                  <c:v>80.217304678365636</c:v>
                </c:pt>
                <c:pt idx="277">
                  <c:v>80.503051303248185</c:v>
                </c:pt>
                <c:pt idx="278">
                  <c:v>80.789184993419326</c:v>
                </c:pt>
                <c:pt idx="279">
                  <c:v>81.075688494725384</c:v>
                </c:pt>
                <c:pt idx="280">
                  <c:v>81.362559784211641</c:v>
                </c:pt>
                <c:pt idx="281">
                  <c:v>81.649808500432187</c:v>
                </c:pt>
                <c:pt idx="282">
                  <c:v>81.937445805061031</c:v>
                </c:pt>
                <c:pt idx="283">
                  <c:v>82.225497567521359</c:v>
                </c:pt>
                <c:pt idx="284">
                  <c:v>82.513971903247196</c:v>
                </c:pt>
                <c:pt idx="285">
                  <c:v>82.802873381598289</c:v>
                </c:pt>
                <c:pt idx="286">
                  <c:v>83.092216710323569</c:v>
                </c:pt>
                <c:pt idx="287">
                  <c:v>83.382027259010755</c:v>
                </c:pt>
                <c:pt idx="288">
                  <c:v>83.672359812745611</c:v>
                </c:pt>
                <c:pt idx="289">
                  <c:v>83.96327372597294</c:v>
                </c:pt>
                <c:pt idx="290">
                  <c:v>84.254785229561833</c:v>
                </c:pt>
                <c:pt idx="291">
                  <c:v>84.542904111301439</c:v>
                </c:pt>
                <c:pt idx="292">
                  <c:v>84.824857178353994</c:v>
                </c:pt>
                <c:pt idx="293">
                  <c:v>85.101075552271624</c:v>
                </c:pt>
                <c:pt idx="294">
                  <c:v>85.371902551313127</c:v>
                </c:pt>
                <c:pt idx="295">
                  <c:v>85.643254229386628</c:v>
                </c:pt>
                <c:pt idx="296">
                  <c:v>85.912710385587374</c:v>
                </c:pt>
                <c:pt idx="297">
                  <c:v>86.179642538978953</c:v>
                </c:pt>
                <c:pt idx="298">
                  <c:v>86.442040399987405</c:v>
                </c:pt>
                <c:pt idx="299">
                  <c:v>86.698529714694331</c:v>
                </c:pt>
                <c:pt idx="300">
                  <c:v>86.948788925366941</c:v>
                </c:pt>
                <c:pt idx="301">
                  <c:v>87.192849348240316</c:v>
                </c:pt>
                <c:pt idx="302">
                  <c:v>87.430951577884088</c:v>
                </c:pt>
                <c:pt idx="303">
                  <c:v>87.657610216252863</c:v>
                </c:pt>
                <c:pt idx="304">
                  <c:v>87.878749455168219</c:v>
                </c:pt>
                <c:pt idx="305">
                  <c:v>88.09463052592163</c:v>
                </c:pt>
                <c:pt idx="306">
                  <c:v>88.305382537246231</c:v>
                </c:pt>
                <c:pt idx="307">
                  <c:v>88.510985720985531</c:v>
                </c:pt>
                <c:pt idx="308">
                  <c:v>88.711431409058648</c:v>
                </c:pt>
                <c:pt idx="309">
                  <c:v>88.907107316882971</c:v>
                </c:pt>
                <c:pt idx="310">
                  <c:v>89.098027848851999</c:v>
                </c:pt>
                <c:pt idx="311">
                  <c:v>89.28411757587719</c:v>
                </c:pt>
                <c:pt idx="312">
                  <c:v>89.465150045864732</c:v>
                </c:pt>
                <c:pt idx="313">
                  <c:v>89.641168266803618</c:v>
                </c:pt>
                <c:pt idx="314">
                  <c:v>89.812720474359963</c:v>
                </c:pt>
                <c:pt idx="315">
                  <c:v>89.979932349335243</c:v>
                </c:pt>
                <c:pt idx="316">
                  <c:v>90.131271548647234</c:v>
                </c:pt>
                <c:pt idx="317">
                  <c:v>90.28295828386382</c:v>
                </c:pt>
                <c:pt idx="318">
                  <c:v>95.25930336781164</c:v>
                </c:pt>
                <c:pt idx="319">
                  <c:v>116.09951768690919</c:v>
                </c:pt>
                <c:pt idx="320">
                  <c:v>116.24066169946406</c:v>
                </c:pt>
                <c:pt idx="321">
                  <c:v>116.38337679635636</c:v>
                </c:pt>
                <c:pt idx="322">
                  <c:v>116.52769037012882</c:v>
                </c:pt>
                <c:pt idx="323">
                  <c:v>116.67769037012883</c:v>
                </c:pt>
                <c:pt idx="324">
                  <c:v>116.82498884946888</c:v>
                </c:pt>
                <c:pt idx="325">
                  <c:v>117.00951884946888</c:v>
                </c:pt>
                <c:pt idx="326">
                  <c:v>117.29365228972242</c:v>
                </c:pt>
                <c:pt idx="327">
                  <c:v>117.57815097175138</c:v>
                </c:pt>
                <c:pt idx="328">
                  <c:v>117.86301237276579</c:v>
                </c:pt>
                <c:pt idx="329">
                  <c:v>118.14833490126281</c:v>
                </c:pt>
                <c:pt idx="330">
                  <c:v>118.43408152614536</c:v>
                </c:pt>
                <c:pt idx="331">
                  <c:v>118.7202152163165</c:v>
                </c:pt>
                <c:pt idx="332">
                  <c:v>119.00671871762256</c:v>
                </c:pt>
                <c:pt idx="333">
                  <c:v>119.29359000710882</c:v>
                </c:pt>
                <c:pt idx="334">
                  <c:v>119.58083872332936</c:v>
                </c:pt>
                <c:pt idx="335">
                  <c:v>119.86847602795821</c:v>
                </c:pt>
                <c:pt idx="336">
                  <c:v>120.15652779041854</c:v>
                </c:pt>
                <c:pt idx="337">
                  <c:v>120.44500212614437</c:v>
                </c:pt>
                <c:pt idx="338">
                  <c:v>120.73390360449547</c:v>
                </c:pt>
                <c:pt idx="339">
                  <c:v>121.02324693322075</c:v>
                </c:pt>
                <c:pt idx="340">
                  <c:v>121.31305748190793</c:v>
                </c:pt>
                <c:pt idx="341">
                  <c:v>121.60339003564279</c:v>
                </c:pt>
                <c:pt idx="342">
                  <c:v>121.89430394887012</c:v>
                </c:pt>
                <c:pt idx="343">
                  <c:v>122.18581545245901</c:v>
                </c:pt>
                <c:pt idx="344">
                  <c:v>122.47393433419862</c:v>
                </c:pt>
                <c:pt idx="345">
                  <c:v>122.75588740125117</c:v>
                </c:pt>
                <c:pt idx="346">
                  <c:v>123.0321057751688</c:v>
                </c:pt>
                <c:pt idx="347">
                  <c:v>123.3029327742103</c:v>
                </c:pt>
                <c:pt idx="348">
                  <c:v>123.57428445228381</c:v>
                </c:pt>
                <c:pt idx="349">
                  <c:v>123.84374060848455</c:v>
                </c:pt>
                <c:pt idx="350">
                  <c:v>124.11067276187613</c:v>
                </c:pt>
                <c:pt idx="351">
                  <c:v>124.37307062288458</c:v>
                </c:pt>
                <c:pt idx="352">
                  <c:v>124.62955993759151</c:v>
                </c:pt>
                <c:pt idx="353">
                  <c:v>124.87981914826412</c:v>
                </c:pt>
                <c:pt idx="354">
                  <c:v>125.12387957113749</c:v>
                </c:pt>
                <c:pt idx="355">
                  <c:v>125.36198180078127</c:v>
                </c:pt>
                <c:pt idx="356">
                  <c:v>125.58864043915004</c:v>
                </c:pt>
                <c:pt idx="357">
                  <c:v>125.8097796780654</c:v>
                </c:pt>
                <c:pt idx="358">
                  <c:v>126.02566074881881</c:v>
                </c:pt>
                <c:pt idx="359">
                  <c:v>126.23641276014341</c:v>
                </c:pt>
                <c:pt idx="360">
                  <c:v>126.44201594388271</c:v>
                </c:pt>
                <c:pt idx="361">
                  <c:v>126.64246163195583</c:v>
                </c:pt>
                <c:pt idx="362">
                  <c:v>126.83813753978015</c:v>
                </c:pt>
                <c:pt idx="363">
                  <c:v>127.02905807174918</c:v>
                </c:pt>
                <c:pt idx="364">
                  <c:v>127.21514779877437</c:v>
                </c:pt>
                <c:pt idx="365">
                  <c:v>127.39618026876191</c:v>
                </c:pt>
                <c:pt idx="366">
                  <c:v>127.5721984897008</c:v>
                </c:pt>
                <c:pt idx="367">
                  <c:v>127.74375069725714</c:v>
                </c:pt>
                <c:pt idx="368">
                  <c:v>127.91096257223242</c:v>
                </c:pt>
                <c:pt idx="369">
                  <c:v>128.07366691409246</c:v>
                </c:pt>
                <c:pt idx="370">
                  <c:v>128.23174902905592</c:v>
                </c:pt>
                <c:pt idx="371">
                  <c:v>127.79426525730531</c:v>
                </c:pt>
                <c:pt idx="372">
                  <c:v>127.94633310669599</c:v>
                </c:pt>
                <c:pt idx="373">
                  <c:v>128.09947392198274</c:v>
                </c:pt>
                <c:pt idx="374">
                  <c:v>128.25600564142286</c:v>
                </c:pt>
                <c:pt idx="375">
                  <c:v>128.41978776046082</c:v>
                </c:pt>
                <c:pt idx="376">
                  <c:v>128.58641337464061</c:v>
                </c:pt>
                <c:pt idx="377">
                  <c:v>128.75805931053279</c:v>
                </c:pt>
                <c:pt idx="378">
                  <c:v>128.93920721150207</c:v>
                </c:pt>
                <c:pt idx="379">
                  <c:v>129.13065966329634</c:v>
                </c:pt>
                <c:pt idx="380">
                  <c:v>129.32986736495573</c:v>
                </c:pt>
                <c:pt idx="381">
                  <c:v>129.53389634308638</c:v>
                </c:pt>
                <c:pt idx="382">
                  <c:v>129.69389634308638</c:v>
                </c:pt>
                <c:pt idx="383">
                  <c:v>129.93389634308639</c:v>
                </c:pt>
                <c:pt idx="384">
                  <c:v>130.21802978333992</c:v>
                </c:pt>
                <c:pt idx="385">
                  <c:v>130.5025284653689</c:v>
                </c:pt>
                <c:pt idx="386">
                  <c:v>130.78738986638331</c:v>
                </c:pt>
                <c:pt idx="387">
                  <c:v>131.07271239488031</c:v>
                </c:pt>
                <c:pt idx="388">
                  <c:v>131.35845901976288</c:v>
                </c:pt>
                <c:pt idx="389">
                  <c:v>131.64459270993402</c:v>
                </c:pt>
                <c:pt idx="390">
                  <c:v>131.93109621124009</c:v>
                </c:pt>
                <c:pt idx="391">
                  <c:v>132.21796750072636</c:v>
                </c:pt>
                <c:pt idx="392">
                  <c:v>132.50521621694691</c:v>
                </c:pt>
                <c:pt idx="393">
                  <c:v>132.79285352157575</c:v>
                </c:pt>
                <c:pt idx="394">
                  <c:v>133.08090528403608</c:v>
                </c:pt>
                <c:pt idx="395">
                  <c:v>133.3693796197619</c:v>
                </c:pt>
                <c:pt idx="396">
                  <c:v>133.65828109811301</c:v>
                </c:pt>
                <c:pt idx="397">
                  <c:v>133.9476244268383</c:v>
                </c:pt>
                <c:pt idx="398">
                  <c:v>134.2374349755255</c:v>
                </c:pt>
                <c:pt idx="399">
                  <c:v>134.52776752926036</c:v>
                </c:pt>
                <c:pt idx="400">
                  <c:v>134.8186814424877</c:v>
                </c:pt>
                <c:pt idx="401">
                  <c:v>135.11019294607658</c:v>
                </c:pt>
                <c:pt idx="402">
                  <c:v>135.3983118278162</c:v>
                </c:pt>
                <c:pt idx="403">
                  <c:v>135.68026489486874</c:v>
                </c:pt>
                <c:pt idx="404">
                  <c:v>135.95648326878637</c:v>
                </c:pt>
                <c:pt idx="405">
                  <c:v>136.22731026782787</c:v>
                </c:pt>
                <c:pt idx="406">
                  <c:v>136.49866194590138</c:v>
                </c:pt>
                <c:pt idx="407">
                  <c:v>136.76811810210211</c:v>
                </c:pt>
                <c:pt idx="408">
                  <c:v>137.03505025549367</c:v>
                </c:pt>
                <c:pt idx="409">
                  <c:v>137.29744811650212</c:v>
                </c:pt>
                <c:pt idx="410">
                  <c:v>137.55393743120905</c:v>
                </c:pt>
                <c:pt idx="411">
                  <c:v>137.80419664188165</c:v>
                </c:pt>
                <c:pt idx="412">
                  <c:v>138.04825706475501</c:v>
                </c:pt>
                <c:pt idx="413">
                  <c:v>138.28635929439878</c:v>
                </c:pt>
                <c:pt idx="414">
                  <c:v>138.51301793276755</c:v>
                </c:pt>
                <c:pt idx="415">
                  <c:v>138.73415717168291</c:v>
                </c:pt>
                <c:pt idx="416">
                  <c:v>138.95003824243631</c:v>
                </c:pt>
                <c:pt idx="417">
                  <c:v>139.16079025376092</c:v>
                </c:pt>
                <c:pt idx="418">
                  <c:v>139.36639343750022</c:v>
                </c:pt>
                <c:pt idx="419">
                  <c:v>139.56683912557335</c:v>
                </c:pt>
                <c:pt idx="420">
                  <c:v>139.76251503339768</c:v>
                </c:pt>
                <c:pt idx="421">
                  <c:v>139.9534355653667</c:v>
                </c:pt>
                <c:pt idx="422">
                  <c:v>140.13952529239191</c:v>
                </c:pt>
                <c:pt idx="423">
                  <c:v>140.32055776237945</c:v>
                </c:pt>
                <c:pt idx="424">
                  <c:v>140.49657598331834</c:v>
                </c:pt>
                <c:pt idx="425">
                  <c:v>140.66812819087468</c:v>
                </c:pt>
                <c:pt idx="426">
                  <c:v>140.83534006584998</c:v>
                </c:pt>
                <c:pt idx="427">
                  <c:v>140.99080669787048</c:v>
                </c:pt>
                <c:pt idx="428">
                  <c:v>141.1453024467022</c:v>
                </c:pt>
                <c:pt idx="429">
                  <c:v>150.0791730722249</c:v>
                </c:pt>
                <c:pt idx="430">
                  <c:v>150.24291704215267</c:v>
                </c:pt>
                <c:pt idx="431">
                  <c:v>150.41519322136315</c:v>
                </c:pt>
                <c:pt idx="432">
                  <c:v>150.600936738445</c:v>
                </c:pt>
                <c:pt idx="433">
                  <c:v>150.84623673844499</c:v>
                </c:pt>
                <c:pt idx="434">
                  <c:v>151.03523673844498</c:v>
                </c:pt>
                <c:pt idx="435">
                  <c:v>151.31937017869851</c:v>
                </c:pt>
                <c:pt idx="436">
                  <c:v>151.60386886072749</c:v>
                </c:pt>
                <c:pt idx="437">
                  <c:v>151.8887302617419</c:v>
                </c:pt>
                <c:pt idx="438">
                  <c:v>152.1740527902389</c:v>
                </c:pt>
                <c:pt idx="439">
                  <c:v>152.45979941512147</c:v>
                </c:pt>
                <c:pt idx="440">
                  <c:v>152.74593310529261</c:v>
                </c:pt>
                <c:pt idx="441">
                  <c:v>153.03243660659868</c:v>
                </c:pt>
                <c:pt idx="442">
                  <c:v>153.31930789608495</c:v>
                </c:pt>
                <c:pt idx="443">
                  <c:v>153.6065566123055</c:v>
                </c:pt>
                <c:pt idx="444">
                  <c:v>153.89419391693434</c:v>
                </c:pt>
                <c:pt idx="445">
                  <c:v>154.18224567939467</c:v>
                </c:pt>
                <c:pt idx="446">
                  <c:v>154.47072001512049</c:v>
                </c:pt>
                <c:pt idx="447">
                  <c:v>154.7596214934716</c:v>
                </c:pt>
                <c:pt idx="448">
                  <c:v>155.04896482219689</c:v>
                </c:pt>
                <c:pt idx="449">
                  <c:v>155.33877537088409</c:v>
                </c:pt>
                <c:pt idx="450">
                  <c:v>155.62910792461895</c:v>
                </c:pt>
                <c:pt idx="451">
                  <c:v>155.92002183784629</c:v>
                </c:pt>
                <c:pt idx="452">
                  <c:v>156.21153334143517</c:v>
                </c:pt>
                <c:pt idx="453">
                  <c:v>156.49965222317479</c:v>
                </c:pt>
                <c:pt idx="454">
                  <c:v>156.78160529022733</c:v>
                </c:pt>
                <c:pt idx="455">
                  <c:v>157.05782366414496</c:v>
                </c:pt>
                <c:pt idx="456">
                  <c:v>157.32865066318647</c:v>
                </c:pt>
                <c:pt idx="457">
                  <c:v>157.60000234125997</c:v>
                </c:pt>
                <c:pt idx="458">
                  <c:v>157.8694584974607</c:v>
                </c:pt>
                <c:pt idx="459">
                  <c:v>158.13639065085226</c:v>
                </c:pt>
                <c:pt idx="460">
                  <c:v>158.39878851186072</c:v>
                </c:pt>
                <c:pt idx="461">
                  <c:v>158.65527782656764</c:v>
                </c:pt>
                <c:pt idx="462">
                  <c:v>158.90553703724024</c:v>
                </c:pt>
                <c:pt idx="463">
                  <c:v>159.1495974601136</c:v>
                </c:pt>
                <c:pt idx="464">
                  <c:v>159.38769968975737</c:v>
                </c:pt>
                <c:pt idx="465">
                  <c:v>159.61435832812614</c:v>
                </c:pt>
                <c:pt idx="466">
                  <c:v>159.8354975670415</c:v>
                </c:pt>
                <c:pt idx="467">
                  <c:v>160.0513786377949</c:v>
                </c:pt>
                <c:pt idx="468">
                  <c:v>160.26213064911951</c:v>
                </c:pt>
                <c:pt idx="469">
                  <c:v>160.46773383285881</c:v>
                </c:pt>
                <c:pt idx="470">
                  <c:v>160.66817952093194</c:v>
                </c:pt>
                <c:pt idx="471">
                  <c:v>160.86385542875627</c:v>
                </c:pt>
                <c:pt idx="472">
                  <c:v>161.05477596072529</c:v>
                </c:pt>
                <c:pt idx="473">
                  <c:v>161.2408656877505</c:v>
                </c:pt>
                <c:pt idx="474">
                  <c:v>161.42189815773804</c:v>
                </c:pt>
                <c:pt idx="475">
                  <c:v>161.59791637867693</c:v>
                </c:pt>
                <c:pt idx="476">
                  <c:v>161.76946858623327</c:v>
                </c:pt>
                <c:pt idx="477">
                  <c:v>161.93668046120857</c:v>
                </c:pt>
                <c:pt idx="478">
                  <c:v>162.0993848030686</c:v>
                </c:pt>
                <c:pt idx="479">
                  <c:v>162.25746691803207</c:v>
                </c:pt>
                <c:pt idx="480">
                  <c:v>178.38845228942691</c:v>
                </c:pt>
                <c:pt idx="481">
                  <c:v>178.54823104100575</c:v>
                </c:pt>
                <c:pt idx="482">
                  <c:v>178.71106261774261</c:v>
                </c:pt>
                <c:pt idx="483">
                  <c:v>178.87870132021419</c:v>
                </c:pt>
                <c:pt idx="484">
                  <c:v>179.05148484925718</c:v>
                </c:pt>
                <c:pt idx="485">
                  <c:v>179.2379105172318</c:v>
                </c:pt>
                <c:pt idx="486">
                  <c:v>179.42952471168746</c:v>
                </c:pt>
                <c:pt idx="487">
                  <c:v>179.60952471168747</c:v>
                </c:pt>
                <c:pt idx="488">
                  <c:v>179.84952471168748</c:v>
                </c:pt>
                <c:pt idx="489">
                  <c:v>180.13365815194101</c:v>
                </c:pt>
                <c:pt idx="490">
                  <c:v>180.41815683396999</c:v>
                </c:pt>
                <c:pt idx="491">
                  <c:v>180.7030182349844</c:v>
                </c:pt>
                <c:pt idx="492">
                  <c:v>180.9883407634814</c:v>
                </c:pt>
                <c:pt idx="493">
                  <c:v>181.27408738836397</c:v>
                </c:pt>
                <c:pt idx="494">
                  <c:v>181.56022107853511</c:v>
                </c:pt>
                <c:pt idx="495">
                  <c:v>181.84672457984118</c:v>
                </c:pt>
                <c:pt idx="496">
                  <c:v>182.13359586932745</c:v>
                </c:pt>
                <c:pt idx="497">
                  <c:v>182.420844585548</c:v>
                </c:pt>
                <c:pt idx="498">
                  <c:v>182.70848189017684</c:v>
                </c:pt>
                <c:pt idx="499">
                  <c:v>182.99653365263717</c:v>
                </c:pt>
                <c:pt idx="500">
                  <c:v>183.28500798836299</c:v>
                </c:pt>
                <c:pt idx="501">
                  <c:v>183.5739094667141</c:v>
                </c:pt>
                <c:pt idx="502">
                  <c:v>183.86325279543939</c:v>
                </c:pt>
                <c:pt idx="503">
                  <c:v>184.15306334412659</c:v>
                </c:pt>
                <c:pt idx="504">
                  <c:v>184.44339589786145</c:v>
                </c:pt>
                <c:pt idx="505">
                  <c:v>184.73430981108879</c:v>
                </c:pt>
                <c:pt idx="506">
                  <c:v>185.02582131467767</c:v>
                </c:pt>
                <c:pt idx="507">
                  <c:v>185.31394019641729</c:v>
                </c:pt>
                <c:pt idx="508">
                  <c:v>185.59589326346983</c:v>
                </c:pt>
                <c:pt idx="509">
                  <c:v>185.87211163738746</c:v>
                </c:pt>
                <c:pt idx="510">
                  <c:v>186.14293863642897</c:v>
                </c:pt>
                <c:pt idx="511">
                  <c:v>186.41429031450247</c:v>
                </c:pt>
                <c:pt idx="512">
                  <c:v>186.6837464707032</c:v>
                </c:pt>
                <c:pt idx="513">
                  <c:v>186.95067862409476</c:v>
                </c:pt>
                <c:pt idx="514">
                  <c:v>187.21307648510322</c:v>
                </c:pt>
                <c:pt idx="515">
                  <c:v>187.46956579981014</c:v>
                </c:pt>
                <c:pt idx="516">
                  <c:v>187.71982501048274</c:v>
                </c:pt>
                <c:pt idx="517">
                  <c:v>187.9638854333561</c:v>
                </c:pt>
                <c:pt idx="518">
                  <c:v>188.20198766299987</c:v>
                </c:pt>
                <c:pt idx="519">
                  <c:v>188.42864630136864</c:v>
                </c:pt>
                <c:pt idx="520">
                  <c:v>188.649785540284</c:v>
                </c:pt>
                <c:pt idx="521">
                  <c:v>188.8656666110374</c:v>
                </c:pt>
                <c:pt idx="522">
                  <c:v>189.07641862236201</c:v>
                </c:pt>
                <c:pt idx="523">
                  <c:v>189.28202180610131</c:v>
                </c:pt>
                <c:pt idx="524">
                  <c:v>189.48246749417444</c:v>
                </c:pt>
                <c:pt idx="525">
                  <c:v>189.67814340199877</c:v>
                </c:pt>
                <c:pt idx="526">
                  <c:v>189.86906393396779</c:v>
                </c:pt>
                <c:pt idx="527">
                  <c:v>190.055153660993</c:v>
                </c:pt>
                <c:pt idx="528">
                  <c:v>190.23618613098054</c:v>
                </c:pt>
                <c:pt idx="529">
                  <c:v>190.41220435191943</c:v>
                </c:pt>
                <c:pt idx="530">
                  <c:v>190.58375655947577</c:v>
                </c:pt>
              </c:numCache>
            </c:numRef>
          </c:xVal>
          <c:yVal>
            <c:numRef>
              <c:f>'Hybrid System'!$AA$9:$AA$539</c:f>
              <c:numCache>
                <c:formatCode>0</c:formatCode>
                <c:ptCount val="531"/>
                <c:pt idx="0">
                  <c:v>856.60421783002585</c:v>
                </c:pt>
                <c:pt idx="1">
                  <c:v>1742.9991663795718</c:v>
                </c:pt>
                <c:pt idx="2">
                  <c:v>2613.6377054286691</c:v>
                </c:pt>
                <c:pt idx="3">
                  <c:v>3472.2259615108496</c:v>
                </c:pt>
                <c:pt idx="4">
                  <c:v>4290.3671937062927</c:v>
                </c:pt>
                <c:pt idx="5">
                  <c:v>5209.0853882184392</c:v>
                </c:pt>
                <c:pt idx="6">
                  <c:v>6361.996149740773</c:v>
                </c:pt>
                <c:pt idx="7">
                  <c:v>7419.5373131602655</c:v>
                </c:pt>
                <c:pt idx="8">
                  <c:v>8382.6344191899079</c:v>
                </c:pt>
                <c:pt idx="9">
                  <c:v>9342.6228993650075</c:v>
                </c:pt>
                <c:pt idx="10">
                  <c:v>10299.667824187805</c:v>
                </c:pt>
                <c:pt idx="11">
                  <c:v>11252.445714552874</c:v>
                </c:pt>
                <c:pt idx="12">
                  <c:v>12203.852887793666</c:v>
                </c:pt>
                <c:pt idx="13">
                  <c:v>13151.006765227392</c:v>
                </c:pt>
                <c:pt idx="14">
                  <c:v>14098.013412001943</c:v>
                </c:pt>
                <c:pt idx="15">
                  <c:v>15041.423475727814</c:v>
                </c:pt>
                <c:pt idx="16">
                  <c:v>15984.186562648771</c:v>
                </c:pt>
                <c:pt idx="17">
                  <c:v>16923.931154782498</c:v>
                </c:pt>
                <c:pt idx="18">
                  <c:v>17862.407355169958</c:v>
                </c:pt>
                <c:pt idx="19">
                  <c:v>18798.698192828371</c:v>
                </c:pt>
                <c:pt idx="20">
                  <c:v>18738.423373774749</c:v>
                </c:pt>
                <c:pt idx="21">
                  <c:v>18671.086282592943</c:v>
                </c:pt>
                <c:pt idx="22">
                  <c:v>18595.861647822039</c:v>
                </c:pt>
                <c:pt idx="23">
                  <c:v>18513.453812470561</c:v>
                </c:pt>
                <c:pt idx="24">
                  <c:v>18422.739811610696</c:v>
                </c:pt>
                <c:pt idx="25">
                  <c:v>18325.383684537657</c:v>
                </c:pt>
                <c:pt idx="26">
                  <c:v>18221.254611621778</c:v>
                </c:pt>
                <c:pt idx="27">
                  <c:v>18110.421820205211</c:v>
                </c:pt>
                <c:pt idx="28">
                  <c:v>17992.683309730404</c:v>
                </c:pt>
                <c:pt idx="29">
                  <c:v>17868.023479059346</c:v>
                </c:pt>
                <c:pt idx="30">
                  <c:v>17736.28885491093</c:v>
                </c:pt>
                <c:pt idx="31">
                  <c:v>18039.602001824504</c:v>
                </c:pt>
                <c:pt idx="32">
                  <c:v>17897.418734349481</c:v>
                </c:pt>
                <c:pt idx="33">
                  <c:v>17747.635504972466</c:v>
                </c:pt>
                <c:pt idx="34">
                  <c:v>18257.421500558477</c:v>
                </c:pt>
                <c:pt idx="35">
                  <c:v>19515.187866066131</c:v>
                </c:pt>
                <c:pt idx="36">
                  <c:v>20910.126062826719</c:v>
                </c:pt>
                <c:pt idx="37">
                  <c:v>22429.310962966843</c:v>
                </c:pt>
                <c:pt idx="38">
                  <c:v>24106.753823158102</c:v>
                </c:pt>
                <c:pt idx="39">
                  <c:v>26003.241254155877</c:v>
                </c:pt>
                <c:pt idx="40">
                  <c:v>28224.097722720227</c:v>
                </c:pt>
                <c:pt idx="41">
                  <c:v>32001.806728222713</c:v>
                </c:pt>
                <c:pt idx="42">
                  <c:v>35977.439264792643</c:v>
                </c:pt>
                <c:pt idx="43">
                  <c:v>36713.543577712291</c:v>
                </c:pt>
                <c:pt idx="44">
                  <c:v>40732.100457374945</c:v>
                </c:pt>
                <c:pt idx="45">
                  <c:v>43679.663152478504</c:v>
                </c:pt>
                <c:pt idx="46">
                  <c:v>47742.598620445853</c:v>
                </c:pt>
                <c:pt idx="47">
                  <c:v>51822.469310080582</c:v>
                </c:pt>
                <c:pt idx="48">
                  <c:v>55923.196642473238</c:v>
                </c:pt>
                <c:pt idx="49">
                  <c:v>60033.953178282696</c:v>
                </c:pt>
                <c:pt idx="50">
                  <c:v>59809.816020550032</c:v>
                </c:pt>
                <c:pt idx="51">
                  <c:v>59312.378708964214</c:v>
                </c:pt>
                <c:pt idx="52">
                  <c:v>58599.534751498562</c:v>
                </c:pt>
                <c:pt idx="53">
                  <c:v>57709.812127738252</c:v>
                </c:pt>
                <c:pt idx="54">
                  <c:v>56669.097632405916</c:v>
                </c:pt>
                <c:pt idx="55">
                  <c:v>55495.957498978518</c:v>
                </c:pt>
                <c:pt idx="56">
                  <c:v>54206.039671316597</c:v>
                </c:pt>
                <c:pt idx="57">
                  <c:v>52812.152002238894</c:v>
                </c:pt>
                <c:pt idx="58">
                  <c:v>51324.601994884812</c:v>
                </c:pt>
                <c:pt idx="59">
                  <c:v>49751.522739413311</c:v>
                </c:pt>
                <c:pt idx="60">
                  <c:v>49345.159286611997</c:v>
                </c:pt>
                <c:pt idx="61">
                  <c:v>48869.455129995949</c:v>
                </c:pt>
                <c:pt idx="62">
                  <c:v>48329.267110316716</c:v>
                </c:pt>
                <c:pt idx="63">
                  <c:v>47728.655638382603</c:v>
                </c:pt>
                <c:pt idx="64">
                  <c:v>47071.268675735249</c:v>
                </c:pt>
                <c:pt idx="65">
                  <c:v>46360.162671152728</c:v>
                </c:pt>
                <c:pt idx="66">
                  <c:v>45598.495644510142</c:v>
                </c:pt>
                <c:pt idx="67">
                  <c:v>47451.69493589161</c:v>
                </c:pt>
                <c:pt idx="68">
                  <c:v>49570.458263032808</c:v>
                </c:pt>
                <c:pt idx="69">
                  <c:v>52111.2675251049</c:v>
                </c:pt>
                <c:pt idx="70">
                  <c:v>55485.114804592522</c:v>
                </c:pt>
                <c:pt idx="71">
                  <c:v>59384.167914992206</c:v>
                </c:pt>
                <c:pt idx="72">
                  <c:v>63718.974255225854</c:v>
                </c:pt>
                <c:pt idx="73">
                  <c:v>67618.408830273256</c:v>
                </c:pt>
                <c:pt idx="74">
                  <c:v>71194.628734776736</c:v>
                </c:pt>
                <c:pt idx="75">
                  <c:v>74519.354231716454</c:v>
                </c:pt>
                <c:pt idx="76">
                  <c:v>77641.376380197951</c:v>
                </c:pt>
                <c:pt idx="77">
                  <c:v>79651.604751237843</c:v>
                </c:pt>
                <c:pt idx="78">
                  <c:v>78320.422932008543</c:v>
                </c:pt>
                <c:pt idx="79">
                  <c:v>76857.331336838673</c:v>
                </c:pt>
                <c:pt idx="80">
                  <c:v>75277.124843010635</c:v>
                </c:pt>
                <c:pt idx="81">
                  <c:v>73590.691060387064</c:v>
                </c:pt>
                <c:pt idx="82">
                  <c:v>73163.518836727919</c:v>
                </c:pt>
                <c:pt idx="83">
                  <c:v>72652.912307948107</c:v>
                </c:pt>
                <c:pt idx="84">
                  <c:v>72065.350110353364</c:v>
                </c:pt>
                <c:pt idx="85">
                  <c:v>71406.36910334391</c:v>
                </c:pt>
                <c:pt idx="86">
                  <c:v>70680.471753705846</c:v>
                </c:pt>
                <c:pt idx="87">
                  <c:v>69892.400617166495</c:v>
                </c:pt>
                <c:pt idx="88">
                  <c:v>69048.173930561927</c:v>
                </c:pt>
                <c:pt idx="89">
                  <c:v>68148.92020238284</c:v>
                </c:pt>
                <c:pt idx="90">
                  <c:v>67197.13885852856</c:v>
                </c:pt>
                <c:pt idx="91">
                  <c:v>66195.18822825409</c:v>
                </c:pt>
                <c:pt idx="92">
                  <c:v>65145.225195208026</c:v>
                </c:pt>
                <c:pt idx="93">
                  <c:v>64049.119748190467</c:v>
                </c:pt>
                <c:pt idx="94">
                  <c:v>62908.492595683514</c:v>
                </c:pt>
                <c:pt idx="95">
                  <c:v>61724.812310365152</c:v>
                </c:pt>
                <c:pt idx="96">
                  <c:v>63484.611864001847</c:v>
                </c:pt>
                <c:pt idx="97">
                  <c:v>62220.204766308103</c:v>
                </c:pt>
                <c:pt idx="98">
                  <c:v>63925.779077354222</c:v>
                </c:pt>
                <c:pt idx="99">
                  <c:v>64833.390636388613</c:v>
                </c:pt>
                <c:pt idx="100">
                  <c:v>64834.736840715901</c:v>
                </c:pt>
                <c:pt idx="101">
                  <c:v>64822.705293792758</c:v>
                </c:pt>
                <c:pt idx="102">
                  <c:v>64797.576440053745</c:v>
                </c:pt>
                <c:pt idx="103">
                  <c:v>64759.462422996541</c:v>
                </c:pt>
                <c:pt idx="104">
                  <c:v>64708.455644322152</c:v>
                </c:pt>
                <c:pt idx="105">
                  <c:v>64644.638742398172</c:v>
                </c:pt>
                <c:pt idx="106">
                  <c:v>64568.066449874983</c:v>
                </c:pt>
                <c:pt idx="107">
                  <c:v>64478.783454273755</c:v>
                </c:pt>
                <c:pt idx="108">
                  <c:v>64376.841211403887</c:v>
                </c:pt>
                <c:pt idx="109">
                  <c:v>64262.257614012735</c:v>
                </c:pt>
                <c:pt idx="110">
                  <c:v>64135.077667944555</c:v>
                </c:pt>
                <c:pt idx="111">
                  <c:v>63995.292155991272</c:v>
                </c:pt>
                <c:pt idx="112">
                  <c:v>65104.882842833576</c:v>
                </c:pt>
                <c:pt idx="113">
                  <c:v>66362.970527521131</c:v>
                </c:pt>
                <c:pt idx="114">
                  <c:v>67556.042984949469</c:v>
                </c:pt>
                <c:pt idx="115">
                  <c:v>69024.449924165572</c:v>
                </c:pt>
                <c:pt idx="116">
                  <c:v>70435.512391746364</c:v>
                </c:pt>
                <c:pt idx="117">
                  <c:v>71792.650531729058</c:v>
                </c:pt>
                <c:pt idx="118">
                  <c:v>73099.308728524818</c:v>
                </c:pt>
                <c:pt idx="119">
                  <c:v>74359.414599105134</c:v>
                </c:pt>
                <c:pt idx="120">
                  <c:v>75575.204107420577</c:v>
                </c:pt>
                <c:pt idx="121">
                  <c:v>76748.824040540218</c:v>
                </c:pt>
                <c:pt idx="122">
                  <c:v>77880.9352873233</c:v>
                </c:pt>
                <c:pt idx="123">
                  <c:v>78974.491932141449</c:v>
                </c:pt>
                <c:pt idx="124">
                  <c:v>80032.147999096036</c:v>
                </c:pt>
                <c:pt idx="125">
                  <c:v>81324.154144015032</c:v>
                </c:pt>
                <c:pt idx="126">
                  <c:v>82617.173181068982</c:v>
                </c:pt>
                <c:pt idx="127">
                  <c:v>83898.656453661519</c:v>
                </c:pt>
                <c:pt idx="128">
                  <c:v>85169.232469944676</c:v>
                </c:pt>
                <c:pt idx="129">
                  <c:v>86429.341745476355</c:v>
                </c:pt>
                <c:pt idx="130">
                  <c:v>86373.749623538301</c:v>
                </c:pt>
                <c:pt idx="131">
                  <c:v>86303.30155466267</c:v>
                </c:pt>
                <c:pt idx="132">
                  <c:v>86218.106901403618</c:v>
                </c:pt>
                <c:pt idx="133">
                  <c:v>86118.242656087488</c:v>
                </c:pt>
                <c:pt idx="134">
                  <c:v>86003.774214060148</c:v>
                </c:pt>
                <c:pt idx="135">
                  <c:v>85874.771955315082</c:v>
                </c:pt>
                <c:pt idx="136">
                  <c:v>87075.248728033024</c:v>
                </c:pt>
                <c:pt idx="137">
                  <c:v>88171.718838465677</c:v>
                </c:pt>
                <c:pt idx="138">
                  <c:v>89503.328800663221</c:v>
                </c:pt>
                <c:pt idx="139">
                  <c:v>91183.226969946394</c:v>
                </c:pt>
                <c:pt idx="140">
                  <c:v>93028.007877391108</c:v>
                </c:pt>
                <c:pt idx="141">
                  <c:v>96245.304488694528</c:v>
                </c:pt>
                <c:pt idx="142">
                  <c:v>99054.604184364682</c:v>
                </c:pt>
                <c:pt idx="143">
                  <c:v>101549.63980959584</c:v>
                </c:pt>
                <c:pt idx="144">
                  <c:v>103792.7787819982</c:v>
                </c:pt>
                <c:pt idx="145">
                  <c:v>105827.53742679339</c:v>
                </c:pt>
                <c:pt idx="146">
                  <c:v>107686.46890467482</c:v>
                </c:pt>
                <c:pt idx="147">
                  <c:v>109394.88260820715</c:v>
                </c:pt>
                <c:pt idx="148">
                  <c:v>111405.9009344176</c:v>
                </c:pt>
                <c:pt idx="149">
                  <c:v>113302.60018276058</c:v>
                </c:pt>
                <c:pt idx="150">
                  <c:v>115097.94668403972</c:v>
                </c:pt>
                <c:pt idx="151">
                  <c:v>116802.46380176015</c:v>
                </c:pt>
                <c:pt idx="152">
                  <c:v>115849.18419483423</c:v>
                </c:pt>
                <c:pt idx="153">
                  <c:v>114816.26007399897</c:v>
                </c:pt>
                <c:pt idx="154">
                  <c:v>113709.29992832438</c:v>
                </c:pt>
                <c:pt idx="155">
                  <c:v>112532.68011036771</c:v>
                </c:pt>
                <c:pt idx="156">
                  <c:v>111290.85023441591</c:v>
                </c:pt>
                <c:pt idx="157">
                  <c:v>109987.48283585859</c:v>
                </c:pt>
                <c:pt idx="158">
                  <c:v>108394.29139221343</c:v>
                </c:pt>
                <c:pt idx="159">
                  <c:v>110463.10576914542</c:v>
                </c:pt>
                <c:pt idx="160">
                  <c:v>112583.99550253243</c:v>
                </c:pt>
                <c:pt idx="161">
                  <c:v>114734.63519440005</c:v>
                </c:pt>
                <c:pt idx="162">
                  <c:v>112586.35886195804</c:v>
                </c:pt>
                <c:pt idx="163">
                  <c:v>110432.20664687987</c:v>
                </c:pt>
                <c:pt idx="164">
                  <c:v>108274.08957640445</c:v>
                </c:pt>
                <c:pt idx="165">
                  <c:v>106113.19833577255</c:v>
                </c:pt>
                <c:pt idx="166">
                  <c:v>103949.55208667151</c:v>
                </c:pt>
                <c:pt idx="167">
                  <c:v>101782.40337375988</c:v>
                </c:pt>
                <c:pt idx="168">
                  <c:v>99612.033464327542</c:v>
                </c:pt>
                <c:pt idx="169">
                  <c:v>97438.723625663552</c:v>
                </c:pt>
                <c:pt idx="170">
                  <c:v>95262.604910570226</c:v>
                </c:pt>
                <c:pt idx="171">
                  <c:v>93083.69268426855</c:v>
                </c:pt>
                <c:pt idx="172">
                  <c:v>90901.913737747687</c:v>
                </c:pt>
                <c:pt idx="173">
                  <c:v>88717.183293238457</c:v>
                </c:pt>
                <c:pt idx="174">
                  <c:v>86529.304861219134</c:v>
                </c:pt>
                <c:pt idx="175">
                  <c:v>84338.216801438321</c:v>
                </c:pt>
                <c:pt idx="176">
                  <c:v>82143.884407621081</c:v>
                </c:pt>
                <c:pt idx="177">
                  <c:v>79946.195968016764</c:v>
                </c:pt>
                <c:pt idx="178">
                  <c:v>77744.95878957145</c:v>
                </c:pt>
                <c:pt idx="179">
                  <c:v>75539.756755728464</c:v>
                </c:pt>
                <c:pt idx="180">
                  <c:v>73330.13904366162</c:v>
                </c:pt>
                <c:pt idx="181">
                  <c:v>71115.982372860206</c:v>
                </c:pt>
                <c:pt idx="182">
                  <c:v>72399.940769010544</c:v>
                </c:pt>
                <c:pt idx="183">
                  <c:v>71153.9862074009</c:v>
                </c:pt>
                <c:pt idx="184">
                  <c:v>71092.518044894925</c:v>
                </c:pt>
                <c:pt idx="185">
                  <c:v>73181.861043427984</c:v>
                </c:pt>
                <c:pt idx="186">
                  <c:v>75275.251771566574</c:v>
                </c:pt>
                <c:pt idx="187">
                  <c:v>77354.019159464238</c:v>
                </c:pt>
                <c:pt idx="188">
                  <c:v>79413.314679282761</c:v>
                </c:pt>
                <c:pt idx="189">
                  <c:v>81437.629594960978</c:v>
                </c:pt>
                <c:pt idx="190">
                  <c:v>83416.361980498958</c:v>
                </c:pt>
                <c:pt idx="191">
                  <c:v>85347.031121639884</c:v>
                </c:pt>
                <c:pt idx="192">
                  <c:v>87229.878613042893</c:v>
                </c:pt>
                <c:pt idx="193">
                  <c:v>89066.760564258919</c:v>
                </c:pt>
                <c:pt idx="194">
                  <c:v>89802.918125819095</c:v>
                </c:pt>
                <c:pt idx="195">
                  <c:v>91236.579906929008</c:v>
                </c:pt>
                <c:pt idx="196">
                  <c:v>91054.856480796007</c:v>
                </c:pt>
                <c:pt idx="197">
                  <c:v>90864.678187284633</c:v>
                </c:pt>
                <c:pt idx="198">
                  <c:v>92275.521968205227</c:v>
                </c:pt>
                <c:pt idx="199">
                  <c:v>92319.187662289842</c:v>
                </c:pt>
                <c:pt idx="200">
                  <c:v>93718.561140854421</c:v>
                </c:pt>
                <c:pt idx="201">
                  <c:v>95191.451503179705</c:v>
                </c:pt>
                <c:pt idx="202">
                  <c:v>96589.838042370669</c:v>
                </c:pt>
                <c:pt idx="203">
                  <c:v>97412.271779519113</c:v>
                </c:pt>
                <c:pt idx="204">
                  <c:v>98779.439093940629</c:v>
                </c:pt>
                <c:pt idx="205">
                  <c:v>100158.2570398309</c:v>
                </c:pt>
                <c:pt idx="206">
                  <c:v>101579.28820306268</c:v>
                </c:pt>
                <c:pt idx="207">
                  <c:v>103045.19092281387</c:v>
                </c:pt>
                <c:pt idx="208">
                  <c:v>104559.58585671223</c:v>
                </c:pt>
                <c:pt idx="209">
                  <c:v>102432.86406291736</c:v>
                </c:pt>
                <c:pt idx="210">
                  <c:v>100306.14226912249</c:v>
                </c:pt>
                <c:pt idx="211">
                  <c:v>98148.025198647068</c:v>
                </c:pt>
                <c:pt idx="212">
                  <c:v>95987.133958015183</c:v>
                </c:pt>
                <c:pt idx="213">
                  <c:v>93823.487708914137</c:v>
                </c:pt>
                <c:pt idx="214">
                  <c:v>91656.338996002509</c:v>
                </c:pt>
                <c:pt idx="215">
                  <c:v>89485.96908657017</c:v>
                </c:pt>
                <c:pt idx="216">
                  <c:v>87312.65924790618</c:v>
                </c:pt>
                <c:pt idx="217">
                  <c:v>85136.540532812855</c:v>
                </c:pt>
                <c:pt idx="218">
                  <c:v>82957.628306511178</c:v>
                </c:pt>
                <c:pt idx="219">
                  <c:v>80830.906512716305</c:v>
                </c:pt>
                <c:pt idx="220">
                  <c:v>78672.789442240886</c:v>
                </c:pt>
                <c:pt idx="221">
                  <c:v>76511.898201609001</c:v>
                </c:pt>
                <c:pt idx="222">
                  <c:v>74348.251952507955</c:v>
                </c:pt>
                <c:pt idx="223">
                  <c:v>72181.103239596327</c:v>
                </c:pt>
                <c:pt idx="224">
                  <c:v>70010.733330163988</c:v>
                </c:pt>
                <c:pt idx="225">
                  <c:v>67837.423491499998</c:v>
                </c:pt>
                <c:pt idx="226">
                  <c:v>65661.304776406672</c:v>
                </c:pt>
                <c:pt idx="227">
                  <c:v>63482.392550104989</c:v>
                </c:pt>
                <c:pt idx="228">
                  <c:v>61300.613603584134</c:v>
                </c:pt>
                <c:pt idx="229">
                  <c:v>59115.883159074903</c:v>
                </c:pt>
                <c:pt idx="230">
                  <c:v>56928.004727055581</c:v>
                </c:pt>
                <c:pt idx="231">
                  <c:v>54736.916667274767</c:v>
                </c:pt>
                <c:pt idx="232">
                  <c:v>52542.58427345752</c:v>
                </c:pt>
                <c:pt idx="233">
                  <c:v>50344.895833853196</c:v>
                </c:pt>
                <c:pt idx="234">
                  <c:v>48143.658655407875</c:v>
                </c:pt>
                <c:pt idx="235">
                  <c:v>45938.456621564888</c:v>
                </c:pt>
                <c:pt idx="236">
                  <c:v>43728.838909498038</c:v>
                </c:pt>
                <c:pt idx="237">
                  <c:v>41514.682238696623</c:v>
                </c:pt>
                <c:pt idx="238">
                  <c:v>42798.640634846954</c:v>
                </c:pt>
                <c:pt idx="239">
                  <c:v>41552.686073237302</c:v>
                </c:pt>
                <c:pt idx="240">
                  <c:v>41491.217910731328</c:v>
                </c:pt>
                <c:pt idx="241">
                  <c:v>43580.560909264394</c:v>
                </c:pt>
                <c:pt idx="242">
                  <c:v>45673.951637402984</c:v>
                </c:pt>
                <c:pt idx="243">
                  <c:v>47752.719025300648</c:v>
                </c:pt>
                <c:pt idx="244">
                  <c:v>49812.014545119171</c:v>
                </c:pt>
                <c:pt idx="245">
                  <c:v>51836.329460797388</c:v>
                </c:pt>
                <c:pt idx="246">
                  <c:v>53815.06184633536</c:v>
                </c:pt>
                <c:pt idx="247">
                  <c:v>55745.730987476287</c:v>
                </c:pt>
                <c:pt idx="248">
                  <c:v>57628.578478879303</c:v>
                </c:pt>
                <c:pt idx="249">
                  <c:v>59465.460430095329</c:v>
                </c:pt>
                <c:pt idx="250">
                  <c:v>60201.617991655512</c:v>
                </c:pt>
                <c:pt idx="251">
                  <c:v>61635.279772765425</c:v>
                </c:pt>
                <c:pt idx="252">
                  <c:v>61453.556346632417</c:v>
                </c:pt>
                <c:pt idx="253">
                  <c:v>61263.378053121043</c:v>
                </c:pt>
                <c:pt idx="254">
                  <c:v>62674.221834041637</c:v>
                </c:pt>
                <c:pt idx="255">
                  <c:v>62717.887528126252</c:v>
                </c:pt>
                <c:pt idx="256">
                  <c:v>64117.261006690824</c:v>
                </c:pt>
                <c:pt idx="257">
                  <c:v>65590.151369016108</c:v>
                </c:pt>
                <c:pt idx="258">
                  <c:v>66988.537908207072</c:v>
                </c:pt>
                <c:pt idx="259">
                  <c:v>67011.38993896576</c:v>
                </c:pt>
                <c:pt idx="260">
                  <c:v>68339.144212067142</c:v>
                </c:pt>
                <c:pt idx="261">
                  <c:v>68294.206518640436</c:v>
                </c:pt>
                <c:pt idx="262">
                  <c:v>68242.947585949019</c:v>
                </c:pt>
                <c:pt idx="263">
                  <c:v>68126.114702028193</c:v>
                </c:pt>
                <c:pt idx="264">
                  <c:v>68206.426708853876</c:v>
                </c:pt>
                <c:pt idx="265">
                  <c:v>61563.813788358748</c:v>
                </c:pt>
                <c:pt idx="266">
                  <c:v>55868.424323045947</c:v>
                </c:pt>
                <c:pt idx="267">
                  <c:v>55713.729265790622</c:v>
                </c:pt>
                <c:pt idx="268">
                  <c:v>55536.957187767191</c:v>
                </c:pt>
                <c:pt idx="269">
                  <c:v>55392.907215459629</c:v>
                </c:pt>
                <c:pt idx="270">
                  <c:v>55284.435099135633</c:v>
                </c:pt>
                <c:pt idx="271">
                  <c:v>55268.352612544681</c:v>
                </c:pt>
                <c:pt idx="272">
                  <c:v>53942.153247589078</c:v>
                </c:pt>
                <c:pt idx="273">
                  <c:v>52531.048562575277</c:v>
                </c:pt>
                <c:pt idx="274">
                  <c:v>50370.157321943385</c:v>
                </c:pt>
                <c:pt idx="275">
                  <c:v>48206.511072842339</c:v>
                </c:pt>
                <c:pt idx="276">
                  <c:v>46039.36235993071</c:v>
                </c:pt>
                <c:pt idx="277">
                  <c:v>43868.992450498379</c:v>
                </c:pt>
                <c:pt idx="278">
                  <c:v>41695.682611834389</c:v>
                </c:pt>
                <c:pt idx="279">
                  <c:v>39519.563896741063</c:v>
                </c:pt>
                <c:pt idx="280">
                  <c:v>37340.65167043938</c:v>
                </c:pt>
                <c:pt idx="281">
                  <c:v>35158.872723918525</c:v>
                </c:pt>
                <c:pt idx="282">
                  <c:v>32974.142279409294</c:v>
                </c:pt>
                <c:pt idx="283">
                  <c:v>30786.263847389968</c:v>
                </c:pt>
                <c:pt idx="284">
                  <c:v>28595.175787609154</c:v>
                </c:pt>
                <c:pt idx="285">
                  <c:v>26400.843393791911</c:v>
                </c:pt>
                <c:pt idx="286">
                  <c:v>24203.15495418759</c:v>
                </c:pt>
                <c:pt idx="287">
                  <c:v>22001.917775742273</c:v>
                </c:pt>
                <c:pt idx="288">
                  <c:v>19796.71574189929</c:v>
                </c:pt>
                <c:pt idx="289">
                  <c:v>17587.098029832439</c:v>
                </c:pt>
                <c:pt idx="290">
                  <c:v>15372.941359031029</c:v>
                </c:pt>
                <c:pt idx="291">
                  <c:v>16656.899755181363</c:v>
                </c:pt>
                <c:pt idx="292">
                  <c:v>15410.945193571712</c:v>
                </c:pt>
                <c:pt idx="293">
                  <c:v>15349.477031065737</c:v>
                </c:pt>
                <c:pt idx="294">
                  <c:v>17438.820029598803</c:v>
                </c:pt>
                <c:pt idx="295">
                  <c:v>19532.210757737394</c:v>
                </c:pt>
                <c:pt idx="296">
                  <c:v>21610.978145635057</c:v>
                </c:pt>
                <c:pt idx="297">
                  <c:v>23670.273665453577</c:v>
                </c:pt>
                <c:pt idx="298">
                  <c:v>25694.588581131793</c:v>
                </c:pt>
                <c:pt idx="299">
                  <c:v>27673.320966669766</c:v>
                </c:pt>
                <c:pt idx="300">
                  <c:v>29603.990107810696</c:v>
                </c:pt>
                <c:pt idx="301">
                  <c:v>31486.837599213712</c:v>
                </c:pt>
                <c:pt idx="302">
                  <c:v>33323.719550429734</c:v>
                </c:pt>
                <c:pt idx="303">
                  <c:v>34059.877111989917</c:v>
                </c:pt>
                <c:pt idx="304">
                  <c:v>35493.538893099831</c:v>
                </c:pt>
                <c:pt idx="305">
                  <c:v>35311.815466966822</c:v>
                </c:pt>
                <c:pt idx="306">
                  <c:v>35121.637173455449</c:v>
                </c:pt>
                <c:pt idx="307">
                  <c:v>36532.480954376042</c:v>
                </c:pt>
                <c:pt idx="308">
                  <c:v>36576.146648460657</c:v>
                </c:pt>
                <c:pt idx="309">
                  <c:v>37975.520127025229</c:v>
                </c:pt>
                <c:pt idx="310">
                  <c:v>39448.410489350521</c:v>
                </c:pt>
                <c:pt idx="311">
                  <c:v>40846.797028541485</c:v>
                </c:pt>
                <c:pt idx="312">
                  <c:v>40869.649059300165</c:v>
                </c:pt>
                <c:pt idx="313">
                  <c:v>42197.403332401555</c:v>
                </c:pt>
                <c:pt idx="314">
                  <c:v>42152.465638974849</c:v>
                </c:pt>
                <c:pt idx="315">
                  <c:v>42101.206706283439</c:v>
                </c:pt>
                <c:pt idx="316">
                  <c:v>42620.473824103821</c:v>
                </c:pt>
                <c:pt idx="317">
                  <c:v>43790.688091207099</c:v>
                </c:pt>
                <c:pt idx="318">
                  <c:v>21948.530193194354</c:v>
                </c:pt>
                <c:pt idx="319">
                  <c:v>-63773.460011982446</c:v>
                </c:pt>
                <c:pt idx="320">
                  <c:v>-64354.027249751191</c:v>
                </c:pt>
                <c:pt idx="321">
                  <c:v>-64941.056823949068</c:v>
                </c:pt>
                <c:pt idx="322">
                  <c:v>-65534.661408238826</c:v>
                </c:pt>
                <c:pt idx="323">
                  <c:v>-66151.655952243746</c:v>
                </c:pt>
                <c:pt idx="324">
                  <c:v>-67270.451974405587</c:v>
                </c:pt>
                <c:pt idx="325">
                  <c:v>-68672.037590866181</c:v>
                </c:pt>
                <c:pt idx="326">
                  <c:v>-70830.154661341599</c:v>
                </c:pt>
                <c:pt idx="327">
                  <c:v>-72991.045901973499</c:v>
                </c:pt>
                <c:pt idx="328">
                  <c:v>-75154.692151074545</c:v>
                </c:pt>
                <c:pt idx="329">
                  <c:v>-77321.840863986174</c:v>
                </c:pt>
                <c:pt idx="330">
                  <c:v>-79492.210773418512</c:v>
                </c:pt>
                <c:pt idx="331">
                  <c:v>-81665.520612082502</c:v>
                </c:pt>
                <c:pt idx="332">
                  <c:v>-83841.639327175828</c:v>
                </c:pt>
                <c:pt idx="333">
                  <c:v>-86020.551553477504</c:v>
                </c:pt>
                <c:pt idx="334">
                  <c:v>-88202.330499998367</c:v>
                </c:pt>
                <c:pt idx="335">
                  <c:v>-90387.060944507597</c:v>
                </c:pt>
                <c:pt idx="336">
                  <c:v>-92574.93937652692</c:v>
                </c:pt>
                <c:pt idx="337">
                  <c:v>-94766.027436307733</c:v>
                </c:pt>
                <c:pt idx="338">
                  <c:v>-96960.359830124973</c:v>
                </c:pt>
                <c:pt idx="339">
                  <c:v>-99158.04826972929</c:v>
                </c:pt>
                <c:pt idx="340">
                  <c:v>-101359.2854481746</c:v>
                </c:pt>
                <c:pt idx="341">
                  <c:v>-103564.48748201759</c:v>
                </c:pt>
                <c:pt idx="342">
                  <c:v>-105774.10519408443</c:v>
                </c:pt>
                <c:pt idx="343">
                  <c:v>-107988.26186488585</c:v>
                </c:pt>
                <c:pt idx="344">
                  <c:v>-106704.30346873551</c:v>
                </c:pt>
                <c:pt idx="345">
                  <c:v>-107950.25803034515</c:v>
                </c:pt>
                <c:pt idx="346">
                  <c:v>-108011.72619285113</c:v>
                </c:pt>
                <c:pt idx="347">
                  <c:v>-105922.38319431807</c:v>
                </c:pt>
                <c:pt idx="348">
                  <c:v>-103828.99246617948</c:v>
                </c:pt>
                <c:pt idx="349">
                  <c:v>-101750.22507828182</c:v>
                </c:pt>
                <c:pt idx="350">
                  <c:v>-99690.929558463293</c:v>
                </c:pt>
                <c:pt idx="351">
                  <c:v>-97666.614642785076</c:v>
                </c:pt>
                <c:pt idx="352">
                  <c:v>-95687.882257247096</c:v>
                </c:pt>
                <c:pt idx="353">
                  <c:v>-93757.21311610617</c:v>
                </c:pt>
                <c:pt idx="354">
                  <c:v>-91874.365624703161</c:v>
                </c:pt>
                <c:pt idx="355">
                  <c:v>-90037.483673487135</c:v>
                </c:pt>
                <c:pt idx="356">
                  <c:v>-89301.326111926959</c:v>
                </c:pt>
                <c:pt idx="357">
                  <c:v>-87867.664330817046</c:v>
                </c:pt>
                <c:pt idx="358">
                  <c:v>-88049.387756950047</c:v>
                </c:pt>
                <c:pt idx="359">
                  <c:v>-88239.566050461421</c:v>
                </c:pt>
                <c:pt idx="360">
                  <c:v>-86828.722269540827</c:v>
                </c:pt>
                <c:pt idx="361">
                  <c:v>-86785.056575456212</c:v>
                </c:pt>
                <c:pt idx="362">
                  <c:v>-85385.683096891633</c:v>
                </c:pt>
                <c:pt idx="363">
                  <c:v>-83912.792734566348</c:v>
                </c:pt>
                <c:pt idx="364">
                  <c:v>-82514.406195375384</c:v>
                </c:pt>
                <c:pt idx="365">
                  <c:v>-82491.554164616697</c:v>
                </c:pt>
                <c:pt idx="366">
                  <c:v>-81163.799891515315</c:v>
                </c:pt>
                <c:pt idx="367">
                  <c:v>-81208.73758494202</c:v>
                </c:pt>
                <c:pt idx="368">
                  <c:v>-81259.996517633437</c:v>
                </c:pt>
                <c:pt idx="369">
                  <c:v>-81376.829401554263</c:v>
                </c:pt>
                <c:pt idx="370">
                  <c:v>-81436.693406385166</c:v>
                </c:pt>
                <c:pt idx="371">
                  <c:v>-83091.996219395689</c:v>
                </c:pt>
                <c:pt idx="372">
                  <c:v>-82516.618673715318</c:v>
                </c:pt>
                <c:pt idx="373">
                  <c:v>-81335.18664758261</c:v>
                </c:pt>
                <c:pt idx="374">
                  <c:v>-80127.594888939508</c:v>
                </c:pt>
                <c:pt idx="375">
                  <c:v>-78864.068634511583</c:v>
                </c:pt>
                <c:pt idx="376">
                  <c:v>-77578.605731643955</c:v>
                </c:pt>
                <c:pt idx="377">
                  <c:v>-76254.412665028794</c:v>
                </c:pt>
                <c:pt idx="378">
                  <c:v>-74856.915000731489</c:v>
                </c:pt>
                <c:pt idx="379">
                  <c:v>-73379.92104841485</c:v>
                </c:pt>
                <c:pt idx="380">
                  <c:v>-71843.097843236144</c:v>
                </c:pt>
                <c:pt idx="381">
                  <c:v>-70269.080044184229</c:v>
                </c:pt>
                <c:pt idx="382">
                  <c:v>-71484.349640638437</c:v>
                </c:pt>
                <c:pt idx="383">
                  <c:v>-73307.254035319755</c:v>
                </c:pt>
                <c:pt idx="384">
                  <c:v>-75465.371105795173</c:v>
                </c:pt>
                <c:pt idx="385">
                  <c:v>-77626.262346427073</c:v>
                </c:pt>
                <c:pt idx="386">
                  <c:v>-79789.908595528119</c:v>
                </c:pt>
                <c:pt idx="387">
                  <c:v>-81957.057308439747</c:v>
                </c:pt>
                <c:pt idx="388">
                  <c:v>-84127.427217872086</c:v>
                </c:pt>
                <c:pt idx="389">
                  <c:v>-86300.737056536076</c:v>
                </c:pt>
                <c:pt idx="390">
                  <c:v>-88476.855771629402</c:v>
                </c:pt>
                <c:pt idx="391">
                  <c:v>-90655.767997931078</c:v>
                </c:pt>
                <c:pt idx="392">
                  <c:v>-92837.54694445194</c:v>
                </c:pt>
                <c:pt idx="393">
                  <c:v>-95022.277388961171</c:v>
                </c:pt>
                <c:pt idx="394">
                  <c:v>-97210.155820980493</c:v>
                </c:pt>
                <c:pt idx="395">
                  <c:v>-99401.243880761307</c:v>
                </c:pt>
                <c:pt idx="396">
                  <c:v>-101595.57627457855</c:v>
                </c:pt>
                <c:pt idx="397">
                  <c:v>-103793.26471418286</c:v>
                </c:pt>
                <c:pt idx="398">
                  <c:v>-105994.50189262818</c:v>
                </c:pt>
                <c:pt idx="399">
                  <c:v>-108199.70392647116</c:v>
                </c:pt>
                <c:pt idx="400">
                  <c:v>-110409.32163853801</c:v>
                </c:pt>
                <c:pt idx="401">
                  <c:v>-112623.47830933942</c:v>
                </c:pt>
                <c:pt idx="402">
                  <c:v>-111339.51991318908</c:v>
                </c:pt>
                <c:pt idx="403">
                  <c:v>-112585.47447479873</c:v>
                </c:pt>
                <c:pt idx="404">
                  <c:v>-112646.9426373047</c:v>
                </c:pt>
                <c:pt idx="405">
                  <c:v>-110557.59963877164</c:v>
                </c:pt>
                <c:pt idx="406">
                  <c:v>-108464.20891063305</c:v>
                </c:pt>
                <c:pt idx="407">
                  <c:v>-106385.44152273539</c:v>
                </c:pt>
                <c:pt idx="408">
                  <c:v>-104326.14600291687</c:v>
                </c:pt>
                <c:pt idx="409">
                  <c:v>-102301.83108723865</c:v>
                </c:pt>
                <c:pt idx="410">
                  <c:v>-100323.09870170067</c:v>
                </c:pt>
                <c:pt idx="411">
                  <c:v>-98392.429560559744</c:v>
                </c:pt>
                <c:pt idx="412">
                  <c:v>-96509.582069156735</c:v>
                </c:pt>
                <c:pt idx="413">
                  <c:v>-94672.700117940709</c:v>
                </c:pt>
                <c:pt idx="414">
                  <c:v>-93936.542556380533</c:v>
                </c:pt>
                <c:pt idx="415">
                  <c:v>-92502.88077527062</c:v>
                </c:pt>
                <c:pt idx="416">
                  <c:v>-92684.604201403621</c:v>
                </c:pt>
                <c:pt idx="417">
                  <c:v>-92874.782494914994</c:v>
                </c:pt>
                <c:pt idx="418">
                  <c:v>-91463.938713994401</c:v>
                </c:pt>
                <c:pt idx="419">
                  <c:v>-91420.273019909786</c:v>
                </c:pt>
                <c:pt idx="420">
                  <c:v>-90020.899541345207</c:v>
                </c:pt>
                <c:pt idx="421">
                  <c:v>-88548.009179019922</c:v>
                </c:pt>
                <c:pt idx="422">
                  <c:v>-87149.622639828958</c:v>
                </c:pt>
                <c:pt idx="423">
                  <c:v>-87126.77060907027</c:v>
                </c:pt>
                <c:pt idx="424">
                  <c:v>-85799.016335968889</c:v>
                </c:pt>
                <c:pt idx="425">
                  <c:v>-85843.954029395594</c:v>
                </c:pt>
                <c:pt idx="426">
                  <c:v>-85895.212962087011</c:v>
                </c:pt>
                <c:pt idx="427">
                  <c:v>-85331.535397103144</c:v>
                </c:pt>
                <c:pt idx="428">
                  <c:v>-84139.650495423877</c:v>
                </c:pt>
                <c:pt idx="429">
                  <c:v>-15217.718386373061</c:v>
                </c:pt>
                <c:pt idx="430">
                  <c:v>-13954.486440033208</c:v>
                </c:pt>
                <c:pt idx="431">
                  <c:v>-12625.43124937145</c:v>
                </c:pt>
                <c:pt idx="432">
                  <c:v>-11192.479888128479</c:v>
                </c:pt>
                <c:pt idx="433">
                  <c:v>-13055.640088192338</c:v>
                </c:pt>
                <c:pt idx="434">
                  <c:v>-14491.177299003873</c:v>
                </c:pt>
                <c:pt idx="435">
                  <c:v>-16649.294369479288</c:v>
                </c:pt>
                <c:pt idx="436">
                  <c:v>-18810.185610111181</c:v>
                </c:pt>
                <c:pt idx="437">
                  <c:v>-20973.831859212223</c:v>
                </c:pt>
                <c:pt idx="438">
                  <c:v>-23140.980572123852</c:v>
                </c:pt>
                <c:pt idx="439">
                  <c:v>-25311.350481556183</c:v>
                </c:pt>
                <c:pt idx="440">
                  <c:v>-27484.66032022017</c:v>
                </c:pt>
                <c:pt idx="441">
                  <c:v>-29660.779035313495</c:v>
                </c:pt>
                <c:pt idx="442">
                  <c:v>-31839.691261615179</c:v>
                </c:pt>
                <c:pt idx="443">
                  <c:v>-34021.470208136037</c:v>
                </c:pt>
                <c:pt idx="444">
                  <c:v>-36206.200652645268</c:v>
                </c:pt>
                <c:pt idx="445">
                  <c:v>-38394.079084664598</c:v>
                </c:pt>
                <c:pt idx="446">
                  <c:v>-40585.167144445411</c:v>
                </c:pt>
                <c:pt idx="447">
                  <c:v>-42779.499538262658</c:v>
                </c:pt>
                <c:pt idx="448">
                  <c:v>-44977.187977866983</c:v>
                </c:pt>
                <c:pt idx="449">
                  <c:v>-47178.425156312303</c:v>
                </c:pt>
                <c:pt idx="450">
                  <c:v>-49383.62719015529</c:v>
                </c:pt>
                <c:pt idx="451">
                  <c:v>-51593.244902222141</c:v>
                </c:pt>
                <c:pt idx="452">
                  <c:v>-53807.401573023555</c:v>
                </c:pt>
                <c:pt idx="453">
                  <c:v>-52523.443176873225</c:v>
                </c:pt>
                <c:pt idx="454">
                  <c:v>-53769.397738482876</c:v>
                </c:pt>
                <c:pt idx="455">
                  <c:v>-53830.865900988851</c:v>
                </c:pt>
                <c:pt idx="456">
                  <c:v>-51741.522902455785</c:v>
                </c:pt>
                <c:pt idx="457">
                  <c:v>-49648.132174317194</c:v>
                </c:pt>
                <c:pt idx="458">
                  <c:v>-47569.36478641953</c:v>
                </c:pt>
                <c:pt idx="459">
                  <c:v>-45510.069266601007</c:v>
                </c:pt>
                <c:pt idx="460">
                  <c:v>-43485.754350922791</c:v>
                </c:pt>
                <c:pt idx="461">
                  <c:v>-41507.021965384818</c:v>
                </c:pt>
                <c:pt idx="462">
                  <c:v>-39576.352824243892</c:v>
                </c:pt>
                <c:pt idx="463">
                  <c:v>-37693.505332840876</c:v>
                </c:pt>
                <c:pt idx="464">
                  <c:v>-35856.62338162485</c:v>
                </c:pt>
                <c:pt idx="465">
                  <c:v>-35120.465820064666</c:v>
                </c:pt>
                <c:pt idx="466">
                  <c:v>-33686.804038954753</c:v>
                </c:pt>
                <c:pt idx="467">
                  <c:v>-33868.527465087762</c:v>
                </c:pt>
                <c:pt idx="468">
                  <c:v>-34058.705758599135</c:v>
                </c:pt>
                <c:pt idx="469">
                  <c:v>-32647.861977678545</c:v>
                </c:pt>
                <c:pt idx="470">
                  <c:v>-32604.196283593927</c:v>
                </c:pt>
                <c:pt idx="471">
                  <c:v>-31204.822805029355</c:v>
                </c:pt>
                <c:pt idx="472">
                  <c:v>-29731.932442704063</c:v>
                </c:pt>
                <c:pt idx="473">
                  <c:v>-28333.545903513099</c:v>
                </c:pt>
                <c:pt idx="474">
                  <c:v>-28310.693872754415</c:v>
                </c:pt>
                <c:pt idx="475">
                  <c:v>-26982.939599653029</c:v>
                </c:pt>
                <c:pt idx="476">
                  <c:v>-27027.877293079731</c:v>
                </c:pt>
                <c:pt idx="477">
                  <c:v>-27079.136225771144</c:v>
                </c:pt>
                <c:pt idx="478">
                  <c:v>-27195.969109691963</c:v>
                </c:pt>
                <c:pt idx="479">
                  <c:v>-27267.982888855942</c:v>
                </c:pt>
                <c:pt idx="480">
                  <c:v>18433.133143734201</c:v>
                </c:pt>
                <c:pt idx="481">
                  <c:v>19665.774708670899</c:v>
                </c:pt>
                <c:pt idx="482">
                  <c:v>20921.967835646192</c:v>
                </c:pt>
                <c:pt idx="483">
                  <c:v>22215.246388123582</c:v>
                </c:pt>
                <c:pt idx="484">
                  <c:v>23548.215619202649</c:v>
                </c:pt>
                <c:pt idx="485">
                  <c:v>24986.429554697039</c:v>
                </c:pt>
                <c:pt idx="486">
                  <c:v>26464.671299509828</c:v>
                </c:pt>
                <c:pt idx="487">
                  <c:v>25032.727783799626</c:v>
                </c:pt>
                <c:pt idx="488">
                  <c:v>23209.823389118312</c:v>
                </c:pt>
                <c:pt idx="489">
                  <c:v>21051.706318642897</c:v>
                </c:pt>
                <c:pt idx="490">
                  <c:v>18890.815078011005</c:v>
                </c:pt>
                <c:pt idx="491">
                  <c:v>16727.168828909962</c:v>
                </c:pt>
                <c:pt idx="492">
                  <c:v>14560.020115998333</c:v>
                </c:pt>
                <c:pt idx="493">
                  <c:v>12389.650206566002</c:v>
                </c:pt>
                <c:pt idx="494">
                  <c:v>10216.340367902014</c:v>
                </c:pt>
                <c:pt idx="495">
                  <c:v>8040.2216528086874</c:v>
                </c:pt>
                <c:pt idx="496">
                  <c:v>5861.309426507004</c:v>
                </c:pt>
                <c:pt idx="497">
                  <c:v>3679.5304799861474</c:v>
                </c:pt>
                <c:pt idx="498">
                  <c:v>1494.800035476916</c:v>
                </c:pt>
                <c:pt idx="499">
                  <c:v>-693.07839654241025</c:v>
                </c:pt>
                <c:pt idx="500">
                  <c:v>-2884.1664563232252</c:v>
                </c:pt>
                <c:pt idx="501">
                  <c:v>-5078.4988501404696</c:v>
                </c:pt>
                <c:pt idx="502">
                  <c:v>-7276.187289744792</c:v>
                </c:pt>
                <c:pt idx="503">
                  <c:v>-9477.4244681901091</c:v>
                </c:pt>
                <c:pt idx="504">
                  <c:v>-11682.626502033092</c:v>
                </c:pt>
                <c:pt idx="505">
                  <c:v>-13892.244214099943</c:v>
                </c:pt>
                <c:pt idx="506">
                  <c:v>-16106.400884901353</c:v>
                </c:pt>
                <c:pt idx="507">
                  <c:v>-14822.442488751021</c:v>
                </c:pt>
                <c:pt idx="508">
                  <c:v>-16068.397050360672</c:v>
                </c:pt>
                <c:pt idx="509">
                  <c:v>-16129.865212866647</c:v>
                </c:pt>
                <c:pt idx="510">
                  <c:v>-14040.522214333581</c:v>
                </c:pt>
                <c:pt idx="511">
                  <c:v>-11947.13148619499</c:v>
                </c:pt>
                <c:pt idx="512">
                  <c:v>-9868.3640982973266</c:v>
                </c:pt>
                <c:pt idx="513">
                  <c:v>-7809.0685784788075</c:v>
                </c:pt>
                <c:pt idx="514">
                  <c:v>-5784.7536628005928</c:v>
                </c:pt>
                <c:pt idx="515">
                  <c:v>-3806.0212772626196</c:v>
                </c:pt>
                <c:pt idx="516">
                  <c:v>-1875.3521361216904</c:v>
                </c:pt>
                <c:pt idx="517">
                  <c:v>7.4953552813251463</c:v>
                </c:pt>
                <c:pt idx="518">
                  <c:v>1844.3773064973495</c:v>
                </c:pt>
                <c:pt idx="519">
                  <c:v>2580.5348680575316</c:v>
                </c:pt>
                <c:pt idx="520">
                  <c:v>2408.064443540326</c:v>
                </c:pt>
                <c:pt idx="521">
                  <c:v>2226.3410174073174</c:v>
                </c:pt>
                <c:pt idx="522">
                  <c:v>2036.1627238959425</c:v>
                </c:pt>
                <c:pt idx="523">
                  <c:v>1838.4340779101803</c:v>
                </c:pt>
                <c:pt idx="524">
                  <c:v>1634.0352026475553</c:v>
                </c:pt>
                <c:pt idx="525">
                  <c:v>1423.3768153900862</c:v>
                </c:pt>
                <c:pt idx="526">
                  <c:v>1207.2152443051746</c:v>
                </c:pt>
                <c:pt idx="527">
                  <c:v>986.40126498349684</c:v>
                </c:pt>
                <c:pt idx="528">
                  <c:v>761.98314835597262</c:v>
                </c:pt>
                <c:pt idx="529">
                  <c:v>723.90445865266315</c:v>
                </c:pt>
                <c:pt idx="530">
                  <c:v>678.96676522595931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8813-4BDB-9FBD-E76DB3839DA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586068079"/>
        <c:axId val="1441557343"/>
      </c:scatterChart>
      <c:valAx>
        <c:axId val="1586068079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dk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Time (S)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dk1">
                      <a:lumMod val="50000"/>
                      <a:lumOff val="50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dk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41557343"/>
        <c:crosses val="autoZero"/>
        <c:crossBetween val="midCat"/>
      </c:valAx>
      <c:valAx>
        <c:axId val="1441557343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dk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Energy Stored (J)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dk1">
                      <a:lumMod val="50000"/>
                      <a:lumOff val="50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dk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86068079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100000">
          <a:schemeClr val="lt1">
            <a:lumMod val="95000"/>
          </a:schemeClr>
        </a:gs>
        <a:gs pos="43000">
          <a:schemeClr val="lt1"/>
        </a:gs>
      </a:gsLst>
      <a:path path="circle">
        <a:fillToRect l="50000" t="50000" r="50000" b="50000"/>
      </a:path>
      <a:tileRect/>
    </a:gradFill>
    <a:ln w="9525" cap="flat" cmpd="sng" algn="ctr">
      <a:solidFill>
        <a:schemeClr val="dk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withinLinear" id="18">
  <a:schemeClr val="accent5"/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44">
  <cs:axisTitle>
    <cs:lnRef idx="0"/>
    <cs:fillRef idx="0"/>
    <cs:effectRef idx="0"/>
    <cs:fontRef idx="minor">
      <a:schemeClr val="dk1">
        <a:lumMod val="50000"/>
        <a:lumOff val="50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50000"/>
        <a:lumOff val="50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100000">
            <a:schemeClr val="lt1">
              <a:lumMod val="95000"/>
            </a:schemeClr>
          </a:gs>
          <a:gs pos="43000">
            <a:schemeClr val="lt1"/>
          </a:gs>
        </a:gsLst>
        <a:path path="circle">
          <a:fillToRect l="50000" t="50000" r="50000" b="50000"/>
        </a:path>
        <a:tileRect/>
      </a:gra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dk1">
        <a:lumMod val="50000"/>
        <a:lumOff val="50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dk1">
          <a:lumMod val="15000"/>
          <a:lumOff val="85000"/>
        </a:schemeClr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>
        <a:solidFill>
          <a:schemeClr val="phClr">
            <a:alpha val="20000"/>
          </a:schemeClr>
        </a:solidFill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 cap="flat" cmpd="sng" algn="ctr">
        <a:solidFill>
          <a:schemeClr val="phClr"/>
        </a:solidFill>
        <a:round/>
      </a:ln>
    </cs:spPr>
  </cs:dataPointMarker>
  <cs:dataPointMarkerLayout symbol="circle" size="4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50000"/>
        <a:lumOff val="50000"/>
      </a:schemeClr>
    </cs:fontRef>
    <cs:spPr>
      <a:ln w="9525" cap="rnd">
        <a:solidFill>
          <a:schemeClr val="dk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dk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dk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tx1"/>
    </cs:fontRef>
    <cs:spPr>
      <a:ln w="9525">
        <a:solidFill>
          <a:schemeClr val="dk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dk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dk1">
            <a:lumMod val="35000"/>
            <a:lumOff val="65000"/>
          </a:schemeClr>
        </a:solidFill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dk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dk1">
        <a:lumMod val="50000"/>
        <a:lumOff val="50000"/>
      </a:schemeClr>
    </cs:fontRef>
    <cs:defRPr sz="1197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dk1">
            <a:lumMod val="15000"/>
            <a:lumOff val="85000"/>
          </a:schemeClr>
        </a:solidFill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>
        <a:solidFill>
          <a:schemeClr val="dk1">
            <a:lumMod val="35000"/>
            <a:lumOff val="65000"/>
          </a:schemeClr>
        </a:solidFill>
      </a:ln>
    </cs:spPr>
  </cs:seriesLine>
  <cs:title>
    <cs:lnRef idx="0"/>
    <cs:fillRef idx="0"/>
    <cs:effectRef idx="0"/>
    <cs:fontRef idx="minor">
      <a:schemeClr val="dk1">
        <a:lumMod val="50000"/>
        <a:lumOff val="50000"/>
      </a:schemeClr>
    </cs:fontRef>
    <cs:defRPr sz="2128" b="0" kern="1200" spc="70" baseline="0"/>
  </cs:title>
  <cs:trendline>
    <cs:lnRef idx="0">
      <cs:styleClr val="0"/>
    </cs:lnRef>
    <cs:fillRef idx="0"/>
    <cs:effectRef idx="0"/>
    <cs:fontRef idx="minor">
      <a:schemeClr val="tx1"/>
    </cs:fontRef>
    <cs:spPr>
      <a:ln w="63500" cap="rnd" cmpd="sng" algn="ctr">
        <a:solidFill>
          <a:schemeClr val="phClr">
            <a:alpha val="25000"/>
          </a:schemeClr>
        </a:solidFill>
        <a:round/>
      </a:ln>
    </cs:spPr>
  </cs:trendline>
  <cs:trendlineLabel>
    <cs:lnRef idx="0"/>
    <cs:fillRef idx="0"/>
    <cs:effectRef idx="0"/>
    <cs:fontRef idx="minor">
      <a:schemeClr val="dk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dk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dk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tx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D8915E-DC14-41D6-9BB5-F49E1C265163}" type="doc">
      <dgm:prSet loTypeId="urn:microsoft.com/office/officeart/2016/7/layout/HorizontalAction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4B4F7C4-5024-45F0-9FD7-C5068A1AE6C4}" type="pres">
      <dgm:prSet presAssocID="{0DD8915E-DC14-41D6-9BB5-F49E1C265163}" presName="Name0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825BC9D8-F515-4FBF-8CF8-23CD32968E1D}" type="presOf" srcId="{0DD8915E-DC14-41D6-9BB5-F49E1C265163}" destId="{E4B4F7C4-5024-45F0-9FD7-C5068A1AE6C4}" srcOrd="0" destOrd="0" presId="urn:microsoft.com/office/officeart/2016/7/layout/Horizontal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E7F456E-01A6-4013-ACA5-F5492591A24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84983A3-9B9B-4D61-97C9-B9E239A3159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6F32FC-4BD9-442A-A8C6-51598C909FE3}" type="datetimeFigureOut">
              <a:rPr lang="en-US" smtClean="0"/>
              <a:t>5/23/2022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EABE74-7A97-4D17-8390-42ADD25C33C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C1DBD-1052-425E-BF3C-983304BED57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EEFA9E-C190-4F5C-8394-BD5F1CD55C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480191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6371FA-A98D-41E8-93F4-09945841298A}" type="datetimeFigureOut">
              <a:rPr lang="en-US" smtClean="0"/>
              <a:t>5/23/2022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289C57-55D7-40A4-A101-E74FAC7A092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9902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16040" y="4434840"/>
            <a:ext cx="4941771" cy="1122202"/>
          </a:xfrm>
        </p:spPr>
        <p:txBody>
          <a:bodyPr anchor="b">
            <a:noAutofit/>
          </a:bodyPr>
          <a:lstStyle>
            <a:lvl1pPr algn="l">
              <a:defRPr sz="3600" spc="1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16041" y="5586890"/>
            <a:ext cx="4941770" cy="396660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A04F1E16-9A84-4D0E-9706-79C396AF6AE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9358" t="23650" b="-1"/>
          <a:stretch/>
        </p:blipFill>
        <p:spPr>
          <a:xfrm>
            <a:off x="0" y="0"/>
            <a:ext cx="9488312" cy="5054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826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D514C6BF-376E-43E8-881D-2E767426990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8301" r="28341" b="23071"/>
          <a:stretch/>
        </p:blipFill>
        <p:spPr>
          <a:xfrm>
            <a:off x="5488815" y="0"/>
            <a:ext cx="670318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0A9B92-C2D0-466A-A680-A35832C452B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33500" y="1020445"/>
            <a:ext cx="2895600" cy="1325563"/>
          </a:xfrm>
        </p:spPr>
        <p:txBody>
          <a:bodyPr anchor="b">
            <a:normAutofit/>
          </a:bodyPr>
          <a:lstStyle>
            <a:lvl1pPr>
              <a:defRPr sz="280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41CE6-5A88-4C5C-B2A4-6A5D2153B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0" y="2924175"/>
            <a:ext cx="2895600" cy="2519363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lnSpc>
                <a:spcPct val="150000"/>
              </a:lnSpc>
              <a:buNone/>
              <a:defRPr sz="1400">
                <a:solidFill>
                  <a:schemeClr val="bg1"/>
                </a:solidFill>
              </a:defRPr>
            </a:lvl2pPr>
            <a:lvl3pPr marL="914400" indent="0">
              <a:lnSpc>
                <a:spcPct val="150000"/>
              </a:lnSpc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lnSpc>
                <a:spcPct val="150000"/>
              </a:lnSpc>
              <a:buNone/>
              <a:defRPr sz="1400">
                <a:solidFill>
                  <a:schemeClr val="bg1"/>
                </a:solidFill>
              </a:defRPr>
            </a:lvl4pPr>
            <a:lvl5pPr marL="1828800" indent="0">
              <a:lnSpc>
                <a:spcPct val="150000"/>
              </a:lnSpc>
              <a:buNone/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9F5093-3C53-4152-B8FE-0522E07952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33500" y="6356350"/>
            <a:ext cx="985157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7F11D-8AF8-44D6-A48B-D8C7779B8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69886" y="6356349"/>
            <a:ext cx="2482842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C0879-6B0F-4AF6-A997-EC61DA896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36305" y="6356350"/>
            <a:ext cx="987552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2124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62075" y="1671639"/>
            <a:ext cx="5111750" cy="1204912"/>
          </a:xfrm>
        </p:spPr>
        <p:txBody>
          <a:bodyPr anchor="b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2075" y="3660774"/>
            <a:ext cx="5111750" cy="1525588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11EBF9-6826-475B-8079-C11128991B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12192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B726A3-DF54-47D2-8C3A-34FD43A19E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463800" y="6356350"/>
            <a:ext cx="34798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CD125A-4493-4967-9146-841D0EF3B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D7A1CF8B-3479-49A3-A30E-2F2ECE962075}"/>
              </a:ext>
            </a:extLst>
          </p:cNvPr>
          <p:cNvGrpSpPr/>
          <p:nvPr userDrawn="1"/>
        </p:nvGrpSpPr>
        <p:grpSpPr>
          <a:xfrm>
            <a:off x="6953250" y="-25401"/>
            <a:ext cx="5238750" cy="6902451"/>
            <a:chOff x="6953250" y="-25401"/>
            <a:chExt cx="5238750" cy="690245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9FBD260-5143-4B12-B9F8-33E48D548909}"/>
                </a:ext>
              </a:extLst>
            </p:cNvPr>
            <p:cNvCxnSpPr/>
            <p:nvPr userDrawn="1"/>
          </p:nvCxnSpPr>
          <p:spPr>
            <a:xfrm>
              <a:off x="9096375" y="1497012"/>
              <a:ext cx="3095625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D87F08D6-2CA7-4A5A-BE34-07113DCA535D}"/>
                </a:ext>
              </a:extLst>
            </p:cNvPr>
            <p:cNvCxnSpPr/>
            <p:nvPr userDrawn="1"/>
          </p:nvCxnSpPr>
          <p:spPr>
            <a:xfrm flipH="1">
              <a:off x="6953250" y="-25401"/>
              <a:ext cx="3790950" cy="6902451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497359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Brea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91350" y="2148840"/>
            <a:ext cx="4179570" cy="1715531"/>
          </a:xfrm>
        </p:spPr>
        <p:txBody>
          <a:bodyPr anchor="b">
            <a:noAutofit/>
          </a:bodyPr>
          <a:lstStyle>
            <a:lvl1pPr algn="l">
              <a:defRPr sz="360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91350" y="3962003"/>
            <a:ext cx="4179570" cy="365125"/>
          </a:xfrm>
        </p:spPr>
        <p:txBody>
          <a:bodyPr>
            <a:normAutofit/>
          </a:bodyPr>
          <a:lstStyle>
            <a:lvl1pPr marL="0" indent="0" algn="l">
              <a:buNone/>
              <a:defRPr sz="16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F05D2CCB-CCFC-4A8A-ADA9-C1E4D13B968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828675"/>
            <a:ext cx="5876925" cy="520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95123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hart Placeholder 6">
            <a:extLst>
              <a:ext uri="{FF2B5EF4-FFF2-40B4-BE49-F238E27FC236}">
                <a16:creationId xmlns:a16="http://schemas.microsoft.com/office/drawing/2014/main" id="{08AF2DB4-A973-4307-B59C-6058A138835C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838200" y="2111608"/>
            <a:ext cx="10515600" cy="3744912"/>
          </a:xfrm>
        </p:spPr>
        <p:txBody>
          <a:bodyPr/>
          <a:lstStyle/>
          <a:p>
            <a:r>
              <a:rPr lang="en-US"/>
              <a:t>Click icon to add chart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52777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C3975522-461E-4D79-B5B9-BF9471B54688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838200" y="2111381"/>
            <a:ext cx="10515600" cy="3744913"/>
          </a:xfrm>
        </p:spPr>
        <p:txBody>
          <a:bodyPr/>
          <a:lstStyle/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06800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AEE644D4-F9A4-4237-BD5C-4B97ABA933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558165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FF67A8-55FA-435D-A18C-96D63D22B5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57724" y="2809875"/>
            <a:ext cx="6696075" cy="1909763"/>
          </a:xfrm>
        </p:spPr>
        <p:txBody>
          <a:bodyPr anchor="b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104828DA-5EC5-4A00-9A7B-CD9668EF24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7725" y="5028803"/>
            <a:ext cx="6696074" cy="365125"/>
          </a:xfrm>
        </p:spPr>
        <p:txBody>
          <a:bodyPr anchor="b">
            <a:normAutofit/>
          </a:bodyPr>
          <a:lstStyle>
            <a:lvl1pPr marL="0" indent="0" algn="l">
              <a:buNone/>
              <a:defRPr sz="16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303E9A-96BC-4283-A6E1-5948AEB119F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76774" y="6356350"/>
            <a:ext cx="169545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A19C49-052B-4D3E-B227-1D787463CE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43699" y="6356350"/>
            <a:ext cx="2543175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5E724A-95F0-41B6-A77E-EDD067272C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658350" y="6356350"/>
            <a:ext cx="1695450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DAC7E4E-FE06-4E90-8107-6B543E551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 flipV="1">
            <a:off x="2209800" y="0"/>
            <a:ext cx="243840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3065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Slide 4 Peop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487181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28568" y="5084524"/>
            <a:ext cx="2317707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487181" y="5464114"/>
            <a:ext cx="1845511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836914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578300" y="5084524"/>
            <a:ext cx="2330816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836913" y="5478796"/>
            <a:ext cx="1855949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32757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pPr lvl="1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068964" y="5084524"/>
            <a:ext cx="2317707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327577" y="5478796"/>
            <a:ext cx="1845511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74745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488845" y="5084524"/>
            <a:ext cx="2317706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747458" y="5464114"/>
            <a:ext cx="184551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3C911F2-9041-416A-B83C-F23B354E06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334250" y="0"/>
            <a:ext cx="4857750" cy="1724025"/>
            <a:chOff x="7334250" y="0"/>
            <a:chExt cx="4857750" cy="1724025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E4B72DA-52CB-4D39-A342-8857B4D959B2}"/>
                </a:ext>
              </a:extLst>
            </p:cNvPr>
            <p:cNvCxnSpPr/>
            <p:nvPr userDrawn="1"/>
          </p:nvCxnSpPr>
          <p:spPr>
            <a:xfrm flipH="1" flipV="1">
              <a:off x="7334250" y="0"/>
              <a:ext cx="4857750" cy="762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1D9BCDA-DFB7-41A4-A7C7-CEE86CEDCBE5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1487150" y="0"/>
              <a:ext cx="704850" cy="172402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9512278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Slide 8 Peop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187AAB93-862D-455E-9E73-3D0DAEFDED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473953"/>
            <a:ext cx="12192000" cy="5621336"/>
            <a:chOff x="0" y="473953"/>
            <a:chExt cx="12192000" cy="5621336"/>
          </a:xfrm>
        </p:grpSpPr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B0DFD584-E5CF-41EF-B51E-679CE22DDF9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0" y="473953"/>
              <a:ext cx="2057400" cy="1647825"/>
            </a:xfrm>
            <a:prstGeom prst="rect">
              <a:avLst/>
            </a:prstGeom>
          </p:spPr>
        </p:pic>
        <p:pic>
          <p:nvPicPr>
            <p:cNvPr id="14" name="Graphic 13">
              <a:extLst>
                <a:ext uri="{FF2B5EF4-FFF2-40B4-BE49-F238E27FC236}">
                  <a16:creationId xmlns:a16="http://schemas.microsoft.com/office/drawing/2014/main" id="{E5C02DDF-25A6-42C7-9525-F279CE2095C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1049000" y="5180889"/>
              <a:ext cx="1143000" cy="914400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877176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Font typeface="Arial" panose="020B0604020202020204" pitchFamily="34" charset="0"/>
              <a:buNone/>
              <a:defRPr sz="900">
                <a:solidFill>
                  <a:sysClr val="windowText" lastClr="000000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500168" y="3654378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500168" y="3809747"/>
            <a:ext cx="18288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26270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900">
                <a:solidFill>
                  <a:sysClr val="windowText" lastClr="000000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849262" y="3654378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849262" y="3809747"/>
            <a:ext cx="18288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2" name="Picture Placeholder 10">
            <a:extLst>
              <a:ext uri="{FF2B5EF4-FFF2-40B4-BE49-F238E27FC236}">
                <a16:creationId xmlns:a16="http://schemas.microsoft.com/office/drawing/2014/main" id="{1938DB4D-239F-4E8E-8802-0470B0131189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6655584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900">
                <a:solidFill>
                  <a:sysClr val="windowText" lastClr="000000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198355" y="3654378"/>
            <a:ext cx="2105135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095999" y="3809747"/>
            <a:ext cx="2299855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136814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900">
                <a:solidFill>
                  <a:sysClr val="windowText" lastClr="000000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759806" y="3654378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744480" y="3809747"/>
            <a:ext cx="1844126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55" name="Picture Placeholder 10">
            <a:extLst>
              <a:ext uri="{FF2B5EF4-FFF2-40B4-BE49-F238E27FC236}">
                <a16:creationId xmlns:a16="http://schemas.microsoft.com/office/drawing/2014/main" id="{1EBAEB1D-A7F9-4F90-B642-4277D3802BAB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1877176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900">
                <a:solidFill>
                  <a:sysClr val="windowText" lastClr="000000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4" name="Text Placeholder 2">
            <a:extLst>
              <a:ext uri="{FF2B5EF4-FFF2-40B4-BE49-F238E27FC236}">
                <a16:creationId xmlns:a16="http://schemas.microsoft.com/office/drawing/2014/main" id="{22930C5B-603C-494E-A467-8B394D01D406}"/>
              </a:ext>
            </a:extLst>
          </p:cNvPr>
          <p:cNvSpPr>
            <a:spLocks noGrp="1"/>
          </p:cNvSpPr>
          <p:nvPr>
            <p:ph type="body" idx="25" hasCustomPrompt="1"/>
          </p:nvPr>
        </p:nvSpPr>
        <p:spPr>
          <a:xfrm>
            <a:off x="1500168" y="5513214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2" name="Text Placeholder 2">
            <a:extLst>
              <a:ext uri="{FF2B5EF4-FFF2-40B4-BE49-F238E27FC236}">
                <a16:creationId xmlns:a16="http://schemas.microsoft.com/office/drawing/2014/main" id="{540C455F-A23B-493F-B95E-AB485D91DA6A}"/>
              </a:ext>
            </a:extLst>
          </p:cNvPr>
          <p:cNvSpPr>
            <a:spLocks noGrp="1"/>
          </p:cNvSpPr>
          <p:nvPr>
            <p:ph type="body" idx="33" hasCustomPrompt="1"/>
          </p:nvPr>
        </p:nvSpPr>
        <p:spPr>
          <a:xfrm>
            <a:off x="1500168" y="5668583"/>
            <a:ext cx="18288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56" name="Picture Placeholder 10">
            <a:extLst>
              <a:ext uri="{FF2B5EF4-FFF2-40B4-BE49-F238E27FC236}">
                <a16:creationId xmlns:a16="http://schemas.microsoft.com/office/drawing/2014/main" id="{9461A69E-14C8-4325-89AF-D4257C1C05BA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4226270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900">
                <a:solidFill>
                  <a:sysClr val="windowText" lastClr="000000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9" name="Text Placeholder 2">
            <a:extLst>
              <a:ext uri="{FF2B5EF4-FFF2-40B4-BE49-F238E27FC236}">
                <a16:creationId xmlns:a16="http://schemas.microsoft.com/office/drawing/2014/main" id="{6D1C374C-DAF7-40EF-B279-4EC7A2AFE6A2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3849262" y="5513214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3" name="Text Placeholder 2">
            <a:extLst>
              <a:ext uri="{FF2B5EF4-FFF2-40B4-BE49-F238E27FC236}">
                <a16:creationId xmlns:a16="http://schemas.microsoft.com/office/drawing/2014/main" id="{421FF438-E4E8-4643-BCB3-4A1C12429042}"/>
              </a:ext>
            </a:extLst>
          </p:cNvPr>
          <p:cNvSpPr>
            <a:spLocks noGrp="1"/>
          </p:cNvSpPr>
          <p:nvPr>
            <p:ph type="body" idx="34" hasCustomPrompt="1"/>
          </p:nvPr>
        </p:nvSpPr>
        <p:spPr>
          <a:xfrm>
            <a:off x="3849262" y="5668583"/>
            <a:ext cx="18288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33" name="Picture Placeholder 10">
            <a:extLst>
              <a:ext uri="{FF2B5EF4-FFF2-40B4-BE49-F238E27FC236}">
                <a16:creationId xmlns:a16="http://schemas.microsoft.com/office/drawing/2014/main" id="{E029C5CA-EDDA-4BF9-9051-8B09E98EE1E2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6655584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900">
                <a:solidFill>
                  <a:sysClr val="windowText" lastClr="000000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0" name="Text Placeholder 2">
            <a:extLst>
              <a:ext uri="{FF2B5EF4-FFF2-40B4-BE49-F238E27FC236}">
                <a16:creationId xmlns:a16="http://schemas.microsoft.com/office/drawing/2014/main" id="{D4FEDD19-A7BA-45BB-93A0-F1E896C9F26D}"/>
              </a:ext>
            </a:extLst>
          </p:cNvPr>
          <p:cNvSpPr>
            <a:spLocks noGrp="1"/>
          </p:cNvSpPr>
          <p:nvPr>
            <p:ph type="body" idx="31" hasCustomPrompt="1"/>
          </p:nvPr>
        </p:nvSpPr>
        <p:spPr>
          <a:xfrm>
            <a:off x="6339926" y="5513214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4" name="Text Placeholder 2">
            <a:extLst>
              <a:ext uri="{FF2B5EF4-FFF2-40B4-BE49-F238E27FC236}">
                <a16:creationId xmlns:a16="http://schemas.microsoft.com/office/drawing/2014/main" id="{A12F0175-7AEE-46B1-9590-D4A427680DC7}"/>
              </a:ext>
            </a:extLst>
          </p:cNvPr>
          <p:cNvSpPr>
            <a:spLocks noGrp="1"/>
          </p:cNvSpPr>
          <p:nvPr>
            <p:ph type="body" idx="35" hasCustomPrompt="1"/>
          </p:nvPr>
        </p:nvSpPr>
        <p:spPr>
          <a:xfrm>
            <a:off x="6339926" y="5668583"/>
            <a:ext cx="1813474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58" name="Picture Placeholder 10">
            <a:extLst>
              <a:ext uri="{FF2B5EF4-FFF2-40B4-BE49-F238E27FC236}">
                <a16:creationId xmlns:a16="http://schemas.microsoft.com/office/drawing/2014/main" id="{622ED9F4-EB9B-4588-8501-BFECB846EE73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9136814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900">
                <a:solidFill>
                  <a:sysClr val="windowText" lastClr="000000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Text Placeholder 2">
            <a:extLst>
              <a:ext uri="{FF2B5EF4-FFF2-40B4-BE49-F238E27FC236}">
                <a16:creationId xmlns:a16="http://schemas.microsoft.com/office/drawing/2014/main" id="{5026D39F-46AB-4680-9A52-F367344A3531}"/>
              </a:ext>
            </a:extLst>
          </p:cNvPr>
          <p:cNvSpPr>
            <a:spLocks noGrp="1"/>
          </p:cNvSpPr>
          <p:nvPr>
            <p:ph type="body" idx="32" hasCustomPrompt="1"/>
          </p:nvPr>
        </p:nvSpPr>
        <p:spPr>
          <a:xfrm>
            <a:off x="8759806" y="5513214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5" name="Text Placeholder 2">
            <a:extLst>
              <a:ext uri="{FF2B5EF4-FFF2-40B4-BE49-F238E27FC236}">
                <a16:creationId xmlns:a16="http://schemas.microsoft.com/office/drawing/2014/main" id="{04E11FE2-6320-4E8C-A5B3-8104AF329ADA}"/>
              </a:ext>
            </a:extLst>
          </p:cNvPr>
          <p:cNvSpPr>
            <a:spLocks noGrp="1"/>
          </p:cNvSpPr>
          <p:nvPr>
            <p:ph type="body" idx="36" hasCustomPrompt="1"/>
          </p:nvPr>
        </p:nvSpPr>
        <p:spPr>
          <a:xfrm>
            <a:off x="8744480" y="5668583"/>
            <a:ext cx="1844126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71206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E786F69D-D4FA-4075-A7EC-8D31A184F6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2590800" cy="1027906"/>
            <a:chOff x="0" y="0"/>
            <a:chExt cx="2590800" cy="1027906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66988B2D-0240-4256-8268-4B9FF1E72363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0" y="0"/>
              <a:ext cx="2590800" cy="762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8EEAAE1-3D04-41C3-B2D2-B3BEF34C3B27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0" y="0"/>
              <a:ext cx="704850" cy="102790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SmartArt Placeholder 6">
            <a:extLst>
              <a:ext uri="{FF2B5EF4-FFF2-40B4-BE49-F238E27FC236}">
                <a16:creationId xmlns:a16="http://schemas.microsoft.com/office/drawing/2014/main" id="{156CA116-0F6E-4EE9-B34F-03BA07161A7A}"/>
              </a:ext>
            </a:extLst>
          </p:cNvPr>
          <p:cNvSpPr>
            <a:spLocks noGrp="1"/>
          </p:cNvSpPr>
          <p:nvPr>
            <p:ph type="dgm" sz="quarter" idx="15"/>
          </p:nvPr>
        </p:nvSpPr>
        <p:spPr>
          <a:xfrm>
            <a:off x="838200" y="2111375"/>
            <a:ext cx="10515600" cy="3744913"/>
          </a:xfrm>
        </p:spPr>
        <p:txBody>
          <a:bodyPr/>
          <a:lstStyle/>
          <a:p>
            <a:r>
              <a:rPr lang="en-US"/>
              <a:t>Click icon to add SmartArt graphic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3115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raphic 10">
            <a:extLst>
              <a:ext uri="{FF2B5EF4-FFF2-40B4-BE49-F238E27FC236}">
                <a16:creationId xmlns:a16="http://schemas.microsoft.com/office/drawing/2014/main" id="{9D2AF524-D4B4-4A3A-9CE4-EDAFE1D5A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13884" y="0"/>
            <a:ext cx="10078116" cy="6858000"/>
          </a:xfrm>
          <a:custGeom>
            <a:avLst/>
            <a:gdLst>
              <a:gd name="connsiteX0" fmla="*/ 3793236 w 10078116"/>
              <a:gd name="connsiteY0" fmla="*/ 6858000 h 6858000"/>
              <a:gd name="connsiteX1" fmla="*/ 0 w 10078116"/>
              <a:gd name="connsiteY1" fmla="*/ 0 h 6858000"/>
              <a:gd name="connsiteX2" fmla="*/ 10078116 w 10078116"/>
              <a:gd name="connsiteY2" fmla="*/ 0 h 6858000"/>
              <a:gd name="connsiteX3" fmla="*/ 10078116 w 1007811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78116" h="6858000">
                <a:moveTo>
                  <a:pt x="3793236" y="6858000"/>
                </a:moveTo>
                <a:lnTo>
                  <a:pt x="0" y="0"/>
                </a:lnTo>
                <a:lnTo>
                  <a:pt x="10078116" y="0"/>
                </a:lnTo>
                <a:lnTo>
                  <a:pt x="10078116" y="6858000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3987A5-99A6-4B33-BAAF-53159635382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509419"/>
            <a:ext cx="4082142" cy="585788"/>
          </a:xfrm>
        </p:spPr>
        <p:txBody>
          <a:bodyPr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TITLE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BABF6CA-407C-4BF0-8234-1321A676E75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66074" y="1507772"/>
            <a:ext cx="2141764" cy="514350"/>
          </a:xfrm>
        </p:spPr>
        <p:txBody>
          <a:bodyPr anchor="ctr">
            <a:normAutofit/>
          </a:bodyPr>
          <a:lstStyle>
            <a:lvl1pPr marL="0" indent="0" algn="r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76D8129B-5B68-421C-968C-3663C86EFC7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2131" y="2584097"/>
            <a:ext cx="2141764" cy="514350"/>
          </a:xfrm>
        </p:spPr>
        <p:txBody>
          <a:bodyPr anchor="ctr">
            <a:normAutofit/>
          </a:bodyPr>
          <a:lstStyle>
            <a:lvl1pPr marL="0" indent="0" algn="r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6C741DCA-8EBD-44F5-9D38-E938A628ADC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338556" y="3660422"/>
            <a:ext cx="2141764" cy="514350"/>
          </a:xfrm>
        </p:spPr>
        <p:txBody>
          <a:bodyPr anchor="ctr">
            <a:normAutofit/>
          </a:bodyPr>
          <a:lstStyle>
            <a:lvl1pPr marL="0" indent="0" algn="r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5C43C6B1-A1BD-4A90-8B4B-F361C1BEDD2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922756" y="4736748"/>
            <a:ext cx="2141764" cy="514350"/>
          </a:xfrm>
        </p:spPr>
        <p:txBody>
          <a:bodyPr anchor="ctr">
            <a:normAutofit/>
          </a:bodyPr>
          <a:lstStyle>
            <a:lvl1pPr marL="0" indent="0" algn="r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5">
            <a:extLst>
              <a:ext uri="{FF2B5EF4-FFF2-40B4-BE49-F238E27FC236}">
                <a16:creationId xmlns:a16="http://schemas.microsoft.com/office/drawing/2014/main" id="{0C66E1BD-33F0-4B94-BF94-CD4698F85C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01536" y="1613528"/>
            <a:ext cx="5102680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/>
            <a:r>
              <a:rPr lang="en-US" dirty="0"/>
              <a:t>Click to edit master text style</a:t>
            </a:r>
          </a:p>
        </p:txBody>
      </p:sp>
      <p:sp>
        <p:nvSpPr>
          <p:cNvPr id="35" name="Text Placeholder 15">
            <a:extLst>
              <a:ext uri="{FF2B5EF4-FFF2-40B4-BE49-F238E27FC236}">
                <a16:creationId xmlns:a16="http://schemas.microsoft.com/office/drawing/2014/main" id="{2D4661B1-6559-407A-9AEC-A46A0570AE8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86029" y="2682564"/>
            <a:ext cx="5102680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36" name="Text Placeholder 15">
            <a:extLst>
              <a:ext uri="{FF2B5EF4-FFF2-40B4-BE49-F238E27FC236}">
                <a16:creationId xmlns:a16="http://schemas.microsoft.com/office/drawing/2014/main" id="{DCC983F7-6A25-42C0-811C-EA32138C5B8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576938" y="3755394"/>
            <a:ext cx="5102680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37" name="Text Placeholder 15">
            <a:extLst>
              <a:ext uri="{FF2B5EF4-FFF2-40B4-BE49-F238E27FC236}">
                <a16:creationId xmlns:a16="http://schemas.microsoft.com/office/drawing/2014/main" id="{E83DA0EB-27DD-416A-8DA5-4AFDC8587E5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175280" y="4824430"/>
            <a:ext cx="5102680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4DC36F-5D3E-439D-80B5-32633FC34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710A8A-CEC9-4787-A745-C28DD965F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49143" y="6356350"/>
            <a:ext cx="3775981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62BD04-8F01-472A-9456-4702A2218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10874" y="6356350"/>
            <a:ext cx="542925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3795F91-C721-4363-956D-756673AE7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353515" y="5023933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AC14461-E27D-413D-B31A-47B74646AF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759917" y="3948451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D6AEA4C-7710-4829-BA87-8DD77F1593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173453" y="2872686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BD473E-6203-491C-87AC-54AC0AB23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586263" y="1796083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52594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33700" y="892177"/>
            <a:ext cx="8421688" cy="1325563"/>
          </a:xfrm>
        </p:spPr>
        <p:txBody>
          <a:bodyPr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933700" y="2776936"/>
            <a:ext cx="3924300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33700" y="3834606"/>
            <a:ext cx="3924300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7410173" y="2776936"/>
            <a:ext cx="3943627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10173" y="3834606"/>
            <a:ext cx="3943627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EE24E1DB-1F20-4C28-8069-D9219D1F8BB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434" t="20278" b="22673"/>
          <a:stretch/>
        </p:blipFill>
        <p:spPr>
          <a:xfrm>
            <a:off x="25785" y="0"/>
            <a:ext cx="4368030" cy="3912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24519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43104" y="2776936"/>
            <a:ext cx="2882475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43104" y="3834606"/>
            <a:ext cx="2882475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4647665" y="2776936"/>
            <a:ext cx="2896671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7665" y="3834606"/>
            <a:ext cx="2896671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1F60A771-8BBC-4565-AB09-402DA7CB278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8066421" y="2776936"/>
            <a:ext cx="2882475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066421" y="3834606"/>
            <a:ext cx="2882475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2368EF4-1233-48C7-8DB5-75844BFCD5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2238376" cy="3105150"/>
            <a:chOff x="0" y="0"/>
            <a:chExt cx="2238376" cy="310515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63D7850-C2A6-43CE-BBE4-8E81A0A593BF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0" y="0"/>
              <a:ext cx="1238250" cy="3105150"/>
            </a:xfrm>
            <a:prstGeom prst="line">
              <a:avLst/>
            </a:prstGeom>
            <a:ln w="31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EBAD3E03-2E3B-440C-9105-6F9D33006D66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0" y="0"/>
              <a:ext cx="2238376" cy="24765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1188967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76875" y="1671639"/>
            <a:ext cx="5111750" cy="1204912"/>
          </a:xfrm>
        </p:spPr>
        <p:txBody>
          <a:bodyPr anchor="b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76875" y="3660774"/>
            <a:ext cx="5111750" cy="1525588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74AA03A-263D-4B5F-B05B-7D6923A9A4D3}"/>
              </a:ext>
            </a:extLst>
          </p:cNvPr>
          <p:cNvGrpSpPr/>
          <p:nvPr userDrawn="1"/>
        </p:nvGrpSpPr>
        <p:grpSpPr>
          <a:xfrm>
            <a:off x="0" y="0"/>
            <a:ext cx="4762501" cy="5186363"/>
            <a:chOff x="0" y="0"/>
            <a:chExt cx="4762501" cy="5186363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D87F08D6-2CA7-4A5A-BE34-07113DCA535D}"/>
                </a:ext>
              </a:extLst>
            </p:cNvPr>
            <p:cNvCxnSpPr>
              <a:cxnSpLocks/>
            </p:cNvCxnSpPr>
            <p:nvPr userDrawn="1"/>
          </p:nvCxnSpPr>
          <p:spPr>
            <a:xfrm flipH="1" flipV="1">
              <a:off x="0" y="876300"/>
              <a:ext cx="4762500" cy="16287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A768C87F-B9C3-4DFF-8454-F3F52CE4346B}"/>
                </a:ext>
              </a:extLst>
            </p:cNvPr>
            <p:cNvCxnSpPr>
              <a:cxnSpLocks/>
            </p:cNvCxnSpPr>
            <p:nvPr userDrawn="1"/>
          </p:nvCxnSpPr>
          <p:spPr>
            <a:xfrm flipH="1" flipV="1">
              <a:off x="2638425" y="0"/>
              <a:ext cx="2124076" cy="518636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Date Placeholder 6">
            <a:extLst>
              <a:ext uri="{FF2B5EF4-FFF2-40B4-BE49-F238E27FC236}">
                <a16:creationId xmlns:a16="http://schemas.microsoft.com/office/drawing/2014/main" id="{71F34533-9677-48AF-9374-976825F4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22" name="Footer Placeholder 7">
            <a:extLst>
              <a:ext uri="{FF2B5EF4-FFF2-40B4-BE49-F238E27FC236}">
                <a16:creationId xmlns:a16="http://schemas.microsoft.com/office/drawing/2014/main" id="{4FAB8A26-B99E-4F96-8327-A932A14F2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4" name="Slide Number Placeholder 8">
            <a:extLst>
              <a:ext uri="{FF2B5EF4-FFF2-40B4-BE49-F238E27FC236}">
                <a16:creationId xmlns:a16="http://schemas.microsoft.com/office/drawing/2014/main" id="{EB0962D2-BCC3-48AB-A769-2A7327D2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778059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00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267200" y="1615736"/>
            <a:ext cx="4179570" cy="1524735"/>
          </a:xfrm>
        </p:spPr>
        <p:txBody>
          <a:bodyPr anchor="b">
            <a:noAutofit/>
          </a:bodyPr>
          <a:lstStyle>
            <a:lvl1pPr algn="l">
              <a:defRPr sz="3600" spc="15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67200" y="3238103"/>
            <a:ext cx="4179570" cy="1371997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buNone/>
              <a:defRPr sz="1400" spc="5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ED3361C9-310A-4255-A94E-B77588962DA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3176938" cy="6858000"/>
          </a:xfrm>
          <a:prstGeom prst="rect">
            <a:avLst/>
          </a:prstGeom>
        </p:spPr>
      </p:pic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BF358517-D7B7-40D0-A9D0-B650C80898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67200" y="6356350"/>
            <a:ext cx="1774371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6026D44C-0B39-4DE1-A0FC-5615DDAAE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79721" y="6356350"/>
            <a:ext cx="2661557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0F8222B4-B618-42C4-8BDB-D2E4DF2F2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79428" y="6356350"/>
            <a:ext cx="1774371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1140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4C17E5-24ED-44BC-BA50-02EF90355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33D101-3AF0-4F06-90ED-B83615C36C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E9FDE-AF95-49F8-A927-35A23C9E65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2E900D-8FF9-4E80-860D-89C2D3B4E4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A66A0C-1415-46A3-A1FF-BE18C70873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9DFD55-3C28-40EF-9E31-A92D2E4017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9061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1" r:id="rId4"/>
    <p:sldLayoutId id="2147483666" r:id="rId5"/>
    <p:sldLayoutId id="2147483667" r:id="rId6"/>
    <p:sldLayoutId id="2147483654" r:id="rId7"/>
    <p:sldLayoutId id="2147483663" r:id="rId8"/>
    <p:sldLayoutId id="2147483662" r:id="rId9"/>
    <p:sldLayoutId id="2147483668" r:id="rId10"/>
    <p:sldLayoutId id="2147483652" r:id="rId11"/>
    <p:sldLayoutId id="2147483653" r:id="rId12"/>
    <p:sldLayoutId id="2147483660" r:id="rId13"/>
    <p:sldLayoutId id="2147483664" r:id="rId14"/>
    <p:sldLayoutId id="2147483665" r:id="rId15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chart" Target="../charts/char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vwest.com/catalog/product_info.php?products_id=341" TargetMode="External"/><Relationship Id="rId7" Type="http://schemas.openxmlformats.org/officeDocument/2006/relationships/hyperlink" Target="https://www.statista.com/statistics/1260557/uk-green-hydrogen-fuel-supply-chain-emissions/" TargetMode="External"/><Relationship Id="rId2" Type="http://schemas.openxmlformats.org/officeDocument/2006/relationships/hyperlink" Target="https://energies.airliquide.com/resources-planet-hydrogen/how-hydrogen-stored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sgh2energy.com/economics#:~:text=COST%20COMPARISON&amp;text=Green%20hydrogen%20produced%20through%20electrolysis,to%20higher%20natural%20gas%20prices." TargetMode="External"/><Relationship Id="rId5" Type="http://schemas.openxmlformats.org/officeDocument/2006/relationships/hyperlink" Target="https://uk.rs-online.com/web/p/speciality-size-rechargeable-batteries/7887261?cm_mmc=UK-PLA-DS3A-_-google-_-CSS_UK_EN_Batteries_%26_Chargers_Whoop-_-Speciality+Size+Rechargeable+Batteries_Whoop-_-7887261&amp;matchtype=&amp;pla-336186248382&amp;gclid=Cj0KCQjw8_qRBhCXARIsAE2AtRYZqvIsvfYV259ur7UjdSYI7CRyU-CfHaCrUXvU1XnB9Jefa7v83UIaAj-1EALw_wcB&amp;gclsrc=aw.ds" TargetMode="External"/><Relationship Id="rId4" Type="http://schemas.openxmlformats.org/officeDocument/2006/relationships/hyperlink" Target="https://engines.honda.com/models/model-detail/v-twin-horizonta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75451-6A4B-484B-9ED1-353CCE25B0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00726" y="4434840"/>
            <a:ext cx="5557086" cy="1122202"/>
          </a:xfrm>
        </p:spPr>
        <p:txBody>
          <a:bodyPr/>
          <a:lstStyle/>
          <a:p>
            <a:r>
              <a:rPr lang="en-US" dirty="0"/>
              <a:t>Hydrogen Fuel Cell Offroad Vehicle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36A1B4-B8D1-4A72-8E20-0703F54BF1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16041" y="5586890"/>
            <a:ext cx="4941770" cy="396660"/>
          </a:xfrm>
        </p:spPr>
        <p:txBody>
          <a:bodyPr>
            <a:normAutofit/>
          </a:bodyPr>
          <a:lstStyle/>
          <a:p>
            <a:r>
              <a:rPr lang="en-US" dirty="0"/>
              <a:t>Jeffrey Elliss</a:t>
            </a:r>
          </a:p>
        </p:txBody>
      </p:sp>
    </p:spTree>
    <p:extLst>
      <p:ext uri="{BB962C8B-B14F-4D97-AF65-F5344CB8AC3E}">
        <p14:creationId xmlns:p14="http://schemas.microsoft.com/office/powerpoint/2010/main" val="25860588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2731C-311B-46F7-A865-6C3AF6B0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2075" y="1671639"/>
            <a:ext cx="5111750" cy="1204912"/>
          </a:xfrm>
        </p:spPr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5232F9-FD00-464A-9F17-619C91AEF8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2075" y="3660774"/>
            <a:ext cx="5111750" cy="152558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E12647-CCB2-45E2-A9CB-A868F49049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1219200" cy="365125"/>
          </a:xfrm>
        </p:spPr>
        <p:txBody>
          <a:bodyPr/>
          <a:lstStyle/>
          <a:p>
            <a:r>
              <a:rPr lang="en-US" dirty="0"/>
              <a:t>2022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51ED20-04D4-4894-B0C2-9C541A61A7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463800" y="6356350"/>
            <a:ext cx="3479800" cy="365125"/>
          </a:xfrm>
        </p:spPr>
        <p:txBody>
          <a:bodyPr/>
          <a:lstStyle/>
          <a:p>
            <a:r>
              <a:rPr lang="en-US" dirty="0"/>
              <a:t>Hydrogen Fuel Cell Offroad Vehicle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C1787E-7110-4989-B0B8-DD4E0ACC09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15163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2ED75B-9BFD-D01E-B1E8-F1E078D8F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Drive Cycle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E32EBB-FDF1-E354-FAA8-D4723B6FCB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BBD0FE-A1DF-67AB-1D51-EB6AA38977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2022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B3A652-EDA3-7F25-7661-9D0A32D933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Hydrogen Fuel Cell Offroad Vehicle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B29E49-F269-85C0-A50C-A47EFD22A8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FD55-3C28-40EF-9E31-A92D2E4017FF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0289A9A-B8DB-14AC-4E11-EB145685EA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161" t="21081" r="8075" b="14415"/>
          <a:stretch/>
        </p:blipFill>
        <p:spPr>
          <a:xfrm>
            <a:off x="1079329" y="663115"/>
            <a:ext cx="10274471" cy="5756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48316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C3F92-10B6-ACDE-1E45-B761A61EA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Drive Cycle points of note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423F4F-D893-9523-E737-1C5510A823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2075" y="3660773"/>
            <a:ext cx="5111750" cy="1525588"/>
          </a:xfrm>
        </p:spPr>
        <p:txBody>
          <a:bodyPr/>
          <a:lstStyle/>
          <a:p>
            <a:r>
              <a:rPr lang="en-GB" dirty="0"/>
              <a:t>Represents a worst case scenario</a:t>
            </a:r>
          </a:p>
          <a:p>
            <a:r>
              <a:rPr lang="en-GB" dirty="0"/>
              <a:t>Same drive cycle for all cases</a:t>
            </a:r>
          </a:p>
          <a:p>
            <a:r>
              <a:rPr lang="en-GB" dirty="0"/>
              <a:t>Real results likely to be subject to significant variation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E090D4-4A8D-A809-EDA6-7BB69AB0B1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2022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A9016A-F49A-BC55-C250-F547231910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Hydrogen Fuel Cell Offroad Vehicle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8FB079-ADB2-919E-ABEC-90E5961425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FD55-3C28-40EF-9E31-A92D2E4017FF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6591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04A38-6F2F-BC5F-AE4C-CB45D57CB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Series Hybrid System </a:t>
            </a:r>
          </a:p>
        </p:txBody>
      </p:sp>
      <p:sp>
        <p:nvSpPr>
          <p:cNvPr id="3" name="SmartArt Placeholder 2">
            <a:extLst>
              <a:ext uri="{FF2B5EF4-FFF2-40B4-BE49-F238E27FC236}">
                <a16:creationId xmlns:a16="http://schemas.microsoft.com/office/drawing/2014/main" id="{6B953FE3-256A-077A-82E3-BBA996B8EE54}"/>
              </a:ext>
            </a:extLst>
          </p:cNvPr>
          <p:cNvSpPr>
            <a:spLocks noGrp="1"/>
          </p:cNvSpPr>
          <p:nvPr>
            <p:ph type="dgm" sz="quarter" idx="15"/>
          </p:nvPr>
        </p:nvSpPr>
        <p:spPr/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209A5E-B183-5175-8EF8-43298D2B61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2022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CB5CEC-F018-60A1-A6AA-E07E69F78E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Hydrogen Fuel Cell Offroad Vehicle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328229-A1F5-2D51-2E9A-83A038158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FD55-3C28-40EF-9E31-A92D2E4017FF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FCE48CF6-E42C-2AF4-E1E8-0EAD256201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1100" y="1412355"/>
            <a:ext cx="9829800" cy="4450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6534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7762301-F83A-4BEA-9D11-E6C99FB574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dirty="0"/>
              <a:t>Energy Stored</a:t>
            </a:r>
          </a:p>
        </p:txBody>
      </p:sp>
      <p:graphicFrame>
        <p:nvGraphicFramePr>
          <p:cNvPr id="33" name="Content Placeholder 3" descr="Timeline Placeholder ">
            <a:extLst>
              <a:ext uri="{FF2B5EF4-FFF2-40B4-BE49-F238E27FC236}">
                <a16:creationId xmlns:a16="http://schemas.microsoft.com/office/drawing/2014/main" id="{7BC1F95D-CCD2-421B-B06B-706699FAAD5D}"/>
              </a:ext>
            </a:extLst>
          </p:cNvPr>
          <p:cNvGraphicFramePr>
            <a:graphicFrameLocks noGrp="1"/>
          </p:cNvGraphicFramePr>
          <p:nvPr>
            <p:ph type="dgm" sz="quarter" idx="15"/>
            <p:extLst>
              <p:ext uri="{D42A27DB-BD31-4B8C-83A1-F6EECF244321}">
                <p14:modId xmlns:p14="http://schemas.microsoft.com/office/powerpoint/2010/main" val="125524842"/>
              </p:ext>
            </p:extLst>
          </p:nvPr>
        </p:nvGraphicFramePr>
        <p:xfrm>
          <a:off x="838200" y="2111375"/>
          <a:ext cx="10515600" cy="37449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3627CC26-34EF-4BB9-B289-9EC56B07D1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2022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E98E6AD-9D37-499C-898E-ED12AC36D3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Hydrogen Fuel Cell Offroad Vehicle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2908AF9-2A07-4B50-BC13-471792106E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6</a:t>
            </a:fld>
            <a:endParaRPr lang="en-US" dirty="0"/>
          </a:p>
        </p:txBody>
      </p:sp>
      <p:graphicFrame>
        <p:nvGraphicFramePr>
          <p:cNvPr id="11" name="Chart 10">
            <a:extLst>
              <a:ext uri="{FF2B5EF4-FFF2-40B4-BE49-F238E27FC236}">
                <a16:creationId xmlns:a16="http://schemas.microsoft.com/office/drawing/2014/main" id="{61A7E6C4-96B0-B64F-9AC8-C2C98356D48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5497307"/>
              </p:ext>
            </p:extLst>
          </p:nvPr>
        </p:nvGraphicFramePr>
        <p:xfrm>
          <a:off x="1101725" y="2057400"/>
          <a:ext cx="9988550" cy="36195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</p:spTree>
    <p:extLst>
      <p:ext uri="{BB962C8B-B14F-4D97-AF65-F5344CB8AC3E}">
        <p14:creationId xmlns:p14="http://schemas.microsoft.com/office/powerpoint/2010/main" val="28963854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088F4-2ADF-3663-F77E-2AF102D69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</a:t>
            </a:r>
          </a:p>
        </p:txBody>
      </p:sp>
      <p:sp>
        <p:nvSpPr>
          <p:cNvPr id="3" name="SmartArt Placeholder 2">
            <a:extLst>
              <a:ext uri="{FF2B5EF4-FFF2-40B4-BE49-F238E27FC236}">
                <a16:creationId xmlns:a16="http://schemas.microsoft.com/office/drawing/2014/main" id="{C3D5E4D6-B0C1-08B3-2365-CD4519442689}"/>
              </a:ext>
            </a:extLst>
          </p:cNvPr>
          <p:cNvSpPr>
            <a:spLocks noGrp="1"/>
          </p:cNvSpPr>
          <p:nvPr>
            <p:ph type="dgm" sz="quarter" idx="15"/>
          </p:nvPr>
        </p:nvSpPr>
        <p:spPr/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D3CE8F-28D9-26EF-9D48-EC00EBF5DC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2022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54C68B-B2D9-4620-326E-996D0D75C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Hydrogen Fuel Cell Offroad Vehicle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C43449-1F65-B918-A522-65C657C315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FD55-3C28-40EF-9E31-A92D2E4017FF}" type="slidenum">
              <a:rPr lang="en-US" smtClean="0"/>
              <a:pPr/>
              <a:t>7</a:t>
            </a:fld>
            <a:endParaRPr lang="en-US" dirty="0"/>
          </a:p>
        </p:txBody>
      </p:sp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C75179EA-6847-3B40-8C16-6B6F844FF9B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01854148"/>
              </p:ext>
            </p:extLst>
          </p:nvPr>
        </p:nvGraphicFramePr>
        <p:xfrm>
          <a:off x="838200" y="1319765"/>
          <a:ext cx="10515600" cy="453652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7031862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A0637-CCAA-425E-A57A-6205AFDC8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6" y="892177"/>
            <a:ext cx="8421688" cy="1325563"/>
          </a:xfrm>
        </p:spPr>
        <p:txBody>
          <a:bodyPr/>
          <a:lstStyle/>
          <a:p>
            <a:r>
              <a:rPr lang="en-US" dirty="0"/>
              <a:t>Hybrid System Specification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51C395-6BC4-4F00-B40B-069DBBB7C0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43105" y="2776936"/>
            <a:ext cx="1277674" cy="823912"/>
          </a:xfrm>
        </p:spPr>
        <p:txBody>
          <a:bodyPr/>
          <a:lstStyle/>
          <a:p>
            <a:r>
              <a:rPr lang="en-US" dirty="0"/>
              <a:t>ICE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D16151-9486-4A03-AE3A-F1CC562E05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43105" y="3834606"/>
            <a:ext cx="1407420" cy="1997867"/>
          </a:xfrm>
        </p:spPr>
        <p:txBody>
          <a:bodyPr>
            <a:normAutofit/>
          </a:bodyPr>
          <a:lstStyle/>
          <a:p>
            <a:r>
              <a:rPr lang="en-US" dirty="0"/>
              <a:t>Honda GX 630 (Honda, 2022)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E59236-37DD-4582-A2A0-3F9A13A3B5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053643" y="2776936"/>
            <a:ext cx="2896671" cy="823912"/>
          </a:xfrm>
        </p:spPr>
        <p:txBody>
          <a:bodyPr/>
          <a:lstStyle/>
          <a:p>
            <a:r>
              <a:rPr lang="en-US" dirty="0"/>
              <a:t>Drive Motor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E1CCF0F-F0BB-42D7-B3C2-C29336739F3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053643" y="3916362"/>
            <a:ext cx="1808742" cy="1997867"/>
          </a:xfrm>
        </p:spPr>
        <p:txBody>
          <a:bodyPr>
            <a:normAutofit/>
          </a:bodyPr>
          <a:lstStyle/>
          <a:p>
            <a:r>
              <a:rPr lang="en-US" dirty="0"/>
              <a:t>AC-09 Motor,  Curtis 1236SE-5621 controller (EV-west, 2022)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F939793-2181-4A3D-9C5A-CE676CC83EC0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5619784" y="2785958"/>
            <a:ext cx="1763380" cy="823912"/>
          </a:xfrm>
        </p:spPr>
        <p:txBody>
          <a:bodyPr/>
          <a:lstStyle/>
          <a:p>
            <a:r>
              <a:rPr lang="en-US" dirty="0"/>
              <a:t>Energy Storage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9FA0B0D-7B36-4D63-86BD-20E6E1B6A0D8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5428255" y="3916361"/>
            <a:ext cx="1954908" cy="1997867"/>
          </a:xfrm>
        </p:spPr>
        <p:txBody>
          <a:bodyPr>
            <a:normAutofit/>
          </a:bodyPr>
          <a:lstStyle/>
          <a:p>
            <a:r>
              <a:rPr lang="en-US" dirty="0"/>
              <a:t>Lithium ion battery pack, consisting of 462 18650 cells (RS-Components, 2022)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B86AD343-7149-4E7C-BD28-3080F25980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2022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A865CC01-A53B-495A-820C-BEC2680ED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Hydrogen Fuel Cell </a:t>
            </a:r>
            <a:r>
              <a:rPr lang="en-US"/>
              <a:t>Offroad Vehicl</a:t>
            </a:r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AE81C1E-A7C3-40CD-9C11-0C03A22212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94294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B6C3E-2DDA-F047-E13F-CC241226F4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Fuel Cells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A5D1BE-CE5B-ADBB-76BE-C9C91B098C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Bramble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8B7E19-BAE2-E40C-559D-23570E957DA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1.25Kw Units that can be stacked up to 200Kw</a:t>
            </a:r>
          </a:p>
          <a:p>
            <a:endParaRPr lang="en-GB" dirty="0"/>
          </a:p>
          <a:p>
            <a:r>
              <a:rPr lang="en-GB" dirty="0"/>
              <a:t>Easier to distribute through a vehicle in smaller modules as lower end plate pressures are required.</a:t>
            </a:r>
          </a:p>
          <a:p>
            <a:r>
              <a:rPr lang="en-GB" dirty="0"/>
              <a:t>No Technical information available?</a:t>
            </a:r>
          </a:p>
          <a:p>
            <a:r>
              <a:rPr lang="en-GB" dirty="0"/>
              <a:t>(Bramble, 2022)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F4B264-D45B-6E96-AE24-BB6BBDD0938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err="1"/>
              <a:t>Nedstack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48840-3BB3-D1E9-BCCD-90F01AF00AE5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13.6kW individual unit</a:t>
            </a:r>
          </a:p>
          <a:p>
            <a:r>
              <a:rPr lang="en-GB" dirty="0"/>
              <a:t>72 </a:t>
            </a:r>
            <a:r>
              <a:rPr lang="en-GB" dirty="0" err="1"/>
              <a:t>Nl</a:t>
            </a:r>
            <a:r>
              <a:rPr lang="en-GB" dirty="0"/>
              <a:t>/min at 13.6kW</a:t>
            </a:r>
          </a:p>
          <a:p>
            <a:r>
              <a:rPr lang="en-GB" dirty="0"/>
              <a:t>Cooling: </a:t>
            </a:r>
            <a:r>
              <a:rPr lang="en-GB" dirty="0" err="1"/>
              <a:t>Nedstack</a:t>
            </a:r>
            <a:r>
              <a:rPr lang="en-GB" dirty="0"/>
              <a:t> couplings allow for simple </a:t>
            </a:r>
            <a:r>
              <a:rPr lang="en-GB" dirty="0" err="1"/>
              <a:t>watercooling</a:t>
            </a:r>
            <a:endParaRPr lang="en-GB" dirty="0"/>
          </a:p>
          <a:p>
            <a:r>
              <a:rPr lang="en-GB" dirty="0"/>
              <a:t>41KG dry </a:t>
            </a:r>
          </a:p>
          <a:p>
            <a:r>
              <a:rPr lang="en-GB" dirty="0"/>
              <a:t>(</a:t>
            </a:r>
            <a:r>
              <a:rPr lang="en-GB" dirty="0" err="1"/>
              <a:t>Nedstack</a:t>
            </a:r>
            <a:r>
              <a:rPr lang="en-GB" dirty="0"/>
              <a:t>, 2022)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FAAEA44-036B-281E-0351-4F2FEC4AC5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2022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5F1CC96B-21ED-AAC6-80FC-5D1426C34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err="1"/>
              <a:t>Nl</a:t>
            </a:r>
            <a:r>
              <a:rPr lang="en-US" dirty="0"/>
              <a:t> – Normal </a:t>
            </a:r>
            <a:r>
              <a:rPr lang="en-US" dirty="0" err="1"/>
              <a:t>litres</a:t>
            </a:r>
            <a:r>
              <a:rPr lang="en-US" dirty="0"/>
              <a:t>, amount of hydrogen at 0 Celsius in 1l at atmospheric pressure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EA888A8D-B995-ED8D-1465-55D7157285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FD55-3C28-40EF-9E31-A92D2E4017FF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8A37D251-5EB9-2800-86E5-C0B4DF57DD73}"/>
              </a:ext>
            </a:extLst>
          </p:cNvPr>
          <p:cNvSpPr txBox="1">
            <a:spLocks/>
          </p:cNvSpPr>
          <p:nvPr/>
        </p:nvSpPr>
        <p:spPr>
          <a:xfrm>
            <a:off x="8247600" y="2776936"/>
            <a:ext cx="2896671" cy="82391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Intelligent Energy 804</a:t>
            </a:r>
          </a:p>
        </p:txBody>
      </p:sp>
      <p:sp>
        <p:nvSpPr>
          <p:cNvPr id="14" name="Content Placeholder 5">
            <a:extLst>
              <a:ext uri="{FF2B5EF4-FFF2-40B4-BE49-F238E27FC236}">
                <a16:creationId xmlns:a16="http://schemas.microsoft.com/office/drawing/2014/main" id="{86DB64FB-48B3-C567-289B-21CEA42A35DD}"/>
              </a:ext>
            </a:extLst>
          </p:cNvPr>
          <p:cNvSpPr txBox="1">
            <a:spLocks/>
          </p:cNvSpPr>
          <p:nvPr/>
        </p:nvSpPr>
        <p:spPr>
          <a:xfrm>
            <a:off x="8052225" y="3834605"/>
            <a:ext cx="2896671" cy="19978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4kW Modular Stackable</a:t>
            </a:r>
          </a:p>
          <a:p>
            <a:r>
              <a:rPr lang="en-GB" dirty="0"/>
              <a:t>60g/</a:t>
            </a:r>
            <a:r>
              <a:rPr lang="en-GB" dirty="0" err="1"/>
              <a:t>KWh</a:t>
            </a:r>
            <a:endParaRPr lang="en-GB" dirty="0"/>
          </a:p>
          <a:p>
            <a:r>
              <a:rPr lang="en-GB" dirty="0"/>
              <a:t>20Kg per unit</a:t>
            </a:r>
          </a:p>
          <a:p>
            <a:r>
              <a:rPr lang="en-GB" dirty="0"/>
              <a:t>(IE, 2022)</a:t>
            </a:r>
          </a:p>
          <a:p>
            <a:endParaRPr lang="en-GB" dirty="0"/>
          </a:p>
        </p:txBody>
      </p:sp>
      <p:pic>
        <p:nvPicPr>
          <p:cNvPr id="1026" name="Picture 2" descr="Nedstack">
            <a:extLst>
              <a:ext uri="{FF2B5EF4-FFF2-40B4-BE49-F238E27FC236}">
                <a16:creationId xmlns:a16="http://schemas.microsoft.com/office/drawing/2014/main" id="{F50B0528-DBAE-07EC-C487-53E47F66B7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5629" y="321290"/>
            <a:ext cx="3398642" cy="2266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67808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6AECE-13A5-89AC-FD89-690BF72A82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Storage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65F48F-BACB-6545-044E-4DCC7286A4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Cryo</a:t>
            </a:r>
            <a:r>
              <a:rPr lang="en-GB" dirty="0"/>
              <a:t>/liquid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B011DF-F1C7-BD8C-A6BE-298131C7CF2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$14/</a:t>
            </a:r>
            <a:r>
              <a:rPr lang="en-GB" dirty="0" err="1"/>
              <a:t>KwH</a:t>
            </a:r>
            <a:endParaRPr lang="en-GB" dirty="0"/>
          </a:p>
          <a:p>
            <a:r>
              <a:rPr lang="en-GB" dirty="0"/>
              <a:t>Requires equipment to cool hydrogen pre storage</a:t>
            </a:r>
          </a:p>
          <a:p>
            <a:r>
              <a:rPr lang="en-GB" dirty="0"/>
              <a:t>5kg stored in 75 </a:t>
            </a:r>
            <a:r>
              <a:rPr lang="en-GB" dirty="0" err="1"/>
              <a:t>liter</a:t>
            </a:r>
            <a:r>
              <a:rPr lang="en-GB" dirty="0"/>
              <a:t> tank (Air Liquide, 2022)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67DDC1-C9DE-85B9-B08E-F34FC27E90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Normal Compressed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58B3AD-37E7-05BE-2AA6-DCA0D9511330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20% more expensive than </a:t>
            </a:r>
            <a:r>
              <a:rPr lang="en-GB" dirty="0" err="1"/>
              <a:t>cryo</a:t>
            </a:r>
            <a:r>
              <a:rPr lang="en-GB" dirty="0"/>
              <a:t> (US Department of Energy, 2006)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FB62693-8B0B-D3FA-0286-9A2C2A95A718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GB" dirty="0"/>
              <a:t>General Storage Info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83AAF75-81EB-FCCE-5133-F3AA19414F6C}"/>
              </a:ext>
            </a:extLst>
          </p:cNvPr>
          <p:cNvSpPr>
            <a:spLocks noGrp="1"/>
          </p:cNvSpPr>
          <p:nvPr>
            <p:ph sz="half" idx="14"/>
          </p:nvPr>
        </p:nvSpPr>
        <p:spPr/>
        <p:txBody>
          <a:bodyPr/>
          <a:lstStyle/>
          <a:p>
            <a:r>
              <a:rPr lang="en-GB" dirty="0"/>
              <a:t>Currently the mass of hydrogen stored in a given tank by any method is approximately 2-3% of the mass of the tank. (Air Liquide, 2022)</a:t>
            </a:r>
          </a:p>
          <a:p>
            <a:r>
              <a:rPr lang="en-GB" dirty="0"/>
              <a:t>Metal Hydrides are also an option but currently much lower </a:t>
            </a:r>
            <a:r>
              <a:rPr lang="en-GB" dirty="0" err="1"/>
              <a:t>efficency</a:t>
            </a:r>
            <a:endParaRPr lang="en-GB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375EA692-F1E6-AAA2-04E1-9DFDD0888E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2022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4155C20-A14F-8405-7CF6-B3A34A635A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Hydrogen Fuel Cell offroad Vehicle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A216D2E-BF28-A8FF-D583-7D189AA74E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FD55-3C28-40EF-9E31-A92D2E4017FF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96156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84C4D-B7F0-20FB-E431-EF24F71CCE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C483D0-B3B5-FD86-A21E-E21DA78515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Significantly reduced Carbon Impact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720107-A31B-DD3B-B3D7-879967C3891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Assuming that green hydrogen is used which currently drives the cost up 5 fold (Liquide, 2022)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23AD58-1791-B93B-A980-879C87CDA8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Reduced Cost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9EAEDB-0205-EC09-C290-DC9D62BBE327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Only applicable if using hydrogen produced through natural gas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84462F4-A959-2E5C-2892-B4F6BB4576E5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GB" dirty="0"/>
              <a:t>Increased Vehicle mass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4E73453-F285-E21A-3416-A1871FF8D671}"/>
              </a:ext>
            </a:extLst>
          </p:cNvPr>
          <p:cNvSpPr>
            <a:spLocks noGrp="1"/>
          </p:cNvSpPr>
          <p:nvPr>
            <p:ph sz="half" idx="14"/>
          </p:nvPr>
        </p:nvSpPr>
        <p:spPr/>
        <p:txBody>
          <a:bodyPr/>
          <a:lstStyle/>
          <a:p>
            <a:r>
              <a:rPr lang="en-GB" dirty="0"/>
              <a:t>Due to the mass required for hydrogen storage a significant increase in vehicle mass is seen 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E758FCE5-F4F1-B796-2775-5D9D8B0AF6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2022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4186C18-1B24-D562-0D20-1248973A3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Hydrogen Fuel Cell offroad Vehicle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0B87D047-4D43-371A-F5A4-5339838DCB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FD55-3C28-40EF-9E31-A92D2E4017FF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6613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E639A-D3B8-570F-4861-CB597AAB92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Recalculated Drive Cycle with New Mass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BAC2F1-45D4-36C1-C4C5-27825598C1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1C5891-C907-5085-9DBB-9514DD63501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771C6F-83D2-C7A7-CFFF-9BBAE8C30DA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B0C799-7001-6437-6837-CF811262160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0B2F744-6A19-65DD-DBD3-CB5FD06400EB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7112B98-EB35-2541-24E7-D6713B971E0B}"/>
              </a:ext>
            </a:extLst>
          </p:cNvPr>
          <p:cNvSpPr>
            <a:spLocks noGrp="1"/>
          </p:cNvSpPr>
          <p:nvPr>
            <p:ph sz="half" idx="1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8D07717-0217-E2FA-1999-4EBBD81677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2022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23C37D2-4124-272F-AC88-7BFC24DBC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Hydrogen Fuel Cell Offroad Vehicle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8862E833-3911-90D3-CE99-DD520688B4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FD55-3C28-40EF-9E31-A92D2E4017FF}" type="slidenum">
              <a:rPr lang="en-US" smtClean="0"/>
              <a:pPr/>
              <a:t>12</a:t>
            </a:fld>
            <a:endParaRPr lang="en-US" dirty="0"/>
          </a:p>
        </p:txBody>
      </p:sp>
      <p:graphicFrame>
        <p:nvGraphicFramePr>
          <p:cNvPr id="13" name="Chart 12">
            <a:extLst>
              <a:ext uri="{FF2B5EF4-FFF2-40B4-BE49-F238E27FC236}">
                <a16:creationId xmlns:a16="http://schemas.microsoft.com/office/drawing/2014/main" id="{E04A61D5-CF6E-8D49-9103-0264A8CB7A6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76195945"/>
              </p:ext>
            </p:extLst>
          </p:nvPr>
        </p:nvGraphicFramePr>
        <p:xfrm>
          <a:off x="1126391" y="1806493"/>
          <a:ext cx="10167496" cy="454985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2402969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C9F4E7-E44B-ED49-31DE-13495CD9CD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Energy Stored at new mass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19F6EF-1E1C-F2CA-F806-8BF8927F9D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8812DB-6516-A4FE-C982-8CFFE49DAF1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34EBDC-BDD1-7369-EAA8-2E0A8BF744B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566419-DE3B-0AAF-C902-90995C1790D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A963845-107E-70CE-4115-BF84051D9AB0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E12DA53-0D49-E596-2AB8-8F1C07BB172E}"/>
              </a:ext>
            </a:extLst>
          </p:cNvPr>
          <p:cNvSpPr>
            <a:spLocks noGrp="1"/>
          </p:cNvSpPr>
          <p:nvPr>
            <p:ph sz="half" idx="1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713C424-0701-221D-9B72-410F68F54C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B4C3685-26D3-012B-D748-D17E64667A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ED68E359-A0AA-120D-3DF8-FC12B8EE1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FD55-3C28-40EF-9E31-A92D2E4017FF}" type="slidenum">
              <a:rPr lang="en-US" smtClean="0"/>
              <a:pPr/>
              <a:t>13</a:t>
            </a:fld>
            <a:endParaRPr lang="en-US" dirty="0"/>
          </a:p>
        </p:txBody>
      </p:sp>
      <p:graphicFrame>
        <p:nvGraphicFramePr>
          <p:cNvPr id="12" name="Chart 11">
            <a:extLst>
              <a:ext uri="{FF2B5EF4-FFF2-40B4-BE49-F238E27FC236}">
                <a16:creationId xmlns:a16="http://schemas.microsoft.com/office/drawing/2014/main" id="{61A7E6C4-96B0-B64F-9AC8-C2C98356D48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61528070"/>
              </p:ext>
            </p:extLst>
          </p:nvPr>
        </p:nvGraphicFramePr>
        <p:xfrm>
          <a:off x="596900" y="2112275"/>
          <a:ext cx="10998200" cy="45021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8164573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8FC28-E0BD-4387-B8BE-9965D1A57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6875" y="1671639"/>
            <a:ext cx="5111750" cy="1204912"/>
          </a:xfrm>
        </p:spPr>
        <p:txBody>
          <a:bodyPr/>
          <a:lstStyle/>
          <a:p>
            <a:r>
              <a:rPr lang="en-US" dirty="0"/>
              <a:t>Fuel Cell vs ICE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D19BCA-B61F-4EA6-A1FB-CCA3BD8506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76875" y="3660774"/>
            <a:ext cx="5111750" cy="1525588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Environmental Benefits</a:t>
            </a:r>
          </a:p>
          <a:p>
            <a:r>
              <a:rPr lang="en-US" dirty="0"/>
              <a:t>NVH Benefits</a:t>
            </a:r>
          </a:p>
          <a:p>
            <a:r>
              <a:rPr lang="en-US" dirty="0"/>
              <a:t>Mass penalty</a:t>
            </a:r>
          </a:p>
          <a:p>
            <a:r>
              <a:rPr lang="en-US" dirty="0"/>
              <a:t>Infrastructure Challenges</a:t>
            </a:r>
          </a:p>
          <a:p>
            <a:r>
              <a:rPr lang="en-US" dirty="0"/>
              <a:t>Cost Of Hydrogen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560550-EE65-43CE-B899-F421E74287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2022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35E32A-1A8C-43D2-9C6E-12887B4DED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Hydrogen Fuel cell Offroad Vehicle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4B8313-9270-4128-8674-3A3E42B80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28616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E5FEE2D-79E5-4C1D-8BF7-EE619CA703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dirty="0"/>
              <a:t>Costs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390E7E75-E57A-4FF0-A0E4-A4DBCF6EA89A}"/>
              </a:ext>
            </a:extLst>
          </p:cNvPr>
          <p:cNvGraphicFramePr>
            <a:graphicFrameLocks noGrp="1"/>
          </p:cNvGraphicFramePr>
          <p:nvPr>
            <p:ph type="tbl" sz="quarter" idx="14"/>
          </p:nvPr>
        </p:nvGraphicFramePr>
        <p:xfrm>
          <a:off x="838200" y="2111375"/>
          <a:ext cx="10515600" cy="2856776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3261104555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547279344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366228292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934788178"/>
                    </a:ext>
                  </a:extLst>
                </a:gridCol>
              </a:tblGrid>
              <a:tr h="714194">
                <a:tc>
                  <a:txBody>
                    <a:bodyPr/>
                    <a:lstStyle/>
                    <a:p>
                      <a:pPr algn="ctr" rtl="0" fontAlgn="auto"/>
                      <a:r>
                        <a:rPr lang="en-US" sz="1600" b="1" i="0" dirty="0">
                          <a:solidFill>
                            <a:srgbClr val="FFFFFF"/>
                          </a:solidFill>
                          <a:effectLst/>
                          <a:latin typeface="+mn-lt"/>
                        </a:rPr>
                        <a:t>​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US" sz="1600" b="0" i="0" dirty="0">
                          <a:solidFill>
                            <a:schemeClr val="accent1"/>
                          </a:solidFill>
                          <a:effectLst/>
                          <a:latin typeface="+mn-lt"/>
                        </a:rPr>
                        <a:t>ICE Only</a:t>
                      </a:r>
                      <a:endParaRPr lang="en-US" sz="1600" b="1" i="0" dirty="0">
                        <a:solidFill>
                          <a:schemeClr val="accent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US" sz="1600" b="0" i="0" dirty="0">
                          <a:solidFill>
                            <a:schemeClr val="accent1"/>
                          </a:solidFill>
                          <a:effectLst/>
                          <a:latin typeface="+mn-lt"/>
                        </a:rPr>
                        <a:t>Series Hybrid</a:t>
                      </a:r>
                      <a:endParaRPr lang="en-US" sz="1600" b="1" i="0" dirty="0">
                        <a:solidFill>
                          <a:schemeClr val="accent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US" sz="1600" b="0" i="0" kern="1200" dirty="0">
                          <a:solidFill>
                            <a:schemeClr val="accen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Fuel Cell</a:t>
                      </a:r>
                      <a:endParaRPr lang="en-US" sz="1600" b="1" i="0" dirty="0">
                        <a:solidFill>
                          <a:srgbClr val="FFFFFF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41328149"/>
                  </a:ext>
                </a:extLst>
              </a:tr>
              <a:tr h="714194"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US" sz="1400" b="0" i="0" dirty="0">
                          <a:solidFill>
                            <a:srgbClr val="333F50"/>
                          </a:solidFill>
                          <a:effectLst/>
                          <a:latin typeface="+mn-lt"/>
                        </a:rPr>
                        <a:t>Fuel Cost (£/lap)</a:t>
                      </a:r>
                      <a:endParaRPr lang="en-US" sz="1400" b="0" i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US" sz="1400" b="0" i="0" dirty="0">
                          <a:solidFill>
                            <a:srgbClr val="333F50"/>
                          </a:solidFill>
                          <a:effectLst/>
                          <a:latin typeface="+mn-lt"/>
                        </a:rPr>
                        <a:t>0.39</a:t>
                      </a:r>
                      <a:endParaRPr lang="en-US" sz="1400" b="0" i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US" sz="1400" b="0" i="0" dirty="0">
                          <a:solidFill>
                            <a:srgbClr val="333F50"/>
                          </a:solidFill>
                          <a:effectLst/>
                          <a:latin typeface="+mn-lt"/>
                        </a:rPr>
                        <a:t>0.26</a:t>
                      </a:r>
                      <a:endParaRPr lang="en-US" sz="1400" b="0" i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US" sz="1400" b="0" i="0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0.2-0.3 (SG-H2Energy)</a:t>
                      </a:r>
                    </a:p>
                  </a:txBody>
                  <a:tcPr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134841754"/>
                  </a:ext>
                </a:extLst>
              </a:tr>
              <a:tr h="714194"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US" sz="1400" b="0" i="0" dirty="0">
                          <a:solidFill>
                            <a:srgbClr val="333F50"/>
                          </a:solidFill>
                          <a:effectLst/>
                          <a:latin typeface="+mn-lt"/>
                        </a:rPr>
                        <a:t>Mass (Kg)</a:t>
                      </a:r>
                      <a:endParaRPr lang="en-US" sz="1400" b="0" i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US" sz="1400" b="0" i="0" dirty="0">
                          <a:solidFill>
                            <a:srgbClr val="333F50"/>
                          </a:solidFill>
                          <a:effectLst/>
                          <a:latin typeface="+mn-lt"/>
                        </a:rPr>
                        <a:t>44.4</a:t>
                      </a:r>
                      <a:endParaRPr lang="en-US" sz="1400" b="0" i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US" sz="1400" b="0" i="0" dirty="0">
                          <a:solidFill>
                            <a:srgbClr val="333F50"/>
                          </a:solidFill>
                          <a:effectLst/>
                          <a:latin typeface="+mn-lt"/>
                        </a:rPr>
                        <a:t>86</a:t>
                      </a:r>
                      <a:r>
                        <a:rPr lang="en-US" sz="1400" b="0" i="0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​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US" sz="1400" b="0" i="0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131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29140390"/>
                  </a:ext>
                </a:extLst>
              </a:tr>
              <a:tr h="714194"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US" sz="1400" b="0" i="0" dirty="0">
                          <a:solidFill>
                            <a:srgbClr val="333F50"/>
                          </a:solidFill>
                          <a:effectLst/>
                          <a:latin typeface="+mn-lt"/>
                        </a:rPr>
                        <a:t>System added Cost (£), </a:t>
                      </a:r>
                      <a:endParaRPr lang="en-US" sz="1400" b="0" i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US" sz="1400" b="0" i="0" dirty="0">
                          <a:solidFill>
                            <a:srgbClr val="333F50"/>
                          </a:solidFill>
                          <a:effectLst/>
                          <a:latin typeface="+mn-lt"/>
                        </a:rPr>
                        <a:t>0</a:t>
                      </a:r>
                      <a:endParaRPr lang="en-US" sz="1400" b="0" i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US" sz="1400" b="0" i="0" dirty="0">
                          <a:solidFill>
                            <a:srgbClr val="333F50"/>
                          </a:solidFill>
                          <a:effectLst/>
                          <a:latin typeface="+mn-lt"/>
                        </a:rPr>
                        <a:t>6240</a:t>
                      </a:r>
                      <a:endParaRPr lang="en-US" sz="1400" b="0" i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US" sz="1400" b="0" i="0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Unknown, greater cost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99990805"/>
                  </a:ext>
                </a:extLst>
              </a:tr>
            </a:tbl>
          </a:graphicData>
        </a:graphic>
      </p:graphicFrame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7F1AE66-47AA-4110-86B9-0626D495398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2022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A5A93F-DCAE-40B8-8E94-3239A1A6A2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Hydrogen Fuel Cell Offroad Vehicle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91613-153A-4005-9F4D-2F185AE5F7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51315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A08AF-5236-D094-3FE1-2BB53A127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0556" y="59083"/>
            <a:ext cx="5111750" cy="1204912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EC0AAA-6FDD-A152-770C-BBF2FB2838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9178" y="1421026"/>
            <a:ext cx="9829800" cy="4590536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GB" b="0" i="1" dirty="0">
                <a:solidFill>
                  <a:srgbClr val="53565A"/>
                </a:solidFill>
                <a:effectLst/>
                <a:latin typeface="Roboto" panose="02000000000000000000" pitchFamily="2" charset="0"/>
              </a:rPr>
              <a:t>Linden's handbook of batteries, 4th ed. </a:t>
            </a:r>
            <a:r>
              <a:rPr lang="en-GB" b="0" i="0" dirty="0">
                <a:solidFill>
                  <a:srgbClr val="53565A"/>
                </a:solidFill>
                <a:effectLst/>
                <a:latin typeface="Roboto" panose="02000000000000000000" pitchFamily="2" charset="0"/>
              </a:rPr>
              <a:t>2011. Portland: Ringgold, Inc.</a:t>
            </a:r>
          </a:p>
          <a:p>
            <a:pPr algn="l"/>
            <a:r>
              <a:rPr lang="en-GB" b="0" i="1" dirty="0">
                <a:solidFill>
                  <a:srgbClr val="53565A"/>
                </a:solidFill>
                <a:effectLst/>
                <a:latin typeface="Roboto" panose="02000000000000000000" pitchFamily="2" charset="0"/>
              </a:rPr>
              <a:t>Cryo-Compressed Hydrogen Storage for Vehicular Applications. </a:t>
            </a:r>
            <a:r>
              <a:rPr lang="en-GB" b="0" i="0" dirty="0">
                <a:solidFill>
                  <a:srgbClr val="53565A"/>
                </a:solidFill>
                <a:effectLst/>
                <a:latin typeface="Roboto" panose="02000000000000000000" pitchFamily="2" charset="0"/>
              </a:rPr>
              <a:t>2006.</a:t>
            </a:r>
          </a:p>
          <a:p>
            <a:pPr algn="l"/>
            <a:r>
              <a:rPr lang="en-GB" b="0" i="0" dirty="0">
                <a:solidFill>
                  <a:srgbClr val="53565A"/>
                </a:solidFill>
                <a:effectLst/>
                <a:latin typeface="Roboto" panose="02000000000000000000" pitchFamily="2" charset="0"/>
              </a:rPr>
              <a:t>AIR LIQUIDE, , How is Hydrogen Stored?. Available: </a:t>
            </a:r>
            <a:r>
              <a:rPr lang="en-GB" b="0" i="0" u="none" strike="noStrike" dirty="0">
                <a:solidFill>
                  <a:srgbClr val="0066CC"/>
                </a:solidFill>
                <a:effectLst/>
                <a:latin typeface="Roboto" panose="02000000000000000000" pitchFamily="2" charset="0"/>
                <a:hlinkClick r:id="rId2"/>
              </a:rPr>
              <a:t>https://energies.airliquide.com/resources-planet-hydrogen/how-hydrogen-stored</a:t>
            </a:r>
            <a:r>
              <a:rPr lang="en-GB" b="0" i="0" dirty="0">
                <a:solidFill>
                  <a:srgbClr val="53565A"/>
                </a:solidFill>
                <a:effectLst/>
                <a:latin typeface="Roboto" panose="02000000000000000000" pitchFamily="2" charset="0"/>
              </a:rPr>
              <a:t> [19/05/, 2022].</a:t>
            </a:r>
          </a:p>
          <a:p>
            <a:pPr algn="l"/>
            <a:r>
              <a:rPr lang="en-GB" b="0" i="0" dirty="0">
                <a:solidFill>
                  <a:srgbClr val="53565A"/>
                </a:solidFill>
                <a:effectLst/>
                <a:latin typeface="Roboto" panose="02000000000000000000" pitchFamily="2" charset="0"/>
              </a:rPr>
              <a:t>EHSANI, M., GAO, Y., LONGO, S. and EBRAHIMI, K.M., 2019. </a:t>
            </a:r>
            <a:r>
              <a:rPr lang="en-GB" b="0" i="1" dirty="0">
                <a:solidFill>
                  <a:srgbClr val="53565A"/>
                </a:solidFill>
                <a:effectLst/>
                <a:latin typeface="Roboto" panose="02000000000000000000" pitchFamily="2" charset="0"/>
              </a:rPr>
              <a:t>Modern electric, hybrid electric, and fuel cell vehicles. </a:t>
            </a:r>
            <a:r>
              <a:rPr lang="en-GB" b="0" i="0" dirty="0">
                <a:solidFill>
                  <a:srgbClr val="53565A"/>
                </a:solidFill>
                <a:effectLst/>
                <a:latin typeface="Roboto" panose="02000000000000000000" pitchFamily="2" charset="0"/>
              </a:rPr>
              <a:t>Boca Raton: CRC Press, an imprint of Taylor &amp; Francis Group.</a:t>
            </a:r>
          </a:p>
          <a:p>
            <a:pPr algn="l"/>
            <a:r>
              <a:rPr lang="en-GB" b="0" i="0" dirty="0">
                <a:solidFill>
                  <a:srgbClr val="53565A"/>
                </a:solidFill>
                <a:effectLst/>
                <a:latin typeface="Roboto" panose="02000000000000000000" pitchFamily="2" charset="0"/>
              </a:rPr>
              <a:t>EV WEST, 2022-last update, Curtis 1236SE-5621 HPEVS AC-9 Brushless AC Motor Kit - 48 Volt. Available: </a:t>
            </a:r>
            <a:r>
              <a:rPr lang="en-GB" b="0" i="0" u="none" strike="noStrike" dirty="0">
                <a:solidFill>
                  <a:srgbClr val="0066CC"/>
                </a:solidFill>
                <a:effectLst/>
                <a:latin typeface="Roboto" panose="02000000000000000000" pitchFamily="2" charset="0"/>
                <a:hlinkClick r:id="rId3"/>
              </a:rPr>
              <a:t>https://www.evwest.com/catalog/product_info.php?products_id=341</a:t>
            </a:r>
            <a:r>
              <a:rPr lang="en-GB" b="0" i="0" dirty="0">
                <a:solidFill>
                  <a:srgbClr val="53565A"/>
                </a:solidFill>
                <a:effectLst/>
                <a:latin typeface="Roboto" panose="02000000000000000000" pitchFamily="2" charset="0"/>
              </a:rPr>
              <a:t> [10/3/22, .</a:t>
            </a:r>
          </a:p>
          <a:p>
            <a:pPr algn="l"/>
            <a:r>
              <a:rPr lang="en-GB" b="0" i="0" dirty="0">
                <a:solidFill>
                  <a:srgbClr val="53565A"/>
                </a:solidFill>
                <a:effectLst/>
                <a:latin typeface="Roboto" panose="02000000000000000000" pitchFamily="2" charset="0"/>
              </a:rPr>
              <a:t>HONDA, 2022-last update, GX630/690. Available: </a:t>
            </a:r>
            <a:r>
              <a:rPr lang="en-GB" b="0" i="0" u="none" strike="noStrike" dirty="0">
                <a:solidFill>
                  <a:srgbClr val="0066CC"/>
                </a:solidFill>
                <a:effectLst/>
                <a:latin typeface="Roboto" panose="02000000000000000000" pitchFamily="2" charset="0"/>
                <a:hlinkClick r:id="rId4"/>
              </a:rPr>
              <a:t>https://engines.honda.com/models/model-detail/v-twin-horizontal</a:t>
            </a:r>
            <a:r>
              <a:rPr lang="en-GB" b="0" i="0" dirty="0">
                <a:solidFill>
                  <a:srgbClr val="53565A"/>
                </a:solidFill>
                <a:effectLst/>
                <a:latin typeface="Roboto" panose="02000000000000000000" pitchFamily="2" charset="0"/>
              </a:rPr>
              <a:t> [25/3/, 2022].</a:t>
            </a:r>
          </a:p>
          <a:p>
            <a:pPr algn="l"/>
            <a:r>
              <a:rPr lang="en-GB" b="0" i="0" dirty="0">
                <a:solidFill>
                  <a:srgbClr val="53565A"/>
                </a:solidFill>
                <a:effectLst/>
                <a:latin typeface="Roboto" panose="02000000000000000000" pitchFamily="2" charset="0"/>
              </a:rPr>
              <a:t>HWANG, H.T. and VARMA, A., 2014. Hydrogen storage for fuel cell vehicles. </a:t>
            </a:r>
            <a:r>
              <a:rPr lang="en-GB" b="0" i="1" dirty="0">
                <a:solidFill>
                  <a:srgbClr val="53565A"/>
                </a:solidFill>
                <a:effectLst/>
                <a:latin typeface="Roboto" panose="02000000000000000000" pitchFamily="2" charset="0"/>
              </a:rPr>
              <a:t>Current opinion in chemical engineering, </a:t>
            </a:r>
            <a:r>
              <a:rPr lang="en-GB" b="1" i="0" dirty="0">
                <a:solidFill>
                  <a:srgbClr val="53565A"/>
                </a:solidFill>
                <a:effectLst/>
                <a:latin typeface="Roboto" panose="02000000000000000000" pitchFamily="2" charset="0"/>
              </a:rPr>
              <a:t>5</a:t>
            </a:r>
            <a:r>
              <a:rPr lang="en-GB" b="0" i="0" dirty="0">
                <a:solidFill>
                  <a:srgbClr val="53565A"/>
                </a:solidFill>
                <a:effectLst/>
                <a:latin typeface="Roboto" panose="02000000000000000000" pitchFamily="2" charset="0"/>
              </a:rPr>
              <a:t>, pp. 42-48.</a:t>
            </a:r>
          </a:p>
          <a:p>
            <a:pPr algn="l"/>
            <a:r>
              <a:rPr lang="en-GB" b="0" i="0" dirty="0">
                <a:solidFill>
                  <a:srgbClr val="53565A"/>
                </a:solidFill>
                <a:effectLst/>
                <a:latin typeface="Roboto" panose="02000000000000000000" pitchFamily="2" charset="0"/>
              </a:rPr>
              <a:t>RS-COMPONENTS, 2022-last update, Samsung ICR18650. Available: </a:t>
            </a:r>
            <a:r>
              <a:rPr lang="en-GB" b="0" i="0" u="none" strike="noStrike" dirty="0">
                <a:solidFill>
                  <a:srgbClr val="0066CC"/>
                </a:solidFill>
                <a:effectLst/>
                <a:latin typeface="Roboto" panose="02000000000000000000" pitchFamily="2" charset="0"/>
                <a:hlinkClick r:id="rId5"/>
              </a:rPr>
              <a:t>https://uk.rs-online.com/web/p/speciality-size-rechargeable-batteries/7887261?cm_mmc=UK-PLA-DS3A-_-google-_-CSS_UK_EN_Batteries_%26_Chargers_Whoop-_-Speciality+Size+Rechargeable+Batteries_Whoop-_-7887261&amp;matchtype=&amp;pla-336186248382&amp;gclid=Cj0KCQjw8_qRBhCXARIsAE2AtRYZqvIsvfYV259ur7UjdSYI7CRyU-CfHaCrUXvU1XnB9Jefa7v83UIaAj-1EALw_wcB&amp;gclsrc=aw.ds</a:t>
            </a:r>
            <a:r>
              <a:rPr lang="en-GB" b="0" i="0" dirty="0">
                <a:solidFill>
                  <a:srgbClr val="53565A"/>
                </a:solidFill>
                <a:effectLst/>
                <a:latin typeface="Roboto" panose="02000000000000000000" pitchFamily="2" charset="0"/>
              </a:rPr>
              <a:t> [21/3/22, .</a:t>
            </a:r>
          </a:p>
          <a:p>
            <a:pPr algn="l"/>
            <a:r>
              <a:rPr lang="en-GB" b="0" i="0" dirty="0">
                <a:solidFill>
                  <a:srgbClr val="53565A"/>
                </a:solidFill>
                <a:effectLst/>
                <a:latin typeface="Roboto" panose="02000000000000000000" pitchFamily="2" charset="0"/>
              </a:rPr>
              <a:t>SG-H2, , Costs of Hydrogen. Available: </a:t>
            </a:r>
            <a:r>
              <a:rPr lang="en-GB" b="0" i="0" u="none" strike="noStrike" dirty="0">
                <a:solidFill>
                  <a:srgbClr val="0066CC"/>
                </a:solidFill>
                <a:effectLst/>
                <a:latin typeface="Roboto" panose="02000000000000000000" pitchFamily="2" charset="0"/>
                <a:hlinkClick r:id="rId6"/>
              </a:rPr>
              <a:t>https://www.sgh2energy.com/economics#:~:text=COST%20COMPARISON&amp;text=Green%20hydrogen%20produced%20through%20electrolysis,to%20higher%20natural%20gas%20prices.</a:t>
            </a:r>
            <a:r>
              <a:rPr lang="en-GB" b="0" i="0" dirty="0">
                <a:solidFill>
                  <a:srgbClr val="53565A"/>
                </a:solidFill>
                <a:effectLst/>
                <a:latin typeface="Roboto" panose="02000000000000000000" pitchFamily="2" charset="0"/>
              </a:rPr>
              <a:t> [22/05/, 2022].</a:t>
            </a:r>
          </a:p>
          <a:p>
            <a:pPr algn="l"/>
            <a:r>
              <a:rPr lang="en-GB" b="0" i="0" dirty="0">
                <a:solidFill>
                  <a:srgbClr val="53565A"/>
                </a:solidFill>
                <a:effectLst/>
                <a:latin typeface="Roboto" panose="02000000000000000000" pitchFamily="2" charset="0"/>
              </a:rPr>
              <a:t>SONNICHSEN, N., Sep, 2021-last update, Emissions of Hydrogen Fuel produced through onsite electrolysis  in the United Kingdom in 2020, with a forecast for 2030. Available: </a:t>
            </a:r>
            <a:r>
              <a:rPr lang="en-GB" b="0" i="0" u="none" strike="noStrike" dirty="0">
                <a:solidFill>
                  <a:srgbClr val="0066CC"/>
                </a:solidFill>
                <a:effectLst/>
                <a:latin typeface="Roboto" panose="02000000000000000000" pitchFamily="2" charset="0"/>
                <a:hlinkClick r:id="rId7"/>
              </a:rPr>
              <a:t>https://www.statista.com/statistics/1260557/uk-green-hydrogen-fuel-supply-chain-emissions/</a:t>
            </a:r>
            <a:r>
              <a:rPr lang="en-GB" b="0" i="0" dirty="0">
                <a:solidFill>
                  <a:srgbClr val="53565A"/>
                </a:solidFill>
                <a:effectLst/>
                <a:latin typeface="Roboto" panose="02000000000000000000" pitchFamily="2" charset="0"/>
              </a:rPr>
              <a:t> [21/05/, 2022].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0D68B5-AB07-72A4-493E-A43DB0AE76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2022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13E58D-9CCB-CE14-C363-00337EFDB7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Hydrogen Fuel Cell Offroad Vehicle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6B835B-8B87-8578-7152-5B7C03D45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FD55-3C28-40EF-9E31-A92D2E4017FF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66530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49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E9E6DF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56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inimalist Presentation_tm67328976_Win32_LW_SL_v3" id="{B5A5B451-F186-4F05-917D-430247B33515}" vid="{C0610F80-F57F-4E6B-A096-3AEBDD5FC54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ed25a739-d205-4a8f-b117-2566f909cb60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FC77CB91DBE3047884ABBD40BFC76FC" ma:contentTypeVersion="11" ma:contentTypeDescription="Create a new document." ma:contentTypeScope="" ma:versionID="30825732e1abf63545337180bfb203f6">
  <xsd:schema xmlns:xsd="http://www.w3.org/2001/XMLSchema" xmlns:xs="http://www.w3.org/2001/XMLSchema" xmlns:p="http://schemas.microsoft.com/office/2006/metadata/properties" xmlns:ns3="58f7e881-cc1d-4294-8008-c54da3573a5f" xmlns:ns4="ed25a739-d205-4a8f-b117-2566f909cb60" targetNamespace="http://schemas.microsoft.com/office/2006/metadata/properties" ma:root="true" ma:fieldsID="0d4339ac7c0d3ab371e8f679234653f9" ns3:_="" ns4:_="">
    <xsd:import namespace="58f7e881-cc1d-4294-8008-c54da3573a5f"/>
    <xsd:import namespace="ed25a739-d205-4a8f-b117-2566f909cb6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7e881-cc1d-4294-8008-c54da3573a5f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d25a739-d205-4a8f-b117-2566f909cb6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9C43685-694E-4579-B109-3C418D49DA65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ed25a739-d205-4a8f-b117-2566f909cb60"/>
    <ds:schemaRef ds:uri="http://purl.org/dc/elements/1.1/"/>
    <ds:schemaRef ds:uri="http://schemas.microsoft.com/office/2006/metadata/properties"/>
    <ds:schemaRef ds:uri="58f7e881-cc1d-4294-8008-c54da3573a5f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0FD6FE22-81A0-4500-AFD0-342D21BB9A2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5116F01-8E97-40ED-BFD1-E91073A6FAC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7e881-cc1d-4294-8008-c54da3573a5f"/>
    <ds:schemaRef ds:uri="ed25a739-d205-4a8f-b117-2566f909cb6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TM03457464[[fn=Dividend]]</Template>
  <TotalTime>4621</TotalTime>
  <Words>924</Words>
  <Application>Microsoft Office PowerPoint</Application>
  <PresentationFormat>Widescreen</PresentationFormat>
  <Paragraphs>146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Roboto</vt:lpstr>
      <vt:lpstr>Tenorite</vt:lpstr>
      <vt:lpstr>Office Theme</vt:lpstr>
      <vt:lpstr>Hydrogen Fuel Cell Offroad Vehicle</vt:lpstr>
      <vt:lpstr>INTRODUCTION</vt:lpstr>
      <vt:lpstr>Drive Cycle</vt:lpstr>
      <vt:lpstr>Drive Cycle points of note</vt:lpstr>
      <vt:lpstr>Series Hybrid System </vt:lpstr>
      <vt:lpstr>Energy Stored</vt:lpstr>
      <vt:lpstr>Power</vt:lpstr>
      <vt:lpstr>Hybrid System Specification</vt:lpstr>
      <vt:lpstr>Fuel Cells</vt:lpstr>
      <vt:lpstr>Storage</vt:lpstr>
      <vt:lpstr>Results</vt:lpstr>
      <vt:lpstr>Recalculated Drive Cycle with New Mass</vt:lpstr>
      <vt:lpstr>Energy Stored at new mass</vt:lpstr>
      <vt:lpstr>Fuel Cell vs ICE</vt:lpstr>
      <vt:lpstr>Costs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Hydrogen Fuel Cell Offroad Vehicle</dc:title>
  <dc:creator>Jeff Elliss</dc:creator>
  <cp:lastModifiedBy>Jeff Elliss</cp:lastModifiedBy>
  <cp:revision>3</cp:revision>
  <dcterms:created xsi:type="dcterms:W3CDTF">2022-05-18T13:46:40Z</dcterms:created>
  <dcterms:modified xsi:type="dcterms:W3CDTF">2022-05-23T16:12:05Z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0x010100AFC77CB91DBE3047884ABBD40BFC76FC</vt:lpwstr>
  </property>
</Properties>
</file>