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sldIdLst>
    <p:sldId id="256" r:id="rId2"/>
    <p:sldId id="257" r:id="rId3"/>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D7B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407" autoAdjust="0"/>
    <p:restoredTop sz="94629"/>
  </p:normalViewPr>
  <p:slideViewPr>
    <p:cSldViewPr snapToGrid="0" snapToObjects="1">
      <p:cViewPr varScale="1">
        <p:scale>
          <a:sx n="26" d="100"/>
          <a:sy n="26" d="100"/>
        </p:scale>
        <p:origin x="1184" y="1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158922" y="6949447"/>
            <a:ext cx="31780646" cy="15981989"/>
          </a:xfrm>
        </p:spPr>
        <p:txBody>
          <a:bodyPr anchor="b"/>
          <a:lstStyle>
            <a:lvl1pPr>
              <a:defRPr sz="34560"/>
            </a:lvl1pPr>
          </a:lstStyle>
          <a:p>
            <a:r>
              <a:rPr lang="en-US"/>
              <a:t>Click to edit Master title style</a:t>
            </a:r>
            <a:endParaRPr lang="en-US" dirty="0"/>
          </a:p>
        </p:txBody>
      </p:sp>
      <p:sp>
        <p:nvSpPr>
          <p:cNvPr id="3" name="Subtitle 2"/>
          <p:cNvSpPr>
            <a:spLocks noGrp="1"/>
          </p:cNvSpPr>
          <p:nvPr>
            <p:ph type="subTitle" idx="1"/>
          </p:nvPr>
        </p:nvSpPr>
        <p:spPr>
          <a:xfrm>
            <a:off x="4158922" y="22931424"/>
            <a:ext cx="31780646" cy="4134816"/>
          </a:xfrm>
        </p:spPr>
        <p:txBody>
          <a:bodyPr anchor="t"/>
          <a:lstStyle>
            <a:lvl1pPr marL="0" indent="0" algn="l">
              <a:buNone/>
              <a:defRPr cap="all">
                <a:solidFill>
                  <a:schemeClr val="bg2">
                    <a:lumMod val="40000"/>
                    <a:lumOff val="60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3268306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4034670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158929" y="13736325"/>
            <a:ext cx="31780642" cy="9195106"/>
          </a:xfrm>
        </p:spPr>
        <p:txBody>
          <a:bodyPr anchor="b"/>
          <a:lstStyle>
            <a:lvl1pPr algn="l">
              <a:defRPr sz="19200" b="0" cap="none"/>
            </a:lvl1pPr>
          </a:lstStyle>
          <a:p>
            <a:r>
              <a:rPr lang="en-US"/>
              <a:t>Click to edit Master title style</a:t>
            </a:r>
            <a:endParaRPr lang="en-US" dirty="0"/>
          </a:p>
        </p:txBody>
      </p:sp>
      <p:sp>
        <p:nvSpPr>
          <p:cNvPr id="3" name="Text Placeholder 2"/>
          <p:cNvSpPr>
            <a:spLocks noGrp="1"/>
          </p:cNvSpPr>
          <p:nvPr>
            <p:ph type="body" idx="1"/>
          </p:nvPr>
        </p:nvSpPr>
        <p:spPr>
          <a:xfrm>
            <a:off x="4158922" y="22931429"/>
            <a:ext cx="31780646" cy="4129920"/>
          </a:xfrm>
        </p:spPr>
        <p:txBody>
          <a:bodyPr anchor="t"/>
          <a:lstStyle>
            <a:lvl1pPr marL="0" indent="0" algn="l">
              <a:buNone/>
              <a:defRPr sz="9600" cap="all">
                <a:solidFill>
                  <a:schemeClr val="bg2">
                    <a:lumMod val="40000"/>
                    <a:lumOff val="6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3735830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972963" y="9890767"/>
            <a:ext cx="15830942" cy="20139662"/>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0361482" y="9869249"/>
            <a:ext cx="15830952" cy="20161176"/>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C31241-EF0D-D044-A08E-255EBE8921F1}" type="datetimeFigureOut">
              <a:rPr lang="en-US" smtClean="0"/>
              <a:t>6/18/21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999390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3972960" y="9144000"/>
            <a:ext cx="15830938" cy="2766058"/>
          </a:xfrm>
        </p:spPr>
        <p:txBody>
          <a:bodyPr anchor="b">
            <a:noAutofit/>
          </a:bodyPr>
          <a:lstStyle>
            <a:lvl1pPr marL="0" indent="0">
              <a:buNone/>
              <a:defRPr sz="11520" b="0">
                <a:solidFill>
                  <a:schemeClr val="bg2">
                    <a:lumMod val="40000"/>
                    <a:lumOff val="6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3972963" y="12070080"/>
            <a:ext cx="15830942" cy="17960342"/>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0361487" y="9144000"/>
            <a:ext cx="15830942" cy="2766058"/>
          </a:xfrm>
        </p:spPr>
        <p:txBody>
          <a:bodyPr anchor="b">
            <a:noAutofit/>
          </a:bodyPr>
          <a:lstStyle>
            <a:lvl1pPr marL="0" indent="0">
              <a:buNone/>
              <a:defRPr sz="11520" b="0">
                <a:solidFill>
                  <a:schemeClr val="bg2">
                    <a:lumMod val="40000"/>
                    <a:lumOff val="6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20361487" y="12070080"/>
            <a:ext cx="15830942" cy="17960342"/>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C31241-EF0D-D044-A08E-255EBE8921F1}" type="datetimeFigureOut">
              <a:rPr lang="en-US" smtClean="0"/>
              <a:t>6/18/21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3015419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1725107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971165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58917" y="6949440"/>
            <a:ext cx="12247018" cy="6949440"/>
          </a:xfrm>
        </p:spPr>
        <p:txBody>
          <a:bodyPr anchor="b"/>
          <a:lstStyle>
            <a:lvl1pPr algn="l">
              <a:defRPr sz="11520" b="0"/>
            </a:lvl1pPr>
          </a:lstStyle>
          <a:p>
            <a:r>
              <a:rPr lang="en-US"/>
              <a:t>Click to edit Master title style</a:t>
            </a:r>
            <a:endParaRPr lang="en-US" dirty="0"/>
          </a:p>
        </p:txBody>
      </p:sp>
      <p:sp>
        <p:nvSpPr>
          <p:cNvPr id="3" name="Content Placeholder 2"/>
          <p:cNvSpPr>
            <a:spLocks noGrp="1"/>
          </p:cNvSpPr>
          <p:nvPr>
            <p:ph idx="1"/>
          </p:nvPr>
        </p:nvSpPr>
        <p:spPr>
          <a:xfrm>
            <a:off x="17229108" y="6949440"/>
            <a:ext cx="18710462" cy="21945600"/>
          </a:xfrm>
        </p:spPr>
        <p:txBody>
          <a:bodyPr anchor="ctr">
            <a:normAutofit/>
          </a:bodyPr>
          <a:lstStyle>
            <a:lvl1pPr>
              <a:defRPr sz="9600"/>
            </a:lvl1pPr>
            <a:lvl2pPr>
              <a:defRPr sz="8640"/>
            </a:lvl2pPr>
            <a:lvl3pPr>
              <a:defRPr sz="7680"/>
            </a:lvl3pPr>
            <a:lvl4pPr>
              <a:defRPr sz="6720"/>
            </a:lvl4pPr>
            <a:lvl5pPr>
              <a:defRPr sz="6720"/>
            </a:lvl5pPr>
            <a:lvl6pPr>
              <a:defRPr sz="6720"/>
            </a:lvl6pPr>
            <a:lvl7pPr>
              <a:defRPr sz="6720"/>
            </a:lvl7pPr>
            <a:lvl8pPr>
              <a:defRPr sz="6720"/>
            </a:lvl8pPr>
            <a:lvl9pPr>
              <a:defRPr sz="672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158917" y="15020551"/>
            <a:ext cx="12247018" cy="13898875"/>
          </a:xfrm>
        </p:spPr>
        <p:txBody>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7" name="Date Placeholder 4"/>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3285214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55149" y="8900122"/>
            <a:ext cx="18339235" cy="7559078"/>
          </a:xfrm>
        </p:spPr>
        <p:txBody>
          <a:bodyPr anchor="b">
            <a:normAutofit/>
          </a:bodyPr>
          <a:lstStyle>
            <a:lvl1pPr algn="l">
              <a:defRPr sz="1728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024884" y="5486400"/>
            <a:ext cx="11524440" cy="21945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a:xfrm>
            <a:off x="4158917" y="17556480"/>
            <a:ext cx="18310694" cy="6583680"/>
          </a:xfrm>
        </p:spPr>
        <p:txBody>
          <a:bodyPr>
            <a:normAutofit/>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5" name="Date Placeholder 4"/>
          <p:cNvSpPr>
            <a:spLocks noGrp="1"/>
          </p:cNvSpPr>
          <p:nvPr>
            <p:ph type="dt" sz="half" idx="10"/>
          </p:nvPr>
        </p:nvSpPr>
        <p:spPr/>
        <p:txBody>
          <a:bodyPr/>
          <a:lstStyle/>
          <a:p>
            <a:fld id="{59C31241-EF0D-D044-A08E-255EBE8921F1}" type="datetimeFigureOut">
              <a:rPr lang="en-US" smtClean="0"/>
              <a:t>6/18/21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659719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58929" y="23042818"/>
            <a:ext cx="31780642" cy="2720342"/>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158922" y="3291840"/>
            <a:ext cx="31780646" cy="1747519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a:xfrm>
            <a:off x="4158926" y="25763160"/>
            <a:ext cx="31780637" cy="2369818"/>
          </a:xfrm>
        </p:spPr>
        <p:txBody>
          <a:bodyPr>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5" name="Date Placeholder 4"/>
          <p:cNvSpPr>
            <a:spLocks noGrp="1"/>
          </p:cNvSpPr>
          <p:nvPr>
            <p:ph type="dt" sz="half" idx="10"/>
          </p:nvPr>
        </p:nvSpPr>
        <p:spPr/>
        <p:txBody>
          <a:bodyPr/>
          <a:lstStyle/>
          <a:p>
            <a:fld id="{59C31241-EF0D-D044-A08E-255EBE8921F1}" type="datetimeFigureOut">
              <a:rPr lang="en-US" smtClean="0"/>
              <a:t>6/18/21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137511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158922" y="6949440"/>
            <a:ext cx="31780646" cy="9509760"/>
          </a:xfrm>
        </p:spPr>
        <p:txBody>
          <a:bodyPr/>
          <a:lstStyle>
            <a:lvl1pPr>
              <a:defRPr sz="23040"/>
            </a:lvl1pPr>
          </a:lstStyle>
          <a:p>
            <a:r>
              <a:rPr lang="en-US"/>
              <a:t>Click to edit Master title style</a:t>
            </a:r>
            <a:endParaRPr lang="en-US" dirty="0"/>
          </a:p>
        </p:txBody>
      </p:sp>
      <p:sp>
        <p:nvSpPr>
          <p:cNvPr id="8" name="Text Placeholder 3"/>
          <p:cNvSpPr>
            <a:spLocks noGrp="1"/>
          </p:cNvSpPr>
          <p:nvPr>
            <p:ph type="body" sz="half" idx="2"/>
          </p:nvPr>
        </p:nvSpPr>
        <p:spPr>
          <a:xfrm>
            <a:off x="4158922" y="17556480"/>
            <a:ext cx="31780646" cy="11338560"/>
          </a:xfrm>
        </p:spPr>
        <p:txBody>
          <a:bodyPr anchor="ctr">
            <a:normAutofit/>
          </a:bodyPr>
          <a:lstStyle>
            <a:lvl1pPr marL="0" indent="0">
              <a:buNone/>
              <a:defRPr sz="864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4"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1665666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70766" y="6949440"/>
            <a:ext cx="28805035" cy="11152195"/>
          </a:xfrm>
        </p:spPr>
        <p:txBody>
          <a:bodyPr/>
          <a:lstStyle>
            <a:lvl1pPr>
              <a:defRPr sz="23040"/>
            </a:lvl1pPr>
          </a:lstStyle>
          <a:p>
            <a:r>
              <a:rPr lang="en-US"/>
              <a:t>Click to edit Master title style</a:t>
            </a:r>
            <a:endParaRPr lang="en-US" dirty="0"/>
          </a:p>
        </p:txBody>
      </p:sp>
      <p:sp>
        <p:nvSpPr>
          <p:cNvPr id="11" name="Text Placeholder 3"/>
          <p:cNvSpPr>
            <a:spLocks noGrp="1"/>
          </p:cNvSpPr>
          <p:nvPr>
            <p:ph type="body" sz="half" idx="14"/>
          </p:nvPr>
        </p:nvSpPr>
        <p:spPr>
          <a:xfrm>
            <a:off x="6951252" y="18101635"/>
            <a:ext cx="26213563" cy="1642435"/>
          </a:xfrm>
        </p:spPr>
        <p:txBody>
          <a:bodyPr vert="horz" lIns="91440" tIns="45720" rIns="91440" bIns="45720" rtlCol="0" anchor="t">
            <a:normAutofit/>
          </a:bodyPr>
          <a:lstStyle>
            <a:lvl1pPr marL="0" indent="0">
              <a:buNone/>
              <a:defRPr lang="en-US" sz="6720" b="0" i="0" kern="1200" cap="small" dirty="0">
                <a:solidFill>
                  <a:schemeClr val="bg2">
                    <a:lumMod val="40000"/>
                    <a:lumOff val="60000"/>
                  </a:schemeClr>
                </a:solidFill>
                <a:latin typeface="+mj-lt"/>
                <a:ea typeface="+mj-ea"/>
                <a:cs typeface="+mj-cs"/>
              </a:defRPr>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marL="0" lvl="0" indent="0">
              <a:buNone/>
            </a:pPr>
            <a:r>
              <a:rPr lang="en-US"/>
              <a:t>Click to edit Master text styles</a:t>
            </a:r>
          </a:p>
        </p:txBody>
      </p:sp>
      <p:sp>
        <p:nvSpPr>
          <p:cNvPr id="10" name="Text Placeholder 3"/>
          <p:cNvSpPr>
            <a:spLocks noGrp="1"/>
          </p:cNvSpPr>
          <p:nvPr>
            <p:ph type="body" sz="half" idx="2"/>
          </p:nvPr>
        </p:nvSpPr>
        <p:spPr>
          <a:xfrm>
            <a:off x="4158922" y="20883154"/>
            <a:ext cx="31780646" cy="8046720"/>
          </a:xfrm>
        </p:spPr>
        <p:txBody>
          <a:bodyPr anchor="ctr">
            <a:normAutofit/>
          </a:bodyPr>
          <a:lstStyle>
            <a:lvl1pPr marL="0" indent="0">
              <a:buNone/>
              <a:defRPr sz="864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4"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
        <p:nvSpPr>
          <p:cNvPr id="12" name="TextBox 11"/>
          <p:cNvSpPr txBox="1"/>
          <p:nvPr/>
        </p:nvSpPr>
        <p:spPr>
          <a:xfrm>
            <a:off x="3234708" y="4662017"/>
            <a:ext cx="2887637" cy="910403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58560" dirty="0"/>
              <a:t>“</a:t>
            </a:r>
          </a:p>
        </p:txBody>
      </p:sp>
      <p:sp>
        <p:nvSpPr>
          <p:cNvPr id="15" name="TextBox 14"/>
          <p:cNvSpPr txBox="1"/>
          <p:nvPr/>
        </p:nvSpPr>
        <p:spPr>
          <a:xfrm>
            <a:off x="33598514" y="12546180"/>
            <a:ext cx="2887637" cy="910403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58560" dirty="0"/>
              <a:t>”</a:t>
            </a:r>
          </a:p>
        </p:txBody>
      </p:sp>
    </p:spTree>
    <p:extLst>
      <p:ext uri="{BB962C8B-B14F-4D97-AF65-F5344CB8AC3E}">
        <p14:creationId xmlns:p14="http://schemas.microsoft.com/office/powerpoint/2010/main" val="3303921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158919" y="14996165"/>
            <a:ext cx="31780651" cy="7935264"/>
          </a:xfrm>
        </p:spPr>
        <p:txBody>
          <a:bodyPr anchor="b"/>
          <a:lstStyle>
            <a:lvl1pPr algn="l">
              <a:defRPr sz="19200" b="0" cap="none"/>
            </a:lvl1pPr>
          </a:lstStyle>
          <a:p>
            <a:r>
              <a:rPr lang="en-US"/>
              <a:t>Click to edit Master title style</a:t>
            </a:r>
            <a:endParaRPr lang="en-US" dirty="0"/>
          </a:p>
        </p:txBody>
      </p:sp>
      <p:sp>
        <p:nvSpPr>
          <p:cNvPr id="3" name="Text Placeholder 2"/>
          <p:cNvSpPr>
            <a:spLocks noGrp="1"/>
          </p:cNvSpPr>
          <p:nvPr>
            <p:ph type="body" idx="1"/>
          </p:nvPr>
        </p:nvSpPr>
        <p:spPr>
          <a:xfrm>
            <a:off x="4158922" y="22931429"/>
            <a:ext cx="31780646" cy="4129920"/>
          </a:xfrm>
        </p:spPr>
        <p:txBody>
          <a:bodyPr anchor="t"/>
          <a:lstStyle>
            <a:lvl1pPr marL="0" indent="0" algn="l">
              <a:buNone/>
              <a:defRPr sz="9600" cap="none">
                <a:solidFill>
                  <a:schemeClr val="bg2">
                    <a:lumMod val="40000"/>
                    <a:lumOff val="6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1416316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0160"/>
            </a:lvl1pPr>
          </a:lstStyle>
          <a:p>
            <a:r>
              <a:rPr lang="en-US"/>
              <a:t>Click to edit Master title style</a:t>
            </a:r>
            <a:endParaRPr lang="en-US" dirty="0"/>
          </a:p>
        </p:txBody>
      </p:sp>
      <p:sp>
        <p:nvSpPr>
          <p:cNvPr id="3" name="Text Placeholder 2"/>
          <p:cNvSpPr>
            <a:spLocks noGrp="1"/>
          </p:cNvSpPr>
          <p:nvPr>
            <p:ph type="body" idx="1"/>
          </p:nvPr>
        </p:nvSpPr>
        <p:spPr>
          <a:xfrm>
            <a:off x="2279206" y="9509760"/>
            <a:ext cx="10611480" cy="2766058"/>
          </a:xfrm>
        </p:spPr>
        <p:txBody>
          <a:bodyPr anchor="b">
            <a:noAutofit/>
          </a:bodyPr>
          <a:lstStyle>
            <a:lvl1pPr marL="0" indent="0">
              <a:buNone/>
              <a:defRPr sz="11520" b="0">
                <a:solidFill>
                  <a:schemeClr val="bg2">
                    <a:lumMod val="40000"/>
                    <a:lumOff val="6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16" name="Text Placeholder 3"/>
          <p:cNvSpPr>
            <a:spLocks noGrp="1"/>
          </p:cNvSpPr>
          <p:nvPr>
            <p:ph type="body" sz="half" idx="15"/>
          </p:nvPr>
        </p:nvSpPr>
        <p:spPr>
          <a:xfrm>
            <a:off x="2349480" y="12801600"/>
            <a:ext cx="10541203" cy="17228822"/>
          </a:xfrm>
        </p:spPr>
        <p:txBody>
          <a:bodyPr anchor="t">
            <a:normAutofit/>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5" name="Text Placeholder 4"/>
          <p:cNvSpPr>
            <a:spLocks noGrp="1"/>
          </p:cNvSpPr>
          <p:nvPr>
            <p:ph type="body" sz="quarter" idx="3"/>
          </p:nvPr>
        </p:nvSpPr>
        <p:spPr>
          <a:xfrm>
            <a:off x="13984819" y="9509760"/>
            <a:ext cx="10573219" cy="2766058"/>
          </a:xfrm>
        </p:spPr>
        <p:txBody>
          <a:bodyPr anchor="b">
            <a:noAutofit/>
          </a:bodyPr>
          <a:lstStyle>
            <a:lvl1pPr marL="0" indent="0">
              <a:buNone/>
              <a:defRPr sz="11520" b="0">
                <a:solidFill>
                  <a:schemeClr val="bg2">
                    <a:lumMod val="40000"/>
                    <a:lumOff val="6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19" name="Text Placeholder 3"/>
          <p:cNvSpPr>
            <a:spLocks noGrp="1"/>
          </p:cNvSpPr>
          <p:nvPr>
            <p:ph type="body" sz="half" idx="16"/>
          </p:nvPr>
        </p:nvSpPr>
        <p:spPr>
          <a:xfrm>
            <a:off x="13946815" y="12801600"/>
            <a:ext cx="10611221" cy="17228822"/>
          </a:xfrm>
        </p:spPr>
        <p:txBody>
          <a:bodyPr anchor="t">
            <a:normAutofit/>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14" name="Text Placeholder 4"/>
          <p:cNvSpPr>
            <a:spLocks noGrp="1"/>
          </p:cNvSpPr>
          <p:nvPr>
            <p:ph type="body" sz="quarter" idx="13"/>
          </p:nvPr>
        </p:nvSpPr>
        <p:spPr>
          <a:xfrm>
            <a:off x="25655602" y="9509760"/>
            <a:ext cx="10558358" cy="2766058"/>
          </a:xfrm>
        </p:spPr>
        <p:txBody>
          <a:bodyPr anchor="b">
            <a:noAutofit/>
          </a:bodyPr>
          <a:lstStyle>
            <a:lvl1pPr marL="0" indent="0">
              <a:buNone/>
              <a:defRPr sz="11520" b="0">
                <a:solidFill>
                  <a:schemeClr val="bg2">
                    <a:lumMod val="40000"/>
                    <a:lumOff val="6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20" name="Text Placeholder 3"/>
          <p:cNvSpPr>
            <a:spLocks noGrp="1"/>
          </p:cNvSpPr>
          <p:nvPr>
            <p:ph type="body" sz="half" idx="17"/>
          </p:nvPr>
        </p:nvSpPr>
        <p:spPr>
          <a:xfrm>
            <a:off x="25655602" y="12801600"/>
            <a:ext cx="10558358" cy="17228822"/>
          </a:xfrm>
        </p:spPr>
        <p:txBody>
          <a:bodyPr anchor="t">
            <a:normAutofit/>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cxnSp>
        <p:nvCxnSpPr>
          <p:cNvPr id="17" name="Straight Connector 16"/>
          <p:cNvCxnSpPr/>
          <p:nvPr/>
        </p:nvCxnSpPr>
        <p:spPr>
          <a:xfrm>
            <a:off x="13417603" y="10241280"/>
            <a:ext cx="0" cy="1901952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25070544" y="10241280"/>
            <a:ext cx="0" cy="19041034"/>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1062826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0160"/>
            </a:lvl1pPr>
          </a:lstStyle>
          <a:p>
            <a:r>
              <a:rPr lang="en-US"/>
              <a:t>Click to edit Master title style</a:t>
            </a:r>
            <a:endParaRPr lang="en-US" dirty="0"/>
          </a:p>
        </p:txBody>
      </p:sp>
      <p:sp>
        <p:nvSpPr>
          <p:cNvPr id="3" name="Text Placeholder 2"/>
          <p:cNvSpPr>
            <a:spLocks noGrp="1"/>
          </p:cNvSpPr>
          <p:nvPr>
            <p:ph type="body" idx="1"/>
          </p:nvPr>
        </p:nvSpPr>
        <p:spPr>
          <a:xfrm>
            <a:off x="2349480" y="20404555"/>
            <a:ext cx="10586938" cy="2766058"/>
          </a:xfrm>
        </p:spPr>
        <p:txBody>
          <a:bodyPr anchor="b">
            <a:noAutofit/>
          </a:bodyPr>
          <a:lstStyle>
            <a:lvl1pPr marL="0" indent="0">
              <a:buNone/>
              <a:defRPr sz="11520" b="0">
                <a:solidFill>
                  <a:schemeClr val="bg2">
                    <a:lumMod val="40000"/>
                    <a:lumOff val="6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29" name="Picture Placeholder 2"/>
          <p:cNvSpPr>
            <a:spLocks noGrp="1" noChangeAspect="1"/>
          </p:cNvSpPr>
          <p:nvPr>
            <p:ph type="pic" idx="15"/>
          </p:nvPr>
        </p:nvSpPr>
        <p:spPr>
          <a:xfrm>
            <a:off x="2349480" y="10607040"/>
            <a:ext cx="10586938" cy="7315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2" name="Text Placeholder 3"/>
          <p:cNvSpPr>
            <a:spLocks noGrp="1"/>
          </p:cNvSpPr>
          <p:nvPr>
            <p:ph type="body" sz="half" idx="18"/>
          </p:nvPr>
        </p:nvSpPr>
        <p:spPr>
          <a:xfrm>
            <a:off x="2349480" y="23170620"/>
            <a:ext cx="10586938" cy="3164107"/>
          </a:xfrm>
        </p:spPr>
        <p:txBody>
          <a:bodyPr anchor="t">
            <a:normAutofit/>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5" name="Text Placeholder 4"/>
          <p:cNvSpPr>
            <a:spLocks noGrp="1"/>
          </p:cNvSpPr>
          <p:nvPr>
            <p:ph type="body" sz="quarter" idx="3"/>
          </p:nvPr>
        </p:nvSpPr>
        <p:spPr>
          <a:xfrm>
            <a:off x="14005402" y="20404555"/>
            <a:ext cx="10552637" cy="2766058"/>
          </a:xfrm>
        </p:spPr>
        <p:txBody>
          <a:bodyPr anchor="b">
            <a:noAutofit/>
          </a:bodyPr>
          <a:lstStyle>
            <a:lvl1pPr marL="0" indent="0">
              <a:buNone/>
              <a:defRPr sz="11520" b="0">
                <a:solidFill>
                  <a:schemeClr val="bg2">
                    <a:lumMod val="40000"/>
                    <a:lumOff val="6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30" name="Picture Placeholder 2"/>
          <p:cNvSpPr>
            <a:spLocks noGrp="1" noChangeAspect="1"/>
          </p:cNvSpPr>
          <p:nvPr>
            <p:ph type="pic" idx="21"/>
          </p:nvPr>
        </p:nvSpPr>
        <p:spPr>
          <a:xfrm>
            <a:off x="14005397" y="10607040"/>
            <a:ext cx="10552637" cy="7315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3" name="Text Placeholder 3"/>
          <p:cNvSpPr>
            <a:spLocks noGrp="1"/>
          </p:cNvSpPr>
          <p:nvPr>
            <p:ph type="body" sz="half" idx="19"/>
          </p:nvPr>
        </p:nvSpPr>
        <p:spPr>
          <a:xfrm>
            <a:off x="14000525" y="23170615"/>
            <a:ext cx="10566614" cy="3164107"/>
          </a:xfrm>
        </p:spPr>
        <p:txBody>
          <a:bodyPr anchor="t">
            <a:normAutofit/>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14" name="Text Placeholder 4"/>
          <p:cNvSpPr>
            <a:spLocks noGrp="1"/>
          </p:cNvSpPr>
          <p:nvPr>
            <p:ph type="body" sz="quarter" idx="13"/>
          </p:nvPr>
        </p:nvSpPr>
        <p:spPr>
          <a:xfrm>
            <a:off x="25655602" y="20404555"/>
            <a:ext cx="10558358" cy="2766058"/>
          </a:xfrm>
        </p:spPr>
        <p:txBody>
          <a:bodyPr anchor="b">
            <a:noAutofit/>
          </a:bodyPr>
          <a:lstStyle>
            <a:lvl1pPr marL="0" indent="0">
              <a:buNone/>
              <a:defRPr sz="11520" b="0">
                <a:solidFill>
                  <a:schemeClr val="bg2">
                    <a:lumMod val="40000"/>
                    <a:lumOff val="60000"/>
                  </a:schemeClr>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31" name="Picture Placeholder 2"/>
          <p:cNvSpPr>
            <a:spLocks noGrp="1" noChangeAspect="1"/>
          </p:cNvSpPr>
          <p:nvPr>
            <p:ph type="pic" idx="22"/>
          </p:nvPr>
        </p:nvSpPr>
        <p:spPr>
          <a:xfrm>
            <a:off x="25655597" y="10607040"/>
            <a:ext cx="10558358" cy="7315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4" name="Text Placeholder 3"/>
          <p:cNvSpPr>
            <a:spLocks noGrp="1"/>
          </p:cNvSpPr>
          <p:nvPr>
            <p:ph type="body" sz="half" idx="20"/>
          </p:nvPr>
        </p:nvSpPr>
        <p:spPr>
          <a:xfrm>
            <a:off x="25655158" y="23170606"/>
            <a:ext cx="10572341" cy="3164107"/>
          </a:xfrm>
        </p:spPr>
        <p:txBody>
          <a:bodyPr anchor="t">
            <a:normAutofit/>
          </a:bodyPr>
          <a:lstStyle>
            <a:lvl1pPr marL="0" indent="0">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cxnSp>
        <p:nvCxnSpPr>
          <p:cNvPr id="19" name="Straight Connector 18"/>
          <p:cNvCxnSpPr/>
          <p:nvPr/>
        </p:nvCxnSpPr>
        <p:spPr>
          <a:xfrm>
            <a:off x="13417603" y="10241280"/>
            <a:ext cx="0" cy="1901952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25070544" y="10241280"/>
            <a:ext cx="0" cy="19041034"/>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22640542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30080661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9902956" y="2065030"/>
            <a:ext cx="6311006" cy="2796540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2349480" y="3711384"/>
            <a:ext cx="26730298" cy="263190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C31241-EF0D-D044-A08E-255EBE8921F1}" type="datetimeFigureOut">
              <a:rPr lang="en-US" smtClean="0"/>
              <a:t>6/18/21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7CE399-C6B9-CF47-B643-0CD683FEBE7C}" type="slidenum">
              <a:rPr lang="en-US" smtClean="0"/>
              <a:t>‹#›</a:t>
            </a:fld>
            <a:endParaRPr lang="en-US"/>
          </a:p>
        </p:txBody>
      </p:sp>
    </p:spTree>
    <p:extLst>
      <p:ext uri="{BB962C8B-B14F-4D97-AF65-F5344CB8AC3E}">
        <p14:creationId xmlns:p14="http://schemas.microsoft.com/office/powerpoint/2010/main" val="3663716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2" name="Oval 21"/>
          <p:cNvSpPr/>
          <p:nvPr/>
        </p:nvSpPr>
        <p:spPr>
          <a:xfrm>
            <a:off x="30237274" y="8046720"/>
            <a:ext cx="13533120" cy="1353312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27311194" y="-2194560"/>
            <a:ext cx="7680960" cy="768096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30237274" y="29260800"/>
            <a:ext cx="4754880" cy="475488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39142" y="12801600"/>
            <a:ext cx="20116800" cy="201168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4030982" y="13898880"/>
            <a:ext cx="11338560" cy="1133856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37179091" y="0"/>
            <a:ext cx="3291840" cy="52773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326608" y="2173046"/>
            <a:ext cx="33865824" cy="6722544"/>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3972960" y="9854042"/>
            <a:ext cx="32215939" cy="20138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35975950" y="8778103"/>
            <a:ext cx="4754875" cy="1097563"/>
          </a:xfrm>
          <a:prstGeom prst="rect">
            <a:avLst/>
          </a:prstGeom>
        </p:spPr>
        <p:txBody>
          <a:bodyPr vert="horz" lIns="91440" tIns="45720" rIns="91440" bIns="45720" rtlCol="0" anchor="t"/>
          <a:lstStyle>
            <a:lvl1pPr algn="l">
              <a:defRPr sz="5280" b="0" i="0">
                <a:solidFill>
                  <a:schemeClr val="tx1">
                    <a:tint val="75000"/>
                    <a:alpha val="60000"/>
                  </a:schemeClr>
                </a:solidFill>
              </a:defRPr>
            </a:lvl1pPr>
          </a:lstStyle>
          <a:p>
            <a:fld id="{59C31241-EF0D-D044-A08E-255EBE8921F1}" type="datetimeFigureOut">
              <a:rPr lang="en-US" smtClean="0"/>
              <a:t>6/18/21</a:t>
            </a:fld>
            <a:endParaRPr lang="en-US"/>
          </a:p>
        </p:txBody>
      </p:sp>
      <p:sp>
        <p:nvSpPr>
          <p:cNvPr id="5" name="Footer Placeholder 4"/>
          <p:cNvSpPr>
            <a:spLocks noGrp="1"/>
          </p:cNvSpPr>
          <p:nvPr>
            <p:ph type="ftr" sz="quarter" idx="3"/>
          </p:nvPr>
        </p:nvSpPr>
        <p:spPr>
          <a:xfrm rot="5400000">
            <a:off x="29920010" y="15664181"/>
            <a:ext cx="18527016" cy="1097568"/>
          </a:xfrm>
          <a:prstGeom prst="rect">
            <a:avLst/>
          </a:prstGeom>
        </p:spPr>
        <p:txBody>
          <a:bodyPr vert="horz" lIns="91440" tIns="45720" rIns="91440" bIns="45720" rtlCol="0" anchor="b"/>
          <a:lstStyle>
            <a:lvl1pPr algn="l">
              <a:defRPr sz="528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37278871" y="1419535"/>
            <a:ext cx="3018302" cy="3684898"/>
          </a:xfrm>
          <a:prstGeom prst="rect">
            <a:avLst/>
          </a:prstGeom>
        </p:spPr>
        <p:txBody>
          <a:bodyPr vert="horz" lIns="91440" tIns="45720" rIns="91440" bIns="45720" rtlCol="0" anchor="b"/>
          <a:lstStyle>
            <a:lvl1pPr algn="ctr">
              <a:defRPr sz="13445" b="0" i="0">
                <a:solidFill>
                  <a:schemeClr val="tx1">
                    <a:tint val="75000"/>
                  </a:schemeClr>
                </a:solidFill>
              </a:defRPr>
            </a:lvl1pPr>
          </a:lstStyle>
          <a:p>
            <a:fld id="{2A7CE399-C6B9-CF47-B643-0CD683FEBE7C}" type="slidenum">
              <a:rPr lang="en-US" smtClean="0"/>
              <a:t>‹#›</a:t>
            </a:fld>
            <a:endParaRPr lang="en-US"/>
          </a:p>
        </p:txBody>
      </p:sp>
    </p:spTree>
    <p:extLst>
      <p:ext uri="{BB962C8B-B14F-4D97-AF65-F5344CB8AC3E}">
        <p14:creationId xmlns:p14="http://schemas.microsoft.com/office/powerpoint/2010/main" val="2965342104"/>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2194594" rtl="0" eaLnBrk="1" latinLnBrk="0" hangingPunct="1">
        <a:spcBef>
          <a:spcPct val="0"/>
        </a:spcBef>
        <a:buNone/>
        <a:defRPr sz="2016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49" indent="-1645949" algn="l" defTabSz="2194594" rtl="0" eaLnBrk="1" latinLnBrk="0" hangingPunct="1">
        <a:spcBef>
          <a:spcPts val="4800"/>
        </a:spcBef>
        <a:spcAft>
          <a:spcPts val="0"/>
        </a:spcAft>
        <a:buClr>
          <a:schemeClr val="bg2">
            <a:lumMod val="40000"/>
            <a:lumOff val="60000"/>
          </a:schemeClr>
        </a:buClr>
        <a:buSzPct val="80000"/>
        <a:buFont typeface="Wingdings 3" charset="2"/>
        <a:buChar char=""/>
        <a:defRPr sz="9600" b="0" i="0" kern="1200">
          <a:solidFill>
            <a:schemeClr val="tx1"/>
          </a:solidFill>
          <a:latin typeface="+mj-lt"/>
          <a:ea typeface="+mj-ea"/>
          <a:cs typeface="+mj-cs"/>
        </a:defRPr>
      </a:lvl1pPr>
      <a:lvl2pPr marL="3566218" indent="-1371624" algn="l" defTabSz="2194594" rtl="0" eaLnBrk="1" latinLnBrk="0" hangingPunct="1">
        <a:spcBef>
          <a:spcPts val="4800"/>
        </a:spcBef>
        <a:spcAft>
          <a:spcPts val="0"/>
        </a:spcAft>
        <a:buClr>
          <a:schemeClr val="bg2">
            <a:lumMod val="40000"/>
            <a:lumOff val="60000"/>
          </a:schemeClr>
        </a:buClr>
        <a:buSzPct val="80000"/>
        <a:buFont typeface="Wingdings 3" charset="2"/>
        <a:buChar char=""/>
        <a:defRPr sz="8640" b="0" i="0" kern="1200">
          <a:solidFill>
            <a:schemeClr val="tx1"/>
          </a:solidFill>
          <a:latin typeface="+mj-lt"/>
          <a:ea typeface="+mj-ea"/>
          <a:cs typeface="+mj-cs"/>
        </a:defRPr>
      </a:lvl2pPr>
      <a:lvl3pPr marL="5486496" indent="-1097299" algn="l" defTabSz="2194594" rtl="0" eaLnBrk="1" latinLnBrk="0" hangingPunct="1">
        <a:spcBef>
          <a:spcPts val="4800"/>
        </a:spcBef>
        <a:spcAft>
          <a:spcPts val="0"/>
        </a:spcAft>
        <a:buClr>
          <a:schemeClr val="bg2">
            <a:lumMod val="40000"/>
            <a:lumOff val="60000"/>
          </a:schemeClr>
        </a:buClr>
        <a:buSzPct val="80000"/>
        <a:buFont typeface="Wingdings 3" charset="2"/>
        <a:buChar char=""/>
        <a:defRPr sz="7680" b="0" i="0" kern="1200">
          <a:solidFill>
            <a:schemeClr val="tx1"/>
          </a:solidFill>
          <a:latin typeface="+mj-lt"/>
          <a:ea typeface="+mj-ea"/>
          <a:cs typeface="+mj-cs"/>
        </a:defRPr>
      </a:lvl3pPr>
      <a:lvl4pPr marL="7681090" indent="-1097299" algn="l" defTabSz="2194594" rtl="0" eaLnBrk="1" latinLnBrk="0" hangingPunct="1">
        <a:spcBef>
          <a:spcPts val="4800"/>
        </a:spcBef>
        <a:spcAft>
          <a:spcPts val="0"/>
        </a:spcAft>
        <a:buClr>
          <a:schemeClr val="bg2">
            <a:lumMod val="40000"/>
            <a:lumOff val="60000"/>
          </a:schemeClr>
        </a:buClr>
        <a:buSzPct val="80000"/>
        <a:buFont typeface="Wingdings 3" charset="2"/>
        <a:buChar char=""/>
        <a:defRPr sz="6720" b="0" i="0" kern="1200">
          <a:solidFill>
            <a:schemeClr val="tx1"/>
          </a:solidFill>
          <a:latin typeface="+mj-lt"/>
          <a:ea typeface="+mj-ea"/>
          <a:cs typeface="+mj-cs"/>
        </a:defRPr>
      </a:lvl4pPr>
      <a:lvl5pPr marL="9875683" indent="-1097299" algn="l" defTabSz="2194594" rtl="0" eaLnBrk="1" latinLnBrk="0" hangingPunct="1">
        <a:spcBef>
          <a:spcPts val="4800"/>
        </a:spcBef>
        <a:spcAft>
          <a:spcPts val="0"/>
        </a:spcAft>
        <a:buClr>
          <a:schemeClr val="bg2">
            <a:lumMod val="40000"/>
            <a:lumOff val="60000"/>
          </a:schemeClr>
        </a:buClr>
        <a:buSzPct val="80000"/>
        <a:buFont typeface="Wingdings 3" charset="2"/>
        <a:buChar char=""/>
        <a:defRPr sz="6720" b="0" i="0" kern="1200">
          <a:solidFill>
            <a:schemeClr val="tx1"/>
          </a:solidFill>
          <a:latin typeface="+mj-lt"/>
          <a:ea typeface="+mj-ea"/>
          <a:cs typeface="+mj-cs"/>
        </a:defRPr>
      </a:lvl5pPr>
      <a:lvl6pPr marL="12070282" indent="-1097299" algn="l" defTabSz="2194594" rtl="0" eaLnBrk="1" latinLnBrk="0" hangingPunct="1">
        <a:spcBef>
          <a:spcPts val="4800"/>
        </a:spcBef>
        <a:spcAft>
          <a:spcPts val="0"/>
        </a:spcAft>
        <a:buClr>
          <a:schemeClr val="bg2">
            <a:lumMod val="40000"/>
            <a:lumOff val="60000"/>
          </a:schemeClr>
        </a:buClr>
        <a:buSzPct val="80000"/>
        <a:buFont typeface="Wingdings 3" charset="2"/>
        <a:buChar char=""/>
        <a:defRPr sz="6720" b="0" i="0" kern="1200">
          <a:solidFill>
            <a:schemeClr val="tx1"/>
          </a:solidFill>
          <a:latin typeface="+mj-lt"/>
          <a:ea typeface="+mj-ea"/>
          <a:cs typeface="+mj-cs"/>
        </a:defRPr>
      </a:lvl6pPr>
      <a:lvl7pPr marL="14264875" indent="-1097299" algn="l" defTabSz="2194594" rtl="0" eaLnBrk="1" latinLnBrk="0" hangingPunct="1">
        <a:spcBef>
          <a:spcPts val="4800"/>
        </a:spcBef>
        <a:spcAft>
          <a:spcPts val="0"/>
        </a:spcAft>
        <a:buClr>
          <a:schemeClr val="bg2">
            <a:lumMod val="40000"/>
            <a:lumOff val="60000"/>
          </a:schemeClr>
        </a:buClr>
        <a:buSzPct val="80000"/>
        <a:buFont typeface="Wingdings 3" charset="2"/>
        <a:buChar char=""/>
        <a:defRPr sz="6720" b="0" i="0" kern="1200">
          <a:solidFill>
            <a:schemeClr val="tx1"/>
          </a:solidFill>
          <a:latin typeface="+mj-lt"/>
          <a:ea typeface="+mj-ea"/>
          <a:cs typeface="+mj-cs"/>
        </a:defRPr>
      </a:lvl7pPr>
      <a:lvl8pPr marL="16459474" indent="-1097299" algn="l" defTabSz="2194594" rtl="0" eaLnBrk="1" latinLnBrk="0" hangingPunct="1">
        <a:spcBef>
          <a:spcPts val="4800"/>
        </a:spcBef>
        <a:spcAft>
          <a:spcPts val="0"/>
        </a:spcAft>
        <a:buClr>
          <a:schemeClr val="bg2">
            <a:lumMod val="40000"/>
            <a:lumOff val="60000"/>
          </a:schemeClr>
        </a:buClr>
        <a:buSzPct val="80000"/>
        <a:buFont typeface="Wingdings 3" charset="2"/>
        <a:buChar char=""/>
        <a:defRPr sz="6720" b="0" i="0" kern="1200">
          <a:solidFill>
            <a:schemeClr val="tx1"/>
          </a:solidFill>
          <a:latin typeface="+mj-lt"/>
          <a:ea typeface="+mj-ea"/>
          <a:cs typeface="+mj-cs"/>
        </a:defRPr>
      </a:lvl8pPr>
      <a:lvl9pPr marL="18654067" indent="-1097299" algn="l" defTabSz="2194594" rtl="0" eaLnBrk="1" latinLnBrk="0" hangingPunct="1">
        <a:spcBef>
          <a:spcPts val="4800"/>
        </a:spcBef>
        <a:spcAft>
          <a:spcPts val="0"/>
        </a:spcAft>
        <a:buClr>
          <a:schemeClr val="bg2">
            <a:lumMod val="40000"/>
            <a:lumOff val="60000"/>
          </a:schemeClr>
        </a:buClr>
        <a:buSzPct val="80000"/>
        <a:buFont typeface="Wingdings 3" charset="2"/>
        <a:buChar char=""/>
        <a:defRPr sz="6720" b="0" i="0" kern="1200">
          <a:solidFill>
            <a:schemeClr val="tx1"/>
          </a:solidFill>
          <a:latin typeface="+mj-lt"/>
          <a:ea typeface="+mj-ea"/>
          <a:cs typeface="+mj-cs"/>
        </a:defRPr>
      </a:lvl9pPr>
    </p:bodyStyle>
    <p:otherStyle>
      <a:defPPr>
        <a:defRPr lang="en-US"/>
      </a:defPPr>
      <a:lvl1pPr marL="0" algn="l" defTabSz="2194594" rtl="0" eaLnBrk="1" latinLnBrk="0" hangingPunct="1">
        <a:defRPr sz="8640" kern="1200">
          <a:solidFill>
            <a:schemeClr val="tx1"/>
          </a:solidFill>
          <a:latin typeface="+mn-lt"/>
          <a:ea typeface="+mn-ea"/>
          <a:cs typeface="+mn-cs"/>
        </a:defRPr>
      </a:lvl1pPr>
      <a:lvl2pPr marL="2194594" algn="l" defTabSz="2194594" rtl="0" eaLnBrk="1" latinLnBrk="0" hangingPunct="1">
        <a:defRPr sz="8640" kern="1200">
          <a:solidFill>
            <a:schemeClr val="tx1"/>
          </a:solidFill>
          <a:latin typeface="+mn-lt"/>
          <a:ea typeface="+mn-ea"/>
          <a:cs typeface="+mn-cs"/>
        </a:defRPr>
      </a:lvl2pPr>
      <a:lvl3pPr marL="4389192" algn="l" defTabSz="2194594" rtl="0" eaLnBrk="1" latinLnBrk="0" hangingPunct="1">
        <a:defRPr sz="8640" kern="1200">
          <a:solidFill>
            <a:schemeClr val="tx1"/>
          </a:solidFill>
          <a:latin typeface="+mn-lt"/>
          <a:ea typeface="+mn-ea"/>
          <a:cs typeface="+mn-cs"/>
        </a:defRPr>
      </a:lvl3pPr>
      <a:lvl4pPr marL="6583786" algn="l" defTabSz="2194594" rtl="0" eaLnBrk="1" latinLnBrk="0" hangingPunct="1">
        <a:defRPr sz="8640" kern="1200">
          <a:solidFill>
            <a:schemeClr val="tx1"/>
          </a:solidFill>
          <a:latin typeface="+mn-lt"/>
          <a:ea typeface="+mn-ea"/>
          <a:cs typeface="+mn-cs"/>
        </a:defRPr>
      </a:lvl4pPr>
      <a:lvl5pPr marL="8778389" algn="l" defTabSz="2194594" rtl="0" eaLnBrk="1" latinLnBrk="0" hangingPunct="1">
        <a:defRPr sz="8640" kern="1200">
          <a:solidFill>
            <a:schemeClr val="tx1"/>
          </a:solidFill>
          <a:latin typeface="+mn-lt"/>
          <a:ea typeface="+mn-ea"/>
          <a:cs typeface="+mn-cs"/>
        </a:defRPr>
      </a:lvl5pPr>
      <a:lvl6pPr marL="10972982" algn="l" defTabSz="2194594" rtl="0" eaLnBrk="1" latinLnBrk="0" hangingPunct="1">
        <a:defRPr sz="8640" kern="1200">
          <a:solidFill>
            <a:schemeClr val="tx1"/>
          </a:solidFill>
          <a:latin typeface="+mn-lt"/>
          <a:ea typeface="+mn-ea"/>
          <a:cs typeface="+mn-cs"/>
        </a:defRPr>
      </a:lvl6pPr>
      <a:lvl7pPr marL="13167581" algn="l" defTabSz="2194594" rtl="0" eaLnBrk="1" latinLnBrk="0" hangingPunct="1">
        <a:defRPr sz="8640" kern="1200">
          <a:solidFill>
            <a:schemeClr val="tx1"/>
          </a:solidFill>
          <a:latin typeface="+mn-lt"/>
          <a:ea typeface="+mn-ea"/>
          <a:cs typeface="+mn-cs"/>
        </a:defRPr>
      </a:lvl7pPr>
      <a:lvl8pPr marL="15362174" algn="l" defTabSz="2194594" rtl="0" eaLnBrk="1" latinLnBrk="0" hangingPunct="1">
        <a:defRPr sz="8640" kern="1200">
          <a:solidFill>
            <a:schemeClr val="tx1"/>
          </a:solidFill>
          <a:latin typeface="+mn-lt"/>
          <a:ea typeface="+mn-ea"/>
          <a:cs typeface="+mn-cs"/>
        </a:defRPr>
      </a:lvl8pPr>
      <a:lvl9pPr marL="17556773" algn="l" defTabSz="2194594"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1643895" y="989473"/>
            <a:ext cx="30076547" cy="4624056"/>
          </a:xfrm>
          <a:prstGeom prst="round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026322" y="11160941"/>
            <a:ext cx="12876567" cy="6232475"/>
          </a:xfrm>
          <a:prstGeom prst="rect">
            <a:avLst/>
          </a:prstGeom>
        </p:spPr>
        <p:txBody>
          <a:bodyPr wrap="square">
            <a:spAutoFit/>
          </a:bodyPr>
          <a:lstStyle/>
          <a:p>
            <a:pPr marL="571500" indent="-571500">
              <a:buFont typeface="Arial" panose="020B0604020202020204" pitchFamily="34" charset="0"/>
              <a:buChar char="•"/>
            </a:pPr>
            <a:endParaRPr lang="en-US" sz="4400" dirty="0">
              <a:solidFill>
                <a:schemeClr val="bg1"/>
              </a:solidFill>
              <a:latin typeface="Times New Roman" charset="0"/>
              <a:ea typeface="Times New Roman" charset="0"/>
              <a:cs typeface="Times New Roman" charset="0"/>
            </a:endParaRPr>
          </a:p>
          <a:p>
            <a:pPr marL="571500" indent="-571500">
              <a:buFont typeface="Arial" panose="020B0604020202020204" pitchFamily="34" charset="0"/>
              <a:buChar char="•"/>
            </a:pPr>
            <a:endParaRPr lang="en-US" sz="4400" dirty="0">
              <a:solidFill>
                <a:schemeClr val="bg1"/>
              </a:solidFill>
              <a:latin typeface="Times New Roman" charset="0"/>
              <a:ea typeface="Times New Roman" charset="0"/>
              <a:cs typeface="Times New Roman" charset="0"/>
            </a:endParaRPr>
          </a:p>
          <a:p>
            <a:pPr marL="571500" indent="-571500">
              <a:buFont typeface="Arial" panose="020B0604020202020204" pitchFamily="34" charset="0"/>
              <a:buChar char="•"/>
            </a:pPr>
            <a:endParaRPr lang="en-US" sz="4400" dirty="0">
              <a:solidFill>
                <a:schemeClr val="bg1"/>
              </a:solidFill>
              <a:latin typeface="Times New Roman" charset="0"/>
              <a:ea typeface="Times New Roman" charset="0"/>
              <a:cs typeface="Times New Roman" charset="0"/>
            </a:endParaRPr>
          </a:p>
          <a:p>
            <a:pPr marL="571500" indent="-571500">
              <a:buFont typeface="Arial" panose="020B0604020202020204" pitchFamily="34" charset="0"/>
              <a:buChar char="•"/>
            </a:pPr>
            <a:endParaRPr lang="en-US" sz="3600" dirty="0">
              <a:solidFill>
                <a:schemeClr val="bg1"/>
              </a:solidFill>
              <a:latin typeface="Times New Roman" charset="0"/>
              <a:ea typeface="Times New Roman" charset="0"/>
              <a:cs typeface="Times New Roman" charset="0"/>
            </a:endParaRPr>
          </a:p>
          <a:p>
            <a:endParaRPr lang="en-US" sz="3600" dirty="0"/>
          </a:p>
          <a:p>
            <a:endParaRPr lang="en-US" sz="4500" dirty="0"/>
          </a:p>
          <a:p>
            <a:endParaRPr lang="en-US" sz="4500" dirty="0"/>
          </a:p>
          <a:p>
            <a:endParaRPr lang="en-US" sz="4500" dirty="0"/>
          </a:p>
          <a:p>
            <a:endParaRPr lang="en-US" sz="6000" dirty="0"/>
          </a:p>
        </p:txBody>
      </p:sp>
      <p:sp>
        <p:nvSpPr>
          <p:cNvPr id="6" name="Rectangle 5"/>
          <p:cNvSpPr/>
          <p:nvPr/>
        </p:nvSpPr>
        <p:spPr>
          <a:xfrm>
            <a:off x="7411452" y="770125"/>
            <a:ext cx="35510638" cy="4216539"/>
          </a:xfrm>
          <a:prstGeom prst="rect">
            <a:avLst/>
          </a:prstGeom>
        </p:spPr>
        <p:txBody>
          <a:bodyPr wrap="square">
            <a:spAutoFit/>
          </a:bodyPr>
          <a:lstStyle/>
          <a:p>
            <a:pPr algn="ctr"/>
            <a:r>
              <a:rPr lang="en-US" sz="9600" b="1" dirty="0">
                <a:solidFill>
                  <a:schemeClr val="bg1"/>
                </a:solidFill>
                <a:latin typeface="Times New Roman" panose="02020603050405020304" pitchFamily="18" charset="0"/>
                <a:cs typeface="Times New Roman" panose="02020603050405020304" pitchFamily="18" charset="0"/>
              </a:rPr>
              <a:t>Title</a:t>
            </a:r>
          </a:p>
          <a:p>
            <a:pPr algn="ctr"/>
            <a:r>
              <a:rPr lang="en-US" sz="5600" b="1" dirty="0">
                <a:solidFill>
                  <a:schemeClr val="bg1"/>
                </a:solidFill>
                <a:latin typeface="Times New Roman" panose="02020603050405020304" pitchFamily="18" charset="0"/>
                <a:cs typeface="Times New Roman" panose="02020603050405020304" pitchFamily="18" charset="0"/>
              </a:rPr>
              <a:t>Name</a:t>
            </a:r>
          </a:p>
          <a:p>
            <a:pPr algn="ctr"/>
            <a:r>
              <a:rPr lang="en-US" sz="6000" b="1" dirty="0">
                <a:solidFill>
                  <a:srgbClr val="0070C0"/>
                </a:solidFill>
                <a:latin typeface="Times New Roman" panose="02020603050405020304" pitchFamily="18" charset="0"/>
                <a:cs typeface="Times New Roman" panose="02020603050405020304" pitchFamily="18" charset="0"/>
              </a:rPr>
              <a:t>Understanding Psychological Development Across the Lifespan</a:t>
            </a:r>
          </a:p>
          <a:p>
            <a:pPr algn="ctr"/>
            <a:endParaRPr lang="en-US" sz="5600" b="1" dirty="0">
              <a:solidFill>
                <a:schemeClr val="bg1"/>
              </a:solidFill>
              <a:latin typeface="Times New Roman" panose="02020603050405020304" pitchFamily="18" charset="0"/>
              <a:cs typeface="Times New Roman" panose="02020603050405020304" pitchFamily="18" charset="0"/>
            </a:endParaRPr>
          </a:p>
        </p:txBody>
      </p:sp>
      <p:sp>
        <p:nvSpPr>
          <p:cNvPr id="45" name="Rounded Rectangle 44"/>
          <p:cNvSpPr/>
          <p:nvPr/>
        </p:nvSpPr>
        <p:spPr>
          <a:xfrm>
            <a:off x="29671527" y="6002562"/>
            <a:ext cx="13624560" cy="21161005"/>
          </a:xfrm>
          <a:prstGeom prst="roundRect">
            <a:avLst>
              <a:gd name="adj" fmla="val 11952"/>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p:cNvSpPr/>
          <p:nvPr/>
        </p:nvSpPr>
        <p:spPr>
          <a:xfrm>
            <a:off x="29793405" y="6090973"/>
            <a:ext cx="13681451" cy="26668839"/>
          </a:xfrm>
          <a:prstGeom prst="rect">
            <a:avLst/>
          </a:prstGeom>
        </p:spPr>
        <p:txBody>
          <a:bodyPr wrap="square">
            <a:spAutoFit/>
          </a:bodyPr>
          <a:lstStyle/>
          <a:p>
            <a:pPr algn="just"/>
            <a:endParaRPr lang="en-US" sz="5400" dirty="0">
              <a:solidFill>
                <a:schemeClr val="bg1"/>
              </a:solidFill>
              <a:latin typeface="Times New Roman" charset="0"/>
              <a:ea typeface="Times New Roman" charset="0"/>
              <a:cs typeface="Times New Roman" charset="0"/>
            </a:endParaRPr>
          </a:p>
          <a:p>
            <a:pPr algn="ctr"/>
            <a:r>
              <a:rPr lang="en-US" sz="5400" b="1" dirty="0">
                <a:solidFill>
                  <a:srgbClr val="00B0F0"/>
                </a:solidFill>
                <a:latin typeface="Times New Roman" charset="0"/>
                <a:ea typeface="Times New Roman" charset="0"/>
                <a:cs typeface="Times New Roman" charset="0"/>
              </a:rPr>
              <a:t>Piaget's Theory Of Cognitive Development</a:t>
            </a:r>
          </a:p>
          <a:p>
            <a:pPr algn="ctr"/>
            <a:endParaRPr lang="en-US" sz="5400" b="1" dirty="0">
              <a:solidFill>
                <a:schemeClr val="bg1"/>
              </a:solidFill>
              <a:latin typeface="Times New Roman" charset="0"/>
              <a:ea typeface="Times New Roman" charset="0"/>
              <a:cs typeface="Times New Roman" charset="0"/>
            </a:endParaRPr>
          </a:p>
          <a:p>
            <a:pPr marL="685800" indent="-685800" algn="just">
              <a:buFont typeface="Arial" panose="020B0604020202020204" pitchFamily="34" charset="0"/>
              <a:buChar char="•"/>
            </a:pPr>
            <a:r>
              <a:rPr lang="en-US" sz="5400" dirty="0">
                <a:solidFill>
                  <a:schemeClr val="bg1"/>
                </a:solidFill>
                <a:latin typeface="Times New Roman" charset="0"/>
                <a:ea typeface="Times New Roman" charset="0"/>
                <a:cs typeface="Times New Roman" charset="0"/>
              </a:rPr>
              <a:t>One of the vital developmental theories is known as Piaget's theory of cognitive development. </a:t>
            </a:r>
          </a:p>
          <a:p>
            <a:pPr marL="685800" indent="-685800" algn="just">
              <a:buFont typeface="Arial" panose="020B0604020202020204" pitchFamily="34" charset="0"/>
              <a:buChar char="•"/>
            </a:pPr>
            <a:r>
              <a:rPr lang="en-US" sz="5400" dirty="0">
                <a:solidFill>
                  <a:schemeClr val="bg1"/>
                </a:solidFill>
                <a:latin typeface="Times New Roman" charset="0"/>
                <a:ea typeface="Times New Roman" charset="0"/>
                <a:cs typeface="Times New Roman" charset="0"/>
              </a:rPr>
              <a:t>The theory focuses on the human interaction and the impact of nature during development of human intelligence. </a:t>
            </a:r>
          </a:p>
          <a:p>
            <a:pPr marL="685800" indent="-685800" algn="just">
              <a:buFont typeface="Arial" panose="020B0604020202020204" pitchFamily="34" charset="0"/>
              <a:buChar char="•"/>
            </a:pPr>
            <a:r>
              <a:rPr lang="en-US" sz="5400" dirty="0">
                <a:solidFill>
                  <a:schemeClr val="bg1"/>
                </a:solidFill>
                <a:latin typeface="Times New Roman" charset="0"/>
                <a:ea typeface="Times New Roman" charset="0"/>
                <a:cs typeface="Times New Roman" charset="0"/>
              </a:rPr>
              <a:t>The author explains how human beings acquire knowledge from nature, use the knowledge, make vital decisions and react to changes. </a:t>
            </a:r>
          </a:p>
          <a:p>
            <a:pPr marL="685800" indent="-685800" algn="just">
              <a:buFont typeface="Arial" panose="020B0604020202020204" pitchFamily="34" charset="0"/>
              <a:buChar char="•"/>
            </a:pPr>
            <a:r>
              <a:rPr lang="en-US" sz="5400" dirty="0">
                <a:solidFill>
                  <a:schemeClr val="bg1"/>
                </a:solidFill>
                <a:latin typeface="Times New Roman" charset="0"/>
                <a:ea typeface="Times New Roman" charset="0"/>
                <a:cs typeface="Times New Roman" charset="0"/>
              </a:rPr>
              <a:t>According to Piaget, cognitive development is fundamental mental process of growth it affects individual features. There is also the concept of biological maturation and environmental experience of the individuals during growth and development. </a:t>
            </a:r>
          </a:p>
          <a:p>
            <a:pPr marL="685800" indent="-685800" algn="just">
              <a:buFont typeface="Arial" panose="020B0604020202020204" pitchFamily="34" charset="0"/>
              <a:buChar char="•"/>
            </a:pPr>
            <a:r>
              <a:rPr lang="en-US" sz="5400" dirty="0">
                <a:solidFill>
                  <a:schemeClr val="bg1"/>
                </a:solidFill>
                <a:latin typeface="Times New Roman" charset="0"/>
                <a:ea typeface="Times New Roman" charset="0"/>
                <a:cs typeface="Times New Roman" charset="0"/>
              </a:rPr>
              <a:t>According to the features of the theory, the role of environment is vital for promotion of growth and personal construction.</a:t>
            </a:r>
          </a:p>
          <a:p>
            <a:pPr marL="685800" indent="-685800" algn="just">
              <a:buFont typeface="Arial" panose="020B0604020202020204" pitchFamily="34" charset="0"/>
              <a:buChar char="•"/>
            </a:pPr>
            <a:endParaRPr lang="en-US" sz="5400" dirty="0">
              <a:solidFill>
                <a:schemeClr val="bg1"/>
              </a:solidFill>
              <a:latin typeface="Times New Roman" charset="0"/>
              <a:ea typeface="Times New Roman" charset="0"/>
              <a:cs typeface="Times New Roman" charset="0"/>
            </a:endParaRPr>
          </a:p>
          <a:p>
            <a:pPr algn="ctr"/>
            <a:endParaRPr lang="en-US" sz="6000" b="1" dirty="0">
              <a:solidFill>
                <a:schemeClr val="bg1"/>
              </a:solidFill>
              <a:latin typeface="Times New Roman" charset="0"/>
              <a:ea typeface="Times New Roman" charset="0"/>
              <a:cs typeface="Times New Roman" charset="0"/>
            </a:endParaRPr>
          </a:p>
          <a:p>
            <a:pPr algn="ctr"/>
            <a:endParaRPr lang="en-US" sz="6000" b="1" dirty="0">
              <a:solidFill>
                <a:schemeClr val="bg1"/>
              </a:solidFill>
              <a:latin typeface="Times New Roman" charset="0"/>
              <a:ea typeface="Times New Roman" charset="0"/>
              <a:cs typeface="Times New Roman" charset="0"/>
            </a:endParaRPr>
          </a:p>
          <a:p>
            <a:pPr algn="ctr"/>
            <a:r>
              <a:rPr lang="en-US" sz="6000" b="1" dirty="0">
                <a:solidFill>
                  <a:schemeClr val="bg1"/>
                </a:solidFill>
                <a:latin typeface="Times New Roman" charset="0"/>
                <a:ea typeface="Times New Roman" charset="0"/>
                <a:cs typeface="Times New Roman" charset="0"/>
              </a:rPr>
              <a:t> </a:t>
            </a:r>
          </a:p>
          <a:p>
            <a:pPr algn="ctr"/>
            <a:endParaRPr lang="en-US" sz="2000" b="1" dirty="0">
              <a:solidFill>
                <a:schemeClr val="bg1"/>
              </a:solidFill>
              <a:latin typeface="Times New Roman" charset="0"/>
              <a:ea typeface="Times New Roman" charset="0"/>
              <a:cs typeface="Times New Roman" charset="0"/>
            </a:endParaRPr>
          </a:p>
          <a:p>
            <a:endParaRPr lang="en-US" sz="3600" dirty="0"/>
          </a:p>
          <a:p>
            <a:endParaRPr lang="en-US" sz="4500" dirty="0"/>
          </a:p>
          <a:p>
            <a:endParaRPr lang="en-US" sz="4500" dirty="0"/>
          </a:p>
          <a:p>
            <a:endParaRPr lang="en-US" sz="4500" dirty="0"/>
          </a:p>
          <a:p>
            <a:endParaRPr lang="en-US" sz="6000" dirty="0"/>
          </a:p>
        </p:txBody>
      </p:sp>
      <p:sp>
        <p:nvSpPr>
          <p:cNvPr id="47" name="Rounded Rectangle 46"/>
          <p:cNvSpPr/>
          <p:nvPr/>
        </p:nvSpPr>
        <p:spPr>
          <a:xfrm>
            <a:off x="29671527" y="27567402"/>
            <a:ext cx="13624560" cy="4062923"/>
          </a:xfrm>
          <a:prstGeom prst="roundRect">
            <a:avLst>
              <a:gd name="adj" fmla="val 32450"/>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endParaRPr lang="en-US" sz="6000" b="1" dirty="0">
              <a:solidFill>
                <a:schemeClr val="bg1"/>
              </a:solidFill>
              <a:latin typeface="Times New Roman" panose="02020603050405020304" pitchFamily="18" charset="0"/>
              <a:cs typeface="Times New Roman" panose="02020603050405020304" pitchFamily="18" charset="0"/>
            </a:endParaRPr>
          </a:p>
          <a:p>
            <a:endParaRPr lang="en-US" sz="6000" dirty="0">
              <a:solidFill>
                <a:schemeClr val="bg1"/>
              </a:solidFill>
            </a:endParaRPr>
          </a:p>
        </p:txBody>
      </p:sp>
      <p:sp>
        <p:nvSpPr>
          <p:cNvPr id="50" name="Rounded Rectangle 49"/>
          <p:cNvSpPr/>
          <p:nvPr/>
        </p:nvSpPr>
        <p:spPr>
          <a:xfrm>
            <a:off x="15035867" y="6002562"/>
            <a:ext cx="13624560" cy="25627763"/>
          </a:xfrm>
          <a:prstGeom prst="roundRect">
            <a:avLst>
              <a:gd name="adj" fmla="val 11952"/>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p:cNvSpPr/>
          <p:nvPr/>
        </p:nvSpPr>
        <p:spPr>
          <a:xfrm>
            <a:off x="15799997" y="6154962"/>
            <a:ext cx="12876567" cy="27792224"/>
          </a:xfrm>
          <a:prstGeom prst="rect">
            <a:avLst/>
          </a:prstGeom>
        </p:spPr>
        <p:txBody>
          <a:bodyPr wrap="square">
            <a:spAutoFit/>
          </a:bodyPr>
          <a:lstStyle/>
          <a:p>
            <a:r>
              <a:rPr lang="en-US" sz="6000" b="1" dirty="0">
                <a:solidFill>
                  <a:srgbClr val="00B0F0"/>
                </a:solidFill>
                <a:latin typeface="Times New Roman" charset="0"/>
                <a:cs typeface="Times New Roman" charset="0"/>
              </a:rPr>
              <a:t>An overview of Erikson’s psychosocial stages of development</a:t>
            </a:r>
          </a:p>
          <a:p>
            <a:endParaRPr lang="en-US" sz="6000" dirty="0">
              <a:solidFill>
                <a:schemeClr val="bg1"/>
              </a:solidFill>
              <a:latin typeface="Times New Roman" charset="0"/>
              <a:cs typeface="Times New Roman" charset="0"/>
            </a:endParaRPr>
          </a:p>
          <a:p>
            <a:pPr marL="857250" indent="-857250">
              <a:buFont typeface="Arial" panose="020B0604020202020204" pitchFamily="34" charset="0"/>
              <a:buChar char="•"/>
            </a:pPr>
            <a:r>
              <a:rPr lang="en-US" sz="6000" dirty="0">
                <a:solidFill>
                  <a:schemeClr val="bg1"/>
                </a:solidFill>
                <a:latin typeface="Times New Roman" charset="0"/>
                <a:cs typeface="Times New Roman" charset="0"/>
              </a:rPr>
              <a:t>Erikson’s psychosocial stages of development entail an outline of human growth and development from infancy to adulthood. </a:t>
            </a:r>
          </a:p>
          <a:p>
            <a:pPr marL="857250" indent="-857250">
              <a:buFont typeface="Arial" panose="020B0604020202020204" pitchFamily="34" charset="0"/>
              <a:buChar char="•"/>
            </a:pPr>
            <a:r>
              <a:rPr lang="en-US" sz="6000" dirty="0">
                <a:solidFill>
                  <a:schemeClr val="bg1"/>
                </a:solidFill>
                <a:latin typeface="Times New Roman" charset="0"/>
                <a:cs typeface="Times New Roman" charset="0"/>
              </a:rPr>
              <a:t>According to the structure of development, human beings tend to experience different conditions, changes and psychosocial crisis which have a negative or positive impact on the individual personality. </a:t>
            </a:r>
          </a:p>
          <a:p>
            <a:pPr marL="857250" indent="-857250">
              <a:buFont typeface="Arial" panose="020B0604020202020204" pitchFamily="34" charset="0"/>
              <a:buChar char="•"/>
            </a:pPr>
            <a:r>
              <a:rPr lang="en-US" sz="6000" dirty="0">
                <a:solidFill>
                  <a:schemeClr val="bg1"/>
                </a:solidFill>
                <a:latin typeface="Times New Roman" charset="0"/>
                <a:cs typeface="Times New Roman" charset="0"/>
              </a:rPr>
              <a:t>The theory indicates that each stage is vital and contributes positively or negatively to the next cycle or level of life. There is hence the concept of psychological needs and social needs of the community or the society. </a:t>
            </a:r>
          </a:p>
          <a:p>
            <a:pPr marL="857250" indent="-857250">
              <a:buFont typeface="Arial" panose="020B0604020202020204" pitchFamily="34" charset="0"/>
              <a:buChar char="•"/>
            </a:pPr>
            <a:r>
              <a:rPr lang="en-US" sz="6000" dirty="0">
                <a:solidFill>
                  <a:schemeClr val="bg1"/>
                </a:solidFill>
                <a:latin typeface="Times New Roman" charset="0"/>
                <a:cs typeface="Times New Roman" charset="0"/>
              </a:rPr>
              <a:t>There is always a conflict between the two cases. </a:t>
            </a:r>
          </a:p>
          <a:p>
            <a:pPr marL="857250" indent="-857250">
              <a:buFont typeface="Arial" panose="020B0604020202020204" pitchFamily="34" charset="0"/>
              <a:buChar char="•"/>
            </a:pPr>
            <a:r>
              <a:rPr lang="en-US" sz="6000" dirty="0">
                <a:solidFill>
                  <a:schemeClr val="bg1"/>
                </a:solidFill>
                <a:latin typeface="Times New Roman" charset="0"/>
                <a:cs typeface="Times New Roman" charset="0"/>
              </a:rPr>
              <a:t>Each stage is crucial since it determines the acquisition of the basic virtues in life. versus despair stage, whereby the basic virtue is wisdom. The stage occurs at the age of 65 plus years.</a:t>
            </a:r>
          </a:p>
          <a:p>
            <a:pPr marL="857250" indent="-857250">
              <a:buFont typeface="Arial" panose="020B0604020202020204" pitchFamily="34" charset="0"/>
              <a:buChar char="•"/>
            </a:pPr>
            <a:endParaRPr lang="en-US" sz="6000" dirty="0">
              <a:solidFill>
                <a:schemeClr val="bg1"/>
              </a:solidFill>
              <a:latin typeface="Times New Roman" charset="0"/>
              <a:cs typeface="Times New Roman" charset="0"/>
            </a:endParaRPr>
          </a:p>
          <a:p>
            <a:pPr marL="857250" indent="-857250">
              <a:buFont typeface="Arial" panose="020B0604020202020204" pitchFamily="34" charset="0"/>
              <a:buChar char="•"/>
            </a:pPr>
            <a:endParaRPr lang="en-US" sz="6000" dirty="0">
              <a:solidFill>
                <a:schemeClr val="bg1"/>
              </a:solidFill>
              <a:latin typeface="Times New Roman" charset="0"/>
              <a:cs typeface="Times New Roman" charset="0"/>
            </a:endParaRPr>
          </a:p>
          <a:p>
            <a:endParaRPr lang="en-US" sz="6000" dirty="0"/>
          </a:p>
        </p:txBody>
      </p:sp>
      <p:sp>
        <p:nvSpPr>
          <p:cNvPr id="14" name="Rounded Rectangle 13"/>
          <p:cNvSpPr/>
          <p:nvPr/>
        </p:nvSpPr>
        <p:spPr>
          <a:xfrm>
            <a:off x="-217346" y="0"/>
            <a:ext cx="14755731" cy="33313473"/>
          </a:xfrm>
          <a:prstGeom prst="roundRect">
            <a:avLst>
              <a:gd name="adj" fmla="val 23271"/>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endParaRPr lang="en-US" sz="6000" dirty="0">
              <a:solidFill>
                <a:schemeClr val="bg1"/>
              </a:solidFill>
            </a:endParaRPr>
          </a:p>
        </p:txBody>
      </p:sp>
      <p:sp>
        <p:nvSpPr>
          <p:cNvPr id="17" name="Rectangle 16"/>
          <p:cNvSpPr/>
          <p:nvPr/>
        </p:nvSpPr>
        <p:spPr>
          <a:xfrm>
            <a:off x="30045523" y="27592495"/>
            <a:ext cx="12876567" cy="8863965"/>
          </a:xfrm>
          <a:prstGeom prst="rect">
            <a:avLst/>
          </a:prstGeom>
        </p:spPr>
        <p:txBody>
          <a:bodyPr wrap="square">
            <a:spAutoFit/>
          </a:bodyPr>
          <a:lstStyle/>
          <a:p>
            <a:pPr algn="ctr"/>
            <a:r>
              <a:rPr lang="en-US" sz="6000" b="1" dirty="0">
                <a:solidFill>
                  <a:schemeClr val="bg1"/>
                </a:solidFill>
                <a:latin typeface="Times New Roman" charset="0"/>
                <a:ea typeface="Times New Roman" charset="0"/>
                <a:cs typeface="Times New Roman" charset="0"/>
              </a:rPr>
              <a:t>References</a:t>
            </a:r>
            <a:endParaRPr lang="en-US" sz="3600" dirty="0"/>
          </a:p>
          <a:p>
            <a:r>
              <a:rPr lang="en-US" sz="4500" dirty="0"/>
              <a:t>Piaget, J. (1954). The development of object </a:t>
            </a:r>
            <a:r>
              <a:rPr lang="en-US" sz="4500" dirty="0">
                <a:solidFill>
                  <a:srgbClr val="0070C0"/>
                </a:solidFill>
              </a:rPr>
              <a:t>concept: The construction of reality in the child (pp. 3-96). New York: Basic Books.</a:t>
            </a:r>
          </a:p>
          <a:p>
            <a:r>
              <a:rPr lang="en-US" sz="4500" dirty="0" err="1">
                <a:solidFill>
                  <a:srgbClr val="0070C0"/>
                </a:solidFill>
              </a:rPr>
              <a:t>Shinskey</a:t>
            </a:r>
            <a:r>
              <a:rPr lang="en-US" sz="4500" dirty="0">
                <a:solidFill>
                  <a:srgbClr val="0070C0"/>
                </a:solidFill>
              </a:rPr>
              <a:t>, J., &amp; </a:t>
            </a:r>
            <a:r>
              <a:rPr lang="en-US" sz="4500" dirty="0" err="1">
                <a:solidFill>
                  <a:srgbClr val="0070C0"/>
                </a:solidFill>
              </a:rPr>
              <a:t>Munakata</a:t>
            </a:r>
            <a:r>
              <a:rPr lang="en-US" sz="4500" dirty="0">
                <a:solidFill>
                  <a:srgbClr val="0070C0"/>
                </a:solidFill>
              </a:rPr>
              <a:t>, Y (2003). Are infants in the dark about hidden objects? Developmental Science, 6, 273- 282.</a:t>
            </a:r>
          </a:p>
          <a:p>
            <a:endParaRPr lang="en-US" sz="4500" dirty="0">
              <a:solidFill>
                <a:srgbClr val="0070C0"/>
              </a:solidFill>
            </a:endParaRPr>
          </a:p>
          <a:p>
            <a:endParaRPr lang="en-US" sz="4500" dirty="0">
              <a:solidFill>
                <a:srgbClr val="0070C0"/>
              </a:solidFill>
            </a:endParaRPr>
          </a:p>
          <a:p>
            <a:endParaRPr lang="en-US" sz="4500" dirty="0">
              <a:solidFill>
                <a:srgbClr val="0070C0"/>
              </a:solidFill>
            </a:endParaRPr>
          </a:p>
          <a:p>
            <a:endParaRPr lang="en-US" sz="4500" dirty="0"/>
          </a:p>
          <a:p>
            <a:endParaRPr lang="en-US" sz="6000" dirty="0"/>
          </a:p>
        </p:txBody>
      </p:sp>
      <p:pic>
        <p:nvPicPr>
          <p:cNvPr id="12" name="Picture 11">
            <a:extLst>
              <a:ext uri="{FF2B5EF4-FFF2-40B4-BE49-F238E27FC236}">
                <a16:creationId xmlns:a16="http://schemas.microsoft.com/office/drawing/2014/main" id="{861F158E-3D82-424A-A300-1664E8FBB9C3}"/>
              </a:ext>
            </a:extLst>
          </p:cNvPr>
          <p:cNvPicPr>
            <a:picLocks noChangeAspect="1"/>
          </p:cNvPicPr>
          <p:nvPr/>
        </p:nvPicPr>
        <p:blipFill>
          <a:blip r:embed="rId2"/>
          <a:stretch>
            <a:fillRect/>
          </a:stretch>
        </p:blipFill>
        <p:spPr>
          <a:xfrm>
            <a:off x="-217346" y="3302000"/>
            <a:ext cx="15643345" cy="29616400"/>
          </a:xfrm>
          <a:prstGeom prst="rect">
            <a:avLst/>
          </a:prstGeom>
        </p:spPr>
      </p:pic>
    </p:spTree>
    <p:extLst>
      <p:ext uri="{BB962C8B-B14F-4D97-AF65-F5344CB8AC3E}">
        <p14:creationId xmlns:p14="http://schemas.microsoft.com/office/powerpoint/2010/main" val="832189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BA8A-32CA-C644-A9EC-6A89D4083A79}"/>
              </a:ext>
            </a:extLst>
          </p:cNvPr>
          <p:cNvSpPr>
            <a:spLocks noGrp="1"/>
          </p:cNvSpPr>
          <p:nvPr>
            <p:ph type="title"/>
          </p:nvPr>
        </p:nvSpPr>
        <p:spPr>
          <a:xfrm flipV="1">
            <a:off x="-6410992" y="-2128010"/>
            <a:ext cx="365792" cy="807210"/>
          </a:xfrm>
        </p:spPr>
        <p:txBody>
          <a:bodyPr/>
          <a:lstStyle/>
          <a:p>
            <a:endParaRPr lang="en-US" dirty="0">
              <a:solidFill>
                <a:schemeClr val="bg1"/>
              </a:solidFill>
            </a:endParaRPr>
          </a:p>
        </p:txBody>
      </p:sp>
      <p:sp>
        <p:nvSpPr>
          <p:cNvPr id="3" name="Content Placeholder 2">
            <a:extLst>
              <a:ext uri="{FF2B5EF4-FFF2-40B4-BE49-F238E27FC236}">
                <a16:creationId xmlns:a16="http://schemas.microsoft.com/office/drawing/2014/main" id="{79E25944-2007-D940-82E7-44F8D449E8EC}"/>
              </a:ext>
            </a:extLst>
          </p:cNvPr>
          <p:cNvSpPr>
            <a:spLocks noGrp="1"/>
          </p:cNvSpPr>
          <p:nvPr>
            <p:ph idx="1"/>
          </p:nvPr>
        </p:nvSpPr>
        <p:spPr>
          <a:xfrm>
            <a:off x="0" y="0"/>
            <a:ext cx="43434000" cy="32918400"/>
          </a:xfrm>
        </p:spPr>
        <p:txBody>
          <a:bodyPr>
            <a:noAutofit/>
          </a:bodyPr>
          <a:lstStyle/>
          <a:p>
            <a:r>
              <a:rPr lang="en-GB" sz="3200" b="1" dirty="0">
                <a:solidFill>
                  <a:schemeClr val="bg1"/>
                </a:solidFill>
              </a:rPr>
              <a:t> </a:t>
            </a:r>
            <a:r>
              <a:rPr lang="en-US" sz="3200" dirty="0">
                <a:solidFill>
                  <a:schemeClr val="bg1"/>
                </a:solidFill>
              </a:rPr>
              <a:t> </a:t>
            </a:r>
            <a:endParaRPr lang="en-GB" sz="3200" dirty="0">
              <a:solidFill>
                <a:schemeClr val="bg1"/>
              </a:solidFill>
            </a:endParaRPr>
          </a:p>
          <a:p>
            <a:r>
              <a:rPr lang="en-US" sz="3200" b="1" dirty="0">
                <a:solidFill>
                  <a:schemeClr val="bg1"/>
                </a:solidFill>
              </a:rPr>
              <a:t> </a:t>
            </a:r>
            <a:endParaRPr lang="en-GB" sz="3200" dirty="0">
              <a:solidFill>
                <a:schemeClr val="bg1"/>
              </a:solidFill>
            </a:endParaRPr>
          </a:p>
          <a:p>
            <a:r>
              <a:rPr lang="en-GB" sz="3200" b="1" dirty="0" err="1">
                <a:solidFill>
                  <a:schemeClr val="bg1"/>
                </a:solidFill>
                <a:latin typeface="Arial" panose="020B0604020202020204" pitchFamily="34" charset="0"/>
                <a:cs typeface="Arial" panose="020B0604020202020204" pitchFamily="34" charset="0"/>
              </a:rPr>
              <a:t>Hanfstingl</a:t>
            </a:r>
            <a:r>
              <a:rPr lang="en-GB" sz="3200" b="1" dirty="0">
                <a:solidFill>
                  <a:schemeClr val="bg1"/>
                </a:solidFill>
                <a:latin typeface="Arial" panose="020B0604020202020204" pitchFamily="34" charset="0"/>
                <a:cs typeface="Arial" panose="020B0604020202020204" pitchFamily="34" charset="0"/>
              </a:rPr>
              <a:t>, B., </a:t>
            </a:r>
            <a:r>
              <a:rPr lang="en-GB" sz="3200" b="1" dirty="0" err="1">
                <a:solidFill>
                  <a:schemeClr val="bg1"/>
                </a:solidFill>
                <a:latin typeface="Arial" panose="020B0604020202020204" pitchFamily="34" charset="0"/>
                <a:cs typeface="Arial" panose="020B0604020202020204" pitchFamily="34" charset="0"/>
              </a:rPr>
              <a:t>Benke</a:t>
            </a:r>
            <a:r>
              <a:rPr lang="en-GB" sz="3200" b="1" dirty="0">
                <a:solidFill>
                  <a:schemeClr val="bg1"/>
                </a:solidFill>
                <a:latin typeface="Arial" panose="020B0604020202020204" pitchFamily="34" charset="0"/>
                <a:cs typeface="Arial" panose="020B0604020202020204" pitchFamily="34" charset="0"/>
              </a:rPr>
              <a:t>, G., &amp; Zhang, Y. (2019). Comparing variation theory with Piaget’s theory of cognitive development: more similarities than differences? </a:t>
            </a:r>
            <a:r>
              <a:rPr lang="en-GB" sz="3200" b="1" i="1" dirty="0">
                <a:solidFill>
                  <a:schemeClr val="bg1"/>
                </a:solidFill>
                <a:latin typeface="Arial" panose="020B0604020202020204" pitchFamily="34" charset="0"/>
                <a:cs typeface="Arial" panose="020B0604020202020204" pitchFamily="34" charset="0"/>
              </a:rPr>
              <a:t>Educational Action Research</a:t>
            </a:r>
            <a:r>
              <a:rPr lang="en-GB" sz="3200" b="1" dirty="0">
                <a:solidFill>
                  <a:schemeClr val="bg1"/>
                </a:solidFill>
                <a:latin typeface="Arial" panose="020B0604020202020204" pitchFamily="34" charset="0"/>
                <a:cs typeface="Arial" panose="020B0604020202020204" pitchFamily="34" charset="0"/>
              </a:rPr>
              <a:t>, </a:t>
            </a:r>
            <a:r>
              <a:rPr lang="en-GB" sz="3200" b="1" i="1" dirty="0">
                <a:solidFill>
                  <a:schemeClr val="bg1"/>
                </a:solidFill>
                <a:latin typeface="Arial" panose="020B0604020202020204" pitchFamily="34" charset="0"/>
                <a:cs typeface="Arial" panose="020B0604020202020204" pitchFamily="34" charset="0"/>
              </a:rPr>
              <a:t>27</a:t>
            </a:r>
            <a:r>
              <a:rPr lang="en-GB" sz="3200" b="1" dirty="0">
                <a:solidFill>
                  <a:schemeClr val="bg1"/>
                </a:solidFill>
                <a:latin typeface="Arial" panose="020B0604020202020204" pitchFamily="34" charset="0"/>
                <a:cs typeface="Arial" panose="020B0604020202020204" pitchFamily="34" charset="0"/>
              </a:rPr>
              <a:t>(4), 511-526.</a:t>
            </a:r>
            <a:endParaRPr lang="en-GB" sz="32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According to the source, Piaget's theory of cognitive development has only found stages of growth and development. The role of external environment is crucial in shaping life and experiences of the individuals in Piaget’s theory of cognitive development compared to Erikson’s psychosocial stages. The two theories complement each other on matters of development and growth. The common features of Erikson’s psychosocial stages of development and Piaget's theory of cognitive development entails impact of the surroundings.</a:t>
            </a:r>
            <a:endParaRPr lang="en-GB" sz="3200" dirty="0">
              <a:solidFill>
                <a:schemeClr val="bg1"/>
              </a:solidFill>
              <a:latin typeface="Arial" panose="020B0604020202020204" pitchFamily="34" charset="0"/>
              <a:cs typeface="Arial" panose="020B0604020202020204" pitchFamily="34" charset="0"/>
            </a:endParaRPr>
          </a:p>
          <a:p>
            <a:r>
              <a:rPr lang="en-GB" sz="3200" b="1" dirty="0">
                <a:solidFill>
                  <a:schemeClr val="bg1"/>
                </a:solidFill>
                <a:latin typeface="Arial" panose="020B0604020202020204" pitchFamily="34" charset="0"/>
                <a:cs typeface="Arial" panose="020B0604020202020204" pitchFamily="34" charset="0"/>
              </a:rPr>
              <a:t>Piaget, J. (1954). The development of object concept: </a:t>
            </a:r>
            <a:r>
              <a:rPr lang="en-GB" sz="3200" b="1" i="1" dirty="0">
                <a:solidFill>
                  <a:schemeClr val="bg1"/>
                </a:solidFill>
                <a:latin typeface="Arial" panose="020B0604020202020204" pitchFamily="34" charset="0"/>
                <a:cs typeface="Arial" panose="020B0604020202020204" pitchFamily="34" charset="0"/>
              </a:rPr>
              <a:t>The construction of reality in the child</a:t>
            </a:r>
            <a:r>
              <a:rPr lang="en-GB" sz="3200" b="1" dirty="0">
                <a:solidFill>
                  <a:schemeClr val="bg1"/>
                </a:solidFill>
                <a:latin typeface="Arial" panose="020B0604020202020204" pitchFamily="34" charset="0"/>
                <a:cs typeface="Arial" panose="020B0604020202020204" pitchFamily="34" charset="0"/>
              </a:rPr>
              <a:t> (pp. 3-96). </a:t>
            </a:r>
            <a:r>
              <a:rPr lang="en-GB" sz="3200" b="1" i="1" dirty="0">
                <a:solidFill>
                  <a:schemeClr val="bg1"/>
                </a:solidFill>
                <a:latin typeface="Arial" panose="020B0604020202020204" pitchFamily="34" charset="0"/>
                <a:cs typeface="Arial" panose="020B0604020202020204" pitchFamily="34" charset="0"/>
              </a:rPr>
              <a:t>New York:</a:t>
            </a:r>
            <a:r>
              <a:rPr lang="en-GB" sz="3200" b="1" dirty="0">
                <a:solidFill>
                  <a:schemeClr val="bg1"/>
                </a:solidFill>
                <a:latin typeface="Arial" panose="020B0604020202020204" pitchFamily="34" charset="0"/>
                <a:cs typeface="Arial" panose="020B0604020202020204" pitchFamily="34" charset="0"/>
              </a:rPr>
              <a:t> Basic Books.</a:t>
            </a:r>
            <a:endParaRPr lang="en-GB" sz="32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The source gives a</a:t>
            </a:r>
            <a:r>
              <a:rPr lang="en-GB" sz="3200" dirty="0">
                <a:solidFill>
                  <a:schemeClr val="bg1"/>
                </a:solidFill>
                <a:latin typeface="Arial" panose="020B0604020202020204" pitchFamily="34" charset="0"/>
                <a:cs typeface="Arial" panose="020B0604020202020204" pitchFamily="34" charset="0"/>
              </a:rPr>
              <a:t> detailed examination of the Swiss psychologist Jean Piaget’s research work “</a:t>
            </a:r>
            <a:r>
              <a:rPr lang="en-GB" sz="3200" i="1" dirty="0">
                <a:solidFill>
                  <a:schemeClr val="bg1"/>
                </a:solidFill>
                <a:latin typeface="Arial" panose="020B0604020202020204" pitchFamily="34" charset="0"/>
                <a:cs typeface="Arial" panose="020B0604020202020204" pitchFamily="34" charset="0"/>
              </a:rPr>
              <a:t>Out of Sight, But Not Out of Mind</a:t>
            </a:r>
            <a:r>
              <a:rPr lang="en-GB" sz="3200" dirty="0">
                <a:solidFill>
                  <a:schemeClr val="bg1"/>
                </a:solidFill>
                <a:latin typeface="Arial" panose="020B0604020202020204" pitchFamily="34" charset="0"/>
                <a:cs typeface="Arial" panose="020B0604020202020204" pitchFamily="34" charset="0"/>
              </a:rPr>
              <a:t>”, focuses mainly on the how an a given object permanence seems to develop. There is study on how an object permanence continues to stay in the mind after it is removed physically. The hypothesis of the study is one’s cognitive ability was formed during the first two years based on the sensorimotor stage of development. There are cases of shortcomings of the study model and the whole process as well as the findings. The study was conducted while working with children at one of the famous research centres known as the Binet Laboratory in Paris.</a:t>
            </a:r>
          </a:p>
          <a:p>
            <a:r>
              <a:rPr lang="en-GB" sz="3200" b="1" dirty="0" err="1">
                <a:solidFill>
                  <a:schemeClr val="bg1"/>
                </a:solidFill>
                <a:latin typeface="Arial" panose="020B0604020202020204" pitchFamily="34" charset="0"/>
                <a:cs typeface="Arial" panose="020B0604020202020204" pitchFamily="34" charset="0"/>
              </a:rPr>
              <a:t>Shinskey</a:t>
            </a:r>
            <a:r>
              <a:rPr lang="en-GB" sz="3200" b="1" dirty="0">
                <a:solidFill>
                  <a:schemeClr val="bg1"/>
                </a:solidFill>
                <a:latin typeface="Arial" panose="020B0604020202020204" pitchFamily="34" charset="0"/>
                <a:cs typeface="Arial" panose="020B0604020202020204" pitchFamily="34" charset="0"/>
              </a:rPr>
              <a:t>, J., &amp; </a:t>
            </a:r>
            <a:r>
              <a:rPr lang="en-GB" sz="3200" b="1" dirty="0" err="1">
                <a:solidFill>
                  <a:schemeClr val="bg1"/>
                </a:solidFill>
                <a:latin typeface="Arial" panose="020B0604020202020204" pitchFamily="34" charset="0"/>
                <a:cs typeface="Arial" panose="020B0604020202020204" pitchFamily="34" charset="0"/>
              </a:rPr>
              <a:t>Munakata</a:t>
            </a:r>
            <a:r>
              <a:rPr lang="en-GB" sz="3200" b="1" dirty="0">
                <a:solidFill>
                  <a:schemeClr val="bg1"/>
                </a:solidFill>
                <a:latin typeface="Arial" panose="020B0604020202020204" pitchFamily="34" charset="0"/>
                <a:cs typeface="Arial" panose="020B0604020202020204" pitchFamily="34" charset="0"/>
              </a:rPr>
              <a:t>, Y (2003). </a:t>
            </a:r>
            <a:r>
              <a:rPr lang="en-GB" sz="3200" b="1" i="1" dirty="0">
                <a:solidFill>
                  <a:schemeClr val="bg1"/>
                </a:solidFill>
                <a:latin typeface="Arial" panose="020B0604020202020204" pitchFamily="34" charset="0"/>
                <a:cs typeface="Arial" panose="020B0604020202020204" pitchFamily="34" charset="0"/>
              </a:rPr>
              <a:t>Are infants in the dark about hidden objects?</a:t>
            </a:r>
            <a:r>
              <a:rPr lang="en-GB" sz="3200" b="1" dirty="0">
                <a:solidFill>
                  <a:schemeClr val="bg1"/>
                </a:solidFill>
                <a:latin typeface="Arial" panose="020B0604020202020204" pitchFamily="34" charset="0"/>
                <a:cs typeface="Arial" panose="020B0604020202020204" pitchFamily="34" charset="0"/>
              </a:rPr>
              <a:t> Developmental Science, 6, 273- 282.</a:t>
            </a:r>
            <a:endParaRPr lang="en-GB" sz="32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According to the source, human development is affected by both internal and external features. The source shows that there</a:t>
            </a:r>
            <a:r>
              <a:rPr lang="en-GB" sz="3200" dirty="0">
                <a:solidFill>
                  <a:schemeClr val="bg1"/>
                </a:solidFill>
                <a:latin typeface="Arial" panose="020B0604020202020204" pitchFamily="34" charset="0"/>
                <a:cs typeface="Arial" panose="020B0604020202020204" pitchFamily="34" charset="0"/>
              </a:rPr>
              <a:t> is an indication that children’s cognitive ability was formed at early stage of two years. According to her findings, the children seem to make common and similar mistakes. However, the children did not make the same mistakes but the choice of the questions was paramount. Close view of his theory indicates that the study method and the choice of the questions were limited. In the first case, the author has her own children during the time of study something that could have led to hone effect and error of judgement.  Still, the use of his own kids seems to be unethical in the course of scientific study. Close view of the model of study shows that it was conducted in an interview manner, but it should have been a descriptive study. It is not easy to work with the toddlers and the young kids and then be in a position to interview them. The toddlers cannot answer questions effectively. The choice of the number of the children is also small, something that limits the accuracy of the results (</a:t>
            </a:r>
            <a:r>
              <a:rPr lang="en-GB" sz="3200" dirty="0" err="1">
                <a:solidFill>
                  <a:schemeClr val="bg1"/>
                </a:solidFill>
                <a:latin typeface="Arial" panose="020B0604020202020204" pitchFamily="34" charset="0"/>
                <a:cs typeface="Arial" panose="020B0604020202020204" pitchFamily="34" charset="0"/>
              </a:rPr>
              <a:t>Shinskey</a:t>
            </a:r>
            <a:r>
              <a:rPr lang="en-GB" sz="3200" dirty="0">
                <a:solidFill>
                  <a:schemeClr val="bg1"/>
                </a:solidFill>
                <a:latin typeface="Arial" panose="020B0604020202020204" pitchFamily="34" charset="0"/>
                <a:cs typeface="Arial" panose="020B0604020202020204" pitchFamily="34" charset="0"/>
              </a:rPr>
              <a:t>, &amp; </a:t>
            </a:r>
            <a:r>
              <a:rPr lang="en-GB" sz="3200" dirty="0" err="1">
                <a:solidFill>
                  <a:schemeClr val="bg1"/>
                </a:solidFill>
                <a:latin typeface="Arial" panose="020B0604020202020204" pitchFamily="34" charset="0"/>
                <a:cs typeface="Arial" panose="020B0604020202020204" pitchFamily="34" charset="0"/>
              </a:rPr>
              <a:t>Munakata</a:t>
            </a:r>
            <a:r>
              <a:rPr lang="en-GB" sz="3200" dirty="0">
                <a:solidFill>
                  <a:schemeClr val="bg1"/>
                </a:solidFill>
                <a:latin typeface="Arial" panose="020B0604020202020204" pitchFamily="34" charset="0"/>
                <a:cs typeface="Arial" panose="020B0604020202020204" pitchFamily="34" charset="0"/>
              </a:rPr>
              <a:t>, 2003). For instance, there was close attention to her own three children. The attention to her own children could have led to manipulation of the results.</a:t>
            </a:r>
          </a:p>
          <a:p>
            <a:r>
              <a:rPr lang="en-GB" sz="3200" b="1" dirty="0" err="1">
                <a:solidFill>
                  <a:schemeClr val="bg1"/>
                </a:solidFill>
                <a:latin typeface="Arial" panose="020B0604020202020204" pitchFamily="34" charset="0"/>
                <a:cs typeface="Arial" panose="020B0604020202020204" pitchFamily="34" charset="0"/>
              </a:rPr>
              <a:t>Bormanaki</a:t>
            </a:r>
            <a:r>
              <a:rPr lang="en-GB" sz="3200" b="1" dirty="0">
                <a:solidFill>
                  <a:schemeClr val="bg1"/>
                </a:solidFill>
                <a:latin typeface="Arial" panose="020B0604020202020204" pitchFamily="34" charset="0"/>
                <a:cs typeface="Arial" panose="020B0604020202020204" pitchFamily="34" charset="0"/>
              </a:rPr>
              <a:t>, H. B., &amp; </a:t>
            </a:r>
            <a:r>
              <a:rPr lang="en-GB" sz="3200" b="1" dirty="0" err="1">
                <a:solidFill>
                  <a:schemeClr val="bg1"/>
                </a:solidFill>
                <a:latin typeface="Arial" panose="020B0604020202020204" pitchFamily="34" charset="0"/>
                <a:cs typeface="Arial" panose="020B0604020202020204" pitchFamily="34" charset="0"/>
              </a:rPr>
              <a:t>Khoshhal</a:t>
            </a:r>
            <a:r>
              <a:rPr lang="en-GB" sz="3200" b="1" dirty="0">
                <a:solidFill>
                  <a:schemeClr val="bg1"/>
                </a:solidFill>
                <a:latin typeface="Arial" panose="020B0604020202020204" pitchFamily="34" charset="0"/>
                <a:cs typeface="Arial" panose="020B0604020202020204" pitchFamily="34" charset="0"/>
              </a:rPr>
              <a:t>, Y. (2017). The role of equilibration in Piaget’s theory of cognitive development and its implication for receptive skills: A theoretical study. </a:t>
            </a:r>
            <a:r>
              <a:rPr lang="en-GB" sz="3200" b="1" i="1" dirty="0">
                <a:solidFill>
                  <a:schemeClr val="bg1"/>
                </a:solidFill>
                <a:latin typeface="Arial" panose="020B0604020202020204" pitchFamily="34" charset="0"/>
                <a:cs typeface="Arial" panose="020B0604020202020204" pitchFamily="34" charset="0"/>
              </a:rPr>
              <a:t>Journal of Language Teaching and Research</a:t>
            </a:r>
            <a:r>
              <a:rPr lang="en-GB" sz="3200" b="1" dirty="0">
                <a:solidFill>
                  <a:schemeClr val="bg1"/>
                </a:solidFill>
                <a:latin typeface="Arial" panose="020B0604020202020204" pitchFamily="34" charset="0"/>
                <a:cs typeface="Arial" panose="020B0604020202020204" pitchFamily="34" charset="0"/>
              </a:rPr>
              <a:t>, </a:t>
            </a:r>
            <a:r>
              <a:rPr lang="en-GB" sz="3200" b="1" i="1" dirty="0">
                <a:solidFill>
                  <a:schemeClr val="bg1"/>
                </a:solidFill>
                <a:latin typeface="Arial" panose="020B0604020202020204" pitchFamily="34" charset="0"/>
                <a:cs typeface="Arial" panose="020B0604020202020204" pitchFamily="34" charset="0"/>
              </a:rPr>
              <a:t>8</a:t>
            </a:r>
            <a:r>
              <a:rPr lang="en-GB" sz="3200" b="1" dirty="0">
                <a:solidFill>
                  <a:schemeClr val="bg1"/>
                </a:solidFill>
                <a:latin typeface="Arial" panose="020B0604020202020204" pitchFamily="34" charset="0"/>
                <a:cs typeface="Arial" panose="020B0604020202020204" pitchFamily="34" charset="0"/>
              </a:rPr>
              <a:t>(5), 996-1005.</a:t>
            </a:r>
            <a:endParaRPr lang="en-GB" sz="32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The source entails feature of the cognitive development and the implication for receptive skills. According to the author, t</a:t>
            </a:r>
            <a:r>
              <a:rPr lang="en-GB" sz="3200" dirty="0">
                <a:solidFill>
                  <a:schemeClr val="bg1"/>
                </a:solidFill>
                <a:latin typeface="Arial" panose="020B0604020202020204" pitchFamily="34" charset="0"/>
                <a:cs typeface="Arial" panose="020B0604020202020204" pitchFamily="34" charset="0"/>
              </a:rPr>
              <a:t>here are different views based on the developmental psychology and the stages outlined by Piaget’s theory. When compared with other studies, most of the scholars do not agree with her findings, since most of the argue that cognitive development does not follow a linear curve or growth. The claims seem to wrong and vague, since the level of accuracy is missing. There is hence need for further studies with better sample size and choice of the model research to correct the assumption. The approach should be descriptive and not an interview model.</a:t>
            </a:r>
          </a:p>
          <a:p>
            <a:r>
              <a:rPr lang="en-GB" sz="3200" b="1" dirty="0">
                <a:solidFill>
                  <a:schemeClr val="bg1"/>
                </a:solidFill>
                <a:latin typeface="Arial" panose="020B0604020202020204" pitchFamily="34" charset="0"/>
                <a:cs typeface="Arial" panose="020B0604020202020204" pitchFamily="34" charset="0"/>
              </a:rPr>
              <a:t>Bottoms, B., Goodman, G., Schwartz-Kenney, B., &amp; Thomas, S. (2002). </a:t>
            </a:r>
            <a:r>
              <a:rPr lang="en-GB" sz="3200" b="1" i="1" dirty="0">
                <a:solidFill>
                  <a:schemeClr val="bg1"/>
                </a:solidFill>
                <a:latin typeface="Arial" panose="020B0604020202020204" pitchFamily="34" charset="0"/>
                <a:cs typeface="Arial" panose="020B0604020202020204" pitchFamily="34" charset="0"/>
              </a:rPr>
              <a:t>Children's use of secrecy in the context of eyewitness reports.</a:t>
            </a:r>
            <a:r>
              <a:rPr lang="en-GB" sz="3200" b="1" dirty="0">
                <a:solidFill>
                  <a:schemeClr val="bg1"/>
                </a:solidFill>
                <a:latin typeface="Arial" panose="020B0604020202020204" pitchFamily="34" charset="0"/>
                <a:cs typeface="Arial" panose="020B0604020202020204" pitchFamily="34" charset="0"/>
              </a:rPr>
              <a:t> Law and Human </a:t>
            </a:r>
            <a:r>
              <a:rPr lang="en-GB" sz="3200" b="1" dirty="0" err="1">
                <a:solidFill>
                  <a:schemeClr val="bg1"/>
                </a:solidFill>
                <a:latin typeface="Arial" panose="020B0604020202020204" pitchFamily="34" charset="0"/>
                <a:cs typeface="Arial" panose="020B0604020202020204" pitchFamily="34" charset="0"/>
              </a:rPr>
              <a:t>Behavior</a:t>
            </a:r>
            <a:r>
              <a:rPr lang="en-GB" sz="3200" b="1" dirty="0">
                <a:solidFill>
                  <a:schemeClr val="bg1"/>
                </a:solidFill>
                <a:latin typeface="Arial" panose="020B0604020202020204" pitchFamily="34" charset="0"/>
                <a:cs typeface="Arial" panose="020B0604020202020204" pitchFamily="34" charset="0"/>
              </a:rPr>
              <a:t>; 26, 285-313.</a:t>
            </a:r>
            <a:endParaRPr lang="en-GB" sz="3200" dirty="0">
              <a:solidFill>
                <a:schemeClr val="bg1"/>
              </a:solidFill>
              <a:latin typeface="Arial" panose="020B0604020202020204" pitchFamily="34" charset="0"/>
              <a:cs typeface="Arial" panose="020B0604020202020204" pitchFamily="34" charset="0"/>
            </a:endParaRPr>
          </a:p>
          <a:p>
            <a:r>
              <a:rPr lang="en-GB" sz="3200" dirty="0">
                <a:solidFill>
                  <a:schemeClr val="bg1"/>
                </a:solidFill>
                <a:latin typeface="Arial" panose="020B0604020202020204" pitchFamily="34" charset="0"/>
                <a:cs typeface="Arial" panose="020B0604020202020204" pitchFamily="34" charset="0"/>
              </a:rPr>
              <a:t>The research conducted by Kohlberg, a follower of Piaget, give more details about the aspect of morality in children and how people relate with each other. The study focuses on the sequence for moral thinking which develop well into adolescence and adulthood. According to his findings, some people even reach a postconventional level during the development and come up with new models of morality and thinking which is different from the locality. The study of postconventional level is different from the cognitive-development thinking and morality. According to the author, the exposure of the children and locality is vital in shaping the new ways of morality and relations with others. There is also creation of new values and concepts. There is hence formulation of rights, values and ways of relations based on the thinking. However, there some issues with his way of study and findings which is highly criticized.</a:t>
            </a:r>
          </a:p>
          <a:p>
            <a:r>
              <a:rPr lang="en-GB" sz="3200" dirty="0">
                <a:solidFill>
                  <a:schemeClr val="bg1"/>
                </a:solidFill>
                <a:latin typeface="Arial" panose="020B0604020202020204" pitchFamily="34" charset="0"/>
                <a:cs typeface="Arial" panose="020B0604020202020204" pitchFamily="34" charset="0"/>
              </a:rPr>
              <a:t> </a:t>
            </a:r>
          </a:p>
          <a:p>
            <a:r>
              <a:rPr lang="en-GB" sz="3200" b="1" dirty="0">
                <a:solidFill>
                  <a:schemeClr val="bg1"/>
                </a:solidFill>
                <a:latin typeface="Arial" panose="020B0604020202020204" pitchFamily="34" charset="0"/>
                <a:cs typeface="Arial" panose="020B0604020202020204" pitchFamily="34" charset="0"/>
              </a:rPr>
              <a:t>Kohlberg, L. (1963). The development of children's orientations toward a moral order: </a:t>
            </a:r>
            <a:r>
              <a:rPr lang="en-GB" sz="3200" b="1" i="1" dirty="0">
                <a:solidFill>
                  <a:schemeClr val="bg1"/>
                </a:solidFill>
                <a:latin typeface="Arial" panose="020B0604020202020204" pitchFamily="34" charset="0"/>
                <a:cs typeface="Arial" panose="020B0604020202020204" pitchFamily="34" charset="0"/>
              </a:rPr>
              <a:t>Sequence in the development of moral thought. Vita Humana,</a:t>
            </a:r>
            <a:r>
              <a:rPr lang="en-GB" sz="3200" b="1" dirty="0">
                <a:solidFill>
                  <a:schemeClr val="bg1"/>
                </a:solidFill>
                <a:latin typeface="Arial" panose="020B0604020202020204" pitchFamily="34" charset="0"/>
                <a:cs typeface="Arial" panose="020B0604020202020204" pitchFamily="34" charset="0"/>
              </a:rPr>
              <a:t> 6, 11-33.</a:t>
            </a:r>
            <a:endParaRPr lang="en-GB" sz="32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According to the source, there is detailed examination of the trends and the elements of development. The author shows that t</a:t>
            </a:r>
            <a:r>
              <a:rPr lang="en-GB" sz="3200" dirty="0">
                <a:solidFill>
                  <a:schemeClr val="bg1"/>
                </a:solidFill>
                <a:latin typeface="Arial" panose="020B0604020202020204" pitchFamily="34" charset="0"/>
                <a:cs typeface="Arial" panose="020B0604020202020204" pitchFamily="34" charset="0"/>
              </a:rPr>
              <a:t>here are different views on the issue of morality and the code of conduct based on the values of the society. For instance, it is true that a postconventional morality places one’s deeds and values above the ones of the community and given society. It is hence dangerous for a given individual to place personal principals above the ones of the society and the law. There is hence question of the scientific merit of his study and the findings. There is also the criticism of the cultural bias in the course of the study. The development of the stages is based on the Western philosophical tradition. The study of the models does not include the other cultures in the society such as non-Western cultures (Bottoms, et al, 2002). There is also no inclusion of the different outlooks and morality in the course of the study, which is vital.</a:t>
            </a:r>
          </a:p>
          <a:p>
            <a:r>
              <a:rPr lang="en-GB" sz="3200" b="1" dirty="0">
                <a:solidFill>
                  <a:schemeClr val="bg1"/>
                </a:solidFill>
                <a:latin typeface="Arial" panose="020B0604020202020204" pitchFamily="34" charset="0"/>
                <a:cs typeface="Arial" panose="020B0604020202020204" pitchFamily="34" charset="0"/>
              </a:rPr>
              <a:t>Gilligan, C. (1982). </a:t>
            </a:r>
            <a:r>
              <a:rPr lang="en-GB" sz="3200" b="1" i="1" dirty="0">
                <a:solidFill>
                  <a:schemeClr val="bg1"/>
                </a:solidFill>
                <a:latin typeface="Arial" panose="020B0604020202020204" pitchFamily="34" charset="0"/>
                <a:cs typeface="Arial" panose="020B0604020202020204" pitchFamily="34" charset="0"/>
              </a:rPr>
              <a:t>In a different voice: Psychological theory and women’s development. Cambridge,</a:t>
            </a:r>
            <a:r>
              <a:rPr lang="en-GB" sz="3200" b="1" dirty="0">
                <a:solidFill>
                  <a:schemeClr val="bg1"/>
                </a:solidFill>
                <a:latin typeface="Arial" panose="020B0604020202020204" pitchFamily="34" charset="0"/>
                <a:cs typeface="Arial" panose="020B0604020202020204" pitchFamily="34" charset="0"/>
              </a:rPr>
              <a:t> MA: Harvard University Press.</a:t>
            </a:r>
            <a:endParaRPr lang="en-GB" sz="3200" dirty="0">
              <a:solidFill>
                <a:schemeClr val="bg1"/>
              </a:solidFill>
              <a:latin typeface="Arial" panose="020B0604020202020204" pitchFamily="34" charset="0"/>
              <a:cs typeface="Arial" panose="020B0604020202020204" pitchFamily="34" charset="0"/>
            </a:endParaRPr>
          </a:p>
          <a:p>
            <a:r>
              <a:rPr lang="en-US" sz="3200" dirty="0">
                <a:solidFill>
                  <a:schemeClr val="bg1"/>
                </a:solidFill>
                <a:latin typeface="Arial" panose="020B0604020202020204" pitchFamily="34" charset="0"/>
                <a:cs typeface="Arial" panose="020B0604020202020204" pitchFamily="34" charset="0"/>
              </a:rPr>
              <a:t>According to the research, the role of human development is vital for promotion of growth. For instance, according to </a:t>
            </a:r>
            <a:r>
              <a:rPr lang="en-GB" sz="3200" dirty="0">
                <a:solidFill>
                  <a:schemeClr val="bg1"/>
                </a:solidFill>
                <a:latin typeface="Arial" panose="020B0604020202020204" pitchFamily="34" charset="0"/>
                <a:cs typeface="Arial" panose="020B0604020202020204" pitchFamily="34" charset="0"/>
              </a:rPr>
              <a:t>Kohlberg's theory is sex-biased since it does not include the aspect of balance between males and females. Most of the interviews conducted were done to male participants, something which is not ethical according to scientific studies. There is basis of male orientation in the course of study and moral thoughts are inclined towards one gender. There is hence failure of the study to capture the views of the female and the voice of the male seems to dominate (Gilligan, 1982). The aspect of morality in women is different since it is influenced by interpersonal relations. There are hence differences between male and female scores, something which is not well captured in the course of study. There is hence the need for advanced studies to focus on empirical scientific matters.</a:t>
            </a:r>
          </a:p>
          <a:p>
            <a:r>
              <a:rPr lang="en-GB" sz="3200" b="1" dirty="0">
                <a:solidFill>
                  <a:schemeClr val="bg1"/>
                </a:solidFill>
                <a:latin typeface="Arial" panose="020B0604020202020204" pitchFamily="34" charset="0"/>
                <a:cs typeface="Arial" panose="020B0604020202020204" pitchFamily="34" charset="0"/>
              </a:rPr>
              <a:t>Waite-</a:t>
            </a:r>
            <a:r>
              <a:rPr lang="en-GB" sz="3200" b="1" dirty="0" err="1">
                <a:solidFill>
                  <a:schemeClr val="bg1"/>
                </a:solidFill>
                <a:latin typeface="Arial" panose="020B0604020202020204" pitchFamily="34" charset="0"/>
                <a:cs typeface="Arial" panose="020B0604020202020204" pitchFamily="34" charset="0"/>
              </a:rPr>
              <a:t>Stupiansky</a:t>
            </a:r>
            <a:r>
              <a:rPr lang="en-GB" sz="3200" b="1" dirty="0">
                <a:solidFill>
                  <a:schemeClr val="bg1"/>
                </a:solidFill>
                <a:latin typeface="Arial" panose="020B0604020202020204" pitchFamily="34" charset="0"/>
                <a:cs typeface="Arial" panose="020B0604020202020204" pitchFamily="34" charset="0"/>
              </a:rPr>
              <a:t>, S. (2017). Jean Piaget’s constructivist theory of learning. </a:t>
            </a:r>
            <a:r>
              <a:rPr lang="en-GB" sz="3200" b="1" i="1" dirty="0">
                <a:solidFill>
                  <a:schemeClr val="bg1"/>
                </a:solidFill>
                <a:latin typeface="Arial" panose="020B0604020202020204" pitchFamily="34" charset="0"/>
                <a:cs typeface="Arial" panose="020B0604020202020204" pitchFamily="34" charset="0"/>
              </a:rPr>
              <a:t>Theories of early childhood education: Developmental, </a:t>
            </a:r>
            <a:r>
              <a:rPr lang="en-GB" sz="3200" b="1" i="1" dirty="0" err="1">
                <a:solidFill>
                  <a:schemeClr val="bg1"/>
                </a:solidFill>
                <a:latin typeface="Arial" panose="020B0604020202020204" pitchFamily="34" charset="0"/>
                <a:cs typeface="Arial" panose="020B0604020202020204" pitchFamily="34" charset="0"/>
              </a:rPr>
              <a:t>behaviorist</a:t>
            </a:r>
            <a:r>
              <a:rPr lang="en-GB" sz="3200" b="1" i="1" dirty="0">
                <a:solidFill>
                  <a:schemeClr val="bg1"/>
                </a:solidFill>
                <a:latin typeface="Arial" panose="020B0604020202020204" pitchFamily="34" charset="0"/>
                <a:cs typeface="Arial" panose="020B0604020202020204" pitchFamily="34" charset="0"/>
              </a:rPr>
              <a:t>, and critical</a:t>
            </a:r>
            <a:r>
              <a:rPr lang="en-GB" sz="3200" b="1" dirty="0">
                <a:solidFill>
                  <a:schemeClr val="bg1"/>
                </a:solidFill>
                <a:latin typeface="Arial" panose="020B0604020202020204" pitchFamily="34" charset="0"/>
                <a:cs typeface="Arial" panose="020B0604020202020204" pitchFamily="34" charset="0"/>
              </a:rPr>
              <a:t>, 3-17.</a:t>
            </a:r>
            <a:endParaRPr lang="en-GB" sz="3200" dirty="0">
              <a:solidFill>
                <a:schemeClr val="bg1"/>
              </a:solidFill>
              <a:latin typeface="Arial" panose="020B0604020202020204" pitchFamily="34" charset="0"/>
              <a:cs typeface="Arial" panose="020B0604020202020204" pitchFamily="34" charset="0"/>
            </a:endParaRPr>
          </a:p>
          <a:p>
            <a:r>
              <a:rPr lang="en-GB" sz="3200" dirty="0">
                <a:solidFill>
                  <a:schemeClr val="bg1"/>
                </a:solidFill>
                <a:latin typeface="Arial" panose="020B0604020202020204" pitchFamily="34" charset="0"/>
                <a:cs typeface="Arial" panose="020B0604020202020204" pitchFamily="34" charset="0"/>
              </a:rPr>
              <a:t>The author explains how human beings acquire knowledge from nature, use the knowledge, make vital decisions and react to changes. According to Piaget, cognitive development is fundamental mental process of growth it affects individual features. There is also the concept of biological maturation and environmental experience of the individuals during growth and development. According to the features of the theory, the role of environment is vital for promotion of growth and personal construction.</a:t>
            </a:r>
          </a:p>
          <a:p>
            <a:r>
              <a:rPr lang="en-GB" sz="3200" dirty="0">
                <a:solidFill>
                  <a:schemeClr val="bg1"/>
                </a:solidFill>
                <a:latin typeface="Arial" panose="020B0604020202020204" pitchFamily="34" charset="0"/>
                <a:cs typeface="Arial" panose="020B0604020202020204" pitchFamily="34" charset="0"/>
              </a:rPr>
              <a:t> </a:t>
            </a:r>
          </a:p>
          <a:p>
            <a:r>
              <a:rPr lang="en-GB" sz="3200" b="1" dirty="0">
                <a:solidFill>
                  <a:schemeClr val="bg1"/>
                </a:solidFill>
                <a:latin typeface="Arial" panose="020B0604020202020204" pitchFamily="34" charset="0"/>
                <a:cs typeface="Arial" panose="020B0604020202020204" pitchFamily="34" charset="0"/>
              </a:rPr>
              <a:t> </a:t>
            </a:r>
            <a:endParaRPr lang="en-GB" sz="3200" dirty="0">
              <a:solidFill>
                <a:schemeClr val="bg1"/>
              </a:solidFill>
              <a:latin typeface="Arial" panose="020B0604020202020204" pitchFamily="34" charset="0"/>
              <a:cs typeface="Arial" panose="020B0604020202020204" pitchFamily="34" charset="0"/>
            </a:endParaRPr>
          </a:p>
          <a:p>
            <a:r>
              <a:rPr lang="en-GB" sz="3200" dirty="0">
                <a:solidFill>
                  <a:schemeClr val="bg1"/>
                </a:solidFill>
              </a:rPr>
              <a:t> </a:t>
            </a:r>
          </a:p>
          <a:p>
            <a:endParaRPr lang="en-US" sz="3200" dirty="0">
              <a:solidFill>
                <a:schemeClr val="bg1"/>
              </a:solidFill>
            </a:endParaRPr>
          </a:p>
        </p:txBody>
      </p:sp>
    </p:spTree>
    <p:extLst>
      <p:ext uri="{BB962C8B-B14F-4D97-AF65-F5344CB8AC3E}">
        <p14:creationId xmlns:p14="http://schemas.microsoft.com/office/powerpoint/2010/main" val="30402577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1467</TotalTime>
  <Words>1776</Words>
  <Application>Microsoft Macintosh PowerPoint</Application>
  <PresentationFormat>Custom</PresentationFormat>
  <Paragraphs>62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Century Gothic</vt:lpstr>
      <vt:lpstr>Times New Roman</vt:lpstr>
      <vt:lpstr>Wingdings 3</vt:lpstr>
      <vt:lpstr>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Lynch, Sean</dc:creator>
  <cp:lastModifiedBy>Bogdan-Gabriel Pop</cp:lastModifiedBy>
  <cp:revision>38</cp:revision>
  <dcterms:created xsi:type="dcterms:W3CDTF">2018-03-27T22:41:02Z</dcterms:created>
  <dcterms:modified xsi:type="dcterms:W3CDTF">2021-06-18T09:51:31Z</dcterms:modified>
</cp:coreProperties>
</file>