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handoutMasterIdLst>
    <p:handoutMasterId r:id="rId16"/>
  </p:handoutMasterIdLst>
  <p:sldIdLst>
    <p:sldId id="644" r:id="rId2"/>
    <p:sldId id="283" r:id="rId3"/>
    <p:sldId id="263" r:id="rId4"/>
    <p:sldId id="645" r:id="rId5"/>
    <p:sldId id="291" r:id="rId6"/>
    <p:sldId id="312" r:id="rId7"/>
    <p:sldId id="300" r:id="rId8"/>
    <p:sldId id="301" r:id="rId9"/>
    <p:sldId id="646" r:id="rId10"/>
    <p:sldId id="570" r:id="rId11"/>
    <p:sldId id="516" r:id="rId12"/>
    <p:sldId id="554" r:id="rId13"/>
    <p:sldId id="647" r:id="rId1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6D4889-E8D8-47B3-BAC4-114C790DFCCB}" v="23" dt="2023-04-14T08:20:49.6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p:scale>
          <a:sx n="105" d="100"/>
          <a:sy n="105" d="100"/>
        </p:scale>
        <p:origin x="612" y="6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sim" userId="463e8671-0eec-4074-8616-21d10d9d1eab" providerId="ADAL" clId="{9C6D4889-E8D8-47B3-BAC4-114C790DFCCB}"/>
    <pc:docChg chg="custSel addSld delSld modSld">
      <pc:chgData name="Mohamed Asim" userId="463e8671-0eec-4074-8616-21d10d9d1eab" providerId="ADAL" clId="{9C6D4889-E8D8-47B3-BAC4-114C790DFCCB}" dt="2023-04-14T08:27:19.383" v="934" actId="20577"/>
      <pc:docMkLst>
        <pc:docMk/>
      </pc:docMkLst>
      <pc:sldChg chg="modSp add">
        <pc:chgData name="Mohamed Asim" userId="463e8671-0eec-4074-8616-21d10d9d1eab" providerId="ADAL" clId="{9C6D4889-E8D8-47B3-BAC4-114C790DFCCB}" dt="2023-04-14T07:55:16.635" v="210" actId="13926"/>
        <pc:sldMkLst>
          <pc:docMk/>
          <pc:sldMk cId="584509361" sldId="263"/>
        </pc:sldMkLst>
        <pc:spChg chg="mod">
          <ac:chgData name="Mohamed Asim" userId="463e8671-0eec-4074-8616-21d10d9d1eab" providerId="ADAL" clId="{9C6D4889-E8D8-47B3-BAC4-114C790DFCCB}" dt="2023-04-14T07:55:16.635" v="210" actId="13926"/>
          <ac:spMkLst>
            <pc:docMk/>
            <pc:sldMk cId="584509361" sldId="263"/>
            <ac:spMk id="22531" creationId="{00000000-0000-0000-0000-000000000000}"/>
          </ac:spMkLst>
        </pc:spChg>
      </pc:sldChg>
      <pc:sldChg chg="modSp mod">
        <pc:chgData name="Mohamed Asim" userId="463e8671-0eec-4074-8616-21d10d9d1eab" providerId="ADAL" clId="{9C6D4889-E8D8-47B3-BAC4-114C790DFCCB}" dt="2023-04-14T08:09:46.555" v="530" actId="113"/>
        <pc:sldMkLst>
          <pc:docMk/>
          <pc:sldMk cId="968260114" sldId="283"/>
        </pc:sldMkLst>
        <pc:spChg chg="mod">
          <ac:chgData name="Mohamed Asim" userId="463e8671-0eec-4074-8616-21d10d9d1eab" providerId="ADAL" clId="{9C6D4889-E8D8-47B3-BAC4-114C790DFCCB}" dt="2023-04-14T08:09:46.555" v="530" actId="113"/>
          <ac:spMkLst>
            <pc:docMk/>
            <pc:sldMk cId="968260114" sldId="283"/>
            <ac:spMk id="2" creationId="{33489E5F-06DF-4279-BFAA-01015629E5F3}"/>
          </ac:spMkLst>
        </pc:spChg>
        <pc:spChg chg="mod">
          <ac:chgData name="Mohamed Asim" userId="463e8671-0eec-4074-8616-21d10d9d1eab" providerId="ADAL" clId="{9C6D4889-E8D8-47B3-BAC4-114C790DFCCB}" dt="2023-04-14T07:53:03.421" v="205" actId="20577"/>
          <ac:spMkLst>
            <pc:docMk/>
            <pc:sldMk cId="968260114" sldId="283"/>
            <ac:spMk id="3" creationId="{F149DD64-CB1A-4EC6-96DA-B5C255BEA69F}"/>
          </ac:spMkLst>
        </pc:spChg>
      </pc:sldChg>
      <pc:sldChg chg="add">
        <pc:chgData name="Mohamed Asim" userId="463e8671-0eec-4074-8616-21d10d9d1eab" providerId="ADAL" clId="{9C6D4889-E8D8-47B3-BAC4-114C790DFCCB}" dt="2023-04-14T07:58:12.528" v="434"/>
        <pc:sldMkLst>
          <pc:docMk/>
          <pc:sldMk cId="1719745844" sldId="291"/>
        </pc:sldMkLst>
      </pc:sldChg>
      <pc:sldChg chg="add">
        <pc:chgData name="Mohamed Asim" userId="463e8671-0eec-4074-8616-21d10d9d1eab" providerId="ADAL" clId="{9C6D4889-E8D8-47B3-BAC4-114C790DFCCB}" dt="2023-04-14T08:03:32.040" v="524"/>
        <pc:sldMkLst>
          <pc:docMk/>
          <pc:sldMk cId="554926683" sldId="300"/>
        </pc:sldMkLst>
      </pc:sldChg>
      <pc:sldChg chg="add">
        <pc:chgData name="Mohamed Asim" userId="463e8671-0eec-4074-8616-21d10d9d1eab" providerId="ADAL" clId="{9C6D4889-E8D8-47B3-BAC4-114C790DFCCB}" dt="2023-04-14T08:05:10.936" v="525"/>
        <pc:sldMkLst>
          <pc:docMk/>
          <pc:sldMk cId="1976609706" sldId="301"/>
        </pc:sldMkLst>
      </pc:sldChg>
      <pc:sldChg chg="modSp add mod">
        <pc:chgData name="Mohamed Asim" userId="463e8671-0eec-4074-8616-21d10d9d1eab" providerId="ADAL" clId="{9C6D4889-E8D8-47B3-BAC4-114C790DFCCB}" dt="2023-04-14T08:02:11.523" v="523" actId="20577"/>
        <pc:sldMkLst>
          <pc:docMk/>
          <pc:sldMk cId="1023431935" sldId="312"/>
        </pc:sldMkLst>
        <pc:spChg chg="mod">
          <ac:chgData name="Mohamed Asim" userId="463e8671-0eec-4074-8616-21d10d9d1eab" providerId="ADAL" clId="{9C6D4889-E8D8-47B3-BAC4-114C790DFCCB}" dt="2023-04-14T08:02:11.523" v="523" actId="20577"/>
          <ac:spMkLst>
            <pc:docMk/>
            <pc:sldMk cId="1023431935" sldId="312"/>
            <ac:spMk id="3" creationId="{00000000-0000-0000-0000-000000000000}"/>
          </ac:spMkLst>
        </pc:spChg>
      </pc:sldChg>
      <pc:sldChg chg="add del">
        <pc:chgData name="Mohamed Asim" userId="463e8671-0eec-4074-8616-21d10d9d1eab" providerId="ADAL" clId="{9C6D4889-E8D8-47B3-BAC4-114C790DFCCB}" dt="2023-04-14T08:18:38.718" v="576"/>
        <pc:sldMkLst>
          <pc:docMk/>
          <pc:sldMk cId="0" sldId="516"/>
        </pc:sldMkLst>
      </pc:sldChg>
      <pc:sldChg chg="del">
        <pc:chgData name="Mohamed Asim" userId="463e8671-0eec-4074-8616-21d10d9d1eab" providerId="ADAL" clId="{9C6D4889-E8D8-47B3-BAC4-114C790DFCCB}" dt="2023-04-14T07:50:42.017" v="12" actId="47"/>
        <pc:sldMkLst>
          <pc:docMk/>
          <pc:sldMk cId="0" sldId="542"/>
        </pc:sldMkLst>
      </pc:sldChg>
      <pc:sldChg chg="add del">
        <pc:chgData name="Mohamed Asim" userId="463e8671-0eec-4074-8616-21d10d9d1eab" providerId="ADAL" clId="{9C6D4889-E8D8-47B3-BAC4-114C790DFCCB}" dt="2023-04-14T08:18:55.144" v="577"/>
        <pc:sldMkLst>
          <pc:docMk/>
          <pc:sldMk cId="0" sldId="554"/>
        </pc:sldMkLst>
      </pc:sldChg>
      <pc:sldChg chg="del">
        <pc:chgData name="Mohamed Asim" userId="463e8671-0eec-4074-8616-21d10d9d1eab" providerId="ADAL" clId="{9C6D4889-E8D8-47B3-BAC4-114C790DFCCB}" dt="2023-04-14T07:50:36.868" v="3" actId="47"/>
        <pc:sldMkLst>
          <pc:docMk/>
          <pc:sldMk cId="0" sldId="555"/>
        </pc:sldMkLst>
      </pc:sldChg>
      <pc:sldChg chg="del">
        <pc:chgData name="Mohamed Asim" userId="463e8671-0eec-4074-8616-21d10d9d1eab" providerId="ADAL" clId="{9C6D4889-E8D8-47B3-BAC4-114C790DFCCB}" dt="2023-04-14T07:50:37.367" v="4" actId="47"/>
        <pc:sldMkLst>
          <pc:docMk/>
          <pc:sldMk cId="0" sldId="556"/>
        </pc:sldMkLst>
      </pc:sldChg>
      <pc:sldChg chg="del">
        <pc:chgData name="Mohamed Asim" userId="463e8671-0eec-4074-8616-21d10d9d1eab" providerId="ADAL" clId="{9C6D4889-E8D8-47B3-BAC4-114C790DFCCB}" dt="2023-04-14T07:50:37.842" v="5" actId="47"/>
        <pc:sldMkLst>
          <pc:docMk/>
          <pc:sldMk cId="0" sldId="557"/>
        </pc:sldMkLst>
      </pc:sldChg>
      <pc:sldChg chg="del">
        <pc:chgData name="Mohamed Asim" userId="463e8671-0eec-4074-8616-21d10d9d1eab" providerId="ADAL" clId="{9C6D4889-E8D8-47B3-BAC4-114C790DFCCB}" dt="2023-04-14T07:50:38.294" v="6" actId="47"/>
        <pc:sldMkLst>
          <pc:docMk/>
          <pc:sldMk cId="0" sldId="558"/>
        </pc:sldMkLst>
      </pc:sldChg>
      <pc:sldChg chg="del">
        <pc:chgData name="Mohamed Asim" userId="463e8671-0eec-4074-8616-21d10d9d1eab" providerId="ADAL" clId="{9C6D4889-E8D8-47B3-BAC4-114C790DFCCB}" dt="2023-04-14T07:50:39.225" v="8" actId="47"/>
        <pc:sldMkLst>
          <pc:docMk/>
          <pc:sldMk cId="0" sldId="559"/>
        </pc:sldMkLst>
      </pc:sldChg>
      <pc:sldChg chg="del">
        <pc:chgData name="Mohamed Asim" userId="463e8671-0eec-4074-8616-21d10d9d1eab" providerId="ADAL" clId="{9C6D4889-E8D8-47B3-BAC4-114C790DFCCB}" dt="2023-04-14T07:50:39.697" v="9" actId="47"/>
        <pc:sldMkLst>
          <pc:docMk/>
          <pc:sldMk cId="0" sldId="560"/>
        </pc:sldMkLst>
      </pc:sldChg>
      <pc:sldChg chg="del">
        <pc:chgData name="Mohamed Asim" userId="463e8671-0eec-4074-8616-21d10d9d1eab" providerId="ADAL" clId="{9C6D4889-E8D8-47B3-BAC4-114C790DFCCB}" dt="2023-04-14T07:50:42.682" v="13" actId="47"/>
        <pc:sldMkLst>
          <pc:docMk/>
          <pc:sldMk cId="0" sldId="565"/>
        </pc:sldMkLst>
      </pc:sldChg>
      <pc:sldChg chg="add">
        <pc:chgData name="Mohamed Asim" userId="463e8671-0eec-4074-8616-21d10d9d1eab" providerId="ADAL" clId="{9C6D4889-E8D8-47B3-BAC4-114C790DFCCB}" dt="2023-04-14T08:16:36.250" v="575"/>
        <pc:sldMkLst>
          <pc:docMk/>
          <pc:sldMk cId="0" sldId="570"/>
        </pc:sldMkLst>
      </pc:sldChg>
      <pc:sldChg chg="del">
        <pc:chgData name="Mohamed Asim" userId="463e8671-0eec-4074-8616-21d10d9d1eab" providerId="ADAL" clId="{9C6D4889-E8D8-47B3-BAC4-114C790DFCCB}" dt="2023-04-14T07:50:40.732" v="10" actId="47"/>
        <pc:sldMkLst>
          <pc:docMk/>
          <pc:sldMk cId="0" sldId="585"/>
        </pc:sldMkLst>
      </pc:sldChg>
      <pc:sldChg chg="del">
        <pc:chgData name="Mohamed Asim" userId="463e8671-0eec-4074-8616-21d10d9d1eab" providerId="ADAL" clId="{9C6D4889-E8D8-47B3-BAC4-114C790DFCCB}" dt="2023-04-14T07:50:41.468" v="11" actId="47"/>
        <pc:sldMkLst>
          <pc:docMk/>
          <pc:sldMk cId="0" sldId="588"/>
        </pc:sldMkLst>
      </pc:sldChg>
      <pc:sldChg chg="del">
        <pc:chgData name="Mohamed Asim" userId="463e8671-0eec-4074-8616-21d10d9d1eab" providerId="ADAL" clId="{9C6D4889-E8D8-47B3-BAC4-114C790DFCCB}" dt="2023-04-14T07:50:43.943" v="15" actId="47"/>
        <pc:sldMkLst>
          <pc:docMk/>
          <pc:sldMk cId="0" sldId="614"/>
        </pc:sldMkLst>
      </pc:sldChg>
      <pc:sldChg chg="del">
        <pc:chgData name="Mohamed Asim" userId="463e8671-0eec-4074-8616-21d10d9d1eab" providerId="ADAL" clId="{9C6D4889-E8D8-47B3-BAC4-114C790DFCCB}" dt="2023-04-14T07:50:44.512" v="16" actId="47"/>
        <pc:sldMkLst>
          <pc:docMk/>
          <pc:sldMk cId="0" sldId="615"/>
        </pc:sldMkLst>
      </pc:sldChg>
      <pc:sldChg chg="del">
        <pc:chgData name="Mohamed Asim" userId="463e8671-0eec-4074-8616-21d10d9d1eab" providerId="ADAL" clId="{9C6D4889-E8D8-47B3-BAC4-114C790DFCCB}" dt="2023-04-14T07:50:45.048" v="17" actId="47"/>
        <pc:sldMkLst>
          <pc:docMk/>
          <pc:sldMk cId="0" sldId="616"/>
        </pc:sldMkLst>
      </pc:sldChg>
      <pc:sldChg chg="del">
        <pc:chgData name="Mohamed Asim" userId="463e8671-0eec-4074-8616-21d10d9d1eab" providerId="ADAL" clId="{9C6D4889-E8D8-47B3-BAC4-114C790DFCCB}" dt="2023-04-14T07:50:46.122" v="19" actId="47"/>
        <pc:sldMkLst>
          <pc:docMk/>
          <pc:sldMk cId="0" sldId="617"/>
        </pc:sldMkLst>
      </pc:sldChg>
      <pc:sldChg chg="del">
        <pc:chgData name="Mohamed Asim" userId="463e8671-0eec-4074-8616-21d10d9d1eab" providerId="ADAL" clId="{9C6D4889-E8D8-47B3-BAC4-114C790DFCCB}" dt="2023-04-14T07:50:46.693" v="20" actId="47"/>
        <pc:sldMkLst>
          <pc:docMk/>
          <pc:sldMk cId="0" sldId="619"/>
        </pc:sldMkLst>
      </pc:sldChg>
      <pc:sldChg chg="del">
        <pc:chgData name="Mohamed Asim" userId="463e8671-0eec-4074-8616-21d10d9d1eab" providerId="ADAL" clId="{9C6D4889-E8D8-47B3-BAC4-114C790DFCCB}" dt="2023-04-14T07:50:47.194" v="21" actId="47"/>
        <pc:sldMkLst>
          <pc:docMk/>
          <pc:sldMk cId="0" sldId="620"/>
        </pc:sldMkLst>
      </pc:sldChg>
      <pc:sldChg chg="del">
        <pc:chgData name="Mohamed Asim" userId="463e8671-0eec-4074-8616-21d10d9d1eab" providerId="ADAL" clId="{9C6D4889-E8D8-47B3-BAC4-114C790DFCCB}" dt="2023-04-14T07:50:47.676" v="22" actId="47"/>
        <pc:sldMkLst>
          <pc:docMk/>
          <pc:sldMk cId="0" sldId="621"/>
        </pc:sldMkLst>
      </pc:sldChg>
      <pc:sldChg chg="del">
        <pc:chgData name="Mohamed Asim" userId="463e8671-0eec-4074-8616-21d10d9d1eab" providerId="ADAL" clId="{9C6D4889-E8D8-47B3-BAC4-114C790DFCCB}" dt="2023-04-14T07:50:45.576" v="18" actId="47"/>
        <pc:sldMkLst>
          <pc:docMk/>
          <pc:sldMk cId="0" sldId="626"/>
        </pc:sldMkLst>
      </pc:sldChg>
      <pc:sldChg chg="del">
        <pc:chgData name="Mohamed Asim" userId="463e8671-0eec-4074-8616-21d10d9d1eab" providerId="ADAL" clId="{9C6D4889-E8D8-47B3-BAC4-114C790DFCCB}" dt="2023-04-14T07:50:29.529" v="0" actId="47"/>
        <pc:sldMkLst>
          <pc:docMk/>
          <pc:sldMk cId="0" sldId="632"/>
        </pc:sldMkLst>
      </pc:sldChg>
      <pc:sldChg chg="del">
        <pc:chgData name="Mohamed Asim" userId="463e8671-0eec-4074-8616-21d10d9d1eab" providerId="ADAL" clId="{9C6D4889-E8D8-47B3-BAC4-114C790DFCCB}" dt="2023-04-14T07:50:38.775" v="7" actId="47"/>
        <pc:sldMkLst>
          <pc:docMk/>
          <pc:sldMk cId="0" sldId="633"/>
        </pc:sldMkLst>
      </pc:sldChg>
      <pc:sldChg chg="modSp mod">
        <pc:chgData name="Mohamed Asim" userId="463e8671-0eec-4074-8616-21d10d9d1eab" providerId="ADAL" clId="{9C6D4889-E8D8-47B3-BAC4-114C790DFCCB}" dt="2023-04-14T08:20:49.671" v="650" actId="1076"/>
        <pc:sldMkLst>
          <pc:docMk/>
          <pc:sldMk cId="0" sldId="644"/>
        </pc:sldMkLst>
        <pc:spChg chg="mod">
          <ac:chgData name="Mohamed Asim" userId="463e8671-0eec-4074-8616-21d10d9d1eab" providerId="ADAL" clId="{9C6D4889-E8D8-47B3-BAC4-114C790DFCCB}" dt="2023-04-14T08:20:49.671" v="650" actId="1076"/>
          <ac:spMkLst>
            <pc:docMk/>
            <pc:sldMk cId="0" sldId="644"/>
            <ac:spMk id="9218" creationId="{D7DAAB85-97E0-4601-BDDD-DA7985F3F547}"/>
          </ac:spMkLst>
        </pc:spChg>
        <pc:picChg chg="mod">
          <ac:chgData name="Mohamed Asim" userId="463e8671-0eec-4074-8616-21d10d9d1eab" providerId="ADAL" clId="{9C6D4889-E8D8-47B3-BAC4-114C790DFCCB}" dt="2023-04-14T08:20:33.956" v="647" actId="1076"/>
          <ac:picMkLst>
            <pc:docMk/>
            <pc:sldMk cId="0" sldId="644"/>
            <ac:picMk id="9219" creationId="{E5D9CFE6-8F5D-40C8-9319-F6DEA079C87B}"/>
          </ac:picMkLst>
        </pc:picChg>
      </pc:sldChg>
      <pc:sldChg chg="modSp new mod">
        <pc:chgData name="Mohamed Asim" userId="463e8671-0eec-4074-8616-21d10d9d1eab" providerId="ADAL" clId="{9C6D4889-E8D8-47B3-BAC4-114C790DFCCB}" dt="2023-04-14T08:09:59.932" v="531" actId="113"/>
        <pc:sldMkLst>
          <pc:docMk/>
          <pc:sldMk cId="1100927392" sldId="645"/>
        </pc:sldMkLst>
        <pc:spChg chg="mod">
          <ac:chgData name="Mohamed Asim" userId="463e8671-0eec-4074-8616-21d10d9d1eab" providerId="ADAL" clId="{9C6D4889-E8D8-47B3-BAC4-114C790DFCCB}" dt="2023-04-14T08:09:59.932" v="531" actId="113"/>
          <ac:spMkLst>
            <pc:docMk/>
            <pc:sldMk cId="1100927392" sldId="645"/>
            <ac:spMk id="2" creationId="{1DAD956F-5B80-66DC-B6AC-042D0814176E}"/>
          </ac:spMkLst>
        </pc:spChg>
        <pc:spChg chg="mod">
          <ac:chgData name="Mohamed Asim" userId="463e8671-0eec-4074-8616-21d10d9d1eab" providerId="ADAL" clId="{9C6D4889-E8D8-47B3-BAC4-114C790DFCCB}" dt="2023-04-14T07:56:11.288" v="291" actId="20577"/>
          <ac:spMkLst>
            <pc:docMk/>
            <pc:sldMk cId="1100927392" sldId="645"/>
            <ac:spMk id="3" creationId="{1827FF32-BD23-27A4-C1FF-8B417DB8012F}"/>
          </ac:spMkLst>
        </pc:spChg>
        <pc:spChg chg="mod">
          <ac:chgData name="Mohamed Asim" userId="463e8671-0eec-4074-8616-21d10d9d1eab" providerId="ADAL" clId="{9C6D4889-E8D8-47B3-BAC4-114C790DFCCB}" dt="2023-04-14T07:57:30.158" v="433" actId="5793"/>
          <ac:spMkLst>
            <pc:docMk/>
            <pc:sldMk cId="1100927392" sldId="645"/>
            <ac:spMk id="4" creationId="{72F9F9AB-211F-A649-F666-93785A11A042}"/>
          </ac:spMkLst>
        </pc:spChg>
      </pc:sldChg>
      <pc:sldChg chg="new del">
        <pc:chgData name="Mohamed Asim" userId="463e8671-0eec-4074-8616-21d10d9d1eab" providerId="ADAL" clId="{9C6D4889-E8D8-47B3-BAC4-114C790DFCCB}" dt="2023-04-14T07:54:48.219" v="208" actId="2696"/>
        <pc:sldMkLst>
          <pc:docMk/>
          <pc:sldMk cId="2322662114" sldId="645"/>
        </pc:sldMkLst>
      </pc:sldChg>
      <pc:sldChg chg="modSp new mod">
        <pc:chgData name="Mohamed Asim" userId="463e8671-0eec-4074-8616-21d10d9d1eab" providerId="ADAL" clId="{9C6D4889-E8D8-47B3-BAC4-114C790DFCCB}" dt="2023-04-14T08:12:15.803" v="574" actId="14100"/>
        <pc:sldMkLst>
          <pc:docMk/>
          <pc:sldMk cId="1852548037" sldId="646"/>
        </pc:sldMkLst>
        <pc:spChg chg="mod">
          <ac:chgData name="Mohamed Asim" userId="463e8671-0eec-4074-8616-21d10d9d1eab" providerId="ADAL" clId="{9C6D4889-E8D8-47B3-BAC4-114C790DFCCB}" dt="2023-04-14T08:12:06.655" v="572" actId="14100"/>
          <ac:spMkLst>
            <pc:docMk/>
            <pc:sldMk cId="1852548037" sldId="646"/>
            <ac:spMk id="2" creationId="{4ED8DE40-A1C2-5F3D-6B33-DF3622678506}"/>
          </ac:spMkLst>
        </pc:spChg>
        <pc:spChg chg="mod">
          <ac:chgData name="Mohamed Asim" userId="463e8671-0eec-4074-8616-21d10d9d1eab" providerId="ADAL" clId="{9C6D4889-E8D8-47B3-BAC4-114C790DFCCB}" dt="2023-04-14T08:12:15.803" v="574" actId="14100"/>
          <ac:spMkLst>
            <pc:docMk/>
            <pc:sldMk cId="1852548037" sldId="646"/>
            <ac:spMk id="3" creationId="{3CA8CDDB-FE2D-083D-918B-572E5C768C38}"/>
          </ac:spMkLst>
        </pc:spChg>
      </pc:sldChg>
      <pc:sldChg chg="modSp new mod">
        <pc:chgData name="Mohamed Asim" userId="463e8671-0eec-4074-8616-21d10d9d1eab" providerId="ADAL" clId="{9C6D4889-E8D8-47B3-BAC4-114C790DFCCB}" dt="2023-04-14T08:27:19.383" v="934" actId="20577"/>
        <pc:sldMkLst>
          <pc:docMk/>
          <pc:sldMk cId="198362407" sldId="647"/>
        </pc:sldMkLst>
        <pc:spChg chg="mod">
          <ac:chgData name="Mohamed Asim" userId="463e8671-0eec-4074-8616-21d10d9d1eab" providerId="ADAL" clId="{9C6D4889-E8D8-47B3-BAC4-114C790DFCCB}" dt="2023-04-14T08:24:03.211" v="681" actId="20577"/>
          <ac:spMkLst>
            <pc:docMk/>
            <pc:sldMk cId="198362407" sldId="647"/>
            <ac:spMk id="2" creationId="{C865EF84-FF2D-340E-F987-D114A5FA6BFC}"/>
          </ac:spMkLst>
        </pc:spChg>
        <pc:spChg chg="mod">
          <ac:chgData name="Mohamed Asim" userId="463e8671-0eec-4074-8616-21d10d9d1eab" providerId="ADAL" clId="{9C6D4889-E8D8-47B3-BAC4-114C790DFCCB}" dt="2023-04-14T08:27:19.383" v="934" actId="20577"/>
          <ac:spMkLst>
            <pc:docMk/>
            <pc:sldMk cId="198362407" sldId="647"/>
            <ac:spMk id="3" creationId="{735B7D33-491C-3298-2A51-BE77ACDD82A8}"/>
          </ac:spMkLst>
        </pc:spChg>
      </pc:sldChg>
      <pc:sldChg chg="del">
        <pc:chgData name="Mohamed Asim" userId="463e8671-0eec-4074-8616-21d10d9d1eab" providerId="ADAL" clId="{9C6D4889-E8D8-47B3-BAC4-114C790DFCCB}" dt="2023-04-14T07:50:48.228" v="23" actId="47"/>
        <pc:sldMkLst>
          <pc:docMk/>
          <pc:sldMk cId="0" sldId="654"/>
        </pc:sldMkLst>
      </pc:sldChg>
      <pc:sldChg chg="del">
        <pc:chgData name="Mohamed Asim" userId="463e8671-0eec-4074-8616-21d10d9d1eab" providerId="ADAL" clId="{9C6D4889-E8D8-47B3-BAC4-114C790DFCCB}" dt="2023-04-14T07:50:49.769" v="24" actId="47"/>
        <pc:sldMkLst>
          <pc:docMk/>
          <pc:sldMk cId="0" sldId="655"/>
        </pc:sldMkLst>
      </pc:sldChg>
      <pc:sldChg chg="del">
        <pc:chgData name="Mohamed Asim" userId="463e8671-0eec-4074-8616-21d10d9d1eab" providerId="ADAL" clId="{9C6D4889-E8D8-47B3-BAC4-114C790DFCCB}" dt="2023-04-14T07:50:50.581" v="25" actId="47"/>
        <pc:sldMkLst>
          <pc:docMk/>
          <pc:sldMk cId="0" sldId="656"/>
        </pc:sldMkLst>
      </pc:sldChg>
      <pc:sldChg chg="del">
        <pc:chgData name="Mohamed Asim" userId="463e8671-0eec-4074-8616-21d10d9d1eab" providerId="ADAL" clId="{9C6D4889-E8D8-47B3-BAC4-114C790DFCCB}" dt="2023-04-14T07:50:51.152" v="26" actId="47"/>
        <pc:sldMkLst>
          <pc:docMk/>
          <pc:sldMk cId="0" sldId="657"/>
        </pc:sldMkLst>
      </pc:sldChg>
      <pc:sldChg chg="del">
        <pc:chgData name="Mohamed Asim" userId="463e8671-0eec-4074-8616-21d10d9d1eab" providerId="ADAL" clId="{9C6D4889-E8D8-47B3-BAC4-114C790DFCCB}" dt="2023-04-14T07:50:43.399" v="14" actId="47"/>
        <pc:sldMkLst>
          <pc:docMk/>
          <pc:sldMk cId="0" sldId="658"/>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FF8AEA8D-8701-4634-99F9-158AB1B4A31D}" type="slidenum">
              <a:rPr lang="en-GB" altLang="en-US" sz="1200"/>
              <a:pPr/>
              <a:t>3</a:t>
            </a:fld>
            <a:endParaRPr lang="en-GB" altLang="en-US" sz="120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5730746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4632578E-34D7-4499-BA30-DE60D192438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AADB7AF3-C22A-4946-99D3-962D1B33101B}" type="slidenum">
              <a:rPr lang="en-CA" altLang="en-US">
                <a:latin typeface="Tahoma" panose="020B0604030504040204" pitchFamily="34" charset="0"/>
              </a:rPr>
              <a:pPr>
                <a:spcBef>
                  <a:spcPct val="0"/>
                </a:spcBef>
              </a:pPr>
              <a:t>10</a:t>
            </a:fld>
            <a:endParaRPr lang="en-CA" altLang="en-US">
              <a:latin typeface="Tahoma" panose="020B0604030504040204" pitchFamily="34" charset="0"/>
            </a:endParaRPr>
          </a:p>
        </p:txBody>
      </p:sp>
      <p:sp>
        <p:nvSpPr>
          <p:cNvPr id="47107" name="Rectangle 2">
            <a:extLst>
              <a:ext uri="{FF2B5EF4-FFF2-40B4-BE49-F238E27FC236}">
                <a16:creationId xmlns:a16="http://schemas.microsoft.com/office/drawing/2014/main" id="{CB772177-C7E9-4EB9-B370-7800C90D2306}"/>
              </a:ext>
            </a:extLst>
          </p:cNvPr>
          <p:cNvSpPr>
            <a:spLocks noGrp="1" noRot="1" noChangeAspect="1" noChangeArrowheads="1" noTextEdit="1"/>
          </p:cNvSpPr>
          <p:nvPr>
            <p:ph type="sldImg"/>
          </p:nvPr>
        </p:nvSpPr>
        <p:spPr>
          <a:ln/>
        </p:spPr>
      </p:sp>
      <p:sp>
        <p:nvSpPr>
          <p:cNvPr id="47108" name="Rectangle 3">
            <a:extLst>
              <a:ext uri="{FF2B5EF4-FFF2-40B4-BE49-F238E27FC236}">
                <a16:creationId xmlns:a16="http://schemas.microsoft.com/office/drawing/2014/main" id="{FF0BACF6-8FEE-4BA8-BE38-D75BF8598A8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r>
              <a:rPr lang="en-AU" altLang="en-US" sz="1400">
                <a:latin typeface="Times New Roman" panose="02020603050405020304" pitchFamily="18" charset="0"/>
                <a:ea typeface="ＭＳ Ｐゴシック" panose="020B0600070205080204" pitchFamily="34" charset="-128"/>
              </a:rPr>
              <a:t>Did you ever set up a lemonade stand when you were a kid? Probably not, but you can bet your students have heard of this sort of endeavor and, depending on their circumstance, maybe even beseeched their parents to let them do so. And, even if they didn’t, they can easily identify with this sort of small business. Point out that if you were able to convince your folks to let you set up a lemonade stand, you probably ran a monopoly (at least for a day) as long as none of your friends set up a stand. Their parents provided the barrier to entry! You could determine your own price and sell a certain number of cups of lemonade. If you reduced your price, you could sell more. At the end of the day, you added up your revenues and found out you made money. By the next day (or weekend) after your friends saw your success, you lost your monopoly power as they opened competing stands. But for a little while, you were a monopolist! This easily understood story captures the essence of monopoly. Indeed, you can even embellish it to include price discrimination by pointing out how you might have charged your folks more—or less!— than other customers!</a:t>
            </a:r>
            <a:r>
              <a:rPr lang="en-GB" altLang="en-US" sz="1400">
                <a:latin typeface="Times New Roman" panose="02020603050405020304" pitchFamily="18" charset="0"/>
                <a:ea typeface="ＭＳ Ｐゴシック" panose="020B0600070205080204" pitchFamily="34" charset="-128"/>
              </a:rPr>
              <a:t>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031">
            <a:extLst>
              <a:ext uri="{FF2B5EF4-FFF2-40B4-BE49-F238E27FC236}">
                <a16:creationId xmlns:a16="http://schemas.microsoft.com/office/drawing/2014/main" id="{83FF0637-4EA3-4471-A247-CB26E2F42D5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0C91E466-720E-4CCF-8D49-75D83D029044}" type="slidenum">
              <a:rPr lang="en-CA" altLang="en-US">
                <a:latin typeface="Tahoma" panose="020B0604030504040204" pitchFamily="34" charset="0"/>
              </a:rPr>
              <a:pPr>
                <a:spcBef>
                  <a:spcPct val="0"/>
                </a:spcBef>
              </a:pPr>
              <a:t>11</a:t>
            </a:fld>
            <a:endParaRPr lang="en-CA" altLang="en-US">
              <a:latin typeface="Tahoma" panose="020B0604030504040204" pitchFamily="34" charset="0"/>
            </a:endParaRPr>
          </a:p>
        </p:txBody>
      </p:sp>
      <p:sp>
        <p:nvSpPr>
          <p:cNvPr id="13315" name="Rectangle 2">
            <a:extLst>
              <a:ext uri="{FF2B5EF4-FFF2-40B4-BE49-F238E27FC236}">
                <a16:creationId xmlns:a16="http://schemas.microsoft.com/office/drawing/2014/main" id="{9BF6027C-73C0-4292-8E4F-746D317EA877}"/>
              </a:ext>
            </a:extLst>
          </p:cNvPr>
          <p:cNvSpPr>
            <a:spLocks noGrp="1" noRot="1" noChangeAspect="1" noChangeArrowheads="1" noTextEdit="1"/>
          </p:cNvSpPr>
          <p:nvPr>
            <p:ph type="sldImg"/>
          </p:nvPr>
        </p:nvSpPr>
        <p:spPr>
          <a:ln/>
        </p:spPr>
      </p:sp>
      <p:sp>
        <p:nvSpPr>
          <p:cNvPr id="944131" name="Rectangle 3">
            <a:extLst>
              <a:ext uri="{FF2B5EF4-FFF2-40B4-BE49-F238E27FC236}">
                <a16:creationId xmlns:a16="http://schemas.microsoft.com/office/drawing/2014/main" id="{CF038E1A-948F-49BA-980A-498DFC12B4B3}"/>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031">
            <a:extLst>
              <a:ext uri="{FF2B5EF4-FFF2-40B4-BE49-F238E27FC236}">
                <a16:creationId xmlns:a16="http://schemas.microsoft.com/office/drawing/2014/main" id="{E5E71FBD-1FCC-487C-AB3F-3B752D02974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3626305C-8282-482D-B9D8-BAE8812832DB}" type="slidenum">
              <a:rPr lang="en-CA" altLang="en-US">
                <a:latin typeface="Tahoma" panose="020B0604030504040204" pitchFamily="34" charset="0"/>
              </a:rPr>
              <a:pPr>
                <a:spcBef>
                  <a:spcPct val="0"/>
                </a:spcBef>
              </a:pPr>
              <a:t>12</a:t>
            </a:fld>
            <a:endParaRPr lang="en-CA" altLang="en-US">
              <a:latin typeface="Tahoma" panose="020B0604030504040204" pitchFamily="34" charset="0"/>
            </a:endParaRPr>
          </a:p>
        </p:txBody>
      </p:sp>
      <p:sp>
        <p:nvSpPr>
          <p:cNvPr id="15363" name="Rectangle 2">
            <a:extLst>
              <a:ext uri="{FF2B5EF4-FFF2-40B4-BE49-F238E27FC236}">
                <a16:creationId xmlns:a16="http://schemas.microsoft.com/office/drawing/2014/main" id="{292C30E5-F71F-4F05-81E5-8353D7A6BE51}"/>
              </a:ext>
            </a:extLst>
          </p:cNvPr>
          <p:cNvSpPr>
            <a:spLocks noGrp="1" noRot="1" noChangeAspect="1" noChangeArrowheads="1" noTextEdit="1"/>
          </p:cNvSpPr>
          <p:nvPr>
            <p:ph type="sldImg"/>
          </p:nvPr>
        </p:nvSpPr>
        <p:spPr>
          <a:ln/>
        </p:spPr>
      </p:sp>
      <p:sp>
        <p:nvSpPr>
          <p:cNvPr id="945155" name="Rectangle 3">
            <a:extLst>
              <a:ext uri="{FF2B5EF4-FFF2-40B4-BE49-F238E27FC236}">
                <a16:creationId xmlns:a16="http://schemas.microsoft.com/office/drawing/2014/main" id="{6ABC4D73-50DA-4BCF-B01E-BDB25A733E32}"/>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14/04/2023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14/04/2023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14/04/2023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14/04/2023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14/04/2023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14/04/2023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14/04/2023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14/04/2023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14/04/2023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14/04/2023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14/04/2023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14/04/2023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3">
            <a:extLst>
              <a:ext uri="{FF2B5EF4-FFF2-40B4-BE49-F238E27FC236}">
                <a16:creationId xmlns:a16="http://schemas.microsoft.com/office/drawing/2014/main" id="{D7DAAB85-97E0-4601-BDDD-DA7985F3F547}"/>
              </a:ext>
            </a:extLst>
          </p:cNvPr>
          <p:cNvSpPr txBox="1">
            <a:spLocks noChangeArrowheads="1"/>
          </p:cNvSpPr>
          <p:nvPr/>
        </p:nvSpPr>
        <p:spPr bwMode="auto">
          <a:xfrm>
            <a:off x="3131840" y="3789040"/>
            <a:ext cx="3810000" cy="16942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11430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lvl="1" eaLnBrk="1" hangingPunct="1">
              <a:lnSpc>
                <a:spcPts val="1500"/>
              </a:lnSpc>
              <a:spcBef>
                <a:spcPct val="20000"/>
              </a:spcBef>
              <a:spcAft>
                <a:spcPct val="50000"/>
              </a:spcAft>
              <a:buFontTx/>
              <a:buNone/>
            </a:pPr>
            <a:r>
              <a:rPr lang="en-CA" altLang="en-US" b="1" dirty="0">
                <a:solidFill>
                  <a:srgbClr val="487A84"/>
                </a:solidFill>
              </a:rPr>
              <a:t>GLOBAL BUSINESS ENVIRONMENT - REVISION</a:t>
            </a:r>
            <a:endParaRPr lang="en-US" altLang="en-US" b="1" dirty="0">
              <a:solidFill>
                <a:srgbClr val="487A84"/>
              </a:solidFill>
            </a:endParaRPr>
          </a:p>
        </p:txBody>
      </p:sp>
      <p:pic>
        <p:nvPicPr>
          <p:cNvPr id="9219" name="Picture 5">
            <a:extLst>
              <a:ext uri="{FF2B5EF4-FFF2-40B4-BE49-F238E27FC236}">
                <a16:creationId xmlns:a16="http://schemas.microsoft.com/office/drawing/2014/main" id="{E5D9CFE6-8F5D-40C8-9319-F6DEA079C8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0400" y="260648"/>
            <a:ext cx="5199483" cy="29833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89E5F-06DF-4279-BFAA-01015629E5F3}"/>
              </a:ext>
            </a:extLst>
          </p:cNvPr>
          <p:cNvSpPr>
            <a:spLocks noGrp="1"/>
          </p:cNvSpPr>
          <p:nvPr>
            <p:ph type="title"/>
          </p:nvPr>
        </p:nvSpPr>
        <p:spPr>
          <a:xfrm>
            <a:off x="457200" y="274638"/>
            <a:ext cx="8229600" cy="994122"/>
          </a:xfrm>
        </p:spPr>
        <p:txBody>
          <a:bodyPr/>
          <a:lstStyle/>
          <a:p>
            <a:r>
              <a:rPr lang="en-GB" b="1" dirty="0"/>
              <a:t>Topics</a:t>
            </a:r>
          </a:p>
        </p:txBody>
      </p:sp>
      <p:sp>
        <p:nvSpPr>
          <p:cNvPr id="3" name="Content Placeholder 2">
            <a:extLst>
              <a:ext uri="{FF2B5EF4-FFF2-40B4-BE49-F238E27FC236}">
                <a16:creationId xmlns:a16="http://schemas.microsoft.com/office/drawing/2014/main" id="{F149DD64-CB1A-4EC6-96DA-B5C255BEA69F}"/>
              </a:ext>
            </a:extLst>
          </p:cNvPr>
          <p:cNvSpPr>
            <a:spLocks noGrp="1"/>
          </p:cNvSpPr>
          <p:nvPr>
            <p:ph idx="1"/>
          </p:nvPr>
        </p:nvSpPr>
        <p:spPr/>
        <p:txBody>
          <a:bodyPr/>
          <a:lstStyle/>
          <a:p>
            <a:pPr marL="514350" indent="-514350">
              <a:buAutoNum type="arabicPeriod"/>
            </a:pPr>
            <a:r>
              <a:rPr lang="en-GB" dirty="0"/>
              <a:t>Introduction to the global business environment</a:t>
            </a:r>
          </a:p>
          <a:p>
            <a:pPr marL="514350" indent="-514350">
              <a:buAutoNum type="arabicPeriod"/>
            </a:pPr>
            <a:r>
              <a:rPr lang="en-GB" dirty="0"/>
              <a:t>Globalisation</a:t>
            </a:r>
          </a:p>
          <a:p>
            <a:pPr marL="514350" indent="-514350">
              <a:buAutoNum type="arabicPeriod"/>
            </a:pPr>
            <a:r>
              <a:rPr lang="en-GB" dirty="0"/>
              <a:t>PESTEL</a:t>
            </a:r>
          </a:p>
          <a:p>
            <a:pPr marL="514350" indent="-514350">
              <a:buAutoNum type="arabicPeriod"/>
            </a:pPr>
            <a:r>
              <a:rPr lang="en-GB" dirty="0"/>
              <a:t>Porter’s 5 forces</a:t>
            </a:r>
          </a:p>
          <a:p>
            <a:pPr marL="514350" indent="-514350">
              <a:buAutoNum type="arabicPeriod"/>
            </a:pPr>
            <a:r>
              <a:rPr lang="en-GB" dirty="0"/>
              <a:t>Foreign direct investments</a:t>
            </a:r>
          </a:p>
          <a:p>
            <a:pPr marL="514350" indent="-514350">
              <a:buAutoNum type="arabicPeriod"/>
            </a:pPr>
            <a:r>
              <a:rPr lang="en-GB" dirty="0"/>
              <a:t>Monopoly and oligopoly</a:t>
            </a:r>
          </a:p>
          <a:p>
            <a:pPr marL="514350" indent="-514350">
              <a:buAutoNum type="arabicPeriod"/>
            </a:pPr>
            <a:endParaRPr lang="en-GB" dirty="0"/>
          </a:p>
          <a:p>
            <a:pPr marL="0" indent="0">
              <a:buNone/>
            </a:pPr>
            <a:endParaRPr lang="en-GB" dirty="0"/>
          </a:p>
        </p:txBody>
      </p:sp>
      <p:sp>
        <p:nvSpPr>
          <p:cNvPr id="4" name="Date Placeholder 3">
            <a:extLst>
              <a:ext uri="{FF2B5EF4-FFF2-40B4-BE49-F238E27FC236}">
                <a16:creationId xmlns:a16="http://schemas.microsoft.com/office/drawing/2014/main" id="{8915C304-8EF9-4BCB-90F0-B578E3B954CB}"/>
              </a:ext>
            </a:extLst>
          </p:cNvPr>
          <p:cNvSpPr>
            <a:spLocks noGrp="1"/>
          </p:cNvSpPr>
          <p:nvPr>
            <p:ph type="dt" sz="half" idx="10"/>
          </p:nvPr>
        </p:nvSpPr>
        <p:spPr/>
        <p:txBody>
          <a:bodyPr/>
          <a:lstStyle/>
          <a:p>
            <a:pPr>
              <a:defRPr/>
            </a:pPr>
            <a:fld id="{2303D31F-598B-47EE-BA37-93F097A3D676}" type="datetime1">
              <a:rPr lang="en-GB" altLang="en-US" smtClean="0"/>
              <a:pPr>
                <a:defRPr/>
              </a:pPr>
              <a:t>14/04/2023</a:t>
            </a:fld>
            <a:endParaRPr lang="en-GB" altLang="en-US"/>
          </a:p>
        </p:txBody>
      </p:sp>
      <p:sp>
        <p:nvSpPr>
          <p:cNvPr id="5" name="Slide Number Placeholder 4">
            <a:extLst>
              <a:ext uri="{FF2B5EF4-FFF2-40B4-BE49-F238E27FC236}">
                <a16:creationId xmlns:a16="http://schemas.microsoft.com/office/drawing/2014/main" id="{3BC03A42-8DAC-4B7D-A10A-6B85B787803D}"/>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968260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685799" y="175774"/>
            <a:ext cx="7772400" cy="549336"/>
          </a:xfrm>
        </p:spPr>
        <p:txBody>
          <a:bodyPr>
            <a:normAutofit fontScale="90000"/>
          </a:bodyPr>
          <a:lstStyle/>
          <a:p>
            <a:pPr algn="ctr" eaLnBrk="1" hangingPunct="1"/>
            <a:r>
              <a:rPr lang="en-GB" altLang="en-US" sz="3600" b="1" dirty="0"/>
              <a:t>ENVIRONMENTS AND SYSTEMS?</a:t>
            </a:r>
          </a:p>
        </p:txBody>
      </p:sp>
      <p:sp>
        <p:nvSpPr>
          <p:cNvPr id="22531" name="Rectangle 3"/>
          <p:cNvSpPr>
            <a:spLocks noGrp="1" noChangeArrowheads="1"/>
          </p:cNvSpPr>
          <p:nvPr>
            <p:ph sz="half" idx="1"/>
          </p:nvPr>
        </p:nvSpPr>
        <p:spPr>
          <a:xfrm>
            <a:off x="539552" y="873854"/>
            <a:ext cx="8153400" cy="2838450"/>
          </a:xfrm>
        </p:spPr>
        <p:txBody>
          <a:bodyPr/>
          <a:lstStyle/>
          <a:p>
            <a:pPr eaLnBrk="1" hangingPunct="1"/>
            <a:r>
              <a:rPr lang="en-GB" altLang="en-US" dirty="0"/>
              <a:t>An environment can be defined as everything which surrounds a system.</a:t>
            </a:r>
          </a:p>
          <a:p>
            <a:pPr eaLnBrk="1" hangingPunct="1"/>
            <a:r>
              <a:rPr lang="en-GB" altLang="en-US" dirty="0"/>
              <a:t>An organisation is part of a system that transforms </a:t>
            </a:r>
            <a:r>
              <a:rPr lang="en-GB" altLang="en-US" dirty="0">
                <a:highlight>
                  <a:srgbClr val="FFFF00"/>
                </a:highlight>
              </a:rPr>
              <a:t>inputs</a:t>
            </a:r>
            <a:r>
              <a:rPr lang="en-GB" altLang="en-US" dirty="0"/>
              <a:t> into </a:t>
            </a:r>
            <a:r>
              <a:rPr lang="en-GB" altLang="en-US" dirty="0">
                <a:highlight>
                  <a:srgbClr val="FFFF00"/>
                </a:highlight>
              </a:rPr>
              <a:t>outputs.</a:t>
            </a:r>
          </a:p>
          <a:p>
            <a:pPr eaLnBrk="1" hangingPunct="1"/>
            <a:r>
              <a:rPr lang="en-GB" altLang="en-US" dirty="0"/>
              <a:t>There are many environmental influences on this process.</a:t>
            </a:r>
          </a:p>
          <a:p>
            <a:pPr eaLnBrk="1" hangingPunct="1"/>
            <a:endParaRPr lang="en-GB" altLang="en-US" dirty="0"/>
          </a:p>
        </p:txBody>
      </p:sp>
      <p:sp>
        <p:nvSpPr>
          <p:cNvPr id="22532" name="Slide Number Placeholder 4"/>
          <p:cNvSpPr>
            <a:spLocks noGrp="1"/>
          </p:cNvSpPr>
          <p:nvPr>
            <p:ph type="sldNum" sz="quarter" idx="12"/>
          </p:nvPr>
        </p:nvSpPr>
        <p:spPr bwMode="auto">
          <a:xfrm>
            <a:off x="6457950" y="6356351"/>
            <a:ext cx="20574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r" defTabSz="914400" rtl="0" eaLnBrk="1" latinLnBrk="0" hangingPunct="1">
              <a:defRPr sz="9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buFontTx/>
              <a:buNone/>
            </a:pPr>
            <a:fld id="{409CE4AD-204D-48A8-AA95-C698D4DB652C}" type="slidenum">
              <a:rPr lang="en-GB" smtClean="0"/>
              <a:pPr>
                <a:spcBef>
                  <a:spcPct val="0"/>
                </a:spcBef>
                <a:buFontTx/>
                <a:buNone/>
              </a:pPr>
              <a:t>3</a:t>
            </a:fld>
            <a:endParaRPr lang="en-US" altLang="en-US" sz="1200">
              <a:solidFill>
                <a:srgbClr val="898989"/>
              </a:solidFill>
            </a:endParaRPr>
          </a:p>
        </p:txBody>
      </p:sp>
      <p:pic>
        <p:nvPicPr>
          <p:cNvPr id="22533" name="Picture 6" descr="01-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9150" y="3861048"/>
            <a:ext cx="8665699" cy="1849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84509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25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D956F-5B80-66DC-B6AC-042D0814176E}"/>
              </a:ext>
            </a:extLst>
          </p:cNvPr>
          <p:cNvSpPr>
            <a:spLocks noGrp="1"/>
          </p:cNvSpPr>
          <p:nvPr>
            <p:ph type="title"/>
          </p:nvPr>
        </p:nvSpPr>
        <p:spPr/>
        <p:txBody>
          <a:bodyPr/>
          <a:lstStyle/>
          <a:p>
            <a:r>
              <a:rPr lang="en-GB" b="1" dirty="0" err="1"/>
              <a:t>Strengths,weaknesses</a:t>
            </a:r>
            <a:r>
              <a:rPr lang="en-GB" b="1" dirty="0"/>
              <a:t>, opportunities and threats</a:t>
            </a:r>
          </a:p>
        </p:txBody>
      </p:sp>
      <p:sp>
        <p:nvSpPr>
          <p:cNvPr id="3" name="Content Placeholder 2">
            <a:extLst>
              <a:ext uri="{FF2B5EF4-FFF2-40B4-BE49-F238E27FC236}">
                <a16:creationId xmlns:a16="http://schemas.microsoft.com/office/drawing/2014/main" id="{1827FF32-BD23-27A4-C1FF-8B417DB8012F}"/>
              </a:ext>
            </a:extLst>
          </p:cNvPr>
          <p:cNvSpPr>
            <a:spLocks noGrp="1"/>
          </p:cNvSpPr>
          <p:nvPr>
            <p:ph sz="half" idx="1"/>
          </p:nvPr>
        </p:nvSpPr>
        <p:spPr/>
        <p:txBody>
          <a:bodyPr/>
          <a:lstStyle/>
          <a:p>
            <a:r>
              <a:rPr lang="en-GB" dirty="0"/>
              <a:t>Business environments presents opportunities and threats</a:t>
            </a:r>
          </a:p>
        </p:txBody>
      </p:sp>
      <p:sp>
        <p:nvSpPr>
          <p:cNvPr id="4" name="Content Placeholder 3">
            <a:extLst>
              <a:ext uri="{FF2B5EF4-FFF2-40B4-BE49-F238E27FC236}">
                <a16:creationId xmlns:a16="http://schemas.microsoft.com/office/drawing/2014/main" id="{72F9F9AB-211F-A649-F666-93785A11A042}"/>
              </a:ext>
            </a:extLst>
          </p:cNvPr>
          <p:cNvSpPr>
            <a:spLocks noGrp="1"/>
          </p:cNvSpPr>
          <p:nvPr>
            <p:ph sz="half" idx="2"/>
          </p:nvPr>
        </p:nvSpPr>
        <p:spPr/>
        <p:txBody>
          <a:bodyPr/>
          <a:lstStyle/>
          <a:p>
            <a:r>
              <a:rPr lang="en-GB" dirty="0"/>
              <a:t>SWOT</a:t>
            </a:r>
          </a:p>
          <a:p>
            <a:endParaRPr lang="en-GB" dirty="0"/>
          </a:p>
          <a:p>
            <a:r>
              <a:rPr lang="en-GB" dirty="0"/>
              <a:t>What are the strengths and weaknesses in investing in your country?</a:t>
            </a:r>
          </a:p>
          <a:p>
            <a:pPr marL="0" indent="0">
              <a:buNone/>
            </a:pPr>
            <a:endParaRPr lang="en-GB" dirty="0"/>
          </a:p>
        </p:txBody>
      </p:sp>
      <p:sp>
        <p:nvSpPr>
          <p:cNvPr id="5" name="Date Placeholder 4">
            <a:extLst>
              <a:ext uri="{FF2B5EF4-FFF2-40B4-BE49-F238E27FC236}">
                <a16:creationId xmlns:a16="http://schemas.microsoft.com/office/drawing/2014/main" id="{EBFC5091-6909-4B50-1135-7834C75816F0}"/>
              </a:ext>
            </a:extLst>
          </p:cNvPr>
          <p:cNvSpPr>
            <a:spLocks noGrp="1"/>
          </p:cNvSpPr>
          <p:nvPr>
            <p:ph type="dt" sz="half" idx="10"/>
          </p:nvPr>
        </p:nvSpPr>
        <p:spPr/>
        <p:txBody>
          <a:bodyPr/>
          <a:lstStyle/>
          <a:p>
            <a:pPr>
              <a:defRPr/>
            </a:pPr>
            <a:fld id="{F7614AD2-EBEE-4B9C-B8EB-7B45076136C4}" type="datetime1">
              <a:rPr lang="en-GB" altLang="en-US" smtClean="0"/>
              <a:pPr>
                <a:defRPr/>
              </a:pPr>
              <a:t>14/04/2023</a:t>
            </a:fld>
            <a:endParaRPr lang="en-GB" altLang="en-US"/>
          </a:p>
        </p:txBody>
      </p:sp>
      <p:sp>
        <p:nvSpPr>
          <p:cNvPr id="6" name="Slide Number Placeholder 5">
            <a:extLst>
              <a:ext uri="{FF2B5EF4-FFF2-40B4-BE49-F238E27FC236}">
                <a16:creationId xmlns:a16="http://schemas.microsoft.com/office/drawing/2014/main" id="{BE7D1A2D-1BBD-FB5A-E21A-DC220E553615}"/>
              </a:ext>
            </a:extLst>
          </p:cNvPr>
          <p:cNvSpPr>
            <a:spLocks noGrp="1"/>
          </p:cNvSpPr>
          <p:nvPr>
            <p:ph type="sldNum" sz="quarter" idx="11"/>
          </p:nvPr>
        </p:nvSpPr>
        <p:spPr/>
        <p:txBody>
          <a:bodyPr/>
          <a:lstStyle/>
          <a:p>
            <a:pPr>
              <a:defRPr/>
            </a:pPr>
            <a:fld id="{386495F9-B3F5-4DDF-9323-6CEC80C52C17}" type="slidenum">
              <a:rPr lang="en-GB" altLang="en-US" smtClean="0"/>
              <a:pPr>
                <a:defRPr/>
              </a:pPr>
              <a:t>4</a:t>
            </a:fld>
            <a:endParaRPr lang="en-GB" altLang="en-US"/>
          </a:p>
        </p:txBody>
      </p:sp>
    </p:spTree>
    <p:extLst>
      <p:ext uri="{BB962C8B-B14F-4D97-AF65-F5344CB8AC3E}">
        <p14:creationId xmlns:p14="http://schemas.microsoft.com/office/powerpoint/2010/main" val="1100927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0669"/>
            <a:ext cx="7886700" cy="563342"/>
          </a:xfrm>
        </p:spPr>
        <p:txBody>
          <a:bodyPr/>
          <a:lstStyle/>
          <a:p>
            <a:pPr algn="ctr"/>
            <a:r>
              <a:rPr lang="en-GB" sz="3200" b="1" dirty="0"/>
              <a:t>Value Chain Model</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268760"/>
            <a:ext cx="9144000" cy="4621923"/>
          </a:xfrm>
        </p:spPr>
      </p:pic>
    </p:spTree>
    <p:extLst>
      <p:ext uri="{BB962C8B-B14F-4D97-AF65-F5344CB8AC3E}">
        <p14:creationId xmlns:p14="http://schemas.microsoft.com/office/powerpoint/2010/main" val="1719745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548680"/>
            <a:ext cx="8229600" cy="4248473"/>
          </a:xfrm>
        </p:spPr>
        <p:txBody>
          <a:bodyPr>
            <a:normAutofit fontScale="92500" lnSpcReduction="20000"/>
          </a:bodyPr>
          <a:lstStyle/>
          <a:p>
            <a:pPr marL="0" indent="0">
              <a:buNone/>
            </a:pPr>
            <a:r>
              <a:rPr lang="en-GB" b="1" dirty="0"/>
              <a:t>Strategy and globalisation</a:t>
            </a:r>
          </a:p>
          <a:p>
            <a:pPr marL="0" indent="0">
              <a:buNone/>
            </a:pPr>
            <a:endParaRPr lang="en-GB" dirty="0"/>
          </a:p>
          <a:p>
            <a:r>
              <a:rPr lang="en-GB" dirty="0"/>
              <a:t>Strategy focusses on goals </a:t>
            </a:r>
          </a:p>
          <a:p>
            <a:pPr marL="0" indent="0">
              <a:buNone/>
            </a:pPr>
            <a:endParaRPr lang="en-GB" dirty="0"/>
          </a:p>
          <a:p>
            <a:r>
              <a:rPr lang="en-GB" dirty="0"/>
              <a:t>long-term direction; </a:t>
            </a:r>
          </a:p>
          <a:p>
            <a:endParaRPr lang="en-GB" dirty="0"/>
          </a:p>
          <a:p>
            <a:r>
              <a:rPr lang="en-GB" dirty="0"/>
              <a:t>internal resource allocation;</a:t>
            </a:r>
          </a:p>
          <a:p>
            <a:pPr marL="0" indent="0">
              <a:buNone/>
            </a:pPr>
            <a:endParaRPr lang="en-GB" dirty="0"/>
          </a:p>
          <a:p>
            <a:r>
              <a:rPr lang="en-GB" dirty="0"/>
              <a:t>external environmental factors</a:t>
            </a:r>
          </a:p>
        </p:txBody>
      </p:sp>
    </p:spTree>
    <p:extLst>
      <p:ext uri="{BB962C8B-B14F-4D97-AF65-F5344CB8AC3E}">
        <p14:creationId xmlns:p14="http://schemas.microsoft.com/office/powerpoint/2010/main" val="10234319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7410" name="Picture 2" descr="http://cdn.static-economist.com/sites/default/files/20110910_WOC534.gif"/>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extLst>
      <p:ext uri="{BB962C8B-B14F-4D97-AF65-F5344CB8AC3E}">
        <p14:creationId xmlns:p14="http://schemas.microsoft.com/office/powerpoint/2010/main" val="5549266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lstStyle/>
          <a:p>
            <a:r>
              <a:rPr lang="en-GB" b="1" dirty="0">
                <a:effectLst>
                  <a:outerShdw blurRad="38100" dist="38100" dir="2700000" algn="tl">
                    <a:srgbClr val="000000">
                      <a:alpha val="43137"/>
                    </a:srgbClr>
                  </a:outerShdw>
                </a:effectLst>
              </a:rPr>
              <a:t>What’s being ‘globalised’?</a:t>
            </a:r>
            <a:endParaRPr lang="en-US"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fontScale="70000" lnSpcReduction="20000"/>
          </a:bodyPr>
          <a:lstStyle/>
          <a:p>
            <a:r>
              <a:rPr lang="en-GB" sz="3900" b="1" dirty="0"/>
              <a:t>Communication</a:t>
            </a:r>
          </a:p>
          <a:p>
            <a:r>
              <a:rPr lang="en-GB" sz="3900" b="1" dirty="0"/>
              <a:t>Trade</a:t>
            </a:r>
          </a:p>
          <a:p>
            <a:r>
              <a:rPr lang="en-GB" sz="3900" b="1" dirty="0"/>
              <a:t>Work</a:t>
            </a:r>
          </a:p>
          <a:p>
            <a:r>
              <a:rPr lang="en-GB" sz="3900" b="1" dirty="0"/>
              <a:t>Migration</a:t>
            </a:r>
          </a:p>
          <a:p>
            <a:r>
              <a:rPr lang="en-GB" sz="3900" b="1" dirty="0"/>
              <a:t>Finance</a:t>
            </a:r>
          </a:p>
          <a:p>
            <a:r>
              <a:rPr lang="en-GB" sz="3900" b="1" dirty="0"/>
              <a:t>Environmental risk</a:t>
            </a:r>
          </a:p>
          <a:p>
            <a:r>
              <a:rPr lang="en-GB" sz="3900" b="1" dirty="0"/>
              <a:t>Health risk</a:t>
            </a:r>
          </a:p>
          <a:p>
            <a:r>
              <a:rPr lang="en-GB" sz="3900" b="1" dirty="0"/>
              <a:t>Culture?</a:t>
            </a:r>
          </a:p>
          <a:p>
            <a:r>
              <a:rPr lang="en-GB" sz="3900" b="1" dirty="0"/>
              <a:t>Class?</a:t>
            </a:r>
          </a:p>
          <a:p>
            <a:pPr>
              <a:buNone/>
            </a:pPr>
            <a:endParaRPr lang="en-US" dirty="0"/>
          </a:p>
        </p:txBody>
      </p:sp>
    </p:spTree>
    <p:extLst>
      <p:ext uri="{BB962C8B-B14F-4D97-AF65-F5344CB8AC3E}">
        <p14:creationId xmlns:p14="http://schemas.microsoft.com/office/powerpoint/2010/main" val="1976609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 calcmode="lin" valueType="num">
                                      <p:cBhvr additive="base">
                                        <p:cTn id="3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 calcmode="lin" valueType="num">
                                      <p:cBhvr additive="base">
                                        <p:cTn id="3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8DE40-A1C2-5F3D-6B33-DF3622678506}"/>
              </a:ext>
            </a:extLst>
          </p:cNvPr>
          <p:cNvSpPr>
            <a:spLocks noGrp="1"/>
          </p:cNvSpPr>
          <p:nvPr>
            <p:ph type="title"/>
          </p:nvPr>
        </p:nvSpPr>
        <p:spPr>
          <a:xfrm>
            <a:off x="457200" y="274638"/>
            <a:ext cx="8229600" cy="706090"/>
          </a:xfrm>
        </p:spPr>
        <p:txBody>
          <a:bodyPr/>
          <a:lstStyle/>
          <a:p>
            <a:r>
              <a:rPr lang="en-GB" dirty="0"/>
              <a:t>Monopoly and oligopoly</a:t>
            </a:r>
          </a:p>
        </p:txBody>
      </p:sp>
      <p:sp>
        <p:nvSpPr>
          <p:cNvPr id="3" name="Content Placeholder 2">
            <a:extLst>
              <a:ext uri="{FF2B5EF4-FFF2-40B4-BE49-F238E27FC236}">
                <a16:creationId xmlns:a16="http://schemas.microsoft.com/office/drawing/2014/main" id="{3CA8CDDB-FE2D-083D-918B-572E5C768C38}"/>
              </a:ext>
            </a:extLst>
          </p:cNvPr>
          <p:cNvSpPr>
            <a:spLocks noGrp="1"/>
          </p:cNvSpPr>
          <p:nvPr>
            <p:ph idx="1"/>
          </p:nvPr>
        </p:nvSpPr>
        <p:spPr>
          <a:xfrm>
            <a:off x="508163" y="1174836"/>
            <a:ext cx="8229600" cy="4270388"/>
          </a:xfrm>
        </p:spPr>
        <p:txBody>
          <a:bodyPr/>
          <a:lstStyle/>
          <a:p>
            <a:endParaRPr lang="en-GB" dirty="0"/>
          </a:p>
        </p:txBody>
      </p:sp>
      <p:sp>
        <p:nvSpPr>
          <p:cNvPr id="4" name="Date Placeholder 3">
            <a:extLst>
              <a:ext uri="{FF2B5EF4-FFF2-40B4-BE49-F238E27FC236}">
                <a16:creationId xmlns:a16="http://schemas.microsoft.com/office/drawing/2014/main" id="{38293078-D5CA-A8A3-F576-2BE00F7434BD}"/>
              </a:ext>
            </a:extLst>
          </p:cNvPr>
          <p:cNvSpPr>
            <a:spLocks noGrp="1"/>
          </p:cNvSpPr>
          <p:nvPr>
            <p:ph type="dt" sz="half" idx="10"/>
          </p:nvPr>
        </p:nvSpPr>
        <p:spPr/>
        <p:txBody>
          <a:bodyPr/>
          <a:lstStyle/>
          <a:p>
            <a:pPr>
              <a:defRPr/>
            </a:pPr>
            <a:fld id="{2303D31F-598B-47EE-BA37-93F097A3D676}" type="datetime1">
              <a:rPr lang="en-GB" altLang="en-US" smtClean="0"/>
              <a:pPr>
                <a:defRPr/>
              </a:pPr>
              <a:t>14/04/2023</a:t>
            </a:fld>
            <a:endParaRPr lang="en-GB" altLang="en-US"/>
          </a:p>
        </p:txBody>
      </p:sp>
      <p:sp>
        <p:nvSpPr>
          <p:cNvPr id="5" name="Slide Number Placeholder 4">
            <a:extLst>
              <a:ext uri="{FF2B5EF4-FFF2-40B4-BE49-F238E27FC236}">
                <a16:creationId xmlns:a16="http://schemas.microsoft.com/office/drawing/2014/main" id="{B9F16D50-9B2E-5F86-3618-D16C3D2D27F2}"/>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18525480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27716" name="Rectangle 4">
            <a:extLst>
              <a:ext uri="{FF2B5EF4-FFF2-40B4-BE49-F238E27FC236}">
                <a16:creationId xmlns:a16="http://schemas.microsoft.com/office/drawing/2014/main" id="{09C5CAF6-7D43-400F-8776-68E6355E5EA5}"/>
              </a:ext>
            </a:extLst>
          </p:cNvPr>
          <p:cNvSpPr>
            <a:spLocks noGrp="1" noChangeArrowheads="1"/>
          </p:cNvSpPr>
          <p:nvPr>
            <p:ph type="title"/>
          </p:nvPr>
        </p:nvSpPr>
        <p:spPr/>
        <p:txBody>
          <a:bodyPr/>
          <a:lstStyle/>
          <a:p>
            <a:pPr eaLnBrk="1" hangingPunct="1">
              <a:defRPr/>
            </a:pPr>
            <a:r>
              <a:rPr lang="en-US" dirty="0">
                <a:cs typeface="+mj-cs"/>
              </a:rPr>
              <a:t>16.1  MONOPOLY AND HOW IT ARISES</a:t>
            </a:r>
            <a:endParaRPr lang="en-CA" dirty="0">
              <a:cs typeface="+mj-cs"/>
            </a:endParaRPr>
          </a:p>
        </p:txBody>
      </p:sp>
      <p:sp>
        <p:nvSpPr>
          <p:cNvPr id="627717" name="Rectangle 5">
            <a:extLst>
              <a:ext uri="{FF2B5EF4-FFF2-40B4-BE49-F238E27FC236}">
                <a16:creationId xmlns:a16="http://schemas.microsoft.com/office/drawing/2014/main" id="{8CD304DF-4489-4E3D-80DD-19F26F2C5F7A}"/>
              </a:ext>
            </a:extLst>
          </p:cNvPr>
          <p:cNvSpPr>
            <a:spLocks noGrp="1" noChangeArrowheads="1"/>
          </p:cNvSpPr>
          <p:nvPr>
            <p:ph type="body" idx="1"/>
          </p:nvPr>
        </p:nvSpPr>
        <p:spPr/>
        <p:txBody>
          <a:bodyPr/>
          <a:lstStyle/>
          <a:p>
            <a:pPr eaLnBrk="1" hangingPunct="1">
              <a:buFont typeface="Webdings" charset="0"/>
              <a:buChar char="&lt;"/>
              <a:defRPr/>
            </a:pPr>
            <a:r>
              <a:rPr lang="en-US" dirty="0">
                <a:cs typeface="+mn-cs"/>
              </a:rPr>
              <a:t>How Monopoly Arises</a:t>
            </a:r>
          </a:p>
          <a:p>
            <a:pPr lvl="1" eaLnBrk="1" hangingPunct="1">
              <a:buFontTx/>
              <a:buNone/>
              <a:defRPr/>
            </a:pPr>
            <a:r>
              <a:rPr lang="en-US" dirty="0"/>
              <a:t>Monopoly arises when there are</a:t>
            </a:r>
          </a:p>
          <a:p>
            <a:pPr lvl="2" eaLnBrk="1" hangingPunct="1">
              <a:defRPr/>
            </a:pPr>
            <a:r>
              <a:rPr lang="en-US" dirty="0"/>
              <a:t>No close substitutes</a:t>
            </a:r>
          </a:p>
          <a:p>
            <a:pPr lvl="2" eaLnBrk="1" hangingPunct="1">
              <a:defRPr/>
            </a:pPr>
            <a:r>
              <a:rPr lang="en-US" dirty="0"/>
              <a:t>Barriers to entry</a:t>
            </a:r>
          </a:p>
          <a:p>
            <a:pPr lvl="1" eaLnBrk="1" hangingPunct="1">
              <a:buFontTx/>
              <a:buNone/>
              <a:defRPr/>
            </a:pPr>
            <a:r>
              <a:rPr lang="en-US" b="1" dirty="0">
                <a:solidFill>
                  <a:srgbClr val="00468F"/>
                </a:solidFill>
              </a:rPr>
              <a:t>No Close Substitutes</a:t>
            </a:r>
          </a:p>
          <a:p>
            <a:pPr lvl="1" eaLnBrk="1" hangingPunct="1">
              <a:buFontTx/>
              <a:buNone/>
              <a:defRPr/>
            </a:pPr>
            <a:r>
              <a:rPr lang="en-US" dirty="0"/>
              <a:t>If a good has a close substitute, even though only one firm produces it, that firm effectively faces competition from the producers of substitutes.</a:t>
            </a:r>
            <a:endParaRPr lang="en-CA" dirty="0"/>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27717">
                                            <p:txEl>
                                              <p:pRg st="1" end="1"/>
                                            </p:txEl>
                                          </p:spTgt>
                                        </p:tgtEl>
                                        <p:attrNameLst>
                                          <p:attrName>style.visibility</p:attrName>
                                        </p:attrNameLst>
                                      </p:cBhvr>
                                      <p:to>
                                        <p:strVal val="visible"/>
                                      </p:to>
                                    </p:set>
                                    <p:animEffect transition="in" filter="wipe(left)">
                                      <p:cBhvr>
                                        <p:cTn id="7" dur="500"/>
                                        <p:tgtEl>
                                          <p:spTgt spid="627717">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27717">
                                            <p:txEl>
                                              <p:pRg st="2" end="2"/>
                                            </p:txEl>
                                          </p:spTgt>
                                        </p:tgtEl>
                                        <p:attrNameLst>
                                          <p:attrName>style.visibility</p:attrName>
                                        </p:attrNameLst>
                                      </p:cBhvr>
                                      <p:to>
                                        <p:strVal val="visible"/>
                                      </p:to>
                                    </p:set>
                                    <p:animEffect transition="in" filter="wipe(left)">
                                      <p:cBhvr>
                                        <p:cTn id="12" dur="500"/>
                                        <p:tgtEl>
                                          <p:spTgt spid="627717">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27717">
                                            <p:txEl>
                                              <p:pRg st="3" end="3"/>
                                            </p:txEl>
                                          </p:spTgt>
                                        </p:tgtEl>
                                        <p:attrNameLst>
                                          <p:attrName>style.visibility</p:attrName>
                                        </p:attrNameLst>
                                      </p:cBhvr>
                                      <p:to>
                                        <p:strVal val="visible"/>
                                      </p:to>
                                    </p:set>
                                    <p:animEffect transition="in" filter="wipe(left)">
                                      <p:cBhvr>
                                        <p:cTn id="17" dur="500"/>
                                        <p:tgtEl>
                                          <p:spTgt spid="627717">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27717">
                                            <p:txEl>
                                              <p:pRg st="4" end="4"/>
                                            </p:txEl>
                                          </p:spTgt>
                                        </p:tgtEl>
                                        <p:attrNameLst>
                                          <p:attrName>style.visibility</p:attrName>
                                        </p:attrNameLst>
                                      </p:cBhvr>
                                      <p:to>
                                        <p:strVal val="visible"/>
                                      </p:to>
                                    </p:set>
                                    <p:animEffect transition="in" filter="wipe(left)">
                                      <p:cBhvr>
                                        <p:cTn id="22" dur="500"/>
                                        <p:tgtEl>
                                          <p:spTgt spid="627717">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627717">
                                            <p:txEl>
                                              <p:pRg st="5" end="5"/>
                                            </p:txEl>
                                          </p:spTgt>
                                        </p:tgtEl>
                                        <p:attrNameLst>
                                          <p:attrName>style.visibility</p:attrName>
                                        </p:attrNameLst>
                                      </p:cBhvr>
                                      <p:to>
                                        <p:strVal val="visible"/>
                                      </p:to>
                                    </p:set>
                                    <p:animEffect transition="in" filter="wipe(left)">
                                      <p:cBhvr>
                                        <p:cTn id="27" dur="500"/>
                                        <p:tgtEl>
                                          <p:spTgt spid="62771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7717" grpId="0" build="p" bldLvl="3"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27042" name="Rectangle 2">
            <a:extLst>
              <a:ext uri="{FF2B5EF4-FFF2-40B4-BE49-F238E27FC236}">
                <a16:creationId xmlns:a16="http://schemas.microsoft.com/office/drawing/2014/main" id="{FF150857-623E-4455-AB47-1F30008B46BF}"/>
              </a:ext>
            </a:extLst>
          </p:cNvPr>
          <p:cNvSpPr>
            <a:spLocks noGrp="1" noChangeArrowheads="1"/>
          </p:cNvSpPr>
          <p:nvPr>
            <p:ph type="title"/>
          </p:nvPr>
        </p:nvSpPr>
        <p:spPr/>
        <p:txBody>
          <a:bodyPr/>
          <a:lstStyle/>
          <a:p>
            <a:pPr eaLnBrk="1" hangingPunct="1">
              <a:defRPr/>
            </a:pPr>
            <a:r>
              <a:rPr lang="en-US" dirty="0">
                <a:cs typeface="+mj-cs"/>
              </a:rPr>
              <a:t> WHAT IS OLIGOPOLY?</a:t>
            </a:r>
            <a:endParaRPr lang="en-CA" dirty="0">
              <a:cs typeface="+mj-cs"/>
            </a:endParaRPr>
          </a:p>
        </p:txBody>
      </p:sp>
      <p:sp>
        <p:nvSpPr>
          <p:cNvPr id="727043" name="Rectangle 3">
            <a:extLst>
              <a:ext uri="{FF2B5EF4-FFF2-40B4-BE49-F238E27FC236}">
                <a16:creationId xmlns:a16="http://schemas.microsoft.com/office/drawing/2014/main" id="{DF6B12F0-B560-4107-A3DF-33373A606FC8}"/>
              </a:ext>
            </a:extLst>
          </p:cNvPr>
          <p:cNvSpPr>
            <a:spLocks noGrp="1" noChangeArrowheads="1"/>
          </p:cNvSpPr>
          <p:nvPr>
            <p:ph type="body" idx="1"/>
          </p:nvPr>
        </p:nvSpPr>
        <p:spPr/>
        <p:txBody>
          <a:bodyPr/>
          <a:lstStyle/>
          <a:p>
            <a:pPr lvl="1" eaLnBrk="1" hangingPunct="1">
              <a:spcBef>
                <a:spcPts val="300"/>
              </a:spcBef>
              <a:spcAft>
                <a:spcPts val="600"/>
              </a:spcAft>
              <a:buFontTx/>
              <a:buNone/>
            </a:pPr>
            <a:r>
              <a:rPr lang="en-US" altLang="en-US"/>
              <a:t>Another market type that stands between perfect competition and monopoly.</a:t>
            </a:r>
          </a:p>
          <a:p>
            <a:pPr lvl="1" eaLnBrk="1" hangingPunct="1">
              <a:spcBef>
                <a:spcPts val="300"/>
              </a:spcBef>
              <a:spcAft>
                <a:spcPts val="600"/>
              </a:spcAft>
              <a:buFontTx/>
              <a:buNone/>
            </a:pPr>
            <a:r>
              <a:rPr lang="en-US" altLang="en-US"/>
              <a:t>Oligopoly is a market type in which:</a:t>
            </a:r>
          </a:p>
          <a:p>
            <a:pPr lvl="2" eaLnBrk="1" hangingPunct="1">
              <a:spcBef>
                <a:spcPts val="300"/>
              </a:spcBef>
              <a:spcAft>
                <a:spcPts val="600"/>
              </a:spcAft>
            </a:pPr>
            <a:r>
              <a:rPr lang="en-US" altLang="en-US"/>
              <a:t>A small number of firms compete.</a:t>
            </a:r>
          </a:p>
          <a:p>
            <a:pPr lvl="2" eaLnBrk="1" hangingPunct="1">
              <a:spcBef>
                <a:spcPts val="300"/>
              </a:spcBef>
              <a:spcAft>
                <a:spcPts val="600"/>
              </a:spcAft>
            </a:pPr>
            <a:r>
              <a:rPr lang="en-US" altLang="en-US"/>
              <a:t>Natural or legal barriers prevent the entry of new firms.</a:t>
            </a:r>
            <a:endParaRPr lang="en-CA" altLang="en-US"/>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27043">
                                            <p:txEl>
                                              <p:pRg st="1" end="1"/>
                                            </p:txEl>
                                          </p:spTgt>
                                        </p:tgtEl>
                                        <p:attrNameLst>
                                          <p:attrName>style.visibility</p:attrName>
                                        </p:attrNameLst>
                                      </p:cBhvr>
                                      <p:to>
                                        <p:strVal val="visible"/>
                                      </p:to>
                                    </p:set>
                                    <p:animEffect transition="in" filter="wipe(left)">
                                      <p:cBhvr>
                                        <p:cTn id="7" dur="500"/>
                                        <p:tgtEl>
                                          <p:spTgt spid="72704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27043">
                                            <p:txEl>
                                              <p:pRg st="2" end="2"/>
                                            </p:txEl>
                                          </p:spTgt>
                                        </p:tgtEl>
                                        <p:attrNameLst>
                                          <p:attrName>style.visibility</p:attrName>
                                        </p:attrNameLst>
                                      </p:cBhvr>
                                      <p:to>
                                        <p:strVal val="visible"/>
                                      </p:to>
                                    </p:set>
                                    <p:animEffect transition="in" filter="wipe(left)">
                                      <p:cBhvr>
                                        <p:cTn id="12" dur="500"/>
                                        <p:tgtEl>
                                          <p:spTgt spid="72704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27043">
                                            <p:txEl>
                                              <p:pRg st="3" end="3"/>
                                            </p:txEl>
                                          </p:spTgt>
                                        </p:tgtEl>
                                        <p:attrNameLst>
                                          <p:attrName>style.visibility</p:attrName>
                                        </p:attrNameLst>
                                      </p:cBhvr>
                                      <p:to>
                                        <p:strVal val="visible"/>
                                      </p:to>
                                    </p:set>
                                    <p:animEffect transition="in" filter="wipe(left)">
                                      <p:cBhvr>
                                        <p:cTn id="17" dur="500"/>
                                        <p:tgtEl>
                                          <p:spTgt spid="72704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43" grpId="0" build="p" bldLvl="3"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36610" name="Rectangle 2">
            <a:extLst>
              <a:ext uri="{FF2B5EF4-FFF2-40B4-BE49-F238E27FC236}">
                <a16:creationId xmlns:a16="http://schemas.microsoft.com/office/drawing/2014/main" id="{EA24955C-8F91-4CE8-9AD5-043DDD05795E}"/>
              </a:ext>
            </a:extLst>
          </p:cNvPr>
          <p:cNvSpPr>
            <a:spLocks noGrp="1" noChangeArrowheads="1"/>
          </p:cNvSpPr>
          <p:nvPr>
            <p:ph type="title"/>
          </p:nvPr>
        </p:nvSpPr>
        <p:spPr/>
        <p:txBody>
          <a:bodyPr/>
          <a:lstStyle/>
          <a:p>
            <a:pPr eaLnBrk="1" hangingPunct="1">
              <a:defRPr/>
            </a:pPr>
            <a:r>
              <a:rPr lang="en-US" dirty="0">
                <a:cs typeface="+mj-cs"/>
              </a:rPr>
              <a:t>WHAT IS OLIGOPOLY?</a:t>
            </a:r>
            <a:endParaRPr lang="en-CA" dirty="0">
              <a:cs typeface="+mj-cs"/>
            </a:endParaRPr>
          </a:p>
        </p:txBody>
      </p:sp>
      <p:sp>
        <p:nvSpPr>
          <p:cNvPr id="836611" name="Rectangle 3">
            <a:extLst>
              <a:ext uri="{FF2B5EF4-FFF2-40B4-BE49-F238E27FC236}">
                <a16:creationId xmlns:a16="http://schemas.microsoft.com/office/drawing/2014/main" id="{22E7EC24-C723-4157-A281-8935E8D000CA}"/>
              </a:ext>
            </a:extLst>
          </p:cNvPr>
          <p:cNvSpPr>
            <a:spLocks noGrp="1" noChangeArrowheads="1"/>
          </p:cNvSpPr>
          <p:nvPr>
            <p:ph type="body" idx="1"/>
          </p:nvPr>
        </p:nvSpPr>
        <p:spPr/>
        <p:txBody>
          <a:bodyPr/>
          <a:lstStyle/>
          <a:p>
            <a:pPr eaLnBrk="1" hangingPunct="1">
              <a:spcBef>
                <a:spcPts val="300"/>
              </a:spcBef>
              <a:spcAft>
                <a:spcPts val="600"/>
              </a:spcAft>
              <a:buFont typeface="Webdings" charset="0"/>
              <a:buChar char="&lt;"/>
              <a:defRPr/>
            </a:pPr>
            <a:r>
              <a:rPr lang="en-US">
                <a:cs typeface="+mn-cs"/>
              </a:rPr>
              <a:t>Small Number of Firms</a:t>
            </a:r>
          </a:p>
          <a:p>
            <a:pPr lvl="1" eaLnBrk="1" hangingPunct="1">
              <a:spcBef>
                <a:spcPts val="300"/>
              </a:spcBef>
              <a:spcAft>
                <a:spcPts val="600"/>
              </a:spcAft>
              <a:buFontTx/>
              <a:buNone/>
              <a:defRPr/>
            </a:pPr>
            <a:r>
              <a:rPr lang="en-US"/>
              <a:t>In contrast to monopolistic competition and perfect competition, an oligopoly consists of a small number of firms.</a:t>
            </a:r>
          </a:p>
          <a:p>
            <a:pPr lvl="2" eaLnBrk="1" hangingPunct="1">
              <a:spcBef>
                <a:spcPts val="300"/>
              </a:spcBef>
              <a:spcAft>
                <a:spcPts val="600"/>
              </a:spcAft>
              <a:defRPr/>
            </a:pPr>
            <a:r>
              <a:rPr lang="en-US"/>
              <a:t>Each firm has a large market share</a:t>
            </a:r>
          </a:p>
          <a:p>
            <a:pPr lvl="2" eaLnBrk="1" hangingPunct="1">
              <a:spcBef>
                <a:spcPts val="300"/>
              </a:spcBef>
              <a:spcAft>
                <a:spcPts val="600"/>
              </a:spcAft>
              <a:defRPr/>
            </a:pPr>
            <a:r>
              <a:rPr lang="en-US"/>
              <a:t>The firms are interdependent</a:t>
            </a:r>
          </a:p>
          <a:p>
            <a:pPr lvl="2" eaLnBrk="1" hangingPunct="1">
              <a:spcBef>
                <a:spcPts val="300"/>
              </a:spcBef>
              <a:spcAft>
                <a:spcPts val="600"/>
              </a:spcAft>
              <a:defRPr/>
            </a:pPr>
            <a:r>
              <a:rPr lang="en-US"/>
              <a:t>The firms have an incentive to collude</a:t>
            </a:r>
            <a:endParaRPr lang="en-CA"/>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36611">
                                            <p:txEl>
                                              <p:pRg st="1" end="1"/>
                                            </p:txEl>
                                          </p:spTgt>
                                        </p:tgtEl>
                                        <p:attrNameLst>
                                          <p:attrName>style.visibility</p:attrName>
                                        </p:attrNameLst>
                                      </p:cBhvr>
                                      <p:to>
                                        <p:strVal val="visible"/>
                                      </p:to>
                                    </p:set>
                                    <p:animEffect transition="in" filter="wipe(left)">
                                      <p:cBhvr>
                                        <p:cTn id="7" dur="500"/>
                                        <p:tgtEl>
                                          <p:spTgt spid="83661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36611">
                                            <p:txEl>
                                              <p:pRg st="2" end="2"/>
                                            </p:txEl>
                                          </p:spTgt>
                                        </p:tgtEl>
                                        <p:attrNameLst>
                                          <p:attrName>style.visibility</p:attrName>
                                        </p:attrNameLst>
                                      </p:cBhvr>
                                      <p:to>
                                        <p:strVal val="visible"/>
                                      </p:to>
                                    </p:set>
                                    <p:animEffect transition="in" filter="wipe(left)">
                                      <p:cBhvr>
                                        <p:cTn id="12" dur="500"/>
                                        <p:tgtEl>
                                          <p:spTgt spid="83661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836611">
                                            <p:txEl>
                                              <p:pRg st="3" end="3"/>
                                            </p:txEl>
                                          </p:spTgt>
                                        </p:tgtEl>
                                        <p:attrNameLst>
                                          <p:attrName>style.visibility</p:attrName>
                                        </p:attrNameLst>
                                      </p:cBhvr>
                                      <p:to>
                                        <p:strVal val="visible"/>
                                      </p:to>
                                    </p:set>
                                    <p:animEffect transition="in" filter="wipe(left)">
                                      <p:cBhvr>
                                        <p:cTn id="17" dur="500"/>
                                        <p:tgtEl>
                                          <p:spTgt spid="836611">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836611">
                                            <p:txEl>
                                              <p:pRg st="4" end="4"/>
                                            </p:txEl>
                                          </p:spTgt>
                                        </p:tgtEl>
                                        <p:attrNameLst>
                                          <p:attrName>style.visibility</p:attrName>
                                        </p:attrNameLst>
                                      </p:cBhvr>
                                      <p:to>
                                        <p:strVal val="visible"/>
                                      </p:to>
                                    </p:set>
                                    <p:animEffect transition="in" filter="wipe(left)">
                                      <p:cBhvr>
                                        <p:cTn id="22" dur="500"/>
                                        <p:tgtEl>
                                          <p:spTgt spid="83661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6611" grpId="0" build="p" bldLvl="3"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5EF84-FF2D-340E-F987-D114A5FA6BFC}"/>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735B7D33-491C-3298-2A51-BE77ACDD82A8}"/>
              </a:ext>
            </a:extLst>
          </p:cNvPr>
          <p:cNvSpPr>
            <a:spLocks noGrp="1"/>
          </p:cNvSpPr>
          <p:nvPr>
            <p:ph idx="1"/>
          </p:nvPr>
        </p:nvSpPr>
        <p:spPr/>
        <p:txBody>
          <a:bodyPr/>
          <a:lstStyle/>
          <a:p>
            <a:r>
              <a:rPr lang="en-GB" dirty="0"/>
              <a:t>Business environment</a:t>
            </a:r>
          </a:p>
          <a:p>
            <a:pPr lvl="1"/>
            <a:r>
              <a:rPr lang="en-GB" dirty="0"/>
              <a:t>External and internal</a:t>
            </a:r>
          </a:p>
          <a:p>
            <a:r>
              <a:rPr lang="en-GB" dirty="0"/>
              <a:t>Globalisation</a:t>
            </a:r>
          </a:p>
          <a:p>
            <a:r>
              <a:rPr lang="en-GB" dirty="0"/>
              <a:t>Global – Foreign Investment</a:t>
            </a:r>
          </a:p>
          <a:p>
            <a:pPr lvl="1"/>
            <a:r>
              <a:rPr lang="en-GB" dirty="0"/>
              <a:t>Analysis of business environment</a:t>
            </a:r>
          </a:p>
          <a:p>
            <a:pPr lvl="1"/>
            <a:r>
              <a:rPr lang="en-GB" dirty="0"/>
              <a:t>PESTEL and Porters and SWOT</a:t>
            </a:r>
          </a:p>
          <a:p>
            <a:endParaRPr lang="en-GB" dirty="0"/>
          </a:p>
          <a:p>
            <a:endParaRPr lang="en-GB" dirty="0"/>
          </a:p>
        </p:txBody>
      </p:sp>
      <p:sp>
        <p:nvSpPr>
          <p:cNvPr id="4" name="Date Placeholder 3">
            <a:extLst>
              <a:ext uri="{FF2B5EF4-FFF2-40B4-BE49-F238E27FC236}">
                <a16:creationId xmlns:a16="http://schemas.microsoft.com/office/drawing/2014/main" id="{41A12DA2-E1DE-DCDE-1FDA-57AFD7A41FC4}"/>
              </a:ext>
            </a:extLst>
          </p:cNvPr>
          <p:cNvSpPr>
            <a:spLocks noGrp="1"/>
          </p:cNvSpPr>
          <p:nvPr>
            <p:ph type="dt" sz="half" idx="10"/>
          </p:nvPr>
        </p:nvSpPr>
        <p:spPr/>
        <p:txBody>
          <a:bodyPr/>
          <a:lstStyle/>
          <a:p>
            <a:pPr>
              <a:defRPr/>
            </a:pPr>
            <a:fld id="{2303D31F-598B-47EE-BA37-93F097A3D676}" type="datetime1">
              <a:rPr lang="en-GB" altLang="en-US" smtClean="0"/>
              <a:pPr>
                <a:defRPr/>
              </a:pPr>
              <a:t>14/04/2023</a:t>
            </a:fld>
            <a:endParaRPr lang="en-GB" altLang="en-US"/>
          </a:p>
        </p:txBody>
      </p:sp>
      <p:sp>
        <p:nvSpPr>
          <p:cNvPr id="5" name="Slide Number Placeholder 4">
            <a:extLst>
              <a:ext uri="{FF2B5EF4-FFF2-40B4-BE49-F238E27FC236}">
                <a16:creationId xmlns:a16="http://schemas.microsoft.com/office/drawing/2014/main" id="{EDF2AECD-B845-0FA0-E4DA-F1E6A6834AB9}"/>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19836240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539</Words>
  <Application>Microsoft Office PowerPoint</Application>
  <PresentationFormat>On-screen Show (4:3)</PresentationFormat>
  <Paragraphs>77</Paragraphs>
  <Slides>13</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Myriad Pro</vt:lpstr>
      <vt:lpstr>Arial</vt:lpstr>
      <vt:lpstr>Tahoma</vt:lpstr>
      <vt:lpstr>Times New Roman</vt:lpstr>
      <vt:lpstr>Verdana</vt:lpstr>
      <vt:lpstr>Webdings</vt:lpstr>
      <vt:lpstr>20140311PresentationUWTSDTemplate</vt:lpstr>
      <vt:lpstr>PowerPoint Presentation</vt:lpstr>
      <vt:lpstr>Topics</vt:lpstr>
      <vt:lpstr>ENVIRONMENTS AND SYSTEMS?</vt:lpstr>
      <vt:lpstr>Strengths,weaknesses, opportunities and threats</vt:lpstr>
      <vt:lpstr>Value Chain Model</vt:lpstr>
      <vt:lpstr>PowerPoint Presentation</vt:lpstr>
      <vt:lpstr>PowerPoint Presentation</vt:lpstr>
      <vt:lpstr>What’s being ‘globalised’?</vt:lpstr>
      <vt:lpstr>Monopoly and oligopoly</vt:lpstr>
      <vt:lpstr>16.1  MONOPOLY AND HOW IT ARISES</vt:lpstr>
      <vt:lpstr> WHAT IS OLIGOPOLY?</vt:lpstr>
      <vt:lpstr>WHAT IS OLIGOPOLY?</vt:lpstr>
      <vt:lpstr>CONCLUSION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Mohamed Asim</cp:lastModifiedBy>
  <cp:revision>80</cp:revision>
  <cp:lastPrinted>2018-07-09T15:27:01Z</cp:lastPrinted>
  <dcterms:created xsi:type="dcterms:W3CDTF">2002-10-07T19:43:58Z</dcterms:created>
  <dcterms:modified xsi:type="dcterms:W3CDTF">2023-04-14T08:27:26Z</dcterms:modified>
</cp:coreProperties>
</file>