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comment1.xml" ContentType="application/vnd.openxmlformats-officedocument.presentationml.comment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7"/>
  </p:notesMasterIdLst>
  <p:sldIdLst>
    <p:sldId id="256" r:id="rId5"/>
    <p:sldId id="278" r:id="rId6"/>
    <p:sldId id="259" r:id="rId7"/>
    <p:sldId id="279" r:id="rId8"/>
    <p:sldId id="261" r:id="rId9"/>
    <p:sldId id="260" r:id="rId10"/>
    <p:sldId id="262" r:id="rId11"/>
    <p:sldId id="263" r:id="rId12"/>
    <p:sldId id="277" r:id="rId13"/>
    <p:sldId id="264" r:id="rId14"/>
    <p:sldId id="276" r:id="rId15"/>
    <p:sldId id="265" r:id="rId16"/>
    <p:sldId id="266" r:id="rId17"/>
    <p:sldId id="267" r:id="rId18"/>
    <p:sldId id="269" r:id="rId19"/>
    <p:sldId id="268" r:id="rId20"/>
    <p:sldId id="280" r:id="rId21"/>
    <p:sldId id="270" r:id="rId22"/>
    <p:sldId id="273" r:id="rId23"/>
    <p:sldId id="274" r:id="rId24"/>
    <p:sldId id="272" r:id="rId25"/>
    <p:sldId id="271" r:id="rId26"/>
  </p:sldIdLst>
  <p:sldSz cx="9144000" cy="6858000" type="screen4x3"/>
  <p:notesSz cx="6858000" cy="14478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Wallis" initials="RW" lastIdx="2" clrIdx="0">
    <p:extLst>
      <p:ext uri="{19B8F6BF-5375-455C-9EA6-DF929625EA0E}">
        <p15:presenceInfo xmlns:p15="http://schemas.microsoft.com/office/powerpoint/2012/main" userId="S-1-5-21-809251214-2178901256-4152538893-2685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E20E23-D553-4AB6-9785-31EFF1AE0A1F}" v="92" dt="2019-09-15T13:02:50.950"/>
    <p1510:client id="{39DD0211-3A4B-42B9-64CF-F04A7A02FDEB}" v="93" dt="2019-09-04T14:59:35.048"/>
    <p1510:client id="{5623AA60-39B0-EF52-5F30-8BBFCBF24954}" v="927" dt="2019-09-17T13:37:55.324"/>
    <p1510:client id="{69D049C4-C2C1-6188-F367-6BFBB8D0F15A}" v="2" dt="2019-09-17T09:16:38.566"/>
    <p1510:client id="{892CA06C-EC44-5FEB-ECCC-E4550307E3F2}" v="415" dt="2019-09-12T11:44:15.943"/>
    <p1510:client id="{8F667759-07B3-1E1A-0EA5-ECCEAA11571A}" v="544" dt="2019-09-12T21:07:16.478"/>
    <p1510:client id="{E5BA353C-83F2-D1F0-2EEE-E303BC76E473}" v="9" dt="2019-09-12T13:25:06.370"/>
    <p1510:client id="{F1BD2EBC-8AE9-37BE-45E4-70CB990BB0A0}" v="277" dt="2019-09-04T14:33:47.410"/>
    <p1510:client id="{F5EB6181-81C1-8D66-8C78-28695544DC7F}" v="21" dt="2019-09-27T17:17:24.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1671"/>
  </p:normalViewPr>
  <p:slideViewPr>
    <p:cSldViewPr snapToGrid="0" snapToObjects="1">
      <p:cViewPr varScale="1">
        <p:scale>
          <a:sx n="74" d="100"/>
          <a:sy n="74" d="100"/>
        </p:scale>
        <p:origin x="5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Wallis" userId="S::rachel.wallis@uwtsd.ac.uk::adcac562-1b9c-4c6f-a47a-6cb162b6111e" providerId="AD" clId="Web-{5623AA60-39B0-EF52-5F30-8BBFCBF24954}"/>
    <pc:docChg chg="modSld">
      <pc:chgData name="Rachel Wallis" userId="S::rachel.wallis@uwtsd.ac.uk::adcac562-1b9c-4c6f-a47a-6cb162b6111e" providerId="AD" clId="Web-{5623AA60-39B0-EF52-5F30-8BBFCBF24954}" dt="2019-09-17T13:37:54.949" v="912" actId="20577"/>
      <pc:docMkLst>
        <pc:docMk/>
      </pc:docMkLst>
      <pc:sldChg chg="modNotes">
        <pc:chgData name="Rachel Wallis" userId="S::rachel.wallis@uwtsd.ac.uk::adcac562-1b9c-4c6f-a47a-6cb162b6111e" providerId="AD" clId="Web-{5623AA60-39B0-EF52-5F30-8BBFCBF24954}" dt="2019-09-17T13:33:49.495" v="623"/>
        <pc:sldMkLst>
          <pc:docMk/>
          <pc:sldMk cId="1227913321" sldId="262"/>
        </pc:sldMkLst>
      </pc:sldChg>
      <pc:sldChg chg="modNotes">
        <pc:chgData name="Rachel Wallis" userId="S::rachel.wallis@uwtsd.ac.uk::adcac562-1b9c-4c6f-a47a-6cb162b6111e" providerId="AD" clId="Web-{5623AA60-39B0-EF52-5F30-8BBFCBF24954}" dt="2019-09-17T13:24:59.775" v="205"/>
        <pc:sldMkLst>
          <pc:docMk/>
          <pc:sldMk cId="1523271930" sldId="264"/>
        </pc:sldMkLst>
      </pc:sldChg>
      <pc:sldChg chg="modNotes">
        <pc:chgData name="Rachel Wallis" userId="S::rachel.wallis@uwtsd.ac.uk::adcac562-1b9c-4c6f-a47a-6cb162b6111e" providerId="AD" clId="Web-{5623AA60-39B0-EF52-5F30-8BBFCBF24954}" dt="2019-09-17T13:26:42.666" v="266"/>
        <pc:sldMkLst>
          <pc:docMk/>
          <pc:sldMk cId="2145738910" sldId="265"/>
        </pc:sldMkLst>
      </pc:sldChg>
      <pc:sldChg chg="modNotes">
        <pc:chgData name="Rachel Wallis" userId="S::rachel.wallis@uwtsd.ac.uk::adcac562-1b9c-4c6f-a47a-6cb162b6111e" providerId="AD" clId="Web-{5623AA60-39B0-EF52-5F30-8BBFCBF24954}" dt="2019-09-17T13:26:50.494" v="268"/>
        <pc:sldMkLst>
          <pc:docMk/>
          <pc:sldMk cId="2493254411" sldId="266"/>
        </pc:sldMkLst>
      </pc:sldChg>
      <pc:sldChg chg="modNotes">
        <pc:chgData name="Rachel Wallis" userId="S::rachel.wallis@uwtsd.ac.uk::adcac562-1b9c-4c6f-a47a-6cb162b6111e" providerId="AD" clId="Web-{5623AA60-39B0-EF52-5F30-8BBFCBF24954}" dt="2019-09-17T13:27:37.822" v="319"/>
        <pc:sldMkLst>
          <pc:docMk/>
          <pc:sldMk cId="1222895370" sldId="267"/>
        </pc:sldMkLst>
      </pc:sldChg>
      <pc:sldChg chg="modNotes">
        <pc:chgData name="Rachel Wallis" userId="S::rachel.wallis@uwtsd.ac.uk::adcac562-1b9c-4c6f-a47a-6cb162b6111e" providerId="AD" clId="Web-{5623AA60-39B0-EF52-5F30-8BBFCBF24954}" dt="2019-09-17T13:29:19.713" v="411"/>
        <pc:sldMkLst>
          <pc:docMk/>
          <pc:sldMk cId="3189583313" sldId="268"/>
        </pc:sldMkLst>
      </pc:sldChg>
      <pc:sldChg chg="modNotes">
        <pc:chgData name="Rachel Wallis" userId="S::rachel.wallis@uwtsd.ac.uk::adcac562-1b9c-4c6f-a47a-6cb162b6111e" providerId="AD" clId="Web-{5623AA60-39B0-EF52-5F30-8BBFCBF24954}" dt="2019-09-17T13:28:29.776" v="374"/>
        <pc:sldMkLst>
          <pc:docMk/>
          <pc:sldMk cId="3620545690" sldId="269"/>
        </pc:sldMkLst>
      </pc:sldChg>
      <pc:sldChg chg="modNotes">
        <pc:chgData name="Rachel Wallis" userId="S::rachel.wallis@uwtsd.ac.uk::adcac562-1b9c-4c6f-a47a-6cb162b6111e" providerId="AD" clId="Web-{5623AA60-39B0-EF52-5F30-8BBFCBF24954}" dt="2019-09-17T13:30:40.932" v="437"/>
        <pc:sldMkLst>
          <pc:docMk/>
          <pc:sldMk cId="1084595202" sldId="270"/>
        </pc:sldMkLst>
      </pc:sldChg>
      <pc:sldChg chg="addSp modSp addAnim modNotes">
        <pc:chgData name="Rachel Wallis" userId="S::rachel.wallis@uwtsd.ac.uk::adcac562-1b9c-4c6f-a47a-6cb162b6111e" providerId="AD" clId="Web-{5623AA60-39B0-EF52-5F30-8BBFCBF24954}" dt="2019-09-17T13:37:52.574" v="910" actId="20577"/>
        <pc:sldMkLst>
          <pc:docMk/>
          <pc:sldMk cId="635994804" sldId="271"/>
        </pc:sldMkLst>
        <pc:spChg chg="mod">
          <ac:chgData name="Rachel Wallis" userId="S::rachel.wallis@uwtsd.ac.uk::adcac562-1b9c-4c6f-a47a-6cb162b6111e" providerId="AD" clId="Web-{5623AA60-39B0-EF52-5F30-8BBFCBF24954}" dt="2019-09-17T13:37:52.574" v="910" actId="20577"/>
          <ac:spMkLst>
            <pc:docMk/>
            <pc:sldMk cId="635994804" sldId="271"/>
            <ac:spMk id="2" creationId="{00000000-0000-0000-0000-000000000000}"/>
          </ac:spMkLst>
        </pc:spChg>
        <pc:spChg chg="add mod">
          <ac:chgData name="Rachel Wallis" userId="S::rachel.wallis@uwtsd.ac.uk::adcac562-1b9c-4c6f-a47a-6cb162b6111e" providerId="AD" clId="Web-{5623AA60-39B0-EF52-5F30-8BBFCBF24954}" dt="2019-09-17T13:37:26.996" v="876" actId="20577"/>
          <ac:spMkLst>
            <pc:docMk/>
            <pc:sldMk cId="635994804" sldId="271"/>
            <ac:spMk id="4" creationId="{F06AD848-98F1-4044-B1E0-7543A4F6AA6F}"/>
          </ac:spMkLst>
        </pc:spChg>
      </pc:sldChg>
      <pc:sldChg chg="modNotes">
        <pc:chgData name="Rachel Wallis" userId="S::rachel.wallis@uwtsd.ac.uk::adcac562-1b9c-4c6f-a47a-6cb162b6111e" providerId="AD" clId="Web-{5623AA60-39B0-EF52-5F30-8BBFCBF24954}" dt="2019-09-17T13:32:35.651" v="564"/>
        <pc:sldMkLst>
          <pc:docMk/>
          <pc:sldMk cId="1399552492" sldId="272"/>
        </pc:sldMkLst>
      </pc:sldChg>
      <pc:sldChg chg="modNotes">
        <pc:chgData name="Rachel Wallis" userId="S::rachel.wallis@uwtsd.ac.uk::adcac562-1b9c-4c6f-a47a-6cb162b6111e" providerId="AD" clId="Web-{5623AA60-39B0-EF52-5F30-8BBFCBF24954}" dt="2019-09-17T13:31:22.901" v="468"/>
        <pc:sldMkLst>
          <pc:docMk/>
          <pc:sldMk cId="3471928687" sldId="273"/>
        </pc:sldMkLst>
      </pc:sldChg>
      <pc:sldChg chg="modNotes">
        <pc:chgData name="Rachel Wallis" userId="S::rachel.wallis@uwtsd.ac.uk::adcac562-1b9c-4c6f-a47a-6cb162b6111e" providerId="AD" clId="Web-{5623AA60-39B0-EF52-5F30-8BBFCBF24954}" dt="2019-09-17T13:32:08.354" v="516"/>
        <pc:sldMkLst>
          <pc:docMk/>
          <pc:sldMk cId="2417698314" sldId="274"/>
        </pc:sldMkLst>
      </pc:sldChg>
      <pc:sldChg chg="modNotes">
        <pc:chgData name="Rachel Wallis" userId="S::rachel.wallis@uwtsd.ac.uk::adcac562-1b9c-4c6f-a47a-6cb162b6111e" providerId="AD" clId="Web-{5623AA60-39B0-EF52-5F30-8BBFCBF24954}" dt="2019-09-17T13:30:03.244" v="417"/>
        <pc:sldMkLst>
          <pc:docMk/>
          <pc:sldMk cId="4112363685" sldId="276"/>
        </pc:sldMkLst>
      </pc:sldChg>
      <pc:sldChg chg="modNotes">
        <pc:chgData name="Rachel Wallis" userId="S::rachel.wallis@uwtsd.ac.uk::adcac562-1b9c-4c6f-a47a-6cb162b6111e" providerId="AD" clId="Web-{5623AA60-39B0-EF52-5F30-8BBFCBF24954}" dt="2019-09-17T13:24:34.212" v="204"/>
        <pc:sldMkLst>
          <pc:docMk/>
          <pc:sldMk cId="3239664741" sldId="277"/>
        </pc:sldMkLst>
      </pc:sldChg>
    </pc:docChg>
  </pc:docChgLst>
  <pc:docChgLst>
    <pc:chgData name="Rachel Wallis" userId="S::rachel.wallis@uwtsd.ac.uk::adcac562-1b9c-4c6f-a47a-6cb162b6111e" providerId="AD" clId="Web-{F5EB6181-81C1-8D66-8C78-28695544DC7F}"/>
    <pc:docChg chg="modSld">
      <pc:chgData name="Rachel Wallis" userId="S::rachel.wallis@uwtsd.ac.uk::adcac562-1b9c-4c6f-a47a-6cb162b6111e" providerId="AD" clId="Web-{F5EB6181-81C1-8D66-8C78-28695544DC7F}" dt="2019-09-27T17:17:24.047" v="18"/>
      <pc:docMkLst>
        <pc:docMk/>
      </pc:docMkLst>
      <pc:sldChg chg="modNotes">
        <pc:chgData name="Rachel Wallis" userId="S::rachel.wallis@uwtsd.ac.uk::adcac562-1b9c-4c6f-a47a-6cb162b6111e" providerId="AD" clId="Web-{F5EB6181-81C1-8D66-8C78-28695544DC7F}" dt="2019-09-27T17:16:05.844" v="0"/>
        <pc:sldMkLst>
          <pc:docMk/>
          <pc:sldMk cId="3911406725" sldId="259"/>
        </pc:sldMkLst>
      </pc:sldChg>
      <pc:sldChg chg="modNotes">
        <pc:chgData name="Rachel Wallis" userId="S::rachel.wallis@uwtsd.ac.uk::adcac562-1b9c-4c6f-a47a-6cb162b6111e" providerId="AD" clId="Web-{F5EB6181-81C1-8D66-8C78-28695544DC7F}" dt="2019-09-27T17:16:17.094" v="2"/>
        <pc:sldMkLst>
          <pc:docMk/>
          <pc:sldMk cId="216037977" sldId="260"/>
        </pc:sldMkLst>
      </pc:sldChg>
      <pc:sldChg chg="modNotes">
        <pc:chgData name="Rachel Wallis" userId="S::rachel.wallis@uwtsd.ac.uk::adcac562-1b9c-4c6f-a47a-6cb162b6111e" providerId="AD" clId="Web-{F5EB6181-81C1-8D66-8C78-28695544DC7F}" dt="2019-09-27T17:16:12.047" v="1"/>
        <pc:sldMkLst>
          <pc:docMk/>
          <pc:sldMk cId="502446872" sldId="261"/>
        </pc:sldMkLst>
      </pc:sldChg>
      <pc:sldChg chg="modNotes">
        <pc:chgData name="Rachel Wallis" userId="S::rachel.wallis@uwtsd.ac.uk::adcac562-1b9c-4c6f-a47a-6cb162b6111e" providerId="AD" clId="Web-{F5EB6181-81C1-8D66-8C78-28695544DC7F}" dt="2019-09-27T17:16:19.875" v="3"/>
        <pc:sldMkLst>
          <pc:docMk/>
          <pc:sldMk cId="1227913321" sldId="262"/>
        </pc:sldMkLst>
      </pc:sldChg>
      <pc:sldChg chg="modNotes">
        <pc:chgData name="Rachel Wallis" userId="S::rachel.wallis@uwtsd.ac.uk::adcac562-1b9c-4c6f-a47a-6cb162b6111e" providerId="AD" clId="Web-{F5EB6181-81C1-8D66-8C78-28695544DC7F}" dt="2019-09-27T17:16:23.406" v="4"/>
        <pc:sldMkLst>
          <pc:docMk/>
          <pc:sldMk cId="700324717" sldId="263"/>
        </pc:sldMkLst>
      </pc:sldChg>
      <pc:sldChg chg="modNotes">
        <pc:chgData name="Rachel Wallis" userId="S::rachel.wallis@uwtsd.ac.uk::adcac562-1b9c-4c6f-a47a-6cb162b6111e" providerId="AD" clId="Web-{F5EB6181-81C1-8D66-8C78-28695544DC7F}" dt="2019-09-27T17:16:34.797" v="6"/>
        <pc:sldMkLst>
          <pc:docMk/>
          <pc:sldMk cId="1523271930" sldId="264"/>
        </pc:sldMkLst>
      </pc:sldChg>
      <pc:sldChg chg="modNotes">
        <pc:chgData name="Rachel Wallis" userId="S::rachel.wallis@uwtsd.ac.uk::adcac562-1b9c-4c6f-a47a-6cb162b6111e" providerId="AD" clId="Web-{F5EB6181-81C1-8D66-8C78-28695544DC7F}" dt="2019-09-27T17:16:43.078" v="8"/>
        <pc:sldMkLst>
          <pc:docMk/>
          <pc:sldMk cId="2145738910" sldId="265"/>
        </pc:sldMkLst>
      </pc:sldChg>
      <pc:sldChg chg="modNotes">
        <pc:chgData name="Rachel Wallis" userId="S::rachel.wallis@uwtsd.ac.uk::adcac562-1b9c-4c6f-a47a-6cb162b6111e" providerId="AD" clId="Web-{F5EB6181-81C1-8D66-8C78-28695544DC7F}" dt="2019-09-27T17:16:47.968" v="9"/>
        <pc:sldMkLst>
          <pc:docMk/>
          <pc:sldMk cId="2493254411" sldId="266"/>
        </pc:sldMkLst>
      </pc:sldChg>
      <pc:sldChg chg="modNotes">
        <pc:chgData name="Rachel Wallis" userId="S::rachel.wallis@uwtsd.ac.uk::adcac562-1b9c-4c6f-a47a-6cb162b6111e" providerId="AD" clId="Web-{F5EB6181-81C1-8D66-8C78-28695544DC7F}" dt="2019-09-27T17:16:52.109" v="10"/>
        <pc:sldMkLst>
          <pc:docMk/>
          <pc:sldMk cId="1222895370" sldId="267"/>
        </pc:sldMkLst>
      </pc:sldChg>
      <pc:sldChg chg="modNotes">
        <pc:chgData name="Rachel Wallis" userId="S::rachel.wallis@uwtsd.ac.uk::adcac562-1b9c-4c6f-a47a-6cb162b6111e" providerId="AD" clId="Web-{F5EB6181-81C1-8D66-8C78-28695544DC7F}" dt="2019-09-27T17:17:00.484" v="12"/>
        <pc:sldMkLst>
          <pc:docMk/>
          <pc:sldMk cId="3189583313" sldId="268"/>
        </pc:sldMkLst>
      </pc:sldChg>
      <pc:sldChg chg="modNotes">
        <pc:chgData name="Rachel Wallis" userId="S::rachel.wallis@uwtsd.ac.uk::adcac562-1b9c-4c6f-a47a-6cb162b6111e" providerId="AD" clId="Web-{F5EB6181-81C1-8D66-8C78-28695544DC7F}" dt="2019-09-27T17:16:56.422" v="11"/>
        <pc:sldMkLst>
          <pc:docMk/>
          <pc:sldMk cId="3620545690" sldId="269"/>
        </pc:sldMkLst>
      </pc:sldChg>
      <pc:sldChg chg="modNotes">
        <pc:chgData name="Rachel Wallis" userId="S::rachel.wallis@uwtsd.ac.uk::adcac562-1b9c-4c6f-a47a-6cb162b6111e" providerId="AD" clId="Web-{F5EB6181-81C1-8D66-8C78-28695544DC7F}" dt="2019-09-27T17:17:08.109" v="14"/>
        <pc:sldMkLst>
          <pc:docMk/>
          <pc:sldMk cId="1084595202" sldId="270"/>
        </pc:sldMkLst>
      </pc:sldChg>
      <pc:sldChg chg="modNotes">
        <pc:chgData name="Rachel Wallis" userId="S::rachel.wallis@uwtsd.ac.uk::adcac562-1b9c-4c6f-a47a-6cb162b6111e" providerId="AD" clId="Web-{F5EB6181-81C1-8D66-8C78-28695544DC7F}" dt="2019-09-27T17:17:24.047" v="18"/>
        <pc:sldMkLst>
          <pc:docMk/>
          <pc:sldMk cId="635994804" sldId="271"/>
        </pc:sldMkLst>
      </pc:sldChg>
      <pc:sldChg chg="modNotes">
        <pc:chgData name="Rachel Wallis" userId="S::rachel.wallis@uwtsd.ac.uk::adcac562-1b9c-4c6f-a47a-6cb162b6111e" providerId="AD" clId="Web-{F5EB6181-81C1-8D66-8C78-28695544DC7F}" dt="2019-09-27T17:17:20.062" v="17"/>
        <pc:sldMkLst>
          <pc:docMk/>
          <pc:sldMk cId="1399552492" sldId="272"/>
        </pc:sldMkLst>
      </pc:sldChg>
      <pc:sldChg chg="modNotes">
        <pc:chgData name="Rachel Wallis" userId="S::rachel.wallis@uwtsd.ac.uk::adcac562-1b9c-4c6f-a47a-6cb162b6111e" providerId="AD" clId="Web-{F5EB6181-81C1-8D66-8C78-28695544DC7F}" dt="2019-09-27T17:17:12.250" v="15"/>
        <pc:sldMkLst>
          <pc:docMk/>
          <pc:sldMk cId="3471928687" sldId="273"/>
        </pc:sldMkLst>
      </pc:sldChg>
      <pc:sldChg chg="modNotes">
        <pc:chgData name="Rachel Wallis" userId="S::rachel.wallis@uwtsd.ac.uk::adcac562-1b9c-4c6f-a47a-6cb162b6111e" providerId="AD" clId="Web-{F5EB6181-81C1-8D66-8C78-28695544DC7F}" dt="2019-09-27T17:17:16.297" v="16"/>
        <pc:sldMkLst>
          <pc:docMk/>
          <pc:sldMk cId="2417698314" sldId="274"/>
        </pc:sldMkLst>
      </pc:sldChg>
      <pc:sldChg chg="modNotes">
        <pc:chgData name="Rachel Wallis" userId="S::rachel.wallis@uwtsd.ac.uk::adcac562-1b9c-4c6f-a47a-6cb162b6111e" providerId="AD" clId="Web-{F5EB6181-81C1-8D66-8C78-28695544DC7F}" dt="2019-09-27T17:16:38.781" v="7"/>
        <pc:sldMkLst>
          <pc:docMk/>
          <pc:sldMk cId="4112363685" sldId="276"/>
        </pc:sldMkLst>
      </pc:sldChg>
      <pc:sldChg chg="modNotes">
        <pc:chgData name="Rachel Wallis" userId="S::rachel.wallis@uwtsd.ac.uk::adcac562-1b9c-4c6f-a47a-6cb162b6111e" providerId="AD" clId="Web-{F5EB6181-81C1-8D66-8C78-28695544DC7F}" dt="2019-09-27T17:16:28.562" v="5"/>
        <pc:sldMkLst>
          <pc:docMk/>
          <pc:sldMk cId="3239664741" sldId="277"/>
        </pc:sldMkLst>
      </pc:sldChg>
      <pc:sldChg chg="modNotes">
        <pc:chgData name="Rachel Wallis" userId="S::rachel.wallis@uwtsd.ac.uk::adcac562-1b9c-4c6f-a47a-6cb162b6111e" providerId="AD" clId="Web-{F5EB6181-81C1-8D66-8C78-28695544DC7F}" dt="2019-09-27T17:17:04.297" v="13"/>
        <pc:sldMkLst>
          <pc:docMk/>
          <pc:sldMk cId="1289351066" sldId="280"/>
        </pc:sldMkLst>
      </pc:sldChg>
    </pc:docChg>
  </pc:docChgLst>
  <pc:docChgLst>
    <pc:chgData name="Nerys Defis" userId="S::nerys.defis@uwtsd.ac.uk::90b9e3fd-b2df-4cb7-bbe0-5c7c783cda1d" providerId="AD" clId="Web-{69D049C4-C2C1-6188-F367-6BFBB8D0F15A}"/>
    <pc:docChg chg="modSld">
      <pc:chgData name="Nerys Defis" userId="S::nerys.defis@uwtsd.ac.uk::90b9e3fd-b2df-4cb7-bbe0-5c7c783cda1d" providerId="AD" clId="Web-{69D049C4-C2C1-6188-F367-6BFBB8D0F15A}" dt="2019-09-17T09:16:38.566" v="0" actId="1076"/>
      <pc:docMkLst>
        <pc:docMk/>
      </pc:docMkLst>
      <pc:sldChg chg="modSp">
        <pc:chgData name="Nerys Defis" userId="S::nerys.defis@uwtsd.ac.uk::90b9e3fd-b2df-4cb7-bbe0-5c7c783cda1d" providerId="AD" clId="Web-{69D049C4-C2C1-6188-F367-6BFBB8D0F15A}" dt="2019-09-17T09:16:38.566" v="0" actId="1076"/>
        <pc:sldMkLst>
          <pc:docMk/>
          <pc:sldMk cId="1911759956" sldId="256"/>
        </pc:sldMkLst>
        <pc:picChg chg="mod">
          <ac:chgData name="Nerys Defis" userId="S::nerys.defis@uwtsd.ac.uk::90b9e3fd-b2df-4cb7-bbe0-5c7c783cda1d" providerId="AD" clId="Web-{69D049C4-C2C1-6188-F367-6BFBB8D0F15A}" dt="2019-09-17T09:16:38.566" v="0" actId="1076"/>
          <ac:picMkLst>
            <pc:docMk/>
            <pc:sldMk cId="1911759956" sldId="256"/>
            <ac:picMk id="4" creationId="{00000000-0000-0000-0000-000000000000}"/>
          </ac:picMkLst>
        </pc:picChg>
      </pc:sldChg>
    </pc:docChg>
  </pc:docChgLst>
  <pc:docChgLst>
    <pc:chgData name="Nerys Defis" userId="S::nerys.defis@uwtsd.ac.uk::90b9e3fd-b2df-4cb7-bbe0-5c7c783cda1d" providerId="AD" clId="Web-{8F667759-07B3-1E1A-0EA5-ECCEAA11571A}"/>
    <pc:docChg chg="addSld delSld modSld sldOrd">
      <pc:chgData name="Nerys Defis" userId="S::nerys.defis@uwtsd.ac.uk::90b9e3fd-b2df-4cb7-bbe0-5c7c783cda1d" providerId="AD" clId="Web-{8F667759-07B3-1E1A-0EA5-ECCEAA11571A}" dt="2019-09-12T21:07:16.478" v="531" actId="1076"/>
      <pc:docMkLst>
        <pc:docMk/>
      </pc:docMkLst>
      <pc:sldChg chg="addSp modSp">
        <pc:chgData name="Nerys Defis" userId="S::nerys.defis@uwtsd.ac.uk::90b9e3fd-b2df-4cb7-bbe0-5c7c783cda1d" providerId="AD" clId="Web-{8F667759-07B3-1E1A-0EA5-ECCEAA11571A}" dt="2019-09-12T16:21:13.525" v="290" actId="14100"/>
        <pc:sldMkLst>
          <pc:docMk/>
          <pc:sldMk cId="1911759956" sldId="256"/>
        </pc:sldMkLst>
        <pc:spChg chg="mod">
          <ac:chgData name="Nerys Defis" userId="S::nerys.defis@uwtsd.ac.uk::90b9e3fd-b2df-4cb7-bbe0-5c7c783cda1d" providerId="AD" clId="Web-{8F667759-07B3-1E1A-0EA5-ECCEAA11571A}" dt="2019-09-12T16:21:03.072" v="286" actId="14100"/>
          <ac:spMkLst>
            <pc:docMk/>
            <pc:sldMk cId="1911759956" sldId="256"/>
            <ac:spMk id="2" creationId="{00000000-0000-0000-0000-000000000000}"/>
          </ac:spMkLst>
        </pc:spChg>
        <pc:spChg chg="add mod">
          <ac:chgData name="Nerys Defis" userId="S::nerys.defis@uwtsd.ac.uk::90b9e3fd-b2df-4cb7-bbe0-5c7c783cda1d" providerId="AD" clId="Web-{8F667759-07B3-1E1A-0EA5-ECCEAA11571A}" dt="2019-09-12T16:21:13.525" v="290" actId="14100"/>
          <ac:spMkLst>
            <pc:docMk/>
            <pc:sldMk cId="1911759956" sldId="256"/>
            <ac:spMk id="6" creationId="{B6DDE8D4-2A30-4B5D-A10D-D8145A526AD3}"/>
          </ac:spMkLst>
        </pc:spChg>
      </pc:sldChg>
      <pc:sldChg chg="addSp delSp modSp del">
        <pc:chgData name="Nerys Defis" userId="S::nerys.defis@uwtsd.ac.uk::90b9e3fd-b2df-4cb7-bbe0-5c7c783cda1d" providerId="AD" clId="Web-{8F667759-07B3-1E1A-0EA5-ECCEAA11571A}" dt="2019-09-12T16:20:09.384" v="268"/>
        <pc:sldMkLst>
          <pc:docMk/>
          <pc:sldMk cId="1743118846" sldId="257"/>
        </pc:sldMkLst>
        <pc:picChg chg="add del mod">
          <ac:chgData name="Nerys Defis" userId="S::nerys.defis@uwtsd.ac.uk::90b9e3fd-b2df-4cb7-bbe0-5c7c783cda1d" providerId="AD" clId="Web-{8F667759-07B3-1E1A-0EA5-ECCEAA11571A}" dt="2019-09-12T16:18:00.243" v="250"/>
          <ac:picMkLst>
            <pc:docMk/>
            <pc:sldMk cId="1743118846" sldId="257"/>
            <ac:picMk id="4" creationId="{23CF77A3-94E2-4938-AF7A-B634C3B4D6ED}"/>
          </ac:picMkLst>
        </pc:picChg>
      </pc:sldChg>
      <pc:sldChg chg="del">
        <pc:chgData name="Nerys Defis" userId="S::nerys.defis@uwtsd.ac.uk::90b9e3fd-b2df-4cb7-bbe0-5c7c783cda1d" providerId="AD" clId="Web-{8F667759-07B3-1E1A-0EA5-ECCEAA11571A}" dt="2019-09-12T16:17:43.868" v="248"/>
        <pc:sldMkLst>
          <pc:docMk/>
          <pc:sldMk cId="2861721990" sldId="258"/>
        </pc:sldMkLst>
      </pc:sldChg>
      <pc:sldChg chg="modSp">
        <pc:chgData name="Nerys Defis" userId="S::nerys.defis@uwtsd.ac.uk::90b9e3fd-b2df-4cb7-bbe0-5c7c783cda1d" providerId="AD" clId="Web-{8F667759-07B3-1E1A-0EA5-ECCEAA11571A}" dt="2019-09-12T16:23:08.416" v="313" actId="14100"/>
        <pc:sldMkLst>
          <pc:docMk/>
          <pc:sldMk cId="216037977" sldId="260"/>
        </pc:sldMkLst>
        <pc:spChg chg="mod">
          <ac:chgData name="Nerys Defis" userId="S::nerys.defis@uwtsd.ac.uk::90b9e3fd-b2df-4cb7-bbe0-5c7c783cda1d" providerId="AD" clId="Web-{8F667759-07B3-1E1A-0EA5-ECCEAA11571A}" dt="2019-09-12T16:23:08.416" v="313" actId="14100"/>
          <ac:spMkLst>
            <pc:docMk/>
            <pc:sldMk cId="216037977" sldId="260"/>
            <ac:spMk id="2" creationId="{00000000-0000-0000-0000-000000000000}"/>
          </ac:spMkLst>
        </pc:spChg>
        <pc:picChg chg="mod">
          <ac:chgData name="Nerys Defis" userId="S::nerys.defis@uwtsd.ac.uk::90b9e3fd-b2df-4cb7-bbe0-5c7c783cda1d" providerId="AD" clId="Web-{8F667759-07B3-1E1A-0EA5-ECCEAA11571A}" dt="2019-09-12T16:21:59.182" v="295" actId="1076"/>
          <ac:picMkLst>
            <pc:docMk/>
            <pc:sldMk cId="216037977" sldId="260"/>
            <ac:picMk id="3" creationId="{00000000-0000-0000-0000-000000000000}"/>
          </ac:picMkLst>
        </pc:picChg>
        <pc:picChg chg="mod">
          <ac:chgData name="Nerys Defis" userId="S::nerys.defis@uwtsd.ac.uk::90b9e3fd-b2df-4cb7-bbe0-5c7c783cda1d" providerId="AD" clId="Web-{8F667759-07B3-1E1A-0EA5-ECCEAA11571A}" dt="2019-09-12T16:22:07.213" v="303" actId="1076"/>
          <ac:picMkLst>
            <pc:docMk/>
            <pc:sldMk cId="216037977" sldId="260"/>
            <ac:picMk id="4" creationId="{00000000-0000-0000-0000-000000000000}"/>
          </ac:picMkLst>
        </pc:picChg>
      </pc:sldChg>
      <pc:sldChg chg="modSp">
        <pc:chgData name="Nerys Defis" userId="S::nerys.defis@uwtsd.ac.uk::90b9e3fd-b2df-4cb7-bbe0-5c7c783cda1d" providerId="AD" clId="Web-{8F667759-07B3-1E1A-0EA5-ECCEAA11571A}" dt="2019-09-12T16:15:13.117" v="200" actId="20577"/>
        <pc:sldMkLst>
          <pc:docMk/>
          <pc:sldMk cId="502446872" sldId="261"/>
        </pc:sldMkLst>
        <pc:spChg chg="mod">
          <ac:chgData name="Nerys Defis" userId="S::nerys.defis@uwtsd.ac.uk::90b9e3fd-b2df-4cb7-bbe0-5c7c783cda1d" providerId="AD" clId="Web-{8F667759-07B3-1E1A-0EA5-ECCEAA11571A}" dt="2019-09-12T16:14:45.461" v="186" actId="20577"/>
          <ac:spMkLst>
            <pc:docMk/>
            <pc:sldMk cId="502446872" sldId="261"/>
            <ac:spMk id="2" creationId="{00000000-0000-0000-0000-000000000000}"/>
          </ac:spMkLst>
        </pc:spChg>
        <pc:spChg chg="mod">
          <ac:chgData name="Nerys Defis" userId="S::nerys.defis@uwtsd.ac.uk::90b9e3fd-b2df-4cb7-bbe0-5c7c783cda1d" providerId="AD" clId="Web-{8F667759-07B3-1E1A-0EA5-ECCEAA11571A}" dt="2019-09-12T16:15:13.117" v="200" actId="20577"/>
          <ac:spMkLst>
            <pc:docMk/>
            <pc:sldMk cId="502446872" sldId="261"/>
            <ac:spMk id="10" creationId="{00000000-0000-0000-0000-000000000000}"/>
          </ac:spMkLst>
        </pc:spChg>
      </pc:sldChg>
      <pc:sldChg chg="addSp delSp modSp">
        <pc:chgData name="Nerys Defis" userId="S::nerys.defis@uwtsd.ac.uk::90b9e3fd-b2df-4cb7-bbe0-5c7c783cda1d" providerId="AD" clId="Web-{8F667759-07B3-1E1A-0EA5-ECCEAA11571A}" dt="2019-09-12T16:29:12.355" v="335" actId="1076"/>
        <pc:sldMkLst>
          <pc:docMk/>
          <pc:sldMk cId="1227913321" sldId="262"/>
        </pc:sldMkLst>
        <pc:spChg chg="mod">
          <ac:chgData name="Nerys Defis" userId="S::nerys.defis@uwtsd.ac.uk::90b9e3fd-b2df-4cb7-bbe0-5c7c783cda1d" providerId="AD" clId="Web-{8F667759-07B3-1E1A-0EA5-ECCEAA11571A}" dt="2019-09-12T16:28:50.668" v="331" actId="14100"/>
          <ac:spMkLst>
            <pc:docMk/>
            <pc:sldMk cId="1227913321" sldId="262"/>
            <ac:spMk id="3" creationId="{00000000-0000-0000-0000-000000000000}"/>
          </ac:spMkLst>
        </pc:spChg>
        <pc:spChg chg="mod">
          <ac:chgData name="Nerys Defis" userId="S::nerys.defis@uwtsd.ac.uk::90b9e3fd-b2df-4cb7-bbe0-5c7c783cda1d" providerId="AD" clId="Web-{8F667759-07B3-1E1A-0EA5-ECCEAA11571A}" dt="2019-09-12T16:29:12.355" v="335" actId="1076"/>
          <ac:spMkLst>
            <pc:docMk/>
            <pc:sldMk cId="1227913321" sldId="262"/>
            <ac:spMk id="4" creationId="{00000000-0000-0000-0000-000000000000}"/>
          </ac:spMkLst>
        </pc:spChg>
        <pc:spChg chg="add mod">
          <ac:chgData name="Nerys Defis" userId="S::nerys.defis@uwtsd.ac.uk::90b9e3fd-b2df-4cb7-bbe0-5c7c783cda1d" providerId="AD" clId="Web-{8F667759-07B3-1E1A-0EA5-ECCEAA11571A}" dt="2019-09-12T16:29:06.105" v="333" actId="14100"/>
          <ac:spMkLst>
            <pc:docMk/>
            <pc:sldMk cId="1227913321" sldId="262"/>
            <ac:spMk id="9" creationId="{AA80D1E1-6793-4913-B62B-3528DDD74672}"/>
          </ac:spMkLst>
        </pc:spChg>
        <pc:picChg chg="del">
          <ac:chgData name="Nerys Defis" userId="S::nerys.defis@uwtsd.ac.uk::90b9e3fd-b2df-4cb7-bbe0-5c7c783cda1d" providerId="AD" clId="Web-{8F667759-07B3-1E1A-0EA5-ECCEAA11571A}" dt="2019-09-12T16:23:21.401" v="314"/>
          <ac:picMkLst>
            <pc:docMk/>
            <pc:sldMk cId="1227913321" sldId="262"/>
            <ac:picMk id="2" creationId="{00000000-0000-0000-0000-000000000000}"/>
          </ac:picMkLst>
        </pc:picChg>
        <pc:picChg chg="add mod">
          <ac:chgData name="Nerys Defis" userId="S::nerys.defis@uwtsd.ac.uk::90b9e3fd-b2df-4cb7-bbe0-5c7c783cda1d" providerId="AD" clId="Web-{8F667759-07B3-1E1A-0EA5-ECCEAA11571A}" dt="2019-09-12T16:29:08.512" v="334" actId="1076"/>
          <ac:picMkLst>
            <pc:docMk/>
            <pc:sldMk cId="1227913321" sldId="262"/>
            <ac:picMk id="5" creationId="{57E89C89-AD76-4D2D-A5C3-A25585EB385B}"/>
          </ac:picMkLst>
        </pc:picChg>
        <pc:picChg chg="add del mod">
          <ac:chgData name="Nerys Defis" userId="S::nerys.defis@uwtsd.ac.uk::90b9e3fd-b2df-4cb7-bbe0-5c7c783cda1d" providerId="AD" clId="Web-{8F667759-07B3-1E1A-0EA5-ECCEAA11571A}" dt="2019-09-12T16:28:19.308" v="326"/>
          <ac:picMkLst>
            <pc:docMk/>
            <pc:sldMk cId="1227913321" sldId="262"/>
            <ac:picMk id="7" creationId="{33EA72A1-FF7E-4318-B2B4-9049256ED2CA}"/>
          </ac:picMkLst>
        </pc:picChg>
      </pc:sldChg>
      <pc:sldChg chg="addSp modSp addAnim modAnim">
        <pc:chgData name="Nerys Defis" userId="S::nerys.defis@uwtsd.ac.uk::90b9e3fd-b2df-4cb7-bbe0-5c7c783cda1d" providerId="AD" clId="Web-{8F667759-07B3-1E1A-0EA5-ECCEAA11571A}" dt="2019-09-12T21:07:16.478" v="531" actId="1076"/>
        <pc:sldMkLst>
          <pc:docMk/>
          <pc:sldMk cId="2145738910" sldId="265"/>
        </pc:sldMkLst>
        <pc:spChg chg="mod">
          <ac:chgData name="Nerys Defis" userId="S::nerys.defis@uwtsd.ac.uk::90b9e3fd-b2df-4cb7-bbe0-5c7c783cda1d" providerId="AD" clId="Web-{8F667759-07B3-1E1A-0EA5-ECCEAA11571A}" dt="2019-09-12T21:07:07.462" v="528" actId="1076"/>
          <ac:spMkLst>
            <pc:docMk/>
            <pc:sldMk cId="2145738910" sldId="265"/>
            <ac:spMk id="2" creationId="{00000000-0000-0000-0000-000000000000}"/>
          </ac:spMkLst>
        </pc:spChg>
        <pc:spChg chg="mod">
          <ac:chgData name="Nerys Defis" userId="S::nerys.defis@uwtsd.ac.uk::90b9e3fd-b2df-4cb7-bbe0-5c7c783cda1d" providerId="AD" clId="Web-{8F667759-07B3-1E1A-0EA5-ECCEAA11571A}" dt="2019-09-12T21:02:33.070" v="466" actId="14100"/>
          <ac:spMkLst>
            <pc:docMk/>
            <pc:sldMk cId="2145738910" sldId="265"/>
            <ac:spMk id="3" creationId="{284B6FC0-8B91-4F98-9F28-ADB577EC5EE1}"/>
          </ac:spMkLst>
        </pc:spChg>
        <pc:spChg chg="mod">
          <ac:chgData name="Nerys Defis" userId="S::nerys.defis@uwtsd.ac.uk::90b9e3fd-b2df-4cb7-bbe0-5c7c783cda1d" providerId="AD" clId="Web-{8F667759-07B3-1E1A-0EA5-ECCEAA11571A}" dt="2019-09-12T21:03:28.773" v="516" actId="20577"/>
          <ac:spMkLst>
            <pc:docMk/>
            <pc:sldMk cId="2145738910" sldId="265"/>
            <ac:spMk id="4" creationId="{27D2BE5B-81FB-430E-ABD0-ECE8130DE84C}"/>
          </ac:spMkLst>
        </pc:spChg>
        <pc:spChg chg="add mod">
          <ac:chgData name="Nerys Defis" userId="S::nerys.defis@uwtsd.ac.uk::90b9e3fd-b2df-4cb7-bbe0-5c7c783cda1d" providerId="AD" clId="Web-{8F667759-07B3-1E1A-0EA5-ECCEAA11571A}" dt="2019-09-12T21:02:21.664" v="464" actId="14100"/>
          <ac:spMkLst>
            <pc:docMk/>
            <pc:sldMk cId="2145738910" sldId="265"/>
            <ac:spMk id="7" creationId="{B3853EA2-E890-4BFD-A52F-6DBAA6E7148D}"/>
          </ac:spMkLst>
        </pc:spChg>
        <pc:spChg chg="add mod ord">
          <ac:chgData name="Nerys Defis" userId="S::nerys.defis@uwtsd.ac.uk::90b9e3fd-b2df-4cb7-bbe0-5c7c783cda1d" providerId="AD" clId="Web-{8F667759-07B3-1E1A-0EA5-ECCEAA11571A}" dt="2019-09-12T21:07:13.525" v="530" actId="14100"/>
          <ac:spMkLst>
            <pc:docMk/>
            <pc:sldMk cId="2145738910" sldId="265"/>
            <ac:spMk id="8" creationId="{060BA88D-2208-4029-8A17-6E289EC84576}"/>
          </ac:spMkLst>
        </pc:spChg>
        <pc:picChg chg="add mod">
          <ac:chgData name="Nerys Defis" userId="S::nerys.defis@uwtsd.ac.uk::90b9e3fd-b2df-4cb7-bbe0-5c7c783cda1d" providerId="AD" clId="Web-{8F667759-07B3-1E1A-0EA5-ECCEAA11571A}" dt="2019-09-12T21:07:16.478" v="531" actId="1076"/>
          <ac:picMkLst>
            <pc:docMk/>
            <pc:sldMk cId="2145738910" sldId="265"/>
            <ac:picMk id="5" creationId="{3340839A-80FD-4663-B25A-5BF56C9BFD0A}"/>
          </ac:picMkLst>
        </pc:picChg>
      </pc:sldChg>
      <pc:sldChg chg="modSp">
        <pc:chgData name="Nerys Defis" userId="S::nerys.defis@uwtsd.ac.uk::90b9e3fd-b2df-4cb7-bbe0-5c7c783cda1d" providerId="AD" clId="Web-{8F667759-07B3-1E1A-0EA5-ECCEAA11571A}" dt="2019-09-12T16:12:46.336" v="183" actId="14100"/>
        <pc:sldMkLst>
          <pc:docMk/>
          <pc:sldMk cId="1222895370" sldId="267"/>
        </pc:sldMkLst>
        <pc:spChg chg="mod">
          <ac:chgData name="Nerys Defis" userId="S::nerys.defis@uwtsd.ac.uk::90b9e3fd-b2df-4cb7-bbe0-5c7c783cda1d" providerId="AD" clId="Web-{8F667759-07B3-1E1A-0EA5-ECCEAA11571A}" dt="2019-09-12T16:12:16.867" v="142" actId="20577"/>
          <ac:spMkLst>
            <pc:docMk/>
            <pc:sldMk cId="1222895370" sldId="267"/>
            <ac:spMk id="2" creationId="{00000000-0000-0000-0000-000000000000}"/>
          </ac:spMkLst>
        </pc:spChg>
        <pc:spChg chg="mod">
          <ac:chgData name="Nerys Defis" userId="S::nerys.defis@uwtsd.ac.uk::90b9e3fd-b2df-4cb7-bbe0-5c7c783cda1d" providerId="AD" clId="Web-{8F667759-07B3-1E1A-0EA5-ECCEAA11571A}" dt="2019-09-12T16:12:46.336" v="183" actId="14100"/>
          <ac:spMkLst>
            <pc:docMk/>
            <pc:sldMk cId="1222895370" sldId="267"/>
            <ac:spMk id="3" creationId="{00000000-0000-0000-0000-000000000000}"/>
          </ac:spMkLst>
        </pc:spChg>
        <pc:picChg chg="mod">
          <ac:chgData name="Nerys Defis" userId="S::nerys.defis@uwtsd.ac.uk::90b9e3fd-b2df-4cb7-bbe0-5c7c783cda1d" providerId="AD" clId="Web-{8F667759-07B3-1E1A-0EA5-ECCEAA11571A}" dt="2019-09-12T16:12:37.648" v="176" actId="1076"/>
          <ac:picMkLst>
            <pc:docMk/>
            <pc:sldMk cId="1222895370" sldId="267"/>
            <ac:picMk id="4" creationId="{00000000-0000-0000-0000-000000000000}"/>
          </ac:picMkLst>
        </pc:picChg>
      </pc:sldChg>
      <pc:sldChg chg="modSp">
        <pc:chgData name="Nerys Defis" userId="S::nerys.defis@uwtsd.ac.uk::90b9e3fd-b2df-4cb7-bbe0-5c7c783cda1d" providerId="AD" clId="Web-{8F667759-07B3-1E1A-0EA5-ECCEAA11571A}" dt="2019-09-12T16:11:42.554" v="106" actId="1076"/>
        <pc:sldMkLst>
          <pc:docMk/>
          <pc:sldMk cId="3620545690" sldId="269"/>
        </pc:sldMkLst>
        <pc:spChg chg="mod">
          <ac:chgData name="Nerys Defis" userId="S::nerys.defis@uwtsd.ac.uk::90b9e3fd-b2df-4cb7-bbe0-5c7c783cda1d" providerId="AD" clId="Web-{8F667759-07B3-1E1A-0EA5-ECCEAA11571A}" dt="2019-09-12T16:11:42.554" v="106" actId="1076"/>
          <ac:spMkLst>
            <pc:docMk/>
            <pc:sldMk cId="3620545690" sldId="269"/>
            <ac:spMk id="2" creationId="{00000000-0000-0000-0000-000000000000}"/>
          </ac:spMkLst>
        </pc:spChg>
      </pc:sldChg>
      <pc:sldChg chg="modSp">
        <pc:chgData name="Nerys Defis" userId="S::nerys.defis@uwtsd.ac.uk::90b9e3fd-b2df-4cb7-bbe0-5c7c783cda1d" providerId="AD" clId="Web-{8F667759-07B3-1E1A-0EA5-ECCEAA11571A}" dt="2019-09-12T16:10:58.132" v="42" actId="20577"/>
        <pc:sldMkLst>
          <pc:docMk/>
          <pc:sldMk cId="1084595202" sldId="270"/>
        </pc:sldMkLst>
        <pc:spChg chg="mod">
          <ac:chgData name="Nerys Defis" userId="S::nerys.defis@uwtsd.ac.uk::90b9e3fd-b2df-4cb7-bbe0-5c7c783cda1d" providerId="AD" clId="Web-{8F667759-07B3-1E1A-0EA5-ECCEAA11571A}" dt="2019-09-12T16:10:58.132" v="42" actId="20577"/>
          <ac:spMkLst>
            <pc:docMk/>
            <pc:sldMk cId="1084595202" sldId="270"/>
            <ac:spMk id="2" creationId="{00000000-0000-0000-0000-000000000000}"/>
          </ac:spMkLst>
        </pc:spChg>
      </pc:sldChg>
      <pc:sldChg chg="modSp">
        <pc:chgData name="Nerys Defis" userId="S::nerys.defis@uwtsd.ac.uk::90b9e3fd-b2df-4cb7-bbe0-5c7c783cda1d" providerId="AD" clId="Web-{8F667759-07B3-1E1A-0EA5-ECCEAA11571A}" dt="2019-09-12T16:11:12.866" v="52" actId="14100"/>
        <pc:sldMkLst>
          <pc:docMk/>
          <pc:sldMk cId="3471928687" sldId="273"/>
        </pc:sldMkLst>
        <pc:spChg chg="mod">
          <ac:chgData name="Nerys Defis" userId="S::nerys.defis@uwtsd.ac.uk::90b9e3fd-b2df-4cb7-bbe0-5c7c783cda1d" providerId="AD" clId="Web-{8F667759-07B3-1E1A-0EA5-ECCEAA11571A}" dt="2019-09-12T16:11:12.866" v="52" actId="14100"/>
          <ac:spMkLst>
            <pc:docMk/>
            <pc:sldMk cId="3471928687" sldId="273"/>
            <ac:spMk id="2" creationId="{4718FA6F-CFE8-4981-BA44-7A713E788156}"/>
          </ac:spMkLst>
        </pc:spChg>
      </pc:sldChg>
      <pc:sldChg chg="modSp">
        <pc:chgData name="Nerys Defis" userId="S::nerys.defis@uwtsd.ac.uk::90b9e3fd-b2df-4cb7-bbe0-5c7c783cda1d" providerId="AD" clId="Web-{8F667759-07B3-1E1A-0EA5-ECCEAA11571A}" dt="2019-09-12T16:30:55.012" v="338" actId="20577"/>
        <pc:sldMkLst>
          <pc:docMk/>
          <pc:sldMk cId="3239664741" sldId="277"/>
        </pc:sldMkLst>
        <pc:spChg chg="mod">
          <ac:chgData name="Nerys Defis" userId="S::nerys.defis@uwtsd.ac.uk::90b9e3fd-b2df-4cb7-bbe0-5c7c783cda1d" providerId="AD" clId="Web-{8F667759-07B3-1E1A-0EA5-ECCEAA11571A}" dt="2019-09-12T16:30:55.012" v="338" actId="20577"/>
          <ac:spMkLst>
            <pc:docMk/>
            <pc:sldMk cId="3239664741" sldId="277"/>
            <ac:spMk id="3" creationId="{00000000-0000-0000-0000-000000000000}"/>
          </ac:spMkLst>
        </pc:spChg>
      </pc:sldChg>
      <pc:sldChg chg="addSp delSp modSp new">
        <pc:chgData name="Nerys Defis" userId="S::nerys.defis@uwtsd.ac.uk::90b9e3fd-b2df-4cb7-bbe0-5c7c783cda1d" providerId="AD" clId="Web-{8F667759-07B3-1E1A-0EA5-ECCEAA11571A}" dt="2019-09-12T16:17:41.852" v="247" actId="1076"/>
        <pc:sldMkLst>
          <pc:docMk/>
          <pc:sldMk cId="1990605174" sldId="278"/>
        </pc:sldMkLst>
        <pc:spChg chg="add mod">
          <ac:chgData name="Nerys Defis" userId="S::nerys.defis@uwtsd.ac.uk::90b9e3fd-b2df-4cb7-bbe0-5c7c783cda1d" providerId="AD" clId="Web-{8F667759-07B3-1E1A-0EA5-ECCEAA11571A}" dt="2019-09-12T16:17:41.852" v="247" actId="1076"/>
          <ac:spMkLst>
            <pc:docMk/>
            <pc:sldMk cId="1990605174" sldId="278"/>
            <ac:spMk id="4" creationId="{B76FBB6B-CDB4-42DE-ACF3-6B57A9A6E2B7}"/>
          </ac:spMkLst>
        </pc:spChg>
        <pc:spChg chg="add mod">
          <ac:chgData name="Nerys Defis" userId="S::nerys.defis@uwtsd.ac.uk::90b9e3fd-b2df-4cb7-bbe0-5c7c783cda1d" providerId="AD" clId="Web-{8F667759-07B3-1E1A-0EA5-ECCEAA11571A}" dt="2019-09-12T16:17:38.993" v="246" actId="1076"/>
          <ac:spMkLst>
            <pc:docMk/>
            <pc:sldMk cId="1990605174" sldId="278"/>
            <ac:spMk id="5" creationId="{9DBFAA23-C948-4F21-8970-374754A0A69A}"/>
          </ac:spMkLst>
        </pc:spChg>
        <pc:spChg chg="add mod">
          <ac:chgData name="Nerys Defis" userId="S::nerys.defis@uwtsd.ac.uk::90b9e3fd-b2df-4cb7-bbe0-5c7c783cda1d" providerId="AD" clId="Web-{8F667759-07B3-1E1A-0EA5-ECCEAA11571A}" dt="2019-09-12T16:17:33.509" v="243" actId="20577"/>
          <ac:spMkLst>
            <pc:docMk/>
            <pc:sldMk cId="1990605174" sldId="278"/>
            <ac:spMk id="6" creationId="{3AACB61E-F945-4F31-AD12-C60995FFD75D}"/>
          </ac:spMkLst>
        </pc:spChg>
        <pc:picChg chg="add del mod">
          <ac:chgData name="Nerys Defis" userId="S::nerys.defis@uwtsd.ac.uk::90b9e3fd-b2df-4cb7-bbe0-5c7c783cda1d" providerId="AD" clId="Web-{8F667759-07B3-1E1A-0EA5-ECCEAA11571A}" dt="2019-09-12T16:16:03.008" v="206"/>
          <ac:picMkLst>
            <pc:docMk/>
            <pc:sldMk cId="1990605174" sldId="278"/>
            <ac:picMk id="2" creationId="{7C8953AE-42D7-41EE-8CE0-A82120CA1B69}"/>
          </ac:picMkLst>
        </pc:picChg>
      </pc:sldChg>
      <pc:sldChg chg="addSp delSp modSp new">
        <pc:chgData name="Nerys Defis" userId="S::nerys.defis@uwtsd.ac.uk::90b9e3fd-b2df-4cb7-bbe0-5c7c783cda1d" providerId="AD" clId="Web-{8F667759-07B3-1E1A-0EA5-ECCEAA11571A}" dt="2019-09-12T16:20:40.963" v="283" actId="20577"/>
        <pc:sldMkLst>
          <pc:docMk/>
          <pc:sldMk cId="778440735" sldId="279"/>
        </pc:sldMkLst>
        <pc:spChg chg="add mod">
          <ac:chgData name="Nerys Defis" userId="S::nerys.defis@uwtsd.ac.uk::90b9e3fd-b2df-4cb7-bbe0-5c7c783cda1d" providerId="AD" clId="Web-{8F667759-07B3-1E1A-0EA5-ECCEAA11571A}" dt="2019-09-12T16:19:09.587" v="262" actId="1076"/>
          <ac:spMkLst>
            <pc:docMk/>
            <pc:sldMk cId="778440735" sldId="279"/>
            <ac:spMk id="6" creationId="{FE0A84F0-F797-47DA-94EB-5B0697EBE4EA}"/>
          </ac:spMkLst>
        </pc:spChg>
        <pc:spChg chg="add mod">
          <ac:chgData name="Nerys Defis" userId="S::nerys.defis@uwtsd.ac.uk::90b9e3fd-b2df-4cb7-bbe0-5c7c783cda1d" providerId="AD" clId="Web-{8F667759-07B3-1E1A-0EA5-ECCEAA11571A}" dt="2019-09-12T16:20:40.963" v="283" actId="20577"/>
          <ac:spMkLst>
            <pc:docMk/>
            <pc:sldMk cId="778440735" sldId="279"/>
            <ac:spMk id="7" creationId="{F4726820-3A70-492E-8E4E-057C5FC6F09D}"/>
          </ac:spMkLst>
        </pc:spChg>
        <pc:picChg chg="add mod">
          <ac:chgData name="Nerys Defis" userId="S::nerys.defis@uwtsd.ac.uk::90b9e3fd-b2df-4cb7-bbe0-5c7c783cda1d" providerId="AD" clId="Web-{8F667759-07B3-1E1A-0EA5-ECCEAA11571A}" dt="2019-09-12T16:18:32.118" v="255" actId="14100"/>
          <ac:picMkLst>
            <pc:docMk/>
            <pc:sldMk cId="778440735" sldId="279"/>
            <ac:picMk id="2" creationId="{F99A6750-860F-4A02-BDF3-63F7A40E385B}"/>
          </ac:picMkLst>
        </pc:picChg>
        <pc:picChg chg="add del mod">
          <ac:chgData name="Nerys Defis" userId="S::nerys.defis@uwtsd.ac.uk::90b9e3fd-b2df-4cb7-bbe0-5c7c783cda1d" providerId="AD" clId="Web-{8F667759-07B3-1E1A-0EA5-ECCEAA11571A}" dt="2019-09-12T16:18:55.446" v="258"/>
          <ac:picMkLst>
            <pc:docMk/>
            <pc:sldMk cId="778440735" sldId="279"/>
            <ac:picMk id="4" creationId="{A0725E02-AE97-4D7C-95D5-F488D7A9DC23}"/>
          </ac:picMkLst>
        </pc:picChg>
      </pc:sldChg>
      <pc:sldChg chg="addSp delSp modSp new del ord">
        <pc:chgData name="Nerys Defis" userId="S::nerys.defis@uwtsd.ac.uk::90b9e3fd-b2df-4cb7-bbe0-5c7c783cda1d" providerId="AD" clId="Web-{8F667759-07B3-1E1A-0EA5-ECCEAA11571A}" dt="2019-09-12T21:06:55.103" v="527"/>
        <pc:sldMkLst>
          <pc:docMk/>
          <pc:sldMk cId="223465985" sldId="280"/>
        </pc:sldMkLst>
        <pc:picChg chg="add del mod">
          <ac:chgData name="Nerys Defis" userId="S::nerys.defis@uwtsd.ac.uk::90b9e3fd-b2df-4cb7-bbe0-5c7c783cda1d" providerId="AD" clId="Web-{8F667759-07B3-1E1A-0EA5-ECCEAA11571A}" dt="2019-09-12T21:06:49.259" v="525"/>
          <ac:picMkLst>
            <pc:docMk/>
            <pc:sldMk cId="223465985" sldId="280"/>
            <ac:picMk id="2" creationId="{4EF03928-A6E1-4686-A7A3-13CF59991BCB}"/>
          </ac:picMkLst>
        </pc:picChg>
      </pc:sldChg>
    </pc:docChg>
  </pc:docChgLst>
  <pc:docChgLst>
    <pc:chgData name="Rachel Wallis" userId="S::rachel.wallis@uwtsd.ac.uk::adcac562-1b9c-4c6f-a47a-6cb162b6111e" providerId="AD" clId="Web-{39DD0211-3A4B-42B9-64CF-F04A7A02FDEB}"/>
    <pc:docChg chg="modSld">
      <pc:chgData name="Rachel Wallis" userId="S::rachel.wallis@uwtsd.ac.uk::adcac562-1b9c-4c6f-a47a-6cb162b6111e" providerId="AD" clId="Web-{39DD0211-3A4B-42B9-64CF-F04A7A02FDEB}" dt="2019-09-04T14:59:34.595" v="87" actId="20577"/>
      <pc:docMkLst>
        <pc:docMk/>
      </pc:docMkLst>
      <pc:sldChg chg="addSp delSp modSp">
        <pc:chgData name="Rachel Wallis" userId="S::rachel.wallis@uwtsd.ac.uk::adcac562-1b9c-4c6f-a47a-6cb162b6111e" providerId="AD" clId="Web-{39DD0211-3A4B-42B9-64CF-F04A7A02FDEB}" dt="2019-09-04T14:59:33.017" v="85" actId="20577"/>
        <pc:sldMkLst>
          <pc:docMk/>
          <pc:sldMk cId="1399552492" sldId="272"/>
        </pc:sldMkLst>
        <pc:spChg chg="mod">
          <ac:chgData name="Rachel Wallis" userId="S::rachel.wallis@uwtsd.ac.uk::adcac562-1b9c-4c6f-a47a-6cb162b6111e" providerId="AD" clId="Web-{39DD0211-3A4B-42B9-64CF-F04A7A02FDEB}" dt="2019-09-04T14:59:33.017" v="85" actId="20577"/>
          <ac:spMkLst>
            <pc:docMk/>
            <pc:sldMk cId="1399552492" sldId="272"/>
            <ac:spMk id="2" creationId="{00000000-0000-0000-0000-000000000000}"/>
          </ac:spMkLst>
        </pc:spChg>
        <pc:spChg chg="mod">
          <ac:chgData name="Rachel Wallis" userId="S::rachel.wallis@uwtsd.ac.uk::adcac562-1b9c-4c6f-a47a-6cb162b6111e" providerId="AD" clId="Web-{39DD0211-3A4B-42B9-64CF-F04A7A02FDEB}" dt="2019-09-04T14:53:14.345" v="49" actId="20577"/>
          <ac:spMkLst>
            <pc:docMk/>
            <pc:sldMk cId="1399552492" sldId="272"/>
            <ac:spMk id="3" creationId="{00000000-0000-0000-0000-000000000000}"/>
          </ac:spMkLst>
        </pc:spChg>
        <pc:picChg chg="add del mod">
          <ac:chgData name="Rachel Wallis" userId="S::rachel.wallis@uwtsd.ac.uk::adcac562-1b9c-4c6f-a47a-6cb162b6111e" providerId="AD" clId="Web-{39DD0211-3A4B-42B9-64CF-F04A7A02FDEB}" dt="2019-09-04T14:56:10.626" v="62"/>
          <ac:picMkLst>
            <pc:docMk/>
            <pc:sldMk cId="1399552492" sldId="272"/>
            <ac:picMk id="4" creationId="{966B5BD0-DC26-4E91-BCCC-7A99DACFD8C5}"/>
          </ac:picMkLst>
        </pc:picChg>
        <pc:picChg chg="add mod">
          <ac:chgData name="Rachel Wallis" userId="S::rachel.wallis@uwtsd.ac.uk::adcac562-1b9c-4c6f-a47a-6cb162b6111e" providerId="AD" clId="Web-{39DD0211-3A4B-42B9-64CF-F04A7A02FDEB}" dt="2019-09-04T14:57:53.735" v="67" actId="14100"/>
          <ac:picMkLst>
            <pc:docMk/>
            <pc:sldMk cId="1399552492" sldId="272"/>
            <ac:picMk id="6" creationId="{E4A10F72-D21B-44B8-9D49-E52D6C6941F4}"/>
          </ac:picMkLst>
        </pc:picChg>
      </pc:sldChg>
    </pc:docChg>
  </pc:docChgLst>
  <pc:docChgLst>
    <pc:chgData clId="Web-{69D049C4-C2C1-6188-F367-6BFBB8D0F15A}"/>
    <pc:docChg chg="modSld">
      <pc:chgData name="" userId="" providerId="" clId="Web-{69D049C4-C2C1-6188-F367-6BFBB8D0F15A}" dt="2019-09-17T09:16:36.410" v="0" actId="1076"/>
      <pc:docMkLst>
        <pc:docMk/>
      </pc:docMkLst>
      <pc:sldChg chg="modSp">
        <pc:chgData name="" userId="" providerId="" clId="Web-{69D049C4-C2C1-6188-F367-6BFBB8D0F15A}" dt="2019-09-17T09:16:36.410" v="0" actId="1076"/>
        <pc:sldMkLst>
          <pc:docMk/>
          <pc:sldMk cId="1911759956" sldId="256"/>
        </pc:sldMkLst>
        <pc:picChg chg="mod">
          <ac:chgData name="" userId="" providerId="" clId="Web-{69D049C4-C2C1-6188-F367-6BFBB8D0F15A}" dt="2019-09-17T09:16:36.410" v="0" actId="1076"/>
          <ac:picMkLst>
            <pc:docMk/>
            <pc:sldMk cId="1911759956" sldId="256"/>
            <ac:picMk id="5" creationId="{00000000-0000-0000-0000-000000000000}"/>
          </ac:picMkLst>
        </pc:picChg>
      </pc:sldChg>
    </pc:docChg>
  </pc:docChgLst>
  <pc:docChgLst>
    <pc:chgData name="Nerys Defis" userId="S::nerys.defis@uwtsd.ac.uk::90b9e3fd-b2df-4cb7-bbe0-5c7c783cda1d" providerId="AD" clId="Web-{E5BA353C-83F2-D1F0-2EEE-E303BC76E473}"/>
    <pc:docChg chg="modSld">
      <pc:chgData name="Nerys Defis" userId="S::nerys.defis@uwtsd.ac.uk::90b9e3fd-b2df-4cb7-bbe0-5c7c783cda1d" providerId="AD" clId="Web-{E5BA353C-83F2-D1F0-2EEE-E303BC76E473}" dt="2019-09-12T13:25:06.370" v="8" actId="20577"/>
      <pc:docMkLst>
        <pc:docMk/>
      </pc:docMkLst>
      <pc:sldChg chg="modSp">
        <pc:chgData name="Nerys Defis" userId="S::nerys.defis@uwtsd.ac.uk::90b9e3fd-b2df-4cb7-bbe0-5c7c783cda1d" providerId="AD" clId="Web-{E5BA353C-83F2-D1F0-2EEE-E303BC76E473}" dt="2019-09-12T13:25:06.104" v="6" actId="20577"/>
        <pc:sldMkLst>
          <pc:docMk/>
          <pc:sldMk cId="3911406725" sldId="259"/>
        </pc:sldMkLst>
        <pc:spChg chg="mod">
          <ac:chgData name="Nerys Defis" userId="S::nerys.defis@uwtsd.ac.uk::90b9e3fd-b2df-4cb7-bbe0-5c7c783cda1d" providerId="AD" clId="Web-{E5BA353C-83F2-D1F0-2EEE-E303BC76E473}" dt="2019-09-12T13:25:06.104" v="6" actId="20577"/>
          <ac:spMkLst>
            <pc:docMk/>
            <pc:sldMk cId="3911406725" sldId="259"/>
            <ac:spMk id="4" creationId="{8E359FCA-3EBB-4ADA-BC34-9ECFF1778CE2}"/>
          </ac:spMkLst>
        </pc:spChg>
      </pc:sldChg>
    </pc:docChg>
  </pc:docChgLst>
  <pc:docChgLst>
    <pc:chgData name="Rachel Wallis" userId="S::rachel.wallis@uwtsd.ac.uk::adcac562-1b9c-4c6f-a47a-6cb162b6111e" providerId="AD" clId="Web-{F1BD2EBC-8AE9-37BE-45E4-70CB990BB0A0}"/>
    <pc:docChg chg="addSld modSld sldOrd">
      <pc:chgData name="Rachel Wallis" userId="S::rachel.wallis@uwtsd.ac.uk::adcac562-1b9c-4c6f-a47a-6cb162b6111e" providerId="AD" clId="Web-{F1BD2EBC-8AE9-37BE-45E4-70CB990BB0A0}" dt="2019-09-04T14:33:47.410" v="268" actId="14100"/>
      <pc:docMkLst>
        <pc:docMk/>
      </pc:docMkLst>
      <pc:sldChg chg="ord">
        <pc:chgData name="Rachel Wallis" userId="S::rachel.wallis@uwtsd.ac.uk::adcac562-1b9c-4c6f-a47a-6cb162b6111e" providerId="AD" clId="Web-{F1BD2EBC-8AE9-37BE-45E4-70CB990BB0A0}" dt="2019-09-04T13:58:44.258" v="0"/>
        <pc:sldMkLst>
          <pc:docMk/>
          <pc:sldMk cId="502446872" sldId="261"/>
        </pc:sldMkLst>
      </pc:sldChg>
      <pc:sldChg chg="modSp">
        <pc:chgData name="Rachel Wallis" userId="S::rachel.wallis@uwtsd.ac.uk::adcac562-1b9c-4c6f-a47a-6cb162b6111e" providerId="AD" clId="Web-{F1BD2EBC-8AE9-37BE-45E4-70CB990BB0A0}" dt="2019-09-04T14:04:34.979" v="20" actId="20577"/>
        <pc:sldMkLst>
          <pc:docMk/>
          <pc:sldMk cId="3620545690" sldId="269"/>
        </pc:sldMkLst>
        <pc:spChg chg="mod">
          <ac:chgData name="Rachel Wallis" userId="S::rachel.wallis@uwtsd.ac.uk::adcac562-1b9c-4c6f-a47a-6cb162b6111e" providerId="AD" clId="Web-{F1BD2EBC-8AE9-37BE-45E4-70CB990BB0A0}" dt="2019-09-04T14:04:34.979" v="20" actId="20577"/>
          <ac:spMkLst>
            <pc:docMk/>
            <pc:sldMk cId="3620545690" sldId="269"/>
            <ac:spMk id="2" creationId="{00000000-0000-0000-0000-000000000000}"/>
          </ac:spMkLst>
        </pc:spChg>
      </pc:sldChg>
      <pc:sldChg chg="addSp delSp modSp addAnim modAnim">
        <pc:chgData name="Rachel Wallis" userId="S::rachel.wallis@uwtsd.ac.uk::adcac562-1b9c-4c6f-a47a-6cb162b6111e" providerId="AD" clId="Web-{F1BD2EBC-8AE9-37BE-45E4-70CB990BB0A0}" dt="2019-09-04T14:32:37.738" v="234" actId="20577"/>
        <pc:sldMkLst>
          <pc:docMk/>
          <pc:sldMk cId="1084595202" sldId="270"/>
        </pc:sldMkLst>
        <pc:spChg chg="mod">
          <ac:chgData name="Rachel Wallis" userId="S::rachel.wallis@uwtsd.ac.uk::adcac562-1b9c-4c6f-a47a-6cb162b6111e" providerId="AD" clId="Web-{F1BD2EBC-8AE9-37BE-45E4-70CB990BB0A0}" dt="2019-09-04T14:08:30.496" v="70" actId="1076"/>
          <ac:spMkLst>
            <pc:docMk/>
            <pc:sldMk cId="1084595202" sldId="270"/>
            <ac:spMk id="2" creationId="{00000000-0000-0000-0000-000000000000}"/>
          </ac:spMkLst>
        </pc:spChg>
        <pc:spChg chg="del mod">
          <ac:chgData name="Rachel Wallis" userId="S::rachel.wallis@uwtsd.ac.uk::adcac562-1b9c-4c6f-a47a-6cb162b6111e" providerId="AD" clId="Web-{F1BD2EBC-8AE9-37BE-45E4-70CB990BB0A0}" dt="2019-09-04T14:08:07.917" v="64"/>
          <ac:spMkLst>
            <pc:docMk/>
            <pc:sldMk cId="1084595202" sldId="270"/>
            <ac:spMk id="3" creationId="{00000000-0000-0000-0000-000000000000}"/>
          </ac:spMkLst>
        </pc:spChg>
        <pc:spChg chg="add del mod">
          <ac:chgData name="Rachel Wallis" userId="S::rachel.wallis@uwtsd.ac.uk::adcac562-1b9c-4c6f-a47a-6cb162b6111e" providerId="AD" clId="Web-{F1BD2EBC-8AE9-37BE-45E4-70CB990BB0A0}" dt="2019-09-04T14:09:47.309" v="79"/>
          <ac:spMkLst>
            <pc:docMk/>
            <pc:sldMk cId="1084595202" sldId="270"/>
            <ac:spMk id="9" creationId="{9912A044-A8FE-4C74-8624-654393E82D4B}"/>
          </ac:spMkLst>
        </pc:spChg>
        <pc:spChg chg="add mod">
          <ac:chgData name="Rachel Wallis" userId="S::rachel.wallis@uwtsd.ac.uk::adcac562-1b9c-4c6f-a47a-6cb162b6111e" providerId="AD" clId="Web-{F1BD2EBC-8AE9-37BE-45E4-70CB990BB0A0}" dt="2019-09-04T14:32:37.738" v="234" actId="20577"/>
          <ac:spMkLst>
            <pc:docMk/>
            <pc:sldMk cId="1084595202" sldId="270"/>
            <ac:spMk id="14" creationId="{7955A3F0-0FD1-429A-9FDD-BC21DA856592}"/>
          </ac:spMkLst>
        </pc:spChg>
        <pc:picChg chg="add del mod ord">
          <ac:chgData name="Rachel Wallis" userId="S::rachel.wallis@uwtsd.ac.uk::adcac562-1b9c-4c6f-a47a-6cb162b6111e" providerId="AD" clId="Web-{F1BD2EBC-8AE9-37BE-45E4-70CB990BB0A0}" dt="2019-09-04T14:09:41.715" v="77"/>
          <ac:picMkLst>
            <pc:docMk/>
            <pc:sldMk cId="1084595202" sldId="270"/>
            <ac:picMk id="4" creationId="{655A6A8B-B170-43A7-99B2-35F5EF9A35D9}"/>
          </ac:picMkLst>
        </pc:picChg>
        <pc:picChg chg="add del mod">
          <ac:chgData name="Rachel Wallis" userId="S::rachel.wallis@uwtsd.ac.uk::adcac562-1b9c-4c6f-a47a-6cb162b6111e" providerId="AD" clId="Web-{F1BD2EBC-8AE9-37BE-45E4-70CB990BB0A0}" dt="2019-09-04T14:09:45.012" v="78"/>
          <ac:picMkLst>
            <pc:docMk/>
            <pc:sldMk cId="1084595202" sldId="270"/>
            <ac:picMk id="6" creationId="{D4E432B6-00FB-4F02-9EA3-98DC08956D7E}"/>
          </ac:picMkLst>
        </pc:picChg>
        <pc:picChg chg="add del mod">
          <ac:chgData name="Rachel Wallis" userId="S::rachel.wallis@uwtsd.ac.uk::adcac562-1b9c-4c6f-a47a-6cb162b6111e" providerId="AD" clId="Web-{F1BD2EBC-8AE9-37BE-45E4-70CB990BB0A0}" dt="2019-09-04T14:13:13.732" v="180"/>
          <ac:picMkLst>
            <pc:docMk/>
            <pc:sldMk cId="1084595202" sldId="270"/>
            <ac:picMk id="10" creationId="{7F7156D3-45C9-4EAD-B924-7705A8C688D4}"/>
          </ac:picMkLst>
        </pc:picChg>
        <pc:picChg chg="add del mod">
          <ac:chgData name="Rachel Wallis" userId="S::rachel.wallis@uwtsd.ac.uk::adcac562-1b9c-4c6f-a47a-6cb162b6111e" providerId="AD" clId="Web-{F1BD2EBC-8AE9-37BE-45E4-70CB990BB0A0}" dt="2019-09-04T14:13:15.638" v="181"/>
          <ac:picMkLst>
            <pc:docMk/>
            <pc:sldMk cId="1084595202" sldId="270"/>
            <ac:picMk id="12" creationId="{5BA2B144-280B-4BC2-9D17-B39E13B48294}"/>
          </ac:picMkLst>
        </pc:picChg>
        <pc:picChg chg="add del mod">
          <ac:chgData name="Rachel Wallis" userId="S::rachel.wallis@uwtsd.ac.uk::adcac562-1b9c-4c6f-a47a-6cb162b6111e" providerId="AD" clId="Web-{F1BD2EBC-8AE9-37BE-45E4-70CB990BB0A0}" dt="2019-09-04T14:13:17.528" v="182"/>
          <ac:picMkLst>
            <pc:docMk/>
            <pc:sldMk cId="1084595202" sldId="270"/>
            <ac:picMk id="13" creationId="{B7D01260-9D8C-4174-91BF-8B46D27F01CC}"/>
          </ac:picMkLst>
        </pc:picChg>
        <pc:picChg chg="add mod">
          <ac:chgData name="Rachel Wallis" userId="S::rachel.wallis@uwtsd.ac.uk::adcac562-1b9c-4c6f-a47a-6cb162b6111e" providerId="AD" clId="Web-{F1BD2EBC-8AE9-37BE-45E4-70CB990BB0A0}" dt="2019-09-04T14:32:23.988" v="230" actId="14100"/>
          <ac:picMkLst>
            <pc:docMk/>
            <pc:sldMk cId="1084595202" sldId="270"/>
            <ac:picMk id="15" creationId="{D4FE19A3-EFAD-4C04-ABCD-D2C852476159}"/>
          </ac:picMkLst>
        </pc:picChg>
        <pc:picChg chg="add del mod">
          <ac:chgData name="Rachel Wallis" userId="S::rachel.wallis@uwtsd.ac.uk::adcac562-1b9c-4c6f-a47a-6cb162b6111e" providerId="AD" clId="Web-{F1BD2EBC-8AE9-37BE-45E4-70CB990BB0A0}" dt="2019-09-04T14:32:19.613" v="228"/>
          <ac:picMkLst>
            <pc:docMk/>
            <pc:sldMk cId="1084595202" sldId="270"/>
            <ac:picMk id="17" creationId="{C279C606-CFBD-45D4-A980-1E57AE6CE521}"/>
          </ac:picMkLst>
        </pc:picChg>
      </pc:sldChg>
      <pc:sldChg chg="addSp modSp new">
        <pc:chgData name="Rachel Wallis" userId="S::rachel.wallis@uwtsd.ac.uk::adcac562-1b9c-4c6f-a47a-6cb162b6111e" providerId="AD" clId="Web-{F1BD2EBC-8AE9-37BE-45E4-70CB990BB0A0}" dt="2019-09-04T14:33:47.410" v="268" actId="14100"/>
        <pc:sldMkLst>
          <pc:docMk/>
          <pc:sldMk cId="3471928687" sldId="273"/>
        </pc:sldMkLst>
        <pc:spChg chg="mod">
          <ac:chgData name="Rachel Wallis" userId="S::rachel.wallis@uwtsd.ac.uk::adcac562-1b9c-4c6f-a47a-6cb162b6111e" providerId="AD" clId="Web-{F1BD2EBC-8AE9-37BE-45E4-70CB990BB0A0}" dt="2019-09-04T14:33:11.347" v="259" actId="20577"/>
          <ac:spMkLst>
            <pc:docMk/>
            <pc:sldMk cId="3471928687" sldId="273"/>
            <ac:spMk id="2" creationId="{4718FA6F-CFE8-4981-BA44-7A713E788156}"/>
          </ac:spMkLst>
        </pc:spChg>
        <pc:spChg chg="add mod">
          <ac:chgData name="Rachel Wallis" userId="S::rachel.wallis@uwtsd.ac.uk::adcac562-1b9c-4c6f-a47a-6cb162b6111e" providerId="AD" clId="Web-{F1BD2EBC-8AE9-37BE-45E4-70CB990BB0A0}" dt="2019-09-04T14:33:47.410" v="268" actId="14100"/>
          <ac:spMkLst>
            <pc:docMk/>
            <pc:sldMk cId="3471928687" sldId="273"/>
            <ac:spMk id="5" creationId="{ACA55573-97C5-4F94-847E-3EF91956E568}"/>
          </ac:spMkLst>
        </pc:spChg>
        <pc:picChg chg="add mod">
          <ac:chgData name="Rachel Wallis" userId="S::rachel.wallis@uwtsd.ac.uk::adcac562-1b9c-4c6f-a47a-6cb162b6111e" providerId="AD" clId="Web-{F1BD2EBC-8AE9-37BE-45E4-70CB990BB0A0}" dt="2019-09-04T14:33:31.801" v="264" actId="1076"/>
          <ac:picMkLst>
            <pc:docMk/>
            <pc:sldMk cId="3471928687" sldId="273"/>
            <ac:picMk id="3" creationId="{43D38233-208E-4609-AC48-756DD68E5245}"/>
          </ac:picMkLst>
        </pc:picChg>
      </pc:sldChg>
    </pc:docChg>
  </pc:docChgLst>
  <pc:docChgLst>
    <pc:chgData name="Rachel Wallis" userId="S::rachel.wallis@uwtsd.ac.uk::adcac562-1b9c-4c6f-a47a-6cb162b6111e" providerId="AD" clId="Web-{24E20E23-D553-4AB6-9785-31EFF1AE0A1F}"/>
    <pc:docChg chg="addSld modSld">
      <pc:chgData name="Rachel Wallis" userId="S::rachel.wallis@uwtsd.ac.uk::adcac562-1b9c-4c6f-a47a-6cb162b6111e" providerId="AD" clId="Web-{24E20E23-D553-4AB6-9785-31EFF1AE0A1F}" dt="2019-09-15T13:02:50.950" v="91"/>
      <pc:docMkLst>
        <pc:docMk/>
      </pc:docMkLst>
      <pc:sldChg chg="modSp">
        <pc:chgData name="Rachel Wallis" userId="S::rachel.wallis@uwtsd.ac.uk::adcac562-1b9c-4c6f-a47a-6cb162b6111e" providerId="AD" clId="Web-{24E20E23-D553-4AB6-9785-31EFF1AE0A1F}" dt="2019-09-15T13:01:12.590" v="88" actId="20577"/>
        <pc:sldMkLst>
          <pc:docMk/>
          <pc:sldMk cId="3239664741" sldId="277"/>
        </pc:sldMkLst>
        <pc:spChg chg="mod">
          <ac:chgData name="Rachel Wallis" userId="S::rachel.wallis@uwtsd.ac.uk::adcac562-1b9c-4c6f-a47a-6cb162b6111e" providerId="AD" clId="Web-{24E20E23-D553-4AB6-9785-31EFF1AE0A1F}" dt="2019-09-15T13:01:12.590" v="88" actId="20577"/>
          <ac:spMkLst>
            <pc:docMk/>
            <pc:sldMk cId="3239664741" sldId="277"/>
            <ac:spMk id="4" creationId="{00000000-0000-0000-0000-000000000000}"/>
          </ac:spMkLst>
        </pc:spChg>
      </pc:sldChg>
      <pc:sldChg chg="new">
        <pc:chgData name="Rachel Wallis" userId="S::rachel.wallis@uwtsd.ac.uk::adcac562-1b9c-4c6f-a47a-6cb162b6111e" providerId="AD" clId="Web-{24E20E23-D553-4AB6-9785-31EFF1AE0A1F}" dt="2019-09-15T13:02:50.950" v="91"/>
        <pc:sldMkLst>
          <pc:docMk/>
          <pc:sldMk cId="1656118060" sldId="280"/>
        </pc:sldMkLst>
      </pc:sldChg>
    </pc:docChg>
  </pc:docChgLst>
  <pc:docChgLst>
    <pc:chgData name="Rachel Wallis" userId="S::rachel.wallis@uwtsd.ac.uk::adcac562-1b9c-4c6f-a47a-6cb162b6111e" providerId="AD" clId="Web-{892CA06C-EC44-5FEB-ECCC-E4550307E3F2}"/>
    <pc:docChg chg="addSld modSld">
      <pc:chgData name="Rachel Wallis" userId="S::rachel.wallis@uwtsd.ac.uk::adcac562-1b9c-4c6f-a47a-6cb162b6111e" providerId="AD" clId="Web-{892CA06C-EC44-5FEB-ECCC-E4550307E3F2}" dt="2019-09-12T11:44:15.943" v="414" actId="20577"/>
      <pc:docMkLst>
        <pc:docMk/>
      </pc:docMkLst>
      <pc:sldChg chg="modSp">
        <pc:chgData name="Rachel Wallis" userId="S::rachel.wallis@uwtsd.ac.uk::adcac562-1b9c-4c6f-a47a-6cb162b6111e" providerId="AD" clId="Web-{892CA06C-EC44-5FEB-ECCC-E4550307E3F2}" dt="2019-09-12T10:56:24.462" v="4" actId="20577"/>
        <pc:sldMkLst>
          <pc:docMk/>
          <pc:sldMk cId="1743118846" sldId="257"/>
        </pc:sldMkLst>
        <pc:spChg chg="mod">
          <ac:chgData name="Rachel Wallis" userId="S::rachel.wallis@uwtsd.ac.uk::adcac562-1b9c-4c6f-a47a-6cb162b6111e" providerId="AD" clId="Web-{892CA06C-EC44-5FEB-ECCC-E4550307E3F2}" dt="2019-09-12T10:56:24.462" v="4" actId="20577"/>
          <ac:spMkLst>
            <pc:docMk/>
            <pc:sldMk cId="1743118846" sldId="257"/>
            <ac:spMk id="3" creationId="{00000000-0000-0000-0000-000000000000}"/>
          </ac:spMkLst>
        </pc:spChg>
      </pc:sldChg>
      <pc:sldChg chg="delSp modSp">
        <pc:chgData name="Rachel Wallis" userId="S::rachel.wallis@uwtsd.ac.uk::adcac562-1b9c-4c6f-a47a-6cb162b6111e" providerId="AD" clId="Web-{892CA06C-EC44-5FEB-ECCC-E4550307E3F2}" dt="2019-09-12T10:56:07.603" v="1" actId="14100"/>
        <pc:sldMkLst>
          <pc:docMk/>
          <pc:sldMk cId="2861721990" sldId="258"/>
        </pc:sldMkLst>
        <pc:spChg chg="del">
          <ac:chgData name="Rachel Wallis" userId="S::rachel.wallis@uwtsd.ac.uk::adcac562-1b9c-4c6f-a47a-6cb162b6111e" providerId="AD" clId="Web-{892CA06C-EC44-5FEB-ECCC-E4550307E3F2}" dt="2019-09-12T10:56:03.571" v="0"/>
          <ac:spMkLst>
            <pc:docMk/>
            <pc:sldMk cId="2861721990" sldId="258"/>
            <ac:spMk id="4" creationId="{00000000-0000-0000-0000-000000000000}"/>
          </ac:spMkLst>
        </pc:spChg>
        <pc:spChg chg="mod">
          <ac:chgData name="Rachel Wallis" userId="S::rachel.wallis@uwtsd.ac.uk::adcac562-1b9c-4c6f-a47a-6cb162b6111e" providerId="AD" clId="Web-{892CA06C-EC44-5FEB-ECCC-E4550307E3F2}" dt="2019-09-12T10:56:07.603" v="1" actId="14100"/>
          <ac:spMkLst>
            <pc:docMk/>
            <pc:sldMk cId="2861721990" sldId="258"/>
            <ac:spMk id="5" creationId="{00000000-0000-0000-0000-000000000000}"/>
          </ac:spMkLst>
        </pc:spChg>
      </pc:sldChg>
      <pc:sldChg chg="modSp">
        <pc:chgData name="Rachel Wallis" userId="S::rachel.wallis@uwtsd.ac.uk::adcac562-1b9c-4c6f-a47a-6cb162b6111e" providerId="AD" clId="Web-{892CA06C-EC44-5FEB-ECCC-E4550307E3F2}" dt="2019-09-12T11:33:38.499" v="376" actId="20577"/>
        <pc:sldMkLst>
          <pc:docMk/>
          <pc:sldMk cId="1523271930" sldId="264"/>
        </pc:sldMkLst>
        <pc:spChg chg="mod">
          <ac:chgData name="Rachel Wallis" userId="S::rachel.wallis@uwtsd.ac.uk::adcac562-1b9c-4c6f-a47a-6cb162b6111e" providerId="AD" clId="Web-{892CA06C-EC44-5FEB-ECCC-E4550307E3F2}" dt="2019-09-12T11:33:38.499" v="376" actId="20577"/>
          <ac:spMkLst>
            <pc:docMk/>
            <pc:sldMk cId="1523271930" sldId="264"/>
            <ac:spMk id="3" creationId="{00000000-0000-0000-0000-000000000000}"/>
          </ac:spMkLst>
        </pc:spChg>
      </pc:sldChg>
      <pc:sldChg chg="addSp modSp">
        <pc:chgData name="Rachel Wallis" userId="S::rachel.wallis@uwtsd.ac.uk::adcac562-1b9c-4c6f-a47a-6cb162b6111e" providerId="AD" clId="Web-{892CA06C-EC44-5FEB-ECCC-E4550307E3F2}" dt="2019-09-12T11:44:15.943" v="413" actId="20577"/>
        <pc:sldMkLst>
          <pc:docMk/>
          <pc:sldMk cId="2145738910" sldId="265"/>
        </pc:sldMkLst>
        <pc:spChg chg="add mod">
          <ac:chgData name="Rachel Wallis" userId="S::rachel.wallis@uwtsd.ac.uk::adcac562-1b9c-4c6f-a47a-6cb162b6111e" providerId="AD" clId="Web-{892CA06C-EC44-5FEB-ECCC-E4550307E3F2}" dt="2019-09-12T11:43:47.615" v="383" actId="1076"/>
          <ac:spMkLst>
            <pc:docMk/>
            <pc:sldMk cId="2145738910" sldId="265"/>
            <ac:spMk id="3" creationId="{284B6FC0-8B91-4F98-9F28-ADB577EC5EE1}"/>
          </ac:spMkLst>
        </pc:spChg>
        <pc:spChg chg="add mod">
          <ac:chgData name="Rachel Wallis" userId="S::rachel.wallis@uwtsd.ac.uk::adcac562-1b9c-4c6f-a47a-6cb162b6111e" providerId="AD" clId="Web-{892CA06C-EC44-5FEB-ECCC-E4550307E3F2}" dt="2019-09-12T11:44:15.943" v="413" actId="20577"/>
          <ac:spMkLst>
            <pc:docMk/>
            <pc:sldMk cId="2145738910" sldId="265"/>
            <ac:spMk id="4" creationId="{27D2BE5B-81FB-430E-ABD0-ECE8130DE84C}"/>
          </ac:spMkLst>
        </pc:spChg>
      </pc:sldChg>
      <pc:sldChg chg="modSp new">
        <pc:chgData name="Rachel Wallis" userId="S::rachel.wallis@uwtsd.ac.uk::adcac562-1b9c-4c6f-a47a-6cb162b6111e" providerId="AD" clId="Web-{892CA06C-EC44-5FEB-ECCC-E4550307E3F2}" dt="2019-09-12T11:01:35.632" v="333" actId="20577"/>
        <pc:sldMkLst>
          <pc:docMk/>
          <pc:sldMk cId="499565087" sldId="275"/>
        </pc:sldMkLst>
        <pc:spChg chg="mod">
          <ac:chgData name="Rachel Wallis" userId="S::rachel.wallis@uwtsd.ac.uk::adcac562-1b9c-4c6f-a47a-6cb162b6111e" providerId="AD" clId="Web-{892CA06C-EC44-5FEB-ECCC-E4550307E3F2}" dt="2019-09-12T11:01:35.632" v="333" actId="20577"/>
          <ac:spMkLst>
            <pc:docMk/>
            <pc:sldMk cId="499565087" sldId="275"/>
            <ac:spMk id="2" creationId="{96F7527D-FC52-4FC4-AD65-D8746ED44E1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9-15T14:25:05.082" idx="1">
    <p:pos x="10" y="10"/>
    <p:text/>
    <p:extLst>
      <p:ext uri="{C676402C-5697-4E1C-873F-D02D1690AC5C}">
        <p15:threadingInfo xmlns:p15="http://schemas.microsoft.com/office/powerpoint/2012/main" timeZoneBias="-60"/>
      </p:ext>
    </p:extLst>
  </p:cm>
  <p:cm authorId="1" dt="2019-09-15T14:25:58.965" idx="2">
    <p:pos x="146" y="146"/>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9/27/2019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everybody – explain focus of session – recognize that they will be embedding numeracy and some will be teaching mathematics so the session comes from a perspective of understanding and aiming to support learners</a:t>
            </a:r>
            <a:r>
              <a:rPr lang="en-US" baseline="0" dirty="0"/>
              <a:t> who may have difficulties in mathematics across the curriculum!</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498651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720872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822522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793928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243641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114480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82889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363516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10685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184572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864346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472614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696828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4248651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42291269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829866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3686024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37973356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7284764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9/27/2019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03FBFB5-AE67-415B-BB32-3635CE2F8667}"/>
              </a:ext>
            </a:extLst>
          </p:cNvPr>
          <p:cNvSpPr>
            <a:spLocks noGrp="1"/>
          </p:cNvSpPr>
          <p:nvPr>
            <p:ph type="sldNum" sz="quarter" idx="10"/>
          </p:nvPr>
        </p:nvSpPr>
        <p:spPr>
          <a:ln/>
        </p:spPr>
        <p:txBody>
          <a:bodyPr/>
          <a:lstStyle>
            <a:lvl1pPr>
              <a:defRPr/>
            </a:lvl1pPr>
          </a:lstStyle>
          <a:p>
            <a:pPr>
              <a:defRPr/>
            </a:pPr>
            <a:fld id="{838822DC-D28F-4416-8117-27729742550B}" type="slidenum">
              <a:rPr lang="en-GB" altLang="en-US"/>
              <a:pPr>
                <a:defRPr/>
              </a:pPr>
              <a:t>‹#›</a:t>
            </a:fld>
            <a:endParaRPr lang="en-GB" altLang="en-US"/>
          </a:p>
        </p:txBody>
      </p:sp>
      <p:sp>
        <p:nvSpPr>
          <p:cNvPr id="5" name="Footer Placeholder 4">
            <a:extLst>
              <a:ext uri="{FF2B5EF4-FFF2-40B4-BE49-F238E27FC236}">
                <a16:creationId xmlns:a16="http://schemas.microsoft.com/office/drawing/2014/main" id="{9F1A3495-5137-4827-86D7-23580F409CB6}"/>
              </a:ext>
            </a:extLst>
          </p:cNvPr>
          <p:cNvSpPr>
            <a:spLocks noGrp="1"/>
          </p:cNvSpPr>
          <p:nvPr>
            <p:ph type="ftr" sz="quarter" idx="11"/>
          </p:nvPr>
        </p:nvSpPr>
        <p:spPr/>
        <p:txBody>
          <a:bodyPr/>
          <a:lstStyle>
            <a:lvl1pPr>
              <a:defRPr/>
            </a:lvl1pPr>
          </a:lstStyle>
          <a:p>
            <a:pPr>
              <a:defRPr/>
            </a:pPr>
            <a:endParaRPr lang="en-GB"/>
          </a:p>
        </p:txBody>
      </p:sp>
      <p:sp>
        <p:nvSpPr>
          <p:cNvPr id="6" name="Date Placeholder 3">
            <a:extLst>
              <a:ext uri="{FF2B5EF4-FFF2-40B4-BE49-F238E27FC236}">
                <a16:creationId xmlns:a16="http://schemas.microsoft.com/office/drawing/2014/main" id="{99688284-12F6-46E3-8B28-E36A71F92F5E}"/>
              </a:ext>
            </a:extLst>
          </p:cNvPr>
          <p:cNvSpPr>
            <a:spLocks noGrp="1"/>
          </p:cNvSpPr>
          <p:nvPr>
            <p:ph type="dt" sz="half" idx="12"/>
          </p:nvPr>
        </p:nvSpPr>
        <p:spPr/>
        <p:txBody>
          <a:bodyPr/>
          <a:lstStyle>
            <a:lvl1pPr>
              <a:defRPr/>
            </a:lvl1pPr>
          </a:lstStyle>
          <a:p>
            <a:pPr>
              <a:defRPr/>
            </a:pPr>
            <a:fld id="{E368088A-8C26-4C63-B711-0C1F339A6C4A}" type="datetime1">
              <a:rPr lang="en-GB" altLang="en-US"/>
              <a:pPr>
                <a:defRPr/>
              </a:pPr>
              <a:t>27/09/2019</a:t>
            </a:fld>
            <a:endParaRPr lang="en-GB" altLang="en-US"/>
          </a:p>
        </p:txBody>
      </p:sp>
    </p:spTree>
    <p:extLst>
      <p:ext uri="{BB962C8B-B14F-4D97-AF65-F5344CB8AC3E}">
        <p14:creationId xmlns:p14="http://schemas.microsoft.com/office/powerpoint/2010/main" val="1826386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9/27/2019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wb.gov.wales/curriculum-for-wales-2008/national-literacy-and-numeracy-framework/national-literacy-and-numeracy-framework-to-support-schools-in-introducing-the-national-literacy-and-numeracy-framework/"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rlPFv_EDnv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https://mathsbot.com/manipulatives/bar" TargetMode="External"/><Relationship Id="rId5" Type="http://schemas.openxmlformats.org/officeDocument/2006/relationships/hyperlink" Target="https://www.youtube.com/watch?v=I6Ipio8JntU" TargetMode="External"/><Relationship Id="rId4" Type="http://schemas.openxmlformats.org/officeDocument/2006/relationships/hyperlink" Target="https://www.ncetm.org.uk/resources/44565"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comments" Target="../comments/comment1.xml"/><Relationship Id="rId5" Type="http://schemas.openxmlformats.org/officeDocument/2006/relationships/image" Target="../media/image28.png"/><Relationship Id="rId4" Type="http://schemas.openxmlformats.org/officeDocument/2006/relationships/hyperlink" Target="https://mathsframe.co.uk/en/resources/resource/62/itp-multiplication-array"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hyperlink" Target="https://www.visnos.com/demos/percentage-fraction-decimals-gri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71858" y="4267201"/>
            <a:ext cx="3998520" cy="1200329"/>
          </a:xfrm>
          <a:prstGeom prst="rect">
            <a:avLst/>
          </a:prstGeom>
          <a:noFill/>
        </p:spPr>
        <p:txBody>
          <a:bodyPr wrap="square" rtlCol="0">
            <a:spAutoFit/>
          </a:bodyPr>
          <a:lstStyle/>
          <a:p>
            <a:r>
              <a:rPr lang="en-GB" sz="2400" dirty="0">
                <a:solidFill>
                  <a:schemeClr val="bg1"/>
                </a:solidFill>
              </a:rPr>
              <a:t>ALN Conference (PGCE) </a:t>
            </a:r>
          </a:p>
          <a:p>
            <a:r>
              <a:rPr lang="en-GB" sz="2400" dirty="0">
                <a:solidFill>
                  <a:schemeClr val="bg1"/>
                </a:solidFill>
              </a:rPr>
              <a:t>Supporting learning difficulties in numeracy </a:t>
            </a:r>
          </a:p>
        </p:txBody>
      </p:sp>
      <p:pic>
        <p:nvPicPr>
          <p:cNvPr id="3" name="Picture 2"/>
          <p:cNvPicPr>
            <a:picLocks noChangeAspect="1"/>
          </p:cNvPicPr>
          <p:nvPr/>
        </p:nvPicPr>
        <p:blipFill>
          <a:blip r:embed="rId3"/>
          <a:stretch>
            <a:fillRect/>
          </a:stretch>
        </p:blipFill>
        <p:spPr>
          <a:xfrm>
            <a:off x="200353" y="319581"/>
            <a:ext cx="2724118" cy="2008460"/>
          </a:xfrm>
          <a:prstGeom prst="rect">
            <a:avLst/>
          </a:prstGeom>
        </p:spPr>
      </p:pic>
      <p:pic>
        <p:nvPicPr>
          <p:cNvPr id="4" name="Picture 3"/>
          <p:cNvPicPr>
            <a:picLocks noChangeAspect="1"/>
          </p:cNvPicPr>
          <p:nvPr/>
        </p:nvPicPr>
        <p:blipFill>
          <a:blip r:embed="rId4"/>
          <a:stretch>
            <a:fillRect/>
          </a:stretch>
        </p:blipFill>
        <p:spPr>
          <a:xfrm>
            <a:off x="3430938" y="198383"/>
            <a:ext cx="1971675" cy="2324100"/>
          </a:xfrm>
          <a:prstGeom prst="rect">
            <a:avLst/>
          </a:prstGeom>
        </p:spPr>
      </p:pic>
      <p:pic>
        <p:nvPicPr>
          <p:cNvPr id="5" name="Picture 4"/>
          <p:cNvPicPr>
            <a:picLocks noChangeAspect="1"/>
          </p:cNvPicPr>
          <p:nvPr/>
        </p:nvPicPr>
        <p:blipFill>
          <a:blip r:embed="rId5"/>
          <a:stretch>
            <a:fillRect/>
          </a:stretch>
        </p:blipFill>
        <p:spPr>
          <a:xfrm>
            <a:off x="5905704" y="200163"/>
            <a:ext cx="2969249" cy="2075958"/>
          </a:xfrm>
          <a:prstGeom prst="rect">
            <a:avLst/>
          </a:prstGeom>
        </p:spPr>
      </p:pic>
      <p:sp>
        <p:nvSpPr>
          <p:cNvPr id="6" name="TextBox 5">
            <a:extLst>
              <a:ext uri="{FF2B5EF4-FFF2-40B4-BE49-F238E27FC236}">
                <a16:creationId xmlns:a16="http://schemas.microsoft.com/office/drawing/2014/main" id="{B6DDE8D4-2A30-4B5D-A10D-D8145A526AD3}"/>
              </a:ext>
            </a:extLst>
          </p:cNvPr>
          <p:cNvSpPr txBox="1"/>
          <p:nvPr/>
        </p:nvSpPr>
        <p:spPr>
          <a:xfrm>
            <a:off x="658504" y="4266631"/>
            <a:ext cx="3698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Cynhadledd ADY (TAR) </a:t>
            </a:r>
          </a:p>
          <a:p>
            <a:r>
              <a:rPr lang="en-GB" sz="2400">
                <a:solidFill>
                  <a:schemeClr val="bg1"/>
                </a:solidFill>
              </a:rPr>
              <a:t>Cefnogi trafferthion dysgu mewn rhifedd</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6FBB6B-CDB4-42DE-ACF3-6B57A9A6E2B7}"/>
              </a:ext>
            </a:extLst>
          </p:cNvPr>
          <p:cNvSpPr txBox="1"/>
          <p:nvPr/>
        </p:nvSpPr>
        <p:spPr>
          <a:xfrm>
            <a:off x="4769892" y="1204414"/>
            <a:ext cx="419327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dirty="0"/>
              <a:t> to understand some of the issues in specific learning difficulties in mathematics</a:t>
            </a:r>
          </a:p>
          <a:p>
            <a:pPr>
              <a:buChar char="•"/>
            </a:pPr>
            <a:endParaRPr lang="en-GB" sz="2800" dirty="0"/>
          </a:p>
          <a:p>
            <a:pPr>
              <a:buChar char="•"/>
            </a:pPr>
            <a:r>
              <a:rPr lang="en-GB" sz="2800" dirty="0"/>
              <a:t> to apply strategies for  supporting mathematics learning to numeracy across the curriculum</a:t>
            </a:r>
            <a:endParaRPr lang="en-GB" sz="2800" dirty="0">
              <a:cs typeface="Calibri"/>
            </a:endParaRPr>
          </a:p>
        </p:txBody>
      </p:sp>
      <p:sp>
        <p:nvSpPr>
          <p:cNvPr id="5" name="TextBox 4">
            <a:extLst>
              <a:ext uri="{FF2B5EF4-FFF2-40B4-BE49-F238E27FC236}">
                <a16:creationId xmlns:a16="http://schemas.microsoft.com/office/drawing/2014/main" id="{9DBFAA23-C948-4F21-8970-374754A0A69A}"/>
              </a:ext>
            </a:extLst>
          </p:cNvPr>
          <p:cNvSpPr txBox="1"/>
          <p:nvPr/>
        </p:nvSpPr>
        <p:spPr>
          <a:xfrm>
            <a:off x="385549" y="1204415"/>
            <a:ext cx="418474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dirty="0" err="1"/>
              <a:t>deall</a:t>
            </a:r>
            <a:r>
              <a:rPr lang="en-GB" sz="2800" dirty="0"/>
              <a:t> </a:t>
            </a:r>
            <a:r>
              <a:rPr lang="en-GB" sz="2800" dirty="0" err="1"/>
              <a:t>rhai</a:t>
            </a:r>
            <a:r>
              <a:rPr lang="en-GB" sz="2800" dirty="0"/>
              <a:t> </a:t>
            </a:r>
            <a:r>
              <a:rPr lang="en-GB" sz="2800" dirty="0" err="1"/>
              <a:t>o’r</a:t>
            </a:r>
            <a:r>
              <a:rPr lang="en-GB" sz="2800" dirty="0"/>
              <a:t> </a:t>
            </a:r>
            <a:r>
              <a:rPr lang="en-GB" sz="2800" dirty="0" err="1"/>
              <a:t>materion</a:t>
            </a:r>
            <a:r>
              <a:rPr lang="en-GB" sz="2800" dirty="0"/>
              <a:t> </a:t>
            </a:r>
            <a:r>
              <a:rPr lang="en-GB" sz="2800" dirty="0" err="1"/>
              <a:t>sydd</a:t>
            </a:r>
            <a:r>
              <a:rPr lang="en-GB" sz="2800" dirty="0"/>
              <a:t> </a:t>
            </a:r>
            <a:r>
              <a:rPr lang="en-GB" sz="2800" dirty="0" err="1"/>
              <a:t>ynghlwm</a:t>
            </a:r>
            <a:r>
              <a:rPr lang="en-GB" sz="2800" dirty="0"/>
              <a:t> ag </a:t>
            </a:r>
            <a:r>
              <a:rPr lang="en-GB" sz="2800" dirty="0" err="1"/>
              <a:t>anghenion</a:t>
            </a:r>
            <a:r>
              <a:rPr lang="en-GB" sz="2800" dirty="0"/>
              <a:t> </a:t>
            </a:r>
            <a:r>
              <a:rPr lang="en-GB" sz="2800" dirty="0" err="1"/>
              <a:t>penodol</a:t>
            </a:r>
            <a:r>
              <a:rPr lang="en-GB" sz="2800" dirty="0"/>
              <a:t> </a:t>
            </a:r>
            <a:r>
              <a:rPr lang="en-GB" sz="2800" dirty="0" err="1"/>
              <a:t>mewn</a:t>
            </a:r>
            <a:r>
              <a:rPr lang="en-GB" sz="2800" dirty="0"/>
              <a:t> </a:t>
            </a:r>
            <a:r>
              <a:rPr lang="en-GB" sz="2800" dirty="0" err="1"/>
              <a:t>mathemateg</a:t>
            </a:r>
          </a:p>
          <a:p>
            <a:pPr>
              <a:buChar char="•"/>
            </a:pPr>
            <a:endParaRPr lang="en-GB" sz="2800" dirty="0"/>
          </a:p>
          <a:p>
            <a:pPr>
              <a:buChar char="•"/>
            </a:pPr>
            <a:r>
              <a:rPr lang="en-GB" sz="2800" dirty="0" err="1"/>
              <a:t>cymhwyso</a:t>
            </a:r>
            <a:r>
              <a:rPr lang="en-GB" sz="2800" dirty="0"/>
              <a:t> </a:t>
            </a:r>
            <a:r>
              <a:rPr lang="en-GB" sz="2800" dirty="0" err="1"/>
              <a:t>strategaethau</a:t>
            </a:r>
            <a:r>
              <a:rPr lang="en-GB" sz="2800" dirty="0"/>
              <a:t> </a:t>
            </a:r>
            <a:r>
              <a:rPr lang="en-GB" sz="2800" dirty="0" err="1"/>
              <a:t>ar</a:t>
            </a:r>
            <a:r>
              <a:rPr lang="en-GB" sz="2800" dirty="0"/>
              <a:t> </a:t>
            </a:r>
            <a:r>
              <a:rPr lang="en-GB" sz="2800" dirty="0" err="1"/>
              <a:t>gyfer</a:t>
            </a:r>
            <a:r>
              <a:rPr lang="en-GB" sz="2800" dirty="0"/>
              <a:t> </a:t>
            </a:r>
            <a:r>
              <a:rPr lang="en-GB" sz="2800" dirty="0" err="1"/>
              <a:t>cefnogi</a:t>
            </a:r>
            <a:r>
              <a:rPr lang="en-GB" sz="2800" dirty="0"/>
              <a:t> </a:t>
            </a:r>
            <a:r>
              <a:rPr lang="en-GB" sz="2800" dirty="0" err="1"/>
              <a:t>dysgu</a:t>
            </a:r>
            <a:r>
              <a:rPr lang="en-GB" sz="2800" dirty="0"/>
              <a:t> </a:t>
            </a:r>
            <a:r>
              <a:rPr lang="en-GB" sz="2800" dirty="0" err="1"/>
              <a:t>mathemateg</a:t>
            </a:r>
            <a:r>
              <a:rPr lang="en-GB" sz="2800" dirty="0"/>
              <a:t> a </a:t>
            </a:r>
            <a:r>
              <a:rPr lang="en-GB" sz="2800" dirty="0" err="1"/>
              <a:t>rhifedd</a:t>
            </a:r>
            <a:r>
              <a:rPr lang="en-GB" sz="2800" dirty="0"/>
              <a:t> </a:t>
            </a:r>
            <a:r>
              <a:rPr lang="en-GB" sz="2800" dirty="0" err="1"/>
              <a:t>ar</a:t>
            </a:r>
            <a:r>
              <a:rPr lang="en-GB" sz="2800" dirty="0"/>
              <a:t> draws y </a:t>
            </a:r>
            <a:r>
              <a:rPr lang="en-GB" sz="2800" dirty="0" err="1"/>
              <a:t>cwricwlwm</a:t>
            </a:r>
            <a:endParaRPr lang="en-GB" sz="2800" dirty="0" err="1">
              <a:cs typeface="Calibri" panose="020F0502020204030204"/>
            </a:endParaRPr>
          </a:p>
        </p:txBody>
      </p:sp>
      <p:sp>
        <p:nvSpPr>
          <p:cNvPr id="6" name="TextBox 5">
            <a:extLst>
              <a:ext uri="{FF2B5EF4-FFF2-40B4-BE49-F238E27FC236}">
                <a16:creationId xmlns:a16="http://schemas.microsoft.com/office/drawing/2014/main" id="{3AACB61E-F945-4F31-AD12-C60995FFD75D}"/>
              </a:ext>
            </a:extLst>
          </p:cNvPr>
          <p:cNvSpPr txBox="1"/>
          <p:nvPr/>
        </p:nvSpPr>
        <p:spPr>
          <a:xfrm>
            <a:off x="266131" y="214952"/>
            <a:ext cx="8441140"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500" dirty="0" err="1">
                <a:latin typeface="Calibri Light"/>
                <a:ea typeface="+mj-ea"/>
                <a:cs typeface="+mj-cs"/>
              </a:rPr>
              <a:t>Amcanion</a:t>
            </a:r>
            <a:r>
              <a:rPr lang="en-GB" sz="3500" dirty="0">
                <a:latin typeface="Calibri Light"/>
                <a:ea typeface="+mj-ea"/>
                <a:cs typeface="+mj-cs"/>
              </a:rPr>
              <a:t> y </a:t>
            </a:r>
            <a:r>
              <a:rPr lang="en-GB" sz="3500" dirty="0" err="1">
                <a:latin typeface="Calibri Light"/>
                <a:ea typeface="+mj-ea"/>
                <a:cs typeface="+mj-cs"/>
              </a:rPr>
              <a:t>sesiwn</a:t>
            </a:r>
            <a:r>
              <a:rPr lang="en-GB" sz="3500" dirty="0">
                <a:latin typeface="Calibri Light"/>
                <a:ea typeface="+mj-ea"/>
                <a:cs typeface="+mj-cs"/>
              </a:rPr>
              <a:t>  - Session objectives </a:t>
            </a:r>
            <a:endParaRPr lang="en-GB" dirty="0">
              <a:cs typeface="Calibri" panose="020F0502020204030204"/>
            </a:endParaRPr>
          </a:p>
        </p:txBody>
      </p:sp>
    </p:spTree>
    <p:extLst>
      <p:ext uri="{BB962C8B-B14F-4D97-AF65-F5344CB8AC3E}">
        <p14:creationId xmlns:p14="http://schemas.microsoft.com/office/powerpoint/2010/main" val="1990605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4066-6F8F-49E3-8B5F-E810EF0381A1}"/>
              </a:ext>
            </a:extLst>
          </p:cNvPr>
          <p:cNvSpPr>
            <a:spLocks noGrp="1"/>
          </p:cNvSpPr>
          <p:nvPr>
            <p:ph type="title"/>
          </p:nvPr>
        </p:nvSpPr>
        <p:spPr>
          <a:xfrm>
            <a:off x="457200" y="115888"/>
            <a:ext cx="7620000" cy="1143000"/>
          </a:xfrm>
        </p:spPr>
        <p:txBody>
          <a:bodyPr/>
          <a:lstStyle/>
          <a:p>
            <a:pPr>
              <a:defRPr/>
            </a:pPr>
            <a:r>
              <a:rPr lang="en-GB" dirty="0"/>
              <a:t>What is Numeracy?</a:t>
            </a:r>
          </a:p>
        </p:txBody>
      </p:sp>
      <p:sp>
        <p:nvSpPr>
          <p:cNvPr id="3" name="Content Placeholder 2">
            <a:extLst>
              <a:ext uri="{FF2B5EF4-FFF2-40B4-BE49-F238E27FC236}">
                <a16:creationId xmlns:a16="http://schemas.microsoft.com/office/drawing/2014/main" id="{897DB57B-72B6-47F8-BB70-5A949218C226}"/>
              </a:ext>
            </a:extLst>
          </p:cNvPr>
          <p:cNvSpPr>
            <a:spLocks noGrp="1"/>
          </p:cNvSpPr>
          <p:nvPr>
            <p:ph idx="1"/>
          </p:nvPr>
        </p:nvSpPr>
        <p:spPr>
          <a:xfrm>
            <a:off x="436563" y="1258888"/>
            <a:ext cx="7620000" cy="4800600"/>
          </a:xfrm>
        </p:spPr>
        <p:txBody>
          <a:bodyPr/>
          <a:lstStyle/>
          <a:p>
            <a:pPr marL="114300" indent="0">
              <a:buFont typeface="Arial" panose="020B0604020202020204" pitchFamily="34" charset="0"/>
              <a:buNone/>
            </a:pPr>
            <a:r>
              <a:rPr lang="en-GB" altLang="en-US" sz="2000">
                <a:ea typeface="ＭＳ Ｐゴシック" panose="020B0600070205080204" pitchFamily="34" charset="-128"/>
              </a:rPr>
              <a:t>Numeracy refers to the …………………….in daily activities at school, at home, at work, and in the community. There is more to numeracy than teaching …………………... However, it is imperative that the ……………………….are taught to a standard that allows learners to be numerate. </a:t>
            </a:r>
          </a:p>
          <a:p>
            <a:pPr marL="114300" indent="0">
              <a:buFont typeface="Arial" panose="020B0604020202020204" pitchFamily="34" charset="0"/>
              <a:buNone/>
            </a:pPr>
            <a:r>
              <a:rPr lang="en-GB" altLang="en-US" sz="2000">
                <a:ea typeface="ＭＳ Ｐゴシック" panose="020B0600070205080204" pitchFamily="34" charset="-128"/>
              </a:rPr>
              <a:t>Numeracy describes the set of ………….needed to tackle …………………..in a variety of situations by applying numerical …………………in order to plan how to solve the problem, and then carrying out the …………………..  to find the solution. Numeracy is different to the mathematics subject in that it is the ……………………………learned in mathematics in a    …………………………….. real-world way, and not purely about the skills themselves. </a:t>
            </a:r>
          </a:p>
        </p:txBody>
      </p:sp>
      <p:sp>
        <p:nvSpPr>
          <p:cNvPr id="4" name="TextBox 3">
            <a:extLst>
              <a:ext uri="{FF2B5EF4-FFF2-40B4-BE49-F238E27FC236}">
                <a16:creationId xmlns:a16="http://schemas.microsoft.com/office/drawing/2014/main" id="{8E359FCA-3EBB-4ADA-BC34-9ECFF1778CE2}"/>
              </a:ext>
            </a:extLst>
          </p:cNvPr>
          <p:cNvSpPr txBox="1">
            <a:spLocks noChangeArrowheads="1"/>
          </p:cNvSpPr>
          <p:nvPr/>
        </p:nvSpPr>
        <p:spPr bwMode="auto">
          <a:xfrm>
            <a:off x="609600" y="4799013"/>
            <a:ext cx="75533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(WG, 2013, p.20) National Literacy and Numeracy Framework </a:t>
            </a:r>
          </a:p>
          <a:p>
            <a:r>
              <a:rPr lang="en-GB" altLang="en-US" sz="1200">
                <a:latin typeface="Arial"/>
                <a:ea typeface="ＭＳ Ｐゴシック"/>
                <a:cs typeface="Arial"/>
              </a:rPr>
              <a:t>Document available at: </a:t>
            </a:r>
            <a:r>
              <a:rPr lang="en-GB" sz="1200">
                <a:latin typeface="Arial"/>
                <a:ea typeface="ＭＳ Ｐゴシック"/>
                <a:cs typeface="Arial"/>
                <a:hlinkClick r:id="rId3"/>
              </a:rPr>
              <a:t>https://hwb.gov.wales/curriculum-for-wales-2008/national-literacy-and-numeracy-framework/national-literacy-and-numeracy-framework-to-support-schools-in-introducing-the-national-literacy-and-numeracy-framework/</a:t>
            </a:r>
            <a:r>
              <a:rPr lang="en-GB" sz="1200">
                <a:latin typeface="Arial"/>
                <a:ea typeface="ＭＳ Ｐゴシック"/>
                <a:cs typeface="Arial"/>
              </a:rPr>
              <a:t>  </a:t>
            </a:r>
            <a:endParaRPr lang="en-GB" altLang="en-US" sz="1200">
              <a:latin typeface="Arial"/>
              <a:cs typeface="Arial"/>
            </a:endParaRPr>
          </a:p>
        </p:txBody>
      </p:sp>
    </p:spTree>
    <p:extLst>
      <p:ext uri="{BB962C8B-B14F-4D97-AF65-F5344CB8AC3E}">
        <p14:creationId xmlns:p14="http://schemas.microsoft.com/office/powerpoint/2010/main" val="39114067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vector graphics&#10;&#10;Description generated with high confidence">
            <a:extLst>
              <a:ext uri="{FF2B5EF4-FFF2-40B4-BE49-F238E27FC236}">
                <a16:creationId xmlns:a16="http://schemas.microsoft.com/office/drawing/2014/main" id="{F99A6750-860F-4A02-BDF3-63F7A40E385B}"/>
              </a:ext>
            </a:extLst>
          </p:cNvPr>
          <p:cNvPicPr>
            <a:picLocks noChangeAspect="1"/>
          </p:cNvPicPr>
          <p:nvPr/>
        </p:nvPicPr>
        <p:blipFill>
          <a:blip r:embed="rId2"/>
          <a:stretch>
            <a:fillRect/>
          </a:stretch>
        </p:blipFill>
        <p:spPr>
          <a:xfrm>
            <a:off x="64477" y="129999"/>
            <a:ext cx="8731737" cy="5435465"/>
          </a:xfrm>
          <a:prstGeom prst="rect">
            <a:avLst/>
          </a:prstGeom>
        </p:spPr>
      </p:pic>
      <p:sp>
        <p:nvSpPr>
          <p:cNvPr id="6" name="TextBox 5">
            <a:extLst>
              <a:ext uri="{FF2B5EF4-FFF2-40B4-BE49-F238E27FC236}">
                <a16:creationId xmlns:a16="http://schemas.microsoft.com/office/drawing/2014/main" id="{FE0A84F0-F797-47DA-94EB-5B0697EBE4EA}"/>
              </a:ext>
            </a:extLst>
          </p:cNvPr>
          <p:cNvSpPr txBox="1"/>
          <p:nvPr/>
        </p:nvSpPr>
        <p:spPr>
          <a:xfrm>
            <a:off x="2057400" y="2961564"/>
            <a:ext cx="502920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2"/>
                </a:solidFill>
              </a:rPr>
              <a:t>What, in mathematics learning, might prevent or inhibit learners from applying numeracy effectively across the curriculum?</a:t>
            </a:r>
            <a:endParaRPr lang="en-GB"/>
          </a:p>
        </p:txBody>
      </p:sp>
      <p:sp>
        <p:nvSpPr>
          <p:cNvPr id="7" name="TextBox 6">
            <a:extLst>
              <a:ext uri="{FF2B5EF4-FFF2-40B4-BE49-F238E27FC236}">
                <a16:creationId xmlns:a16="http://schemas.microsoft.com/office/drawing/2014/main" id="{F4726820-3A70-492E-8E4E-057C5FC6F09D}"/>
              </a:ext>
            </a:extLst>
          </p:cNvPr>
          <p:cNvSpPr txBox="1"/>
          <p:nvPr/>
        </p:nvSpPr>
        <p:spPr>
          <a:xfrm>
            <a:off x="1323833" y="922929"/>
            <a:ext cx="635985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bg2"/>
                </a:solidFill>
              </a:rPr>
              <a:t>O </a:t>
            </a:r>
            <a:r>
              <a:rPr lang="en-GB" sz="2800" dirty="0" err="1">
                <a:solidFill>
                  <a:schemeClr val="bg2"/>
                </a:solidFill>
              </a:rPr>
              <a:t>ystyried</a:t>
            </a:r>
            <a:r>
              <a:rPr lang="en-GB" sz="2800" dirty="0">
                <a:solidFill>
                  <a:schemeClr val="bg2"/>
                </a:solidFill>
              </a:rPr>
              <a:t> </a:t>
            </a:r>
            <a:r>
              <a:rPr lang="en-GB" sz="2800" dirty="0" err="1">
                <a:solidFill>
                  <a:schemeClr val="bg2"/>
                </a:solidFill>
              </a:rPr>
              <a:t>dysgu</a:t>
            </a:r>
            <a:r>
              <a:rPr lang="en-GB" sz="2800" dirty="0">
                <a:solidFill>
                  <a:schemeClr val="bg2"/>
                </a:solidFill>
              </a:rPr>
              <a:t> </a:t>
            </a:r>
            <a:r>
              <a:rPr lang="en-GB" sz="2800" dirty="0" err="1">
                <a:solidFill>
                  <a:schemeClr val="bg2"/>
                </a:solidFill>
              </a:rPr>
              <a:t>mathemateg</a:t>
            </a:r>
            <a:r>
              <a:rPr lang="en-GB" sz="2800" dirty="0">
                <a:solidFill>
                  <a:schemeClr val="bg2"/>
                </a:solidFill>
              </a:rPr>
              <a:t>, </a:t>
            </a:r>
            <a:r>
              <a:rPr lang="en-GB" sz="2800" dirty="0" err="1">
                <a:solidFill>
                  <a:schemeClr val="bg2"/>
                </a:solidFill>
              </a:rPr>
              <a:t>beth</a:t>
            </a:r>
            <a:r>
              <a:rPr lang="en-GB" sz="2800" dirty="0">
                <a:solidFill>
                  <a:schemeClr val="bg2"/>
                </a:solidFill>
              </a:rPr>
              <a:t> </a:t>
            </a:r>
            <a:r>
              <a:rPr lang="en-GB" sz="2800" dirty="0" err="1">
                <a:solidFill>
                  <a:schemeClr val="bg2"/>
                </a:solidFill>
              </a:rPr>
              <a:t>allai</a:t>
            </a:r>
            <a:r>
              <a:rPr lang="en-GB" sz="2800" dirty="0">
                <a:solidFill>
                  <a:schemeClr val="bg2"/>
                </a:solidFill>
              </a:rPr>
              <a:t> </a:t>
            </a:r>
            <a:r>
              <a:rPr lang="en-GB" sz="2800" dirty="0" err="1">
                <a:solidFill>
                  <a:schemeClr val="bg2"/>
                </a:solidFill>
              </a:rPr>
              <a:t>fod</a:t>
            </a:r>
            <a:r>
              <a:rPr lang="en-GB" sz="2800" dirty="0">
                <a:solidFill>
                  <a:schemeClr val="bg2"/>
                </a:solidFill>
              </a:rPr>
              <a:t> </a:t>
            </a:r>
            <a:r>
              <a:rPr lang="en-GB" sz="2800" dirty="0" err="1">
                <a:solidFill>
                  <a:schemeClr val="bg2"/>
                </a:solidFill>
              </a:rPr>
              <a:t>yn</a:t>
            </a:r>
            <a:r>
              <a:rPr lang="en-GB" sz="2800" dirty="0">
                <a:solidFill>
                  <a:schemeClr val="bg2"/>
                </a:solidFill>
              </a:rPr>
              <a:t> </a:t>
            </a:r>
            <a:r>
              <a:rPr lang="en-GB" sz="2800" dirty="0" err="1">
                <a:solidFill>
                  <a:schemeClr val="bg2"/>
                </a:solidFill>
              </a:rPr>
              <a:t>atal</a:t>
            </a:r>
            <a:r>
              <a:rPr lang="en-GB" sz="2800" dirty="0">
                <a:solidFill>
                  <a:schemeClr val="bg2"/>
                </a:solidFill>
              </a:rPr>
              <a:t> neu </a:t>
            </a:r>
            <a:r>
              <a:rPr lang="en-GB" sz="2800" dirty="0" err="1">
                <a:solidFill>
                  <a:schemeClr val="bg2"/>
                </a:solidFill>
              </a:rPr>
              <a:t>rwystro</a:t>
            </a:r>
            <a:r>
              <a:rPr lang="en-GB" sz="2800" dirty="0">
                <a:solidFill>
                  <a:schemeClr val="bg2"/>
                </a:solidFill>
              </a:rPr>
              <a:t> </a:t>
            </a:r>
            <a:r>
              <a:rPr lang="en-GB" sz="2800" dirty="0" err="1">
                <a:solidFill>
                  <a:schemeClr val="bg2"/>
                </a:solidFill>
              </a:rPr>
              <a:t>dysgwyr</a:t>
            </a:r>
            <a:r>
              <a:rPr lang="en-GB" sz="2800" dirty="0">
                <a:solidFill>
                  <a:schemeClr val="bg2"/>
                </a:solidFill>
              </a:rPr>
              <a:t> </a:t>
            </a:r>
            <a:r>
              <a:rPr lang="en-GB" sz="2800" dirty="0" err="1">
                <a:solidFill>
                  <a:schemeClr val="bg2"/>
                </a:solidFill>
              </a:rPr>
              <a:t>rhag</a:t>
            </a:r>
            <a:r>
              <a:rPr lang="en-GB" sz="2800" dirty="0">
                <a:solidFill>
                  <a:schemeClr val="bg2"/>
                </a:solidFill>
              </a:rPr>
              <a:t> </a:t>
            </a:r>
            <a:r>
              <a:rPr lang="en-GB" sz="2800" dirty="0" err="1">
                <a:solidFill>
                  <a:schemeClr val="bg2"/>
                </a:solidFill>
              </a:rPr>
              <a:t>cymhwyso</a:t>
            </a:r>
            <a:r>
              <a:rPr lang="en-GB" sz="2800" dirty="0">
                <a:solidFill>
                  <a:schemeClr val="bg2"/>
                </a:solidFill>
              </a:rPr>
              <a:t> </a:t>
            </a:r>
            <a:r>
              <a:rPr lang="en-GB" sz="2800" dirty="0" err="1">
                <a:solidFill>
                  <a:schemeClr val="bg2"/>
                </a:solidFill>
              </a:rPr>
              <a:t>rhifedd</a:t>
            </a:r>
            <a:r>
              <a:rPr lang="en-GB" sz="2800" dirty="0">
                <a:solidFill>
                  <a:schemeClr val="bg2"/>
                </a:solidFill>
              </a:rPr>
              <a:t> </a:t>
            </a:r>
            <a:r>
              <a:rPr lang="en-GB" sz="2800" dirty="0" err="1">
                <a:solidFill>
                  <a:schemeClr val="bg2"/>
                </a:solidFill>
              </a:rPr>
              <a:t>ar</a:t>
            </a:r>
            <a:r>
              <a:rPr lang="en-GB" sz="2800" dirty="0">
                <a:solidFill>
                  <a:schemeClr val="bg2"/>
                </a:solidFill>
              </a:rPr>
              <a:t> draws y </a:t>
            </a:r>
            <a:r>
              <a:rPr lang="en-GB" sz="2800" dirty="0" err="1">
                <a:solidFill>
                  <a:schemeClr val="bg2"/>
                </a:solidFill>
              </a:rPr>
              <a:t>cwricwlwm</a:t>
            </a:r>
            <a:r>
              <a:rPr lang="en-GB" sz="2800" dirty="0">
                <a:solidFill>
                  <a:schemeClr val="bg2"/>
                </a:solidFill>
              </a:rPr>
              <a:t>? </a:t>
            </a:r>
          </a:p>
        </p:txBody>
      </p:sp>
    </p:spTree>
    <p:extLst>
      <p:ext uri="{BB962C8B-B14F-4D97-AF65-F5344CB8AC3E}">
        <p14:creationId xmlns:p14="http://schemas.microsoft.com/office/powerpoint/2010/main" val="778440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0979" y="233059"/>
            <a:ext cx="7499131" cy="461665"/>
          </a:xfrm>
          <a:prstGeom prst="rect">
            <a:avLst/>
          </a:prstGeom>
          <a:noFill/>
        </p:spPr>
        <p:txBody>
          <a:bodyPr wrap="square" rtlCol="0" anchor="t">
            <a:spAutoFit/>
          </a:bodyPr>
          <a:lstStyle/>
          <a:p>
            <a:r>
              <a:rPr lang="en-GB" sz="2400" dirty="0">
                <a:ea typeface="+mn-lt"/>
                <a:cs typeface="+mn-lt"/>
              </a:rPr>
              <a:t>Faint o </a:t>
            </a:r>
            <a:r>
              <a:rPr lang="en-GB" sz="2400" dirty="0" err="1">
                <a:ea typeface="+mn-lt"/>
                <a:cs typeface="+mn-lt"/>
              </a:rPr>
              <a:t>ddotiau</a:t>
            </a:r>
            <a:r>
              <a:rPr lang="en-GB" sz="2400" dirty="0">
                <a:ea typeface="+mn-lt"/>
                <a:cs typeface="+mn-lt"/>
              </a:rPr>
              <a:t>? - How many dots</a:t>
            </a:r>
            <a:r>
              <a:rPr lang="en-GB" sz="2400" dirty="0"/>
              <a:t>?</a:t>
            </a:r>
            <a:endParaRPr lang="en-US" dirty="0"/>
          </a:p>
        </p:txBody>
      </p:sp>
      <p:pic>
        <p:nvPicPr>
          <p:cNvPr id="3" name="Picture 2"/>
          <p:cNvPicPr>
            <a:picLocks noChangeAspect="1"/>
          </p:cNvPicPr>
          <p:nvPr/>
        </p:nvPicPr>
        <p:blipFill>
          <a:blip r:embed="rId3"/>
          <a:stretch>
            <a:fillRect/>
          </a:stretch>
        </p:blipFill>
        <p:spPr>
          <a:xfrm>
            <a:off x="801906" y="869630"/>
            <a:ext cx="1202941" cy="1202941"/>
          </a:xfrm>
          <a:prstGeom prst="rect">
            <a:avLst/>
          </a:prstGeom>
        </p:spPr>
      </p:pic>
      <p:grpSp>
        <p:nvGrpSpPr>
          <p:cNvPr id="8" name="Group 7"/>
          <p:cNvGrpSpPr/>
          <p:nvPr/>
        </p:nvGrpSpPr>
        <p:grpSpPr>
          <a:xfrm>
            <a:off x="774315" y="2207569"/>
            <a:ext cx="4309491" cy="1387264"/>
            <a:chOff x="774315" y="2207569"/>
            <a:chExt cx="4309491" cy="1387264"/>
          </a:xfrm>
        </p:grpSpPr>
        <p:pic>
          <p:nvPicPr>
            <p:cNvPr id="4" name="Picture 3"/>
            <p:cNvPicPr>
              <a:picLocks noChangeAspect="1"/>
            </p:cNvPicPr>
            <p:nvPr/>
          </p:nvPicPr>
          <p:blipFill>
            <a:blip r:embed="rId3"/>
            <a:stretch>
              <a:fillRect/>
            </a:stretch>
          </p:blipFill>
          <p:spPr>
            <a:xfrm>
              <a:off x="774315" y="2336712"/>
              <a:ext cx="1258121" cy="1258121"/>
            </a:xfrm>
            <a:prstGeom prst="rect">
              <a:avLst/>
            </a:prstGeom>
          </p:spPr>
        </p:pic>
        <p:pic>
          <p:nvPicPr>
            <p:cNvPr id="5" name="Picture 4"/>
            <p:cNvPicPr>
              <a:picLocks noChangeAspect="1"/>
            </p:cNvPicPr>
            <p:nvPr/>
          </p:nvPicPr>
          <p:blipFill>
            <a:blip r:embed="rId4"/>
            <a:stretch>
              <a:fillRect/>
            </a:stretch>
          </p:blipFill>
          <p:spPr>
            <a:xfrm>
              <a:off x="2296140" y="2268395"/>
              <a:ext cx="1261981" cy="1255885"/>
            </a:xfrm>
            <a:prstGeom prst="rect">
              <a:avLst/>
            </a:prstGeom>
          </p:spPr>
        </p:pic>
        <p:pic>
          <p:nvPicPr>
            <p:cNvPr id="6" name="Picture 5"/>
            <p:cNvPicPr>
              <a:picLocks noChangeAspect="1"/>
            </p:cNvPicPr>
            <p:nvPr/>
          </p:nvPicPr>
          <p:blipFill>
            <a:blip r:embed="rId4"/>
            <a:stretch>
              <a:fillRect/>
            </a:stretch>
          </p:blipFill>
          <p:spPr>
            <a:xfrm>
              <a:off x="3821825" y="2207569"/>
              <a:ext cx="1261981" cy="1255885"/>
            </a:xfrm>
            <a:prstGeom prst="rect">
              <a:avLst/>
            </a:prstGeom>
          </p:spPr>
        </p:pic>
      </p:grpSp>
      <p:sp>
        <p:nvSpPr>
          <p:cNvPr id="9" name="Cloud Callout 8"/>
          <p:cNvSpPr/>
          <p:nvPr/>
        </p:nvSpPr>
        <p:spPr>
          <a:xfrm>
            <a:off x="5013435" y="3028834"/>
            <a:ext cx="3683875" cy="198985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571855" y="3430569"/>
            <a:ext cx="2412125" cy="1200329"/>
          </a:xfrm>
          <a:prstGeom prst="rect">
            <a:avLst/>
          </a:prstGeom>
          <a:noFill/>
        </p:spPr>
        <p:txBody>
          <a:bodyPr wrap="square" rtlCol="0" anchor="t">
            <a:spAutoFit/>
          </a:bodyPr>
          <a:lstStyle/>
          <a:p>
            <a:pPr algn="ctr"/>
            <a:r>
              <a:rPr lang="en-GB" dirty="0" err="1">
                <a:solidFill>
                  <a:schemeClr val="bg1"/>
                </a:solidFill>
                <a:ea typeface="+mn-lt"/>
                <a:cs typeface="+mn-lt"/>
              </a:rPr>
              <a:t>Sut</a:t>
            </a:r>
            <a:r>
              <a:rPr lang="en-GB" dirty="0">
                <a:solidFill>
                  <a:schemeClr val="bg1"/>
                </a:solidFill>
                <a:ea typeface="+mn-lt"/>
                <a:cs typeface="+mn-lt"/>
              </a:rPr>
              <a:t> </a:t>
            </a:r>
            <a:r>
              <a:rPr lang="en-GB" dirty="0" err="1">
                <a:solidFill>
                  <a:schemeClr val="bg1"/>
                </a:solidFill>
                <a:ea typeface="+mn-lt"/>
                <a:cs typeface="+mn-lt"/>
              </a:rPr>
              <a:t>oeddech</a:t>
            </a:r>
            <a:r>
              <a:rPr lang="en-GB" dirty="0">
                <a:solidFill>
                  <a:schemeClr val="bg1"/>
                </a:solidFill>
                <a:ea typeface="+mn-lt"/>
                <a:cs typeface="+mn-lt"/>
              </a:rPr>
              <a:t> </a:t>
            </a:r>
            <a:r>
              <a:rPr lang="en-GB" dirty="0" err="1">
                <a:solidFill>
                  <a:schemeClr val="bg1"/>
                </a:solidFill>
                <a:ea typeface="+mn-lt"/>
                <a:cs typeface="+mn-lt"/>
              </a:rPr>
              <a:t>yn</a:t>
            </a:r>
            <a:r>
              <a:rPr lang="en-GB" dirty="0">
                <a:solidFill>
                  <a:schemeClr val="bg1"/>
                </a:solidFill>
                <a:ea typeface="+mn-lt"/>
                <a:cs typeface="+mn-lt"/>
              </a:rPr>
              <a:t> </a:t>
            </a:r>
            <a:r>
              <a:rPr lang="en-GB" dirty="0" err="1">
                <a:solidFill>
                  <a:schemeClr val="bg1"/>
                </a:solidFill>
                <a:ea typeface="+mn-lt"/>
                <a:cs typeface="+mn-lt"/>
              </a:rPr>
              <a:t>gwybod</a:t>
            </a:r>
            <a:r>
              <a:rPr lang="en-GB" dirty="0">
                <a:solidFill>
                  <a:schemeClr val="bg1"/>
                </a:solidFill>
                <a:ea typeface="+mn-lt"/>
                <a:cs typeface="+mn-lt"/>
              </a:rPr>
              <a:t>?</a:t>
            </a:r>
            <a:endParaRPr lang="en-US" dirty="0">
              <a:solidFill>
                <a:schemeClr val="bg1"/>
              </a:solidFill>
            </a:endParaRPr>
          </a:p>
          <a:p>
            <a:pPr algn="ctr"/>
            <a:endParaRPr lang="en-GB" dirty="0">
              <a:solidFill>
                <a:schemeClr val="bg1"/>
              </a:solidFill>
            </a:endParaRPr>
          </a:p>
          <a:p>
            <a:pPr algn="ctr"/>
            <a:r>
              <a:rPr lang="en-GB" dirty="0">
                <a:solidFill>
                  <a:schemeClr val="bg1"/>
                </a:solidFill>
              </a:rPr>
              <a:t>How did you know? </a:t>
            </a:r>
            <a:endParaRPr lang="en-GB" dirty="0">
              <a:solidFill>
                <a:schemeClr val="bg1"/>
              </a:solidFill>
              <a:cs typeface="Calibri" panose="020F0502020204030204"/>
            </a:endParaRPr>
          </a:p>
        </p:txBody>
      </p:sp>
      <p:pic>
        <p:nvPicPr>
          <p:cNvPr id="11" name="Picture 10"/>
          <p:cNvPicPr>
            <a:picLocks noChangeAspect="1"/>
          </p:cNvPicPr>
          <p:nvPr/>
        </p:nvPicPr>
        <p:blipFill>
          <a:blip r:embed="rId5"/>
          <a:stretch>
            <a:fillRect/>
          </a:stretch>
        </p:blipFill>
        <p:spPr>
          <a:xfrm>
            <a:off x="116021" y="3617380"/>
            <a:ext cx="2884682" cy="1975226"/>
          </a:xfrm>
          <a:prstGeom prst="rect">
            <a:avLst/>
          </a:prstGeom>
        </p:spPr>
      </p:pic>
    </p:spTree>
    <p:extLst>
      <p:ext uri="{BB962C8B-B14F-4D97-AF65-F5344CB8AC3E}">
        <p14:creationId xmlns:p14="http://schemas.microsoft.com/office/powerpoint/2010/main" val="5024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7503" y="806191"/>
            <a:ext cx="8786649" cy="5632311"/>
          </a:xfrm>
          <a:prstGeom prst="rect">
            <a:avLst/>
          </a:prstGeom>
          <a:noFill/>
        </p:spPr>
        <p:txBody>
          <a:bodyPr wrap="square" rtlCol="0" anchor="t">
            <a:spAutoFit/>
          </a:bodyPr>
          <a:lstStyle/>
          <a:p>
            <a:r>
              <a:rPr lang="en-GB" sz="2400" b="1" dirty="0" err="1">
                <a:ea typeface="+mn-lt"/>
                <a:cs typeface="+mn-lt"/>
              </a:rPr>
              <a:t>Amcangyfrifwch</a:t>
            </a:r>
            <a:r>
              <a:rPr lang="en-GB" sz="2400" b="1" dirty="0">
                <a:ea typeface="+mn-lt"/>
                <a:cs typeface="+mn-lt"/>
              </a:rPr>
              <a:t> / Estimate: </a:t>
            </a:r>
            <a:endParaRPr lang="en-US" b="1">
              <a:ea typeface="+mn-lt"/>
              <a:cs typeface="+mn-lt"/>
            </a:endParaRPr>
          </a:p>
          <a:p>
            <a:endParaRPr lang="en-GB" sz="2400" b="1" dirty="0">
              <a:ea typeface="+mn-lt"/>
              <a:cs typeface="+mn-lt"/>
            </a:endParaRPr>
          </a:p>
          <a:p>
            <a:r>
              <a:rPr lang="en-GB" sz="2400" dirty="0" err="1">
                <a:ea typeface="+mn-lt"/>
                <a:cs typeface="+mn-lt"/>
              </a:rPr>
              <a:t>Sawl</a:t>
            </a:r>
            <a:r>
              <a:rPr lang="en-GB" sz="2400" dirty="0">
                <a:ea typeface="+mn-lt"/>
                <a:cs typeface="+mn-lt"/>
              </a:rPr>
              <a:t> </a:t>
            </a:r>
            <a:r>
              <a:rPr lang="en-GB" sz="2400" dirty="0" err="1">
                <a:ea typeface="+mn-lt"/>
                <a:cs typeface="+mn-lt"/>
              </a:rPr>
              <a:t>blewyn</a:t>
            </a:r>
            <a:r>
              <a:rPr lang="en-GB" sz="2400" dirty="0">
                <a:ea typeface="+mn-lt"/>
                <a:cs typeface="+mn-lt"/>
              </a:rPr>
              <a:t> o </a:t>
            </a:r>
            <a:r>
              <a:rPr lang="en-GB" sz="2400" dirty="0" err="1">
                <a:ea typeface="+mn-lt"/>
                <a:cs typeface="+mn-lt"/>
              </a:rPr>
              <a:t>wallt</a:t>
            </a:r>
            <a:r>
              <a:rPr lang="en-GB" sz="2400" dirty="0">
                <a:ea typeface="+mn-lt"/>
                <a:cs typeface="+mn-lt"/>
              </a:rPr>
              <a:t> </a:t>
            </a:r>
            <a:r>
              <a:rPr lang="en-GB" sz="2400" dirty="0" err="1">
                <a:ea typeface="+mn-lt"/>
                <a:cs typeface="+mn-lt"/>
              </a:rPr>
              <a:t>sydd</a:t>
            </a:r>
            <a:r>
              <a:rPr lang="en-GB" sz="2400" dirty="0">
                <a:ea typeface="+mn-lt"/>
                <a:cs typeface="+mn-lt"/>
              </a:rPr>
              <a:t> </a:t>
            </a:r>
            <a:r>
              <a:rPr lang="en-GB" sz="2400" dirty="0" err="1">
                <a:ea typeface="+mn-lt"/>
                <a:cs typeface="+mn-lt"/>
              </a:rPr>
              <a:t>ar</a:t>
            </a:r>
            <a:r>
              <a:rPr lang="en-GB" sz="2400" dirty="0">
                <a:ea typeface="+mn-lt"/>
                <a:cs typeface="+mn-lt"/>
              </a:rPr>
              <a:t> ben person </a:t>
            </a:r>
            <a:r>
              <a:rPr lang="en-GB" sz="2400" dirty="0" err="1">
                <a:ea typeface="+mn-lt"/>
                <a:cs typeface="+mn-lt"/>
              </a:rPr>
              <a:t>arferol</a:t>
            </a:r>
            <a:r>
              <a:rPr lang="en-GB" sz="2400" dirty="0">
                <a:ea typeface="+mn-lt"/>
                <a:cs typeface="+mn-lt"/>
              </a:rPr>
              <a:t>? </a:t>
            </a:r>
            <a:endParaRPr lang="en-GB"/>
          </a:p>
          <a:p>
            <a:r>
              <a:rPr lang="en-GB" sz="2400" dirty="0">
                <a:ea typeface="+mn-lt"/>
                <a:cs typeface="+mn-lt"/>
              </a:rPr>
              <a:t>How many hairs on an average human head?</a:t>
            </a:r>
            <a:endParaRPr lang="en-GB" dirty="0">
              <a:ea typeface="+mn-lt"/>
              <a:cs typeface="+mn-lt"/>
            </a:endParaRPr>
          </a:p>
          <a:p>
            <a:endParaRPr lang="en-GB" sz="2400" dirty="0">
              <a:ea typeface="+mn-lt"/>
              <a:cs typeface="+mn-lt"/>
            </a:endParaRPr>
          </a:p>
          <a:p>
            <a:r>
              <a:rPr lang="en-GB" sz="2400" dirty="0">
                <a:ea typeface="+mn-lt"/>
                <a:cs typeface="+mn-lt"/>
              </a:rPr>
              <a:t>100, 000        200, 000       300, 000            400, 000            500, 000</a:t>
            </a:r>
            <a:endParaRPr lang="en-GB" dirty="0">
              <a:ea typeface="+mn-lt"/>
              <a:cs typeface="+mn-lt"/>
            </a:endParaRPr>
          </a:p>
          <a:p>
            <a:endParaRPr lang="en-GB" sz="2400" dirty="0">
              <a:ea typeface="+mn-lt"/>
              <a:cs typeface="+mn-lt"/>
            </a:endParaRPr>
          </a:p>
          <a:p>
            <a:endParaRPr lang="en-GB" sz="2400" dirty="0">
              <a:ea typeface="+mn-lt"/>
              <a:cs typeface="+mn-lt"/>
            </a:endParaRPr>
          </a:p>
          <a:p>
            <a:r>
              <a:rPr lang="en-GB" sz="2400" dirty="0" err="1">
                <a:ea typeface="+mn-lt"/>
                <a:cs typeface="+mn-lt"/>
              </a:rPr>
              <a:t>Sawl</a:t>
            </a:r>
            <a:r>
              <a:rPr lang="en-GB" sz="2400" dirty="0">
                <a:ea typeface="+mn-lt"/>
                <a:cs typeface="+mn-lt"/>
              </a:rPr>
              <a:t> </a:t>
            </a:r>
            <a:r>
              <a:rPr lang="en-GB" sz="2400" dirty="0" err="1">
                <a:ea typeface="+mn-lt"/>
                <a:cs typeface="+mn-lt"/>
              </a:rPr>
              <a:t>blewyn</a:t>
            </a:r>
            <a:r>
              <a:rPr lang="en-GB" sz="2400" dirty="0">
                <a:ea typeface="+mn-lt"/>
                <a:cs typeface="+mn-lt"/>
              </a:rPr>
              <a:t> o </a:t>
            </a:r>
            <a:r>
              <a:rPr lang="en-GB" sz="2400" dirty="0" err="1">
                <a:ea typeface="+mn-lt"/>
                <a:cs typeface="+mn-lt"/>
              </a:rPr>
              <a:t>laswellt</a:t>
            </a:r>
            <a:r>
              <a:rPr lang="en-GB" sz="2400" dirty="0">
                <a:ea typeface="+mn-lt"/>
                <a:cs typeface="+mn-lt"/>
              </a:rPr>
              <a:t> </a:t>
            </a:r>
            <a:r>
              <a:rPr lang="en-GB" sz="2400" dirty="0" err="1">
                <a:ea typeface="+mn-lt"/>
                <a:cs typeface="+mn-lt"/>
              </a:rPr>
              <a:t>ar</a:t>
            </a:r>
            <a:r>
              <a:rPr lang="en-GB" sz="2400" dirty="0">
                <a:ea typeface="+mn-lt"/>
                <a:cs typeface="+mn-lt"/>
              </a:rPr>
              <a:t> </a:t>
            </a:r>
            <a:r>
              <a:rPr lang="en-GB" sz="2400" dirty="0" err="1">
                <a:ea typeface="+mn-lt"/>
                <a:cs typeface="+mn-lt"/>
              </a:rPr>
              <a:t>gae</a:t>
            </a:r>
            <a:r>
              <a:rPr lang="en-GB" sz="2400" dirty="0">
                <a:ea typeface="+mn-lt"/>
                <a:cs typeface="+mn-lt"/>
              </a:rPr>
              <a:t> </a:t>
            </a:r>
            <a:r>
              <a:rPr lang="en-GB" sz="2400" dirty="0" err="1">
                <a:ea typeface="+mn-lt"/>
                <a:cs typeface="+mn-lt"/>
              </a:rPr>
              <a:t>pêl-droed</a:t>
            </a:r>
            <a:r>
              <a:rPr lang="en-GB" sz="2400" dirty="0">
                <a:ea typeface="+mn-lt"/>
                <a:cs typeface="+mn-lt"/>
              </a:rPr>
              <a:t>?</a:t>
            </a:r>
            <a:endParaRPr lang="en-GB" dirty="0"/>
          </a:p>
          <a:p>
            <a:r>
              <a:rPr lang="en-GB" sz="2400" dirty="0">
                <a:ea typeface="+mn-lt"/>
                <a:cs typeface="+mn-lt"/>
              </a:rPr>
              <a:t>How many blades of grass on a football pitch?</a:t>
            </a:r>
            <a:endParaRPr lang="en-GB" dirty="0">
              <a:ea typeface="+mn-lt"/>
              <a:cs typeface="+mn-lt"/>
            </a:endParaRPr>
          </a:p>
          <a:p>
            <a:endParaRPr lang="en-GB" sz="2400" dirty="0">
              <a:ea typeface="+mn-lt"/>
              <a:cs typeface="+mn-lt"/>
            </a:endParaRPr>
          </a:p>
          <a:p>
            <a:r>
              <a:rPr lang="en-GB" sz="2400" dirty="0">
                <a:ea typeface="+mn-lt"/>
                <a:cs typeface="+mn-lt"/>
              </a:rPr>
              <a:t>100, 000       1,000,000    10,000,000    100, 000, 000    1,000, 000, 000</a:t>
            </a:r>
            <a:endParaRPr lang="en-GB" dirty="0">
              <a:ea typeface="+mn-lt"/>
              <a:cs typeface="+mn-lt"/>
            </a:endParaRPr>
          </a:p>
          <a:p>
            <a:endParaRPr lang="en-GB" sz="2400" dirty="0">
              <a:cs typeface="Calibri"/>
            </a:endParaRPr>
          </a:p>
          <a:p>
            <a:endParaRPr lang="en-GB" sz="2400" dirty="0"/>
          </a:p>
          <a:p>
            <a:endParaRPr lang="en-GB" sz="2400" dirty="0"/>
          </a:p>
        </p:txBody>
      </p:sp>
      <p:pic>
        <p:nvPicPr>
          <p:cNvPr id="3" name="Picture 2"/>
          <p:cNvPicPr>
            <a:picLocks noChangeAspect="1"/>
          </p:cNvPicPr>
          <p:nvPr/>
        </p:nvPicPr>
        <p:blipFill>
          <a:blip r:embed="rId3"/>
          <a:stretch>
            <a:fillRect/>
          </a:stretch>
        </p:blipFill>
        <p:spPr>
          <a:xfrm>
            <a:off x="7177969" y="235188"/>
            <a:ext cx="1423003" cy="1700662"/>
          </a:xfrm>
          <a:prstGeom prst="rect">
            <a:avLst/>
          </a:prstGeom>
        </p:spPr>
      </p:pic>
      <p:pic>
        <p:nvPicPr>
          <p:cNvPr id="4" name="Picture 3"/>
          <p:cNvPicPr>
            <a:picLocks noChangeAspect="1"/>
          </p:cNvPicPr>
          <p:nvPr/>
        </p:nvPicPr>
        <p:blipFill>
          <a:blip r:embed="rId4"/>
          <a:stretch>
            <a:fillRect/>
          </a:stretch>
        </p:blipFill>
        <p:spPr>
          <a:xfrm>
            <a:off x="7051540" y="2771986"/>
            <a:ext cx="1817303" cy="1321675"/>
          </a:xfrm>
          <a:prstGeom prst="rect">
            <a:avLst/>
          </a:prstGeom>
        </p:spPr>
      </p:pic>
    </p:spTree>
    <p:extLst>
      <p:ext uri="{BB962C8B-B14F-4D97-AF65-F5344CB8AC3E}">
        <p14:creationId xmlns:p14="http://schemas.microsoft.com/office/powerpoint/2010/main" val="21603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572639" y="404649"/>
            <a:ext cx="3196480" cy="7294305"/>
          </a:xfrm>
          <a:prstGeom prst="rect">
            <a:avLst/>
          </a:prstGeom>
          <a:noFill/>
        </p:spPr>
        <p:txBody>
          <a:bodyPr wrap="square" rtlCol="0">
            <a:spAutoFit/>
          </a:bodyPr>
          <a:lstStyle/>
          <a:p>
            <a:r>
              <a:rPr lang="en-GB" dirty="0"/>
              <a:t>Read the first two sections…</a:t>
            </a:r>
          </a:p>
          <a:p>
            <a:endParaRPr lang="en-GB" dirty="0"/>
          </a:p>
          <a:p>
            <a:r>
              <a:rPr lang="en-GB" dirty="0"/>
              <a:t>Consider:</a:t>
            </a:r>
          </a:p>
          <a:p>
            <a:endParaRPr lang="en-GB" dirty="0"/>
          </a:p>
          <a:p>
            <a:r>
              <a:rPr lang="en-GB" i="1" dirty="0"/>
              <a:t>Why might dyscalculia be difficult to identify in younger learners?</a:t>
            </a:r>
          </a:p>
          <a:p>
            <a:endParaRPr lang="en-GB" i="1" dirty="0"/>
          </a:p>
          <a:p>
            <a:r>
              <a:rPr lang="en-GB" i="1" dirty="0"/>
              <a:t>Do the mathematical difficulties highlighted earlier relate to any of the symptoms?  If so, how? </a:t>
            </a:r>
          </a:p>
          <a:p>
            <a:endParaRPr lang="en-GB" i="1" dirty="0"/>
          </a:p>
          <a:p>
            <a:r>
              <a:rPr lang="en-GB" i="1" dirty="0"/>
              <a:t>How might these symptoms affect numeracy in everyday life?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Rectangle 3"/>
          <p:cNvSpPr/>
          <p:nvPr/>
        </p:nvSpPr>
        <p:spPr>
          <a:xfrm>
            <a:off x="1919353" y="4866611"/>
            <a:ext cx="6658303" cy="646331"/>
          </a:xfrm>
          <a:prstGeom prst="rect">
            <a:avLst/>
          </a:prstGeom>
        </p:spPr>
        <p:txBody>
          <a:bodyPr wrap="square">
            <a:spAutoFit/>
          </a:bodyPr>
          <a:lstStyle/>
          <a:p>
            <a:r>
              <a:rPr lang="en-GB" dirty="0">
                <a:hlinkClick r:id="rId3"/>
              </a:rPr>
              <a:t>https://www.youtube.com/watch?v=rlPFv_EDnvY</a:t>
            </a:r>
            <a:endParaRPr lang="en-GB" dirty="0"/>
          </a:p>
          <a:p>
            <a:endParaRPr lang="en-GB" dirty="0"/>
          </a:p>
        </p:txBody>
      </p:sp>
      <p:pic>
        <p:nvPicPr>
          <p:cNvPr id="5" name="Picture 5">
            <a:extLst>
              <a:ext uri="{FF2B5EF4-FFF2-40B4-BE49-F238E27FC236}">
                <a16:creationId xmlns:a16="http://schemas.microsoft.com/office/drawing/2014/main" id="{57E89C89-AD76-4D2D-A5C3-A25585EB385B}"/>
              </a:ext>
            </a:extLst>
          </p:cNvPr>
          <p:cNvPicPr>
            <a:picLocks noChangeAspect="1"/>
          </p:cNvPicPr>
          <p:nvPr/>
        </p:nvPicPr>
        <p:blipFill>
          <a:blip r:embed="rId4"/>
          <a:stretch>
            <a:fillRect/>
          </a:stretch>
        </p:blipFill>
        <p:spPr>
          <a:xfrm>
            <a:off x="3625755" y="1193184"/>
            <a:ext cx="1892490" cy="2680364"/>
          </a:xfrm>
          <a:prstGeom prst="rect">
            <a:avLst/>
          </a:prstGeom>
        </p:spPr>
      </p:pic>
      <p:sp>
        <p:nvSpPr>
          <p:cNvPr id="9" name="TextBox 8">
            <a:extLst>
              <a:ext uri="{FF2B5EF4-FFF2-40B4-BE49-F238E27FC236}">
                <a16:creationId xmlns:a16="http://schemas.microsoft.com/office/drawing/2014/main" id="{AA80D1E1-6793-4913-B62B-3528DDD74672}"/>
              </a:ext>
            </a:extLst>
          </p:cNvPr>
          <p:cNvSpPr txBox="1"/>
          <p:nvPr/>
        </p:nvSpPr>
        <p:spPr>
          <a:xfrm>
            <a:off x="300251" y="300251"/>
            <a:ext cx="335734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Darllenwch y ddwy ran gyntaf…</a:t>
            </a:r>
          </a:p>
          <a:p>
            <a:endParaRPr lang="en-GB"/>
          </a:p>
          <a:p>
            <a:r>
              <a:rPr lang="en-GB"/>
              <a:t>Ystyriwch:</a:t>
            </a:r>
          </a:p>
          <a:p>
            <a:endParaRPr lang="en-GB"/>
          </a:p>
          <a:p>
            <a:r>
              <a:rPr lang="en-GB" i="1"/>
              <a:t>Pam gall dyscalculia fod yn anodd i’w adnabod mewn dysgwyr ifanc? </a:t>
            </a:r>
          </a:p>
          <a:p>
            <a:endParaRPr lang="en-GB"/>
          </a:p>
          <a:p>
            <a:r>
              <a:rPr lang="en-GB" i="1"/>
              <a:t>A yw’r trafferthion mathemategol a amlygwyd yn gynharach yn perthyn i unrhyw rai o’r symptomau? Os felly, sut? </a:t>
            </a:r>
          </a:p>
          <a:p>
            <a:endParaRPr lang="en-GB"/>
          </a:p>
          <a:p>
            <a:r>
              <a:rPr lang="en-GB" i="1"/>
              <a:t>Sut all y symptomau effeithio rhifedd mewn bywyd bob dydd? </a:t>
            </a:r>
          </a:p>
        </p:txBody>
      </p:sp>
    </p:spTree>
    <p:extLst>
      <p:ext uri="{BB962C8B-B14F-4D97-AF65-F5344CB8AC3E}">
        <p14:creationId xmlns:p14="http://schemas.microsoft.com/office/powerpoint/2010/main" val="1227913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90082" y="1157123"/>
            <a:ext cx="7386410" cy="3125843"/>
          </a:xfrm>
          <a:prstGeom prst="rect">
            <a:avLst/>
          </a:prstGeom>
        </p:spPr>
      </p:pic>
    </p:spTree>
    <p:extLst>
      <p:ext uri="{BB962C8B-B14F-4D97-AF65-F5344CB8AC3E}">
        <p14:creationId xmlns:p14="http://schemas.microsoft.com/office/powerpoint/2010/main" val="700324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ea typeface="+mj-lt"/>
                <a:cs typeface="+mj-lt"/>
              </a:rPr>
              <a:t>Datryswch</a:t>
            </a:r>
            <a:r>
              <a:rPr lang="en-GB" dirty="0">
                <a:ea typeface="+mj-lt"/>
                <a:cs typeface="+mj-lt"/>
              </a:rPr>
              <a:t> / </a:t>
            </a:r>
            <a:r>
              <a:rPr lang="en-GB" dirty="0"/>
              <a:t>Solve…</a:t>
            </a:r>
            <a:endParaRPr lang="en-US" dirty="0"/>
          </a:p>
        </p:txBody>
      </p:sp>
      <p:sp>
        <p:nvSpPr>
          <p:cNvPr id="4" name="Content Placeholder 3"/>
          <p:cNvSpPr>
            <a:spLocks noGrp="1"/>
          </p:cNvSpPr>
          <p:nvPr>
            <p:ph idx="1"/>
          </p:nvPr>
        </p:nvSpPr>
        <p:spPr/>
        <p:txBody>
          <a:bodyPr vert="horz" lIns="91440" tIns="45720" rIns="91440" bIns="45720" rtlCol="0" anchor="t">
            <a:normAutofit/>
          </a:bodyPr>
          <a:lstStyle/>
          <a:p>
            <a:r>
              <a:rPr lang="en-GB" sz="3600" dirty="0"/>
              <a:t>5</a:t>
            </a:r>
            <a:r>
              <a:rPr lang="en-GB" sz="3600" b="1" dirty="0"/>
              <a:t>a</a:t>
            </a:r>
            <a:r>
              <a:rPr lang="en-GB" sz="3600" dirty="0"/>
              <a:t> + 27 = 4</a:t>
            </a:r>
            <a:r>
              <a:rPr lang="en-GB" sz="3600" b="1" dirty="0"/>
              <a:t>a</a:t>
            </a:r>
            <a:r>
              <a:rPr lang="en-GB" sz="3600" dirty="0"/>
              <a:t> –3</a:t>
            </a:r>
            <a:endParaRPr lang="en-US" sz="3600" dirty="0">
              <a:cs typeface="Calibri"/>
            </a:endParaRPr>
          </a:p>
          <a:p>
            <a:endParaRPr lang="en-GB" sz="3600" dirty="0">
              <a:cs typeface="Calibri"/>
            </a:endParaRPr>
          </a:p>
          <a:p>
            <a:r>
              <a:rPr lang="en-GB" sz="3600" dirty="0" err="1">
                <a:cs typeface="Calibri"/>
              </a:rPr>
              <a:t>IX</a:t>
            </a:r>
            <a:r>
              <a:rPr lang="en-GB" sz="3600" b="1" dirty="0" err="1">
                <a:cs typeface="Calibri"/>
              </a:rPr>
              <a:t>a</a:t>
            </a:r>
            <a:r>
              <a:rPr lang="en-GB" sz="3600" b="1" dirty="0">
                <a:cs typeface="Calibri"/>
              </a:rPr>
              <a:t> </a:t>
            </a:r>
            <a:r>
              <a:rPr lang="en-GB" sz="3600" dirty="0">
                <a:cs typeface="Calibri"/>
              </a:rPr>
              <a:t>- 12 = </a:t>
            </a:r>
            <a:r>
              <a:rPr lang="en-GB" sz="3600" dirty="0" err="1">
                <a:cs typeface="Calibri"/>
              </a:rPr>
              <a:t>V</a:t>
            </a:r>
            <a:r>
              <a:rPr lang="en-GB" sz="3600" b="1" dirty="0" err="1">
                <a:cs typeface="Calibri"/>
              </a:rPr>
              <a:t>a</a:t>
            </a:r>
            <a:r>
              <a:rPr lang="en-GB" sz="3600" dirty="0">
                <a:cs typeface="Calibri"/>
              </a:rPr>
              <a:t> + 4   (Roman numerals)</a:t>
            </a:r>
          </a:p>
          <a:p>
            <a:endParaRPr lang="en-GB" sz="3600" dirty="0">
              <a:cs typeface="Calibri"/>
            </a:endParaRPr>
          </a:p>
          <a:p>
            <a:pPr marL="0" indent="0">
              <a:buNone/>
            </a:pPr>
            <a:r>
              <a:rPr lang="en-GB" sz="3600" b="1" dirty="0">
                <a:cs typeface="Calibri"/>
              </a:rPr>
              <a:t>Cognitive load needs to be considered!</a:t>
            </a:r>
          </a:p>
          <a:p>
            <a:endParaRPr lang="en-GB" dirty="0">
              <a:cs typeface="Calibri" panose="020F0502020204030204"/>
            </a:endParaRPr>
          </a:p>
          <a:p>
            <a:pPr marL="0" indent="0">
              <a:buNone/>
            </a:pPr>
            <a:endParaRPr lang="en-GB" dirty="0">
              <a:cs typeface="Calibri" panose="020F0502020204030204"/>
            </a:endParaRPr>
          </a:p>
          <a:p>
            <a:endParaRPr lang="en-GB" dirty="0"/>
          </a:p>
          <a:p>
            <a:endParaRPr lang="en-GB" dirty="0">
              <a:cs typeface="Calibri" panose="020F0502020204030204"/>
            </a:endParaRPr>
          </a:p>
        </p:txBody>
      </p:sp>
    </p:spTree>
    <p:extLst>
      <p:ext uri="{BB962C8B-B14F-4D97-AF65-F5344CB8AC3E}">
        <p14:creationId xmlns:p14="http://schemas.microsoft.com/office/powerpoint/2010/main" val="323966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1283" y="391511"/>
            <a:ext cx="7777654" cy="8494633"/>
          </a:xfrm>
          <a:prstGeom prst="rect">
            <a:avLst/>
          </a:prstGeom>
          <a:noFill/>
        </p:spPr>
        <p:txBody>
          <a:bodyPr wrap="square" rtlCol="0" anchor="t">
            <a:spAutoFit/>
          </a:bodyPr>
          <a:lstStyle/>
          <a:p>
            <a:r>
              <a:rPr lang="en-GB" sz="3600" dirty="0"/>
              <a:t>Strategies to support students who find mathematics difficult (including learners who might have dyscalculia)…</a:t>
            </a:r>
          </a:p>
          <a:p>
            <a:endParaRPr lang="en-GB" sz="2400" b="1" dirty="0"/>
          </a:p>
          <a:p>
            <a:r>
              <a:rPr lang="en-GB" sz="2400" b="1" dirty="0"/>
              <a:t>The big four….</a:t>
            </a:r>
            <a:endParaRPr lang="en-GB" sz="2400" b="1" dirty="0">
              <a:cs typeface="Calibri"/>
            </a:endParaRPr>
          </a:p>
          <a:p>
            <a:r>
              <a:rPr lang="en-GB" sz="2400" b="1" dirty="0">
                <a:cs typeface="Calibri"/>
              </a:rPr>
              <a:t>1. Concrete Pictorial Abstract representations</a:t>
            </a:r>
          </a:p>
          <a:p>
            <a:r>
              <a:rPr lang="en-GB" sz="2400" b="1" dirty="0">
                <a:cs typeface="Calibri"/>
              </a:rPr>
              <a:t>2. Focus on key facts</a:t>
            </a:r>
          </a:p>
          <a:p>
            <a:r>
              <a:rPr lang="en-GB" sz="2400" b="1" dirty="0">
                <a:cs typeface="Calibri"/>
              </a:rPr>
              <a:t>3. Making and emphasising links </a:t>
            </a:r>
          </a:p>
          <a:p>
            <a:r>
              <a:rPr lang="en-GB" sz="2400" b="1" dirty="0">
                <a:cs typeface="Calibri"/>
              </a:rPr>
              <a:t>4. Encourage language and communication in and about mathematics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cs typeface="Calibri" panose="020F0502020204030204"/>
            </a:endParaRPr>
          </a:p>
          <a:p>
            <a:endParaRPr lang="en-GB" dirty="0">
              <a:cs typeface="Calibri" panose="020F0502020204030204"/>
            </a:endParaRPr>
          </a:p>
        </p:txBody>
      </p:sp>
      <p:sp>
        <p:nvSpPr>
          <p:cNvPr id="2" name="Rectangle 1"/>
          <p:cNvSpPr/>
          <p:nvPr/>
        </p:nvSpPr>
        <p:spPr>
          <a:xfrm>
            <a:off x="5665076" y="2000380"/>
            <a:ext cx="2995448"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4</a:t>
            </a:r>
          </a:p>
        </p:txBody>
      </p:sp>
    </p:spTree>
    <p:extLst>
      <p:ext uri="{BB962C8B-B14F-4D97-AF65-F5344CB8AC3E}">
        <p14:creationId xmlns:p14="http://schemas.microsoft.com/office/powerpoint/2010/main" val="1523271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3"/>
          <p:cNvSpPr txBox="1">
            <a:spLocks noChangeArrowheads="1"/>
          </p:cNvSpPr>
          <p:nvPr/>
        </p:nvSpPr>
        <p:spPr bwMode="auto">
          <a:xfrm>
            <a:off x="2991441" y="2016440"/>
            <a:ext cx="40322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8000" dirty="0"/>
              <a:t>5 x 2</a:t>
            </a:r>
          </a:p>
        </p:txBody>
      </p:sp>
      <p:grpSp>
        <p:nvGrpSpPr>
          <p:cNvPr id="7" name="Group 6"/>
          <p:cNvGrpSpPr>
            <a:grpSpLocks/>
          </p:cNvGrpSpPr>
          <p:nvPr/>
        </p:nvGrpSpPr>
        <p:grpSpPr bwMode="auto">
          <a:xfrm>
            <a:off x="536575" y="298066"/>
            <a:ext cx="2520950" cy="1230313"/>
            <a:chOff x="611560" y="692696"/>
            <a:chExt cx="2520280" cy="1229601"/>
          </a:xfrm>
        </p:grpSpPr>
        <p:pic>
          <p:nvPicPr>
            <p:cNvPr id="2459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560" y="692696"/>
              <a:ext cx="1167228" cy="1172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692696"/>
              <a:ext cx="1224136" cy="1229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0" name="Group 9"/>
          <p:cNvGrpSpPr>
            <a:grpSpLocks/>
          </p:cNvGrpSpPr>
          <p:nvPr/>
        </p:nvGrpSpPr>
        <p:grpSpPr bwMode="auto">
          <a:xfrm>
            <a:off x="5580063" y="414338"/>
            <a:ext cx="2600325" cy="1730375"/>
            <a:chOff x="5580112" y="413705"/>
            <a:chExt cx="2600596" cy="1730419"/>
          </a:xfrm>
        </p:grpSpPr>
        <p:pic>
          <p:nvPicPr>
            <p:cNvPr id="24597"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413705"/>
              <a:ext cx="1296144" cy="1730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8"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33164" y="413705"/>
              <a:ext cx="1247544" cy="1665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2" name="Picture 2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35945" y="4011667"/>
            <a:ext cx="37687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 name="Group 24"/>
          <p:cNvGrpSpPr>
            <a:grpSpLocks/>
          </p:cNvGrpSpPr>
          <p:nvPr/>
        </p:nvGrpSpPr>
        <p:grpSpPr bwMode="auto">
          <a:xfrm>
            <a:off x="390784" y="2617678"/>
            <a:ext cx="2252662" cy="1612900"/>
            <a:chOff x="1191639" y="4779469"/>
            <a:chExt cx="2252570" cy="1613205"/>
          </a:xfrm>
        </p:grpSpPr>
        <p:pic>
          <p:nvPicPr>
            <p:cNvPr id="24586" name="Picture 2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91639" y="4779469"/>
              <a:ext cx="1064306" cy="1599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7" name="Picture 2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370695" y="4779469"/>
              <a:ext cx="1073514" cy="161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 name="Group 3"/>
          <p:cNvGrpSpPr/>
          <p:nvPr/>
        </p:nvGrpSpPr>
        <p:grpSpPr>
          <a:xfrm>
            <a:off x="5952692" y="2632774"/>
            <a:ext cx="2620010" cy="1201016"/>
            <a:chOff x="5952692" y="2632774"/>
            <a:chExt cx="2620010" cy="1201016"/>
          </a:xfrm>
        </p:grpSpPr>
        <p:pic>
          <p:nvPicPr>
            <p:cNvPr id="2" name="Picture 1"/>
            <p:cNvPicPr>
              <a:picLocks noChangeAspect="1"/>
            </p:cNvPicPr>
            <p:nvPr/>
          </p:nvPicPr>
          <p:blipFill>
            <a:blip r:embed="rId7"/>
            <a:stretch>
              <a:fillRect/>
            </a:stretch>
          </p:blipFill>
          <p:spPr>
            <a:xfrm>
              <a:off x="5952692" y="2632774"/>
              <a:ext cx="1201016" cy="1201016"/>
            </a:xfrm>
            <a:prstGeom prst="rect">
              <a:avLst/>
            </a:prstGeom>
          </p:spPr>
        </p:pic>
        <p:pic>
          <p:nvPicPr>
            <p:cNvPr id="3" name="Picture 2"/>
            <p:cNvPicPr>
              <a:picLocks noChangeAspect="1"/>
            </p:cNvPicPr>
            <p:nvPr/>
          </p:nvPicPr>
          <p:blipFill>
            <a:blip r:embed="rId7"/>
            <a:stretch>
              <a:fillRect/>
            </a:stretch>
          </p:blipFill>
          <p:spPr>
            <a:xfrm>
              <a:off x="7371686" y="2632774"/>
              <a:ext cx="1201016" cy="1201016"/>
            </a:xfrm>
            <a:prstGeom prst="rect">
              <a:avLst/>
            </a:prstGeom>
          </p:spPr>
        </p:pic>
      </p:grpSp>
    </p:spTree>
    <p:extLst>
      <p:ext uri="{BB962C8B-B14F-4D97-AF65-F5344CB8AC3E}">
        <p14:creationId xmlns:p14="http://schemas.microsoft.com/office/powerpoint/2010/main" val="41123636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060BA88D-2208-4029-8A17-6E289EC84576}"/>
              </a:ext>
            </a:extLst>
          </p:cNvPr>
          <p:cNvSpPr/>
          <p:nvPr/>
        </p:nvSpPr>
        <p:spPr>
          <a:xfrm>
            <a:off x="148419" y="1479078"/>
            <a:ext cx="8734567" cy="20898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3000">
                <a:cs typeface="Calibri"/>
              </a:rPr>
              <a:t>The CPA approach     </a:t>
            </a:r>
          </a:p>
        </p:txBody>
      </p:sp>
      <p:sp>
        <p:nvSpPr>
          <p:cNvPr id="2" name="Title 1"/>
          <p:cNvSpPr>
            <a:spLocks noGrp="1"/>
          </p:cNvSpPr>
          <p:nvPr>
            <p:ph type="title"/>
          </p:nvPr>
        </p:nvSpPr>
        <p:spPr>
          <a:xfrm>
            <a:off x="4228247" y="3572349"/>
            <a:ext cx="4850073" cy="1351151"/>
          </a:xfrm>
        </p:spPr>
        <p:txBody>
          <a:bodyPr>
            <a:normAutofit fontScale="90000"/>
          </a:bodyPr>
          <a:lstStyle/>
          <a:p>
            <a:r>
              <a:rPr lang="en-GB" dirty="0"/>
              <a:t>Concrete and Pictorial </a:t>
            </a:r>
            <a:r>
              <a:rPr lang="en-GB"/>
              <a:t>to support Abstract</a:t>
            </a:r>
            <a:endParaRPr lang="en-GB">
              <a:cs typeface="Calibri Light"/>
            </a:endParaRPr>
          </a:p>
        </p:txBody>
      </p:sp>
      <p:sp>
        <p:nvSpPr>
          <p:cNvPr id="3" name="Speech Bubble: Oval 2">
            <a:extLst>
              <a:ext uri="{FF2B5EF4-FFF2-40B4-BE49-F238E27FC236}">
                <a16:creationId xmlns:a16="http://schemas.microsoft.com/office/drawing/2014/main" id="{284B6FC0-8B91-4F98-9F28-ADB577EC5EE1}"/>
              </a:ext>
            </a:extLst>
          </p:cNvPr>
          <p:cNvSpPr/>
          <p:nvPr/>
        </p:nvSpPr>
        <p:spPr>
          <a:xfrm>
            <a:off x="1464" y="3874579"/>
            <a:ext cx="4058195" cy="150044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7D2BE5B-81FB-430E-ABD0-ECE8130DE84C}"/>
              </a:ext>
            </a:extLst>
          </p:cNvPr>
          <p:cNvSpPr txBox="1"/>
          <p:nvPr/>
        </p:nvSpPr>
        <p:spPr>
          <a:xfrm>
            <a:off x="540268" y="4108926"/>
            <a:ext cx="32805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Beth yw gwir ystyr 5 x 2?</a:t>
            </a:r>
            <a:endParaRPr lang="en-US" dirty="0">
              <a:solidFill>
                <a:schemeClr val="bg1"/>
              </a:solidFill>
            </a:endParaRPr>
          </a:p>
          <a:p>
            <a:endParaRPr lang="en-US" dirty="0">
              <a:solidFill>
                <a:schemeClr val="bg1"/>
              </a:solidFill>
            </a:endParaRPr>
          </a:p>
          <a:p>
            <a:r>
              <a:rPr lang="en-US">
                <a:solidFill>
                  <a:schemeClr val="bg1"/>
                </a:solidFill>
              </a:rPr>
              <a:t>What does 5 x 2 </a:t>
            </a:r>
            <a:r>
              <a:rPr lang="en-US" dirty="0">
                <a:solidFill>
                  <a:schemeClr val="bg1"/>
                </a:solidFill>
              </a:rPr>
              <a:t>actually mean? </a:t>
            </a:r>
            <a:endParaRPr lang="en-US">
              <a:solidFill>
                <a:schemeClr val="bg1"/>
              </a:solidFill>
              <a:cs typeface="Calibri"/>
            </a:endParaRPr>
          </a:p>
        </p:txBody>
      </p:sp>
      <p:pic>
        <p:nvPicPr>
          <p:cNvPr id="5" name="Picture 5" descr="A picture containing clipart&#10;&#10;Description generated with high confidence">
            <a:extLst>
              <a:ext uri="{FF2B5EF4-FFF2-40B4-BE49-F238E27FC236}">
                <a16:creationId xmlns:a16="http://schemas.microsoft.com/office/drawing/2014/main" id="{3340839A-80FD-4663-B25A-5BF56C9BFD0A}"/>
              </a:ext>
            </a:extLst>
          </p:cNvPr>
          <p:cNvPicPr>
            <a:picLocks noChangeAspect="1"/>
          </p:cNvPicPr>
          <p:nvPr/>
        </p:nvPicPr>
        <p:blipFill>
          <a:blip r:embed="rId3"/>
          <a:stretch>
            <a:fillRect/>
          </a:stretch>
        </p:blipFill>
        <p:spPr>
          <a:xfrm>
            <a:off x="419670" y="1739476"/>
            <a:ext cx="4483290" cy="1562191"/>
          </a:xfrm>
          <a:prstGeom prst="rect">
            <a:avLst/>
          </a:prstGeom>
        </p:spPr>
      </p:pic>
      <p:sp>
        <p:nvSpPr>
          <p:cNvPr id="7" name="TextBox 6">
            <a:extLst>
              <a:ext uri="{FF2B5EF4-FFF2-40B4-BE49-F238E27FC236}">
                <a16:creationId xmlns:a16="http://schemas.microsoft.com/office/drawing/2014/main" id="{B3853EA2-E890-4BFD-A52F-6DBAA6E7148D}"/>
              </a:ext>
            </a:extLst>
          </p:cNvPr>
          <p:cNvSpPr txBox="1"/>
          <p:nvPr/>
        </p:nvSpPr>
        <p:spPr>
          <a:xfrm>
            <a:off x="146713" y="180834"/>
            <a:ext cx="704224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latin typeface="Calibri Light"/>
              </a:rPr>
              <a:t>Y Diriaethol a'r Darluniadol i gefnogi'r Haniaethol </a:t>
            </a:r>
            <a:endParaRPr lang="en-GB" sz="4000"/>
          </a:p>
        </p:txBody>
      </p:sp>
    </p:spTree>
    <p:extLst>
      <p:ext uri="{BB962C8B-B14F-4D97-AF65-F5344CB8AC3E}">
        <p14:creationId xmlns:p14="http://schemas.microsoft.com/office/powerpoint/2010/main" val="214573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CPA: The bar model</a:t>
            </a:r>
          </a:p>
        </p:txBody>
      </p:sp>
      <p:sp>
        <p:nvSpPr>
          <p:cNvPr id="3" name="Content Placeholder 2"/>
          <p:cNvSpPr>
            <a:spLocks noGrp="1"/>
          </p:cNvSpPr>
          <p:nvPr>
            <p:ph idx="1"/>
          </p:nvPr>
        </p:nvSpPr>
        <p:spPr/>
        <p:txBody>
          <a:bodyPr/>
          <a:lstStyle/>
          <a:p>
            <a:pPr marL="0" indent="0">
              <a:buNone/>
            </a:pPr>
            <a:r>
              <a:rPr lang="en-GB" b="1" dirty="0"/>
              <a:t>A way of representing problems visually to support understanding of mathematical structure…</a:t>
            </a:r>
          </a:p>
        </p:txBody>
      </p:sp>
      <p:pic>
        <p:nvPicPr>
          <p:cNvPr id="4" name="Picture 3"/>
          <p:cNvPicPr>
            <a:picLocks noChangeAspect="1"/>
          </p:cNvPicPr>
          <p:nvPr/>
        </p:nvPicPr>
        <p:blipFill>
          <a:blip r:embed="rId3"/>
          <a:stretch>
            <a:fillRect/>
          </a:stretch>
        </p:blipFill>
        <p:spPr>
          <a:xfrm>
            <a:off x="5738812" y="290514"/>
            <a:ext cx="2606698" cy="1564019"/>
          </a:xfrm>
          <a:prstGeom prst="rect">
            <a:avLst/>
          </a:prstGeom>
        </p:spPr>
      </p:pic>
      <p:sp>
        <p:nvSpPr>
          <p:cNvPr id="5" name="Rectangle 4"/>
          <p:cNvSpPr/>
          <p:nvPr/>
        </p:nvSpPr>
        <p:spPr>
          <a:xfrm>
            <a:off x="581377" y="4538660"/>
            <a:ext cx="4725268" cy="1200329"/>
          </a:xfrm>
          <a:prstGeom prst="rect">
            <a:avLst/>
          </a:prstGeom>
        </p:spPr>
        <p:txBody>
          <a:bodyPr wrap="none">
            <a:spAutoFit/>
          </a:bodyPr>
          <a:lstStyle/>
          <a:p>
            <a:r>
              <a:rPr lang="en-GB" dirty="0">
                <a:hlinkClick r:id="rId4"/>
              </a:rPr>
              <a:t>https://www.ncetm.org.uk/resources/44565</a:t>
            </a:r>
            <a:endParaRPr lang="en-GB" dirty="0"/>
          </a:p>
          <a:p>
            <a:r>
              <a:rPr lang="en-GB" dirty="0">
                <a:hlinkClick r:id="rId5"/>
              </a:rPr>
              <a:t>https://www.youtube.com/watch?v=I6Ipio8JntU</a:t>
            </a:r>
            <a:endParaRPr lang="en-GB" dirty="0"/>
          </a:p>
          <a:p>
            <a:r>
              <a:rPr lang="en-GB" dirty="0">
                <a:hlinkClick r:id="rId6"/>
              </a:rPr>
              <a:t>https://mathsbot.com/manipulatives/bar</a:t>
            </a:r>
            <a:endParaRPr lang="en-GB" dirty="0"/>
          </a:p>
          <a:p>
            <a:endParaRPr lang="en-GB" dirty="0"/>
          </a:p>
        </p:txBody>
      </p:sp>
    </p:spTree>
    <p:extLst>
      <p:ext uri="{BB962C8B-B14F-4D97-AF65-F5344CB8AC3E}">
        <p14:creationId xmlns:p14="http://schemas.microsoft.com/office/powerpoint/2010/main" val="2493254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621" y="4212245"/>
            <a:ext cx="7886700" cy="1683816"/>
          </a:xfrm>
        </p:spPr>
        <p:txBody>
          <a:bodyPr>
            <a:normAutofit fontScale="90000"/>
          </a:bodyPr>
          <a:lstStyle/>
          <a:p>
            <a:r>
              <a:rPr lang="en-GB" dirty="0" err="1"/>
              <a:t>Canolbwyntio</a:t>
            </a:r>
            <a:r>
              <a:rPr lang="en-GB" dirty="0"/>
              <a:t> </a:t>
            </a:r>
            <a:r>
              <a:rPr lang="en-GB" dirty="0" err="1"/>
              <a:t>ar</a:t>
            </a:r>
            <a:r>
              <a:rPr lang="en-GB" dirty="0"/>
              <a:t> </a:t>
            </a:r>
            <a:r>
              <a:rPr lang="en-GB" dirty="0" err="1"/>
              <a:t>ffeithiau</a:t>
            </a:r>
            <a:r>
              <a:rPr lang="en-GB" dirty="0"/>
              <a:t> </a:t>
            </a:r>
            <a:r>
              <a:rPr lang="en-GB" b="1" dirty="0" err="1"/>
              <a:t>allweddol</a:t>
            </a:r>
            <a:br>
              <a:rPr lang="en-GB" b="1" dirty="0"/>
            </a:br>
            <a:r>
              <a:rPr lang="en-GB" dirty="0"/>
              <a:t>Focus on </a:t>
            </a:r>
            <a:r>
              <a:rPr lang="en-GB" b="1" dirty="0"/>
              <a:t>key</a:t>
            </a:r>
            <a:r>
              <a:rPr lang="en-GB" dirty="0"/>
              <a:t> facts  </a:t>
            </a:r>
          </a:p>
        </p:txBody>
      </p:sp>
      <p:sp>
        <p:nvSpPr>
          <p:cNvPr id="3" name="Content Placeholder 2"/>
          <p:cNvSpPr>
            <a:spLocks noGrp="1"/>
          </p:cNvSpPr>
          <p:nvPr>
            <p:ph idx="1"/>
          </p:nvPr>
        </p:nvSpPr>
        <p:spPr>
          <a:xfrm>
            <a:off x="504621" y="272286"/>
            <a:ext cx="7886700" cy="4163682"/>
          </a:xfrm>
        </p:spPr>
        <p:txBody>
          <a:bodyPr vert="horz" lIns="91440" tIns="45720" rIns="91440" bIns="45720" rtlCol="0" anchor="t">
            <a:normAutofit/>
          </a:bodyPr>
          <a:lstStyle/>
          <a:p>
            <a:pPr marL="0" indent="0">
              <a:buNone/>
            </a:pPr>
            <a:r>
              <a:rPr lang="en-GB" dirty="0"/>
              <a:t>Pa </a:t>
            </a:r>
            <a:r>
              <a:rPr lang="en-GB" dirty="0" err="1"/>
              <a:t>rydym</a:t>
            </a:r>
            <a:r>
              <a:rPr lang="en-GB" dirty="0"/>
              <a:t> </a:t>
            </a:r>
            <a:r>
              <a:rPr lang="en-GB" dirty="0" err="1"/>
              <a:t>yn</a:t>
            </a:r>
            <a:r>
              <a:rPr lang="en-GB" dirty="0"/>
              <a:t> </a:t>
            </a:r>
            <a:r>
              <a:rPr lang="en-GB" dirty="0" err="1"/>
              <a:t>defnyddio'r</a:t>
            </a:r>
            <a:r>
              <a:rPr lang="en-GB" dirty="0"/>
              <a:t> </a:t>
            </a:r>
            <a:r>
              <a:rPr lang="en-GB" dirty="0" err="1"/>
              <a:t>ceiniogau</a:t>
            </a:r>
            <a:r>
              <a:rPr lang="en-GB" dirty="0"/>
              <a:t> </a:t>
            </a:r>
            <a:r>
              <a:rPr lang="en-GB" dirty="0" err="1"/>
              <a:t>hyn</a:t>
            </a:r>
            <a:r>
              <a:rPr lang="en-GB" dirty="0"/>
              <a:t>? </a:t>
            </a:r>
            <a:endParaRPr lang="en-US" dirty="0"/>
          </a:p>
          <a:p>
            <a:pPr marL="0" indent="0">
              <a:buNone/>
            </a:pPr>
            <a:r>
              <a:rPr lang="en-GB" dirty="0"/>
              <a:t>Why do we use these coins? </a:t>
            </a:r>
          </a:p>
          <a:p>
            <a:pPr marL="0" indent="0">
              <a:buNone/>
            </a:pPr>
            <a:endParaRPr lang="en-GB" dirty="0"/>
          </a:p>
        </p:txBody>
      </p:sp>
      <p:pic>
        <p:nvPicPr>
          <p:cNvPr id="4" name="Picture 3"/>
          <p:cNvPicPr>
            <a:picLocks noChangeAspect="1"/>
          </p:cNvPicPr>
          <p:nvPr/>
        </p:nvPicPr>
        <p:blipFill>
          <a:blip r:embed="rId3"/>
          <a:stretch>
            <a:fillRect/>
          </a:stretch>
        </p:blipFill>
        <p:spPr>
          <a:xfrm>
            <a:off x="889098" y="1586267"/>
            <a:ext cx="5482130" cy="2723826"/>
          </a:xfrm>
          <a:prstGeom prst="rect">
            <a:avLst/>
          </a:prstGeom>
        </p:spPr>
      </p:pic>
    </p:spTree>
    <p:extLst>
      <p:ext uri="{BB962C8B-B14F-4D97-AF65-F5344CB8AC3E}">
        <p14:creationId xmlns:p14="http://schemas.microsoft.com/office/powerpoint/2010/main" val="122289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3059"/>
            <a:ext cx="7886700" cy="1325563"/>
          </a:xfrm>
        </p:spPr>
        <p:txBody>
          <a:bodyPr/>
          <a:lstStyle/>
          <a:p>
            <a:r>
              <a:rPr lang="en-GB" dirty="0"/>
              <a:t>Faint o </a:t>
            </a:r>
            <a:r>
              <a:rPr lang="en-GB" dirty="0" err="1"/>
              <a:t>afalau</a:t>
            </a:r>
            <a:r>
              <a:rPr lang="en-GB" dirty="0"/>
              <a:t> (</a:t>
            </a:r>
            <a:r>
              <a:rPr lang="en-GB" dirty="0" err="1"/>
              <a:t>gyda'i</a:t>
            </a:r>
            <a:r>
              <a:rPr lang="en-GB" dirty="0"/>
              <a:t> </a:t>
            </a:r>
            <a:r>
              <a:rPr lang="en-GB" dirty="0" err="1"/>
              <a:t>gilydd</a:t>
            </a:r>
            <a:r>
              <a:rPr lang="en-GB" dirty="0"/>
              <a:t>)?</a:t>
            </a:r>
            <a:br>
              <a:rPr lang="en-GB" dirty="0"/>
            </a:br>
            <a:r>
              <a:rPr lang="en-GB" dirty="0"/>
              <a:t>How many apples (altogether)?</a:t>
            </a:r>
          </a:p>
        </p:txBody>
      </p:sp>
      <p:grpSp>
        <p:nvGrpSpPr>
          <p:cNvPr id="19" name="Group 18"/>
          <p:cNvGrpSpPr/>
          <p:nvPr/>
        </p:nvGrpSpPr>
        <p:grpSpPr>
          <a:xfrm>
            <a:off x="3652347" y="1684980"/>
            <a:ext cx="5070871" cy="983798"/>
            <a:chOff x="3652347" y="1684980"/>
            <a:chExt cx="5070871" cy="983798"/>
          </a:xfrm>
        </p:grpSpPr>
        <p:pic>
          <p:nvPicPr>
            <p:cNvPr id="14" name="Picture 13"/>
            <p:cNvPicPr>
              <a:picLocks noChangeAspect="1"/>
            </p:cNvPicPr>
            <p:nvPr/>
          </p:nvPicPr>
          <p:blipFill>
            <a:blip r:embed="rId3"/>
            <a:stretch>
              <a:fillRect/>
            </a:stretch>
          </p:blipFill>
          <p:spPr>
            <a:xfrm>
              <a:off x="3652347" y="1690689"/>
              <a:ext cx="975445" cy="975445"/>
            </a:xfrm>
            <a:prstGeom prst="rect">
              <a:avLst/>
            </a:prstGeom>
          </p:spPr>
        </p:pic>
        <p:pic>
          <p:nvPicPr>
            <p:cNvPr id="15" name="Picture 14"/>
            <p:cNvPicPr>
              <a:picLocks noChangeAspect="1"/>
            </p:cNvPicPr>
            <p:nvPr/>
          </p:nvPicPr>
          <p:blipFill>
            <a:blip r:embed="rId3"/>
            <a:stretch>
              <a:fillRect/>
            </a:stretch>
          </p:blipFill>
          <p:spPr>
            <a:xfrm>
              <a:off x="4671639" y="1690896"/>
              <a:ext cx="975445" cy="975445"/>
            </a:xfrm>
            <a:prstGeom prst="rect">
              <a:avLst/>
            </a:prstGeom>
          </p:spPr>
        </p:pic>
        <p:pic>
          <p:nvPicPr>
            <p:cNvPr id="16" name="Picture 15"/>
            <p:cNvPicPr>
              <a:picLocks noChangeAspect="1"/>
            </p:cNvPicPr>
            <p:nvPr/>
          </p:nvPicPr>
          <p:blipFill>
            <a:blip r:embed="rId3"/>
            <a:stretch>
              <a:fillRect/>
            </a:stretch>
          </p:blipFill>
          <p:spPr>
            <a:xfrm>
              <a:off x="5700060" y="1684980"/>
              <a:ext cx="975445" cy="975445"/>
            </a:xfrm>
            <a:prstGeom prst="rect">
              <a:avLst/>
            </a:prstGeom>
          </p:spPr>
        </p:pic>
        <p:pic>
          <p:nvPicPr>
            <p:cNvPr id="17" name="Picture 16"/>
            <p:cNvPicPr>
              <a:picLocks noChangeAspect="1"/>
            </p:cNvPicPr>
            <p:nvPr/>
          </p:nvPicPr>
          <p:blipFill>
            <a:blip r:embed="rId3"/>
            <a:stretch>
              <a:fillRect/>
            </a:stretch>
          </p:blipFill>
          <p:spPr>
            <a:xfrm>
              <a:off x="6655661" y="1690896"/>
              <a:ext cx="975445" cy="975445"/>
            </a:xfrm>
            <a:prstGeom prst="rect">
              <a:avLst/>
            </a:prstGeom>
          </p:spPr>
        </p:pic>
        <p:pic>
          <p:nvPicPr>
            <p:cNvPr id="18" name="Picture 17"/>
            <p:cNvPicPr>
              <a:picLocks noChangeAspect="1"/>
            </p:cNvPicPr>
            <p:nvPr/>
          </p:nvPicPr>
          <p:blipFill>
            <a:blip r:embed="rId3"/>
            <a:stretch>
              <a:fillRect/>
            </a:stretch>
          </p:blipFill>
          <p:spPr>
            <a:xfrm>
              <a:off x="7747773" y="1693333"/>
              <a:ext cx="975445" cy="975445"/>
            </a:xfrm>
            <a:prstGeom prst="rect">
              <a:avLst/>
            </a:prstGeom>
          </p:spPr>
        </p:pic>
      </p:grpSp>
      <p:pic>
        <p:nvPicPr>
          <p:cNvPr id="20" name="Picture 1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090" y="1528028"/>
            <a:ext cx="2085013" cy="4054191"/>
          </a:xfrm>
          <a:prstGeom prst="rect">
            <a:avLst/>
          </a:prstGeom>
        </p:spPr>
      </p:pic>
    </p:spTree>
    <p:extLst>
      <p:ext uri="{BB962C8B-B14F-4D97-AF65-F5344CB8AC3E}">
        <p14:creationId xmlns:p14="http://schemas.microsoft.com/office/powerpoint/2010/main" val="3620545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facts (to avoid the counting trap):</a:t>
            </a:r>
          </a:p>
        </p:txBody>
      </p:sp>
      <p:sp>
        <p:nvSpPr>
          <p:cNvPr id="3" name="Content Placeholder 2"/>
          <p:cNvSpPr>
            <a:spLocks noGrp="1"/>
          </p:cNvSpPr>
          <p:nvPr>
            <p:ph idx="1"/>
          </p:nvPr>
        </p:nvSpPr>
        <p:spPr>
          <a:xfrm>
            <a:off x="502526" y="1690689"/>
            <a:ext cx="7886700" cy="4351338"/>
          </a:xfrm>
        </p:spPr>
        <p:txBody>
          <a:bodyPr/>
          <a:lstStyle/>
          <a:p>
            <a:r>
              <a:rPr lang="en-GB" dirty="0"/>
              <a:t>Number bonds to 10</a:t>
            </a:r>
          </a:p>
          <a:p>
            <a:pPr marL="0" indent="0">
              <a:buNone/>
            </a:pPr>
            <a:endParaRPr lang="en-GB" dirty="0"/>
          </a:p>
          <a:p>
            <a:r>
              <a:rPr lang="en-GB" dirty="0"/>
              <a:t>Doubles and halves</a:t>
            </a:r>
          </a:p>
          <a:p>
            <a:pPr marL="0" indent="0">
              <a:buNone/>
            </a:pPr>
            <a:endParaRPr lang="en-GB" dirty="0"/>
          </a:p>
          <a:p>
            <a:r>
              <a:rPr lang="en-GB" dirty="0"/>
              <a:t>Counting in twos, fives, tens </a:t>
            </a:r>
          </a:p>
          <a:p>
            <a:pPr marL="0" indent="0">
              <a:buNone/>
            </a:pPr>
            <a:endParaRPr lang="en-GB" dirty="0"/>
          </a:p>
          <a:p>
            <a:r>
              <a:rPr lang="en-GB" dirty="0"/>
              <a:t>Two, five and ten multiplication tables </a:t>
            </a:r>
          </a:p>
        </p:txBody>
      </p:sp>
      <p:pic>
        <p:nvPicPr>
          <p:cNvPr id="4" name="Picture 3"/>
          <p:cNvPicPr>
            <a:picLocks noChangeAspect="1"/>
          </p:cNvPicPr>
          <p:nvPr/>
        </p:nvPicPr>
        <p:blipFill>
          <a:blip r:embed="rId3"/>
          <a:stretch>
            <a:fillRect/>
          </a:stretch>
        </p:blipFill>
        <p:spPr>
          <a:xfrm>
            <a:off x="4263916" y="1027907"/>
            <a:ext cx="3695700" cy="1304925"/>
          </a:xfrm>
          <a:prstGeom prst="rect">
            <a:avLst/>
          </a:prstGeom>
        </p:spPr>
      </p:pic>
      <p:pic>
        <p:nvPicPr>
          <p:cNvPr id="5" name="Picture 4"/>
          <p:cNvPicPr>
            <a:picLocks noChangeAspect="1"/>
          </p:cNvPicPr>
          <p:nvPr/>
        </p:nvPicPr>
        <p:blipFill>
          <a:blip r:embed="rId4"/>
          <a:stretch>
            <a:fillRect/>
          </a:stretch>
        </p:blipFill>
        <p:spPr>
          <a:xfrm>
            <a:off x="5181600" y="2201453"/>
            <a:ext cx="1473090" cy="2088710"/>
          </a:xfrm>
          <a:prstGeom prst="rect">
            <a:avLst/>
          </a:prstGeom>
        </p:spPr>
      </p:pic>
      <p:pic>
        <p:nvPicPr>
          <p:cNvPr id="6" name="Picture 5"/>
          <p:cNvPicPr>
            <a:picLocks noChangeAspect="1"/>
          </p:cNvPicPr>
          <p:nvPr/>
        </p:nvPicPr>
        <p:blipFill>
          <a:blip r:embed="rId5"/>
          <a:stretch>
            <a:fillRect/>
          </a:stretch>
        </p:blipFill>
        <p:spPr>
          <a:xfrm>
            <a:off x="6819133" y="3605049"/>
            <a:ext cx="1853544" cy="1845306"/>
          </a:xfrm>
          <a:prstGeom prst="rect">
            <a:avLst/>
          </a:prstGeom>
        </p:spPr>
      </p:pic>
    </p:spTree>
    <p:extLst>
      <p:ext uri="{BB962C8B-B14F-4D97-AF65-F5344CB8AC3E}">
        <p14:creationId xmlns:p14="http://schemas.microsoft.com/office/powerpoint/2010/main" val="3189583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21216" y="247458"/>
            <a:ext cx="8108383" cy="1700931"/>
          </a:xfrm>
          <a:prstGeom prst="rect">
            <a:avLst/>
          </a:prstGeom>
        </p:spPr>
      </p:pic>
      <p:sp>
        <p:nvSpPr>
          <p:cNvPr id="5" name="Rectangle 4"/>
          <p:cNvSpPr/>
          <p:nvPr/>
        </p:nvSpPr>
        <p:spPr>
          <a:xfrm>
            <a:off x="573109" y="4891946"/>
            <a:ext cx="7682248" cy="646331"/>
          </a:xfrm>
          <a:prstGeom prst="rect">
            <a:avLst/>
          </a:prstGeom>
        </p:spPr>
        <p:txBody>
          <a:bodyPr wrap="square">
            <a:spAutoFit/>
          </a:bodyPr>
          <a:lstStyle/>
          <a:p>
            <a:r>
              <a:rPr lang="en-GB" dirty="0">
                <a:hlinkClick r:id="rId4"/>
              </a:rPr>
              <a:t>https://mathsframe.co.uk/en/resources/resource/62/itp-multiplication-array</a:t>
            </a:r>
            <a:endParaRPr lang="en-GB" dirty="0"/>
          </a:p>
          <a:p>
            <a:endParaRPr lang="en-GB" dirty="0"/>
          </a:p>
        </p:txBody>
      </p:sp>
      <p:sp>
        <p:nvSpPr>
          <p:cNvPr id="7" name="TextBox 6"/>
          <p:cNvSpPr txBox="1"/>
          <p:nvPr/>
        </p:nvSpPr>
        <p:spPr>
          <a:xfrm>
            <a:off x="2736761" y="2350394"/>
            <a:ext cx="3136005" cy="369332"/>
          </a:xfrm>
          <a:prstGeom prst="rect">
            <a:avLst/>
          </a:prstGeom>
          <a:noFill/>
        </p:spPr>
        <p:txBody>
          <a:bodyPr wrap="square" rtlCol="0">
            <a:spAutoFit/>
          </a:bodyPr>
          <a:lstStyle/>
          <a:p>
            <a:r>
              <a:rPr lang="en-GB" dirty="0"/>
              <a:t> </a:t>
            </a:r>
          </a:p>
        </p:txBody>
      </p:sp>
      <p:pic>
        <p:nvPicPr>
          <p:cNvPr id="8" name="Picture 7"/>
          <p:cNvPicPr>
            <a:picLocks noChangeAspect="1"/>
          </p:cNvPicPr>
          <p:nvPr/>
        </p:nvPicPr>
        <p:blipFill>
          <a:blip r:embed="rId5"/>
          <a:stretch>
            <a:fillRect/>
          </a:stretch>
        </p:blipFill>
        <p:spPr>
          <a:xfrm>
            <a:off x="622949" y="1807101"/>
            <a:ext cx="4425570" cy="2886241"/>
          </a:xfrm>
          <a:prstGeom prst="rect">
            <a:avLst/>
          </a:prstGeom>
        </p:spPr>
      </p:pic>
      <p:sp>
        <p:nvSpPr>
          <p:cNvPr id="9" name="TextBox 8"/>
          <p:cNvSpPr txBox="1"/>
          <p:nvPr/>
        </p:nvSpPr>
        <p:spPr>
          <a:xfrm>
            <a:off x="5441324" y="2015544"/>
            <a:ext cx="3088275" cy="369332"/>
          </a:xfrm>
          <a:prstGeom prst="rect">
            <a:avLst/>
          </a:prstGeom>
          <a:noFill/>
        </p:spPr>
        <p:txBody>
          <a:bodyPr wrap="square" rtlCol="0">
            <a:spAutoFit/>
          </a:bodyPr>
          <a:lstStyle/>
          <a:p>
            <a:r>
              <a:rPr lang="en-GB" dirty="0"/>
              <a:t>7 x 5 = (5 x 5 ) + (2 x 5)</a:t>
            </a:r>
          </a:p>
        </p:txBody>
      </p:sp>
    </p:spTree>
    <p:extLst>
      <p:ext uri="{BB962C8B-B14F-4D97-AF65-F5344CB8AC3E}">
        <p14:creationId xmlns:p14="http://schemas.microsoft.com/office/powerpoint/2010/main" val="1289351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271" y="76092"/>
            <a:ext cx="7886700" cy="1325563"/>
          </a:xfrm>
        </p:spPr>
        <p:txBody>
          <a:bodyPr>
            <a:normAutofit fontScale="90000"/>
          </a:bodyPr>
          <a:lstStyle/>
          <a:p>
            <a:r>
              <a:rPr lang="en-GB" dirty="0" err="1"/>
              <a:t>Gwneud</a:t>
            </a:r>
            <a:r>
              <a:rPr lang="en-GB" dirty="0"/>
              <a:t> a </a:t>
            </a:r>
            <a:r>
              <a:rPr lang="en-GB" dirty="0" err="1"/>
              <a:t>phwysleisio</a:t>
            </a:r>
            <a:r>
              <a:rPr lang="en-GB" dirty="0"/>
              <a:t> </a:t>
            </a:r>
            <a:r>
              <a:rPr lang="en-GB" dirty="0" err="1"/>
              <a:t>cysylltiadau</a:t>
            </a:r>
            <a:r>
              <a:rPr lang="en-GB" dirty="0"/>
              <a:t>...</a:t>
            </a:r>
            <a:br>
              <a:rPr lang="en-GB" dirty="0"/>
            </a:br>
            <a:r>
              <a:rPr lang="en-GB" dirty="0"/>
              <a:t>Making and emphasising links… </a:t>
            </a:r>
          </a:p>
        </p:txBody>
      </p:sp>
      <p:sp>
        <p:nvSpPr>
          <p:cNvPr id="14" name="TextBox 13">
            <a:extLst>
              <a:ext uri="{FF2B5EF4-FFF2-40B4-BE49-F238E27FC236}">
                <a16:creationId xmlns:a16="http://schemas.microsoft.com/office/drawing/2014/main" id="{7955A3F0-0FD1-429A-9FDD-BC21DA856592}"/>
              </a:ext>
            </a:extLst>
          </p:cNvPr>
          <p:cNvSpPr txBox="1"/>
          <p:nvPr/>
        </p:nvSpPr>
        <p:spPr>
          <a:xfrm>
            <a:off x="4612727" y="2044262"/>
            <a:ext cx="392561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a:t>
            </a:r>
            <a:r>
              <a:rPr lang="en-US" sz="2400" dirty="0">
                <a:cs typeface="Calibri"/>
              </a:rPr>
              <a:t>3 x 5 = 15      5 x 3 = 15</a:t>
            </a:r>
          </a:p>
          <a:p>
            <a:endParaRPr lang="en-US" sz="2400" dirty="0">
              <a:cs typeface="Calibri"/>
            </a:endParaRPr>
          </a:p>
          <a:p>
            <a:r>
              <a:rPr lang="en-US" sz="2400" dirty="0">
                <a:cs typeface="Calibri"/>
              </a:rPr>
              <a:t>15 ÷ 3 = 15       15 ÷ 5 = 3 </a:t>
            </a:r>
          </a:p>
          <a:p>
            <a:endParaRPr lang="en-US" sz="2400" dirty="0">
              <a:cs typeface="Calibri"/>
            </a:endParaRPr>
          </a:p>
          <a:p>
            <a:r>
              <a:rPr lang="en-US" sz="2400" dirty="0">
                <a:cs typeface="Calibri"/>
              </a:rPr>
              <a:t>1/3 of 15 = 5   1/5 of 15 = 3</a:t>
            </a:r>
          </a:p>
          <a:p>
            <a:endParaRPr lang="en-US" sz="2400" dirty="0">
              <a:cs typeface="Calibri"/>
            </a:endParaRPr>
          </a:p>
        </p:txBody>
      </p:sp>
      <p:pic>
        <p:nvPicPr>
          <p:cNvPr id="15" name="Picture 15" descr="A close up of a logo&#10;&#10;Description generated with high confidence">
            <a:extLst>
              <a:ext uri="{FF2B5EF4-FFF2-40B4-BE49-F238E27FC236}">
                <a16:creationId xmlns:a16="http://schemas.microsoft.com/office/drawing/2014/main" id="{D4FE19A3-EFAD-4C04-ABCD-D2C852476159}"/>
              </a:ext>
            </a:extLst>
          </p:cNvPr>
          <p:cNvPicPr>
            <a:picLocks noChangeAspect="1"/>
          </p:cNvPicPr>
          <p:nvPr/>
        </p:nvPicPr>
        <p:blipFill>
          <a:blip r:embed="rId3"/>
          <a:stretch>
            <a:fillRect/>
          </a:stretch>
        </p:blipFill>
        <p:spPr>
          <a:xfrm rot="5400000">
            <a:off x="962032" y="1271763"/>
            <a:ext cx="2539889" cy="3305501"/>
          </a:xfrm>
          <a:prstGeom prst="rect">
            <a:avLst/>
          </a:prstGeom>
        </p:spPr>
      </p:pic>
    </p:spTree>
    <p:extLst>
      <p:ext uri="{BB962C8B-B14F-4D97-AF65-F5344CB8AC3E}">
        <p14:creationId xmlns:p14="http://schemas.microsoft.com/office/powerpoint/2010/main" val="108459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8FA6F-CFE8-4981-BA44-7A713E788156}"/>
              </a:ext>
            </a:extLst>
          </p:cNvPr>
          <p:cNvSpPr>
            <a:spLocks noGrp="1"/>
          </p:cNvSpPr>
          <p:nvPr>
            <p:ph type="title"/>
          </p:nvPr>
        </p:nvSpPr>
        <p:spPr>
          <a:xfrm>
            <a:off x="628650" y="75112"/>
            <a:ext cx="7886700" cy="813772"/>
          </a:xfrm>
        </p:spPr>
        <p:txBody>
          <a:bodyPr>
            <a:normAutofit fontScale="90000"/>
          </a:bodyPr>
          <a:lstStyle/>
          <a:p>
            <a:br>
              <a:rPr lang="en-US" dirty="0">
                <a:cs typeface="Calibri Light"/>
              </a:rPr>
            </a:br>
            <a:r>
              <a:rPr lang="en-US" dirty="0" err="1">
                <a:ea typeface="+mj-lt"/>
                <a:cs typeface="+mj-lt"/>
              </a:rPr>
              <a:t>Gwneud</a:t>
            </a:r>
            <a:r>
              <a:rPr lang="en-US" dirty="0">
                <a:ea typeface="+mj-lt"/>
                <a:cs typeface="+mj-lt"/>
              </a:rPr>
              <a:t> a </a:t>
            </a:r>
            <a:r>
              <a:rPr lang="en-US" dirty="0" err="1">
                <a:ea typeface="+mj-lt"/>
                <a:cs typeface="+mj-lt"/>
              </a:rPr>
              <a:t>phwysleisio</a:t>
            </a:r>
            <a:r>
              <a:rPr lang="en-US" dirty="0">
                <a:ea typeface="+mj-lt"/>
                <a:cs typeface="+mj-lt"/>
              </a:rPr>
              <a:t> </a:t>
            </a:r>
            <a:r>
              <a:rPr lang="en-US" dirty="0" err="1">
                <a:ea typeface="+mj-lt"/>
                <a:cs typeface="+mj-lt"/>
              </a:rPr>
              <a:t>cysylltiadau</a:t>
            </a:r>
            <a:r>
              <a:rPr lang="en-US" dirty="0">
                <a:ea typeface="+mj-lt"/>
                <a:cs typeface="+mj-lt"/>
              </a:rPr>
              <a:t>...</a:t>
            </a:r>
            <a:br>
              <a:rPr lang="en-US" dirty="0">
                <a:cs typeface="Calibri Light"/>
              </a:rPr>
            </a:br>
            <a:r>
              <a:rPr lang="en-US" dirty="0">
                <a:cs typeface="Calibri Light"/>
              </a:rPr>
              <a:t>Making and </a:t>
            </a:r>
            <a:r>
              <a:rPr lang="en-US" dirty="0" err="1">
                <a:cs typeface="Calibri Light"/>
              </a:rPr>
              <a:t>emphasising</a:t>
            </a:r>
            <a:r>
              <a:rPr lang="en-US" dirty="0">
                <a:cs typeface="Calibri Light"/>
              </a:rPr>
              <a:t> links...</a:t>
            </a:r>
            <a:endParaRPr lang="en-US" dirty="0"/>
          </a:p>
        </p:txBody>
      </p:sp>
      <p:pic>
        <p:nvPicPr>
          <p:cNvPr id="3" name="Picture 3">
            <a:extLst>
              <a:ext uri="{FF2B5EF4-FFF2-40B4-BE49-F238E27FC236}">
                <a16:creationId xmlns:a16="http://schemas.microsoft.com/office/drawing/2014/main" id="{43D38233-208E-4609-AC48-756DD68E5245}"/>
              </a:ext>
            </a:extLst>
          </p:cNvPr>
          <p:cNvPicPr>
            <a:picLocks noChangeAspect="1"/>
          </p:cNvPicPr>
          <p:nvPr/>
        </p:nvPicPr>
        <p:blipFill>
          <a:blip r:embed="rId3"/>
          <a:stretch>
            <a:fillRect/>
          </a:stretch>
        </p:blipFill>
        <p:spPr>
          <a:xfrm>
            <a:off x="631934" y="1391018"/>
            <a:ext cx="5508734" cy="3353377"/>
          </a:xfrm>
          <a:prstGeom prst="rect">
            <a:avLst/>
          </a:prstGeom>
        </p:spPr>
      </p:pic>
      <p:sp>
        <p:nvSpPr>
          <p:cNvPr id="5" name="TextBox 4">
            <a:extLst>
              <a:ext uri="{FF2B5EF4-FFF2-40B4-BE49-F238E27FC236}">
                <a16:creationId xmlns:a16="http://schemas.microsoft.com/office/drawing/2014/main" id="{ACA55573-97C5-4F94-847E-3EF91956E568}"/>
              </a:ext>
            </a:extLst>
          </p:cNvPr>
          <p:cNvSpPr txBox="1"/>
          <p:nvPr/>
        </p:nvSpPr>
        <p:spPr>
          <a:xfrm>
            <a:off x="467710" y="4816366"/>
            <a:ext cx="79064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4"/>
              </a:rPr>
              <a:t>https://www.visnos.com/demos/percentage-fraction-decimals-grid</a:t>
            </a:r>
            <a:endParaRPr lang="en-US" dirty="0"/>
          </a:p>
          <a:p>
            <a:endParaRPr lang="en-US" dirty="0"/>
          </a:p>
        </p:txBody>
      </p:sp>
    </p:spTree>
    <p:extLst>
      <p:ext uri="{BB962C8B-B14F-4D97-AF65-F5344CB8AC3E}">
        <p14:creationId xmlns:p14="http://schemas.microsoft.com/office/powerpoint/2010/main" val="3471928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51805" y="312472"/>
            <a:ext cx="7278251" cy="4549711"/>
          </a:xfrm>
          <a:prstGeom prst="rect">
            <a:avLst/>
          </a:prstGeom>
        </p:spPr>
      </p:pic>
    </p:spTree>
    <p:extLst>
      <p:ext uri="{BB962C8B-B14F-4D97-AF65-F5344CB8AC3E}">
        <p14:creationId xmlns:p14="http://schemas.microsoft.com/office/powerpoint/2010/main" val="2417698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05" y="183714"/>
            <a:ext cx="8625709" cy="1325563"/>
          </a:xfrm>
        </p:spPr>
        <p:txBody>
          <a:bodyPr>
            <a:normAutofit/>
          </a:bodyPr>
          <a:lstStyle/>
          <a:p>
            <a:r>
              <a:rPr lang="en-GB" dirty="0"/>
              <a:t>Encourage a focus on language and communication using mathematics...</a:t>
            </a:r>
          </a:p>
        </p:txBody>
      </p:sp>
      <p:sp>
        <p:nvSpPr>
          <p:cNvPr id="3" name="Content Placeholder 2"/>
          <p:cNvSpPr>
            <a:spLocks noGrp="1"/>
          </p:cNvSpPr>
          <p:nvPr>
            <p:ph idx="1"/>
          </p:nvPr>
        </p:nvSpPr>
        <p:spPr>
          <a:xfrm>
            <a:off x="300542" y="1638076"/>
            <a:ext cx="7886700" cy="4351338"/>
          </a:xfrm>
        </p:spPr>
        <p:txBody>
          <a:bodyPr vert="horz" lIns="91440" tIns="45720" rIns="91440" bIns="45720" rtlCol="0" anchor="t">
            <a:normAutofit/>
          </a:bodyPr>
          <a:lstStyle/>
          <a:p>
            <a:pPr marL="0" indent="0">
              <a:buNone/>
            </a:pPr>
            <a:r>
              <a:rPr lang="en-GB" dirty="0">
                <a:cs typeface="Calibri" panose="020F0502020204030204"/>
              </a:rPr>
              <a:t>Model and support the use of mathematical language to communicate…</a:t>
            </a:r>
          </a:p>
          <a:p>
            <a:pPr marL="0" indent="0">
              <a:buNone/>
            </a:pPr>
            <a:endParaRPr lang="en-GB" dirty="0">
              <a:cs typeface="Calibri" panose="020F0502020204030204"/>
            </a:endParaRPr>
          </a:p>
          <a:p>
            <a:pPr marL="0" indent="0">
              <a:buNone/>
            </a:pPr>
            <a:r>
              <a:rPr lang="en-GB" dirty="0">
                <a:cs typeface="Calibri" panose="020F0502020204030204"/>
              </a:rPr>
              <a:t>‘The big red and big blue squares have equal areas’.</a:t>
            </a:r>
          </a:p>
          <a:p>
            <a:pPr marL="0" indent="0">
              <a:buNone/>
            </a:pPr>
            <a:endParaRPr lang="en-GB" dirty="0">
              <a:cs typeface="Calibri" panose="020F0502020204030204"/>
            </a:endParaRPr>
          </a:p>
          <a:p>
            <a:pPr marL="0" indent="0">
              <a:buNone/>
            </a:pPr>
            <a:r>
              <a:rPr lang="en-GB" dirty="0">
                <a:cs typeface="Calibri" panose="020F0502020204030204"/>
              </a:rPr>
              <a:t>‘The yellow rectangle is double the area of the white rectangle below it.  I know this because it would fit into the yellow rectangle twice’</a:t>
            </a: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p:txBody>
      </p:sp>
      <p:pic>
        <p:nvPicPr>
          <p:cNvPr id="1026" name="Picture 2" descr="Image result for Mondrian ar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4537" y="-21314258"/>
            <a:ext cx="2781818" cy="360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5524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397" y="117246"/>
            <a:ext cx="7886700" cy="4942597"/>
          </a:xfrm>
        </p:spPr>
        <p:txBody>
          <a:bodyPr>
            <a:normAutofit/>
          </a:bodyPr>
          <a:lstStyle/>
          <a:p>
            <a:r>
              <a:rPr lang="en-GB" sz="2200" dirty="0"/>
              <a:t>Task...,</a:t>
            </a:r>
            <a:br>
              <a:rPr lang="en-GB" sz="2200" dirty="0"/>
            </a:br>
            <a:r>
              <a:rPr lang="en-GB" sz="2200" dirty="0"/>
              <a:t>For your example, consider strategies to support a learner who has difficulties in numeracy in accessing and understanding the mathematical concepts involved.</a:t>
            </a:r>
            <a:br>
              <a:rPr lang="en-GB" sz="2200" dirty="0"/>
            </a:br>
            <a:br>
              <a:rPr lang="en-GB" sz="2200" dirty="0"/>
            </a:br>
            <a:r>
              <a:rPr lang="en-GB" sz="2200" dirty="0"/>
              <a:t>You should:</a:t>
            </a:r>
            <a:br>
              <a:rPr lang="en-GB" sz="2200" dirty="0">
                <a:cs typeface="Calibri Light"/>
              </a:rPr>
            </a:br>
            <a:r>
              <a:rPr lang="en-GB" sz="2200" dirty="0">
                <a:cs typeface="Calibri Light"/>
              </a:rPr>
              <a:t>-consider the underlying mathematics and what a learner with dyscalculia might find difficult </a:t>
            </a:r>
            <a:br>
              <a:rPr lang="en-GB" sz="2200" dirty="0"/>
            </a:br>
            <a:r>
              <a:rPr lang="en-GB" sz="2200" dirty="0"/>
              <a:t>-identify strategies that will be used to support and note why these could support a learner</a:t>
            </a:r>
            <a:br>
              <a:rPr lang="en-GB" sz="2200" dirty="0"/>
            </a:br>
            <a:r>
              <a:rPr lang="en-GB" sz="2200" dirty="0"/>
              <a:t>-make notes on the sheet</a:t>
            </a:r>
            <a:br>
              <a:rPr lang="en-GB" sz="2200" dirty="0"/>
            </a:br>
            <a:br>
              <a:rPr lang="en-GB" dirty="0"/>
            </a:br>
            <a:endParaRPr lang="en-GB" dirty="0"/>
          </a:p>
        </p:txBody>
      </p:sp>
      <p:sp>
        <p:nvSpPr>
          <p:cNvPr id="4" name="TextBox 3">
            <a:extLst>
              <a:ext uri="{FF2B5EF4-FFF2-40B4-BE49-F238E27FC236}">
                <a16:creationId xmlns:a16="http://schemas.microsoft.com/office/drawing/2014/main" id="{F06AD848-98F1-4044-B1E0-7543A4F6AA6F}"/>
              </a:ext>
            </a:extLst>
          </p:cNvPr>
          <p:cNvSpPr txBox="1"/>
          <p:nvPr/>
        </p:nvSpPr>
        <p:spPr>
          <a:xfrm>
            <a:off x="467836" y="2916208"/>
            <a:ext cx="7685847" cy="6771084"/>
          </a:xfrm>
          <a:prstGeom prst="rect">
            <a:avLst/>
          </a:prstGeom>
          <a:noFill/>
        </p:spPr>
        <p:txBody>
          <a:bodyPr wrap="square" rtlCol="0" anchor="t">
            <a:spAutoFit/>
          </a:bodyPr>
          <a:lstStyle/>
          <a:p>
            <a:endParaRPr lang="en-GB" sz="3600" dirty="0">
              <a:cs typeface="Calibri"/>
            </a:endParaRPr>
          </a:p>
          <a:p>
            <a:endParaRPr lang="en-GB" sz="2400" b="1" dirty="0"/>
          </a:p>
          <a:p>
            <a:r>
              <a:rPr lang="en-GB" sz="2000" dirty="0"/>
              <a:t>The big four….</a:t>
            </a:r>
            <a:endParaRPr lang="en-GB" sz="2000" dirty="0">
              <a:cs typeface="Calibri"/>
            </a:endParaRPr>
          </a:p>
          <a:p>
            <a:r>
              <a:rPr lang="en-GB" sz="2000" dirty="0">
                <a:cs typeface="Calibri"/>
              </a:rPr>
              <a:t>1. Concrete Pictorial Abstract representations</a:t>
            </a:r>
          </a:p>
          <a:p>
            <a:r>
              <a:rPr lang="en-GB" sz="2000" dirty="0">
                <a:cs typeface="Calibri"/>
              </a:rPr>
              <a:t>2. Focus on key facts</a:t>
            </a:r>
          </a:p>
          <a:p>
            <a:r>
              <a:rPr lang="en-GB" sz="2000" dirty="0">
                <a:cs typeface="Calibri"/>
              </a:rPr>
              <a:t>3. Making and emphasising links </a:t>
            </a:r>
          </a:p>
          <a:p>
            <a:r>
              <a:rPr lang="en-GB" sz="2000" dirty="0">
                <a:cs typeface="Calibri"/>
              </a:rPr>
              <a:t>4. Encourage language and communication in and about</a:t>
            </a:r>
            <a:r>
              <a:rPr lang="en-GB" sz="2400" dirty="0">
                <a:cs typeface="Calibri"/>
              </a:rPr>
              <a:t> </a:t>
            </a:r>
            <a:r>
              <a:rPr lang="en-GB" sz="2000" dirty="0">
                <a:cs typeface="Calibri"/>
              </a:rPr>
              <a:t>mathematics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63599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353ed94eedf39b8e0e5d1772dad0b674">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3b32abf0452356ae92d9f2f322f6db8"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1C3EEA-7C00-4B6B-A4F3-84AA4363090B}">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A86E006F-7868-4008-8814-3AC9E1A0CC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12CAD8-8D2F-43D2-8F14-D7EA556234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1681</TotalTime>
  <Words>1009</Words>
  <Application>Microsoft Office PowerPoint</Application>
  <PresentationFormat>On-screen Show (4:3)</PresentationFormat>
  <Paragraphs>168</Paragraphs>
  <Slides>22</Slides>
  <Notes>20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PowerPoint Presentation</vt:lpstr>
      <vt:lpstr>What is Numeracy?</vt:lpstr>
      <vt:lpstr>PowerPoint Presentation</vt:lpstr>
      <vt:lpstr>PowerPoint Presentation</vt:lpstr>
      <vt:lpstr>PowerPoint Presentation</vt:lpstr>
      <vt:lpstr>PowerPoint Presentation</vt:lpstr>
      <vt:lpstr>PowerPoint Presentation</vt:lpstr>
      <vt:lpstr>Datryswch / Solve…</vt:lpstr>
      <vt:lpstr>PowerPoint Presentation</vt:lpstr>
      <vt:lpstr>PowerPoint Presentation</vt:lpstr>
      <vt:lpstr>Concrete and Pictorial to support Abstract</vt:lpstr>
      <vt:lpstr>CPA: The bar model</vt:lpstr>
      <vt:lpstr>Canolbwyntio ar ffeithiau allweddol Focus on key facts  </vt:lpstr>
      <vt:lpstr>Faint o afalau (gyda'i gilydd)? How many apples (altogether)?</vt:lpstr>
      <vt:lpstr>Key facts (to avoid the counting trap):</vt:lpstr>
      <vt:lpstr>PowerPoint Presentation</vt:lpstr>
      <vt:lpstr>Gwneud a phwysleisio cysylltiadau... Making and emphasising links… </vt:lpstr>
      <vt:lpstr> Gwneud a phwysleisio cysylltiadau... Making and emphasising links...</vt:lpstr>
      <vt:lpstr>PowerPoint Presentation</vt:lpstr>
      <vt:lpstr>Encourage a focus on language and communication using mathematics...</vt:lpstr>
      <vt:lpstr>Task..., For your example, consider strategies to support a learner who has difficulties in numeracy in accessing and understanding the mathematical concepts involved.  You should: -consider the underlying mathematics and what a learner with dyscalculia might find difficult  -identify strategies that will be used to support and note why these could support a learner -make notes on the sheet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Wallis</cp:lastModifiedBy>
  <cp:revision>615</cp:revision>
  <dcterms:created xsi:type="dcterms:W3CDTF">2017-02-08T11:33:06Z</dcterms:created>
  <dcterms:modified xsi:type="dcterms:W3CDTF">2019-09-27T17:17:26Z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