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notesMasterIdLst>
    <p:notesMasterId r:id="rId46"/>
  </p:notesMasterIdLst>
  <p:sldIdLst>
    <p:sldId id="256" r:id="rId5"/>
    <p:sldId id="259"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8538" autoAdjust="0"/>
  </p:normalViewPr>
  <p:slideViewPr>
    <p:cSldViewPr snapToGrid="0">
      <p:cViewPr varScale="1">
        <p:scale>
          <a:sx n="91" d="100"/>
          <a:sy n="91" d="100"/>
        </p:scale>
        <p:origin x="2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03B47F2F-380E-45B7-BB5D-DE12FE7EBA4C}"/>
    <pc:docChg chg="custSel modMainMaster">
      <pc:chgData name="Stacey Coleman" userId="39388c8c-684c-4133-bd3c-08329177af5b" providerId="ADAL" clId="{03B47F2F-380E-45B7-BB5D-DE12FE7EBA4C}" dt="2024-11-04T10:02:21.459" v="10" actId="478"/>
      <pc:docMkLst>
        <pc:docMk/>
      </pc:docMkLst>
      <pc:sldMasterChg chg="modSldLayout">
        <pc:chgData name="Stacey Coleman" userId="39388c8c-684c-4133-bd3c-08329177af5b" providerId="ADAL" clId="{03B47F2F-380E-45B7-BB5D-DE12FE7EBA4C}" dt="2024-11-04T10:02:21.459" v="10" actId="478"/>
        <pc:sldMasterMkLst>
          <pc:docMk/>
          <pc:sldMasterMk cId="925471473" sldId="2147483736"/>
        </pc:sldMasterMkLst>
        <pc:sldLayoutChg chg="delSp mod">
          <pc:chgData name="Stacey Coleman" userId="39388c8c-684c-4133-bd3c-08329177af5b" providerId="ADAL" clId="{03B47F2F-380E-45B7-BB5D-DE12FE7EBA4C}" dt="2024-11-04T10:02:14.864" v="6" actId="478"/>
          <pc:sldLayoutMkLst>
            <pc:docMk/>
            <pc:sldMasterMk cId="925471473" sldId="2147483736"/>
            <pc:sldLayoutMk cId="1486495037" sldId="2147483725"/>
          </pc:sldLayoutMkLst>
          <pc:spChg chg="del">
            <ac:chgData name="Stacey Coleman" userId="39388c8c-684c-4133-bd3c-08329177af5b" providerId="ADAL" clId="{03B47F2F-380E-45B7-BB5D-DE12FE7EBA4C}" dt="2024-11-04T10:02:14.864" v="6" actId="478"/>
            <ac:spMkLst>
              <pc:docMk/>
              <pc:sldMasterMk cId="925471473" sldId="2147483736"/>
              <pc:sldLayoutMk cId="1486495037" sldId="2147483725"/>
              <ac:spMk id="2" creationId="{6E649B6B-2C1C-452D-9F93-BD9A6F2B08D4}"/>
            </ac:spMkLst>
          </pc:spChg>
        </pc:sldLayoutChg>
        <pc:sldLayoutChg chg="delSp mod">
          <pc:chgData name="Stacey Coleman" userId="39388c8c-684c-4133-bd3c-08329177af5b" providerId="ADAL" clId="{03B47F2F-380E-45B7-BB5D-DE12FE7EBA4C}" dt="2024-11-04T10:02:17.025" v="7" actId="478"/>
          <pc:sldLayoutMkLst>
            <pc:docMk/>
            <pc:sldMasterMk cId="925471473" sldId="2147483736"/>
            <pc:sldLayoutMk cId="3805137339" sldId="2147483726"/>
          </pc:sldLayoutMkLst>
          <pc:spChg chg="del">
            <ac:chgData name="Stacey Coleman" userId="39388c8c-684c-4133-bd3c-08329177af5b" providerId="ADAL" clId="{03B47F2F-380E-45B7-BB5D-DE12FE7EBA4C}" dt="2024-11-04T10:02:17.025" v="7" actId="478"/>
            <ac:spMkLst>
              <pc:docMk/>
              <pc:sldMasterMk cId="925471473" sldId="2147483736"/>
              <pc:sldLayoutMk cId="3805137339" sldId="2147483726"/>
              <ac:spMk id="5" creationId="{DCCC30BE-8EE8-4A41-B20E-ACEFC980C039}"/>
            </ac:spMkLst>
          </pc:spChg>
        </pc:sldLayoutChg>
        <pc:sldLayoutChg chg="delSp mod">
          <pc:chgData name="Stacey Coleman" userId="39388c8c-684c-4133-bd3c-08329177af5b" providerId="ADAL" clId="{03B47F2F-380E-45B7-BB5D-DE12FE7EBA4C}" dt="2024-11-04T10:02:18.304" v="8" actId="478"/>
          <pc:sldLayoutMkLst>
            <pc:docMk/>
            <pc:sldMasterMk cId="925471473" sldId="2147483736"/>
            <pc:sldLayoutMk cId="97421103" sldId="2147483727"/>
          </pc:sldLayoutMkLst>
          <pc:spChg chg="del">
            <ac:chgData name="Stacey Coleman" userId="39388c8c-684c-4133-bd3c-08329177af5b" providerId="ADAL" clId="{03B47F2F-380E-45B7-BB5D-DE12FE7EBA4C}" dt="2024-11-04T10:02:18.304" v="8" actId="478"/>
            <ac:spMkLst>
              <pc:docMk/>
              <pc:sldMasterMk cId="925471473" sldId="2147483736"/>
              <pc:sldLayoutMk cId="97421103" sldId="2147483727"/>
              <ac:spMk id="5" creationId="{9122A0B8-75E7-465D-84CB-BC9C3FB2F5CA}"/>
            </ac:spMkLst>
          </pc:spChg>
        </pc:sldLayoutChg>
        <pc:sldLayoutChg chg="delSp mod">
          <pc:chgData name="Stacey Coleman" userId="39388c8c-684c-4133-bd3c-08329177af5b" providerId="ADAL" clId="{03B47F2F-380E-45B7-BB5D-DE12FE7EBA4C}" dt="2024-11-04T10:02:20.149" v="9" actId="478"/>
          <pc:sldLayoutMkLst>
            <pc:docMk/>
            <pc:sldMasterMk cId="925471473" sldId="2147483736"/>
            <pc:sldLayoutMk cId="3000348853" sldId="2147483728"/>
          </pc:sldLayoutMkLst>
          <pc:spChg chg="del">
            <ac:chgData name="Stacey Coleman" userId="39388c8c-684c-4133-bd3c-08329177af5b" providerId="ADAL" clId="{03B47F2F-380E-45B7-BB5D-DE12FE7EBA4C}" dt="2024-11-04T10:02:20.149" v="9" actId="478"/>
            <ac:spMkLst>
              <pc:docMk/>
              <pc:sldMasterMk cId="925471473" sldId="2147483736"/>
              <pc:sldLayoutMk cId="3000348853" sldId="2147483728"/>
              <ac:spMk id="4" creationId="{6DD63754-C885-4DC6-962D-C861267B64D4}"/>
            </ac:spMkLst>
          </pc:spChg>
        </pc:sldLayoutChg>
        <pc:sldLayoutChg chg="delSp mod">
          <pc:chgData name="Stacey Coleman" userId="39388c8c-684c-4133-bd3c-08329177af5b" providerId="ADAL" clId="{03B47F2F-380E-45B7-BB5D-DE12FE7EBA4C}" dt="2024-11-04T10:02:13.219" v="5" actId="478"/>
          <pc:sldLayoutMkLst>
            <pc:docMk/>
            <pc:sldMasterMk cId="925471473" sldId="2147483736"/>
            <pc:sldLayoutMk cId="1543393533" sldId="2147483729"/>
          </pc:sldLayoutMkLst>
          <pc:spChg chg="del">
            <ac:chgData name="Stacey Coleman" userId="39388c8c-684c-4133-bd3c-08329177af5b" providerId="ADAL" clId="{03B47F2F-380E-45B7-BB5D-DE12FE7EBA4C}" dt="2024-11-04T10:02:13.219" v="5" actId="478"/>
            <ac:spMkLst>
              <pc:docMk/>
              <pc:sldMasterMk cId="925471473" sldId="2147483736"/>
              <pc:sldLayoutMk cId="1543393533" sldId="2147483729"/>
              <ac:spMk id="3" creationId="{A91CE391-8E22-4716-8A8B-C39BA61A7726}"/>
            </ac:spMkLst>
          </pc:spChg>
        </pc:sldLayoutChg>
        <pc:sldLayoutChg chg="delSp mod">
          <pc:chgData name="Stacey Coleman" userId="39388c8c-684c-4133-bd3c-08329177af5b" providerId="ADAL" clId="{03B47F2F-380E-45B7-BB5D-DE12FE7EBA4C}" dt="2024-11-04T10:02:21.459" v="10" actId="478"/>
          <pc:sldLayoutMkLst>
            <pc:docMk/>
            <pc:sldMasterMk cId="925471473" sldId="2147483736"/>
            <pc:sldLayoutMk cId="2360527420" sldId="2147483730"/>
          </pc:sldLayoutMkLst>
          <pc:spChg chg="del">
            <ac:chgData name="Stacey Coleman" userId="39388c8c-684c-4133-bd3c-08329177af5b" providerId="ADAL" clId="{03B47F2F-380E-45B7-BB5D-DE12FE7EBA4C}" dt="2024-11-04T10:02:21.459" v="10" actId="478"/>
            <ac:spMkLst>
              <pc:docMk/>
              <pc:sldMasterMk cId="925471473" sldId="2147483736"/>
              <pc:sldLayoutMk cId="2360527420" sldId="2147483730"/>
              <ac:spMk id="4" creationId="{616B1A6B-AE19-4BD4-AE49-43E78CC0B058}"/>
            </ac:spMkLst>
          </pc:spChg>
        </pc:sldLayoutChg>
        <pc:sldLayoutChg chg="delSp mod">
          <pc:chgData name="Stacey Coleman" userId="39388c8c-684c-4133-bd3c-08329177af5b" providerId="ADAL" clId="{03B47F2F-380E-45B7-BB5D-DE12FE7EBA4C}" dt="2024-11-04T10:02:00.436" v="0" actId="478"/>
          <pc:sldLayoutMkLst>
            <pc:docMk/>
            <pc:sldMasterMk cId="925471473" sldId="2147483736"/>
            <pc:sldLayoutMk cId="3109260319" sldId="2147483731"/>
          </pc:sldLayoutMkLst>
          <pc:spChg chg="del">
            <ac:chgData name="Stacey Coleman" userId="39388c8c-684c-4133-bd3c-08329177af5b" providerId="ADAL" clId="{03B47F2F-380E-45B7-BB5D-DE12FE7EBA4C}" dt="2024-11-04T10:02:00.436" v="0" actId="478"/>
            <ac:spMkLst>
              <pc:docMk/>
              <pc:sldMasterMk cId="925471473" sldId="2147483736"/>
              <pc:sldLayoutMk cId="3109260319" sldId="2147483731"/>
              <ac:spMk id="4" creationId="{7568D03A-9A11-476C-B52A-593F3C019230}"/>
            </ac:spMkLst>
          </pc:spChg>
        </pc:sldLayoutChg>
        <pc:sldLayoutChg chg="delSp mod">
          <pc:chgData name="Stacey Coleman" userId="39388c8c-684c-4133-bd3c-08329177af5b" providerId="ADAL" clId="{03B47F2F-380E-45B7-BB5D-DE12FE7EBA4C}" dt="2024-11-04T10:02:03.853" v="1" actId="478"/>
          <pc:sldLayoutMkLst>
            <pc:docMk/>
            <pc:sldMasterMk cId="925471473" sldId="2147483736"/>
            <pc:sldLayoutMk cId="2105685107" sldId="2147483732"/>
          </pc:sldLayoutMkLst>
          <pc:spChg chg="del">
            <ac:chgData name="Stacey Coleman" userId="39388c8c-684c-4133-bd3c-08329177af5b" providerId="ADAL" clId="{03B47F2F-380E-45B7-BB5D-DE12FE7EBA4C}" dt="2024-11-04T10:02:03.853" v="1" actId="478"/>
            <ac:spMkLst>
              <pc:docMk/>
              <pc:sldMasterMk cId="925471473" sldId="2147483736"/>
              <pc:sldLayoutMk cId="2105685107" sldId="2147483732"/>
              <ac:spMk id="4" creationId="{9525871D-4A14-4A17-A0ED-7DDA7752B54D}"/>
            </ac:spMkLst>
          </pc:spChg>
        </pc:sldLayoutChg>
        <pc:sldLayoutChg chg="delSp mod">
          <pc:chgData name="Stacey Coleman" userId="39388c8c-684c-4133-bd3c-08329177af5b" providerId="ADAL" clId="{03B47F2F-380E-45B7-BB5D-DE12FE7EBA4C}" dt="2024-11-04T10:02:06.948" v="2" actId="478"/>
          <pc:sldLayoutMkLst>
            <pc:docMk/>
            <pc:sldMasterMk cId="925471473" sldId="2147483736"/>
            <pc:sldLayoutMk cId="1754577483" sldId="2147483733"/>
          </pc:sldLayoutMkLst>
          <pc:spChg chg="del">
            <ac:chgData name="Stacey Coleman" userId="39388c8c-684c-4133-bd3c-08329177af5b" providerId="ADAL" clId="{03B47F2F-380E-45B7-BB5D-DE12FE7EBA4C}" dt="2024-11-04T10:02:06.948" v="2" actId="478"/>
            <ac:spMkLst>
              <pc:docMk/>
              <pc:sldMasterMk cId="925471473" sldId="2147483736"/>
              <pc:sldLayoutMk cId="1754577483" sldId="2147483733"/>
              <ac:spMk id="4" creationId="{F9D2A109-E9F9-428E-858A-38375BF1D978}"/>
            </ac:spMkLst>
          </pc:spChg>
        </pc:sldLayoutChg>
        <pc:sldLayoutChg chg="delSp mod">
          <pc:chgData name="Stacey Coleman" userId="39388c8c-684c-4133-bd3c-08329177af5b" providerId="ADAL" clId="{03B47F2F-380E-45B7-BB5D-DE12FE7EBA4C}" dt="2024-11-04T10:02:10.192" v="3" actId="478"/>
          <pc:sldLayoutMkLst>
            <pc:docMk/>
            <pc:sldMasterMk cId="925471473" sldId="2147483736"/>
            <pc:sldLayoutMk cId="3932923299" sldId="2147483734"/>
          </pc:sldLayoutMkLst>
          <pc:spChg chg="del">
            <ac:chgData name="Stacey Coleman" userId="39388c8c-684c-4133-bd3c-08329177af5b" providerId="ADAL" clId="{03B47F2F-380E-45B7-BB5D-DE12FE7EBA4C}" dt="2024-11-04T10:02:10.192" v="3" actId="478"/>
            <ac:spMkLst>
              <pc:docMk/>
              <pc:sldMasterMk cId="925471473" sldId="2147483736"/>
              <pc:sldLayoutMk cId="3932923299" sldId="2147483734"/>
              <ac:spMk id="5" creationId="{D51E5DE2-0BD6-45B3-BDB1-675BA058BF2E}"/>
            </ac:spMkLst>
          </pc:spChg>
        </pc:sldLayoutChg>
        <pc:sldLayoutChg chg="delSp mod">
          <pc:chgData name="Stacey Coleman" userId="39388c8c-684c-4133-bd3c-08329177af5b" providerId="ADAL" clId="{03B47F2F-380E-45B7-BB5D-DE12FE7EBA4C}" dt="2024-11-04T10:02:11.779" v="4" actId="478"/>
          <pc:sldLayoutMkLst>
            <pc:docMk/>
            <pc:sldMasterMk cId="925471473" sldId="2147483736"/>
            <pc:sldLayoutMk cId="3308730548" sldId="2147483735"/>
          </pc:sldLayoutMkLst>
          <pc:spChg chg="del">
            <ac:chgData name="Stacey Coleman" userId="39388c8c-684c-4133-bd3c-08329177af5b" providerId="ADAL" clId="{03B47F2F-380E-45B7-BB5D-DE12FE7EBA4C}" dt="2024-11-04T10:02:11.779" v="4" actId="478"/>
            <ac:spMkLst>
              <pc:docMk/>
              <pc:sldMasterMk cId="925471473" sldId="2147483736"/>
              <pc:sldLayoutMk cId="3308730548" sldId="2147483735"/>
              <ac:spMk id="7" creationId="{BFFF249A-9D93-4A8E-9284-5AB19AC0AC12}"/>
            </ac:spMkLst>
          </pc:spChg>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E255ED-E08A-477F-A300-3CB3AAF3A004}"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44667023-EB60-4526-958E-5D4AD4A55A6E}">
      <dgm:prSet phldrT="[Text]"/>
      <dgm:spPr/>
      <dgm:t>
        <a:bodyPr/>
        <a:lstStyle/>
        <a:p>
          <a:r>
            <a:rPr lang="en-GB" dirty="0"/>
            <a:t>IV: Sensation Seeking</a:t>
          </a:r>
        </a:p>
      </dgm:t>
    </dgm:pt>
    <dgm:pt modelId="{4450F57F-9436-4A78-A549-266610545A67}" type="parTrans" cxnId="{2E2BE8AF-0E24-416E-AD80-68E3D0E351FC}">
      <dgm:prSet/>
      <dgm:spPr/>
      <dgm:t>
        <a:bodyPr/>
        <a:lstStyle/>
        <a:p>
          <a:endParaRPr lang="en-GB"/>
        </a:p>
      </dgm:t>
    </dgm:pt>
    <dgm:pt modelId="{64DCE8F6-8234-498D-A88C-324421FA4183}" type="sibTrans" cxnId="{2E2BE8AF-0E24-416E-AD80-68E3D0E351FC}">
      <dgm:prSet/>
      <dgm:spPr/>
      <dgm:t>
        <a:bodyPr/>
        <a:lstStyle/>
        <a:p>
          <a:endParaRPr lang="en-GB"/>
        </a:p>
      </dgm:t>
    </dgm:pt>
    <dgm:pt modelId="{F896FCDC-A085-432C-B5EC-47984FB206B3}">
      <dgm:prSet phldrT="[Text]"/>
      <dgm:spPr/>
      <dgm:t>
        <a:bodyPr/>
        <a:lstStyle/>
        <a:p>
          <a:r>
            <a:rPr lang="en-GB" dirty="0"/>
            <a:t>Low (10-20)</a:t>
          </a:r>
        </a:p>
      </dgm:t>
    </dgm:pt>
    <dgm:pt modelId="{56741EE3-C3E3-4139-983E-F70B90628056}" type="parTrans" cxnId="{F35791ED-DFB2-479B-A6B9-26D34F1DC9CB}">
      <dgm:prSet/>
      <dgm:spPr/>
      <dgm:t>
        <a:bodyPr/>
        <a:lstStyle/>
        <a:p>
          <a:endParaRPr lang="en-GB"/>
        </a:p>
      </dgm:t>
    </dgm:pt>
    <dgm:pt modelId="{6EB71B16-3A64-4CAE-918A-BC12D2023FA9}" type="sibTrans" cxnId="{F35791ED-DFB2-479B-A6B9-26D34F1DC9CB}">
      <dgm:prSet/>
      <dgm:spPr/>
      <dgm:t>
        <a:bodyPr/>
        <a:lstStyle/>
        <a:p>
          <a:endParaRPr lang="en-GB"/>
        </a:p>
      </dgm:t>
    </dgm:pt>
    <dgm:pt modelId="{9B179A5D-1F19-49A8-8D18-CF948883FFC9}">
      <dgm:prSet phldrT="[Text]"/>
      <dgm:spPr/>
      <dgm:t>
        <a:bodyPr/>
        <a:lstStyle/>
        <a:p>
          <a:r>
            <a:rPr lang="en-GB" dirty="0"/>
            <a:t>Moderate (21-30)</a:t>
          </a:r>
        </a:p>
      </dgm:t>
    </dgm:pt>
    <dgm:pt modelId="{447A7C4B-C359-46D0-BEFE-67D62D036822}" type="parTrans" cxnId="{6CB3E404-0F15-4F5E-8A7A-6FD24D4EA60A}">
      <dgm:prSet/>
      <dgm:spPr/>
      <dgm:t>
        <a:bodyPr/>
        <a:lstStyle/>
        <a:p>
          <a:endParaRPr lang="en-GB"/>
        </a:p>
      </dgm:t>
    </dgm:pt>
    <dgm:pt modelId="{208DA736-C4B3-4281-883D-08B1183A4FF7}" type="sibTrans" cxnId="{6CB3E404-0F15-4F5E-8A7A-6FD24D4EA60A}">
      <dgm:prSet/>
      <dgm:spPr/>
      <dgm:t>
        <a:bodyPr/>
        <a:lstStyle/>
        <a:p>
          <a:endParaRPr lang="en-GB"/>
        </a:p>
      </dgm:t>
    </dgm:pt>
    <dgm:pt modelId="{81D1CEF7-DDCA-4009-81CD-622838439BB9}">
      <dgm:prSet phldrT="[Text]"/>
      <dgm:spPr/>
      <dgm:t>
        <a:bodyPr/>
        <a:lstStyle/>
        <a:p>
          <a:r>
            <a:rPr lang="en-GB" dirty="0"/>
            <a:t>High (31-40)</a:t>
          </a:r>
        </a:p>
      </dgm:t>
    </dgm:pt>
    <dgm:pt modelId="{7821BDA6-6D0B-46CC-AA5C-E6298BFFBC87}" type="parTrans" cxnId="{C021C5B7-2DEF-4C2F-9924-EAD78CDB6D84}">
      <dgm:prSet/>
      <dgm:spPr/>
      <dgm:t>
        <a:bodyPr/>
        <a:lstStyle/>
        <a:p>
          <a:endParaRPr lang="en-GB"/>
        </a:p>
      </dgm:t>
    </dgm:pt>
    <dgm:pt modelId="{57F388AE-B7AD-42A7-9A0C-BEF9D750D8C7}" type="sibTrans" cxnId="{C021C5B7-2DEF-4C2F-9924-EAD78CDB6D84}">
      <dgm:prSet/>
      <dgm:spPr/>
      <dgm:t>
        <a:bodyPr/>
        <a:lstStyle/>
        <a:p>
          <a:endParaRPr lang="en-GB"/>
        </a:p>
      </dgm:t>
    </dgm:pt>
    <dgm:pt modelId="{E3A1B19A-F393-4873-99A8-518AB0FF0A0E}" type="pres">
      <dgm:prSet presAssocID="{DEE255ED-E08A-477F-A300-3CB3AAF3A004}" presName="Name0" presStyleCnt="0">
        <dgm:presLayoutVars>
          <dgm:orgChart val="1"/>
          <dgm:chPref val="1"/>
          <dgm:dir/>
          <dgm:animOne val="branch"/>
          <dgm:animLvl val="lvl"/>
          <dgm:resizeHandles/>
        </dgm:presLayoutVars>
      </dgm:prSet>
      <dgm:spPr/>
    </dgm:pt>
    <dgm:pt modelId="{4DFEF9AA-1275-4544-836D-75224F4D12CA}" type="pres">
      <dgm:prSet presAssocID="{44667023-EB60-4526-958E-5D4AD4A55A6E}" presName="hierRoot1" presStyleCnt="0">
        <dgm:presLayoutVars>
          <dgm:hierBranch val="init"/>
        </dgm:presLayoutVars>
      </dgm:prSet>
      <dgm:spPr/>
    </dgm:pt>
    <dgm:pt modelId="{EFEF86AC-A7A7-4909-9EAE-33160EBC85FF}" type="pres">
      <dgm:prSet presAssocID="{44667023-EB60-4526-958E-5D4AD4A55A6E}" presName="rootComposite1" presStyleCnt="0"/>
      <dgm:spPr/>
    </dgm:pt>
    <dgm:pt modelId="{17260AF4-3D56-41CA-91B2-545CFF0EE5B2}" type="pres">
      <dgm:prSet presAssocID="{44667023-EB60-4526-958E-5D4AD4A55A6E}" presName="rootText1" presStyleLbl="alignAcc1" presStyleIdx="0" presStyleCnt="0">
        <dgm:presLayoutVars>
          <dgm:chPref val="3"/>
        </dgm:presLayoutVars>
      </dgm:prSet>
      <dgm:spPr/>
    </dgm:pt>
    <dgm:pt modelId="{B56D8012-FD49-4F5A-9D6E-4C4211A18627}" type="pres">
      <dgm:prSet presAssocID="{44667023-EB60-4526-958E-5D4AD4A55A6E}" presName="topArc1" presStyleLbl="parChTrans1D1" presStyleIdx="0" presStyleCnt="8"/>
      <dgm:spPr/>
    </dgm:pt>
    <dgm:pt modelId="{DBD5A6E9-9AAD-4EA0-B6B3-A590785C5ADC}" type="pres">
      <dgm:prSet presAssocID="{44667023-EB60-4526-958E-5D4AD4A55A6E}" presName="bottomArc1" presStyleLbl="parChTrans1D1" presStyleIdx="1" presStyleCnt="8"/>
      <dgm:spPr/>
    </dgm:pt>
    <dgm:pt modelId="{FF1023FB-A1B3-4E1C-9665-BB5457E0BFC5}" type="pres">
      <dgm:prSet presAssocID="{44667023-EB60-4526-958E-5D4AD4A55A6E}" presName="topConnNode1" presStyleLbl="node1" presStyleIdx="0" presStyleCnt="0"/>
      <dgm:spPr/>
    </dgm:pt>
    <dgm:pt modelId="{45B364C2-FAE4-4195-AB4F-6FEB4446E8AE}" type="pres">
      <dgm:prSet presAssocID="{44667023-EB60-4526-958E-5D4AD4A55A6E}" presName="hierChild2" presStyleCnt="0"/>
      <dgm:spPr/>
    </dgm:pt>
    <dgm:pt modelId="{44C3ABB9-F0B1-4D12-88C4-F6182B873922}" type="pres">
      <dgm:prSet presAssocID="{56741EE3-C3E3-4139-983E-F70B90628056}" presName="Name28" presStyleLbl="parChTrans1D2" presStyleIdx="0" presStyleCnt="3"/>
      <dgm:spPr/>
    </dgm:pt>
    <dgm:pt modelId="{38FA34DB-AEDF-407D-A312-87CAA0061E8F}" type="pres">
      <dgm:prSet presAssocID="{F896FCDC-A085-432C-B5EC-47984FB206B3}" presName="hierRoot2" presStyleCnt="0">
        <dgm:presLayoutVars>
          <dgm:hierBranch val="init"/>
        </dgm:presLayoutVars>
      </dgm:prSet>
      <dgm:spPr/>
    </dgm:pt>
    <dgm:pt modelId="{1DE495B6-3915-4BE7-8729-373EB204A383}" type="pres">
      <dgm:prSet presAssocID="{F896FCDC-A085-432C-B5EC-47984FB206B3}" presName="rootComposite2" presStyleCnt="0"/>
      <dgm:spPr/>
    </dgm:pt>
    <dgm:pt modelId="{DD7F21D1-A367-49FA-8622-35D05EDF6ABA}" type="pres">
      <dgm:prSet presAssocID="{F896FCDC-A085-432C-B5EC-47984FB206B3}" presName="rootText2" presStyleLbl="alignAcc1" presStyleIdx="0" presStyleCnt="0">
        <dgm:presLayoutVars>
          <dgm:chPref val="3"/>
        </dgm:presLayoutVars>
      </dgm:prSet>
      <dgm:spPr/>
    </dgm:pt>
    <dgm:pt modelId="{3C09E908-F7F9-44D3-94AB-D2C67EF5D46B}" type="pres">
      <dgm:prSet presAssocID="{F896FCDC-A085-432C-B5EC-47984FB206B3}" presName="topArc2" presStyleLbl="parChTrans1D1" presStyleIdx="2" presStyleCnt="8"/>
      <dgm:spPr/>
    </dgm:pt>
    <dgm:pt modelId="{F761B666-1DF8-4A42-AE46-46F5BBE64316}" type="pres">
      <dgm:prSet presAssocID="{F896FCDC-A085-432C-B5EC-47984FB206B3}" presName="bottomArc2" presStyleLbl="parChTrans1D1" presStyleIdx="3" presStyleCnt="8"/>
      <dgm:spPr/>
    </dgm:pt>
    <dgm:pt modelId="{3E76D635-4A77-47B3-996F-9A5E5AE00EF9}" type="pres">
      <dgm:prSet presAssocID="{F896FCDC-A085-432C-B5EC-47984FB206B3}" presName="topConnNode2" presStyleLbl="node2" presStyleIdx="0" presStyleCnt="0"/>
      <dgm:spPr/>
    </dgm:pt>
    <dgm:pt modelId="{250E5FB5-1ED0-4DEF-9A6A-F3B4948CB4C9}" type="pres">
      <dgm:prSet presAssocID="{F896FCDC-A085-432C-B5EC-47984FB206B3}" presName="hierChild4" presStyleCnt="0"/>
      <dgm:spPr/>
    </dgm:pt>
    <dgm:pt modelId="{89B4D673-392D-4297-BFDA-6184123F0AD3}" type="pres">
      <dgm:prSet presAssocID="{F896FCDC-A085-432C-B5EC-47984FB206B3}" presName="hierChild5" presStyleCnt="0"/>
      <dgm:spPr/>
    </dgm:pt>
    <dgm:pt modelId="{02B4926B-166B-4FFF-9602-926F616EA33A}" type="pres">
      <dgm:prSet presAssocID="{447A7C4B-C359-46D0-BEFE-67D62D036822}" presName="Name28" presStyleLbl="parChTrans1D2" presStyleIdx="1" presStyleCnt="3"/>
      <dgm:spPr/>
    </dgm:pt>
    <dgm:pt modelId="{49D0476D-5D1D-47CA-AB35-8BB1435FFA07}" type="pres">
      <dgm:prSet presAssocID="{9B179A5D-1F19-49A8-8D18-CF948883FFC9}" presName="hierRoot2" presStyleCnt="0">
        <dgm:presLayoutVars>
          <dgm:hierBranch val="init"/>
        </dgm:presLayoutVars>
      </dgm:prSet>
      <dgm:spPr/>
    </dgm:pt>
    <dgm:pt modelId="{3900962A-14A8-4C1E-A822-26849B83F46B}" type="pres">
      <dgm:prSet presAssocID="{9B179A5D-1F19-49A8-8D18-CF948883FFC9}" presName="rootComposite2" presStyleCnt="0"/>
      <dgm:spPr/>
    </dgm:pt>
    <dgm:pt modelId="{13E8ACBB-EBD8-4F35-A6F8-D5906D077E38}" type="pres">
      <dgm:prSet presAssocID="{9B179A5D-1F19-49A8-8D18-CF948883FFC9}" presName="rootText2" presStyleLbl="alignAcc1" presStyleIdx="0" presStyleCnt="0">
        <dgm:presLayoutVars>
          <dgm:chPref val="3"/>
        </dgm:presLayoutVars>
      </dgm:prSet>
      <dgm:spPr/>
    </dgm:pt>
    <dgm:pt modelId="{C45C8B5C-B510-493E-A4EC-FCA4C8E0A033}" type="pres">
      <dgm:prSet presAssocID="{9B179A5D-1F19-49A8-8D18-CF948883FFC9}" presName="topArc2" presStyleLbl="parChTrans1D1" presStyleIdx="4" presStyleCnt="8"/>
      <dgm:spPr/>
    </dgm:pt>
    <dgm:pt modelId="{13C79544-25BF-4260-9EBB-FCEC7A06D414}" type="pres">
      <dgm:prSet presAssocID="{9B179A5D-1F19-49A8-8D18-CF948883FFC9}" presName="bottomArc2" presStyleLbl="parChTrans1D1" presStyleIdx="5" presStyleCnt="8"/>
      <dgm:spPr/>
    </dgm:pt>
    <dgm:pt modelId="{9EDD75B4-EBB3-42C2-BDAF-903AFCB1207F}" type="pres">
      <dgm:prSet presAssocID="{9B179A5D-1F19-49A8-8D18-CF948883FFC9}" presName="topConnNode2" presStyleLbl="node2" presStyleIdx="0" presStyleCnt="0"/>
      <dgm:spPr/>
    </dgm:pt>
    <dgm:pt modelId="{4FFA0420-B074-4787-B0BB-50977D347335}" type="pres">
      <dgm:prSet presAssocID="{9B179A5D-1F19-49A8-8D18-CF948883FFC9}" presName="hierChild4" presStyleCnt="0"/>
      <dgm:spPr/>
    </dgm:pt>
    <dgm:pt modelId="{6361DD18-9AF7-4A45-A78F-82ADB94E6EC4}" type="pres">
      <dgm:prSet presAssocID="{9B179A5D-1F19-49A8-8D18-CF948883FFC9}" presName="hierChild5" presStyleCnt="0"/>
      <dgm:spPr/>
    </dgm:pt>
    <dgm:pt modelId="{92967C3B-9FBB-434D-B967-4AD3C742D504}" type="pres">
      <dgm:prSet presAssocID="{7821BDA6-6D0B-46CC-AA5C-E6298BFFBC87}" presName="Name28" presStyleLbl="parChTrans1D2" presStyleIdx="2" presStyleCnt="3"/>
      <dgm:spPr/>
    </dgm:pt>
    <dgm:pt modelId="{3D419902-D106-4115-AF59-598FF15B95E0}" type="pres">
      <dgm:prSet presAssocID="{81D1CEF7-DDCA-4009-81CD-622838439BB9}" presName="hierRoot2" presStyleCnt="0">
        <dgm:presLayoutVars>
          <dgm:hierBranch val="init"/>
        </dgm:presLayoutVars>
      </dgm:prSet>
      <dgm:spPr/>
    </dgm:pt>
    <dgm:pt modelId="{4BC6FBBF-1893-402F-AF9E-203ED190EBAA}" type="pres">
      <dgm:prSet presAssocID="{81D1CEF7-DDCA-4009-81CD-622838439BB9}" presName="rootComposite2" presStyleCnt="0"/>
      <dgm:spPr/>
    </dgm:pt>
    <dgm:pt modelId="{7BEE8427-D83C-49A8-9FEC-C6FBC4FF5223}" type="pres">
      <dgm:prSet presAssocID="{81D1CEF7-DDCA-4009-81CD-622838439BB9}" presName="rootText2" presStyleLbl="alignAcc1" presStyleIdx="0" presStyleCnt="0">
        <dgm:presLayoutVars>
          <dgm:chPref val="3"/>
        </dgm:presLayoutVars>
      </dgm:prSet>
      <dgm:spPr/>
    </dgm:pt>
    <dgm:pt modelId="{D81C59EA-F3EE-4B06-A732-32B38E0DFE72}" type="pres">
      <dgm:prSet presAssocID="{81D1CEF7-DDCA-4009-81CD-622838439BB9}" presName="topArc2" presStyleLbl="parChTrans1D1" presStyleIdx="6" presStyleCnt="8"/>
      <dgm:spPr/>
    </dgm:pt>
    <dgm:pt modelId="{B3F00798-2ACA-4403-A564-BD1DD8357EA3}" type="pres">
      <dgm:prSet presAssocID="{81D1CEF7-DDCA-4009-81CD-622838439BB9}" presName="bottomArc2" presStyleLbl="parChTrans1D1" presStyleIdx="7" presStyleCnt="8"/>
      <dgm:spPr/>
    </dgm:pt>
    <dgm:pt modelId="{6BA0730C-C31E-4CDE-AA60-757E45E14ABE}" type="pres">
      <dgm:prSet presAssocID="{81D1CEF7-DDCA-4009-81CD-622838439BB9}" presName="topConnNode2" presStyleLbl="node2" presStyleIdx="0" presStyleCnt="0"/>
      <dgm:spPr/>
    </dgm:pt>
    <dgm:pt modelId="{00BCE2E2-BC4D-4D6B-9BE3-18C7E04B04E9}" type="pres">
      <dgm:prSet presAssocID="{81D1CEF7-DDCA-4009-81CD-622838439BB9}" presName="hierChild4" presStyleCnt="0"/>
      <dgm:spPr/>
    </dgm:pt>
    <dgm:pt modelId="{FDC05C50-8271-4DF5-A0B9-AF5196F8077A}" type="pres">
      <dgm:prSet presAssocID="{81D1CEF7-DDCA-4009-81CD-622838439BB9}" presName="hierChild5" presStyleCnt="0"/>
      <dgm:spPr/>
    </dgm:pt>
    <dgm:pt modelId="{7D84E36E-B3EF-40DA-A707-8E7BD4FA888A}" type="pres">
      <dgm:prSet presAssocID="{44667023-EB60-4526-958E-5D4AD4A55A6E}" presName="hierChild3" presStyleCnt="0"/>
      <dgm:spPr/>
    </dgm:pt>
  </dgm:ptLst>
  <dgm:cxnLst>
    <dgm:cxn modelId="{6CB3E404-0F15-4F5E-8A7A-6FD24D4EA60A}" srcId="{44667023-EB60-4526-958E-5D4AD4A55A6E}" destId="{9B179A5D-1F19-49A8-8D18-CF948883FFC9}" srcOrd="1" destOrd="0" parTransId="{447A7C4B-C359-46D0-BEFE-67D62D036822}" sibTransId="{208DA736-C4B3-4281-883D-08B1183A4FF7}"/>
    <dgm:cxn modelId="{CFE22C0F-255A-41D8-8030-DF396D26880B}" type="presOf" srcId="{DEE255ED-E08A-477F-A300-3CB3AAF3A004}" destId="{E3A1B19A-F393-4873-99A8-518AB0FF0A0E}" srcOrd="0" destOrd="0" presId="urn:microsoft.com/office/officeart/2008/layout/HalfCircleOrganizationChart"/>
    <dgm:cxn modelId="{62AE0619-1561-432B-8DF0-798FFC64FC2E}" type="presOf" srcId="{44667023-EB60-4526-958E-5D4AD4A55A6E}" destId="{17260AF4-3D56-41CA-91B2-545CFF0EE5B2}" srcOrd="0" destOrd="0" presId="urn:microsoft.com/office/officeart/2008/layout/HalfCircleOrganizationChart"/>
    <dgm:cxn modelId="{A894E11D-96DE-4E51-94F1-755298DBA709}" type="presOf" srcId="{9B179A5D-1F19-49A8-8D18-CF948883FFC9}" destId="{13E8ACBB-EBD8-4F35-A6F8-D5906D077E38}" srcOrd="0" destOrd="0" presId="urn:microsoft.com/office/officeart/2008/layout/HalfCircleOrganizationChart"/>
    <dgm:cxn modelId="{5EF77825-EBE5-4C07-A195-325517E1B650}" type="presOf" srcId="{56741EE3-C3E3-4139-983E-F70B90628056}" destId="{44C3ABB9-F0B1-4D12-88C4-F6182B873922}" srcOrd="0" destOrd="0" presId="urn:microsoft.com/office/officeart/2008/layout/HalfCircleOrganizationChart"/>
    <dgm:cxn modelId="{2CC98538-63E7-4D8A-81D3-EF33E5EDF5F5}" type="presOf" srcId="{447A7C4B-C359-46D0-BEFE-67D62D036822}" destId="{02B4926B-166B-4FFF-9602-926F616EA33A}" srcOrd="0" destOrd="0" presId="urn:microsoft.com/office/officeart/2008/layout/HalfCircleOrganizationChart"/>
    <dgm:cxn modelId="{1250CB51-6F7E-4D2B-A47D-C1101E544C26}" type="presOf" srcId="{81D1CEF7-DDCA-4009-81CD-622838439BB9}" destId="{7BEE8427-D83C-49A8-9FEC-C6FBC4FF5223}" srcOrd="0" destOrd="0" presId="urn:microsoft.com/office/officeart/2008/layout/HalfCircleOrganizationChart"/>
    <dgm:cxn modelId="{F513D77E-9CF3-4038-9B1E-3CF08C5E584C}" type="presOf" srcId="{7821BDA6-6D0B-46CC-AA5C-E6298BFFBC87}" destId="{92967C3B-9FBB-434D-B967-4AD3C742D504}" srcOrd="0" destOrd="0" presId="urn:microsoft.com/office/officeart/2008/layout/HalfCircleOrganizationChart"/>
    <dgm:cxn modelId="{EEC09195-094B-4B21-BE50-136B8F878FF8}" type="presOf" srcId="{F896FCDC-A085-432C-B5EC-47984FB206B3}" destId="{DD7F21D1-A367-49FA-8622-35D05EDF6ABA}" srcOrd="0" destOrd="0" presId="urn:microsoft.com/office/officeart/2008/layout/HalfCircleOrganizationChart"/>
    <dgm:cxn modelId="{2C4EA89B-51F1-44EC-8C77-B7AE20068C31}" type="presOf" srcId="{F896FCDC-A085-432C-B5EC-47984FB206B3}" destId="{3E76D635-4A77-47B3-996F-9A5E5AE00EF9}" srcOrd="1" destOrd="0" presId="urn:microsoft.com/office/officeart/2008/layout/HalfCircleOrganizationChart"/>
    <dgm:cxn modelId="{4A773BA5-AF56-4421-851A-CA2CE0FDA501}" type="presOf" srcId="{81D1CEF7-DDCA-4009-81CD-622838439BB9}" destId="{6BA0730C-C31E-4CDE-AA60-757E45E14ABE}" srcOrd="1" destOrd="0" presId="urn:microsoft.com/office/officeart/2008/layout/HalfCircleOrganizationChart"/>
    <dgm:cxn modelId="{2E2BE8AF-0E24-416E-AD80-68E3D0E351FC}" srcId="{DEE255ED-E08A-477F-A300-3CB3AAF3A004}" destId="{44667023-EB60-4526-958E-5D4AD4A55A6E}" srcOrd="0" destOrd="0" parTransId="{4450F57F-9436-4A78-A549-266610545A67}" sibTransId="{64DCE8F6-8234-498D-A88C-324421FA4183}"/>
    <dgm:cxn modelId="{C021C5B7-2DEF-4C2F-9924-EAD78CDB6D84}" srcId="{44667023-EB60-4526-958E-5D4AD4A55A6E}" destId="{81D1CEF7-DDCA-4009-81CD-622838439BB9}" srcOrd="2" destOrd="0" parTransId="{7821BDA6-6D0B-46CC-AA5C-E6298BFFBC87}" sibTransId="{57F388AE-B7AD-42A7-9A0C-BEF9D750D8C7}"/>
    <dgm:cxn modelId="{FB39AAE3-2D24-4F59-B0E5-39CC1E7CEDC6}" type="presOf" srcId="{44667023-EB60-4526-958E-5D4AD4A55A6E}" destId="{FF1023FB-A1B3-4E1C-9665-BB5457E0BFC5}" srcOrd="1" destOrd="0" presId="urn:microsoft.com/office/officeart/2008/layout/HalfCircleOrganizationChart"/>
    <dgm:cxn modelId="{F35791ED-DFB2-479B-A6B9-26D34F1DC9CB}" srcId="{44667023-EB60-4526-958E-5D4AD4A55A6E}" destId="{F896FCDC-A085-432C-B5EC-47984FB206B3}" srcOrd="0" destOrd="0" parTransId="{56741EE3-C3E3-4139-983E-F70B90628056}" sibTransId="{6EB71B16-3A64-4CAE-918A-BC12D2023FA9}"/>
    <dgm:cxn modelId="{083EEEFC-D5E1-4C67-9694-1755E30B0B3D}" type="presOf" srcId="{9B179A5D-1F19-49A8-8D18-CF948883FFC9}" destId="{9EDD75B4-EBB3-42C2-BDAF-903AFCB1207F}" srcOrd="1" destOrd="0" presId="urn:microsoft.com/office/officeart/2008/layout/HalfCircleOrganizationChart"/>
    <dgm:cxn modelId="{C8CA5DFB-43A8-4C97-B6C1-9BDCFE9F537E}" type="presParOf" srcId="{E3A1B19A-F393-4873-99A8-518AB0FF0A0E}" destId="{4DFEF9AA-1275-4544-836D-75224F4D12CA}" srcOrd="0" destOrd="0" presId="urn:microsoft.com/office/officeart/2008/layout/HalfCircleOrganizationChart"/>
    <dgm:cxn modelId="{B20F2AFA-43EE-4E87-9827-F0ADF96F6E2A}" type="presParOf" srcId="{4DFEF9AA-1275-4544-836D-75224F4D12CA}" destId="{EFEF86AC-A7A7-4909-9EAE-33160EBC85FF}" srcOrd="0" destOrd="0" presId="urn:microsoft.com/office/officeart/2008/layout/HalfCircleOrganizationChart"/>
    <dgm:cxn modelId="{ED607CCC-C7D3-4031-B126-270BB0C9DFE4}" type="presParOf" srcId="{EFEF86AC-A7A7-4909-9EAE-33160EBC85FF}" destId="{17260AF4-3D56-41CA-91B2-545CFF0EE5B2}" srcOrd="0" destOrd="0" presId="urn:microsoft.com/office/officeart/2008/layout/HalfCircleOrganizationChart"/>
    <dgm:cxn modelId="{15703219-42E7-44FE-A410-53A8F22A3957}" type="presParOf" srcId="{EFEF86AC-A7A7-4909-9EAE-33160EBC85FF}" destId="{B56D8012-FD49-4F5A-9D6E-4C4211A18627}" srcOrd="1" destOrd="0" presId="urn:microsoft.com/office/officeart/2008/layout/HalfCircleOrganizationChart"/>
    <dgm:cxn modelId="{8D4DD191-329B-42A6-A2F1-919C27091BB6}" type="presParOf" srcId="{EFEF86AC-A7A7-4909-9EAE-33160EBC85FF}" destId="{DBD5A6E9-9AAD-4EA0-B6B3-A590785C5ADC}" srcOrd="2" destOrd="0" presId="urn:microsoft.com/office/officeart/2008/layout/HalfCircleOrganizationChart"/>
    <dgm:cxn modelId="{8CEFDFE8-A120-4941-900A-3A082987B340}" type="presParOf" srcId="{EFEF86AC-A7A7-4909-9EAE-33160EBC85FF}" destId="{FF1023FB-A1B3-4E1C-9665-BB5457E0BFC5}" srcOrd="3" destOrd="0" presId="urn:microsoft.com/office/officeart/2008/layout/HalfCircleOrganizationChart"/>
    <dgm:cxn modelId="{90122F17-8DE3-44FF-92F4-69F2DB4F0219}" type="presParOf" srcId="{4DFEF9AA-1275-4544-836D-75224F4D12CA}" destId="{45B364C2-FAE4-4195-AB4F-6FEB4446E8AE}" srcOrd="1" destOrd="0" presId="urn:microsoft.com/office/officeart/2008/layout/HalfCircleOrganizationChart"/>
    <dgm:cxn modelId="{22B7422B-92E9-469C-B340-44BABEBC83FF}" type="presParOf" srcId="{45B364C2-FAE4-4195-AB4F-6FEB4446E8AE}" destId="{44C3ABB9-F0B1-4D12-88C4-F6182B873922}" srcOrd="0" destOrd="0" presId="urn:microsoft.com/office/officeart/2008/layout/HalfCircleOrganizationChart"/>
    <dgm:cxn modelId="{D6FA3447-9399-461F-8137-8180E6A1626C}" type="presParOf" srcId="{45B364C2-FAE4-4195-AB4F-6FEB4446E8AE}" destId="{38FA34DB-AEDF-407D-A312-87CAA0061E8F}" srcOrd="1" destOrd="0" presId="urn:microsoft.com/office/officeart/2008/layout/HalfCircleOrganizationChart"/>
    <dgm:cxn modelId="{E33B47F5-1899-4555-B9BD-09D5927E6C14}" type="presParOf" srcId="{38FA34DB-AEDF-407D-A312-87CAA0061E8F}" destId="{1DE495B6-3915-4BE7-8729-373EB204A383}" srcOrd="0" destOrd="0" presId="urn:microsoft.com/office/officeart/2008/layout/HalfCircleOrganizationChart"/>
    <dgm:cxn modelId="{604C80DF-D00B-41C0-8D15-D9E79A9A152D}" type="presParOf" srcId="{1DE495B6-3915-4BE7-8729-373EB204A383}" destId="{DD7F21D1-A367-49FA-8622-35D05EDF6ABA}" srcOrd="0" destOrd="0" presId="urn:microsoft.com/office/officeart/2008/layout/HalfCircleOrganizationChart"/>
    <dgm:cxn modelId="{6F0A32A4-224E-4040-A40D-69CBC71079D0}" type="presParOf" srcId="{1DE495B6-3915-4BE7-8729-373EB204A383}" destId="{3C09E908-F7F9-44D3-94AB-D2C67EF5D46B}" srcOrd="1" destOrd="0" presId="urn:microsoft.com/office/officeart/2008/layout/HalfCircleOrganizationChart"/>
    <dgm:cxn modelId="{82DAE070-3E9D-4F2E-A6A0-1961981F62C9}" type="presParOf" srcId="{1DE495B6-3915-4BE7-8729-373EB204A383}" destId="{F761B666-1DF8-4A42-AE46-46F5BBE64316}" srcOrd="2" destOrd="0" presId="urn:microsoft.com/office/officeart/2008/layout/HalfCircleOrganizationChart"/>
    <dgm:cxn modelId="{75B6A7B3-1BBF-4543-841F-5830925E4E77}" type="presParOf" srcId="{1DE495B6-3915-4BE7-8729-373EB204A383}" destId="{3E76D635-4A77-47B3-996F-9A5E5AE00EF9}" srcOrd="3" destOrd="0" presId="urn:microsoft.com/office/officeart/2008/layout/HalfCircleOrganizationChart"/>
    <dgm:cxn modelId="{CC3B8BB9-9F06-4E55-B31F-2C39CCA83584}" type="presParOf" srcId="{38FA34DB-AEDF-407D-A312-87CAA0061E8F}" destId="{250E5FB5-1ED0-4DEF-9A6A-F3B4948CB4C9}" srcOrd="1" destOrd="0" presId="urn:microsoft.com/office/officeart/2008/layout/HalfCircleOrganizationChart"/>
    <dgm:cxn modelId="{B41A049B-B314-4789-B539-FB5E577CE4F5}" type="presParOf" srcId="{38FA34DB-AEDF-407D-A312-87CAA0061E8F}" destId="{89B4D673-392D-4297-BFDA-6184123F0AD3}" srcOrd="2" destOrd="0" presId="urn:microsoft.com/office/officeart/2008/layout/HalfCircleOrganizationChart"/>
    <dgm:cxn modelId="{522812FA-7BA5-4E60-BDC1-841586F39F4F}" type="presParOf" srcId="{45B364C2-FAE4-4195-AB4F-6FEB4446E8AE}" destId="{02B4926B-166B-4FFF-9602-926F616EA33A}" srcOrd="2" destOrd="0" presId="urn:microsoft.com/office/officeart/2008/layout/HalfCircleOrganizationChart"/>
    <dgm:cxn modelId="{E1091BAF-8936-4E20-B76A-C79FEA6DB2B1}" type="presParOf" srcId="{45B364C2-FAE4-4195-AB4F-6FEB4446E8AE}" destId="{49D0476D-5D1D-47CA-AB35-8BB1435FFA07}" srcOrd="3" destOrd="0" presId="urn:microsoft.com/office/officeart/2008/layout/HalfCircleOrganizationChart"/>
    <dgm:cxn modelId="{59DFA0F8-6A10-467E-84C6-595F7F16FFF2}" type="presParOf" srcId="{49D0476D-5D1D-47CA-AB35-8BB1435FFA07}" destId="{3900962A-14A8-4C1E-A822-26849B83F46B}" srcOrd="0" destOrd="0" presId="urn:microsoft.com/office/officeart/2008/layout/HalfCircleOrganizationChart"/>
    <dgm:cxn modelId="{7B42FBBD-785F-4451-89E4-C72DFD3AA90E}" type="presParOf" srcId="{3900962A-14A8-4C1E-A822-26849B83F46B}" destId="{13E8ACBB-EBD8-4F35-A6F8-D5906D077E38}" srcOrd="0" destOrd="0" presId="urn:microsoft.com/office/officeart/2008/layout/HalfCircleOrganizationChart"/>
    <dgm:cxn modelId="{E38879A8-E3F9-46CD-8442-8C81B611610D}" type="presParOf" srcId="{3900962A-14A8-4C1E-A822-26849B83F46B}" destId="{C45C8B5C-B510-493E-A4EC-FCA4C8E0A033}" srcOrd="1" destOrd="0" presId="urn:microsoft.com/office/officeart/2008/layout/HalfCircleOrganizationChart"/>
    <dgm:cxn modelId="{27B151E9-B28B-4D2B-9C95-913953B60EC7}" type="presParOf" srcId="{3900962A-14A8-4C1E-A822-26849B83F46B}" destId="{13C79544-25BF-4260-9EBB-FCEC7A06D414}" srcOrd="2" destOrd="0" presId="urn:microsoft.com/office/officeart/2008/layout/HalfCircleOrganizationChart"/>
    <dgm:cxn modelId="{A07988AD-41CC-492E-ACB5-CE27822CF8B5}" type="presParOf" srcId="{3900962A-14A8-4C1E-A822-26849B83F46B}" destId="{9EDD75B4-EBB3-42C2-BDAF-903AFCB1207F}" srcOrd="3" destOrd="0" presId="urn:microsoft.com/office/officeart/2008/layout/HalfCircleOrganizationChart"/>
    <dgm:cxn modelId="{65094D76-EB34-43EC-9128-C750EDCD7B58}" type="presParOf" srcId="{49D0476D-5D1D-47CA-AB35-8BB1435FFA07}" destId="{4FFA0420-B074-4787-B0BB-50977D347335}" srcOrd="1" destOrd="0" presId="urn:microsoft.com/office/officeart/2008/layout/HalfCircleOrganizationChart"/>
    <dgm:cxn modelId="{1DDB4BAF-0C56-49A3-96EA-754353484AAA}" type="presParOf" srcId="{49D0476D-5D1D-47CA-AB35-8BB1435FFA07}" destId="{6361DD18-9AF7-4A45-A78F-82ADB94E6EC4}" srcOrd="2" destOrd="0" presId="urn:microsoft.com/office/officeart/2008/layout/HalfCircleOrganizationChart"/>
    <dgm:cxn modelId="{4521F6B4-10A0-4E01-A277-95C8DFCC8D8D}" type="presParOf" srcId="{45B364C2-FAE4-4195-AB4F-6FEB4446E8AE}" destId="{92967C3B-9FBB-434D-B967-4AD3C742D504}" srcOrd="4" destOrd="0" presId="urn:microsoft.com/office/officeart/2008/layout/HalfCircleOrganizationChart"/>
    <dgm:cxn modelId="{A59DA146-D03B-4261-BC92-F27A84C25077}" type="presParOf" srcId="{45B364C2-FAE4-4195-AB4F-6FEB4446E8AE}" destId="{3D419902-D106-4115-AF59-598FF15B95E0}" srcOrd="5" destOrd="0" presId="urn:microsoft.com/office/officeart/2008/layout/HalfCircleOrganizationChart"/>
    <dgm:cxn modelId="{FC2936C8-B6FA-428D-8C2F-8BC335D6E6D6}" type="presParOf" srcId="{3D419902-D106-4115-AF59-598FF15B95E0}" destId="{4BC6FBBF-1893-402F-AF9E-203ED190EBAA}" srcOrd="0" destOrd="0" presId="urn:microsoft.com/office/officeart/2008/layout/HalfCircleOrganizationChart"/>
    <dgm:cxn modelId="{58312BE6-F504-4883-AB00-62CBC7749309}" type="presParOf" srcId="{4BC6FBBF-1893-402F-AF9E-203ED190EBAA}" destId="{7BEE8427-D83C-49A8-9FEC-C6FBC4FF5223}" srcOrd="0" destOrd="0" presId="urn:microsoft.com/office/officeart/2008/layout/HalfCircleOrganizationChart"/>
    <dgm:cxn modelId="{7E163465-809A-4A4E-84E0-873C8E078D41}" type="presParOf" srcId="{4BC6FBBF-1893-402F-AF9E-203ED190EBAA}" destId="{D81C59EA-F3EE-4B06-A732-32B38E0DFE72}" srcOrd="1" destOrd="0" presId="urn:microsoft.com/office/officeart/2008/layout/HalfCircleOrganizationChart"/>
    <dgm:cxn modelId="{CEDC66BB-8326-4A8C-9686-45035BAA46CB}" type="presParOf" srcId="{4BC6FBBF-1893-402F-AF9E-203ED190EBAA}" destId="{B3F00798-2ACA-4403-A564-BD1DD8357EA3}" srcOrd="2" destOrd="0" presId="urn:microsoft.com/office/officeart/2008/layout/HalfCircleOrganizationChart"/>
    <dgm:cxn modelId="{81B81136-82D5-4D48-BC76-F76B0EE82F23}" type="presParOf" srcId="{4BC6FBBF-1893-402F-AF9E-203ED190EBAA}" destId="{6BA0730C-C31E-4CDE-AA60-757E45E14ABE}" srcOrd="3" destOrd="0" presId="urn:microsoft.com/office/officeart/2008/layout/HalfCircleOrganizationChart"/>
    <dgm:cxn modelId="{A0FF085B-C80B-4EF0-9BC5-CD5FD0BDC29B}" type="presParOf" srcId="{3D419902-D106-4115-AF59-598FF15B95E0}" destId="{00BCE2E2-BC4D-4D6B-9BE3-18C7E04B04E9}" srcOrd="1" destOrd="0" presId="urn:microsoft.com/office/officeart/2008/layout/HalfCircleOrganizationChart"/>
    <dgm:cxn modelId="{BDDC0C02-2DC7-4A1A-9708-895824A3FCC9}" type="presParOf" srcId="{3D419902-D106-4115-AF59-598FF15B95E0}" destId="{FDC05C50-8271-4DF5-A0B9-AF5196F8077A}" srcOrd="2" destOrd="0" presId="urn:microsoft.com/office/officeart/2008/layout/HalfCircleOrganizationChart"/>
    <dgm:cxn modelId="{A5EC694D-25D6-46A0-8D79-82D6270BBC80}" type="presParOf" srcId="{4DFEF9AA-1275-4544-836D-75224F4D12CA}" destId="{7D84E36E-B3EF-40DA-A707-8E7BD4FA888A}"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E255ED-E08A-477F-A300-3CB3AAF3A004}"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44667023-EB60-4526-958E-5D4AD4A55A6E}">
      <dgm:prSet phldrT="[Text]"/>
      <dgm:spPr/>
      <dgm:t>
        <a:bodyPr/>
        <a:lstStyle/>
        <a:p>
          <a:r>
            <a:rPr lang="en-GB" dirty="0"/>
            <a:t>IV: Shape of stimuli</a:t>
          </a:r>
        </a:p>
      </dgm:t>
    </dgm:pt>
    <dgm:pt modelId="{4450F57F-9436-4A78-A549-266610545A67}" type="parTrans" cxnId="{2E2BE8AF-0E24-416E-AD80-68E3D0E351FC}">
      <dgm:prSet/>
      <dgm:spPr/>
      <dgm:t>
        <a:bodyPr/>
        <a:lstStyle/>
        <a:p>
          <a:endParaRPr lang="en-GB"/>
        </a:p>
      </dgm:t>
    </dgm:pt>
    <dgm:pt modelId="{64DCE8F6-8234-498D-A88C-324421FA4183}" type="sibTrans" cxnId="{2E2BE8AF-0E24-416E-AD80-68E3D0E351FC}">
      <dgm:prSet/>
      <dgm:spPr/>
      <dgm:t>
        <a:bodyPr/>
        <a:lstStyle/>
        <a:p>
          <a:endParaRPr lang="en-GB"/>
        </a:p>
      </dgm:t>
    </dgm:pt>
    <dgm:pt modelId="{F896FCDC-A085-432C-B5EC-47984FB206B3}">
      <dgm:prSet phldrT="[Text]"/>
      <dgm:spPr/>
      <dgm:t>
        <a:bodyPr/>
        <a:lstStyle/>
        <a:p>
          <a:r>
            <a:rPr lang="en-GB" dirty="0"/>
            <a:t>Circle</a:t>
          </a:r>
        </a:p>
      </dgm:t>
    </dgm:pt>
    <dgm:pt modelId="{56741EE3-C3E3-4139-983E-F70B90628056}" type="parTrans" cxnId="{F35791ED-DFB2-479B-A6B9-26D34F1DC9CB}">
      <dgm:prSet/>
      <dgm:spPr/>
      <dgm:t>
        <a:bodyPr/>
        <a:lstStyle/>
        <a:p>
          <a:endParaRPr lang="en-GB"/>
        </a:p>
      </dgm:t>
    </dgm:pt>
    <dgm:pt modelId="{6EB71B16-3A64-4CAE-918A-BC12D2023FA9}" type="sibTrans" cxnId="{F35791ED-DFB2-479B-A6B9-26D34F1DC9CB}">
      <dgm:prSet/>
      <dgm:spPr/>
      <dgm:t>
        <a:bodyPr/>
        <a:lstStyle/>
        <a:p>
          <a:endParaRPr lang="en-GB"/>
        </a:p>
      </dgm:t>
    </dgm:pt>
    <dgm:pt modelId="{9B179A5D-1F19-49A8-8D18-CF948883FFC9}">
      <dgm:prSet phldrT="[Text]"/>
      <dgm:spPr/>
      <dgm:t>
        <a:bodyPr/>
        <a:lstStyle/>
        <a:p>
          <a:r>
            <a:rPr lang="en-GB" dirty="0"/>
            <a:t>Triangle</a:t>
          </a:r>
        </a:p>
      </dgm:t>
    </dgm:pt>
    <dgm:pt modelId="{447A7C4B-C359-46D0-BEFE-67D62D036822}" type="parTrans" cxnId="{6CB3E404-0F15-4F5E-8A7A-6FD24D4EA60A}">
      <dgm:prSet/>
      <dgm:spPr/>
      <dgm:t>
        <a:bodyPr/>
        <a:lstStyle/>
        <a:p>
          <a:endParaRPr lang="en-GB"/>
        </a:p>
      </dgm:t>
    </dgm:pt>
    <dgm:pt modelId="{208DA736-C4B3-4281-883D-08B1183A4FF7}" type="sibTrans" cxnId="{6CB3E404-0F15-4F5E-8A7A-6FD24D4EA60A}">
      <dgm:prSet/>
      <dgm:spPr/>
      <dgm:t>
        <a:bodyPr/>
        <a:lstStyle/>
        <a:p>
          <a:endParaRPr lang="en-GB"/>
        </a:p>
      </dgm:t>
    </dgm:pt>
    <dgm:pt modelId="{81D1CEF7-DDCA-4009-81CD-622838439BB9}">
      <dgm:prSet phldrT="[Text]"/>
      <dgm:spPr/>
      <dgm:t>
        <a:bodyPr/>
        <a:lstStyle/>
        <a:p>
          <a:r>
            <a:rPr lang="en-GB" dirty="0"/>
            <a:t>Square</a:t>
          </a:r>
        </a:p>
      </dgm:t>
    </dgm:pt>
    <dgm:pt modelId="{7821BDA6-6D0B-46CC-AA5C-E6298BFFBC87}" type="parTrans" cxnId="{C021C5B7-2DEF-4C2F-9924-EAD78CDB6D84}">
      <dgm:prSet/>
      <dgm:spPr/>
      <dgm:t>
        <a:bodyPr/>
        <a:lstStyle/>
        <a:p>
          <a:endParaRPr lang="en-GB"/>
        </a:p>
      </dgm:t>
    </dgm:pt>
    <dgm:pt modelId="{57F388AE-B7AD-42A7-9A0C-BEF9D750D8C7}" type="sibTrans" cxnId="{C021C5B7-2DEF-4C2F-9924-EAD78CDB6D84}">
      <dgm:prSet/>
      <dgm:spPr/>
      <dgm:t>
        <a:bodyPr/>
        <a:lstStyle/>
        <a:p>
          <a:endParaRPr lang="en-GB"/>
        </a:p>
      </dgm:t>
    </dgm:pt>
    <dgm:pt modelId="{E3A1B19A-F393-4873-99A8-518AB0FF0A0E}" type="pres">
      <dgm:prSet presAssocID="{DEE255ED-E08A-477F-A300-3CB3AAF3A004}" presName="Name0" presStyleCnt="0">
        <dgm:presLayoutVars>
          <dgm:orgChart val="1"/>
          <dgm:chPref val="1"/>
          <dgm:dir/>
          <dgm:animOne val="branch"/>
          <dgm:animLvl val="lvl"/>
          <dgm:resizeHandles/>
        </dgm:presLayoutVars>
      </dgm:prSet>
      <dgm:spPr/>
    </dgm:pt>
    <dgm:pt modelId="{4DFEF9AA-1275-4544-836D-75224F4D12CA}" type="pres">
      <dgm:prSet presAssocID="{44667023-EB60-4526-958E-5D4AD4A55A6E}" presName="hierRoot1" presStyleCnt="0">
        <dgm:presLayoutVars>
          <dgm:hierBranch val="init"/>
        </dgm:presLayoutVars>
      </dgm:prSet>
      <dgm:spPr/>
    </dgm:pt>
    <dgm:pt modelId="{EFEF86AC-A7A7-4909-9EAE-33160EBC85FF}" type="pres">
      <dgm:prSet presAssocID="{44667023-EB60-4526-958E-5D4AD4A55A6E}" presName="rootComposite1" presStyleCnt="0"/>
      <dgm:spPr/>
    </dgm:pt>
    <dgm:pt modelId="{17260AF4-3D56-41CA-91B2-545CFF0EE5B2}" type="pres">
      <dgm:prSet presAssocID="{44667023-EB60-4526-958E-5D4AD4A55A6E}" presName="rootText1" presStyleLbl="alignAcc1" presStyleIdx="0" presStyleCnt="0">
        <dgm:presLayoutVars>
          <dgm:chPref val="3"/>
        </dgm:presLayoutVars>
      </dgm:prSet>
      <dgm:spPr/>
    </dgm:pt>
    <dgm:pt modelId="{B56D8012-FD49-4F5A-9D6E-4C4211A18627}" type="pres">
      <dgm:prSet presAssocID="{44667023-EB60-4526-958E-5D4AD4A55A6E}" presName="topArc1" presStyleLbl="parChTrans1D1" presStyleIdx="0" presStyleCnt="8"/>
      <dgm:spPr/>
    </dgm:pt>
    <dgm:pt modelId="{DBD5A6E9-9AAD-4EA0-B6B3-A590785C5ADC}" type="pres">
      <dgm:prSet presAssocID="{44667023-EB60-4526-958E-5D4AD4A55A6E}" presName="bottomArc1" presStyleLbl="parChTrans1D1" presStyleIdx="1" presStyleCnt="8"/>
      <dgm:spPr/>
    </dgm:pt>
    <dgm:pt modelId="{FF1023FB-A1B3-4E1C-9665-BB5457E0BFC5}" type="pres">
      <dgm:prSet presAssocID="{44667023-EB60-4526-958E-5D4AD4A55A6E}" presName="topConnNode1" presStyleLbl="node1" presStyleIdx="0" presStyleCnt="0"/>
      <dgm:spPr/>
    </dgm:pt>
    <dgm:pt modelId="{45B364C2-FAE4-4195-AB4F-6FEB4446E8AE}" type="pres">
      <dgm:prSet presAssocID="{44667023-EB60-4526-958E-5D4AD4A55A6E}" presName="hierChild2" presStyleCnt="0"/>
      <dgm:spPr/>
    </dgm:pt>
    <dgm:pt modelId="{44C3ABB9-F0B1-4D12-88C4-F6182B873922}" type="pres">
      <dgm:prSet presAssocID="{56741EE3-C3E3-4139-983E-F70B90628056}" presName="Name28" presStyleLbl="parChTrans1D2" presStyleIdx="0" presStyleCnt="3"/>
      <dgm:spPr/>
    </dgm:pt>
    <dgm:pt modelId="{38FA34DB-AEDF-407D-A312-87CAA0061E8F}" type="pres">
      <dgm:prSet presAssocID="{F896FCDC-A085-432C-B5EC-47984FB206B3}" presName="hierRoot2" presStyleCnt="0">
        <dgm:presLayoutVars>
          <dgm:hierBranch val="init"/>
        </dgm:presLayoutVars>
      </dgm:prSet>
      <dgm:spPr/>
    </dgm:pt>
    <dgm:pt modelId="{1DE495B6-3915-4BE7-8729-373EB204A383}" type="pres">
      <dgm:prSet presAssocID="{F896FCDC-A085-432C-B5EC-47984FB206B3}" presName="rootComposite2" presStyleCnt="0"/>
      <dgm:spPr/>
    </dgm:pt>
    <dgm:pt modelId="{DD7F21D1-A367-49FA-8622-35D05EDF6ABA}" type="pres">
      <dgm:prSet presAssocID="{F896FCDC-A085-432C-B5EC-47984FB206B3}" presName="rootText2" presStyleLbl="alignAcc1" presStyleIdx="0" presStyleCnt="0">
        <dgm:presLayoutVars>
          <dgm:chPref val="3"/>
        </dgm:presLayoutVars>
      </dgm:prSet>
      <dgm:spPr/>
    </dgm:pt>
    <dgm:pt modelId="{3C09E908-F7F9-44D3-94AB-D2C67EF5D46B}" type="pres">
      <dgm:prSet presAssocID="{F896FCDC-A085-432C-B5EC-47984FB206B3}" presName="topArc2" presStyleLbl="parChTrans1D1" presStyleIdx="2" presStyleCnt="8"/>
      <dgm:spPr/>
    </dgm:pt>
    <dgm:pt modelId="{F761B666-1DF8-4A42-AE46-46F5BBE64316}" type="pres">
      <dgm:prSet presAssocID="{F896FCDC-A085-432C-B5EC-47984FB206B3}" presName="bottomArc2" presStyleLbl="parChTrans1D1" presStyleIdx="3" presStyleCnt="8"/>
      <dgm:spPr/>
    </dgm:pt>
    <dgm:pt modelId="{3E76D635-4A77-47B3-996F-9A5E5AE00EF9}" type="pres">
      <dgm:prSet presAssocID="{F896FCDC-A085-432C-B5EC-47984FB206B3}" presName="topConnNode2" presStyleLbl="node2" presStyleIdx="0" presStyleCnt="0"/>
      <dgm:spPr/>
    </dgm:pt>
    <dgm:pt modelId="{250E5FB5-1ED0-4DEF-9A6A-F3B4948CB4C9}" type="pres">
      <dgm:prSet presAssocID="{F896FCDC-A085-432C-B5EC-47984FB206B3}" presName="hierChild4" presStyleCnt="0"/>
      <dgm:spPr/>
    </dgm:pt>
    <dgm:pt modelId="{89B4D673-392D-4297-BFDA-6184123F0AD3}" type="pres">
      <dgm:prSet presAssocID="{F896FCDC-A085-432C-B5EC-47984FB206B3}" presName="hierChild5" presStyleCnt="0"/>
      <dgm:spPr/>
    </dgm:pt>
    <dgm:pt modelId="{02B4926B-166B-4FFF-9602-926F616EA33A}" type="pres">
      <dgm:prSet presAssocID="{447A7C4B-C359-46D0-BEFE-67D62D036822}" presName="Name28" presStyleLbl="parChTrans1D2" presStyleIdx="1" presStyleCnt="3"/>
      <dgm:spPr/>
    </dgm:pt>
    <dgm:pt modelId="{49D0476D-5D1D-47CA-AB35-8BB1435FFA07}" type="pres">
      <dgm:prSet presAssocID="{9B179A5D-1F19-49A8-8D18-CF948883FFC9}" presName="hierRoot2" presStyleCnt="0">
        <dgm:presLayoutVars>
          <dgm:hierBranch val="init"/>
        </dgm:presLayoutVars>
      </dgm:prSet>
      <dgm:spPr/>
    </dgm:pt>
    <dgm:pt modelId="{3900962A-14A8-4C1E-A822-26849B83F46B}" type="pres">
      <dgm:prSet presAssocID="{9B179A5D-1F19-49A8-8D18-CF948883FFC9}" presName="rootComposite2" presStyleCnt="0"/>
      <dgm:spPr/>
    </dgm:pt>
    <dgm:pt modelId="{13E8ACBB-EBD8-4F35-A6F8-D5906D077E38}" type="pres">
      <dgm:prSet presAssocID="{9B179A5D-1F19-49A8-8D18-CF948883FFC9}" presName="rootText2" presStyleLbl="alignAcc1" presStyleIdx="0" presStyleCnt="0">
        <dgm:presLayoutVars>
          <dgm:chPref val="3"/>
        </dgm:presLayoutVars>
      </dgm:prSet>
      <dgm:spPr/>
    </dgm:pt>
    <dgm:pt modelId="{C45C8B5C-B510-493E-A4EC-FCA4C8E0A033}" type="pres">
      <dgm:prSet presAssocID="{9B179A5D-1F19-49A8-8D18-CF948883FFC9}" presName="topArc2" presStyleLbl="parChTrans1D1" presStyleIdx="4" presStyleCnt="8"/>
      <dgm:spPr/>
    </dgm:pt>
    <dgm:pt modelId="{13C79544-25BF-4260-9EBB-FCEC7A06D414}" type="pres">
      <dgm:prSet presAssocID="{9B179A5D-1F19-49A8-8D18-CF948883FFC9}" presName="bottomArc2" presStyleLbl="parChTrans1D1" presStyleIdx="5" presStyleCnt="8"/>
      <dgm:spPr/>
    </dgm:pt>
    <dgm:pt modelId="{9EDD75B4-EBB3-42C2-BDAF-903AFCB1207F}" type="pres">
      <dgm:prSet presAssocID="{9B179A5D-1F19-49A8-8D18-CF948883FFC9}" presName="topConnNode2" presStyleLbl="node2" presStyleIdx="0" presStyleCnt="0"/>
      <dgm:spPr/>
    </dgm:pt>
    <dgm:pt modelId="{4FFA0420-B074-4787-B0BB-50977D347335}" type="pres">
      <dgm:prSet presAssocID="{9B179A5D-1F19-49A8-8D18-CF948883FFC9}" presName="hierChild4" presStyleCnt="0"/>
      <dgm:spPr/>
    </dgm:pt>
    <dgm:pt modelId="{6361DD18-9AF7-4A45-A78F-82ADB94E6EC4}" type="pres">
      <dgm:prSet presAssocID="{9B179A5D-1F19-49A8-8D18-CF948883FFC9}" presName="hierChild5" presStyleCnt="0"/>
      <dgm:spPr/>
    </dgm:pt>
    <dgm:pt modelId="{92967C3B-9FBB-434D-B967-4AD3C742D504}" type="pres">
      <dgm:prSet presAssocID="{7821BDA6-6D0B-46CC-AA5C-E6298BFFBC87}" presName="Name28" presStyleLbl="parChTrans1D2" presStyleIdx="2" presStyleCnt="3"/>
      <dgm:spPr/>
    </dgm:pt>
    <dgm:pt modelId="{3D419902-D106-4115-AF59-598FF15B95E0}" type="pres">
      <dgm:prSet presAssocID="{81D1CEF7-DDCA-4009-81CD-622838439BB9}" presName="hierRoot2" presStyleCnt="0">
        <dgm:presLayoutVars>
          <dgm:hierBranch val="init"/>
        </dgm:presLayoutVars>
      </dgm:prSet>
      <dgm:spPr/>
    </dgm:pt>
    <dgm:pt modelId="{4BC6FBBF-1893-402F-AF9E-203ED190EBAA}" type="pres">
      <dgm:prSet presAssocID="{81D1CEF7-DDCA-4009-81CD-622838439BB9}" presName="rootComposite2" presStyleCnt="0"/>
      <dgm:spPr/>
    </dgm:pt>
    <dgm:pt modelId="{7BEE8427-D83C-49A8-9FEC-C6FBC4FF5223}" type="pres">
      <dgm:prSet presAssocID="{81D1CEF7-DDCA-4009-81CD-622838439BB9}" presName="rootText2" presStyleLbl="alignAcc1" presStyleIdx="0" presStyleCnt="0">
        <dgm:presLayoutVars>
          <dgm:chPref val="3"/>
        </dgm:presLayoutVars>
      </dgm:prSet>
      <dgm:spPr/>
    </dgm:pt>
    <dgm:pt modelId="{D81C59EA-F3EE-4B06-A732-32B38E0DFE72}" type="pres">
      <dgm:prSet presAssocID="{81D1CEF7-DDCA-4009-81CD-622838439BB9}" presName="topArc2" presStyleLbl="parChTrans1D1" presStyleIdx="6" presStyleCnt="8"/>
      <dgm:spPr/>
    </dgm:pt>
    <dgm:pt modelId="{B3F00798-2ACA-4403-A564-BD1DD8357EA3}" type="pres">
      <dgm:prSet presAssocID="{81D1CEF7-DDCA-4009-81CD-622838439BB9}" presName="bottomArc2" presStyleLbl="parChTrans1D1" presStyleIdx="7" presStyleCnt="8"/>
      <dgm:spPr/>
    </dgm:pt>
    <dgm:pt modelId="{6BA0730C-C31E-4CDE-AA60-757E45E14ABE}" type="pres">
      <dgm:prSet presAssocID="{81D1CEF7-DDCA-4009-81CD-622838439BB9}" presName="topConnNode2" presStyleLbl="node2" presStyleIdx="0" presStyleCnt="0"/>
      <dgm:spPr/>
    </dgm:pt>
    <dgm:pt modelId="{00BCE2E2-BC4D-4D6B-9BE3-18C7E04B04E9}" type="pres">
      <dgm:prSet presAssocID="{81D1CEF7-DDCA-4009-81CD-622838439BB9}" presName="hierChild4" presStyleCnt="0"/>
      <dgm:spPr/>
    </dgm:pt>
    <dgm:pt modelId="{FDC05C50-8271-4DF5-A0B9-AF5196F8077A}" type="pres">
      <dgm:prSet presAssocID="{81D1CEF7-DDCA-4009-81CD-622838439BB9}" presName="hierChild5" presStyleCnt="0"/>
      <dgm:spPr/>
    </dgm:pt>
    <dgm:pt modelId="{7D84E36E-B3EF-40DA-A707-8E7BD4FA888A}" type="pres">
      <dgm:prSet presAssocID="{44667023-EB60-4526-958E-5D4AD4A55A6E}" presName="hierChild3" presStyleCnt="0"/>
      <dgm:spPr/>
    </dgm:pt>
  </dgm:ptLst>
  <dgm:cxnLst>
    <dgm:cxn modelId="{6CB3E404-0F15-4F5E-8A7A-6FD24D4EA60A}" srcId="{44667023-EB60-4526-958E-5D4AD4A55A6E}" destId="{9B179A5D-1F19-49A8-8D18-CF948883FFC9}" srcOrd="1" destOrd="0" parTransId="{447A7C4B-C359-46D0-BEFE-67D62D036822}" sibTransId="{208DA736-C4B3-4281-883D-08B1183A4FF7}"/>
    <dgm:cxn modelId="{CFE22C0F-255A-41D8-8030-DF396D26880B}" type="presOf" srcId="{DEE255ED-E08A-477F-A300-3CB3AAF3A004}" destId="{E3A1B19A-F393-4873-99A8-518AB0FF0A0E}" srcOrd="0" destOrd="0" presId="urn:microsoft.com/office/officeart/2008/layout/HalfCircleOrganizationChart"/>
    <dgm:cxn modelId="{62AE0619-1561-432B-8DF0-798FFC64FC2E}" type="presOf" srcId="{44667023-EB60-4526-958E-5D4AD4A55A6E}" destId="{17260AF4-3D56-41CA-91B2-545CFF0EE5B2}" srcOrd="0" destOrd="0" presId="urn:microsoft.com/office/officeart/2008/layout/HalfCircleOrganizationChart"/>
    <dgm:cxn modelId="{A894E11D-96DE-4E51-94F1-755298DBA709}" type="presOf" srcId="{9B179A5D-1F19-49A8-8D18-CF948883FFC9}" destId="{13E8ACBB-EBD8-4F35-A6F8-D5906D077E38}" srcOrd="0" destOrd="0" presId="urn:microsoft.com/office/officeart/2008/layout/HalfCircleOrganizationChart"/>
    <dgm:cxn modelId="{5EF77825-EBE5-4C07-A195-325517E1B650}" type="presOf" srcId="{56741EE3-C3E3-4139-983E-F70B90628056}" destId="{44C3ABB9-F0B1-4D12-88C4-F6182B873922}" srcOrd="0" destOrd="0" presId="urn:microsoft.com/office/officeart/2008/layout/HalfCircleOrganizationChart"/>
    <dgm:cxn modelId="{2CC98538-63E7-4D8A-81D3-EF33E5EDF5F5}" type="presOf" srcId="{447A7C4B-C359-46D0-BEFE-67D62D036822}" destId="{02B4926B-166B-4FFF-9602-926F616EA33A}" srcOrd="0" destOrd="0" presId="urn:microsoft.com/office/officeart/2008/layout/HalfCircleOrganizationChart"/>
    <dgm:cxn modelId="{1250CB51-6F7E-4D2B-A47D-C1101E544C26}" type="presOf" srcId="{81D1CEF7-DDCA-4009-81CD-622838439BB9}" destId="{7BEE8427-D83C-49A8-9FEC-C6FBC4FF5223}" srcOrd="0" destOrd="0" presId="urn:microsoft.com/office/officeart/2008/layout/HalfCircleOrganizationChart"/>
    <dgm:cxn modelId="{F513D77E-9CF3-4038-9B1E-3CF08C5E584C}" type="presOf" srcId="{7821BDA6-6D0B-46CC-AA5C-E6298BFFBC87}" destId="{92967C3B-9FBB-434D-B967-4AD3C742D504}" srcOrd="0" destOrd="0" presId="urn:microsoft.com/office/officeart/2008/layout/HalfCircleOrganizationChart"/>
    <dgm:cxn modelId="{EEC09195-094B-4B21-BE50-136B8F878FF8}" type="presOf" srcId="{F896FCDC-A085-432C-B5EC-47984FB206B3}" destId="{DD7F21D1-A367-49FA-8622-35D05EDF6ABA}" srcOrd="0" destOrd="0" presId="urn:microsoft.com/office/officeart/2008/layout/HalfCircleOrganizationChart"/>
    <dgm:cxn modelId="{2C4EA89B-51F1-44EC-8C77-B7AE20068C31}" type="presOf" srcId="{F896FCDC-A085-432C-B5EC-47984FB206B3}" destId="{3E76D635-4A77-47B3-996F-9A5E5AE00EF9}" srcOrd="1" destOrd="0" presId="urn:microsoft.com/office/officeart/2008/layout/HalfCircleOrganizationChart"/>
    <dgm:cxn modelId="{4A773BA5-AF56-4421-851A-CA2CE0FDA501}" type="presOf" srcId="{81D1CEF7-DDCA-4009-81CD-622838439BB9}" destId="{6BA0730C-C31E-4CDE-AA60-757E45E14ABE}" srcOrd="1" destOrd="0" presId="urn:microsoft.com/office/officeart/2008/layout/HalfCircleOrganizationChart"/>
    <dgm:cxn modelId="{2E2BE8AF-0E24-416E-AD80-68E3D0E351FC}" srcId="{DEE255ED-E08A-477F-A300-3CB3AAF3A004}" destId="{44667023-EB60-4526-958E-5D4AD4A55A6E}" srcOrd="0" destOrd="0" parTransId="{4450F57F-9436-4A78-A549-266610545A67}" sibTransId="{64DCE8F6-8234-498D-A88C-324421FA4183}"/>
    <dgm:cxn modelId="{C021C5B7-2DEF-4C2F-9924-EAD78CDB6D84}" srcId="{44667023-EB60-4526-958E-5D4AD4A55A6E}" destId="{81D1CEF7-DDCA-4009-81CD-622838439BB9}" srcOrd="2" destOrd="0" parTransId="{7821BDA6-6D0B-46CC-AA5C-E6298BFFBC87}" sibTransId="{57F388AE-B7AD-42A7-9A0C-BEF9D750D8C7}"/>
    <dgm:cxn modelId="{FB39AAE3-2D24-4F59-B0E5-39CC1E7CEDC6}" type="presOf" srcId="{44667023-EB60-4526-958E-5D4AD4A55A6E}" destId="{FF1023FB-A1B3-4E1C-9665-BB5457E0BFC5}" srcOrd="1" destOrd="0" presId="urn:microsoft.com/office/officeart/2008/layout/HalfCircleOrganizationChart"/>
    <dgm:cxn modelId="{F35791ED-DFB2-479B-A6B9-26D34F1DC9CB}" srcId="{44667023-EB60-4526-958E-5D4AD4A55A6E}" destId="{F896FCDC-A085-432C-B5EC-47984FB206B3}" srcOrd="0" destOrd="0" parTransId="{56741EE3-C3E3-4139-983E-F70B90628056}" sibTransId="{6EB71B16-3A64-4CAE-918A-BC12D2023FA9}"/>
    <dgm:cxn modelId="{083EEEFC-D5E1-4C67-9694-1755E30B0B3D}" type="presOf" srcId="{9B179A5D-1F19-49A8-8D18-CF948883FFC9}" destId="{9EDD75B4-EBB3-42C2-BDAF-903AFCB1207F}" srcOrd="1" destOrd="0" presId="urn:microsoft.com/office/officeart/2008/layout/HalfCircleOrganizationChart"/>
    <dgm:cxn modelId="{C8CA5DFB-43A8-4C97-B6C1-9BDCFE9F537E}" type="presParOf" srcId="{E3A1B19A-F393-4873-99A8-518AB0FF0A0E}" destId="{4DFEF9AA-1275-4544-836D-75224F4D12CA}" srcOrd="0" destOrd="0" presId="urn:microsoft.com/office/officeart/2008/layout/HalfCircleOrganizationChart"/>
    <dgm:cxn modelId="{B20F2AFA-43EE-4E87-9827-F0ADF96F6E2A}" type="presParOf" srcId="{4DFEF9AA-1275-4544-836D-75224F4D12CA}" destId="{EFEF86AC-A7A7-4909-9EAE-33160EBC85FF}" srcOrd="0" destOrd="0" presId="urn:microsoft.com/office/officeart/2008/layout/HalfCircleOrganizationChart"/>
    <dgm:cxn modelId="{ED607CCC-C7D3-4031-B126-270BB0C9DFE4}" type="presParOf" srcId="{EFEF86AC-A7A7-4909-9EAE-33160EBC85FF}" destId="{17260AF4-3D56-41CA-91B2-545CFF0EE5B2}" srcOrd="0" destOrd="0" presId="urn:microsoft.com/office/officeart/2008/layout/HalfCircleOrganizationChart"/>
    <dgm:cxn modelId="{15703219-42E7-44FE-A410-53A8F22A3957}" type="presParOf" srcId="{EFEF86AC-A7A7-4909-9EAE-33160EBC85FF}" destId="{B56D8012-FD49-4F5A-9D6E-4C4211A18627}" srcOrd="1" destOrd="0" presId="urn:microsoft.com/office/officeart/2008/layout/HalfCircleOrganizationChart"/>
    <dgm:cxn modelId="{8D4DD191-329B-42A6-A2F1-919C27091BB6}" type="presParOf" srcId="{EFEF86AC-A7A7-4909-9EAE-33160EBC85FF}" destId="{DBD5A6E9-9AAD-4EA0-B6B3-A590785C5ADC}" srcOrd="2" destOrd="0" presId="urn:microsoft.com/office/officeart/2008/layout/HalfCircleOrganizationChart"/>
    <dgm:cxn modelId="{8CEFDFE8-A120-4941-900A-3A082987B340}" type="presParOf" srcId="{EFEF86AC-A7A7-4909-9EAE-33160EBC85FF}" destId="{FF1023FB-A1B3-4E1C-9665-BB5457E0BFC5}" srcOrd="3" destOrd="0" presId="urn:microsoft.com/office/officeart/2008/layout/HalfCircleOrganizationChart"/>
    <dgm:cxn modelId="{90122F17-8DE3-44FF-92F4-69F2DB4F0219}" type="presParOf" srcId="{4DFEF9AA-1275-4544-836D-75224F4D12CA}" destId="{45B364C2-FAE4-4195-AB4F-6FEB4446E8AE}" srcOrd="1" destOrd="0" presId="urn:microsoft.com/office/officeart/2008/layout/HalfCircleOrganizationChart"/>
    <dgm:cxn modelId="{22B7422B-92E9-469C-B340-44BABEBC83FF}" type="presParOf" srcId="{45B364C2-FAE4-4195-AB4F-6FEB4446E8AE}" destId="{44C3ABB9-F0B1-4D12-88C4-F6182B873922}" srcOrd="0" destOrd="0" presId="urn:microsoft.com/office/officeart/2008/layout/HalfCircleOrganizationChart"/>
    <dgm:cxn modelId="{D6FA3447-9399-461F-8137-8180E6A1626C}" type="presParOf" srcId="{45B364C2-FAE4-4195-AB4F-6FEB4446E8AE}" destId="{38FA34DB-AEDF-407D-A312-87CAA0061E8F}" srcOrd="1" destOrd="0" presId="urn:microsoft.com/office/officeart/2008/layout/HalfCircleOrganizationChart"/>
    <dgm:cxn modelId="{E33B47F5-1899-4555-B9BD-09D5927E6C14}" type="presParOf" srcId="{38FA34DB-AEDF-407D-A312-87CAA0061E8F}" destId="{1DE495B6-3915-4BE7-8729-373EB204A383}" srcOrd="0" destOrd="0" presId="urn:microsoft.com/office/officeart/2008/layout/HalfCircleOrganizationChart"/>
    <dgm:cxn modelId="{604C80DF-D00B-41C0-8D15-D9E79A9A152D}" type="presParOf" srcId="{1DE495B6-3915-4BE7-8729-373EB204A383}" destId="{DD7F21D1-A367-49FA-8622-35D05EDF6ABA}" srcOrd="0" destOrd="0" presId="urn:microsoft.com/office/officeart/2008/layout/HalfCircleOrganizationChart"/>
    <dgm:cxn modelId="{6F0A32A4-224E-4040-A40D-69CBC71079D0}" type="presParOf" srcId="{1DE495B6-3915-4BE7-8729-373EB204A383}" destId="{3C09E908-F7F9-44D3-94AB-D2C67EF5D46B}" srcOrd="1" destOrd="0" presId="urn:microsoft.com/office/officeart/2008/layout/HalfCircleOrganizationChart"/>
    <dgm:cxn modelId="{82DAE070-3E9D-4F2E-A6A0-1961981F62C9}" type="presParOf" srcId="{1DE495B6-3915-4BE7-8729-373EB204A383}" destId="{F761B666-1DF8-4A42-AE46-46F5BBE64316}" srcOrd="2" destOrd="0" presId="urn:microsoft.com/office/officeart/2008/layout/HalfCircleOrganizationChart"/>
    <dgm:cxn modelId="{75B6A7B3-1BBF-4543-841F-5830925E4E77}" type="presParOf" srcId="{1DE495B6-3915-4BE7-8729-373EB204A383}" destId="{3E76D635-4A77-47B3-996F-9A5E5AE00EF9}" srcOrd="3" destOrd="0" presId="urn:microsoft.com/office/officeart/2008/layout/HalfCircleOrganizationChart"/>
    <dgm:cxn modelId="{CC3B8BB9-9F06-4E55-B31F-2C39CCA83584}" type="presParOf" srcId="{38FA34DB-AEDF-407D-A312-87CAA0061E8F}" destId="{250E5FB5-1ED0-4DEF-9A6A-F3B4948CB4C9}" srcOrd="1" destOrd="0" presId="urn:microsoft.com/office/officeart/2008/layout/HalfCircleOrganizationChart"/>
    <dgm:cxn modelId="{B41A049B-B314-4789-B539-FB5E577CE4F5}" type="presParOf" srcId="{38FA34DB-AEDF-407D-A312-87CAA0061E8F}" destId="{89B4D673-392D-4297-BFDA-6184123F0AD3}" srcOrd="2" destOrd="0" presId="urn:microsoft.com/office/officeart/2008/layout/HalfCircleOrganizationChart"/>
    <dgm:cxn modelId="{522812FA-7BA5-4E60-BDC1-841586F39F4F}" type="presParOf" srcId="{45B364C2-FAE4-4195-AB4F-6FEB4446E8AE}" destId="{02B4926B-166B-4FFF-9602-926F616EA33A}" srcOrd="2" destOrd="0" presId="urn:microsoft.com/office/officeart/2008/layout/HalfCircleOrganizationChart"/>
    <dgm:cxn modelId="{E1091BAF-8936-4E20-B76A-C79FEA6DB2B1}" type="presParOf" srcId="{45B364C2-FAE4-4195-AB4F-6FEB4446E8AE}" destId="{49D0476D-5D1D-47CA-AB35-8BB1435FFA07}" srcOrd="3" destOrd="0" presId="urn:microsoft.com/office/officeart/2008/layout/HalfCircleOrganizationChart"/>
    <dgm:cxn modelId="{59DFA0F8-6A10-467E-84C6-595F7F16FFF2}" type="presParOf" srcId="{49D0476D-5D1D-47CA-AB35-8BB1435FFA07}" destId="{3900962A-14A8-4C1E-A822-26849B83F46B}" srcOrd="0" destOrd="0" presId="urn:microsoft.com/office/officeart/2008/layout/HalfCircleOrganizationChart"/>
    <dgm:cxn modelId="{7B42FBBD-785F-4451-89E4-C72DFD3AA90E}" type="presParOf" srcId="{3900962A-14A8-4C1E-A822-26849B83F46B}" destId="{13E8ACBB-EBD8-4F35-A6F8-D5906D077E38}" srcOrd="0" destOrd="0" presId="urn:microsoft.com/office/officeart/2008/layout/HalfCircleOrganizationChart"/>
    <dgm:cxn modelId="{E38879A8-E3F9-46CD-8442-8C81B611610D}" type="presParOf" srcId="{3900962A-14A8-4C1E-A822-26849B83F46B}" destId="{C45C8B5C-B510-493E-A4EC-FCA4C8E0A033}" srcOrd="1" destOrd="0" presId="urn:microsoft.com/office/officeart/2008/layout/HalfCircleOrganizationChart"/>
    <dgm:cxn modelId="{27B151E9-B28B-4D2B-9C95-913953B60EC7}" type="presParOf" srcId="{3900962A-14A8-4C1E-A822-26849B83F46B}" destId="{13C79544-25BF-4260-9EBB-FCEC7A06D414}" srcOrd="2" destOrd="0" presId="urn:microsoft.com/office/officeart/2008/layout/HalfCircleOrganizationChart"/>
    <dgm:cxn modelId="{A07988AD-41CC-492E-ACB5-CE27822CF8B5}" type="presParOf" srcId="{3900962A-14A8-4C1E-A822-26849B83F46B}" destId="{9EDD75B4-EBB3-42C2-BDAF-903AFCB1207F}" srcOrd="3" destOrd="0" presId="urn:microsoft.com/office/officeart/2008/layout/HalfCircleOrganizationChart"/>
    <dgm:cxn modelId="{65094D76-EB34-43EC-9128-C750EDCD7B58}" type="presParOf" srcId="{49D0476D-5D1D-47CA-AB35-8BB1435FFA07}" destId="{4FFA0420-B074-4787-B0BB-50977D347335}" srcOrd="1" destOrd="0" presId="urn:microsoft.com/office/officeart/2008/layout/HalfCircleOrganizationChart"/>
    <dgm:cxn modelId="{1DDB4BAF-0C56-49A3-96EA-754353484AAA}" type="presParOf" srcId="{49D0476D-5D1D-47CA-AB35-8BB1435FFA07}" destId="{6361DD18-9AF7-4A45-A78F-82ADB94E6EC4}" srcOrd="2" destOrd="0" presId="urn:microsoft.com/office/officeart/2008/layout/HalfCircleOrganizationChart"/>
    <dgm:cxn modelId="{4521F6B4-10A0-4E01-A277-95C8DFCC8D8D}" type="presParOf" srcId="{45B364C2-FAE4-4195-AB4F-6FEB4446E8AE}" destId="{92967C3B-9FBB-434D-B967-4AD3C742D504}" srcOrd="4" destOrd="0" presId="urn:microsoft.com/office/officeart/2008/layout/HalfCircleOrganizationChart"/>
    <dgm:cxn modelId="{A59DA146-D03B-4261-BC92-F27A84C25077}" type="presParOf" srcId="{45B364C2-FAE4-4195-AB4F-6FEB4446E8AE}" destId="{3D419902-D106-4115-AF59-598FF15B95E0}" srcOrd="5" destOrd="0" presId="urn:microsoft.com/office/officeart/2008/layout/HalfCircleOrganizationChart"/>
    <dgm:cxn modelId="{FC2936C8-B6FA-428D-8C2F-8BC335D6E6D6}" type="presParOf" srcId="{3D419902-D106-4115-AF59-598FF15B95E0}" destId="{4BC6FBBF-1893-402F-AF9E-203ED190EBAA}" srcOrd="0" destOrd="0" presId="urn:microsoft.com/office/officeart/2008/layout/HalfCircleOrganizationChart"/>
    <dgm:cxn modelId="{58312BE6-F504-4883-AB00-62CBC7749309}" type="presParOf" srcId="{4BC6FBBF-1893-402F-AF9E-203ED190EBAA}" destId="{7BEE8427-D83C-49A8-9FEC-C6FBC4FF5223}" srcOrd="0" destOrd="0" presId="urn:microsoft.com/office/officeart/2008/layout/HalfCircleOrganizationChart"/>
    <dgm:cxn modelId="{7E163465-809A-4A4E-84E0-873C8E078D41}" type="presParOf" srcId="{4BC6FBBF-1893-402F-AF9E-203ED190EBAA}" destId="{D81C59EA-F3EE-4B06-A732-32B38E0DFE72}" srcOrd="1" destOrd="0" presId="urn:microsoft.com/office/officeart/2008/layout/HalfCircleOrganizationChart"/>
    <dgm:cxn modelId="{CEDC66BB-8326-4A8C-9686-45035BAA46CB}" type="presParOf" srcId="{4BC6FBBF-1893-402F-AF9E-203ED190EBAA}" destId="{B3F00798-2ACA-4403-A564-BD1DD8357EA3}" srcOrd="2" destOrd="0" presId="urn:microsoft.com/office/officeart/2008/layout/HalfCircleOrganizationChart"/>
    <dgm:cxn modelId="{81B81136-82D5-4D48-BC76-F76B0EE82F23}" type="presParOf" srcId="{4BC6FBBF-1893-402F-AF9E-203ED190EBAA}" destId="{6BA0730C-C31E-4CDE-AA60-757E45E14ABE}" srcOrd="3" destOrd="0" presId="urn:microsoft.com/office/officeart/2008/layout/HalfCircleOrganizationChart"/>
    <dgm:cxn modelId="{A0FF085B-C80B-4EF0-9BC5-CD5FD0BDC29B}" type="presParOf" srcId="{3D419902-D106-4115-AF59-598FF15B95E0}" destId="{00BCE2E2-BC4D-4D6B-9BE3-18C7E04B04E9}" srcOrd="1" destOrd="0" presId="urn:microsoft.com/office/officeart/2008/layout/HalfCircleOrganizationChart"/>
    <dgm:cxn modelId="{BDDC0C02-2DC7-4A1A-9708-895824A3FCC9}" type="presParOf" srcId="{3D419902-D106-4115-AF59-598FF15B95E0}" destId="{FDC05C50-8271-4DF5-A0B9-AF5196F8077A}" srcOrd="2" destOrd="0" presId="urn:microsoft.com/office/officeart/2008/layout/HalfCircleOrganizationChart"/>
    <dgm:cxn modelId="{A5EC694D-25D6-46A0-8D79-82D6270BBC80}" type="presParOf" srcId="{4DFEF9AA-1275-4544-836D-75224F4D12CA}" destId="{7D84E36E-B3EF-40DA-A707-8E7BD4FA888A}"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67848E-2D5A-48FF-853B-7FC5C6FC93D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AF884A3-9127-4016-86F4-2BF900137C7B}">
      <dgm:prSet/>
      <dgm:spPr/>
      <dgm:t>
        <a:bodyPr/>
        <a:lstStyle/>
        <a:p>
          <a:pPr>
            <a:lnSpc>
              <a:spcPct val="100000"/>
            </a:lnSpc>
          </a:pPr>
          <a:r>
            <a:rPr lang="en-GB"/>
            <a:t>T-test</a:t>
          </a:r>
          <a:endParaRPr lang="en-US"/>
        </a:p>
      </dgm:t>
    </dgm:pt>
    <dgm:pt modelId="{A1C1F3E4-513F-4DE6-9287-2C1890684318}" type="parTrans" cxnId="{9622977C-F61A-466F-AD8C-348074370E17}">
      <dgm:prSet/>
      <dgm:spPr/>
      <dgm:t>
        <a:bodyPr/>
        <a:lstStyle/>
        <a:p>
          <a:endParaRPr lang="en-US"/>
        </a:p>
      </dgm:t>
    </dgm:pt>
    <dgm:pt modelId="{0B960A5A-681F-4DDF-9044-57673538B152}" type="sibTrans" cxnId="{9622977C-F61A-466F-AD8C-348074370E17}">
      <dgm:prSet/>
      <dgm:spPr/>
      <dgm:t>
        <a:bodyPr/>
        <a:lstStyle/>
        <a:p>
          <a:endParaRPr lang="en-US"/>
        </a:p>
      </dgm:t>
    </dgm:pt>
    <dgm:pt modelId="{EE81A2C0-4EFF-4EF4-B665-F39B9EE2A7F6}">
      <dgm:prSet/>
      <dgm:spPr/>
      <dgm:t>
        <a:bodyPr/>
        <a:lstStyle/>
        <a:p>
          <a:pPr>
            <a:lnSpc>
              <a:spcPct val="100000"/>
            </a:lnSpc>
          </a:pPr>
          <a:r>
            <a:rPr lang="en-GB"/>
            <a:t>Correlation</a:t>
          </a:r>
          <a:endParaRPr lang="en-US"/>
        </a:p>
      </dgm:t>
    </dgm:pt>
    <dgm:pt modelId="{1ECC3291-92AF-468C-A796-279B31ED0F54}" type="parTrans" cxnId="{C3F9C8E6-EC2D-4383-9DDB-B15744A88A46}">
      <dgm:prSet/>
      <dgm:spPr/>
      <dgm:t>
        <a:bodyPr/>
        <a:lstStyle/>
        <a:p>
          <a:endParaRPr lang="en-US"/>
        </a:p>
      </dgm:t>
    </dgm:pt>
    <dgm:pt modelId="{8D8F9852-3126-4283-AF8F-6BE0BDEFB2FA}" type="sibTrans" cxnId="{C3F9C8E6-EC2D-4383-9DDB-B15744A88A46}">
      <dgm:prSet/>
      <dgm:spPr/>
      <dgm:t>
        <a:bodyPr/>
        <a:lstStyle/>
        <a:p>
          <a:endParaRPr lang="en-US"/>
        </a:p>
      </dgm:t>
    </dgm:pt>
    <dgm:pt modelId="{E9D308C5-89DF-4FFD-9A30-F4E62B42F03B}">
      <dgm:prSet/>
      <dgm:spPr/>
      <dgm:t>
        <a:bodyPr/>
        <a:lstStyle/>
        <a:p>
          <a:pPr>
            <a:lnSpc>
              <a:spcPct val="100000"/>
            </a:lnSpc>
          </a:pPr>
          <a:r>
            <a:rPr lang="en-GB"/>
            <a:t>Chi-square</a:t>
          </a:r>
          <a:endParaRPr lang="en-US"/>
        </a:p>
      </dgm:t>
    </dgm:pt>
    <dgm:pt modelId="{9FD269D6-F0BB-4072-8F42-038205095F08}" type="parTrans" cxnId="{86E37FEF-4A3D-4A9F-9E7B-5675CDFF0F12}">
      <dgm:prSet/>
      <dgm:spPr/>
      <dgm:t>
        <a:bodyPr/>
        <a:lstStyle/>
        <a:p>
          <a:endParaRPr lang="en-US"/>
        </a:p>
      </dgm:t>
    </dgm:pt>
    <dgm:pt modelId="{410E8257-7C34-495E-B387-6EE456B9301E}" type="sibTrans" cxnId="{86E37FEF-4A3D-4A9F-9E7B-5675CDFF0F12}">
      <dgm:prSet/>
      <dgm:spPr/>
      <dgm:t>
        <a:bodyPr/>
        <a:lstStyle/>
        <a:p>
          <a:endParaRPr lang="en-US"/>
        </a:p>
      </dgm:t>
    </dgm:pt>
    <dgm:pt modelId="{41D66431-1DE0-43A2-8936-B10FF5DEE5E7}" type="pres">
      <dgm:prSet presAssocID="{7367848E-2D5A-48FF-853B-7FC5C6FC93D6}" presName="root" presStyleCnt="0">
        <dgm:presLayoutVars>
          <dgm:dir/>
          <dgm:resizeHandles val="exact"/>
        </dgm:presLayoutVars>
      </dgm:prSet>
      <dgm:spPr/>
    </dgm:pt>
    <dgm:pt modelId="{8A79BBF0-DC3C-4B7D-8885-9D87E6129957}" type="pres">
      <dgm:prSet presAssocID="{EAF884A3-9127-4016-86F4-2BF900137C7B}" presName="compNode" presStyleCnt="0"/>
      <dgm:spPr/>
    </dgm:pt>
    <dgm:pt modelId="{D7B91D01-BA34-4365-9B35-3E9F0E80A9A0}" type="pres">
      <dgm:prSet presAssocID="{EAF884A3-9127-4016-86F4-2BF900137C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st tubes"/>
        </a:ext>
      </dgm:extLst>
    </dgm:pt>
    <dgm:pt modelId="{46C29A04-F09D-498D-B160-7FE1DC4F67A8}" type="pres">
      <dgm:prSet presAssocID="{EAF884A3-9127-4016-86F4-2BF900137C7B}" presName="spaceRect" presStyleCnt="0"/>
      <dgm:spPr/>
    </dgm:pt>
    <dgm:pt modelId="{E3454D59-1EE1-458D-ACA0-E4A43A33601B}" type="pres">
      <dgm:prSet presAssocID="{EAF884A3-9127-4016-86F4-2BF900137C7B}" presName="textRect" presStyleLbl="revTx" presStyleIdx="0" presStyleCnt="3">
        <dgm:presLayoutVars>
          <dgm:chMax val="1"/>
          <dgm:chPref val="1"/>
        </dgm:presLayoutVars>
      </dgm:prSet>
      <dgm:spPr/>
    </dgm:pt>
    <dgm:pt modelId="{C5FC2757-DF4C-44E0-B1C1-4893900070C4}" type="pres">
      <dgm:prSet presAssocID="{0B960A5A-681F-4DDF-9044-57673538B152}" presName="sibTrans" presStyleCnt="0"/>
      <dgm:spPr/>
    </dgm:pt>
    <dgm:pt modelId="{482E441D-548E-43A6-99FA-A9C39B1F24F4}" type="pres">
      <dgm:prSet presAssocID="{EE81A2C0-4EFF-4EF4-B665-F39B9EE2A7F6}" presName="compNode" presStyleCnt="0"/>
      <dgm:spPr/>
    </dgm:pt>
    <dgm:pt modelId="{654595BB-F027-4290-8CA9-7372CA97C21F}" type="pres">
      <dgm:prSet presAssocID="{EE81A2C0-4EFF-4EF4-B665-F39B9EE2A7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64144BFE-DF01-418A-B984-4E60437B42C8}" type="pres">
      <dgm:prSet presAssocID="{EE81A2C0-4EFF-4EF4-B665-F39B9EE2A7F6}" presName="spaceRect" presStyleCnt="0"/>
      <dgm:spPr/>
    </dgm:pt>
    <dgm:pt modelId="{90DF2AFC-FAB5-40FE-8AC7-65897954F5EA}" type="pres">
      <dgm:prSet presAssocID="{EE81A2C0-4EFF-4EF4-B665-F39B9EE2A7F6}" presName="textRect" presStyleLbl="revTx" presStyleIdx="1" presStyleCnt="3">
        <dgm:presLayoutVars>
          <dgm:chMax val="1"/>
          <dgm:chPref val="1"/>
        </dgm:presLayoutVars>
      </dgm:prSet>
      <dgm:spPr/>
    </dgm:pt>
    <dgm:pt modelId="{004B73F0-FE1D-461D-B193-7842AC2D461E}" type="pres">
      <dgm:prSet presAssocID="{8D8F9852-3126-4283-AF8F-6BE0BDEFB2FA}" presName="sibTrans" presStyleCnt="0"/>
      <dgm:spPr/>
    </dgm:pt>
    <dgm:pt modelId="{89FFBE27-67EC-4607-9B78-134FA978C4A1}" type="pres">
      <dgm:prSet presAssocID="{E9D308C5-89DF-4FFD-9A30-F4E62B42F03B}" presName="compNode" presStyleCnt="0"/>
      <dgm:spPr/>
    </dgm:pt>
    <dgm:pt modelId="{00F7F4BC-6A1D-4069-9865-8A057247D75F}" type="pres">
      <dgm:prSet presAssocID="{E9D308C5-89DF-4FFD-9A30-F4E62B42F0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dd"/>
        </a:ext>
      </dgm:extLst>
    </dgm:pt>
    <dgm:pt modelId="{46F76410-7129-4E96-BBBA-FD5C61B8B192}" type="pres">
      <dgm:prSet presAssocID="{E9D308C5-89DF-4FFD-9A30-F4E62B42F03B}" presName="spaceRect" presStyleCnt="0"/>
      <dgm:spPr/>
    </dgm:pt>
    <dgm:pt modelId="{9FC7C841-A81E-4589-8D31-80229CF706A0}" type="pres">
      <dgm:prSet presAssocID="{E9D308C5-89DF-4FFD-9A30-F4E62B42F03B}" presName="textRect" presStyleLbl="revTx" presStyleIdx="2" presStyleCnt="3">
        <dgm:presLayoutVars>
          <dgm:chMax val="1"/>
          <dgm:chPref val="1"/>
        </dgm:presLayoutVars>
      </dgm:prSet>
      <dgm:spPr/>
    </dgm:pt>
  </dgm:ptLst>
  <dgm:cxnLst>
    <dgm:cxn modelId="{0C0D1444-EA64-40C2-97E5-CB3D520FD69E}" type="presOf" srcId="{EE81A2C0-4EFF-4EF4-B665-F39B9EE2A7F6}" destId="{90DF2AFC-FAB5-40FE-8AC7-65897954F5EA}" srcOrd="0" destOrd="0" presId="urn:microsoft.com/office/officeart/2018/2/layout/IconLabelList"/>
    <dgm:cxn modelId="{9622977C-F61A-466F-AD8C-348074370E17}" srcId="{7367848E-2D5A-48FF-853B-7FC5C6FC93D6}" destId="{EAF884A3-9127-4016-86F4-2BF900137C7B}" srcOrd="0" destOrd="0" parTransId="{A1C1F3E4-513F-4DE6-9287-2C1890684318}" sibTransId="{0B960A5A-681F-4DDF-9044-57673538B152}"/>
    <dgm:cxn modelId="{1B7E3696-12F5-4D62-AE1C-41ACB6E2C22C}" type="presOf" srcId="{7367848E-2D5A-48FF-853B-7FC5C6FC93D6}" destId="{41D66431-1DE0-43A2-8936-B10FF5DEE5E7}" srcOrd="0" destOrd="0" presId="urn:microsoft.com/office/officeart/2018/2/layout/IconLabelList"/>
    <dgm:cxn modelId="{C00058BD-E0CA-4C2E-A687-65D057B50C25}" type="presOf" srcId="{E9D308C5-89DF-4FFD-9A30-F4E62B42F03B}" destId="{9FC7C841-A81E-4589-8D31-80229CF706A0}" srcOrd="0" destOrd="0" presId="urn:microsoft.com/office/officeart/2018/2/layout/IconLabelList"/>
    <dgm:cxn modelId="{C3F9C8E6-EC2D-4383-9DDB-B15744A88A46}" srcId="{7367848E-2D5A-48FF-853B-7FC5C6FC93D6}" destId="{EE81A2C0-4EFF-4EF4-B665-F39B9EE2A7F6}" srcOrd="1" destOrd="0" parTransId="{1ECC3291-92AF-468C-A796-279B31ED0F54}" sibTransId="{8D8F9852-3126-4283-AF8F-6BE0BDEFB2FA}"/>
    <dgm:cxn modelId="{3C7596EC-8DCA-4634-A0D5-907B162B4F6E}" type="presOf" srcId="{EAF884A3-9127-4016-86F4-2BF900137C7B}" destId="{E3454D59-1EE1-458D-ACA0-E4A43A33601B}" srcOrd="0" destOrd="0" presId="urn:microsoft.com/office/officeart/2018/2/layout/IconLabelList"/>
    <dgm:cxn modelId="{86E37FEF-4A3D-4A9F-9E7B-5675CDFF0F12}" srcId="{7367848E-2D5A-48FF-853B-7FC5C6FC93D6}" destId="{E9D308C5-89DF-4FFD-9A30-F4E62B42F03B}" srcOrd="2" destOrd="0" parTransId="{9FD269D6-F0BB-4072-8F42-038205095F08}" sibTransId="{410E8257-7C34-495E-B387-6EE456B9301E}"/>
    <dgm:cxn modelId="{8725BB08-3D05-476B-8CA4-D9ECB19FF33F}" type="presParOf" srcId="{41D66431-1DE0-43A2-8936-B10FF5DEE5E7}" destId="{8A79BBF0-DC3C-4B7D-8885-9D87E6129957}" srcOrd="0" destOrd="0" presId="urn:microsoft.com/office/officeart/2018/2/layout/IconLabelList"/>
    <dgm:cxn modelId="{F7060DA2-A0F5-42D7-B866-ADE3E987EF6A}" type="presParOf" srcId="{8A79BBF0-DC3C-4B7D-8885-9D87E6129957}" destId="{D7B91D01-BA34-4365-9B35-3E9F0E80A9A0}" srcOrd="0" destOrd="0" presId="urn:microsoft.com/office/officeart/2018/2/layout/IconLabelList"/>
    <dgm:cxn modelId="{A2316C1C-364E-473D-AA9C-E57C391156EE}" type="presParOf" srcId="{8A79BBF0-DC3C-4B7D-8885-9D87E6129957}" destId="{46C29A04-F09D-498D-B160-7FE1DC4F67A8}" srcOrd="1" destOrd="0" presId="urn:microsoft.com/office/officeart/2018/2/layout/IconLabelList"/>
    <dgm:cxn modelId="{6C3F65C4-1A6F-4C91-B180-F39B1CBCAD4D}" type="presParOf" srcId="{8A79BBF0-DC3C-4B7D-8885-9D87E6129957}" destId="{E3454D59-1EE1-458D-ACA0-E4A43A33601B}" srcOrd="2" destOrd="0" presId="urn:microsoft.com/office/officeart/2018/2/layout/IconLabelList"/>
    <dgm:cxn modelId="{A7F34BD5-B513-4813-BEA4-C549B8923B5E}" type="presParOf" srcId="{41D66431-1DE0-43A2-8936-B10FF5DEE5E7}" destId="{C5FC2757-DF4C-44E0-B1C1-4893900070C4}" srcOrd="1" destOrd="0" presId="urn:microsoft.com/office/officeart/2018/2/layout/IconLabelList"/>
    <dgm:cxn modelId="{0AD9022E-8796-4782-A714-FA2AAE1447A6}" type="presParOf" srcId="{41D66431-1DE0-43A2-8936-B10FF5DEE5E7}" destId="{482E441D-548E-43A6-99FA-A9C39B1F24F4}" srcOrd="2" destOrd="0" presId="urn:microsoft.com/office/officeart/2018/2/layout/IconLabelList"/>
    <dgm:cxn modelId="{5289AF88-6110-4AE2-BFB8-71981BB36E1A}" type="presParOf" srcId="{482E441D-548E-43A6-99FA-A9C39B1F24F4}" destId="{654595BB-F027-4290-8CA9-7372CA97C21F}" srcOrd="0" destOrd="0" presId="urn:microsoft.com/office/officeart/2018/2/layout/IconLabelList"/>
    <dgm:cxn modelId="{BDC16600-B0EB-4FE3-82EC-CAB7B1FCD79F}" type="presParOf" srcId="{482E441D-548E-43A6-99FA-A9C39B1F24F4}" destId="{64144BFE-DF01-418A-B984-4E60437B42C8}" srcOrd="1" destOrd="0" presId="urn:microsoft.com/office/officeart/2018/2/layout/IconLabelList"/>
    <dgm:cxn modelId="{C4433ECD-CE2F-4967-BA68-D43BC3063F6E}" type="presParOf" srcId="{482E441D-548E-43A6-99FA-A9C39B1F24F4}" destId="{90DF2AFC-FAB5-40FE-8AC7-65897954F5EA}" srcOrd="2" destOrd="0" presId="urn:microsoft.com/office/officeart/2018/2/layout/IconLabelList"/>
    <dgm:cxn modelId="{315BF33B-B0BF-461C-9A9B-C66691BD93CA}" type="presParOf" srcId="{41D66431-1DE0-43A2-8936-B10FF5DEE5E7}" destId="{004B73F0-FE1D-461D-B193-7842AC2D461E}" srcOrd="3" destOrd="0" presId="urn:microsoft.com/office/officeart/2018/2/layout/IconLabelList"/>
    <dgm:cxn modelId="{7C96A2F0-2374-41F7-A69A-A9E6031B83AA}" type="presParOf" srcId="{41D66431-1DE0-43A2-8936-B10FF5DEE5E7}" destId="{89FFBE27-67EC-4607-9B78-134FA978C4A1}" srcOrd="4" destOrd="0" presId="urn:microsoft.com/office/officeart/2018/2/layout/IconLabelList"/>
    <dgm:cxn modelId="{C3FFF7DA-5AE1-48F5-858A-AAE9E22FE2E2}" type="presParOf" srcId="{89FFBE27-67EC-4607-9B78-134FA978C4A1}" destId="{00F7F4BC-6A1D-4069-9865-8A057247D75F}" srcOrd="0" destOrd="0" presId="urn:microsoft.com/office/officeart/2018/2/layout/IconLabelList"/>
    <dgm:cxn modelId="{50F567BE-F0FE-4E13-B407-E691AC9D9789}" type="presParOf" srcId="{89FFBE27-67EC-4607-9B78-134FA978C4A1}" destId="{46F76410-7129-4E96-BBBA-FD5C61B8B192}" srcOrd="1" destOrd="0" presId="urn:microsoft.com/office/officeart/2018/2/layout/IconLabelList"/>
    <dgm:cxn modelId="{CA930C32-C6A9-4CFE-9E4E-DE49D84956BE}" type="presParOf" srcId="{89FFBE27-67EC-4607-9B78-134FA978C4A1}" destId="{9FC7C841-A81E-4589-8D31-80229CF706A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628D57-B6E0-4431-B511-5F1CE61C752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598DAC0-CEE8-43B2-B1E9-4C0C84B8618D}">
      <dgm:prSet/>
      <dgm:spPr/>
      <dgm:t>
        <a:bodyPr/>
        <a:lstStyle/>
        <a:p>
          <a:pPr>
            <a:lnSpc>
              <a:spcPct val="100000"/>
            </a:lnSpc>
          </a:pPr>
          <a:r>
            <a:rPr lang="en-GB"/>
            <a:t>BPS Code of Human Research Ethics (2021)</a:t>
          </a:r>
          <a:endParaRPr lang="en-US"/>
        </a:p>
      </dgm:t>
    </dgm:pt>
    <dgm:pt modelId="{4AFA3177-7CCE-45E0-A272-8E9364811665}" type="parTrans" cxnId="{B3B2A588-C603-4275-92F8-4141078EDD5F}">
      <dgm:prSet/>
      <dgm:spPr/>
      <dgm:t>
        <a:bodyPr/>
        <a:lstStyle/>
        <a:p>
          <a:endParaRPr lang="en-US"/>
        </a:p>
      </dgm:t>
    </dgm:pt>
    <dgm:pt modelId="{78575B1D-C74F-4199-8122-CF4227292F33}" type="sibTrans" cxnId="{B3B2A588-C603-4275-92F8-4141078EDD5F}">
      <dgm:prSet/>
      <dgm:spPr/>
      <dgm:t>
        <a:bodyPr/>
        <a:lstStyle/>
        <a:p>
          <a:endParaRPr lang="en-US"/>
        </a:p>
      </dgm:t>
    </dgm:pt>
    <dgm:pt modelId="{083BC938-2C65-45AA-AC39-84AC0A5F86E3}">
      <dgm:prSet/>
      <dgm:spPr/>
      <dgm:t>
        <a:bodyPr/>
        <a:lstStyle/>
        <a:p>
          <a:pPr>
            <a:lnSpc>
              <a:spcPct val="100000"/>
            </a:lnSpc>
          </a:pPr>
          <a:r>
            <a:rPr lang="en-GB"/>
            <a:t>BPS Code of Internet-Mediated Ethics (2021)</a:t>
          </a:r>
          <a:endParaRPr lang="en-US"/>
        </a:p>
      </dgm:t>
    </dgm:pt>
    <dgm:pt modelId="{1A628FFC-93CE-4992-9861-18B08B339366}" type="parTrans" cxnId="{3E57F544-BA4E-48D7-BEE9-F0BE89AA9EF4}">
      <dgm:prSet/>
      <dgm:spPr/>
      <dgm:t>
        <a:bodyPr/>
        <a:lstStyle/>
        <a:p>
          <a:endParaRPr lang="en-US"/>
        </a:p>
      </dgm:t>
    </dgm:pt>
    <dgm:pt modelId="{155A4B0A-9717-4476-B2B0-519E1F668C5F}" type="sibTrans" cxnId="{3E57F544-BA4E-48D7-BEE9-F0BE89AA9EF4}">
      <dgm:prSet/>
      <dgm:spPr/>
      <dgm:t>
        <a:bodyPr/>
        <a:lstStyle/>
        <a:p>
          <a:endParaRPr lang="en-US"/>
        </a:p>
      </dgm:t>
    </dgm:pt>
    <dgm:pt modelId="{DD831AFA-51D2-4377-A3C1-29AB1B72E6AC}">
      <dgm:prSet/>
      <dgm:spPr/>
      <dgm:t>
        <a:bodyPr/>
        <a:lstStyle/>
        <a:p>
          <a:pPr>
            <a:lnSpc>
              <a:spcPct val="100000"/>
            </a:lnSpc>
          </a:pPr>
          <a:r>
            <a:rPr lang="en-GB"/>
            <a:t>BPS Code of Ethics and Conduct (2021)</a:t>
          </a:r>
          <a:endParaRPr lang="en-US"/>
        </a:p>
      </dgm:t>
    </dgm:pt>
    <dgm:pt modelId="{2CCA76FA-79D0-4954-8D00-B3FB9AFD2ABC}" type="parTrans" cxnId="{19909FA2-A497-4F71-9548-B63DE7F71F1B}">
      <dgm:prSet/>
      <dgm:spPr/>
      <dgm:t>
        <a:bodyPr/>
        <a:lstStyle/>
        <a:p>
          <a:endParaRPr lang="en-US"/>
        </a:p>
      </dgm:t>
    </dgm:pt>
    <dgm:pt modelId="{9EE1229B-D8AD-4CEA-A859-5B913F82F7E8}" type="sibTrans" cxnId="{19909FA2-A497-4F71-9548-B63DE7F71F1B}">
      <dgm:prSet/>
      <dgm:spPr/>
      <dgm:t>
        <a:bodyPr/>
        <a:lstStyle/>
        <a:p>
          <a:endParaRPr lang="en-US"/>
        </a:p>
      </dgm:t>
    </dgm:pt>
    <dgm:pt modelId="{BFE18E97-3FB9-48E8-BB0F-371B976F82BF}" type="pres">
      <dgm:prSet presAssocID="{B3628D57-B6E0-4431-B511-5F1CE61C7522}" presName="root" presStyleCnt="0">
        <dgm:presLayoutVars>
          <dgm:dir/>
          <dgm:resizeHandles val="exact"/>
        </dgm:presLayoutVars>
      </dgm:prSet>
      <dgm:spPr/>
    </dgm:pt>
    <dgm:pt modelId="{EB4256B4-C1A1-483C-9D5A-7F90B3BF4705}" type="pres">
      <dgm:prSet presAssocID="{C598DAC0-CEE8-43B2-B1E9-4C0C84B8618D}" presName="compNode" presStyleCnt="0"/>
      <dgm:spPr/>
    </dgm:pt>
    <dgm:pt modelId="{85A6FE58-A430-4252-BA8B-DD4B74BDAC9A}" type="pres">
      <dgm:prSet presAssocID="{C598DAC0-CEE8-43B2-B1E9-4C0C84B8618D}" presName="bgRect" presStyleLbl="bgShp" presStyleIdx="0" presStyleCnt="3"/>
      <dgm:spPr/>
    </dgm:pt>
    <dgm:pt modelId="{C4F0F01D-FA30-4663-AB87-2648B3EE03C4}" type="pres">
      <dgm:prSet presAssocID="{C598DAC0-CEE8-43B2-B1E9-4C0C84B861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NA"/>
        </a:ext>
      </dgm:extLst>
    </dgm:pt>
    <dgm:pt modelId="{4B6832A1-8681-44E2-AF71-B69AB1EC2EE4}" type="pres">
      <dgm:prSet presAssocID="{C598DAC0-CEE8-43B2-B1E9-4C0C84B8618D}" presName="spaceRect" presStyleCnt="0"/>
      <dgm:spPr/>
    </dgm:pt>
    <dgm:pt modelId="{ABC3128C-7A6B-4836-8B21-7416F8C405B9}" type="pres">
      <dgm:prSet presAssocID="{C598DAC0-CEE8-43B2-B1E9-4C0C84B8618D}" presName="parTx" presStyleLbl="revTx" presStyleIdx="0" presStyleCnt="3">
        <dgm:presLayoutVars>
          <dgm:chMax val="0"/>
          <dgm:chPref val="0"/>
        </dgm:presLayoutVars>
      </dgm:prSet>
      <dgm:spPr/>
    </dgm:pt>
    <dgm:pt modelId="{DFFA7069-E9F8-4DE6-9EB9-9BAA6B0C4655}" type="pres">
      <dgm:prSet presAssocID="{78575B1D-C74F-4199-8122-CF4227292F33}" presName="sibTrans" presStyleCnt="0"/>
      <dgm:spPr/>
    </dgm:pt>
    <dgm:pt modelId="{2D843FA8-B82A-45B5-86E8-33131E5C20CE}" type="pres">
      <dgm:prSet presAssocID="{083BC938-2C65-45AA-AC39-84AC0A5F86E3}" presName="compNode" presStyleCnt="0"/>
      <dgm:spPr/>
    </dgm:pt>
    <dgm:pt modelId="{B4BA060B-1EFF-483F-B5F2-57FA693F0553}" type="pres">
      <dgm:prSet presAssocID="{083BC938-2C65-45AA-AC39-84AC0A5F86E3}" presName="bgRect" presStyleLbl="bgShp" presStyleIdx="1" presStyleCnt="3"/>
      <dgm:spPr/>
    </dgm:pt>
    <dgm:pt modelId="{64F9A514-C597-40D7-B4DB-F1D580B35979}" type="pres">
      <dgm:prSet presAssocID="{083BC938-2C65-45AA-AC39-84AC0A5F86E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680896EE-1602-478D-82FF-A26D4D157684}" type="pres">
      <dgm:prSet presAssocID="{083BC938-2C65-45AA-AC39-84AC0A5F86E3}" presName="spaceRect" presStyleCnt="0"/>
      <dgm:spPr/>
    </dgm:pt>
    <dgm:pt modelId="{2F1E92CC-EC58-4C67-ADE4-323D9CD4C350}" type="pres">
      <dgm:prSet presAssocID="{083BC938-2C65-45AA-AC39-84AC0A5F86E3}" presName="parTx" presStyleLbl="revTx" presStyleIdx="1" presStyleCnt="3">
        <dgm:presLayoutVars>
          <dgm:chMax val="0"/>
          <dgm:chPref val="0"/>
        </dgm:presLayoutVars>
      </dgm:prSet>
      <dgm:spPr/>
    </dgm:pt>
    <dgm:pt modelId="{F0A5A2E5-3638-4C4D-99AD-DE9FE18167F5}" type="pres">
      <dgm:prSet presAssocID="{155A4B0A-9717-4476-B2B0-519E1F668C5F}" presName="sibTrans" presStyleCnt="0"/>
      <dgm:spPr/>
    </dgm:pt>
    <dgm:pt modelId="{BDA47177-B3BE-445E-A911-2785A6B647AA}" type="pres">
      <dgm:prSet presAssocID="{DD831AFA-51D2-4377-A3C1-29AB1B72E6AC}" presName="compNode" presStyleCnt="0"/>
      <dgm:spPr/>
    </dgm:pt>
    <dgm:pt modelId="{5E21F22E-A9A3-4FE8-86CD-6DCB1D93325C}" type="pres">
      <dgm:prSet presAssocID="{DD831AFA-51D2-4377-A3C1-29AB1B72E6AC}" presName="bgRect" presStyleLbl="bgShp" presStyleIdx="2" presStyleCnt="3"/>
      <dgm:spPr/>
    </dgm:pt>
    <dgm:pt modelId="{224633F0-78FA-45FB-9411-BD121CA1B612}" type="pres">
      <dgm:prSet presAssocID="{DD831AFA-51D2-4377-A3C1-29AB1B72E6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3CD37142-CF3F-4335-876E-579E53A57A0A}" type="pres">
      <dgm:prSet presAssocID="{DD831AFA-51D2-4377-A3C1-29AB1B72E6AC}" presName="spaceRect" presStyleCnt="0"/>
      <dgm:spPr/>
    </dgm:pt>
    <dgm:pt modelId="{DF8DC8CD-03D0-4752-8E28-1CC2C4FD2837}" type="pres">
      <dgm:prSet presAssocID="{DD831AFA-51D2-4377-A3C1-29AB1B72E6AC}" presName="parTx" presStyleLbl="revTx" presStyleIdx="2" presStyleCnt="3">
        <dgm:presLayoutVars>
          <dgm:chMax val="0"/>
          <dgm:chPref val="0"/>
        </dgm:presLayoutVars>
      </dgm:prSet>
      <dgm:spPr/>
    </dgm:pt>
  </dgm:ptLst>
  <dgm:cxnLst>
    <dgm:cxn modelId="{8A2BBF0C-230F-4769-8780-B08EAEF05ADD}" type="presOf" srcId="{B3628D57-B6E0-4431-B511-5F1CE61C7522}" destId="{BFE18E97-3FB9-48E8-BB0F-371B976F82BF}" srcOrd="0" destOrd="0" presId="urn:microsoft.com/office/officeart/2018/2/layout/IconVerticalSolidList"/>
    <dgm:cxn modelId="{84E36343-6143-4BD2-94BD-C79B22C0475C}" type="presOf" srcId="{DD831AFA-51D2-4377-A3C1-29AB1B72E6AC}" destId="{DF8DC8CD-03D0-4752-8E28-1CC2C4FD2837}" srcOrd="0" destOrd="0" presId="urn:microsoft.com/office/officeart/2018/2/layout/IconVerticalSolidList"/>
    <dgm:cxn modelId="{3E57F544-BA4E-48D7-BEE9-F0BE89AA9EF4}" srcId="{B3628D57-B6E0-4431-B511-5F1CE61C7522}" destId="{083BC938-2C65-45AA-AC39-84AC0A5F86E3}" srcOrd="1" destOrd="0" parTransId="{1A628FFC-93CE-4992-9861-18B08B339366}" sibTransId="{155A4B0A-9717-4476-B2B0-519E1F668C5F}"/>
    <dgm:cxn modelId="{B3B2A588-C603-4275-92F8-4141078EDD5F}" srcId="{B3628D57-B6E0-4431-B511-5F1CE61C7522}" destId="{C598DAC0-CEE8-43B2-B1E9-4C0C84B8618D}" srcOrd="0" destOrd="0" parTransId="{4AFA3177-7CCE-45E0-A272-8E9364811665}" sibTransId="{78575B1D-C74F-4199-8122-CF4227292F33}"/>
    <dgm:cxn modelId="{19909FA2-A497-4F71-9548-B63DE7F71F1B}" srcId="{B3628D57-B6E0-4431-B511-5F1CE61C7522}" destId="{DD831AFA-51D2-4377-A3C1-29AB1B72E6AC}" srcOrd="2" destOrd="0" parTransId="{2CCA76FA-79D0-4954-8D00-B3FB9AFD2ABC}" sibTransId="{9EE1229B-D8AD-4CEA-A859-5B913F82F7E8}"/>
    <dgm:cxn modelId="{113B12AC-9626-4F96-A270-AD675864B38D}" type="presOf" srcId="{083BC938-2C65-45AA-AC39-84AC0A5F86E3}" destId="{2F1E92CC-EC58-4C67-ADE4-323D9CD4C350}" srcOrd="0" destOrd="0" presId="urn:microsoft.com/office/officeart/2018/2/layout/IconVerticalSolidList"/>
    <dgm:cxn modelId="{19F754F1-272A-4B7D-9AB7-7EBE5543CD31}" type="presOf" srcId="{C598DAC0-CEE8-43B2-B1E9-4C0C84B8618D}" destId="{ABC3128C-7A6B-4836-8B21-7416F8C405B9}" srcOrd="0" destOrd="0" presId="urn:microsoft.com/office/officeart/2018/2/layout/IconVerticalSolidList"/>
    <dgm:cxn modelId="{4B06C3D0-F99D-49D7-98BD-AC12047FBA5B}" type="presParOf" srcId="{BFE18E97-3FB9-48E8-BB0F-371B976F82BF}" destId="{EB4256B4-C1A1-483C-9D5A-7F90B3BF4705}" srcOrd="0" destOrd="0" presId="urn:microsoft.com/office/officeart/2018/2/layout/IconVerticalSolidList"/>
    <dgm:cxn modelId="{C3A77DC9-75F8-4DEE-901D-59E9F08D131C}" type="presParOf" srcId="{EB4256B4-C1A1-483C-9D5A-7F90B3BF4705}" destId="{85A6FE58-A430-4252-BA8B-DD4B74BDAC9A}" srcOrd="0" destOrd="0" presId="urn:microsoft.com/office/officeart/2018/2/layout/IconVerticalSolidList"/>
    <dgm:cxn modelId="{F3A7417D-5AA8-4CDF-92EC-F45DA4EA089C}" type="presParOf" srcId="{EB4256B4-C1A1-483C-9D5A-7F90B3BF4705}" destId="{C4F0F01D-FA30-4663-AB87-2648B3EE03C4}" srcOrd="1" destOrd="0" presId="urn:microsoft.com/office/officeart/2018/2/layout/IconVerticalSolidList"/>
    <dgm:cxn modelId="{607FDF7E-DE32-4BBE-A2CE-E2222B12C670}" type="presParOf" srcId="{EB4256B4-C1A1-483C-9D5A-7F90B3BF4705}" destId="{4B6832A1-8681-44E2-AF71-B69AB1EC2EE4}" srcOrd="2" destOrd="0" presId="urn:microsoft.com/office/officeart/2018/2/layout/IconVerticalSolidList"/>
    <dgm:cxn modelId="{30BCDC1E-BEBE-469B-9E26-5968DC82C23F}" type="presParOf" srcId="{EB4256B4-C1A1-483C-9D5A-7F90B3BF4705}" destId="{ABC3128C-7A6B-4836-8B21-7416F8C405B9}" srcOrd="3" destOrd="0" presId="urn:microsoft.com/office/officeart/2018/2/layout/IconVerticalSolidList"/>
    <dgm:cxn modelId="{7458FAB5-BBDA-4DBB-A422-1AB44EFC5ADB}" type="presParOf" srcId="{BFE18E97-3FB9-48E8-BB0F-371B976F82BF}" destId="{DFFA7069-E9F8-4DE6-9EB9-9BAA6B0C4655}" srcOrd="1" destOrd="0" presId="urn:microsoft.com/office/officeart/2018/2/layout/IconVerticalSolidList"/>
    <dgm:cxn modelId="{8CF904B9-26C6-4B71-BB62-89F56874B0B6}" type="presParOf" srcId="{BFE18E97-3FB9-48E8-BB0F-371B976F82BF}" destId="{2D843FA8-B82A-45B5-86E8-33131E5C20CE}" srcOrd="2" destOrd="0" presId="urn:microsoft.com/office/officeart/2018/2/layout/IconVerticalSolidList"/>
    <dgm:cxn modelId="{3ABE0880-AD9E-4581-9F51-EA141550529F}" type="presParOf" srcId="{2D843FA8-B82A-45B5-86E8-33131E5C20CE}" destId="{B4BA060B-1EFF-483F-B5F2-57FA693F0553}" srcOrd="0" destOrd="0" presId="urn:microsoft.com/office/officeart/2018/2/layout/IconVerticalSolidList"/>
    <dgm:cxn modelId="{5429EE45-C9C5-463C-8B8B-47B66BB549A4}" type="presParOf" srcId="{2D843FA8-B82A-45B5-86E8-33131E5C20CE}" destId="{64F9A514-C597-40D7-B4DB-F1D580B35979}" srcOrd="1" destOrd="0" presId="urn:microsoft.com/office/officeart/2018/2/layout/IconVerticalSolidList"/>
    <dgm:cxn modelId="{5E750BD7-468B-4B47-9C37-FDBD49FCFB73}" type="presParOf" srcId="{2D843FA8-B82A-45B5-86E8-33131E5C20CE}" destId="{680896EE-1602-478D-82FF-A26D4D157684}" srcOrd="2" destOrd="0" presId="urn:microsoft.com/office/officeart/2018/2/layout/IconVerticalSolidList"/>
    <dgm:cxn modelId="{52B0652B-CF71-4CAC-B388-443D7D28FF63}" type="presParOf" srcId="{2D843FA8-B82A-45B5-86E8-33131E5C20CE}" destId="{2F1E92CC-EC58-4C67-ADE4-323D9CD4C350}" srcOrd="3" destOrd="0" presId="urn:microsoft.com/office/officeart/2018/2/layout/IconVerticalSolidList"/>
    <dgm:cxn modelId="{F330D20D-2367-438E-BCB4-239D5488C1EE}" type="presParOf" srcId="{BFE18E97-3FB9-48E8-BB0F-371B976F82BF}" destId="{F0A5A2E5-3638-4C4D-99AD-DE9FE18167F5}" srcOrd="3" destOrd="0" presId="urn:microsoft.com/office/officeart/2018/2/layout/IconVerticalSolidList"/>
    <dgm:cxn modelId="{2998D2F8-E11B-433C-BC5E-733DFC1F8939}" type="presParOf" srcId="{BFE18E97-3FB9-48E8-BB0F-371B976F82BF}" destId="{BDA47177-B3BE-445E-A911-2785A6B647AA}" srcOrd="4" destOrd="0" presId="urn:microsoft.com/office/officeart/2018/2/layout/IconVerticalSolidList"/>
    <dgm:cxn modelId="{D93A7E20-7532-4480-9F28-FFCEAF742BA1}" type="presParOf" srcId="{BDA47177-B3BE-445E-A911-2785A6B647AA}" destId="{5E21F22E-A9A3-4FE8-86CD-6DCB1D93325C}" srcOrd="0" destOrd="0" presId="urn:microsoft.com/office/officeart/2018/2/layout/IconVerticalSolidList"/>
    <dgm:cxn modelId="{C66600D9-23BF-433F-92C2-D5C7D4EF8DE2}" type="presParOf" srcId="{BDA47177-B3BE-445E-A911-2785A6B647AA}" destId="{224633F0-78FA-45FB-9411-BD121CA1B612}" srcOrd="1" destOrd="0" presId="urn:microsoft.com/office/officeart/2018/2/layout/IconVerticalSolidList"/>
    <dgm:cxn modelId="{7E612ECC-5F1E-4C88-B663-E9C39349981A}" type="presParOf" srcId="{BDA47177-B3BE-445E-A911-2785A6B647AA}" destId="{3CD37142-CF3F-4335-876E-579E53A57A0A}" srcOrd="2" destOrd="0" presId="urn:microsoft.com/office/officeart/2018/2/layout/IconVerticalSolidList"/>
    <dgm:cxn modelId="{D3AE8F77-D95E-4D6A-9D92-E3B89C351ECC}" type="presParOf" srcId="{BDA47177-B3BE-445E-A911-2785A6B647AA}" destId="{DF8DC8CD-03D0-4752-8E28-1CC2C4FD28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D7D71C-79C6-491E-8C7A-F9DFED362B7D}" type="doc">
      <dgm:prSet loTypeId="urn:microsoft.com/office/officeart/2005/8/layout/default" loCatId="list" qsTypeId="urn:microsoft.com/office/officeart/2005/8/quickstyle/simple1" qsCatId="simple" csTypeId="urn:microsoft.com/office/officeart/2005/8/colors/accent1_3" csCatId="accent1"/>
      <dgm:spPr/>
      <dgm:t>
        <a:bodyPr/>
        <a:lstStyle/>
        <a:p>
          <a:endParaRPr lang="en-US"/>
        </a:p>
      </dgm:t>
    </dgm:pt>
    <dgm:pt modelId="{2A61D8EF-3E5C-4210-8CA9-F314508E041B}">
      <dgm:prSet/>
      <dgm:spPr/>
      <dgm:t>
        <a:bodyPr/>
        <a:lstStyle/>
        <a:p>
          <a:r>
            <a:rPr lang="en-GB"/>
            <a:t>Respect</a:t>
          </a:r>
          <a:endParaRPr lang="en-US"/>
        </a:p>
      </dgm:t>
    </dgm:pt>
    <dgm:pt modelId="{43E99316-7F87-479C-BC56-2CF76956D37E}" type="parTrans" cxnId="{F0491F04-5DA1-4DB1-8B06-5E34AE5A7FD9}">
      <dgm:prSet/>
      <dgm:spPr/>
      <dgm:t>
        <a:bodyPr/>
        <a:lstStyle/>
        <a:p>
          <a:endParaRPr lang="en-US"/>
        </a:p>
      </dgm:t>
    </dgm:pt>
    <dgm:pt modelId="{6F0E082E-2A0C-42A3-A009-FEABDA21A28F}" type="sibTrans" cxnId="{F0491F04-5DA1-4DB1-8B06-5E34AE5A7FD9}">
      <dgm:prSet/>
      <dgm:spPr/>
      <dgm:t>
        <a:bodyPr/>
        <a:lstStyle/>
        <a:p>
          <a:endParaRPr lang="en-US"/>
        </a:p>
      </dgm:t>
    </dgm:pt>
    <dgm:pt modelId="{50FD5707-404E-435F-89E4-E8392FBD96B6}">
      <dgm:prSet/>
      <dgm:spPr/>
      <dgm:t>
        <a:bodyPr/>
        <a:lstStyle/>
        <a:p>
          <a:r>
            <a:rPr lang="en-GB"/>
            <a:t>Responsibility</a:t>
          </a:r>
          <a:endParaRPr lang="en-US"/>
        </a:p>
      </dgm:t>
    </dgm:pt>
    <dgm:pt modelId="{19143548-381C-4AF8-A3FD-1A8163460EBE}" type="parTrans" cxnId="{8C4139E6-B866-456E-8D91-FB54B2CF3C13}">
      <dgm:prSet/>
      <dgm:spPr/>
      <dgm:t>
        <a:bodyPr/>
        <a:lstStyle/>
        <a:p>
          <a:endParaRPr lang="en-US"/>
        </a:p>
      </dgm:t>
    </dgm:pt>
    <dgm:pt modelId="{AE64C807-19C1-42BA-B8B8-A162F46F43D8}" type="sibTrans" cxnId="{8C4139E6-B866-456E-8D91-FB54B2CF3C13}">
      <dgm:prSet/>
      <dgm:spPr/>
      <dgm:t>
        <a:bodyPr/>
        <a:lstStyle/>
        <a:p>
          <a:endParaRPr lang="en-US"/>
        </a:p>
      </dgm:t>
    </dgm:pt>
    <dgm:pt modelId="{97C82D20-4B16-4E9B-B67B-A516B631586A}">
      <dgm:prSet/>
      <dgm:spPr/>
      <dgm:t>
        <a:bodyPr/>
        <a:lstStyle/>
        <a:p>
          <a:r>
            <a:rPr lang="en-GB"/>
            <a:t>Integrity</a:t>
          </a:r>
          <a:endParaRPr lang="en-US"/>
        </a:p>
      </dgm:t>
    </dgm:pt>
    <dgm:pt modelId="{398895A6-0E24-4386-86C9-CC160AFFA8B0}" type="parTrans" cxnId="{D0CC632C-CD84-44F3-AE94-2243B5549976}">
      <dgm:prSet/>
      <dgm:spPr/>
      <dgm:t>
        <a:bodyPr/>
        <a:lstStyle/>
        <a:p>
          <a:endParaRPr lang="en-US"/>
        </a:p>
      </dgm:t>
    </dgm:pt>
    <dgm:pt modelId="{DB69027B-418A-42F2-9309-3CA43E22A02A}" type="sibTrans" cxnId="{D0CC632C-CD84-44F3-AE94-2243B5549976}">
      <dgm:prSet/>
      <dgm:spPr/>
      <dgm:t>
        <a:bodyPr/>
        <a:lstStyle/>
        <a:p>
          <a:endParaRPr lang="en-US"/>
        </a:p>
      </dgm:t>
    </dgm:pt>
    <dgm:pt modelId="{B19877B9-3BF0-49C9-B530-636B910086FF}">
      <dgm:prSet/>
      <dgm:spPr/>
      <dgm:t>
        <a:bodyPr/>
        <a:lstStyle/>
        <a:p>
          <a:r>
            <a:rPr lang="en-GB"/>
            <a:t>Beneficence</a:t>
          </a:r>
          <a:endParaRPr lang="en-US"/>
        </a:p>
      </dgm:t>
    </dgm:pt>
    <dgm:pt modelId="{3AB1DBEE-ED71-4ADA-B9B3-B05CA7D5D271}" type="parTrans" cxnId="{295CD181-7A90-4865-B1A9-0BD8EB7E5BE6}">
      <dgm:prSet/>
      <dgm:spPr/>
      <dgm:t>
        <a:bodyPr/>
        <a:lstStyle/>
        <a:p>
          <a:endParaRPr lang="en-US"/>
        </a:p>
      </dgm:t>
    </dgm:pt>
    <dgm:pt modelId="{5C61783B-CE80-429A-9025-53DD55E56018}" type="sibTrans" cxnId="{295CD181-7A90-4865-B1A9-0BD8EB7E5BE6}">
      <dgm:prSet/>
      <dgm:spPr/>
      <dgm:t>
        <a:bodyPr/>
        <a:lstStyle/>
        <a:p>
          <a:endParaRPr lang="en-US"/>
        </a:p>
      </dgm:t>
    </dgm:pt>
    <dgm:pt modelId="{A60D0ADE-7AAC-47F4-AC9D-02214FE215AD}">
      <dgm:prSet/>
      <dgm:spPr/>
      <dgm:t>
        <a:bodyPr/>
        <a:lstStyle/>
        <a:p>
          <a:r>
            <a:rPr lang="en-GB"/>
            <a:t>Non-maleficence </a:t>
          </a:r>
          <a:endParaRPr lang="en-US"/>
        </a:p>
      </dgm:t>
    </dgm:pt>
    <dgm:pt modelId="{3DD84600-AC99-4DDC-B4B2-5EE11C3A6760}" type="parTrans" cxnId="{72894C97-A31B-4AF5-AE34-055888B8EA4A}">
      <dgm:prSet/>
      <dgm:spPr/>
      <dgm:t>
        <a:bodyPr/>
        <a:lstStyle/>
        <a:p>
          <a:endParaRPr lang="en-US"/>
        </a:p>
      </dgm:t>
    </dgm:pt>
    <dgm:pt modelId="{C5271643-1035-4203-A674-8BFC6B115507}" type="sibTrans" cxnId="{72894C97-A31B-4AF5-AE34-055888B8EA4A}">
      <dgm:prSet/>
      <dgm:spPr/>
      <dgm:t>
        <a:bodyPr/>
        <a:lstStyle/>
        <a:p>
          <a:endParaRPr lang="en-US"/>
        </a:p>
      </dgm:t>
    </dgm:pt>
    <dgm:pt modelId="{DE4EDD8A-CB8D-47B8-9E37-D6BA911AB8D1}">
      <dgm:prSet/>
      <dgm:spPr/>
      <dgm:t>
        <a:bodyPr/>
        <a:lstStyle/>
        <a:p>
          <a:r>
            <a:rPr lang="en-GB"/>
            <a:t>Privacy and confidentiality</a:t>
          </a:r>
          <a:endParaRPr lang="en-US"/>
        </a:p>
      </dgm:t>
    </dgm:pt>
    <dgm:pt modelId="{EB70F1AA-D1CC-4E41-B0EA-29766B64CF36}" type="parTrans" cxnId="{177E461E-7BE8-4F4A-B4D0-8ED8243BE726}">
      <dgm:prSet/>
      <dgm:spPr/>
      <dgm:t>
        <a:bodyPr/>
        <a:lstStyle/>
        <a:p>
          <a:endParaRPr lang="en-US"/>
        </a:p>
      </dgm:t>
    </dgm:pt>
    <dgm:pt modelId="{BDDD56D3-EEB6-4693-92AD-06E823AB8330}" type="sibTrans" cxnId="{177E461E-7BE8-4F4A-B4D0-8ED8243BE726}">
      <dgm:prSet/>
      <dgm:spPr/>
      <dgm:t>
        <a:bodyPr/>
        <a:lstStyle/>
        <a:p>
          <a:endParaRPr lang="en-US"/>
        </a:p>
      </dgm:t>
    </dgm:pt>
    <dgm:pt modelId="{F25B14CA-0446-40EC-95F4-D92D60A7FD73}">
      <dgm:prSet/>
      <dgm:spPr/>
      <dgm:t>
        <a:bodyPr/>
        <a:lstStyle/>
        <a:p>
          <a:r>
            <a:rPr lang="en-GB"/>
            <a:t>Right to withdraw</a:t>
          </a:r>
          <a:endParaRPr lang="en-US"/>
        </a:p>
      </dgm:t>
    </dgm:pt>
    <dgm:pt modelId="{32D7585A-2254-49F2-8CDD-94457D42FCA2}" type="parTrans" cxnId="{F7D4C2DE-7DBD-4E6A-91C7-1ECD58DFE49B}">
      <dgm:prSet/>
      <dgm:spPr/>
      <dgm:t>
        <a:bodyPr/>
        <a:lstStyle/>
        <a:p>
          <a:endParaRPr lang="en-US"/>
        </a:p>
      </dgm:t>
    </dgm:pt>
    <dgm:pt modelId="{7E829502-78FC-411A-A208-FE6D8FFE9755}" type="sibTrans" cxnId="{F7D4C2DE-7DBD-4E6A-91C7-1ECD58DFE49B}">
      <dgm:prSet/>
      <dgm:spPr/>
      <dgm:t>
        <a:bodyPr/>
        <a:lstStyle/>
        <a:p>
          <a:endParaRPr lang="en-US"/>
        </a:p>
      </dgm:t>
    </dgm:pt>
    <dgm:pt modelId="{72C1ACB2-D98B-4FF4-88C6-29D53FC5EDAB}">
      <dgm:prSet/>
      <dgm:spPr/>
      <dgm:t>
        <a:bodyPr/>
        <a:lstStyle/>
        <a:p>
          <a:r>
            <a:rPr lang="en-GB"/>
            <a:t>Deception </a:t>
          </a:r>
          <a:endParaRPr lang="en-US"/>
        </a:p>
      </dgm:t>
    </dgm:pt>
    <dgm:pt modelId="{B0697CFD-3ACA-4C60-A3EB-D4EE4C732F5F}" type="parTrans" cxnId="{6A4604A8-D324-4D7E-AF64-CB5C25543213}">
      <dgm:prSet/>
      <dgm:spPr/>
      <dgm:t>
        <a:bodyPr/>
        <a:lstStyle/>
        <a:p>
          <a:endParaRPr lang="en-US"/>
        </a:p>
      </dgm:t>
    </dgm:pt>
    <dgm:pt modelId="{12A9118B-E05C-4962-B971-ADB51ECAA2B0}" type="sibTrans" cxnId="{6A4604A8-D324-4D7E-AF64-CB5C25543213}">
      <dgm:prSet/>
      <dgm:spPr/>
      <dgm:t>
        <a:bodyPr/>
        <a:lstStyle/>
        <a:p>
          <a:endParaRPr lang="en-US"/>
        </a:p>
      </dgm:t>
    </dgm:pt>
    <dgm:pt modelId="{9D487F45-3BFE-4B4B-B306-111A111B2F47}">
      <dgm:prSet/>
      <dgm:spPr/>
      <dgm:t>
        <a:bodyPr/>
        <a:lstStyle/>
        <a:p>
          <a:r>
            <a:rPr lang="en-GB"/>
            <a:t>Informed consent</a:t>
          </a:r>
          <a:endParaRPr lang="en-US"/>
        </a:p>
      </dgm:t>
    </dgm:pt>
    <dgm:pt modelId="{8F100074-827E-4154-8492-7407E785B937}" type="parTrans" cxnId="{3A28F830-8C62-4468-A05E-D297913E6324}">
      <dgm:prSet/>
      <dgm:spPr/>
      <dgm:t>
        <a:bodyPr/>
        <a:lstStyle/>
        <a:p>
          <a:endParaRPr lang="en-US"/>
        </a:p>
      </dgm:t>
    </dgm:pt>
    <dgm:pt modelId="{D9E33D26-04A8-40E2-A6B8-6C2F0A596035}" type="sibTrans" cxnId="{3A28F830-8C62-4468-A05E-D297913E6324}">
      <dgm:prSet/>
      <dgm:spPr/>
      <dgm:t>
        <a:bodyPr/>
        <a:lstStyle/>
        <a:p>
          <a:endParaRPr lang="en-US"/>
        </a:p>
      </dgm:t>
    </dgm:pt>
    <dgm:pt modelId="{D327B2FD-E8C3-4B96-8ACD-0FF9DD81B9B3}">
      <dgm:prSet/>
      <dgm:spPr/>
      <dgm:t>
        <a:bodyPr/>
        <a:lstStyle/>
        <a:p>
          <a:r>
            <a:rPr lang="en-GB"/>
            <a:t>Debriefing</a:t>
          </a:r>
          <a:endParaRPr lang="en-US"/>
        </a:p>
      </dgm:t>
    </dgm:pt>
    <dgm:pt modelId="{37E47820-0D7F-4334-85B6-5B69E6BCAC36}" type="parTrans" cxnId="{D4384200-9FC4-4BFF-835B-19EE57ED19CE}">
      <dgm:prSet/>
      <dgm:spPr/>
      <dgm:t>
        <a:bodyPr/>
        <a:lstStyle/>
        <a:p>
          <a:endParaRPr lang="en-US"/>
        </a:p>
      </dgm:t>
    </dgm:pt>
    <dgm:pt modelId="{260BF393-3832-435E-928C-E20A9C671775}" type="sibTrans" cxnId="{D4384200-9FC4-4BFF-835B-19EE57ED19CE}">
      <dgm:prSet/>
      <dgm:spPr/>
      <dgm:t>
        <a:bodyPr/>
        <a:lstStyle/>
        <a:p>
          <a:endParaRPr lang="en-US"/>
        </a:p>
      </dgm:t>
    </dgm:pt>
    <dgm:pt modelId="{B6634E7C-AE3E-4D42-983B-D9FE8BF19FAB}">
      <dgm:prSet/>
      <dgm:spPr/>
      <dgm:t>
        <a:bodyPr/>
        <a:lstStyle/>
        <a:p>
          <a:r>
            <a:rPr lang="en-GB"/>
            <a:t>Risk</a:t>
          </a:r>
          <a:endParaRPr lang="en-US"/>
        </a:p>
      </dgm:t>
    </dgm:pt>
    <dgm:pt modelId="{8B140E3A-75BA-44D5-BBDD-0AD1276BA951}" type="parTrans" cxnId="{08AC48DE-2224-4264-9939-37694D00561C}">
      <dgm:prSet/>
      <dgm:spPr/>
      <dgm:t>
        <a:bodyPr/>
        <a:lstStyle/>
        <a:p>
          <a:endParaRPr lang="en-US"/>
        </a:p>
      </dgm:t>
    </dgm:pt>
    <dgm:pt modelId="{5CA7783E-8F11-414E-ADCA-9CA90F0C451F}" type="sibTrans" cxnId="{08AC48DE-2224-4264-9939-37694D00561C}">
      <dgm:prSet/>
      <dgm:spPr/>
      <dgm:t>
        <a:bodyPr/>
        <a:lstStyle/>
        <a:p>
          <a:endParaRPr lang="en-US"/>
        </a:p>
      </dgm:t>
    </dgm:pt>
    <dgm:pt modelId="{3B3051DA-9944-4947-ACDA-34C85ED3A756}" type="pres">
      <dgm:prSet presAssocID="{80D7D71C-79C6-491E-8C7A-F9DFED362B7D}" presName="diagram" presStyleCnt="0">
        <dgm:presLayoutVars>
          <dgm:dir/>
          <dgm:resizeHandles val="exact"/>
        </dgm:presLayoutVars>
      </dgm:prSet>
      <dgm:spPr/>
    </dgm:pt>
    <dgm:pt modelId="{4179CE61-D3C4-4562-8966-C5BDD34FF781}" type="pres">
      <dgm:prSet presAssocID="{2A61D8EF-3E5C-4210-8CA9-F314508E041B}" presName="node" presStyleLbl="node1" presStyleIdx="0" presStyleCnt="11">
        <dgm:presLayoutVars>
          <dgm:bulletEnabled val="1"/>
        </dgm:presLayoutVars>
      </dgm:prSet>
      <dgm:spPr/>
    </dgm:pt>
    <dgm:pt modelId="{B80C3887-11F7-4481-A7A1-CA67864E693B}" type="pres">
      <dgm:prSet presAssocID="{6F0E082E-2A0C-42A3-A009-FEABDA21A28F}" presName="sibTrans" presStyleCnt="0"/>
      <dgm:spPr/>
    </dgm:pt>
    <dgm:pt modelId="{963A728F-35A4-4409-BA7A-15A12675521E}" type="pres">
      <dgm:prSet presAssocID="{50FD5707-404E-435F-89E4-E8392FBD96B6}" presName="node" presStyleLbl="node1" presStyleIdx="1" presStyleCnt="11">
        <dgm:presLayoutVars>
          <dgm:bulletEnabled val="1"/>
        </dgm:presLayoutVars>
      </dgm:prSet>
      <dgm:spPr/>
    </dgm:pt>
    <dgm:pt modelId="{A8614F61-CD58-44C3-B3AD-3DF8FED9E166}" type="pres">
      <dgm:prSet presAssocID="{AE64C807-19C1-42BA-B8B8-A162F46F43D8}" presName="sibTrans" presStyleCnt="0"/>
      <dgm:spPr/>
    </dgm:pt>
    <dgm:pt modelId="{11F37438-FE8E-47ED-A720-9EA67C3E19D3}" type="pres">
      <dgm:prSet presAssocID="{97C82D20-4B16-4E9B-B67B-A516B631586A}" presName="node" presStyleLbl="node1" presStyleIdx="2" presStyleCnt="11">
        <dgm:presLayoutVars>
          <dgm:bulletEnabled val="1"/>
        </dgm:presLayoutVars>
      </dgm:prSet>
      <dgm:spPr/>
    </dgm:pt>
    <dgm:pt modelId="{605FE8E4-B295-418C-879B-4AE6AB390613}" type="pres">
      <dgm:prSet presAssocID="{DB69027B-418A-42F2-9309-3CA43E22A02A}" presName="sibTrans" presStyleCnt="0"/>
      <dgm:spPr/>
    </dgm:pt>
    <dgm:pt modelId="{5D093167-3008-43FD-A96B-273026CAF241}" type="pres">
      <dgm:prSet presAssocID="{B19877B9-3BF0-49C9-B530-636B910086FF}" presName="node" presStyleLbl="node1" presStyleIdx="3" presStyleCnt="11">
        <dgm:presLayoutVars>
          <dgm:bulletEnabled val="1"/>
        </dgm:presLayoutVars>
      </dgm:prSet>
      <dgm:spPr/>
    </dgm:pt>
    <dgm:pt modelId="{087061C2-59C6-4F9B-BF6C-73D4127A64F7}" type="pres">
      <dgm:prSet presAssocID="{5C61783B-CE80-429A-9025-53DD55E56018}" presName="sibTrans" presStyleCnt="0"/>
      <dgm:spPr/>
    </dgm:pt>
    <dgm:pt modelId="{85EFCCD7-1CEF-4A2B-AAD6-09D6B2A71A75}" type="pres">
      <dgm:prSet presAssocID="{A60D0ADE-7AAC-47F4-AC9D-02214FE215AD}" presName="node" presStyleLbl="node1" presStyleIdx="4" presStyleCnt="11">
        <dgm:presLayoutVars>
          <dgm:bulletEnabled val="1"/>
        </dgm:presLayoutVars>
      </dgm:prSet>
      <dgm:spPr/>
    </dgm:pt>
    <dgm:pt modelId="{16EFA65F-8E29-4D81-B2A2-28D9DC022203}" type="pres">
      <dgm:prSet presAssocID="{C5271643-1035-4203-A674-8BFC6B115507}" presName="sibTrans" presStyleCnt="0"/>
      <dgm:spPr/>
    </dgm:pt>
    <dgm:pt modelId="{8AF999FB-1DD9-41A4-B352-0E08DFE74726}" type="pres">
      <dgm:prSet presAssocID="{DE4EDD8A-CB8D-47B8-9E37-D6BA911AB8D1}" presName="node" presStyleLbl="node1" presStyleIdx="5" presStyleCnt="11">
        <dgm:presLayoutVars>
          <dgm:bulletEnabled val="1"/>
        </dgm:presLayoutVars>
      </dgm:prSet>
      <dgm:spPr/>
    </dgm:pt>
    <dgm:pt modelId="{570873F1-1622-48B3-82A3-D3552D2953CA}" type="pres">
      <dgm:prSet presAssocID="{BDDD56D3-EEB6-4693-92AD-06E823AB8330}" presName="sibTrans" presStyleCnt="0"/>
      <dgm:spPr/>
    </dgm:pt>
    <dgm:pt modelId="{68A4DFFD-E763-4890-877D-D67B65C7C9EB}" type="pres">
      <dgm:prSet presAssocID="{F25B14CA-0446-40EC-95F4-D92D60A7FD73}" presName="node" presStyleLbl="node1" presStyleIdx="6" presStyleCnt="11">
        <dgm:presLayoutVars>
          <dgm:bulletEnabled val="1"/>
        </dgm:presLayoutVars>
      </dgm:prSet>
      <dgm:spPr/>
    </dgm:pt>
    <dgm:pt modelId="{D8F63C2A-F75D-4F17-B4DC-65622F68C0CE}" type="pres">
      <dgm:prSet presAssocID="{7E829502-78FC-411A-A208-FE6D8FFE9755}" presName="sibTrans" presStyleCnt="0"/>
      <dgm:spPr/>
    </dgm:pt>
    <dgm:pt modelId="{18CF96E0-0157-4CC9-BFB6-896A7836DB4C}" type="pres">
      <dgm:prSet presAssocID="{72C1ACB2-D98B-4FF4-88C6-29D53FC5EDAB}" presName="node" presStyleLbl="node1" presStyleIdx="7" presStyleCnt="11">
        <dgm:presLayoutVars>
          <dgm:bulletEnabled val="1"/>
        </dgm:presLayoutVars>
      </dgm:prSet>
      <dgm:spPr/>
    </dgm:pt>
    <dgm:pt modelId="{AC48E613-DA05-4B5C-9E1A-27AEA041CD4C}" type="pres">
      <dgm:prSet presAssocID="{12A9118B-E05C-4962-B971-ADB51ECAA2B0}" presName="sibTrans" presStyleCnt="0"/>
      <dgm:spPr/>
    </dgm:pt>
    <dgm:pt modelId="{98D64208-D85A-4C73-BEC1-B6564546FCB1}" type="pres">
      <dgm:prSet presAssocID="{9D487F45-3BFE-4B4B-B306-111A111B2F47}" presName="node" presStyleLbl="node1" presStyleIdx="8" presStyleCnt="11">
        <dgm:presLayoutVars>
          <dgm:bulletEnabled val="1"/>
        </dgm:presLayoutVars>
      </dgm:prSet>
      <dgm:spPr/>
    </dgm:pt>
    <dgm:pt modelId="{75728D8E-7D54-4DE9-BC71-07908E339078}" type="pres">
      <dgm:prSet presAssocID="{D9E33D26-04A8-40E2-A6B8-6C2F0A596035}" presName="sibTrans" presStyleCnt="0"/>
      <dgm:spPr/>
    </dgm:pt>
    <dgm:pt modelId="{DD746303-6B1F-40D3-9F64-EEAA24753FD6}" type="pres">
      <dgm:prSet presAssocID="{D327B2FD-E8C3-4B96-8ACD-0FF9DD81B9B3}" presName="node" presStyleLbl="node1" presStyleIdx="9" presStyleCnt="11">
        <dgm:presLayoutVars>
          <dgm:bulletEnabled val="1"/>
        </dgm:presLayoutVars>
      </dgm:prSet>
      <dgm:spPr/>
    </dgm:pt>
    <dgm:pt modelId="{4B031AEF-1E14-493B-B5D8-94B479977D58}" type="pres">
      <dgm:prSet presAssocID="{260BF393-3832-435E-928C-E20A9C671775}" presName="sibTrans" presStyleCnt="0"/>
      <dgm:spPr/>
    </dgm:pt>
    <dgm:pt modelId="{BBDE8432-4E5E-4C1F-B908-CFABA2E15F52}" type="pres">
      <dgm:prSet presAssocID="{B6634E7C-AE3E-4D42-983B-D9FE8BF19FAB}" presName="node" presStyleLbl="node1" presStyleIdx="10" presStyleCnt="11">
        <dgm:presLayoutVars>
          <dgm:bulletEnabled val="1"/>
        </dgm:presLayoutVars>
      </dgm:prSet>
      <dgm:spPr/>
    </dgm:pt>
  </dgm:ptLst>
  <dgm:cxnLst>
    <dgm:cxn modelId="{D4384200-9FC4-4BFF-835B-19EE57ED19CE}" srcId="{80D7D71C-79C6-491E-8C7A-F9DFED362B7D}" destId="{D327B2FD-E8C3-4B96-8ACD-0FF9DD81B9B3}" srcOrd="9" destOrd="0" parTransId="{37E47820-0D7F-4334-85B6-5B69E6BCAC36}" sibTransId="{260BF393-3832-435E-928C-E20A9C671775}"/>
    <dgm:cxn modelId="{F0491F04-5DA1-4DB1-8B06-5E34AE5A7FD9}" srcId="{80D7D71C-79C6-491E-8C7A-F9DFED362B7D}" destId="{2A61D8EF-3E5C-4210-8CA9-F314508E041B}" srcOrd="0" destOrd="0" parTransId="{43E99316-7F87-479C-BC56-2CF76956D37E}" sibTransId="{6F0E082E-2A0C-42A3-A009-FEABDA21A28F}"/>
    <dgm:cxn modelId="{D234D705-E81B-4E75-8AFD-75E1FD6BE6E8}" type="presOf" srcId="{B6634E7C-AE3E-4D42-983B-D9FE8BF19FAB}" destId="{BBDE8432-4E5E-4C1F-B908-CFABA2E15F52}" srcOrd="0" destOrd="0" presId="urn:microsoft.com/office/officeart/2005/8/layout/default"/>
    <dgm:cxn modelId="{3AD6720A-C456-480A-AA32-E956B1CB556C}" type="presOf" srcId="{72C1ACB2-D98B-4FF4-88C6-29D53FC5EDAB}" destId="{18CF96E0-0157-4CC9-BFB6-896A7836DB4C}" srcOrd="0" destOrd="0" presId="urn:microsoft.com/office/officeart/2005/8/layout/default"/>
    <dgm:cxn modelId="{C18D5F1B-91CC-49D7-9192-C507D559A54C}" type="presOf" srcId="{97C82D20-4B16-4E9B-B67B-A516B631586A}" destId="{11F37438-FE8E-47ED-A720-9EA67C3E19D3}" srcOrd="0" destOrd="0" presId="urn:microsoft.com/office/officeart/2005/8/layout/default"/>
    <dgm:cxn modelId="{177E461E-7BE8-4F4A-B4D0-8ED8243BE726}" srcId="{80D7D71C-79C6-491E-8C7A-F9DFED362B7D}" destId="{DE4EDD8A-CB8D-47B8-9E37-D6BA911AB8D1}" srcOrd="5" destOrd="0" parTransId="{EB70F1AA-D1CC-4E41-B0EA-29766B64CF36}" sibTransId="{BDDD56D3-EEB6-4693-92AD-06E823AB8330}"/>
    <dgm:cxn modelId="{D0CC632C-CD84-44F3-AE94-2243B5549976}" srcId="{80D7D71C-79C6-491E-8C7A-F9DFED362B7D}" destId="{97C82D20-4B16-4E9B-B67B-A516B631586A}" srcOrd="2" destOrd="0" parTransId="{398895A6-0E24-4386-86C9-CC160AFFA8B0}" sibTransId="{DB69027B-418A-42F2-9309-3CA43E22A02A}"/>
    <dgm:cxn modelId="{02644B2E-497B-488E-B368-2B328FFC8FEA}" type="presOf" srcId="{DE4EDD8A-CB8D-47B8-9E37-D6BA911AB8D1}" destId="{8AF999FB-1DD9-41A4-B352-0E08DFE74726}" srcOrd="0" destOrd="0" presId="urn:microsoft.com/office/officeart/2005/8/layout/default"/>
    <dgm:cxn modelId="{3A28F830-8C62-4468-A05E-D297913E6324}" srcId="{80D7D71C-79C6-491E-8C7A-F9DFED362B7D}" destId="{9D487F45-3BFE-4B4B-B306-111A111B2F47}" srcOrd="8" destOrd="0" parTransId="{8F100074-827E-4154-8492-7407E785B937}" sibTransId="{D9E33D26-04A8-40E2-A6B8-6C2F0A596035}"/>
    <dgm:cxn modelId="{AAD39C36-15FD-4852-9A3D-3CBC93F1D96A}" type="presOf" srcId="{F25B14CA-0446-40EC-95F4-D92D60A7FD73}" destId="{68A4DFFD-E763-4890-877D-D67B65C7C9EB}" srcOrd="0" destOrd="0" presId="urn:microsoft.com/office/officeart/2005/8/layout/default"/>
    <dgm:cxn modelId="{DEDF8550-6535-46C7-B2EC-0995E9BD975D}" type="presOf" srcId="{B19877B9-3BF0-49C9-B530-636B910086FF}" destId="{5D093167-3008-43FD-A96B-273026CAF241}" srcOrd="0" destOrd="0" presId="urn:microsoft.com/office/officeart/2005/8/layout/default"/>
    <dgm:cxn modelId="{E2A79A70-B54E-443C-98A5-CBFA780D329B}" type="presOf" srcId="{2A61D8EF-3E5C-4210-8CA9-F314508E041B}" destId="{4179CE61-D3C4-4562-8966-C5BDD34FF781}" srcOrd="0" destOrd="0" presId="urn:microsoft.com/office/officeart/2005/8/layout/default"/>
    <dgm:cxn modelId="{B85B8751-67A4-4832-B537-AF647550B9C3}" type="presOf" srcId="{80D7D71C-79C6-491E-8C7A-F9DFED362B7D}" destId="{3B3051DA-9944-4947-ACDA-34C85ED3A756}" srcOrd="0" destOrd="0" presId="urn:microsoft.com/office/officeart/2005/8/layout/default"/>
    <dgm:cxn modelId="{295CD181-7A90-4865-B1A9-0BD8EB7E5BE6}" srcId="{80D7D71C-79C6-491E-8C7A-F9DFED362B7D}" destId="{B19877B9-3BF0-49C9-B530-636B910086FF}" srcOrd="3" destOrd="0" parTransId="{3AB1DBEE-ED71-4ADA-B9B3-B05CA7D5D271}" sibTransId="{5C61783B-CE80-429A-9025-53DD55E56018}"/>
    <dgm:cxn modelId="{72894C97-A31B-4AF5-AE34-055888B8EA4A}" srcId="{80D7D71C-79C6-491E-8C7A-F9DFED362B7D}" destId="{A60D0ADE-7AAC-47F4-AC9D-02214FE215AD}" srcOrd="4" destOrd="0" parTransId="{3DD84600-AC99-4DDC-B4B2-5EE11C3A6760}" sibTransId="{C5271643-1035-4203-A674-8BFC6B115507}"/>
    <dgm:cxn modelId="{6A4604A8-D324-4D7E-AF64-CB5C25543213}" srcId="{80D7D71C-79C6-491E-8C7A-F9DFED362B7D}" destId="{72C1ACB2-D98B-4FF4-88C6-29D53FC5EDAB}" srcOrd="7" destOrd="0" parTransId="{B0697CFD-3ACA-4C60-A3EB-D4EE4C732F5F}" sibTransId="{12A9118B-E05C-4962-B971-ADB51ECAA2B0}"/>
    <dgm:cxn modelId="{F14A21B2-E507-4FC3-B962-8ED45DAE0C54}" type="presOf" srcId="{A60D0ADE-7AAC-47F4-AC9D-02214FE215AD}" destId="{85EFCCD7-1CEF-4A2B-AAD6-09D6B2A71A75}" srcOrd="0" destOrd="0" presId="urn:microsoft.com/office/officeart/2005/8/layout/default"/>
    <dgm:cxn modelId="{C0270BDC-E097-4058-95DC-5D47CA56EF41}" type="presOf" srcId="{9D487F45-3BFE-4B4B-B306-111A111B2F47}" destId="{98D64208-D85A-4C73-BEC1-B6564546FCB1}" srcOrd="0" destOrd="0" presId="urn:microsoft.com/office/officeart/2005/8/layout/default"/>
    <dgm:cxn modelId="{08AC48DE-2224-4264-9939-37694D00561C}" srcId="{80D7D71C-79C6-491E-8C7A-F9DFED362B7D}" destId="{B6634E7C-AE3E-4D42-983B-D9FE8BF19FAB}" srcOrd="10" destOrd="0" parTransId="{8B140E3A-75BA-44D5-BBDD-0AD1276BA951}" sibTransId="{5CA7783E-8F11-414E-ADCA-9CA90F0C451F}"/>
    <dgm:cxn modelId="{F7D4C2DE-7DBD-4E6A-91C7-1ECD58DFE49B}" srcId="{80D7D71C-79C6-491E-8C7A-F9DFED362B7D}" destId="{F25B14CA-0446-40EC-95F4-D92D60A7FD73}" srcOrd="6" destOrd="0" parTransId="{32D7585A-2254-49F2-8CDD-94457D42FCA2}" sibTransId="{7E829502-78FC-411A-A208-FE6D8FFE9755}"/>
    <dgm:cxn modelId="{708591E1-57F8-41A4-BCF1-F3929ADD2F21}" type="presOf" srcId="{D327B2FD-E8C3-4B96-8ACD-0FF9DD81B9B3}" destId="{DD746303-6B1F-40D3-9F64-EEAA24753FD6}" srcOrd="0" destOrd="0" presId="urn:microsoft.com/office/officeart/2005/8/layout/default"/>
    <dgm:cxn modelId="{EA9C83E3-1247-482C-AAA9-3A0787C6675D}" type="presOf" srcId="{50FD5707-404E-435F-89E4-E8392FBD96B6}" destId="{963A728F-35A4-4409-BA7A-15A12675521E}" srcOrd="0" destOrd="0" presId="urn:microsoft.com/office/officeart/2005/8/layout/default"/>
    <dgm:cxn modelId="{8C4139E6-B866-456E-8D91-FB54B2CF3C13}" srcId="{80D7D71C-79C6-491E-8C7A-F9DFED362B7D}" destId="{50FD5707-404E-435F-89E4-E8392FBD96B6}" srcOrd="1" destOrd="0" parTransId="{19143548-381C-4AF8-A3FD-1A8163460EBE}" sibTransId="{AE64C807-19C1-42BA-B8B8-A162F46F43D8}"/>
    <dgm:cxn modelId="{B8B56436-3AF3-4279-8A9D-902E1829B710}" type="presParOf" srcId="{3B3051DA-9944-4947-ACDA-34C85ED3A756}" destId="{4179CE61-D3C4-4562-8966-C5BDD34FF781}" srcOrd="0" destOrd="0" presId="urn:microsoft.com/office/officeart/2005/8/layout/default"/>
    <dgm:cxn modelId="{456A5C81-F7FF-4C63-8F0B-0FD6BB108BB4}" type="presParOf" srcId="{3B3051DA-9944-4947-ACDA-34C85ED3A756}" destId="{B80C3887-11F7-4481-A7A1-CA67864E693B}" srcOrd="1" destOrd="0" presId="urn:microsoft.com/office/officeart/2005/8/layout/default"/>
    <dgm:cxn modelId="{4B7F4618-F3DC-4389-88AC-8835E68490FE}" type="presParOf" srcId="{3B3051DA-9944-4947-ACDA-34C85ED3A756}" destId="{963A728F-35A4-4409-BA7A-15A12675521E}" srcOrd="2" destOrd="0" presId="urn:microsoft.com/office/officeart/2005/8/layout/default"/>
    <dgm:cxn modelId="{C1949857-AE1F-44C0-B5EB-01E648D5D3F7}" type="presParOf" srcId="{3B3051DA-9944-4947-ACDA-34C85ED3A756}" destId="{A8614F61-CD58-44C3-B3AD-3DF8FED9E166}" srcOrd="3" destOrd="0" presId="urn:microsoft.com/office/officeart/2005/8/layout/default"/>
    <dgm:cxn modelId="{F78BF9F3-B9CD-41B6-A802-21EF17C3B63F}" type="presParOf" srcId="{3B3051DA-9944-4947-ACDA-34C85ED3A756}" destId="{11F37438-FE8E-47ED-A720-9EA67C3E19D3}" srcOrd="4" destOrd="0" presId="urn:microsoft.com/office/officeart/2005/8/layout/default"/>
    <dgm:cxn modelId="{72B2198E-732B-4EF2-A8DE-84552E6D7CDD}" type="presParOf" srcId="{3B3051DA-9944-4947-ACDA-34C85ED3A756}" destId="{605FE8E4-B295-418C-879B-4AE6AB390613}" srcOrd="5" destOrd="0" presId="urn:microsoft.com/office/officeart/2005/8/layout/default"/>
    <dgm:cxn modelId="{79F11585-4E7A-46DC-9153-BA8B2E06D248}" type="presParOf" srcId="{3B3051DA-9944-4947-ACDA-34C85ED3A756}" destId="{5D093167-3008-43FD-A96B-273026CAF241}" srcOrd="6" destOrd="0" presId="urn:microsoft.com/office/officeart/2005/8/layout/default"/>
    <dgm:cxn modelId="{66D244FF-8A87-4EF8-A1B9-0DF2B817475F}" type="presParOf" srcId="{3B3051DA-9944-4947-ACDA-34C85ED3A756}" destId="{087061C2-59C6-4F9B-BF6C-73D4127A64F7}" srcOrd="7" destOrd="0" presId="urn:microsoft.com/office/officeart/2005/8/layout/default"/>
    <dgm:cxn modelId="{C179A77D-041C-4744-B277-337DDB878962}" type="presParOf" srcId="{3B3051DA-9944-4947-ACDA-34C85ED3A756}" destId="{85EFCCD7-1CEF-4A2B-AAD6-09D6B2A71A75}" srcOrd="8" destOrd="0" presId="urn:microsoft.com/office/officeart/2005/8/layout/default"/>
    <dgm:cxn modelId="{AC1C4EF6-330F-4CEE-9D55-FD0D287AE88B}" type="presParOf" srcId="{3B3051DA-9944-4947-ACDA-34C85ED3A756}" destId="{16EFA65F-8E29-4D81-B2A2-28D9DC022203}" srcOrd="9" destOrd="0" presId="urn:microsoft.com/office/officeart/2005/8/layout/default"/>
    <dgm:cxn modelId="{3650AB9C-C2D9-4B8A-903D-F4B96B7A342D}" type="presParOf" srcId="{3B3051DA-9944-4947-ACDA-34C85ED3A756}" destId="{8AF999FB-1DD9-41A4-B352-0E08DFE74726}" srcOrd="10" destOrd="0" presId="urn:microsoft.com/office/officeart/2005/8/layout/default"/>
    <dgm:cxn modelId="{6991F3C4-C458-4F3A-B91A-C5C0BED151FE}" type="presParOf" srcId="{3B3051DA-9944-4947-ACDA-34C85ED3A756}" destId="{570873F1-1622-48B3-82A3-D3552D2953CA}" srcOrd="11" destOrd="0" presId="urn:microsoft.com/office/officeart/2005/8/layout/default"/>
    <dgm:cxn modelId="{3AF1F17F-42C7-40E0-AE07-6404F5CACAF6}" type="presParOf" srcId="{3B3051DA-9944-4947-ACDA-34C85ED3A756}" destId="{68A4DFFD-E763-4890-877D-D67B65C7C9EB}" srcOrd="12" destOrd="0" presId="urn:microsoft.com/office/officeart/2005/8/layout/default"/>
    <dgm:cxn modelId="{50E339C7-80F2-4A1E-AC86-6FF068717634}" type="presParOf" srcId="{3B3051DA-9944-4947-ACDA-34C85ED3A756}" destId="{D8F63C2A-F75D-4F17-B4DC-65622F68C0CE}" srcOrd="13" destOrd="0" presId="urn:microsoft.com/office/officeart/2005/8/layout/default"/>
    <dgm:cxn modelId="{B28F093A-728C-4FC6-8A01-206FB59BB0BF}" type="presParOf" srcId="{3B3051DA-9944-4947-ACDA-34C85ED3A756}" destId="{18CF96E0-0157-4CC9-BFB6-896A7836DB4C}" srcOrd="14" destOrd="0" presId="urn:microsoft.com/office/officeart/2005/8/layout/default"/>
    <dgm:cxn modelId="{87DBF6FE-8D01-4F98-A56B-9557433B72F1}" type="presParOf" srcId="{3B3051DA-9944-4947-ACDA-34C85ED3A756}" destId="{AC48E613-DA05-4B5C-9E1A-27AEA041CD4C}" srcOrd="15" destOrd="0" presId="urn:microsoft.com/office/officeart/2005/8/layout/default"/>
    <dgm:cxn modelId="{F99E15FB-62D8-4B00-B46E-7058084AC763}" type="presParOf" srcId="{3B3051DA-9944-4947-ACDA-34C85ED3A756}" destId="{98D64208-D85A-4C73-BEC1-B6564546FCB1}" srcOrd="16" destOrd="0" presId="urn:microsoft.com/office/officeart/2005/8/layout/default"/>
    <dgm:cxn modelId="{6BAEF9D6-013F-4E8F-A8A0-6C5A3E1772D7}" type="presParOf" srcId="{3B3051DA-9944-4947-ACDA-34C85ED3A756}" destId="{75728D8E-7D54-4DE9-BC71-07908E339078}" srcOrd="17" destOrd="0" presId="urn:microsoft.com/office/officeart/2005/8/layout/default"/>
    <dgm:cxn modelId="{B07BC6CB-C957-450C-8409-BE0C5B8109CC}" type="presParOf" srcId="{3B3051DA-9944-4947-ACDA-34C85ED3A756}" destId="{DD746303-6B1F-40D3-9F64-EEAA24753FD6}" srcOrd="18" destOrd="0" presId="urn:microsoft.com/office/officeart/2005/8/layout/default"/>
    <dgm:cxn modelId="{1D40508E-7712-48DB-9D1A-AA2E3DDA3998}" type="presParOf" srcId="{3B3051DA-9944-4947-ACDA-34C85ED3A756}" destId="{4B031AEF-1E14-493B-B5D8-94B479977D58}" srcOrd="19" destOrd="0" presId="urn:microsoft.com/office/officeart/2005/8/layout/default"/>
    <dgm:cxn modelId="{0B3C3FA3-E52A-4D87-B66A-892AC4A314D2}" type="presParOf" srcId="{3B3051DA-9944-4947-ACDA-34C85ED3A756}" destId="{BBDE8432-4E5E-4C1F-B908-CFABA2E15F52}"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67C3B-9FBB-434D-B967-4AD3C742D504}">
      <dsp:nvSpPr>
        <dsp:cNvPr id="0" name=""/>
        <dsp:cNvSpPr/>
      </dsp:nvSpPr>
      <dsp:spPr>
        <a:xfrm>
          <a:off x="3467238" y="1844528"/>
          <a:ext cx="2453096" cy="425743"/>
        </a:xfrm>
        <a:custGeom>
          <a:avLst/>
          <a:gdLst/>
          <a:ahLst/>
          <a:cxnLst/>
          <a:rect l="0" t="0" r="0" b="0"/>
          <a:pathLst>
            <a:path>
              <a:moveTo>
                <a:pt x="0" y="0"/>
              </a:moveTo>
              <a:lnTo>
                <a:pt x="0" y="212871"/>
              </a:lnTo>
              <a:lnTo>
                <a:pt x="2453096" y="212871"/>
              </a:lnTo>
              <a:lnTo>
                <a:pt x="2453096"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B4926B-166B-4FFF-9602-926F616EA33A}">
      <dsp:nvSpPr>
        <dsp:cNvPr id="0" name=""/>
        <dsp:cNvSpPr/>
      </dsp:nvSpPr>
      <dsp:spPr>
        <a:xfrm>
          <a:off x="3421518" y="1844528"/>
          <a:ext cx="91440" cy="425743"/>
        </a:xfrm>
        <a:custGeom>
          <a:avLst/>
          <a:gdLst/>
          <a:ahLst/>
          <a:cxnLst/>
          <a:rect l="0" t="0" r="0" b="0"/>
          <a:pathLst>
            <a:path>
              <a:moveTo>
                <a:pt x="45720" y="0"/>
              </a:moveTo>
              <a:lnTo>
                <a:pt x="45720"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C3ABB9-F0B1-4D12-88C4-F6182B873922}">
      <dsp:nvSpPr>
        <dsp:cNvPr id="0" name=""/>
        <dsp:cNvSpPr/>
      </dsp:nvSpPr>
      <dsp:spPr>
        <a:xfrm>
          <a:off x="1014141" y="1844528"/>
          <a:ext cx="2453096" cy="425743"/>
        </a:xfrm>
        <a:custGeom>
          <a:avLst/>
          <a:gdLst/>
          <a:ahLst/>
          <a:cxnLst/>
          <a:rect l="0" t="0" r="0" b="0"/>
          <a:pathLst>
            <a:path>
              <a:moveTo>
                <a:pt x="2453096" y="0"/>
              </a:moveTo>
              <a:lnTo>
                <a:pt x="2453096" y="212871"/>
              </a:lnTo>
              <a:lnTo>
                <a:pt x="0" y="212871"/>
              </a:lnTo>
              <a:lnTo>
                <a:pt x="0"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6D8012-FD49-4F5A-9D6E-4C4211A18627}">
      <dsp:nvSpPr>
        <dsp:cNvPr id="0" name=""/>
        <dsp:cNvSpPr/>
      </dsp:nvSpPr>
      <dsp:spPr>
        <a:xfrm>
          <a:off x="2960399" y="83085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D5A6E9-9AAD-4EA0-B6B3-A590785C5ADC}">
      <dsp:nvSpPr>
        <dsp:cNvPr id="0" name=""/>
        <dsp:cNvSpPr/>
      </dsp:nvSpPr>
      <dsp:spPr>
        <a:xfrm>
          <a:off x="2960399" y="83085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260AF4-3D56-41CA-91B2-545CFF0EE5B2}">
      <dsp:nvSpPr>
        <dsp:cNvPr id="0" name=""/>
        <dsp:cNvSpPr/>
      </dsp:nvSpPr>
      <dsp:spPr>
        <a:xfrm>
          <a:off x="2453561" y="101331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IV: Sensation Seeking</a:t>
          </a:r>
        </a:p>
      </dsp:txBody>
      <dsp:txXfrm>
        <a:off x="2453561" y="1013314"/>
        <a:ext cx="2027352" cy="648752"/>
      </dsp:txXfrm>
    </dsp:sp>
    <dsp:sp modelId="{3C09E908-F7F9-44D3-94AB-D2C67EF5D46B}">
      <dsp:nvSpPr>
        <dsp:cNvPr id="0" name=""/>
        <dsp:cNvSpPr/>
      </dsp:nvSpPr>
      <dsp:spPr>
        <a:xfrm>
          <a:off x="507303"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61B666-1DF8-4A42-AE46-46F5BBE64316}">
      <dsp:nvSpPr>
        <dsp:cNvPr id="0" name=""/>
        <dsp:cNvSpPr/>
      </dsp:nvSpPr>
      <dsp:spPr>
        <a:xfrm>
          <a:off x="507303"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7F21D1-A367-49FA-8622-35D05EDF6ABA}">
      <dsp:nvSpPr>
        <dsp:cNvPr id="0" name=""/>
        <dsp:cNvSpPr/>
      </dsp:nvSpPr>
      <dsp:spPr>
        <a:xfrm>
          <a:off x="465"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Low (10-20)</a:t>
          </a:r>
        </a:p>
      </dsp:txBody>
      <dsp:txXfrm>
        <a:off x="465" y="2452734"/>
        <a:ext cx="2027352" cy="648752"/>
      </dsp:txXfrm>
    </dsp:sp>
    <dsp:sp modelId="{C45C8B5C-B510-493E-A4EC-FCA4C8E0A033}">
      <dsp:nvSpPr>
        <dsp:cNvPr id="0" name=""/>
        <dsp:cNvSpPr/>
      </dsp:nvSpPr>
      <dsp:spPr>
        <a:xfrm>
          <a:off x="2960399"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C79544-25BF-4260-9EBB-FCEC7A06D414}">
      <dsp:nvSpPr>
        <dsp:cNvPr id="0" name=""/>
        <dsp:cNvSpPr/>
      </dsp:nvSpPr>
      <dsp:spPr>
        <a:xfrm>
          <a:off x="2960399"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E8ACBB-EBD8-4F35-A6F8-D5906D077E38}">
      <dsp:nvSpPr>
        <dsp:cNvPr id="0" name=""/>
        <dsp:cNvSpPr/>
      </dsp:nvSpPr>
      <dsp:spPr>
        <a:xfrm>
          <a:off x="2453561"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Moderate (21-30)</a:t>
          </a:r>
        </a:p>
      </dsp:txBody>
      <dsp:txXfrm>
        <a:off x="2453561" y="2452734"/>
        <a:ext cx="2027352" cy="648752"/>
      </dsp:txXfrm>
    </dsp:sp>
    <dsp:sp modelId="{D81C59EA-F3EE-4B06-A732-32B38E0DFE72}">
      <dsp:nvSpPr>
        <dsp:cNvPr id="0" name=""/>
        <dsp:cNvSpPr/>
      </dsp:nvSpPr>
      <dsp:spPr>
        <a:xfrm>
          <a:off x="5413496"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F00798-2ACA-4403-A564-BD1DD8357EA3}">
      <dsp:nvSpPr>
        <dsp:cNvPr id="0" name=""/>
        <dsp:cNvSpPr/>
      </dsp:nvSpPr>
      <dsp:spPr>
        <a:xfrm>
          <a:off x="5413496"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EE8427-D83C-49A8-9FEC-C6FBC4FF5223}">
      <dsp:nvSpPr>
        <dsp:cNvPr id="0" name=""/>
        <dsp:cNvSpPr/>
      </dsp:nvSpPr>
      <dsp:spPr>
        <a:xfrm>
          <a:off x="4906658"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High (31-40)</a:t>
          </a:r>
        </a:p>
      </dsp:txBody>
      <dsp:txXfrm>
        <a:off x="4906658" y="2452734"/>
        <a:ext cx="2027352" cy="648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67C3B-9FBB-434D-B967-4AD3C742D504}">
      <dsp:nvSpPr>
        <dsp:cNvPr id="0" name=""/>
        <dsp:cNvSpPr/>
      </dsp:nvSpPr>
      <dsp:spPr>
        <a:xfrm>
          <a:off x="3467238" y="1844528"/>
          <a:ext cx="2453096" cy="425743"/>
        </a:xfrm>
        <a:custGeom>
          <a:avLst/>
          <a:gdLst/>
          <a:ahLst/>
          <a:cxnLst/>
          <a:rect l="0" t="0" r="0" b="0"/>
          <a:pathLst>
            <a:path>
              <a:moveTo>
                <a:pt x="0" y="0"/>
              </a:moveTo>
              <a:lnTo>
                <a:pt x="0" y="212871"/>
              </a:lnTo>
              <a:lnTo>
                <a:pt x="2453096" y="212871"/>
              </a:lnTo>
              <a:lnTo>
                <a:pt x="2453096"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B4926B-166B-4FFF-9602-926F616EA33A}">
      <dsp:nvSpPr>
        <dsp:cNvPr id="0" name=""/>
        <dsp:cNvSpPr/>
      </dsp:nvSpPr>
      <dsp:spPr>
        <a:xfrm>
          <a:off x="3421518" y="1844528"/>
          <a:ext cx="91440" cy="425743"/>
        </a:xfrm>
        <a:custGeom>
          <a:avLst/>
          <a:gdLst/>
          <a:ahLst/>
          <a:cxnLst/>
          <a:rect l="0" t="0" r="0" b="0"/>
          <a:pathLst>
            <a:path>
              <a:moveTo>
                <a:pt x="45720" y="0"/>
              </a:moveTo>
              <a:lnTo>
                <a:pt x="45720"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C3ABB9-F0B1-4D12-88C4-F6182B873922}">
      <dsp:nvSpPr>
        <dsp:cNvPr id="0" name=""/>
        <dsp:cNvSpPr/>
      </dsp:nvSpPr>
      <dsp:spPr>
        <a:xfrm>
          <a:off x="1014141" y="1844528"/>
          <a:ext cx="2453096" cy="425743"/>
        </a:xfrm>
        <a:custGeom>
          <a:avLst/>
          <a:gdLst/>
          <a:ahLst/>
          <a:cxnLst/>
          <a:rect l="0" t="0" r="0" b="0"/>
          <a:pathLst>
            <a:path>
              <a:moveTo>
                <a:pt x="2453096" y="0"/>
              </a:moveTo>
              <a:lnTo>
                <a:pt x="2453096" y="212871"/>
              </a:lnTo>
              <a:lnTo>
                <a:pt x="0" y="212871"/>
              </a:lnTo>
              <a:lnTo>
                <a:pt x="0" y="4257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6D8012-FD49-4F5A-9D6E-4C4211A18627}">
      <dsp:nvSpPr>
        <dsp:cNvPr id="0" name=""/>
        <dsp:cNvSpPr/>
      </dsp:nvSpPr>
      <dsp:spPr>
        <a:xfrm>
          <a:off x="2960399" y="83085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D5A6E9-9AAD-4EA0-B6B3-A590785C5ADC}">
      <dsp:nvSpPr>
        <dsp:cNvPr id="0" name=""/>
        <dsp:cNvSpPr/>
      </dsp:nvSpPr>
      <dsp:spPr>
        <a:xfrm>
          <a:off x="2960399" y="83085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260AF4-3D56-41CA-91B2-545CFF0EE5B2}">
      <dsp:nvSpPr>
        <dsp:cNvPr id="0" name=""/>
        <dsp:cNvSpPr/>
      </dsp:nvSpPr>
      <dsp:spPr>
        <a:xfrm>
          <a:off x="2453561" y="101331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IV: Shape of stimuli</a:t>
          </a:r>
        </a:p>
      </dsp:txBody>
      <dsp:txXfrm>
        <a:off x="2453561" y="1013314"/>
        <a:ext cx="2027352" cy="648752"/>
      </dsp:txXfrm>
    </dsp:sp>
    <dsp:sp modelId="{3C09E908-F7F9-44D3-94AB-D2C67EF5D46B}">
      <dsp:nvSpPr>
        <dsp:cNvPr id="0" name=""/>
        <dsp:cNvSpPr/>
      </dsp:nvSpPr>
      <dsp:spPr>
        <a:xfrm>
          <a:off x="507303"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61B666-1DF8-4A42-AE46-46F5BBE64316}">
      <dsp:nvSpPr>
        <dsp:cNvPr id="0" name=""/>
        <dsp:cNvSpPr/>
      </dsp:nvSpPr>
      <dsp:spPr>
        <a:xfrm>
          <a:off x="507303"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7F21D1-A367-49FA-8622-35D05EDF6ABA}">
      <dsp:nvSpPr>
        <dsp:cNvPr id="0" name=""/>
        <dsp:cNvSpPr/>
      </dsp:nvSpPr>
      <dsp:spPr>
        <a:xfrm>
          <a:off x="465"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Circle</a:t>
          </a:r>
        </a:p>
      </dsp:txBody>
      <dsp:txXfrm>
        <a:off x="465" y="2452734"/>
        <a:ext cx="2027352" cy="648752"/>
      </dsp:txXfrm>
    </dsp:sp>
    <dsp:sp modelId="{C45C8B5C-B510-493E-A4EC-FCA4C8E0A033}">
      <dsp:nvSpPr>
        <dsp:cNvPr id="0" name=""/>
        <dsp:cNvSpPr/>
      </dsp:nvSpPr>
      <dsp:spPr>
        <a:xfrm>
          <a:off x="2960399"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C79544-25BF-4260-9EBB-FCEC7A06D414}">
      <dsp:nvSpPr>
        <dsp:cNvPr id="0" name=""/>
        <dsp:cNvSpPr/>
      </dsp:nvSpPr>
      <dsp:spPr>
        <a:xfrm>
          <a:off x="2960399"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E8ACBB-EBD8-4F35-A6F8-D5906D077E38}">
      <dsp:nvSpPr>
        <dsp:cNvPr id="0" name=""/>
        <dsp:cNvSpPr/>
      </dsp:nvSpPr>
      <dsp:spPr>
        <a:xfrm>
          <a:off x="2453561"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Triangle</a:t>
          </a:r>
        </a:p>
      </dsp:txBody>
      <dsp:txXfrm>
        <a:off x="2453561" y="2452734"/>
        <a:ext cx="2027352" cy="648752"/>
      </dsp:txXfrm>
    </dsp:sp>
    <dsp:sp modelId="{D81C59EA-F3EE-4B06-A732-32B38E0DFE72}">
      <dsp:nvSpPr>
        <dsp:cNvPr id="0" name=""/>
        <dsp:cNvSpPr/>
      </dsp:nvSpPr>
      <dsp:spPr>
        <a:xfrm>
          <a:off x="5413496" y="2270272"/>
          <a:ext cx="1013676" cy="1013676"/>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F00798-2ACA-4403-A564-BD1DD8357EA3}">
      <dsp:nvSpPr>
        <dsp:cNvPr id="0" name=""/>
        <dsp:cNvSpPr/>
      </dsp:nvSpPr>
      <dsp:spPr>
        <a:xfrm>
          <a:off x="5413496" y="2270272"/>
          <a:ext cx="1013676" cy="1013676"/>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EE8427-D83C-49A8-9FEC-C6FBC4FF5223}">
      <dsp:nvSpPr>
        <dsp:cNvPr id="0" name=""/>
        <dsp:cNvSpPr/>
      </dsp:nvSpPr>
      <dsp:spPr>
        <a:xfrm>
          <a:off x="4906658" y="2452734"/>
          <a:ext cx="2027352" cy="64875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Square</a:t>
          </a:r>
        </a:p>
      </dsp:txBody>
      <dsp:txXfrm>
        <a:off x="4906658" y="2452734"/>
        <a:ext cx="2027352" cy="648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91D01-BA34-4365-9B35-3E9F0E80A9A0}">
      <dsp:nvSpPr>
        <dsp:cNvPr id="0" name=""/>
        <dsp:cNvSpPr/>
      </dsp:nvSpPr>
      <dsp:spPr>
        <a:xfrm>
          <a:off x="2956868" y="296119"/>
          <a:ext cx="707167" cy="7071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54D59-1EE1-458D-ACA0-E4A43A33601B}">
      <dsp:nvSpPr>
        <dsp:cNvPr id="0" name=""/>
        <dsp:cNvSpPr/>
      </dsp:nvSpPr>
      <dsp:spPr>
        <a:xfrm>
          <a:off x="2524710" y="1239110"/>
          <a:ext cx="1571484" cy="62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T-test</a:t>
          </a:r>
          <a:endParaRPr lang="en-US" sz="2700" kern="1200"/>
        </a:p>
      </dsp:txBody>
      <dsp:txXfrm>
        <a:off x="2524710" y="1239110"/>
        <a:ext cx="1571484" cy="628593"/>
      </dsp:txXfrm>
    </dsp:sp>
    <dsp:sp modelId="{654595BB-F027-4290-8CA9-7372CA97C21F}">
      <dsp:nvSpPr>
        <dsp:cNvPr id="0" name=""/>
        <dsp:cNvSpPr/>
      </dsp:nvSpPr>
      <dsp:spPr>
        <a:xfrm>
          <a:off x="4803363" y="296119"/>
          <a:ext cx="707167" cy="7071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F2AFC-FAB5-40FE-8AC7-65897954F5EA}">
      <dsp:nvSpPr>
        <dsp:cNvPr id="0" name=""/>
        <dsp:cNvSpPr/>
      </dsp:nvSpPr>
      <dsp:spPr>
        <a:xfrm>
          <a:off x="4371204" y="1239110"/>
          <a:ext cx="1571484" cy="62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Correlation</a:t>
          </a:r>
          <a:endParaRPr lang="en-US" sz="2700" kern="1200"/>
        </a:p>
      </dsp:txBody>
      <dsp:txXfrm>
        <a:off x="4371204" y="1239110"/>
        <a:ext cx="1571484" cy="628593"/>
      </dsp:txXfrm>
    </dsp:sp>
    <dsp:sp modelId="{00F7F4BC-6A1D-4069-9865-8A057247D75F}">
      <dsp:nvSpPr>
        <dsp:cNvPr id="0" name=""/>
        <dsp:cNvSpPr/>
      </dsp:nvSpPr>
      <dsp:spPr>
        <a:xfrm>
          <a:off x="6649857" y="296119"/>
          <a:ext cx="707167" cy="7071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7C841-A81E-4589-8D31-80229CF706A0}">
      <dsp:nvSpPr>
        <dsp:cNvPr id="0" name=""/>
        <dsp:cNvSpPr/>
      </dsp:nvSpPr>
      <dsp:spPr>
        <a:xfrm>
          <a:off x="6217698" y="1239110"/>
          <a:ext cx="1571484" cy="628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pPr>
          <a:r>
            <a:rPr lang="en-GB" sz="2700" kern="1200"/>
            <a:t>Chi-square</a:t>
          </a:r>
          <a:endParaRPr lang="en-US" sz="2700" kern="1200"/>
        </a:p>
      </dsp:txBody>
      <dsp:txXfrm>
        <a:off x="6217698" y="1239110"/>
        <a:ext cx="1571484" cy="6285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6FE58-A430-4252-BA8B-DD4B74BDAC9A}">
      <dsp:nvSpPr>
        <dsp:cNvPr id="0" name=""/>
        <dsp:cNvSpPr/>
      </dsp:nvSpPr>
      <dsp:spPr>
        <a:xfrm>
          <a:off x="0" y="264"/>
          <a:ext cx="10313894" cy="6180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0F01D-FA30-4663-AB87-2648B3EE03C4}">
      <dsp:nvSpPr>
        <dsp:cNvPr id="0" name=""/>
        <dsp:cNvSpPr/>
      </dsp:nvSpPr>
      <dsp:spPr>
        <a:xfrm>
          <a:off x="186970" y="139333"/>
          <a:ext cx="339946" cy="3399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3128C-7A6B-4836-8B21-7416F8C405B9}">
      <dsp:nvSpPr>
        <dsp:cNvPr id="0" name=""/>
        <dsp:cNvSpPr/>
      </dsp:nvSpPr>
      <dsp:spPr>
        <a:xfrm>
          <a:off x="713887" y="264"/>
          <a:ext cx="9600006" cy="61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14" tIns="65414" rIns="65414" bIns="65414" numCol="1" spcCol="1270" anchor="ctr" anchorCtr="0">
          <a:noAutofit/>
        </a:bodyPr>
        <a:lstStyle/>
        <a:p>
          <a:pPr marL="0" lvl="0" indent="0" algn="l" defTabSz="1111250">
            <a:lnSpc>
              <a:spcPct val="100000"/>
            </a:lnSpc>
            <a:spcBef>
              <a:spcPct val="0"/>
            </a:spcBef>
            <a:spcAft>
              <a:spcPct val="35000"/>
            </a:spcAft>
            <a:buNone/>
          </a:pPr>
          <a:r>
            <a:rPr lang="en-GB" sz="2500" kern="1200"/>
            <a:t>BPS Code of Human Research Ethics (2021)</a:t>
          </a:r>
          <a:endParaRPr lang="en-US" sz="2500" kern="1200"/>
        </a:p>
      </dsp:txBody>
      <dsp:txXfrm>
        <a:off x="713887" y="264"/>
        <a:ext cx="9600006" cy="618084"/>
      </dsp:txXfrm>
    </dsp:sp>
    <dsp:sp modelId="{B4BA060B-1EFF-483F-B5F2-57FA693F0553}">
      <dsp:nvSpPr>
        <dsp:cNvPr id="0" name=""/>
        <dsp:cNvSpPr/>
      </dsp:nvSpPr>
      <dsp:spPr>
        <a:xfrm>
          <a:off x="0" y="772869"/>
          <a:ext cx="10313894" cy="6180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9A514-C597-40D7-B4DB-F1D580B35979}">
      <dsp:nvSpPr>
        <dsp:cNvPr id="0" name=""/>
        <dsp:cNvSpPr/>
      </dsp:nvSpPr>
      <dsp:spPr>
        <a:xfrm>
          <a:off x="186970" y="911938"/>
          <a:ext cx="339946" cy="3399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1E92CC-EC58-4C67-ADE4-323D9CD4C350}">
      <dsp:nvSpPr>
        <dsp:cNvPr id="0" name=""/>
        <dsp:cNvSpPr/>
      </dsp:nvSpPr>
      <dsp:spPr>
        <a:xfrm>
          <a:off x="713887" y="772869"/>
          <a:ext cx="9600006" cy="61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14" tIns="65414" rIns="65414" bIns="65414" numCol="1" spcCol="1270" anchor="ctr" anchorCtr="0">
          <a:noAutofit/>
        </a:bodyPr>
        <a:lstStyle/>
        <a:p>
          <a:pPr marL="0" lvl="0" indent="0" algn="l" defTabSz="1111250">
            <a:lnSpc>
              <a:spcPct val="100000"/>
            </a:lnSpc>
            <a:spcBef>
              <a:spcPct val="0"/>
            </a:spcBef>
            <a:spcAft>
              <a:spcPct val="35000"/>
            </a:spcAft>
            <a:buNone/>
          </a:pPr>
          <a:r>
            <a:rPr lang="en-GB" sz="2500" kern="1200"/>
            <a:t>BPS Code of Internet-Mediated Ethics (2021)</a:t>
          </a:r>
          <a:endParaRPr lang="en-US" sz="2500" kern="1200"/>
        </a:p>
      </dsp:txBody>
      <dsp:txXfrm>
        <a:off x="713887" y="772869"/>
        <a:ext cx="9600006" cy="618084"/>
      </dsp:txXfrm>
    </dsp:sp>
    <dsp:sp modelId="{5E21F22E-A9A3-4FE8-86CD-6DCB1D93325C}">
      <dsp:nvSpPr>
        <dsp:cNvPr id="0" name=""/>
        <dsp:cNvSpPr/>
      </dsp:nvSpPr>
      <dsp:spPr>
        <a:xfrm>
          <a:off x="0" y="1545475"/>
          <a:ext cx="10313894" cy="6180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4633F0-78FA-45FB-9411-BD121CA1B612}">
      <dsp:nvSpPr>
        <dsp:cNvPr id="0" name=""/>
        <dsp:cNvSpPr/>
      </dsp:nvSpPr>
      <dsp:spPr>
        <a:xfrm>
          <a:off x="186970" y="1684544"/>
          <a:ext cx="339946" cy="3399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DC8CD-03D0-4752-8E28-1CC2C4FD2837}">
      <dsp:nvSpPr>
        <dsp:cNvPr id="0" name=""/>
        <dsp:cNvSpPr/>
      </dsp:nvSpPr>
      <dsp:spPr>
        <a:xfrm>
          <a:off x="713887" y="1545475"/>
          <a:ext cx="9600006" cy="618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14" tIns="65414" rIns="65414" bIns="65414" numCol="1" spcCol="1270" anchor="ctr" anchorCtr="0">
          <a:noAutofit/>
        </a:bodyPr>
        <a:lstStyle/>
        <a:p>
          <a:pPr marL="0" lvl="0" indent="0" algn="l" defTabSz="1111250">
            <a:lnSpc>
              <a:spcPct val="100000"/>
            </a:lnSpc>
            <a:spcBef>
              <a:spcPct val="0"/>
            </a:spcBef>
            <a:spcAft>
              <a:spcPct val="35000"/>
            </a:spcAft>
            <a:buNone/>
          </a:pPr>
          <a:r>
            <a:rPr lang="en-GB" sz="2500" kern="1200"/>
            <a:t>BPS Code of Ethics and Conduct (2021)</a:t>
          </a:r>
          <a:endParaRPr lang="en-US" sz="2500" kern="1200"/>
        </a:p>
      </dsp:txBody>
      <dsp:txXfrm>
        <a:off x="713887" y="1545475"/>
        <a:ext cx="9600006" cy="6180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9CE61-D3C4-4562-8966-C5BDD34FF781}">
      <dsp:nvSpPr>
        <dsp:cNvPr id="0" name=""/>
        <dsp:cNvSpPr/>
      </dsp:nvSpPr>
      <dsp:spPr>
        <a:xfrm>
          <a:off x="91172" y="1383"/>
          <a:ext cx="1730415" cy="1038249"/>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Respect</a:t>
          </a:r>
          <a:endParaRPr lang="en-US" sz="2100" kern="1200"/>
        </a:p>
      </dsp:txBody>
      <dsp:txXfrm>
        <a:off x="91172" y="1383"/>
        <a:ext cx="1730415" cy="1038249"/>
      </dsp:txXfrm>
    </dsp:sp>
    <dsp:sp modelId="{963A728F-35A4-4409-BA7A-15A12675521E}">
      <dsp:nvSpPr>
        <dsp:cNvPr id="0" name=""/>
        <dsp:cNvSpPr/>
      </dsp:nvSpPr>
      <dsp:spPr>
        <a:xfrm>
          <a:off x="1994629" y="1383"/>
          <a:ext cx="1730415" cy="1038249"/>
        </a:xfrm>
        <a:prstGeom prst="rect">
          <a:avLst/>
        </a:prstGeom>
        <a:solidFill>
          <a:schemeClr val="accent1">
            <a:shade val="80000"/>
            <a:hueOff val="-37449"/>
            <a:satOff val="-3376"/>
            <a:lumOff val="32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Responsibility</a:t>
          </a:r>
          <a:endParaRPr lang="en-US" sz="2100" kern="1200"/>
        </a:p>
      </dsp:txBody>
      <dsp:txXfrm>
        <a:off x="1994629" y="1383"/>
        <a:ext cx="1730415" cy="1038249"/>
      </dsp:txXfrm>
    </dsp:sp>
    <dsp:sp modelId="{11F37438-FE8E-47ED-A720-9EA67C3E19D3}">
      <dsp:nvSpPr>
        <dsp:cNvPr id="0" name=""/>
        <dsp:cNvSpPr/>
      </dsp:nvSpPr>
      <dsp:spPr>
        <a:xfrm>
          <a:off x="3898086" y="1383"/>
          <a:ext cx="1730415" cy="1038249"/>
        </a:xfrm>
        <a:prstGeom prst="rect">
          <a:avLst/>
        </a:prstGeom>
        <a:solidFill>
          <a:schemeClr val="accent1">
            <a:shade val="80000"/>
            <a:hueOff val="-74898"/>
            <a:satOff val="-6752"/>
            <a:lumOff val="65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Integrity</a:t>
          </a:r>
          <a:endParaRPr lang="en-US" sz="2100" kern="1200"/>
        </a:p>
      </dsp:txBody>
      <dsp:txXfrm>
        <a:off x="3898086" y="1383"/>
        <a:ext cx="1730415" cy="1038249"/>
      </dsp:txXfrm>
    </dsp:sp>
    <dsp:sp modelId="{5D093167-3008-43FD-A96B-273026CAF241}">
      <dsp:nvSpPr>
        <dsp:cNvPr id="0" name=""/>
        <dsp:cNvSpPr/>
      </dsp:nvSpPr>
      <dsp:spPr>
        <a:xfrm>
          <a:off x="5801543" y="1383"/>
          <a:ext cx="1730415" cy="1038249"/>
        </a:xfrm>
        <a:prstGeom prst="rect">
          <a:avLst/>
        </a:prstGeom>
        <a:solidFill>
          <a:schemeClr val="accent1">
            <a:shade val="80000"/>
            <a:hueOff val="-112347"/>
            <a:satOff val="-10128"/>
            <a:lumOff val="97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Beneficence</a:t>
          </a:r>
          <a:endParaRPr lang="en-US" sz="2100" kern="1200"/>
        </a:p>
      </dsp:txBody>
      <dsp:txXfrm>
        <a:off x="5801543" y="1383"/>
        <a:ext cx="1730415" cy="1038249"/>
      </dsp:txXfrm>
    </dsp:sp>
    <dsp:sp modelId="{85EFCCD7-1CEF-4A2B-AAD6-09D6B2A71A75}">
      <dsp:nvSpPr>
        <dsp:cNvPr id="0" name=""/>
        <dsp:cNvSpPr/>
      </dsp:nvSpPr>
      <dsp:spPr>
        <a:xfrm>
          <a:off x="7705000" y="1383"/>
          <a:ext cx="1730415" cy="1038249"/>
        </a:xfrm>
        <a:prstGeom prst="rect">
          <a:avLst/>
        </a:prstGeom>
        <a:solidFill>
          <a:schemeClr val="accent1">
            <a:shade val="80000"/>
            <a:hueOff val="-149796"/>
            <a:satOff val="-13504"/>
            <a:lumOff val="130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Non-maleficence </a:t>
          </a:r>
          <a:endParaRPr lang="en-US" sz="2100" kern="1200"/>
        </a:p>
      </dsp:txBody>
      <dsp:txXfrm>
        <a:off x="7705000" y="1383"/>
        <a:ext cx="1730415" cy="1038249"/>
      </dsp:txXfrm>
    </dsp:sp>
    <dsp:sp modelId="{8AF999FB-1DD9-41A4-B352-0E08DFE74726}">
      <dsp:nvSpPr>
        <dsp:cNvPr id="0" name=""/>
        <dsp:cNvSpPr/>
      </dsp:nvSpPr>
      <dsp:spPr>
        <a:xfrm>
          <a:off x="91172" y="1212673"/>
          <a:ext cx="1730415" cy="1038249"/>
        </a:xfrm>
        <a:prstGeom prst="rect">
          <a:avLst/>
        </a:prstGeom>
        <a:solidFill>
          <a:schemeClr val="accent1">
            <a:shade val="80000"/>
            <a:hueOff val="-187245"/>
            <a:satOff val="-16880"/>
            <a:lumOff val="162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Privacy and confidentiality</a:t>
          </a:r>
          <a:endParaRPr lang="en-US" sz="2100" kern="1200"/>
        </a:p>
      </dsp:txBody>
      <dsp:txXfrm>
        <a:off x="91172" y="1212673"/>
        <a:ext cx="1730415" cy="1038249"/>
      </dsp:txXfrm>
    </dsp:sp>
    <dsp:sp modelId="{68A4DFFD-E763-4890-877D-D67B65C7C9EB}">
      <dsp:nvSpPr>
        <dsp:cNvPr id="0" name=""/>
        <dsp:cNvSpPr/>
      </dsp:nvSpPr>
      <dsp:spPr>
        <a:xfrm>
          <a:off x="1994629" y="1212673"/>
          <a:ext cx="1730415" cy="1038249"/>
        </a:xfrm>
        <a:prstGeom prst="rect">
          <a:avLst/>
        </a:prstGeom>
        <a:solidFill>
          <a:schemeClr val="accent1">
            <a:shade val="80000"/>
            <a:hueOff val="-224695"/>
            <a:satOff val="-20255"/>
            <a:lumOff val="19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Right to withdraw</a:t>
          </a:r>
          <a:endParaRPr lang="en-US" sz="2100" kern="1200"/>
        </a:p>
      </dsp:txBody>
      <dsp:txXfrm>
        <a:off x="1994629" y="1212673"/>
        <a:ext cx="1730415" cy="1038249"/>
      </dsp:txXfrm>
    </dsp:sp>
    <dsp:sp modelId="{18CF96E0-0157-4CC9-BFB6-896A7836DB4C}">
      <dsp:nvSpPr>
        <dsp:cNvPr id="0" name=""/>
        <dsp:cNvSpPr/>
      </dsp:nvSpPr>
      <dsp:spPr>
        <a:xfrm>
          <a:off x="3898086" y="1212673"/>
          <a:ext cx="1730415" cy="1038249"/>
        </a:xfrm>
        <a:prstGeom prst="rect">
          <a:avLst/>
        </a:prstGeom>
        <a:solidFill>
          <a:schemeClr val="accent1">
            <a:shade val="80000"/>
            <a:hueOff val="-262144"/>
            <a:satOff val="-23631"/>
            <a:lumOff val="228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Deception </a:t>
          </a:r>
          <a:endParaRPr lang="en-US" sz="2100" kern="1200"/>
        </a:p>
      </dsp:txBody>
      <dsp:txXfrm>
        <a:off x="3898086" y="1212673"/>
        <a:ext cx="1730415" cy="1038249"/>
      </dsp:txXfrm>
    </dsp:sp>
    <dsp:sp modelId="{98D64208-D85A-4C73-BEC1-B6564546FCB1}">
      <dsp:nvSpPr>
        <dsp:cNvPr id="0" name=""/>
        <dsp:cNvSpPr/>
      </dsp:nvSpPr>
      <dsp:spPr>
        <a:xfrm>
          <a:off x="5801543" y="1212673"/>
          <a:ext cx="1730415" cy="1038249"/>
        </a:xfrm>
        <a:prstGeom prst="rect">
          <a:avLst/>
        </a:prstGeom>
        <a:solidFill>
          <a:schemeClr val="accent1">
            <a:shade val="80000"/>
            <a:hueOff val="-299593"/>
            <a:satOff val="-27007"/>
            <a:lumOff val="260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Informed consent</a:t>
          </a:r>
          <a:endParaRPr lang="en-US" sz="2100" kern="1200"/>
        </a:p>
      </dsp:txBody>
      <dsp:txXfrm>
        <a:off x="5801543" y="1212673"/>
        <a:ext cx="1730415" cy="1038249"/>
      </dsp:txXfrm>
    </dsp:sp>
    <dsp:sp modelId="{DD746303-6B1F-40D3-9F64-EEAA24753FD6}">
      <dsp:nvSpPr>
        <dsp:cNvPr id="0" name=""/>
        <dsp:cNvSpPr/>
      </dsp:nvSpPr>
      <dsp:spPr>
        <a:xfrm>
          <a:off x="7705000" y="1212673"/>
          <a:ext cx="1730415" cy="1038249"/>
        </a:xfrm>
        <a:prstGeom prst="rect">
          <a:avLst/>
        </a:prstGeom>
        <a:solidFill>
          <a:schemeClr val="accent1">
            <a:shade val="80000"/>
            <a:hueOff val="-337042"/>
            <a:satOff val="-30383"/>
            <a:lumOff val="293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Debriefing</a:t>
          </a:r>
          <a:endParaRPr lang="en-US" sz="2100" kern="1200"/>
        </a:p>
      </dsp:txBody>
      <dsp:txXfrm>
        <a:off x="7705000" y="1212673"/>
        <a:ext cx="1730415" cy="1038249"/>
      </dsp:txXfrm>
    </dsp:sp>
    <dsp:sp modelId="{BBDE8432-4E5E-4C1F-B908-CFABA2E15F52}">
      <dsp:nvSpPr>
        <dsp:cNvPr id="0" name=""/>
        <dsp:cNvSpPr/>
      </dsp:nvSpPr>
      <dsp:spPr>
        <a:xfrm>
          <a:off x="3898086" y="2423964"/>
          <a:ext cx="1730415" cy="1038249"/>
        </a:xfrm>
        <a:prstGeom prst="rect">
          <a:avLst/>
        </a:prstGeom>
        <a:solidFill>
          <a:schemeClr val="accent1">
            <a:shade val="80000"/>
            <a:hueOff val="-374491"/>
            <a:satOff val="-33759"/>
            <a:lumOff val="325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Risk</a:t>
          </a:r>
          <a:endParaRPr lang="en-US" sz="2100" kern="1200"/>
        </a:p>
      </dsp:txBody>
      <dsp:txXfrm>
        <a:off x="3898086" y="2423964"/>
        <a:ext cx="1730415" cy="1038249"/>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C98168-8E85-4158-B958-30C49F5572B6}"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3FA8F-E920-43A4-A544-746DB5E586FC}" type="slidenum">
              <a:rPr lang="en-GB" smtClean="0"/>
              <a:t>‹#›</a:t>
            </a:fld>
            <a:endParaRPr lang="en-GB"/>
          </a:p>
        </p:txBody>
      </p:sp>
    </p:spTree>
    <p:extLst>
      <p:ext uri="{BB962C8B-B14F-4D97-AF65-F5344CB8AC3E}">
        <p14:creationId xmlns:p14="http://schemas.microsoft.com/office/powerpoint/2010/main" val="2975638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3FA8F-E920-43A4-A544-746DB5E586FC}" type="slidenum">
              <a:rPr lang="en-GB" smtClean="0"/>
              <a:t>1</a:t>
            </a:fld>
            <a:endParaRPr lang="en-GB"/>
          </a:p>
        </p:txBody>
      </p:sp>
    </p:spTree>
    <p:extLst>
      <p:ext uri="{BB962C8B-B14F-4D97-AF65-F5344CB8AC3E}">
        <p14:creationId xmlns:p14="http://schemas.microsoft.com/office/powerpoint/2010/main" val="559858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data is skewed, it can either be positively skewed where the tail end tails off towards the right and the peak is towards the left, or negatively skewed where the tail end tails off towards the left and the peak is on the right. Positively skewed data is likely to occur when you have a test, for example, that is too difficult – the majority of the participants are likely to score low and therefore the majority of your data will gather towards the bottom end – the left – of the graph. Negatively skewed data is likely to occur when a test is too easy – most participants score highly and so the majority of the data is gathered towards the right – or the top end of the scoring range. When you have skewed distributions, you need to consult your SPSS and research methods books for guidance on what to do with the data in relation to the specific analysis you have proposed to conduct.</a:t>
            </a:r>
          </a:p>
        </p:txBody>
      </p:sp>
      <p:sp>
        <p:nvSpPr>
          <p:cNvPr id="4" name="Slide Number Placeholder 3"/>
          <p:cNvSpPr>
            <a:spLocks noGrp="1"/>
          </p:cNvSpPr>
          <p:nvPr>
            <p:ph type="sldNum" sz="quarter" idx="5"/>
          </p:nvPr>
        </p:nvSpPr>
        <p:spPr/>
        <p:txBody>
          <a:bodyPr/>
          <a:lstStyle/>
          <a:p>
            <a:fld id="{2223FA8F-E920-43A4-A544-746DB5E586FC}" type="slidenum">
              <a:rPr lang="en-GB" smtClean="0"/>
              <a:t>26</a:t>
            </a:fld>
            <a:endParaRPr lang="en-GB"/>
          </a:p>
        </p:txBody>
      </p:sp>
    </p:spTree>
    <p:extLst>
      <p:ext uri="{BB962C8B-B14F-4D97-AF65-F5344CB8AC3E}">
        <p14:creationId xmlns:p14="http://schemas.microsoft.com/office/powerpoint/2010/main" val="219838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3FA8F-E920-43A4-A544-746DB5E586FC}" type="slidenum">
              <a:rPr lang="en-GB" smtClean="0"/>
              <a:t>30</a:t>
            </a:fld>
            <a:endParaRPr lang="en-GB"/>
          </a:p>
        </p:txBody>
      </p:sp>
    </p:spTree>
    <p:extLst>
      <p:ext uri="{BB962C8B-B14F-4D97-AF65-F5344CB8AC3E}">
        <p14:creationId xmlns:p14="http://schemas.microsoft.com/office/powerpoint/2010/main" val="373583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Larger p value = the more probable is it that the null </a:t>
            </a:r>
            <a:r>
              <a:rPr lang="en-GB" dirty="0" err="1"/>
              <a:t>hyp</a:t>
            </a:r>
            <a:r>
              <a:rPr lang="en-GB" dirty="0"/>
              <a:t> is true. Smaller p value = less likely that the null </a:t>
            </a:r>
            <a:r>
              <a:rPr lang="en-GB" dirty="0" err="1"/>
              <a:t>hyp</a:t>
            </a:r>
            <a:r>
              <a:rPr lang="en-GB" dirty="0"/>
              <a:t> is true</a:t>
            </a:r>
          </a:p>
          <a:p>
            <a:endParaRPr lang="en-GB" dirty="0"/>
          </a:p>
          <a:p>
            <a:r>
              <a:rPr lang="en-GB" dirty="0"/>
              <a:t>Be very careful with your decimal points, too. APA style dictates that we do NOT put a zero in front of a decimal point when the possible values can only range between 0 and 1 (e.g., p-values, r values). Where values CAN be greater than 1 (e.g., t-values in t-test, F values in ANOVA, chi values in chi-square, </a:t>
            </a:r>
            <a:r>
              <a:rPr lang="en-GB" dirty="0" err="1"/>
              <a:t>erc</a:t>
            </a:r>
            <a:r>
              <a:rPr lang="en-GB" dirty="0"/>
              <a:t>) then we DO put the zero before the decimal place if the value comes out as zero point something. </a:t>
            </a:r>
          </a:p>
        </p:txBody>
      </p:sp>
      <p:sp>
        <p:nvSpPr>
          <p:cNvPr id="4" name="Slide Number Placeholder 3"/>
          <p:cNvSpPr>
            <a:spLocks noGrp="1"/>
          </p:cNvSpPr>
          <p:nvPr>
            <p:ph type="sldNum" sz="quarter" idx="5"/>
          </p:nvPr>
        </p:nvSpPr>
        <p:spPr/>
        <p:txBody>
          <a:bodyPr/>
          <a:lstStyle/>
          <a:p>
            <a:fld id="{2223FA8F-E920-43A4-A544-746DB5E586FC}" type="slidenum">
              <a:rPr lang="en-GB" smtClean="0"/>
              <a:t>31</a:t>
            </a:fld>
            <a:endParaRPr lang="en-GB"/>
          </a:p>
        </p:txBody>
      </p:sp>
    </p:spTree>
    <p:extLst>
      <p:ext uri="{BB962C8B-B14F-4D97-AF65-F5344CB8AC3E}">
        <p14:creationId xmlns:p14="http://schemas.microsoft.com/office/powerpoint/2010/main" val="4066982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3FA8F-E920-43A4-A544-746DB5E586FC}" type="slidenum">
              <a:rPr lang="en-GB" smtClean="0"/>
              <a:t>32</a:t>
            </a:fld>
            <a:endParaRPr lang="en-GB"/>
          </a:p>
        </p:txBody>
      </p:sp>
    </p:spTree>
    <p:extLst>
      <p:ext uri="{BB962C8B-B14F-4D97-AF65-F5344CB8AC3E}">
        <p14:creationId xmlns:p14="http://schemas.microsoft.com/office/powerpoint/2010/main" val="203019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Respect – rights to privacy, right to respect autonomy and dignity of individuals taking part in research. Respect for choices made (</a:t>
            </a:r>
            <a:r>
              <a:rPr lang="en-GB" dirty="0" err="1"/>
              <a:t>eg</a:t>
            </a:r>
            <a:r>
              <a:rPr lang="en-GB" dirty="0"/>
              <a:t> withdrawal of data, perhaps).</a:t>
            </a:r>
          </a:p>
          <a:p>
            <a:r>
              <a:rPr lang="en-GB" dirty="0"/>
              <a:t>Responsibility – social responsibility – the aim of generating psychological knowledge should be to support beneficial outcomes. Working in partnership with others (colleagues, research participants, funding bodies, etc)</a:t>
            </a:r>
          </a:p>
          <a:p>
            <a:r>
              <a:rPr lang="en-GB" dirty="0"/>
              <a:t>Integrity – scientific integrity – committing to and ensuring accountability for appropriate scholarly standards of their research and its quality and robustness. </a:t>
            </a:r>
          </a:p>
          <a:p>
            <a:r>
              <a:rPr lang="en-GB" dirty="0"/>
              <a:t>Beneficence – B and NM – maximising benefit and minimising harm. Psychologists should avoid harm and prevent any misuse or abuse of their contribution to society. May include consideration of all research – from inceptions to the people taking part to the location, physical and or mental wellbeing, etc.</a:t>
            </a:r>
          </a:p>
          <a:p>
            <a:r>
              <a:rPr lang="en-GB" dirty="0"/>
              <a:t>Non-maleficence – harm to participants must be minimised. Where risk arises and is unavoidable, then a robust risk assessment should be developed and complied with.</a:t>
            </a:r>
          </a:p>
          <a:p>
            <a:r>
              <a:rPr lang="en-GB" dirty="0"/>
              <a:t>Privacy and confidentiality – adhering to additional guidance such as the Data protection act (2018) – e.g., information or data obtained from and about a person during a research study must remain confidential unless otherwise agreed in advance. Confidentiality isn’t law and in some circumstances it may be necessary to override confidentiality (legal responsibilities, for example) but if this is likely (perhaps given the topic) then this must also be considered well in advanced of the study commencing.</a:t>
            </a:r>
          </a:p>
          <a:p>
            <a:r>
              <a:rPr lang="en-GB" dirty="0"/>
              <a:t>Right to withdraw - </a:t>
            </a:r>
          </a:p>
          <a:p>
            <a:r>
              <a:rPr lang="en-GB" dirty="0"/>
              <a:t>Deception – not informing participants of the true nature of the study or misleading them in some way. Deception should only take place where is it essential to achieve the results required and where there are no other alternatives. The scientific merit must be considered – and must be strong – and any deception must be explained in full when participants are debriefed. </a:t>
            </a:r>
          </a:p>
          <a:p>
            <a:r>
              <a:rPr lang="en-GB" dirty="0"/>
              <a:t>Informed consent – ensuring that all individuals consent freely and voluntarily to take part and have been given sufficient information to enable them to make an informed choice regarding their participation. </a:t>
            </a:r>
          </a:p>
          <a:p>
            <a:r>
              <a:rPr lang="en-GB" dirty="0"/>
              <a:t>Debriefing – provision of information to participants following the completion of a research study. If any deception has taken place, this </a:t>
            </a:r>
            <a:r>
              <a:rPr lang="en-GB" dirty="0" err="1"/>
              <a:t>ust</a:t>
            </a:r>
            <a:r>
              <a:rPr lang="en-GB" dirty="0"/>
              <a:t> be explained in full with participants offered an additional chance to withdraw their data. If there have been any adverse effects – e.g., inducing of negative mood – then it is ethical to ensure that a happy mood state is induced before participants leave the experimental setting.</a:t>
            </a:r>
          </a:p>
          <a:p>
            <a:r>
              <a:rPr lang="en-GB" dirty="0"/>
              <a:t>Risk – any potential physical pr psychological harm, discomfort or stress to human participants that taking part in a research study may generate. Risk can also occur, and must be consider, in the case of the inclusion of significant and necessary deception, research where access to personal or confidential information is required, research where sensitive data is required from third parties, research that could induce psychological stress, anxiety or humiliation or cause more than minimal pain – repeated testing etc – or any research that involves invasive interventions – administration of psychoactive substances, physical activity, etc that would not usually be encountered during every day life, research involving vulnerable groups or research that involves sensitive topics such as sexual behaviour, legal or illegal activity reporting, experience of violence, etc </a:t>
            </a:r>
          </a:p>
          <a:p>
            <a:endParaRPr lang="en-GB" dirty="0"/>
          </a:p>
        </p:txBody>
      </p:sp>
      <p:sp>
        <p:nvSpPr>
          <p:cNvPr id="4" name="Slide Number Placeholder 3"/>
          <p:cNvSpPr>
            <a:spLocks noGrp="1"/>
          </p:cNvSpPr>
          <p:nvPr>
            <p:ph type="sldNum" sz="quarter" idx="5"/>
          </p:nvPr>
        </p:nvSpPr>
        <p:spPr/>
        <p:txBody>
          <a:bodyPr/>
          <a:lstStyle/>
          <a:p>
            <a:fld id="{2223FA8F-E920-43A4-A544-746DB5E586FC}" type="slidenum">
              <a:rPr lang="en-GB" smtClean="0"/>
              <a:t>40</a:t>
            </a:fld>
            <a:endParaRPr lang="en-GB"/>
          </a:p>
        </p:txBody>
      </p:sp>
    </p:spTree>
    <p:extLst>
      <p:ext uri="{BB962C8B-B14F-4D97-AF65-F5344CB8AC3E}">
        <p14:creationId xmlns:p14="http://schemas.microsoft.com/office/powerpoint/2010/main" val="2676554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23FA8F-E920-43A4-A544-746DB5E586FC}" type="slidenum">
              <a:rPr lang="en-GB" smtClean="0"/>
              <a:t>41</a:t>
            </a:fld>
            <a:endParaRPr lang="en-GB"/>
          </a:p>
        </p:txBody>
      </p:sp>
    </p:spTree>
    <p:extLst>
      <p:ext uri="{BB962C8B-B14F-4D97-AF65-F5344CB8AC3E}">
        <p14:creationId xmlns:p14="http://schemas.microsoft.com/office/powerpoint/2010/main" val="3784147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926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5685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754577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923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730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54339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48649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805137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9742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000348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36052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11/4/2024</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47147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29" r:id="rId6"/>
    <p:sldLayoutId id="2147483725" r:id="rId7"/>
    <p:sldLayoutId id="2147483726" r:id="rId8"/>
    <p:sldLayoutId id="2147483727" r:id="rId9"/>
    <p:sldLayoutId id="2147483728" r:id="rId10"/>
    <p:sldLayoutId id="2147483730"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468962-6189-43AD-BB02-A6F88AD0E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F2E68D-E9CA-4A00-AE2B-17BCDFABC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FBDFE17-5343-4021-A098-6C2DA44E27B2}"/>
              </a:ext>
            </a:extLst>
          </p:cNvPr>
          <p:cNvPicPr>
            <a:picLocks noChangeAspect="1"/>
          </p:cNvPicPr>
          <p:nvPr/>
        </p:nvPicPr>
        <p:blipFill rotWithShape="1">
          <a:blip r:embed="rId3">
            <a:alphaModFix amt="30000"/>
          </a:blip>
          <a:srcRect t="1747"/>
          <a:stretch/>
        </p:blipFill>
        <p:spPr>
          <a:xfrm>
            <a:off x="20" y="-4069"/>
            <a:ext cx="12191980" cy="6858000"/>
          </a:xfrm>
          <a:prstGeom prst="rect">
            <a:avLst/>
          </a:prstGeom>
        </p:spPr>
      </p:pic>
      <p:sp>
        <p:nvSpPr>
          <p:cNvPr id="2" name="Title 1">
            <a:extLst>
              <a:ext uri="{FF2B5EF4-FFF2-40B4-BE49-F238E27FC236}">
                <a16:creationId xmlns:a16="http://schemas.microsoft.com/office/drawing/2014/main" id="{31177555-CC75-402E-9EBA-A1BAB5F93E5D}"/>
              </a:ext>
            </a:extLst>
          </p:cNvPr>
          <p:cNvSpPr>
            <a:spLocks noGrp="1"/>
          </p:cNvSpPr>
          <p:nvPr>
            <p:ph type="ctrTitle"/>
          </p:nvPr>
        </p:nvSpPr>
        <p:spPr>
          <a:xfrm>
            <a:off x="359771" y="544069"/>
            <a:ext cx="10386269" cy="1151791"/>
          </a:xfrm>
        </p:spPr>
        <p:txBody>
          <a:bodyPr anchor="b">
            <a:normAutofit/>
          </a:bodyPr>
          <a:lstStyle/>
          <a:p>
            <a:pPr algn="ctr"/>
            <a:r>
              <a:rPr lang="en-GB" dirty="0"/>
              <a:t>Research Methods II</a:t>
            </a:r>
          </a:p>
        </p:txBody>
      </p:sp>
      <p:sp>
        <p:nvSpPr>
          <p:cNvPr id="3" name="Subtitle 2">
            <a:extLst>
              <a:ext uri="{FF2B5EF4-FFF2-40B4-BE49-F238E27FC236}">
                <a16:creationId xmlns:a16="http://schemas.microsoft.com/office/drawing/2014/main" id="{2F2B2280-E9CA-4B55-B277-3A23E9EDBB48}"/>
              </a:ext>
            </a:extLst>
          </p:cNvPr>
          <p:cNvSpPr>
            <a:spLocks noGrp="1"/>
          </p:cNvSpPr>
          <p:nvPr>
            <p:ph type="subTitle" idx="1"/>
          </p:nvPr>
        </p:nvSpPr>
        <p:spPr>
          <a:xfrm>
            <a:off x="367743" y="3134446"/>
            <a:ext cx="10383613" cy="870450"/>
          </a:xfrm>
        </p:spPr>
        <p:txBody>
          <a:bodyPr anchor="ctr">
            <a:normAutofit/>
          </a:bodyPr>
          <a:lstStyle/>
          <a:p>
            <a:pPr algn="ctr"/>
            <a:r>
              <a:rPr lang="en-GB" sz="3600" dirty="0">
                <a:solidFill>
                  <a:schemeClr val="bg1">
                    <a:lumMod val="85000"/>
                  </a:schemeClr>
                </a:solidFill>
                <a:highlight>
                  <a:srgbClr val="008080"/>
                </a:highlight>
              </a:rPr>
              <a:t>Quantitative Recap</a:t>
            </a:r>
          </a:p>
        </p:txBody>
      </p:sp>
      <p:sp>
        <p:nvSpPr>
          <p:cNvPr id="5" name="Rectangle 12">
            <a:extLst>
              <a:ext uri="{FF2B5EF4-FFF2-40B4-BE49-F238E27FC236}">
                <a16:creationId xmlns:a16="http://schemas.microsoft.com/office/drawing/2014/main" id="{7E1304CE-399E-4EFB-AC6F-CA3ABE76C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14">
            <a:extLst>
              <a:ext uri="{FF2B5EF4-FFF2-40B4-BE49-F238E27FC236}">
                <a16:creationId xmlns:a16="http://schemas.microsoft.com/office/drawing/2014/main" id="{0B346787-55AA-410B-9763-FB4DF19D58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16">
            <a:extLst>
              <a:ext uri="{FF2B5EF4-FFF2-40B4-BE49-F238E27FC236}">
                <a16:creationId xmlns:a16="http://schemas.microsoft.com/office/drawing/2014/main" id="{F74228F0-C94A-49D1-98AF-F8C229FF09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C5F0E5C-AB75-49D9-8D9B-727A524E40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3471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2AF70-7356-42E3-A107-AE6F7388FB90}"/>
              </a:ext>
            </a:extLst>
          </p:cNvPr>
          <p:cNvSpPr>
            <a:spLocks noGrp="1"/>
          </p:cNvSpPr>
          <p:nvPr>
            <p:ph type="ctrTitle"/>
          </p:nvPr>
        </p:nvSpPr>
        <p:spPr>
          <a:xfrm>
            <a:off x="866633" y="860615"/>
            <a:ext cx="4981274" cy="3426107"/>
          </a:xfrm>
        </p:spPr>
        <p:txBody>
          <a:bodyPr anchor="t">
            <a:normAutofit/>
          </a:bodyPr>
          <a:lstStyle/>
          <a:p>
            <a:br>
              <a:rPr lang="en-GB" dirty="0"/>
            </a:br>
            <a:r>
              <a:rPr lang="en-GB" dirty="0"/>
              <a:t>Getting back up to speed…</a:t>
            </a:r>
          </a:p>
        </p:txBody>
      </p:sp>
      <p:sp>
        <p:nvSpPr>
          <p:cNvPr id="3" name="Subtitle 2">
            <a:extLst>
              <a:ext uri="{FF2B5EF4-FFF2-40B4-BE49-F238E27FC236}">
                <a16:creationId xmlns:a16="http://schemas.microsoft.com/office/drawing/2014/main" id="{8EE5EC27-8898-4E89-90FF-1B3D853DA5B5}"/>
              </a:ext>
            </a:extLst>
          </p:cNvPr>
          <p:cNvSpPr>
            <a:spLocks noGrp="1"/>
          </p:cNvSpPr>
          <p:nvPr>
            <p:ph type="subTitle" idx="1"/>
          </p:nvPr>
        </p:nvSpPr>
        <p:spPr>
          <a:xfrm>
            <a:off x="838200" y="4704879"/>
            <a:ext cx="5158563" cy="1100497"/>
          </a:xfrm>
        </p:spPr>
        <p:txBody>
          <a:bodyPr anchor="ctr">
            <a:normAutofit/>
          </a:bodyPr>
          <a:lstStyle/>
          <a:p>
            <a:pPr>
              <a:lnSpc>
                <a:spcPct val="90000"/>
              </a:lnSpc>
            </a:pPr>
            <a:r>
              <a:rPr lang="en-GB" dirty="0"/>
              <a:t>Read the book chapters from last year</a:t>
            </a:r>
            <a:endParaRPr lang="en-GB"/>
          </a:p>
          <a:p>
            <a:pPr>
              <a:lnSpc>
                <a:spcPct val="90000"/>
              </a:lnSpc>
            </a:pPr>
            <a:r>
              <a:rPr lang="en-GB" dirty="0"/>
              <a:t>Engage with the resources provided for you (SPSS, Qualtrics)</a:t>
            </a:r>
            <a:endParaRPr lang="en-GB"/>
          </a:p>
        </p:txBody>
      </p:sp>
      <p:sp useBgFill="1">
        <p:nvSpPr>
          <p:cNvPr id="34" name="Rectangle 33">
            <a:extLst>
              <a:ext uri="{FF2B5EF4-FFF2-40B4-BE49-F238E27FC236}">
                <a16:creationId xmlns:a16="http://schemas.microsoft.com/office/drawing/2014/main" id="{DC3155A8-F803-4F5F-A3EF-1D9B498B2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8900" y="334927"/>
            <a:ext cx="4309798" cy="618814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Gauge">
            <a:extLst>
              <a:ext uri="{FF2B5EF4-FFF2-40B4-BE49-F238E27FC236}">
                <a16:creationId xmlns:a16="http://schemas.microsoft.com/office/drawing/2014/main" id="{511939B8-BBA7-4C37-A037-D4042F1B15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1036" y="1678473"/>
            <a:ext cx="3430693" cy="3430693"/>
          </a:xfrm>
          <a:prstGeom prst="rect">
            <a:avLst/>
          </a:prstGeom>
        </p:spPr>
      </p:pic>
      <p:sp>
        <p:nvSpPr>
          <p:cNvPr id="5" name="Footer Placeholder 4">
            <a:extLst>
              <a:ext uri="{FF2B5EF4-FFF2-40B4-BE49-F238E27FC236}">
                <a16:creationId xmlns:a16="http://schemas.microsoft.com/office/drawing/2014/main" id="{012C16C2-D980-4EC9-A806-B31A57C19248}"/>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38300FE5-0BAA-4007-B37C-CBE4F564A361}"/>
              </a:ext>
            </a:extLst>
          </p:cNvPr>
          <p:cNvSpPr>
            <a:spLocks noGrp="1"/>
          </p:cNvSpPr>
          <p:nvPr>
            <p:ph type="dt" sz="half" idx="4294967295"/>
          </p:nvPr>
        </p:nvSpPr>
        <p:spPr>
          <a:xfrm>
            <a:off x="579729" y="6140304"/>
            <a:ext cx="3958153" cy="28707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06DFB5E4-3646-411E-A1FF-BF690D3AA10E}"/>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a:t>
            </a:fld>
            <a:endParaRPr lang="en-US"/>
          </a:p>
        </p:txBody>
      </p:sp>
      <p:sp>
        <p:nvSpPr>
          <p:cNvPr id="36" name="Rectangle 35">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666" y="334928"/>
            <a:ext cx="1146258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1666" y="4495800"/>
            <a:ext cx="607723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1666" y="6047437"/>
            <a:ext cx="607723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215D2F7-CC29-40CD-9AC4-5D39731FF4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334927"/>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5695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0050-AED5-4611-A5D3-306A4BE10A8B}"/>
              </a:ext>
            </a:extLst>
          </p:cNvPr>
          <p:cNvSpPr>
            <a:spLocks noGrp="1"/>
          </p:cNvSpPr>
          <p:nvPr>
            <p:ph type="title"/>
          </p:nvPr>
        </p:nvSpPr>
        <p:spPr/>
        <p:txBody>
          <a:bodyPr/>
          <a:lstStyle/>
          <a:p>
            <a:r>
              <a:rPr lang="en-GB" dirty="0"/>
              <a:t>What you should look over…</a:t>
            </a:r>
          </a:p>
        </p:txBody>
      </p:sp>
      <p:sp>
        <p:nvSpPr>
          <p:cNvPr id="3" name="Content Placeholder 2">
            <a:extLst>
              <a:ext uri="{FF2B5EF4-FFF2-40B4-BE49-F238E27FC236}">
                <a16:creationId xmlns:a16="http://schemas.microsoft.com/office/drawing/2014/main" id="{8BAE7556-1866-4179-8E4B-331493EFA7C5}"/>
              </a:ext>
            </a:extLst>
          </p:cNvPr>
          <p:cNvSpPr>
            <a:spLocks noGrp="1"/>
          </p:cNvSpPr>
          <p:nvPr>
            <p:ph sz="half" idx="1"/>
          </p:nvPr>
        </p:nvSpPr>
        <p:spPr>
          <a:xfrm>
            <a:off x="418391" y="1794933"/>
            <a:ext cx="5104808" cy="4233334"/>
          </a:xfrm>
        </p:spPr>
        <p:txBody>
          <a:bodyPr>
            <a:normAutofit fontScale="92500" lnSpcReduction="20000"/>
          </a:bodyPr>
          <a:lstStyle/>
          <a:p>
            <a:r>
              <a:rPr lang="en-GB" sz="2000" dirty="0"/>
              <a:t>Hypotheses</a:t>
            </a:r>
          </a:p>
          <a:p>
            <a:pPr lvl="1"/>
            <a:r>
              <a:rPr lang="en-GB" sz="1800" dirty="0"/>
              <a:t>One-tailed, two-tailed, null</a:t>
            </a:r>
          </a:p>
          <a:p>
            <a:r>
              <a:rPr lang="en-GB" sz="2000" dirty="0"/>
              <a:t>Variables!</a:t>
            </a:r>
          </a:p>
          <a:p>
            <a:pPr lvl="1"/>
            <a:r>
              <a:rPr lang="en-GB" sz="1800" dirty="0"/>
              <a:t>Independent, dependent, extraneous, confounding</a:t>
            </a:r>
          </a:p>
          <a:p>
            <a:r>
              <a:rPr lang="en-GB" sz="2000" dirty="0"/>
              <a:t>Types of design</a:t>
            </a:r>
          </a:p>
          <a:p>
            <a:pPr lvl="1"/>
            <a:r>
              <a:rPr lang="en-GB" sz="1800" dirty="0"/>
              <a:t>Within-subjects, between-subjects, mixed design</a:t>
            </a:r>
          </a:p>
          <a:p>
            <a:r>
              <a:rPr lang="en-GB" sz="2000" dirty="0"/>
              <a:t>Levels of measurement</a:t>
            </a:r>
          </a:p>
          <a:p>
            <a:pPr lvl="1"/>
            <a:r>
              <a:rPr lang="en-GB" sz="1800" dirty="0"/>
              <a:t>Categorical and continuous</a:t>
            </a:r>
          </a:p>
          <a:p>
            <a:endParaRPr lang="en-GB" sz="2000" dirty="0"/>
          </a:p>
        </p:txBody>
      </p:sp>
      <p:sp>
        <p:nvSpPr>
          <p:cNvPr id="4" name="Content Placeholder 3">
            <a:extLst>
              <a:ext uri="{FF2B5EF4-FFF2-40B4-BE49-F238E27FC236}">
                <a16:creationId xmlns:a16="http://schemas.microsoft.com/office/drawing/2014/main" id="{9DC7F2E1-E3A8-4917-86C5-C8121AB7F53D}"/>
              </a:ext>
            </a:extLst>
          </p:cNvPr>
          <p:cNvSpPr>
            <a:spLocks noGrp="1"/>
          </p:cNvSpPr>
          <p:nvPr>
            <p:ph sz="half" idx="2"/>
          </p:nvPr>
        </p:nvSpPr>
        <p:spPr>
          <a:xfrm>
            <a:off x="5667021" y="1794933"/>
            <a:ext cx="4989690" cy="4233334"/>
          </a:xfrm>
        </p:spPr>
        <p:txBody>
          <a:bodyPr>
            <a:normAutofit fontScale="92500" lnSpcReduction="20000"/>
          </a:bodyPr>
          <a:lstStyle/>
          <a:p>
            <a:r>
              <a:rPr lang="en-GB" dirty="0"/>
              <a:t>Descriptive statistics</a:t>
            </a:r>
          </a:p>
          <a:p>
            <a:pPr lvl="1"/>
            <a:r>
              <a:rPr lang="en-GB" dirty="0"/>
              <a:t>Central tendency, variance and standard deviation, distribution</a:t>
            </a:r>
          </a:p>
          <a:p>
            <a:r>
              <a:rPr lang="en-GB" dirty="0"/>
              <a:t>Inferential statistics</a:t>
            </a:r>
          </a:p>
          <a:p>
            <a:pPr lvl="1"/>
            <a:r>
              <a:rPr lang="en-GB" dirty="0"/>
              <a:t>Probability, errors, parametric (e.g., t-test, correlation) and non-parametric (e.g., chi-square.),</a:t>
            </a:r>
          </a:p>
          <a:p>
            <a:r>
              <a:rPr lang="en-GB" dirty="0"/>
              <a:t>Ethics!</a:t>
            </a:r>
          </a:p>
          <a:p>
            <a:endParaRPr lang="en-GB" dirty="0"/>
          </a:p>
        </p:txBody>
      </p:sp>
      <p:sp>
        <p:nvSpPr>
          <p:cNvPr id="5" name="Date Placeholder 4">
            <a:extLst>
              <a:ext uri="{FF2B5EF4-FFF2-40B4-BE49-F238E27FC236}">
                <a16:creationId xmlns:a16="http://schemas.microsoft.com/office/drawing/2014/main" id="{840E40D9-C2B5-4DEE-94A3-5B77584647F5}"/>
              </a:ext>
            </a:extLst>
          </p:cNvPr>
          <p:cNvSpPr>
            <a:spLocks noGrp="1"/>
          </p:cNvSpPr>
          <p:nvPr>
            <p:ph type="dt" sz="half" idx="4294967295"/>
          </p:nvPr>
        </p:nvSpPr>
        <p:spPr>
          <a:xfrm>
            <a:off x="628652" y="6140304"/>
            <a:ext cx="3154896" cy="287075"/>
          </a:xfrm>
        </p:spPr>
        <p:txBody>
          <a:bodyPr/>
          <a:lstStyle/>
          <a:p>
            <a:fld id="{FC6E85F7-A724-48A4-9D33-CEBC5174E865}" type="datetime1">
              <a:rPr lang="en-US" smtClean="0"/>
              <a:t>11/4/2024</a:t>
            </a:fld>
            <a:endParaRPr lang="en-US"/>
          </a:p>
        </p:txBody>
      </p:sp>
      <p:sp>
        <p:nvSpPr>
          <p:cNvPr id="6" name="Footer Placeholder 5">
            <a:extLst>
              <a:ext uri="{FF2B5EF4-FFF2-40B4-BE49-F238E27FC236}">
                <a16:creationId xmlns:a16="http://schemas.microsoft.com/office/drawing/2014/main" id="{82B5D07C-D786-456A-8F1A-63B5F42175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A7A5D5-1126-4BD9-90C3-0D6FCA0861EB}"/>
              </a:ext>
            </a:extLst>
          </p:cNvPr>
          <p:cNvSpPr>
            <a:spLocks noGrp="1"/>
          </p:cNvSpPr>
          <p:nvPr>
            <p:ph type="sldNum" sz="quarter" idx="12"/>
          </p:nvPr>
        </p:nvSpPr>
        <p:spPr/>
        <p:txBody>
          <a:bodyPr/>
          <a:lstStyle/>
          <a:p>
            <a:fld id="{81D2C36F-4504-47C0-B82F-A167342A2754}" type="slidenum">
              <a:rPr lang="en-US" smtClean="0"/>
              <a:t>3</a:t>
            </a:fld>
            <a:endParaRPr lang="en-US"/>
          </a:p>
        </p:txBody>
      </p:sp>
    </p:spTree>
    <p:extLst>
      <p:ext uri="{BB962C8B-B14F-4D97-AF65-F5344CB8AC3E}">
        <p14:creationId xmlns:p14="http://schemas.microsoft.com/office/powerpoint/2010/main" val="3605626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93A44-167A-4F87-8552-12D5D5C1BEC2}"/>
              </a:ext>
            </a:extLst>
          </p:cNvPr>
          <p:cNvSpPr>
            <a:spLocks noGrp="1"/>
          </p:cNvSpPr>
          <p:nvPr>
            <p:ph type="title"/>
          </p:nvPr>
        </p:nvSpPr>
        <p:spPr/>
        <p:txBody>
          <a:bodyPr/>
          <a:lstStyle/>
          <a:p>
            <a:r>
              <a:rPr lang="en-GB" dirty="0"/>
              <a:t>Design Choices in Research</a:t>
            </a:r>
          </a:p>
        </p:txBody>
      </p:sp>
      <p:sp>
        <p:nvSpPr>
          <p:cNvPr id="3" name="Content Placeholder 2">
            <a:extLst>
              <a:ext uri="{FF2B5EF4-FFF2-40B4-BE49-F238E27FC236}">
                <a16:creationId xmlns:a16="http://schemas.microsoft.com/office/drawing/2014/main" id="{F1E2DF8D-1822-4CE2-A58C-66FBB8A666E2}"/>
              </a:ext>
            </a:extLst>
          </p:cNvPr>
          <p:cNvSpPr>
            <a:spLocks noGrp="1"/>
          </p:cNvSpPr>
          <p:nvPr>
            <p:ph idx="1"/>
          </p:nvPr>
        </p:nvSpPr>
        <p:spPr/>
        <p:txBody>
          <a:bodyPr>
            <a:normAutofit fontScale="92500" lnSpcReduction="10000"/>
          </a:bodyPr>
          <a:lstStyle/>
          <a:p>
            <a:r>
              <a:rPr lang="en-GB" sz="2400" dirty="0"/>
              <a:t>Study design choices need to be considered carefully</a:t>
            </a:r>
          </a:p>
          <a:p>
            <a:endParaRPr lang="en-GB" sz="2400" dirty="0"/>
          </a:p>
          <a:p>
            <a:r>
              <a:rPr lang="en-GB" sz="2400" dirty="0"/>
              <a:t>Choice of variables should be based on appropriate theory and/or empirical evidence</a:t>
            </a:r>
          </a:p>
          <a:p>
            <a:endParaRPr lang="en-GB" sz="2400" dirty="0"/>
          </a:p>
          <a:p>
            <a:r>
              <a:rPr lang="en-GB" sz="2400" dirty="0"/>
              <a:t>You need to think carefully about the type of data you need to collect </a:t>
            </a:r>
            <a:r>
              <a:rPr lang="en-GB" sz="2400" b="1" dirty="0"/>
              <a:t>BEFORE</a:t>
            </a:r>
            <a:r>
              <a:rPr lang="en-GB" sz="2400" dirty="0"/>
              <a:t> you collect it</a:t>
            </a:r>
          </a:p>
        </p:txBody>
      </p:sp>
      <p:sp>
        <p:nvSpPr>
          <p:cNvPr id="4" name="Date Placeholder 3">
            <a:extLst>
              <a:ext uri="{FF2B5EF4-FFF2-40B4-BE49-F238E27FC236}">
                <a16:creationId xmlns:a16="http://schemas.microsoft.com/office/drawing/2014/main" id="{E6A804AD-18F1-418A-859A-1F7148A8BC89}"/>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59F98F3-B541-4ABF-AF2E-4CF8925743FF}"/>
              </a:ext>
            </a:extLst>
          </p:cNvPr>
          <p:cNvSpPr>
            <a:spLocks noGrp="1"/>
          </p:cNvSpPr>
          <p:nvPr>
            <p:ph type="ftr" sz="quarter" idx="11"/>
          </p:nvPr>
        </p:nvSpPr>
        <p:spPr/>
        <p:txBody>
          <a:bodyPr/>
          <a:lstStyle/>
          <a:p>
            <a:r>
              <a:rPr lang="en-US" dirty="0"/>
              <a:t>DESIGN CHOICES</a:t>
            </a:r>
          </a:p>
        </p:txBody>
      </p:sp>
      <p:sp>
        <p:nvSpPr>
          <p:cNvPr id="6" name="Slide Number Placeholder 5">
            <a:extLst>
              <a:ext uri="{FF2B5EF4-FFF2-40B4-BE49-F238E27FC236}">
                <a16:creationId xmlns:a16="http://schemas.microsoft.com/office/drawing/2014/main" id="{B2295766-FF9C-4B7A-8248-2F5D47FBD359}"/>
              </a:ext>
            </a:extLst>
          </p:cNvPr>
          <p:cNvSpPr>
            <a:spLocks noGrp="1"/>
          </p:cNvSpPr>
          <p:nvPr>
            <p:ph type="sldNum" sz="quarter" idx="12"/>
          </p:nvPr>
        </p:nvSpPr>
        <p:spPr/>
        <p:txBody>
          <a:bodyPr/>
          <a:lstStyle/>
          <a:p>
            <a:fld id="{81D2C36F-4504-47C0-B82F-A167342A2754}" type="slidenum">
              <a:rPr lang="en-US" smtClean="0"/>
              <a:t>4</a:t>
            </a:fld>
            <a:endParaRPr lang="en-US"/>
          </a:p>
        </p:txBody>
      </p:sp>
    </p:spTree>
    <p:extLst>
      <p:ext uri="{BB962C8B-B14F-4D97-AF65-F5344CB8AC3E}">
        <p14:creationId xmlns:p14="http://schemas.microsoft.com/office/powerpoint/2010/main" val="4215951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42311-82EA-489C-96B6-455A31FA1AEF}"/>
              </a:ext>
            </a:extLst>
          </p:cNvPr>
          <p:cNvSpPr>
            <a:spLocks noGrp="1"/>
          </p:cNvSpPr>
          <p:nvPr>
            <p:ph type="title"/>
          </p:nvPr>
        </p:nvSpPr>
        <p:spPr>
          <a:xfrm>
            <a:off x="838199" y="545914"/>
            <a:ext cx="3891845" cy="1241944"/>
          </a:xfrm>
        </p:spPr>
        <p:txBody>
          <a:bodyPr/>
          <a:lstStyle/>
          <a:p>
            <a:r>
              <a:rPr lang="en-GB" dirty="0"/>
              <a:t>Hypotheses</a:t>
            </a:r>
          </a:p>
        </p:txBody>
      </p:sp>
      <p:sp>
        <p:nvSpPr>
          <p:cNvPr id="3" name="Content Placeholder 2">
            <a:extLst>
              <a:ext uri="{FF2B5EF4-FFF2-40B4-BE49-F238E27FC236}">
                <a16:creationId xmlns:a16="http://schemas.microsoft.com/office/drawing/2014/main" id="{B92BCB98-3AC5-4D8F-9824-A3478D02EC4D}"/>
              </a:ext>
            </a:extLst>
          </p:cNvPr>
          <p:cNvSpPr>
            <a:spLocks noGrp="1"/>
          </p:cNvSpPr>
          <p:nvPr>
            <p:ph idx="1"/>
          </p:nvPr>
        </p:nvSpPr>
        <p:spPr/>
        <p:txBody>
          <a:bodyPr>
            <a:normAutofit lnSpcReduction="10000"/>
          </a:bodyPr>
          <a:lstStyle/>
          <a:p>
            <a:pPr marL="0" indent="0">
              <a:buNone/>
            </a:pPr>
            <a:r>
              <a:rPr lang="en-GB" sz="2400" b="1" u="sng" dirty="0">
                <a:solidFill>
                  <a:schemeClr val="accent1">
                    <a:lumMod val="75000"/>
                  </a:schemeClr>
                </a:solidFill>
              </a:rPr>
              <a:t>One-tailed hypothesis</a:t>
            </a:r>
          </a:p>
          <a:p>
            <a:pPr lvl="1"/>
            <a:r>
              <a:rPr lang="en-GB" sz="2000" dirty="0"/>
              <a:t>Makes a prediction regarding both the presence of an effect </a:t>
            </a:r>
            <a:r>
              <a:rPr lang="en-GB" sz="2000" b="1" i="1" dirty="0"/>
              <a:t>and</a:t>
            </a:r>
            <a:r>
              <a:rPr lang="en-GB" sz="2000" dirty="0"/>
              <a:t> the direction of this effect</a:t>
            </a:r>
          </a:p>
          <a:p>
            <a:pPr marL="0" indent="0">
              <a:buNone/>
            </a:pPr>
            <a:r>
              <a:rPr lang="en-GB" sz="2400" b="1" u="sng" dirty="0">
                <a:solidFill>
                  <a:schemeClr val="accent1">
                    <a:lumMod val="75000"/>
                  </a:schemeClr>
                </a:solidFill>
              </a:rPr>
              <a:t>Two-tailed hypothesis</a:t>
            </a:r>
          </a:p>
          <a:p>
            <a:pPr lvl="1"/>
            <a:r>
              <a:rPr lang="en-GB" sz="2000" dirty="0"/>
              <a:t>Only predicts the presence of an effect, not its direction</a:t>
            </a:r>
          </a:p>
          <a:p>
            <a:pPr marL="0" indent="0">
              <a:buNone/>
            </a:pPr>
            <a:r>
              <a:rPr lang="en-GB" sz="2400" b="1" u="sng" dirty="0">
                <a:solidFill>
                  <a:schemeClr val="accent1">
                    <a:lumMod val="75000"/>
                  </a:schemeClr>
                </a:solidFill>
              </a:rPr>
              <a:t>Null hypothesis</a:t>
            </a:r>
          </a:p>
          <a:p>
            <a:pPr lvl="1"/>
            <a:r>
              <a:rPr lang="en-GB" sz="2000" dirty="0"/>
              <a:t>Predicts a possibility that there will be </a:t>
            </a:r>
            <a:r>
              <a:rPr lang="en-GB" sz="2000" b="1" dirty="0"/>
              <a:t>no </a:t>
            </a:r>
            <a:r>
              <a:rPr lang="en-GB" sz="2000" dirty="0"/>
              <a:t>effect or association between variables</a:t>
            </a:r>
          </a:p>
        </p:txBody>
      </p:sp>
      <p:sp>
        <p:nvSpPr>
          <p:cNvPr id="4" name="Date Placeholder 3">
            <a:extLst>
              <a:ext uri="{FF2B5EF4-FFF2-40B4-BE49-F238E27FC236}">
                <a16:creationId xmlns:a16="http://schemas.microsoft.com/office/drawing/2014/main" id="{887208E0-3522-4470-B6D8-8237A7473938}"/>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2B1EADF5-3AB9-4A60-8A84-15401367AF04}"/>
              </a:ext>
            </a:extLst>
          </p:cNvPr>
          <p:cNvSpPr>
            <a:spLocks noGrp="1"/>
          </p:cNvSpPr>
          <p:nvPr>
            <p:ph type="ftr" sz="quarter" idx="11"/>
          </p:nvPr>
        </p:nvSpPr>
        <p:spPr/>
        <p:txBody>
          <a:bodyPr/>
          <a:lstStyle/>
          <a:p>
            <a:r>
              <a:rPr lang="en-US" dirty="0"/>
              <a:t>HYPOTHESES</a:t>
            </a:r>
          </a:p>
        </p:txBody>
      </p:sp>
      <p:sp>
        <p:nvSpPr>
          <p:cNvPr id="6" name="Slide Number Placeholder 5">
            <a:extLst>
              <a:ext uri="{FF2B5EF4-FFF2-40B4-BE49-F238E27FC236}">
                <a16:creationId xmlns:a16="http://schemas.microsoft.com/office/drawing/2014/main" id="{1CC8037D-606E-4323-B4D1-5532F9046582}"/>
              </a:ext>
            </a:extLst>
          </p:cNvPr>
          <p:cNvSpPr>
            <a:spLocks noGrp="1"/>
          </p:cNvSpPr>
          <p:nvPr>
            <p:ph type="sldNum" sz="quarter" idx="12"/>
          </p:nvPr>
        </p:nvSpPr>
        <p:spPr/>
        <p:txBody>
          <a:bodyPr/>
          <a:lstStyle/>
          <a:p>
            <a:fld id="{81D2C36F-4504-47C0-B82F-A167342A2754}" type="slidenum">
              <a:rPr lang="en-US" smtClean="0"/>
              <a:t>5</a:t>
            </a:fld>
            <a:endParaRPr lang="en-US"/>
          </a:p>
        </p:txBody>
      </p:sp>
      <p:sp>
        <p:nvSpPr>
          <p:cNvPr id="7" name="TextBox 6">
            <a:extLst>
              <a:ext uri="{FF2B5EF4-FFF2-40B4-BE49-F238E27FC236}">
                <a16:creationId xmlns:a16="http://schemas.microsoft.com/office/drawing/2014/main" id="{C93CE34A-4091-458E-97D4-DB85DDDDA138}"/>
              </a:ext>
            </a:extLst>
          </p:cNvPr>
          <p:cNvSpPr txBox="1"/>
          <p:nvPr/>
        </p:nvSpPr>
        <p:spPr>
          <a:xfrm>
            <a:off x="5301270" y="566721"/>
            <a:ext cx="5235903" cy="1477328"/>
          </a:xfrm>
          <a:prstGeom prst="rect">
            <a:avLst/>
          </a:prstGeom>
          <a:noFill/>
        </p:spPr>
        <p:txBody>
          <a:bodyPr wrap="square" rtlCol="0">
            <a:spAutoFit/>
          </a:bodyPr>
          <a:lstStyle/>
          <a:p>
            <a:r>
              <a:rPr lang="en-GB" dirty="0">
                <a:solidFill>
                  <a:schemeClr val="accent1"/>
                </a:solidFill>
              </a:rPr>
              <a:t>A prediction about the outcome of the research</a:t>
            </a:r>
          </a:p>
          <a:p>
            <a:pPr lvl="1"/>
            <a:endParaRPr lang="en-GB" dirty="0">
              <a:solidFill>
                <a:schemeClr val="accent1"/>
              </a:solidFill>
            </a:endParaRPr>
          </a:p>
          <a:p>
            <a:pPr lvl="1"/>
            <a:r>
              <a:rPr lang="en-GB" dirty="0" err="1">
                <a:solidFill>
                  <a:schemeClr val="accent1"/>
                </a:solidFill>
              </a:rPr>
              <a:t>E.g</a:t>
            </a:r>
            <a:r>
              <a:rPr lang="en-GB" dirty="0">
                <a:solidFill>
                  <a:schemeClr val="accent1"/>
                </a:solidFill>
              </a:rPr>
              <a:t>,, there will be a difference / association between conditions / variables</a:t>
            </a:r>
          </a:p>
          <a:p>
            <a:endParaRPr lang="en-GB" dirty="0"/>
          </a:p>
        </p:txBody>
      </p:sp>
    </p:spTree>
    <p:extLst>
      <p:ext uri="{BB962C8B-B14F-4D97-AF65-F5344CB8AC3E}">
        <p14:creationId xmlns:p14="http://schemas.microsoft.com/office/powerpoint/2010/main" val="436004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7"/>
            <a:ext cx="10313894" cy="3489049"/>
          </a:xfrm>
        </p:spPr>
        <p:txBody>
          <a:bodyPr>
            <a:normAutofit/>
          </a:bodyPr>
          <a:lstStyle/>
          <a:p>
            <a:pPr algn="ctr"/>
            <a:r>
              <a:rPr lang="en-GB" sz="5400" dirty="0">
                <a:solidFill>
                  <a:schemeClr val="accent1">
                    <a:lumMod val="75000"/>
                  </a:schemeClr>
                </a:solidFill>
              </a:rPr>
              <a:t>INDEPENDENT VARIABLE</a:t>
            </a:r>
            <a:br>
              <a:rPr lang="en-GB" sz="5400" dirty="0">
                <a:solidFill>
                  <a:schemeClr val="accent1">
                    <a:lumMod val="75000"/>
                  </a:schemeClr>
                </a:solidFill>
              </a:rPr>
            </a:br>
            <a:r>
              <a:rPr lang="en-GB" sz="5400" dirty="0">
                <a:solidFill>
                  <a:schemeClr val="accent1">
                    <a:lumMod val="75000"/>
                  </a:schemeClr>
                </a:solidFill>
              </a:rPr>
              <a:t>(IV)</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4270022"/>
            <a:ext cx="10313894" cy="1677838"/>
          </a:xfrm>
        </p:spPr>
        <p:txBody>
          <a:bodyPr>
            <a:normAutofit/>
          </a:bodyPr>
          <a:lstStyle/>
          <a:p>
            <a:pPr algn="ctr"/>
            <a:r>
              <a:rPr lang="en-GB" dirty="0"/>
              <a:t>The variable(s) the researcher controls/manipulates</a:t>
            </a:r>
          </a:p>
          <a:p>
            <a:pPr algn="ctr"/>
            <a:r>
              <a:rPr lang="en-GB" dirty="0"/>
              <a:t>The IV is assumed to have a direct effect on the dependent variable</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VARIABLES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6</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96533" y="3786294"/>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1333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7"/>
            <a:ext cx="10313894" cy="3489049"/>
          </a:xfrm>
        </p:spPr>
        <p:txBody>
          <a:bodyPr>
            <a:normAutofit/>
          </a:bodyPr>
          <a:lstStyle/>
          <a:p>
            <a:pPr algn="ctr"/>
            <a:r>
              <a:rPr lang="en-GB" sz="5400" dirty="0">
                <a:solidFill>
                  <a:schemeClr val="accent1">
                    <a:lumMod val="75000"/>
                  </a:schemeClr>
                </a:solidFill>
              </a:rPr>
              <a:t>DEPENDENT </a:t>
            </a:r>
            <a:br>
              <a:rPr lang="en-GB" sz="5400" dirty="0">
                <a:solidFill>
                  <a:schemeClr val="accent1">
                    <a:lumMod val="75000"/>
                  </a:schemeClr>
                </a:solidFill>
              </a:rPr>
            </a:br>
            <a:r>
              <a:rPr lang="en-GB" sz="5400" dirty="0">
                <a:solidFill>
                  <a:schemeClr val="accent1">
                    <a:lumMod val="75000"/>
                  </a:schemeClr>
                </a:solidFill>
              </a:rPr>
              <a:t>VARIABLE</a:t>
            </a:r>
            <a:br>
              <a:rPr lang="en-GB" sz="5400" dirty="0">
                <a:solidFill>
                  <a:schemeClr val="accent1">
                    <a:lumMod val="75000"/>
                  </a:schemeClr>
                </a:solidFill>
              </a:rPr>
            </a:br>
            <a:r>
              <a:rPr lang="en-GB" sz="5400" dirty="0">
                <a:solidFill>
                  <a:schemeClr val="accent1">
                    <a:lumMod val="75000"/>
                  </a:schemeClr>
                </a:solidFill>
              </a:rPr>
              <a:t>(DV)</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4270022"/>
            <a:ext cx="10313894" cy="1677838"/>
          </a:xfrm>
        </p:spPr>
        <p:txBody>
          <a:bodyPr>
            <a:normAutofit/>
          </a:bodyPr>
          <a:lstStyle/>
          <a:p>
            <a:pPr algn="ctr"/>
            <a:r>
              <a:rPr lang="en-GB" dirty="0"/>
              <a:t>Scores or measurements taken</a:t>
            </a:r>
          </a:p>
          <a:p>
            <a:pPr algn="ctr"/>
            <a:r>
              <a:rPr lang="en-GB" dirty="0"/>
              <a:t>Assumed to be directly affected by changes in the IV</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VARAIBLES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7</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96533" y="3786294"/>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5510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7"/>
            <a:ext cx="10313894" cy="3489049"/>
          </a:xfrm>
        </p:spPr>
        <p:txBody>
          <a:bodyPr>
            <a:normAutofit/>
          </a:bodyPr>
          <a:lstStyle/>
          <a:p>
            <a:pPr algn="ctr"/>
            <a:r>
              <a:rPr lang="en-GB" sz="5400" dirty="0">
                <a:solidFill>
                  <a:schemeClr val="accent1">
                    <a:lumMod val="75000"/>
                  </a:schemeClr>
                </a:solidFill>
              </a:rPr>
              <a:t>EXTRANEOUS</a:t>
            </a:r>
            <a:br>
              <a:rPr lang="en-GB" sz="5400" dirty="0">
                <a:solidFill>
                  <a:schemeClr val="accent1">
                    <a:lumMod val="75000"/>
                  </a:schemeClr>
                </a:solidFill>
              </a:rPr>
            </a:br>
            <a:r>
              <a:rPr lang="en-GB" sz="5400" dirty="0">
                <a:solidFill>
                  <a:schemeClr val="accent1">
                    <a:lumMod val="75000"/>
                  </a:schemeClr>
                </a:solidFill>
              </a:rPr>
              <a:t>VARIABLE</a:t>
            </a:r>
            <a:br>
              <a:rPr lang="en-GB" sz="5400" dirty="0">
                <a:solidFill>
                  <a:schemeClr val="accent1">
                    <a:lumMod val="75000"/>
                  </a:schemeClr>
                </a:solidFill>
              </a:rPr>
            </a:br>
            <a:endParaRPr lang="en-GB" sz="5400" dirty="0">
              <a:solidFill>
                <a:schemeClr val="accent1">
                  <a:lumMod val="75000"/>
                </a:schemeClr>
              </a:solidFill>
            </a:endParaRP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4270022"/>
            <a:ext cx="10313894" cy="1677838"/>
          </a:xfrm>
        </p:spPr>
        <p:txBody>
          <a:bodyPr>
            <a:normAutofit/>
          </a:bodyPr>
          <a:lstStyle/>
          <a:p>
            <a:pPr algn="ctr"/>
            <a:r>
              <a:rPr lang="en-GB" dirty="0"/>
              <a:t>Anything other than the IV that could affect the DV; it may or may not have been allowed for and/or controlled</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VARIABLES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8</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96533" y="3786294"/>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1245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7"/>
            <a:ext cx="10313894" cy="3489049"/>
          </a:xfrm>
        </p:spPr>
        <p:txBody>
          <a:bodyPr>
            <a:normAutofit/>
          </a:bodyPr>
          <a:lstStyle/>
          <a:p>
            <a:pPr algn="ctr"/>
            <a:r>
              <a:rPr lang="en-GB" sz="5400" dirty="0">
                <a:solidFill>
                  <a:schemeClr val="accent1">
                    <a:lumMod val="75000"/>
                  </a:schemeClr>
                </a:solidFill>
              </a:rPr>
              <a:t>CONFOUNDING</a:t>
            </a:r>
            <a:br>
              <a:rPr lang="en-GB" sz="5400" dirty="0">
                <a:solidFill>
                  <a:schemeClr val="accent1">
                    <a:lumMod val="75000"/>
                  </a:schemeClr>
                </a:solidFill>
              </a:rPr>
            </a:br>
            <a:r>
              <a:rPr lang="en-GB" sz="5400" dirty="0">
                <a:solidFill>
                  <a:schemeClr val="accent1">
                    <a:lumMod val="75000"/>
                  </a:schemeClr>
                </a:solidFill>
              </a:rPr>
              <a:t>VARIABLE</a:t>
            </a:r>
            <a:br>
              <a:rPr lang="en-GB" sz="5400" dirty="0">
                <a:solidFill>
                  <a:schemeClr val="accent1">
                    <a:lumMod val="75000"/>
                  </a:schemeClr>
                </a:solidFill>
              </a:rPr>
            </a:br>
            <a:endParaRPr lang="en-GB" sz="5400" dirty="0">
              <a:solidFill>
                <a:schemeClr val="accent1">
                  <a:lumMod val="75000"/>
                </a:schemeClr>
              </a:solidFill>
            </a:endParaRP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4270022"/>
            <a:ext cx="10313894" cy="1677838"/>
          </a:xfrm>
        </p:spPr>
        <p:txBody>
          <a:bodyPr>
            <a:normAutofit/>
          </a:bodyPr>
          <a:lstStyle/>
          <a:p>
            <a:pPr algn="ctr"/>
            <a:r>
              <a:rPr lang="en-GB" dirty="0"/>
              <a:t>An uncontrolled variable that obscures the effect sought</a:t>
            </a:r>
          </a:p>
          <a:p>
            <a:pPr algn="ctr"/>
            <a:r>
              <a:rPr lang="en-GB" dirty="0"/>
              <a:t>It may have an affect on both the IV and the DV</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VARIABLES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9</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96533" y="3786294"/>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7632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WITHIN-SUBJECTS</a:t>
            </a:r>
            <a:br>
              <a:rPr lang="en-GB" sz="5400" dirty="0">
                <a:solidFill>
                  <a:schemeClr val="accent1">
                    <a:lumMod val="75000"/>
                  </a:schemeClr>
                </a:solidFill>
              </a:rPr>
            </a:br>
            <a:r>
              <a:rPr lang="en-GB" sz="5400" dirty="0">
                <a:solidFill>
                  <a:schemeClr val="accent1">
                    <a:lumMod val="75000"/>
                  </a:schemeClr>
                </a:solidFill>
              </a:rPr>
              <a:t>DESIGN</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fontScale="92500" lnSpcReduction="20000"/>
          </a:bodyPr>
          <a:lstStyle/>
          <a:p>
            <a:pPr algn="ctr"/>
            <a:r>
              <a:rPr lang="en-GB" dirty="0"/>
              <a:t>Within-subjects / repeated measures</a:t>
            </a:r>
          </a:p>
          <a:p>
            <a:pPr algn="ctr"/>
            <a:r>
              <a:rPr lang="en-GB" dirty="0"/>
              <a:t>Same participants in all conditions of the study</a:t>
            </a:r>
          </a:p>
          <a:p>
            <a:pPr algn="ctr"/>
            <a:r>
              <a:rPr lang="en-GB" dirty="0"/>
              <a:t>Issues include order effects, practice effects, fatigue</a:t>
            </a:r>
          </a:p>
          <a:p>
            <a:pPr algn="ctr"/>
            <a:r>
              <a:rPr lang="en-GB" dirty="0"/>
              <a:t>Counterbalancing is important in within-subjects designs</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10</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160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BETWEEN-SUBJECTS</a:t>
            </a:r>
            <a:br>
              <a:rPr lang="en-GB" sz="5400" dirty="0">
                <a:solidFill>
                  <a:schemeClr val="accent1">
                    <a:lumMod val="75000"/>
                  </a:schemeClr>
                </a:solidFill>
              </a:rPr>
            </a:br>
            <a:r>
              <a:rPr lang="en-GB" sz="5400" dirty="0">
                <a:solidFill>
                  <a:schemeClr val="accent1">
                    <a:lumMod val="75000"/>
                  </a:schemeClr>
                </a:solidFill>
              </a:rPr>
              <a:t>DESIGN</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fontScale="85000" lnSpcReduction="10000"/>
          </a:bodyPr>
          <a:lstStyle/>
          <a:p>
            <a:pPr algn="ctr"/>
            <a:r>
              <a:rPr lang="en-GB" dirty="0"/>
              <a:t>Between-subjects / independent samples</a:t>
            </a:r>
          </a:p>
          <a:p>
            <a:pPr algn="ctr"/>
            <a:r>
              <a:rPr lang="en-GB" dirty="0"/>
              <a:t>Different participants in different conditions</a:t>
            </a:r>
          </a:p>
          <a:p>
            <a:pPr algn="ctr"/>
            <a:r>
              <a:rPr lang="en-GB" dirty="0"/>
              <a:t>Issues include individual differences between groups</a:t>
            </a:r>
          </a:p>
          <a:p>
            <a:pPr algn="ctr"/>
            <a:r>
              <a:rPr lang="en-GB" dirty="0"/>
              <a:t>Match individuals as much as possible in groups, conduct pre-test to check for differences</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11</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063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a:t>VARIATAION</a:t>
            </a:r>
            <a:endParaRPr lang="en-GB" dirty="0"/>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p:txBody>
          <a:bodyPr>
            <a:normAutofit/>
          </a:bodyPr>
          <a:lstStyle/>
          <a:p>
            <a:pPr marL="0" indent="0">
              <a:buNone/>
            </a:pPr>
            <a:r>
              <a:rPr lang="en-GB" sz="2800" b="1" dirty="0"/>
              <a:t>Within-subject variation: </a:t>
            </a:r>
          </a:p>
          <a:p>
            <a:pPr lvl="1"/>
            <a:r>
              <a:rPr lang="en-GB" sz="2400" dirty="0"/>
              <a:t>Variation in the responses of the same individual on more than one occasion</a:t>
            </a:r>
          </a:p>
          <a:p>
            <a:pPr lvl="1"/>
            <a:endParaRPr lang="en-GB" sz="2400" dirty="0"/>
          </a:p>
          <a:p>
            <a:pPr marL="0" indent="0">
              <a:buNone/>
            </a:pPr>
            <a:r>
              <a:rPr lang="en-GB" sz="2800" b="1" dirty="0">
                <a:solidFill>
                  <a:schemeClr val="accent1">
                    <a:lumMod val="75000"/>
                  </a:schemeClr>
                </a:solidFill>
              </a:rPr>
              <a:t>Between-subject variation:</a:t>
            </a:r>
          </a:p>
          <a:p>
            <a:pPr lvl="1"/>
            <a:r>
              <a:rPr lang="en-GB" sz="2400" dirty="0"/>
              <a:t>Variation between measures of different individuals</a:t>
            </a:r>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12</a:t>
            </a:fld>
            <a:endParaRPr lang="en-US"/>
          </a:p>
        </p:txBody>
      </p:sp>
    </p:spTree>
    <p:extLst>
      <p:ext uri="{BB962C8B-B14F-4D97-AF65-F5344CB8AC3E}">
        <p14:creationId xmlns:p14="http://schemas.microsoft.com/office/powerpoint/2010/main" val="27959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CONDITIONS AND GROUPS </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p:txBody>
          <a:bodyPr>
            <a:normAutofit fontScale="92500" lnSpcReduction="20000"/>
          </a:bodyPr>
          <a:lstStyle/>
          <a:p>
            <a:r>
              <a:rPr lang="en-GB" sz="2400" dirty="0"/>
              <a:t>Use the manipulation, control or collation of the IV(s) to produce conditions or groups</a:t>
            </a:r>
          </a:p>
          <a:p>
            <a:pPr lvl="1"/>
            <a:r>
              <a:rPr lang="en-GB" sz="2000" dirty="0"/>
              <a:t>This is called the ‘levels’ of the IV</a:t>
            </a:r>
          </a:p>
          <a:p>
            <a:pPr lvl="1"/>
            <a:r>
              <a:rPr lang="en-GB" sz="2000" dirty="0"/>
              <a:t>An IV can have many levels</a:t>
            </a:r>
          </a:p>
          <a:p>
            <a:r>
              <a:rPr lang="en-GB" sz="2400" dirty="0"/>
              <a:t>The number of levels (and type) are usually determined by the researcher</a:t>
            </a:r>
          </a:p>
          <a:p>
            <a:pPr lvl="1"/>
            <a:r>
              <a:rPr lang="en-GB" sz="2000" dirty="0"/>
              <a:t>There is a consequence of the design of the study and research question</a:t>
            </a:r>
          </a:p>
          <a:p>
            <a:r>
              <a:rPr lang="en-GB" sz="2400" dirty="0"/>
              <a:t>IV’s are not always directly manipulated</a:t>
            </a:r>
          </a:p>
          <a:p>
            <a:pPr lvl="1"/>
            <a:r>
              <a:rPr lang="en-GB" sz="2000" dirty="0"/>
              <a:t>E.g., Gender; male and female</a:t>
            </a:r>
          </a:p>
          <a:p>
            <a:endParaRPr lang="en-GB" sz="20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13</a:t>
            </a:fld>
            <a:endParaRPr lang="en-US"/>
          </a:p>
        </p:txBody>
      </p:sp>
    </p:spTree>
    <p:extLst>
      <p:ext uri="{BB962C8B-B14F-4D97-AF65-F5344CB8AC3E}">
        <p14:creationId xmlns:p14="http://schemas.microsoft.com/office/powerpoint/2010/main" val="1839567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CONDITIONS AND GROUPS </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a:xfrm>
            <a:off x="838200" y="2108595"/>
            <a:ext cx="2853268" cy="3643931"/>
          </a:xfrm>
        </p:spPr>
        <p:txBody>
          <a:bodyPr>
            <a:normAutofit/>
          </a:bodyPr>
          <a:lstStyle/>
          <a:p>
            <a:r>
              <a:rPr lang="en-GB" sz="2000" dirty="0"/>
              <a:t>To illustrate…</a:t>
            </a:r>
          </a:p>
          <a:p>
            <a:pPr marL="0" indent="0">
              <a:buNone/>
            </a:pPr>
            <a:r>
              <a:rPr lang="en-GB" sz="2000" b="1" dirty="0">
                <a:solidFill>
                  <a:schemeClr val="accent1">
                    <a:lumMod val="75000"/>
                  </a:schemeClr>
                </a:solidFill>
              </a:rPr>
              <a:t>Between-subjects design</a:t>
            </a:r>
          </a:p>
          <a:p>
            <a:pPr marL="0" indent="0">
              <a:buNone/>
            </a:pPr>
            <a:r>
              <a:rPr lang="en-GB" sz="2000" dirty="0"/>
              <a:t>Any one participant can only belong to ONE of the three groups</a:t>
            </a:r>
            <a:endParaRPr lang="en-GB" sz="1800" dirty="0"/>
          </a:p>
          <a:p>
            <a:endParaRPr lang="en-GB" sz="18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14</a:t>
            </a:fld>
            <a:endParaRPr lang="en-US"/>
          </a:p>
        </p:txBody>
      </p:sp>
      <p:graphicFrame>
        <p:nvGraphicFramePr>
          <p:cNvPr id="7" name="Diagram 6">
            <a:extLst>
              <a:ext uri="{FF2B5EF4-FFF2-40B4-BE49-F238E27FC236}">
                <a16:creationId xmlns:a16="http://schemas.microsoft.com/office/drawing/2014/main" id="{B6228B1F-8F0B-4067-8CE0-B7E9F072D3E8}"/>
              </a:ext>
            </a:extLst>
          </p:cNvPr>
          <p:cNvGraphicFramePr/>
          <p:nvPr>
            <p:extLst>
              <p:ext uri="{D42A27DB-BD31-4B8C-83A1-F6EECF244321}">
                <p14:modId xmlns:p14="http://schemas.microsoft.com/office/powerpoint/2010/main" val="1097039939"/>
              </p:ext>
            </p:extLst>
          </p:nvPr>
        </p:nvGraphicFramePr>
        <p:xfrm>
          <a:off x="3537837" y="1282077"/>
          <a:ext cx="693447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ight Brace 8">
            <a:extLst>
              <a:ext uri="{FF2B5EF4-FFF2-40B4-BE49-F238E27FC236}">
                <a16:creationId xmlns:a16="http://schemas.microsoft.com/office/drawing/2014/main" id="{45EB8923-2414-4D49-AED8-D777B0E61BA2}"/>
              </a:ext>
            </a:extLst>
          </p:cNvPr>
          <p:cNvSpPr/>
          <p:nvPr/>
        </p:nvSpPr>
        <p:spPr>
          <a:xfrm rot="5400000">
            <a:off x="6413343" y="1146955"/>
            <a:ext cx="737554" cy="7380386"/>
          </a:xfrm>
          <a:prstGeom prst="rightBrace">
            <a:avLst>
              <a:gd name="adj1" fmla="val 65476"/>
              <a:gd name="adj2" fmla="val 50000"/>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E26E4A20-54CD-4B9C-8429-812429050054}"/>
              </a:ext>
            </a:extLst>
          </p:cNvPr>
          <p:cNvSpPr txBox="1"/>
          <p:nvPr/>
        </p:nvSpPr>
        <p:spPr>
          <a:xfrm>
            <a:off x="5388814" y="5294560"/>
            <a:ext cx="6084711" cy="369332"/>
          </a:xfrm>
          <a:prstGeom prst="rect">
            <a:avLst/>
          </a:prstGeom>
          <a:noFill/>
        </p:spPr>
        <p:txBody>
          <a:bodyPr wrap="square" rtlCol="0">
            <a:spAutoFit/>
          </a:bodyPr>
          <a:lstStyle/>
          <a:p>
            <a:r>
              <a:rPr lang="en-GB" dirty="0"/>
              <a:t>Levels / conditions of the IV</a:t>
            </a:r>
          </a:p>
        </p:txBody>
      </p:sp>
      <p:sp>
        <p:nvSpPr>
          <p:cNvPr id="11" name="TextBox 10">
            <a:extLst>
              <a:ext uri="{FF2B5EF4-FFF2-40B4-BE49-F238E27FC236}">
                <a16:creationId xmlns:a16="http://schemas.microsoft.com/office/drawing/2014/main" id="{48FD3376-D6B2-4076-BE8C-23D83EE025C4}"/>
              </a:ext>
            </a:extLst>
          </p:cNvPr>
          <p:cNvSpPr txBox="1"/>
          <p:nvPr/>
        </p:nvSpPr>
        <p:spPr>
          <a:xfrm>
            <a:off x="5486400" y="3429000"/>
            <a:ext cx="447506" cy="369332"/>
          </a:xfrm>
          <a:prstGeom prst="rect">
            <a:avLst/>
          </a:prstGeom>
          <a:noFill/>
        </p:spPr>
        <p:txBody>
          <a:bodyPr wrap="square" rtlCol="0">
            <a:spAutoFit/>
          </a:bodyPr>
          <a:lstStyle/>
          <a:p>
            <a:r>
              <a:rPr lang="en-GB" dirty="0"/>
              <a:t>or</a:t>
            </a:r>
          </a:p>
        </p:txBody>
      </p:sp>
      <p:sp>
        <p:nvSpPr>
          <p:cNvPr id="12" name="TextBox 11">
            <a:extLst>
              <a:ext uri="{FF2B5EF4-FFF2-40B4-BE49-F238E27FC236}">
                <a16:creationId xmlns:a16="http://schemas.microsoft.com/office/drawing/2014/main" id="{E1D041BB-6415-41E4-855D-8B57FC14A8A2}"/>
              </a:ext>
            </a:extLst>
          </p:cNvPr>
          <p:cNvSpPr txBox="1"/>
          <p:nvPr/>
        </p:nvSpPr>
        <p:spPr>
          <a:xfrm>
            <a:off x="8186037" y="3429000"/>
            <a:ext cx="447506" cy="369332"/>
          </a:xfrm>
          <a:prstGeom prst="rect">
            <a:avLst/>
          </a:prstGeom>
          <a:noFill/>
        </p:spPr>
        <p:txBody>
          <a:bodyPr wrap="square" rtlCol="0">
            <a:spAutoFit/>
          </a:bodyPr>
          <a:lstStyle/>
          <a:p>
            <a:r>
              <a:rPr lang="en-GB" dirty="0"/>
              <a:t>or</a:t>
            </a:r>
          </a:p>
        </p:txBody>
      </p:sp>
    </p:spTree>
    <p:extLst>
      <p:ext uri="{BB962C8B-B14F-4D97-AF65-F5344CB8AC3E}">
        <p14:creationId xmlns:p14="http://schemas.microsoft.com/office/powerpoint/2010/main" val="315052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CONDITIONS AND GROUPS </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a:xfrm>
            <a:off x="838200" y="2108595"/>
            <a:ext cx="2853268" cy="3643931"/>
          </a:xfrm>
        </p:spPr>
        <p:txBody>
          <a:bodyPr>
            <a:normAutofit/>
          </a:bodyPr>
          <a:lstStyle/>
          <a:p>
            <a:r>
              <a:rPr lang="en-GB" sz="2000" dirty="0"/>
              <a:t>To illustrate…</a:t>
            </a:r>
          </a:p>
          <a:p>
            <a:pPr marL="0" indent="0">
              <a:buNone/>
            </a:pPr>
            <a:r>
              <a:rPr lang="en-GB" sz="2000" b="1" dirty="0">
                <a:solidFill>
                  <a:schemeClr val="accent1">
                    <a:lumMod val="75000"/>
                  </a:schemeClr>
                </a:solidFill>
              </a:rPr>
              <a:t>Within-subjects design</a:t>
            </a:r>
          </a:p>
          <a:p>
            <a:pPr marL="0" indent="0">
              <a:buNone/>
            </a:pPr>
            <a:r>
              <a:rPr lang="en-GB" sz="2000" u="sng" dirty="0"/>
              <a:t>All</a:t>
            </a:r>
            <a:r>
              <a:rPr lang="en-GB" sz="2000" dirty="0"/>
              <a:t> participants take part in </a:t>
            </a:r>
            <a:r>
              <a:rPr lang="en-GB" sz="2000" u="sng" dirty="0"/>
              <a:t>all </a:t>
            </a:r>
            <a:r>
              <a:rPr lang="en-GB" sz="2000" dirty="0"/>
              <a:t>conditions </a:t>
            </a:r>
            <a:endParaRPr lang="en-GB" sz="1800" dirty="0"/>
          </a:p>
          <a:p>
            <a:endParaRPr lang="en-GB" sz="18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Types of design</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15</a:t>
            </a:fld>
            <a:endParaRPr lang="en-US"/>
          </a:p>
        </p:txBody>
      </p:sp>
      <p:graphicFrame>
        <p:nvGraphicFramePr>
          <p:cNvPr id="7" name="Diagram 6">
            <a:extLst>
              <a:ext uri="{FF2B5EF4-FFF2-40B4-BE49-F238E27FC236}">
                <a16:creationId xmlns:a16="http://schemas.microsoft.com/office/drawing/2014/main" id="{B6228B1F-8F0B-4067-8CE0-B7E9F072D3E8}"/>
              </a:ext>
            </a:extLst>
          </p:cNvPr>
          <p:cNvGraphicFramePr/>
          <p:nvPr>
            <p:extLst>
              <p:ext uri="{D42A27DB-BD31-4B8C-83A1-F6EECF244321}">
                <p14:modId xmlns:p14="http://schemas.microsoft.com/office/powerpoint/2010/main" val="728843702"/>
              </p:ext>
            </p:extLst>
          </p:nvPr>
        </p:nvGraphicFramePr>
        <p:xfrm>
          <a:off x="3537837" y="1282077"/>
          <a:ext cx="693447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ight Brace 8">
            <a:extLst>
              <a:ext uri="{FF2B5EF4-FFF2-40B4-BE49-F238E27FC236}">
                <a16:creationId xmlns:a16="http://schemas.microsoft.com/office/drawing/2014/main" id="{45EB8923-2414-4D49-AED8-D777B0E61BA2}"/>
              </a:ext>
            </a:extLst>
          </p:cNvPr>
          <p:cNvSpPr/>
          <p:nvPr/>
        </p:nvSpPr>
        <p:spPr>
          <a:xfrm rot="5400000">
            <a:off x="6413343" y="1146955"/>
            <a:ext cx="737554" cy="7380386"/>
          </a:xfrm>
          <a:prstGeom prst="rightBrace">
            <a:avLst>
              <a:gd name="adj1" fmla="val 65476"/>
              <a:gd name="adj2" fmla="val 50000"/>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E26E4A20-54CD-4B9C-8429-812429050054}"/>
              </a:ext>
            </a:extLst>
          </p:cNvPr>
          <p:cNvSpPr txBox="1"/>
          <p:nvPr/>
        </p:nvSpPr>
        <p:spPr>
          <a:xfrm>
            <a:off x="5484770" y="5294560"/>
            <a:ext cx="6084711" cy="369332"/>
          </a:xfrm>
          <a:prstGeom prst="rect">
            <a:avLst/>
          </a:prstGeom>
          <a:noFill/>
        </p:spPr>
        <p:txBody>
          <a:bodyPr wrap="square" rtlCol="0">
            <a:spAutoFit/>
          </a:bodyPr>
          <a:lstStyle/>
          <a:p>
            <a:r>
              <a:rPr lang="en-GB" dirty="0"/>
              <a:t>Levels / conditions of the IV</a:t>
            </a:r>
          </a:p>
        </p:txBody>
      </p:sp>
      <p:sp>
        <p:nvSpPr>
          <p:cNvPr id="11" name="TextBox 10">
            <a:extLst>
              <a:ext uri="{FF2B5EF4-FFF2-40B4-BE49-F238E27FC236}">
                <a16:creationId xmlns:a16="http://schemas.microsoft.com/office/drawing/2014/main" id="{F5B594C9-8B3D-469B-A698-FEBE42C8EA48}"/>
              </a:ext>
            </a:extLst>
          </p:cNvPr>
          <p:cNvSpPr txBox="1"/>
          <p:nvPr/>
        </p:nvSpPr>
        <p:spPr>
          <a:xfrm>
            <a:off x="5388814" y="3410083"/>
            <a:ext cx="609600" cy="369332"/>
          </a:xfrm>
          <a:prstGeom prst="rect">
            <a:avLst/>
          </a:prstGeom>
          <a:noFill/>
        </p:spPr>
        <p:txBody>
          <a:bodyPr wrap="square" rtlCol="0">
            <a:spAutoFit/>
          </a:bodyPr>
          <a:lstStyle/>
          <a:p>
            <a:r>
              <a:rPr lang="en-GB" dirty="0"/>
              <a:t>and</a:t>
            </a:r>
          </a:p>
        </p:txBody>
      </p:sp>
      <p:sp>
        <p:nvSpPr>
          <p:cNvPr id="12" name="TextBox 11">
            <a:extLst>
              <a:ext uri="{FF2B5EF4-FFF2-40B4-BE49-F238E27FC236}">
                <a16:creationId xmlns:a16="http://schemas.microsoft.com/office/drawing/2014/main" id="{65344F38-A986-4038-9A33-1B50A89FEA61}"/>
              </a:ext>
            </a:extLst>
          </p:cNvPr>
          <p:cNvSpPr txBox="1"/>
          <p:nvPr/>
        </p:nvSpPr>
        <p:spPr>
          <a:xfrm>
            <a:off x="7917526" y="3419751"/>
            <a:ext cx="609600" cy="369332"/>
          </a:xfrm>
          <a:prstGeom prst="rect">
            <a:avLst/>
          </a:prstGeom>
          <a:noFill/>
        </p:spPr>
        <p:txBody>
          <a:bodyPr wrap="square" rtlCol="0">
            <a:spAutoFit/>
          </a:bodyPr>
          <a:lstStyle/>
          <a:p>
            <a:r>
              <a:rPr lang="en-GB" dirty="0"/>
              <a:t>and</a:t>
            </a:r>
          </a:p>
        </p:txBody>
      </p:sp>
    </p:spTree>
    <p:extLst>
      <p:ext uri="{BB962C8B-B14F-4D97-AF65-F5344CB8AC3E}">
        <p14:creationId xmlns:p14="http://schemas.microsoft.com/office/powerpoint/2010/main" val="2068961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a:bodyPr>
          <a:lstStyle/>
          <a:p>
            <a:pPr algn="ctr"/>
            <a:br>
              <a:rPr lang="en-GB" sz="5400" dirty="0">
                <a:solidFill>
                  <a:schemeClr val="accent1">
                    <a:lumMod val="75000"/>
                  </a:schemeClr>
                </a:solidFill>
              </a:rPr>
            </a:br>
            <a:r>
              <a:rPr lang="en-GB" sz="5400" dirty="0">
                <a:solidFill>
                  <a:schemeClr val="accent1">
                    <a:lumMod val="75000"/>
                  </a:schemeClr>
                </a:solidFill>
              </a:rPr>
              <a:t>CATEGORICAL DATA</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fontScale="92500"/>
          </a:bodyPr>
          <a:lstStyle/>
          <a:p>
            <a:pPr algn="ctr"/>
            <a:r>
              <a:rPr lang="en-GB" dirty="0"/>
              <a:t>Frequency counts</a:t>
            </a:r>
          </a:p>
          <a:p>
            <a:pPr algn="ctr"/>
            <a:r>
              <a:rPr lang="en-GB" dirty="0"/>
              <a:t>Limited number of groups to which people can belong to OR can only belong to one group</a:t>
            </a:r>
          </a:p>
          <a:p>
            <a:pPr algn="ctr"/>
            <a:r>
              <a:rPr lang="en-GB" dirty="0"/>
              <a:t>e.g., gender, personality type</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16</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745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a:bodyPr>
          <a:lstStyle/>
          <a:p>
            <a:pPr algn="ctr"/>
            <a:br>
              <a:rPr lang="en-GB" sz="5400" dirty="0">
                <a:solidFill>
                  <a:schemeClr val="accent1">
                    <a:lumMod val="75000"/>
                  </a:schemeClr>
                </a:solidFill>
              </a:rPr>
            </a:br>
            <a:r>
              <a:rPr lang="en-GB" sz="5400" dirty="0">
                <a:solidFill>
                  <a:schemeClr val="accent1">
                    <a:lumMod val="75000"/>
                  </a:schemeClr>
                </a:solidFill>
              </a:rPr>
              <a:t>CONTINUOUS DATA</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a:bodyPr>
          <a:lstStyle/>
          <a:p>
            <a:pPr algn="ctr"/>
            <a:r>
              <a:rPr lang="en-GB" dirty="0"/>
              <a:t>Can take a vast range of values (often from zero) to an infinite number of different values</a:t>
            </a:r>
          </a:p>
          <a:p>
            <a:pPr algn="ctr"/>
            <a:r>
              <a:rPr lang="en-GB" dirty="0" err="1"/>
              <a:t>E.g</a:t>
            </a:r>
            <a:r>
              <a:rPr lang="en-GB" dirty="0"/>
              <a:t>, age, scores on a stress scale, seconds to complete a task</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17</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4462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QUANTITATIVE DATA</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p:txBody>
          <a:bodyPr>
            <a:normAutofit/>
          </a:bodyPr>
          <a:lstStyle/>
          <a:p>
            <a:r>
              <a:rPr lang="en-GB" sz="2000" dirty="0"/>
              <a:t>All data is measured in a numerical format; value or count expressed in numbers</a:t>
            </a:r>
          </a:p>
          <a:p>
            <a:r>
              <a:rPr lang="en-GB" sz="2000" dirty="0"/>
              <a:t>Measurement is precise (rather than interpretative)</a:t>
            </a:r>
          </a:p>
          <a:p>
            <a:r>
              <a:rPr lang="en-GB" sz="2000" dirty="0"/>
              <a:t>Quantitative data comes in different forms and it is incredibly important to consider which type of data is required prior to conducting a study.</a:t>
            </a:r>
          </a:p>
          <a:p>
            <a:endParaRPr lang="en-GB" sz="2000" dirty="0"/>
          </a:p>
          <a:p>
            <a:r>
              <a:rPr lang="en-GB" sz="2000" dirty="0"/>
              <a:t>Why……?</a:t>
            </a:r>
            <a:endParaRPr lang="en-GB" sz="1800" dirty="0"/>
          </a:p>
          <a:p>
            <a:endParaRPr lang="en-GB" sz="18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18</a:t>
            </a:fld>
            <a:endParaRPr lang="en-US"/>
          </a:p>
        </p:txBody>
      </p:sp>
    </p:spTree>
    <p:extLst>
      <p:ext uri="{BB962C8B-B14F-4D97-AF65-F5344CB8AC3E}">
        <p14:creationId xmlns:p14="http://schemas.microsoft.com/office/powerpoint/2010/main" val="1367598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QUANTITATIVE DATA</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p:txBody>
          <a:bodyPr>
            <a:normAutofit lnSpcReduction="10000"/>
          </a:bodyPr>
          <a:lstStyle/>
          <a:p>
            <a:r>
              <a:rPr lang="en-GB" sz="2800" dirty="0"/>
              <a:t>The type of data…</a:t>
            </a:r>
          </a:p>
          <a:p>
            <a:pPr lvl="1"/>
            <a:r>
              <a:rPr lang="en-GB" sz="2000" dirty="0"/>
              <a:t>Impacts the quality of results</a:t>
            </a:r>
          </a:p>
          <a:p>
            <a:pPr lvl="1"/>
            <a:r>
              <a:rPr lang="en-GB" sz="2000" dirty="0"/>
              <a:t>Influences the statistical analyses that are able to be conducted</a:t>
            </a:r>
          </a:p>
          <a:p>
            <a:pPr lvl="1"/>
            <a:r>
              <a:rPr lang="en-GB" sz="2000" dirty="0"/>
              <a:t>Impacts conclusions that can be made</a:t>
            </a:r>
          </a:p>
          <a:p>
            <a:pPr lvl="1"/>
            <a:r>
              <a:rPr lang="en-GB" sz="2000" dirty="0"/>
              <a:t>Impact ability to answer research question</a:t>
            </a:r>
          </a:p>
          <a:p>
            <a:pPr lvl="1"/>
            <a:endParaRPr lang="en-GB" sz="2000" dirty="0"/>
          </a:p>
          <a:p>
            <a:r>
              <a:rPr lang="en-GB" sz="2400" dirty="0"/>
              <a:t>How do you decide whether to collect continuous or categorical data?</a:t>
            </a:r>
          </a:p>
          <a:p>
            <a:endParaRPr lang="en-GB" sz="24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19</a:t>
            </a:fld>
            <a:endParaRPr lang="en-US"/>
          </a:p>
        </p:txBody>
      </p:sp>
    </p:spTree>
    <p:extLst>
      <p:ext uri="{BB962C8B-B14F-4D97-AF65-F5344CB8AC3E}">
        <p14:creationId xmlns:p14="http://schemas.microsoft.com/office/powerpoint/2010/main" val="4028996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QUANTITATIVE DATA</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a:xfrm>
            <a:off x="838199" y="2108595"/>
            <a:ext cx="9527275" cy="4031709"/>
          </a:xfrm>
        </p:spPr>
        <p:txBody>
          <a:bodyPr>
            <a:normAutofit lnSpcReduction="10000"/>
          </a:bodyPr>
          <a:lstStyle/>
          <a:p>
            <a:pPr marL="0" indent="0" algn="ctr">
              <a:buNone/>
            </a:pPr>
            <a:r>
              <a:rPr lang="en-GB" sz="2000" b="1" i="1" dirty="0"/>
              <a:t>Continuous data can be changed to categorical data, but categorical data CANNOT  be changed to continuous data.</a:t>
            </a:r>
          </a:p>
          <a:p>
            <a:r>
              <a:rPr lang="en-GB" sz="2000" dirty="0"/>
              <a:t>Categorical – we can describe frequencies and possibly percentages </a:t>
            </a:r>
          </a:p>
          <a:p>
            <a:pPr lvl="1"/>
            <a:r>
              <a:rPr lang="en-GB" sz="1800" dirty="0"/>
              <a:t>Results showed that a higher proportion of people in Group B (60%) were anxious compared to those in Group A (10%).</a:t>
            </a:r>
          </a:p>
          <a:p>
            <a:r>
              <a:rPr lang="en-GB" sz="2000" dirty="0"/>
              <a:t>Continuous – we can use mean scores which allows for more sophisticated options for statistical analyses</a:t>
            </a:r>
          </a:p>
          <a:p>
            <a:pPr lvl="1"/>
            <a:r>
              <a:rPr lang="en-GB" sz="1800" dirty="0"/>
              <a:t>Results showed that the mean anxiety score of Group A was 2.3 and Group B was 24.7 (on a scale of 0-30)</a:t>
            </a:r>
          </a:p>
          <a:p>
            <a:endParaRPr lang="en-GB" dirty="0"/>
          </a:p>
          <a:p>
            <a:endParaRPr lang="en-GB" sz="1800"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20</a:t>
            </a:fld>
            <a:endParaRPr lang="en-US"/>
          </a:p>
        </p:txBody>
      </p:sp>
    </p:spTree>
    <p:extLst>
      <p:ext uri="{BB962C8B-B14F-4D97-AF65-F5344CB8AC3E}">
        <p14:creationId xmlns:p14="http://schemas.microsoft.com/office/powerpoint/2010/main" val="1901668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LEVELS OF MEASUREMENT</a:t>
            </a:r>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21</a:t>
            </a:fld>
            <a:endParaRPr lang="en-US"/>
          </a:p>
        </p:txBody>
      </p:sp>
      <p:graphicFrame>
        <p:nvGraphicFramePr>
          <p:cNvPr id="9" name="Table 9">
            <a:extLst>
              <a:ext uri="{FF2B5EF4-FFF2-40B4-BE49-F238E27FC236}">
                <a16:creationId xmlns:a16="http://schemas.microsoft.com/office/drawing/2014/main" id="{408878B6-F200-4E0A-AA58-45C726387229}"/>
              </a:ext>
            </a:extLst>
          </p:cNvPr>
          <p:cNvGraphicFramePr>
            <a:graphicFrameLocks noGrp="1"/>
          </p:cNvGraphicFramePr>
          <p:nvPr>
            <p:ph idx="1"/>
            <p:extLst>
              <p:ext uri="{D42A27DB-BD31-4B8C-83A1-F6EECF244321}">
                <p14:modId xmlns:p14="http://schemas.microsoft.com/office/powerpoint/2010/main" val="1718404505"/>
              </p:ext>
            </p:extLst>
          </p:nvPr>
        </p:nvGraphicFramePr>
        <p:xfrm>
          <a:off x="838886" y="2532367"/>
          <a:ext cx="9526588" cy="2863427"/>
        </p:xfrm>
        <a:graphic>
          <a:graphicData uri="http://schemas.openxmlformats.org/drawingml/2006/table">
            <a:tbl>
              <a:tblPr firstRow="1" bandRow="1">
                <a:tableStyleId>{69CF1AB2-1976-4502-BF36-3FF5EA218861}</a:tableStyleId>
              </a:tblPr>
              <a:tblGrid>
                <a:gridCol w="2142068">
                  <a:extLst>
                    <a:ext uri="{9D8B030D-6E8A-4147-A177-3AD203B41FA5}">
                      <a16:colId xmlns:a16="http://schemas.microsoft.com/office/drawing/2014/main" val="1073996307"/>
                    </a:ext>
                  </a:extLst>
                </a:gridCol>
                <a:gridCol w="7384520">
                  <a:extLst>
                    <a:ext uri="{9D8B030D-6E8A-4147-A177-3AD203B41FA5}">
                      <a16:colId xmlns:a16="http://schemas.microsoft.com/office/drawing/2014/main" val="1891343766"/>
                    </a:ext>
                  </a:extLst>
                </a:gridCol>
              </a:tblGrid>
              <a:tr h="654191">
                <a:tc>
                  <a:txBody>
                    <a:bodyPr/>
                    <a:lstStyle/>
                    <a:p>
                      <a:pPr algn="ctr"/>
                      <a:r>
                        <a:rPr lang="en-GB" b="1" dirty="0"/>
                        <a:t>NOMINAL</a:t>
                      </a:r>
                    </a:p>
                  </a:txBody>
                  <a:tcPr/>
                </a:tc>
                <a:tc>
                  <a:txBody>
                    <a:bodyPr/>
                    <a:lstStyle/>
                    <a:p>
                      <a:r>
                        <a:rPr lang="en-GB" b="0" dirty="0"/>
                        <a:t>Records differences</a:t>
                      </a:r>
                    </a:p>
                    <a:p>
                      <a:r>
                        <a:rPr lang="en-GB" b="0" dirty="0"/>
                        <a:t>A is red, B is blue</a:t>
                      </a:r>
                      <a:endParaRPr lang="en-GB" b="0" i="1" dirty="0"/>
                    </a:p>
                  </a:txBody>
                  <a:tcPr/>
                </a:tc>
                <a:extLst>
                  <a:ext uri="{0D108BD9-81ED-4DB2-BD59-A6C34878D82A}">
                    <a16:rowId xmlns:a16="http://schemas.microsoft.com/office/drawing/2014/main" val="3427857000"/>
                  </a:ext>
                </a:extLst>
              </a:tr>
              <a:tr h="632178">
                <a:tc>
                  <a:txBody>
                    <a:bodyPr/>
                    <a:lstStyle/>
                    <a:p>
                      <a:pPr algn="ctr"/>
                      <a:r>
                        <a:rPr lang="en-GB" b="1" dirty="0"/>
                        <a:t>ORDINAL</a:t>
                      </a:r>
                    </a:p>
                  </a:txBody>
                  <a:tcPr/>
                </a:tc>
                <a:tc>
                  <a:txBody>
                    <a:bodyPr/>
                    <a:lstStyle/>
                    <a:p>
                      <a:r>
                        <a:rPr lang="en-GB" dirty="0"/>
                        <a:t>Records differences and magnitudes</a:t>
                      </a:r>
                    </a:p>
                    <a:p>
                      <a:r>
                        <a:rPr lang="en-GB" dirty="0"/>
                        <a:t>A is larger than B</a:t>
                      </a:r>
                      <a:endParaRPr lang="en-GB" i="1" dirty="0"/>
                    </a:p>
                  </a:txBody>
                  <a:tcPr/>
                </a:tc>
                <a:extLst>
                  <a:ext uri="{0D108BD9-81ED-4DB2-BD59-A6C34878D82A}">
                    <a16:rowId xmlns:a16="http://schemas.microsoft.com/office/drawing/2014/main" val="2971019627"/>
                  </a:ext>
                </a:extLst>
              </a:tr>
              <a:tr h="654756">
                <a:tc>
                  <a:txBody>
                    <a:bodyPr/>
                    <a:lstStyle/>
                    <a:p>
                      <a:pPr algn="ctr"/>
                      <a:r>
                        <a:rPr lang="en-GB" b="1" dirty="0"/>
                        <a:t>INTERVAL</a:t>
                      </a:r>
                    </a:p>
                  </a:txBody>
                  <a:tcPr/>
                </a:tc>
                <a:tc>
                  <a:txBody>
                    <a:bodyPr/>
                    <a:lstStyle/>
                    <a:p>
                      <a:r>
                        <a:rPr lang="en-GB" dirty="0"/>
                        <a:t>Records differences, magnitudes and has equal intervals</a:t>
                      </a:r>
                    </a:p>
                    <a:p>
                      <a:r>
                        <a:rPr lang="en-GB" dirty="0"/>
                        <a:t>A is two units larger than B</a:t>
                      </a:r>
                      <a:endParaRPr lang="en-GB" i="1" dirty="0"/>
                    </a:p>
                  </a:txBody>
                  <a:tcPr/>
                </a:tc>
                <a:extLst>
                  <a:ext uri="{0D108BD9-81ED-4DB2-BD59-A6C34878D82A}">
                    <a16:rowId xmlns:a16="http://schemas.microsoft.com/office/drawing/2014/main" val="1117977778"/>
                  </a:ext>
                </a:extLst>
              </a:tr>
              <a:tr h="370840">
                <a:tc>
                  <a:txBody>
                    <a:bodyPr/>
                    <a:lstStyle/>
                    <a:p>
                      <a:pPr algn="ctr"/>
                      <a:r>
                        <a:rPr lang="en-GB" b="1" dirty="0"/>
                        <a:t>RATIO</a:t>
                      </a:r>
                    </a:p>
                    <a:p>
                      <a:pPr algn="ctr"/>
                      <a:endParaRPr lang="en-GB" b="1" dirty="0"/>
                    </a:p>
                  </a:txBody>
                  <a:tcPr/>
                </a:tc>
                <a:tc>
                  <a:txBody>
                    <a:bodyPr/>
                    <a:lstStyle/>
                    <a:p>
                      <a:r>
                        <a:rPr lang="en-GB" dirty="0"/>
                        <a:t>Records differences, magnitudes, has equal intervals and has a true zero</a:t>
                      </a:r>
                    </a:p>
                    <a:p>
                      <a:r>
                        <a:rPr lang="en-GB" dirty="0"/>
                        <a:t>A is twice as large as B</a:t>
                      </a:r>
                    </a:p>
                    <a:p>
                      <a:endParaRPr lang="en-GB" dirty="0"/>
                    </a:p>
                  </a:txBody>
                  <a:tcPr/>
                </a:tc>
                <a:extLst>
                  <a:ext uri="{0D108BD9-81ED-4DB2-BD59-A6C34878D82A}">
                    <a16:rowId xmlns:a16="http://schemas.microsoft.com/office/drawing/2014/main" val="1255948577"/>
                  </a:ext>
                </a:extLst>
              </a:tr>
            </a:tbl>
          </a:graphicData>
        </a:graphic>
      </p:graphicFrame>
    </p:spTree>
    <p:extLst>
      <p:ext uri="{BB962C8B-B14F-4D97-AF65-F5344CB8AC3E}">
        <p14:creationId xmlns:p14="http://schemas.microsoft.com/office/powerpoint/2010/main" val="949565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F329-6991-48AB-85DF-1EF739E6B288}"/>
              </a:ext>
            </a:extLst>
          </p:cNvPr>
          <p:cNvSpPr>
            <a:spLocks noGrp="1"/>
          </p:cNvSpPr>
          <p:nvPr>
            <p:ph type="title"/>
          </p:nvPr>
        </p:nvSpPr>
        <p:spPr/>
        <p:txBody>
          <a:bodyPr/>
          <a:lstStyle/>
          <a:p>
            <a:r>
              <a:rPr lang="en-GB" dirty="0"/>
              <a:t>LEVELS OF MEASUREMENT AND VARIABLES</a:t>
            </a:r>
          </a:p>
        </p:txBody>
      </p:sp>
      <p:sp>
        <p:nvSpPr>
          <p:cNvPr id="3" name="Content Placeholder 2">
            <a:extLst>
              <a:ext uri="{FF2B5EF4-FFF2-40B4-BE49-F238E27FC236}">
                <a16:creationId xmlns:a16="http://schemas.microsoft.com/office/drawing/2014/main" id="{DCD81512-CBE2-49FC-BAF1-BF56F1CDEC19}"/>
              </a:ext>
            </a:extLst>
          </p:cNvPr>
          <p:cNvSpPr>
            <a:spLocks noGrp="1"/>
          </p:cNvSpPr>
          <p:nvPr>
            <p:ph idx="1"/>
          </p:nvPr>
        </p:nvSpPr>
        <p:spPr>
          <a:xfrm>
            <a:off x="418391" y="1941689"/>
            <a:ext cx="10249609" cy="4198615"/>
          </a:xfrm>
        </p:spPr>
        <p:txBody>
          <a:bodyPr>
            <a:normAutofit fontScale="92500" lnSpcReduction="10000"/>
          </a:bodyPr>
          <a:lstStyle/>
          <a:p>
            <a:r>
              <a:rPr lang="en-GB" sz="1800" dirty="0"/>
              <a:t>All types of data can be captured and used as a </a:t>
            </a:r>
            <a:r>
              <a:rPr lang="en-GB" sz="1800" b="1" dirty="0"/>
              <a:t>variable.</a:t>
            </a:r>
          </a:p>
          <a:p>
            <a:r>
              <a:rPr lang="en-GB" dirty="0"/>
              <a:t>Variable = aspect you are measuring; a quantity that can change</a:t>
            </a:r>
          </a:p>
          <a:p>
            <a:r>
              <a:rPr lang="en-GB" sz="1800" dirty="0"/>
              <a:t>Datasets usually consists of several/many variables – E.g.,</a:t>
            </a:r>
            <a:endParaRPr lang="en-GB" dirty="0"/>
          </a:p>
          <a:p>
            <a:pPr lvl="1"/>
            <a:r>
              <a:rPr lang="en-GB" dirty="0"/>
              <a:t>Height: varies as you grow older and between individuals</a:t>
            </a:r>
          </a:p>
          <a:p>
            <a:pPr lvl="1"/>
            <a:r>
              <a:rPr lang="en-GB" dirty="0"/>
              <a:t>Time: e.g., in seconds to respond to a stimulus</a:t>
            </a:r>
          </a:p>
          <a:p>
            <a:pPr lvl="1"/>
            <a:r>
              <a:rPr lang="en-GB" dirty="0"/>
              <a:t>Extraversion: measured using a psychological scale to produce a ‘score’</a:t>
            </a:r>
          </a:p>
          <a:p>
            <a:pPr lvl="1"/>
            <a:endParaRPr lang="en-GB" dirty="0"/>
          </a:p>
          <a:p>
            <a:r>
              <a:rPr lang="en-GB" dirty="0"/>
              <a:t>Variables can vary both:</a:t>
            </a:r>
          </a:p>
          <a:p>
            <a:pPr lvl="1"/>
            <a:r>
              <a:rPr lang="en-GB" dirty="0"/>
              <a:t>Within the same person from one time point to another</a:t>
            </a:r>
          </a:p>
          <a:p>
            <a:pPr lvl="1"/>
            <a:r>
              <a:rPr lang="en-GB" dirty="0"/>
              <a:t>Between different people</a:t>
            </a:r>
          </a:p>
          <a:p>
            <a:pPr lvl="1"/>
            <a:endParaRPr lang="en-GB" dirty="0"/>
          </a:p>
        </p:txBody>
      </p:sp>
      <p:sp>
        <p:nvSpPr>
          <p:cNvPr id="4" name="Date Placeholder 3">
            <a:extLst>
              <a:ext uri="{FF2B5EF4-FFF2-40B4-BE49-F238E27FC236}">
                <a16:creationId xmlns:a16="http://schemas.microsoft.com/office/drawing/2014/main" id="{F458914C-9614-472C-9E72-C301DAC038AF}"/>
              </a:ext>
            </a:extLst>
          </p:cNvPr>
          <p:cNvSpPr>
            <a:spLocks noGrp="1"/>
          </p:cNvSpPr>
          <p:nvPr>
            <p:ph type="dt" sz="half" idx="4294967295"/>
          </p:nvPr>
        </p:nvSpPr>
        <p:spPr>
          <a:xfrm>
            <a:off x="628652" y="6140304"/>
            <a:ext cx="3154896" cy="287075"/>
          </a:xfrm>
        </p:spPr>
        <p:txBody>
          <a:bodyPr/>
          <a:lstStyle/>
          <a:p>
            <a:fld id="{BE0A88F0-556B-4BB7-8AAB-D63AEB65C662}" type="datetime1">
              <a:rPr lang="en-US" smtClean="0"/>
              <a:t>11/4/2024</a:t>
            </a:fld>
            <a:endParaRPr lang="en-US"/>
          </a:p>
        </p:txBody>
      </p:sp>
      <p:sp>
        <p:nvSpPr>
          <p:cNvPr id="5" name="Footer Placeholder 4">
            <a:extLst>
              <a:ext uri="{FF2B5EF4-FFF2-40B4-BE49-F238E27FC236}">
                <a16:creationId xmlns:a16="http://schemas.microsoft.com/office/drawing/2014/main" id="{9FBEBC74-FE81-4420-BC4F-17A24FBB6B5C}"/>
              </a:ext>
            </a:extLst>
          </p:cNvPr>
          <p:cNvSpPr>
            <a:spLocks noGrp="1"/>
          </p:cNvSpPr>
          <p:nvPr>
            <p:ph type="ftr" sz="quarter" idx="11"/>
          </p:nvPr>
        </p:nvSpPr>
        <p:spPr/>
        <p:txBody>
          <a:bodyPr/>
          <a:lstStyle/>
          <a:p>
            <a:r>
              <a:rPr lang="en-US" dirty="0"/>
              <a:t>Levels of measurement</a:t>
            </a:r>
          </a:p>
        </p:txBody>
      </p:sp>
      <p:sp>
        <p:nvSpPr>
          <p:cNvPr id="6" name="Slide Number Placeholder 5">
            <a:extLst>
              <a:ext uri="{FF2B5EF4-FFF2-40B4-BE49-F238E27FC236}">
                <a16:creationId xmlns:a16="http://schemas.microsoft.com/office/drawing/2014/main" id="{1A295CA6-18FF-4753-B55C-B384DCB95897}"/>
              </a:ext>
            </a:extLst>
          </p:cNvPr>
          <p:cNvSpPr>
            <a:spLocks noGrp="1"/>
          </p:cNvSpPr>
          <p:nvPr>
            <p:ph type="sldNum" sz="quarter" idx="12"/>
          </p:nvPr>
        </p:nvSpPr>
        <p:spPr/>
        <p:txBody>
          <a:bodyPr/>
          <a:lstStyle/>
          <a:p>
            <a:fld id="{81D2C36F-4504-47C0-B82F-A167342A2754}" type="slidenum">
              <a:rPr lang="en-US" smtClean="0"/>
              <a:t>22</a:t>
            </a:fld>
            <a:endParaRPr lang="en-US"/>
          </a:p>
        </p:txBody>
      </p:sp>
    </p:spTree>
    <p:extLst>
      <p:ext uri="{BB962C8B-B14F-4D97-AF65-F5344CB8AC3E}">
        <p14:creationId xmlns:p14="http://schemas.microsoft.com/office/powerpoint/2010/main" val="473594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DESCRIPTIVE </a:t>
            </a:r>
            <a:br>
              <a:rPr lang="en-GB" sz="5400" dirty="0">
                <a:solidFill>
                  <a:schemeClr val="accent1">
                    <a:lumMod val="75000"/>
                  </a:schemeClr>
                </a:solidFill>
              </a:rPr>
            </a:br>
            <a:r>
              <a:rPr lang="en-GB" sz="5400" dirty="0">
                <a:solidFill>
                  <a:schemeClr val="accent1">
                    <a:lumMod val="75000"/>
                  </a:schemeClr>
                </a:solidFill>
              </a:rPr>
              <a:t>STATISTICS</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lnSpcReduction="10000"/>
          </a:bodyPr>
          <a:lstStyle/>
          <a:p>
            <a:pPr algn="ctr"/>
            <a:r>
              <a:rPr lang="en-GB" dirty="0"/>
              <a:t>Descriptive statistics are used to describe the basic features of the data in a study</a:t>
            </a:r>
          </a:p>
          <a:p>
            <a:pPr algn="ctr"/>
            <a:r>
              <a:rPr lang="en-GB" dirty="0"/>
              <a:t>They provide simple summaries about the sample and the measures, and provide the reader with an understanding of data (e.g., which group/condition did better/worse)</a:t>
            </a:r>
          </a:p>
          <a:p>
            <a:pPr algn="ctr"/>
            <a:endParaRPr lang="en-GB" dirty="0"/>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fld id="{60E05506-6815-4E0E-B1DE-ECA35C2016DF}" type="datetime1">
              <a:rPr lang="en-US" smtClean="0"/>
              <a:t>11/4/2024</a:t>
            </a:fld>
            <a:endParaRPr lang="en-US"/>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Descriptive statistics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23</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1760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266EB-5A81-4F22-89A9-B7D968AD05E7}"/>
              </a:ext>
            </a:extLst>
          </p:cNvPr>
          <p:cNvSpPr>
            <a:spLocks noGrp="1"/>
          </p:cNvSpPr>
          <p:nvPr>
            <p:ph type="title"/>
          </p:nvPr>
        </p:nvSpPr>
        <p:spPr/>
        <p:txBody>
          <a:bodyPr/>
          <a:lstStyle/>
          <a:p>
            <a:r>
              <a:rPr lang="en-GB" dirty="0"/>
              <a:t>DESCRIPTIVE STATISTICS</a:t>
            </a:r>
          </a:p>
        </p:txBody>
      </p:sp>
      <p:sp>
        <p:nvSpPr>
          <p:cNvPr id="3" name="Text Placeholder 2">
            <a:extLst>
              <a:ext uri="{FF2B5EF4-FFF2-40B4-BE49-F238E27FC236}">
                <a16:creationId xmlns:a16="http://schemas.microsoft.com/office/drawing/2014/main" id="{057BF6DE-9C41-4548-ABBB-289FC1A10484}"/>
              </a:ext>
            </a:extLst>
          </p:cNvPr>
          <p:cNvSpPr>
            <a:spLocks noGrp="1"/>
          </p:cNvSpPr>
          <p:nvPr>
            <p:ph type="body" idx="1"/>
          </p:nvPr>
        </p:nvSpPr>
        <p:spPr/>
        <p:txBody>
          <a:bodyPr/>
          <a:lstStyle/>
          <a:p>
            <a:pPr algn="ctr"/>
            <a:r>
              <a:rPr lang="en-GB" u="sng" dirty="0">
                <a:solidFill>
                  <a:schemeClr val="accent1">
                    <a:lumMod val="75000"/>
                  </a:schemeClr>
                </a:solidFill>
              </a:rPr>
              <a:t>Calculation of central tendency</a:t>
            </a:r>
          </a:p>
        </p:txBody>
      </p:sp>
      <p:sp>
        <p:nvSpPr>
          <p:cNvPr id="4" name="Content Placeholder 3">
            <a:extLst>
              <a:ext uri="{FF2B5EF4-FFF2-40B4-BE49-F238E27FC236}">
                <a16:creationId xmlns:a16="http://schemas.microsoft.com/office/drawing/2014/main" id="{928C5E49-A298-4411-A3A1-7DF5AB2AC8D9}"/>
              </a:ext>
            </a:extLst>
          </p:cNvPr>
          <p:cNvSpPr>
            <a:spLocks noGrp="1"/>
          </p:cNvSpPr>
          <p:nvPr>
            <p:ph sz="half" idx="2"/>
          </p:nvPr>
        </p:nvSpPr>
        <p:spPr/>
        <p:txBody>
          <a:bodyPr>
            <a:normAutofit fontScale="92500" lnSpcReduction="20000"/>
          </a:bodyPr>
          <a:lstStyle/>
          <a:p>
            <a:r>
              <a:rPr lang="en-GB" b="1" dirty="0"/>
              <a:t>MEAN:</a:t>
            </a:r>
          </a:p>
          <a:p>
            <a:pPr lvl="1"/>
            <a:r>
              <a:rPr lang="en-GB" dirty="0"/>
              <a:t>Sum all scores and divide by the number of participants/data points</a:t>
            </a:r>
          </a:p>
          <a:p>
            <a:r>
              <a:rPr lang="en-GB" b="1" dirty="0"/>
              <a:t>MODE:</a:t>
            </a:r>
          </a:p>
          <a:p>
            <a:pPr lvl="1"/>
            <a:r>
              <a:rPr lang="en-GB" dirty="0"/>
              <a:t>The most commonly occurring score</a:t>
            </a:r>
          </a:p>
          <a:p>
            <a:r>
              <a:rPr lang="en-GB" b="1" dirty="0"/>
              <a:t>MEDIAN:</a:t>
            </a:r>
          </a:p>
          <a:p>
            <a:pPr lvl="1"/>
            <a:r>
              <a:rPr lang="en-GB" dirty="0"/>
              <a:t>The middle score when all scores are ranked from lowest to highest</a:t>
            </a:r>
          </a:p>
        </p:txBody>
      </p:sp>
      <p:sp>
        <p:nvSpPr>
          <p:cNvPr id="5" name="Text Placeholder 4">
            <a:extLst>
              <a:ext uri="{FF2B5EF4-FFF2-40B4-BE49-F238E27FC236}">
                <a16:creationId xmlns:a16="http://schemas.microsoft.com/office/drawing/2014/main" id="{B41C7E34-B2D7-4510-AA3A-B8CFB9EE2409}"/>
              </a:ext>
            </a:extLst>
          </p:cNvPr>
          <p:cNvSpPr>
            <a:spLocks noGrp="1"/>
          </p:cNvSpPr>
          <p:nvPr>
            <p:ph type="body" sz="quarter" idx="3"/>
          </p:nvPr>
        </p:nvSpPr>
        <p:spPr/>
        <p:txBody>
          <a:bodyPr/>
          <a:lstStyle/>
          <a:p>
            <a:pPr algn="ctr"/>
            <a:r>
              <a:rPr lang="en-GB" u="sng" dirty="0">
                <a:solidFill>
                  <a:schemeClr val="accent1">
                    <a:lumMod val="75000"/>
                  </a:schemeClr>
                </a:solidFill>
              </a:rPr>
              <a:t>VARIANCE AND STANDARD DEVIATION</a:t>
            </a:r>
          </a:p>
        </p:txBody>
      </p:sp>
      <p:sp>
        <p:nvSpPr>
          <p:cNvPr id="6" name="Content Placeholder 5">
            <a:extLst>
              <a:ext uri="{FF2B5EF4-FFF2-40B4-BE49-F238E27FC236}">
                <a16:creationId xmlns:a16="http://schemas.microsoft.com/office/drawing/2014/main" id="{A6C1C922-800F-402A-A657-FCBEFA2B5054}"/>
              </a:ext>
            </a:extLst>
          </p:cNvPr>
          <p:cNvSpPr>
            <a:spLocks noGrp="1"/>
          </p:cNvSpPr>
          <p:nvPr>
            <p:ph sz="quarter" idx="4"/>
          </p:nvPr>
        </p:nvSpPr>
        <p:spPr/>
        <p:txBody>
          <a:bodyPr>
            <a:normAutofit fontScale="92500" lnSpcReduction="20000"/>
          </a:bodyPr>
          <a:lstStyle/>
          <a:p>
            <a:r>
              <a:rPr lang="en-GB" b="1" dirty="0"/>
              <a:t>VARIANCE:</a:t>
            </a:r>
          </a:p>
          <a:p>
            <a:pPr lvl="1"/>
            <a:r>
              <a:rPr lang="en-GB" dirty="0"/>
              <a:t>Extent to which each score deviates from the mean</a:t>
            </a:r>
          </a:p>
          <a:p>
            <a:pPr lvl="1"/>
            <a:r>
              <a:rPr lang="en-GB" dirty="0"/>
              <a:t>The larger the deviation, the greater the variability of scores</a:t>
            </a:r>
          </a:p>
          <a:p>
            <a:r>
              <a:rPr lang="en-GB" b="1" dirty="0"/>
              <a:t>STANDARD DEVIATION:</a:t>
            </a:r>
          </a:p>
          <a:p>
            <a:pPr lvl="1"/>
            <a:r>
              <a:rPr lang="en-GB" dirty="0"/>
              <a:t>Square root of the variance</a:t>
            </a:r>
          </a:p>
          <a:p>
            <a:pPr lvl="1"/>
            <a:r>
              <a:rPr lang="en-GB" dirty="0"/>
              <a:t>An ‘average’ of the deviations of scores from the mean</a:t>
            </a:r>
          </a:p>
        </p:txBody>
      </p:sp>
      <p:sp>
        <p:nvSpPr>
          <p:cNvPr id="7" name="Date Placeholder 6">
            <a:extLst>
              <a:ext uri="{FF2B5EF4-FFF2-40B4-BE49-F238E27FC236}">
                <a16:creationId xmlns:a16="http://schemas.microsoft.com/office/drawing/2014/main" id="{344BB3EF-20E4-424C-8CEE-BEB8A809CE31}"/>
              </a:ext>
            </a:extLst>
          </p:cNvPr>
          <p:cNvSpPr>
            <a:spLocks noGrp="1"/>
          </p:cNvSpPr>
          <p:nvPr>
            <p:ph type="dt" sz="half" idx="4294967295"/>
          </p:nvPr>
        </p:nvSpPr>
        <p:spPr>
          <a:xfrm>
            <a:off x="628652" y="6140304"/>
            <a:ext cx="3154896" cy="287075"/>
          </a:xfrm>
        </p:spPr>
        <p:txBody>
          <a:bodyPr/>
          <a:lstStyle/>
          <a:p>
            <a:fld id="{42806E7A-BDD3-46A3-BEE2-EB821F9236B4}" type="datetime1">
              <a:rPr lang="en-US" smtClean="0"/>
              <a:t>11/4/2024</a:t>
            </a:fld>
            <a:endParaRPr lang="en-US"/>
          </a:p>
        </p:txBody>
      </p:sp>
      <p:sp>
        <p:nvSpPr>
          <p:cNvPr id="8" name="Footer Placeholder 7">
            <a:extLst>
              <a:ext uri="{FF2B5EF4-FFF2-40B4-BE49-F238E27FC236}">
                <a16:creationId xmlns:a16="http://schemas.microsoft.com/office/drawing/2014/main" id="{06A1E579-9B41-4D2D-A948-400549F08FDB}"/>
              </a:ext>
            </a:extLst>
          </p:cNvPr>
          <p:cNvSpPr>
            <a:spLocks noGrp="1"/>
          </p:cNvSpPr>
          <p:nvPr>
            <p:ph type="ftr" sz="quarter" idx="11"/>
          </p:nvPr>
        </p:nvSpPr>
        <p:spPr/>
        <p:txBody>
          <a:bodyPr/>
          <a:lstStyle/>
          <a:p>
            <a:r>
              <a:rPr lang="en-US" dirty="0"/>
              <a:t>Descriptive statistics</a:t>
            </a:r>
          </a:p>
        </p:txBody>
      </p:sp>
      <p:sp>
        <p:nvSpPr>
          <p:cNvPr id="9" name="Slide Number Placeholder 8">
            <a:extLst>
              <a:ext uri="{FF2B5EF4-FFF2-40B4-BE49-F238E27FC236}">
                <a16:creationId xmlns:a16="http://schemas.microsoft.com/office/drawing/2014/main" id="{973BA1D8-5639-45F4-9FB3-A3F272E33969}"/>
              </a:ext>
            </a:extLst>
          </p:cNvPr>
          <p:cNvSpPr>
            <a:spLocks noGrp="1"/>
          </p:cNvSpPr>
          <p:nvPr>
            <p:ph type="sldNum" sz="quarter" idx="12"/>
          </p:nvPr>
        </p:nvSpPr>
        <p:spPr/>
        <p:txBody>
          <a:bodyPr/>
          <a:lstStyle/>
          <a:p>
            <a:fld id="{81D2C36F-4504-47C0-B82F-A167342A2754}" type="slidenum">
              <a:rPr lang="en-US" smtClean="0"/>
              <a:t>24</a:t>
            </a:fld>
            <a:endParaRPr lang="en-US"/>
          </a:p>
        </p:txBody>
      </p:sp>
    </p:spTree>
    <p:extLst>
      <p:ext uri="{BB962C8B-B14F-4D97-AF65-F5344CB8AC3E}">
        <p14:creationId xmlns:p14="http://schemas.microsoft.com/office/powerpoint/2010/main" val="539628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0874" y="0"/>
            <a:ext cx="6121125"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E267B-2735-4413-9638-804351DB95AE}"/>
              </a:ext>
            </a:extLst>
          </p:cNvPr>
          <p:cNvSpPr>
            <a:spLocks noGrp="1"/>
          </p:cNvSpPr>
          <p:nvPr>
            <p:ph type="title"/>
          </p:nvPr>
        </p:nvSpPr>
        <p:spPr>
          <a:xfrm>
            <a:off x="6806044" y="644892"/>
            <a:ext cx="3559429" cy="1501541"/>
          </a:xfrm>
        </p:spPr>
        <p:txBody>
          <a:bodyPr anchor="ctr">
            <a:normAutofit/>
          </a:bodyPr>
          <a:lstStyle/>
          <a:p>
            <a:r>
              <a:rPr lang="en-GB" sz="2800"/>
              <a:t>DISTRIBUTION</a:t>
            </a:r>
          </a:p>
        </p:txBody>
      </p:sp>
      <p:pic>
        <p:nvPicPr>
          <p:cNvPr id="8" name="Picture 7">
            <a:extLst>
              <a:ext uri="{FF2B5EF4-FFF2-40B4-BE49-F238E27FC236}">
                <a16:creationId xmlns:a16="http://schemas.microsoft.com/office/drawing/2014/main" id="{9A4C7862-CFA6-4480-8817-794F58EC5418}"/>
              </a:ext>
            </a:extLst>
          </p:cNvPr>
          <p:cNvPicPr>
            <a:picLocks noChangeAspect="1"/>
          </p:cNvPicPr>
          <p:nvPr/>
        </p:nvPicPr>
        <p:blipFill>
          <a:blip r:embed="rId2"/>
          <a:stretch>
            <a:fillRect/>
          </a:stretch>
        </p:blipFill>
        <p:spPr>
          <a:xfrm>
            <a:off x="535832" y="1900062"/>
            <a:ext cx="5343430" cy="3246133"/>
          </a:xfrm>
          <a:prstGeom prst="rect">
            <a:avLst/>
          </a:prstGeom>
        </p:spPr>
      </p:pic>
      <p:sp>
        <p:nvSpPr>
          <p:cNvPr id="3" name="Content Placeholder 2">
            <a:extLst>
              <a:ext uri="{FF2B5EF4-FFF2-40B4-BE49-F238E27FC236}">
                <a16:creationId xmlns:a16="http://schemas.microsoft.com/office/drawing/2014/main" id="{40B29755-D10A-4230-9D9B-0679C9C4DCC3}"/>
              </a:ext>
            </a:extLst>
          </p:cNvPr>
          <p:cNvSpPr>
            <a:spLocks noGrp="1"/>
          </p:cNvSpPr>
          <p:nvPr>
            <p:ph idx="1"/>
          </p:nvPr>
        </p:nvSpPr>
        <p:spPr>
          <a:xfrm>
            <a:off x="6806044" y="2772079"/>
            <a:ext cx="3559429" cy="2980446"/>
          </a:xfrm>
        </p:spPr>
        <p:txBody>
          <a:bodyPr>
            <a:normAutofit/>
          </a:bodyPr>
          <a:lstStyle/>
          <a:p>
            <a:pPr marL="0" indent="0">
              <a:buNone/>
            </a:pPr>
            <a:r>
              <a:rPr lang="en-GB" sz="2400" dirty="0"/>
              <a:t>We need to check whether our data is </a:t>
            </a:r>
            <a:r>
              <a:rPr lang="en-GB" sz="2400" b="1" dirty="0"/>
              <a:t>normally distributed</a:t>
            </a:r>
          </a:p>
          <a:p>
            <a:endParaRPr lang="en-GB" b="1" dirty="0"/>
          </a:p>
          <a:p>
            <a:endParaRPr lang="en-GB" dirty="0"/>
          </a:p>
        </p:txBody>
      </p:sp>
      <p:sp>
        <p:nvSpPr>
          <p:cNvPr id="4" name="Date Placeholder 3">
            <a:extLst>
              <a:ext uri="{FF2B5EF4-FFF2-40B4-BE49-F238E27FC236}">
                <a16:creationId xmlns:a16="http://schemas.microsoft.com/office/drawing/2014/main" id="{0F7ABDBC-4489-4AAE-82E2-00CBB2FDC3A5}"/>
              </a:ext>
            </a:extLst>
          </p:cNvPr>
          <p:cNvSpPr>
            <a:spLocks noGrp="1"/>
          </p:cNvSpPr>
          <p:nvPr>
            <p:ph type="dt" sz="half" idx="4294967295"/>
          </p:nvPr>
        </p:nvSpPr>
        <p:spPr>
          <a:xfrm>
            <a:off x="6567054" y="6140304"/>
            <a:ext cx="4021275" cy="287075"/>
          </a:xfrm>
        </p:spPr>
        <p:txBody>
          <a:bodyPr>
            <a:normAutofit/>
          </a:bodyPr>
          <a:lstStyle/>
          <a:p>
            <a:pPr>
              <a:spcAft>
                <a:spcPts val="600"/>
              </a:spcAft>
            </a:pPr>
            <a:endParaRPr lang="en-US" dirty="0"/>
          </a:p>
        </p:txBody>
      </p:sp>
      <p:cxnSp>
        <p:nvCxnSpPr>
          <p:cNvPr id="17" name="Straight Connector 1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2DDDE4B-C6BA-4756-922B-7A12CD17B2E3}"/>
              </a:ext>
            </a:extLst>
          </p:cNvPr>
          <p:cNvSpPr>
            <a:spLocks noGrp="1"/>
          </p:cNvSpPr>
          <p:nvPr>
            <p:ph type="ftr" sz="quarter" idx="11"/>
          </p:nvPr>
        </p:nvSpPr>
        <p:spPr>
          <a:xfrm rot="5400000">
            <a:off x="9233562" y="2578525"/>
            <a:ext cx="4114800" cy="365125"/>
          </a:xfrm>
        </p:spPr>
        <p:txBody>
          <a:bodyPr>
            <a:normAutofit/>
          </a:bodyPr>
          <a:lstStyle/>
          <a:p>
            <a:pPr>
              <a:spcAft>
                <a:spcPts val="600"/>
              </a:spcAft>
            </a:pPr>
            <a:r>
              <a:rPr lang="en-US" dirty="0"/>
              <a:t>Descriptive statistics</a:t>
            </a:r>
            <a:endParaRPr lang="en-US"/>
          </a:p>
        </p:txBody>
      </p:sp>
      <p:sp>
        <p:nvSpPr>
          <p:cNvPr id="6" name="Slide Number Placeholder 5">
            <a:extLst>
              <a:ext uri="{FF2B5EF4-FFF2-40B4-BE49-F238E27FC236}">
                <a16:creationId xmlns:a16="http://schemas.microsoft.com/office/drawing/2014/main" id="{741EFCAA-8A12-4807-8099-C567472AB176}"/>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25</a:t>
            </a:fld>
            <a:endParaRPr lang="en-US"/>
          </a:p>
        </p:txBody>
      </p:sp>
      <p:sp>
        <p:nvSpPr>
          <p:cNvPr id="19" name="Rectangle 1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8900" y="334928"/>
            <a:ext cx="5385355"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2400300"/>
            <a:ext cx="430979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900" y="6047437"/>
            <a:ext cx="430979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41748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0283E-6AB0-464A-82BB-BE1027147094}"/>
              </a:ext>
            </a:extLst>
          </p:cNvPr>
          <p:cNvSpPr>
            <a:spLocks noGrp="1"/>
          </p:cNvSpPr>
          <p:nvPr>
            <p:ph type="title"/>
          </p:nvPr>
        </p:nvSpPr>
        <p:spPr>
          <a:xfrm>
            <a:off x="838200" y="3200403"/>
            <a:ext cx="6000073" cy="2512101"/>
          </a:xfrm>
        </p:spPr>
        <p:txBody>
          <a:bodyPr anchor="b">
            <a:normAutofit/>
          </a:bodyPr>
          <a:lstStyle/>
          <a:p>
            <a:r>
              <a:rPr lang="en-GB" dirty="0"/>
              <a:t>DISTRIBUTION</a:t>
            </a:r>
          </a:p>
        </p:txBody>
      </p:sp>
      <p:pic>
        <p:nvPicPr>
          <p:cNvPr id="8" name="Picture 7">
            <a:extLst>
              <a:ext uri="{FF2B5EF4-FFF2-40B4-BE49-F238E27FC236}">
                <a16:creationId xmlns:a16="http://schemas.microsoft.com/office/drawing/2014/main" id="{42C9B3C2-EB99-4176-A236-9963D831D036}"/>
              </a:ext>
            </a:extLst>
          </p:cNvPr>
          <p:cNvPicPr>
            <a:picLocks noChangeAspect="1"/>
          </p:cNvPicPr>
          <p:nvPr/>
        </p:nvPicPr>
        <p:blipFill>
          <a:blip r:embed="rId3"/>
          <a:stretch>
            <a:fillRect/>
          </a:stretch>
        </p:blipFill>
        <p:spPr>
          <a:xfrm>
            <a:off x="718475" y="386531"/>
            <a:ext cx="2880155" cy="2573255"/>
          </a:xfrm>
          <a:prstGeom prst="rect">
            <a:avLst/>
          </a:prstGeom>
        </p:spPr>
      </p:pic>
      <p:pic>
        <p:nvPicPr>
          <p:cNvPr id="10" name="Picture 9">
            <a:extLst>
              <a:ext uri="{FF2B5EF4-FFF2-40B4-BE49-F238E27FC236}">
                <a16:creationId xmlns:a16="http://schemas.microsoft.com/office/drawing/2014/main" id="{E81161C6-6E4E-4122-97B5-465BF7C77EA4}"/>
              </a:ext>
            </a:extLst>
          </p:cNvPr>
          <p:cNvPicPr>
            <a:picLocks noChangeAspect="1"/>
          </p:cNvPicPr>
          <p:nvPr/>
        </p:nvPicPr>
        <p:blipFill>
          <a:blip r:embed="rId4"/>
          <a:stretch>
            <a:fillRect/>
          </a:stretch>
        </p:blipFill>
        <p:spPr>
          <a:xfrm>
            <a:off x="4149791" y="386531"/>
            <a:ext cx="2717821" cy="2513985"/>
          </a:xfrm>
          <a:prstGeom prst="rect">
            <a:avLst/>
          </a:prstGeom>
        </p:spPr>
      </p:pic>
      <p:sp>
        <p:nvSpPr>
          <p:cNvPr id="3" name="Content Placeholder 2">
            <a:extLst>
              <a:ext uri="{FF2B5EF4-FFF2-40B4-BE49-F238E27FC236}">
                <a16:creationId xmlns:a16="http://schemas.microsoft.com/office/drawing/2014/main" id="{E6489872-E422-4155-9F22-4F87DA6D58FE}"/>
              </a:ext>
            </a:extLst>
          </p:cNvPr>
          <p:cNvSpPr>
            <a:spLocks noGrp="1"/>
          </p:cNvSpPr>
          <p:nvPr>
            <p:ph idx="1"/>
          </p:nvPr>
        </p:nvSpPr>
        <p:spPr>
          <a:xfrm>
            <a:off x="7715927" y="838203"/>
            <a:ext cx="2665025" cy="4874304"/>
          </a:xfrm>
        </p:spPr>
        <p:txBody>
          <a:bodyPr anchor="t">
            <a:normAutofit/>
          </a:bodyPr>
          <a:lstStyle/>
          <a:p>
            <a:pPr marL="0" indent="0">
              <a:buNone/>
            </a:pPr>
            <a:endParaRPr lang="en-GB" sz="2800" dirty="0"/>
          </a:p>
          <a:p>
            <a:pPr marL="0" indent="0">
              <a:buNone/>
            </a:pPr>
            <a:endParaRPr lang="en-GB" sz="2800" dirty="0"/>
          </a:p>
          <a:p>
            <a:pPr marL="0" indent="0">
              <a:buNone/>
            </a:pPr>
            <a:r>
              <a:rPr lang="en-GB" sz="2800" dirty="0"/>
              <a:t>Or whether it is </a:t>
            </a:r>
            <a:r>
              <a:rPr lang="en-GB" sz="2800" b="1" dirty="0"/>
              <a:t>skewed</a:t>
            </a:r>
          </a:p>
          <a:p>
            <a:pPr marL="0" indent="0">
              <a:buNone/>
            </a:pPr>
            <a:endParaRPr lang="en-GB" sz="2800" b="1" dirty="0"/>
          </a:p>
          <a:p>
            <a:pPr marL="0" indent="0">
              <a:buNone/>
            </a:pPr>
            <a:endParaRPr lang="en-GB" sz="2800" dirty="0"/>
          </a:p>
        </p:txBody>
      </p:sp>
      <p:cxnSp>
        <p:nvCxnSpPr>
          <p:cNvPr id="21" name="Straight Connector 20">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86BF90C-6F8B-486B-90D1-AC0D9D4037A0}"/>
              </a:ext>
            </a:extLst>
          </p:cNvPr>
          <p:cNvSpPr>
            <a:spLocks noGrp="1"/>
          </p:cNvSpPr>
          <p:nvPr>
            <p:ph type="ftr" sz="quarter" idx="11"/>
          </p:nvPr>
        </p:nvSpPr>
        <p:spPr>
          <a:xfrm rot="5400000">
            <a:off x="9233562" y="2578525"/>
            <a:ext cx="4114800" cy="365125"/>
          </a:xfrm>
        </p:spPr>
        <p:txBody>
          <a:bodyPr>
            <a:normAutofit/>
          </a:bodyPr>
          <a:lstStyle/>
          <a:p>
            <a:pPr>
              <a:spcAft>
                <a:spcPts val="600"/>
              </a:spcAft>
            </a:pPr>
            <a:r>
              <a:rPr lang="en-US" dirty="0"/>
              <a:t>Descriptive statistics</a:t>
            </a:r>
            <a:endParaRPr lang="en-US"/>
          </a:p>
        </p:txBody>
      </p:sp>
      <p:cxnSp>
        <p:nvCxnSpPr>
          <p:cNvPr id="23" name="Straight Connector 22">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345884"/>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876D832-527B-45C0-8F01-17AA4D902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2933700"/>
            <a:ext cx="6909356"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C9CCBE7-D582-4D1E-B0CD-2BAAD15AAE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9538" y="334928"/>
            <a:ext cx="0" cy="2598772"/>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45F032A-AE47-41BC-90A0-AEA13AAB6FDA}"/>
              </a:ext>
            </a:extLst>
          </p:cNvPr>
          <p:cNvSpPr>
            <a:spLocks noGrp="1"/>
          </p:cNvSpPr>
          <p:nvPr>
            <p:ph type="dt" sz="half" idx="4294967295"/>
          </p:nvPr>
        </p:nvSpPr>
        <p:spPr>
          <a:xfrm>
            <a:off x="628652" y="6140304"/>
            <a:ext cx="3154896" cy="28707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CA655AD0-66AA-4702-A9C4-8D788B4E35A9}"/>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26</a:t>
            </a:fld>
            <a:endParaRPr lang="en-US"/>
          </a:p>
        </p:txBody>
      </p:sp>
    </p:spTree>
    <p:extLst>
      <p:ext uri="{BB962C8B-B14F-4D97-AF65-F5344CB8AC3E}">
        <p14:creationId xmlns:p14="http://schemas.microsoft.com/office/powerpoint/2010/main" val="3415634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21C60-5B65-4F2F-B20D-45F8AC701EB8}"/>
              </a:ext>
            </a:extLst>
          </p:cNvPr>
          <p:cNvSpPr>
            <a:spLocks noGrp="1"/>
          </p:cNvSpPr>
          <p:nvPr>
            <p:ph type="title"/>
          </p:nvPr>
        </p:nvSpPr>
        <p:spPr/>
        <p:txBody>
          <a:bodyPr/>
          <a:lstStyle/>
          <a:p>
            <a:r>
              <a:rPr lang="en-GB" dirty="0"/>
              <a:t>DISTRIBUTION</a:t>
            </a:r>
          </a:p>
        </p:txBody>
      </p:sp>
      <p:sp>
        <p:nvSpPr>
          <p:cNvPr id="3" name="Content Placeholder 2">
            <a:extLst>
              <a:ext uri="{FF2B5EF4-FFF2-40B4-BE49-F238E27FC236}">
                <a16:creationId xmlns:a16="http://schemas.microsoft.com/office/drawing/2014/main" id="{A41B9AC5-9A41-4064-AE65-5DC3ACBFE6B7}"/>
              </a:ext>
            </a:extLst>
          </p:cNvPr>
          <p:cNvSpPr>
            <a:spLocks noGrp="1"/>
          </p:cNvSpPr>
          <p:nvPr>
            <p:ph idx="1"/>
          </p:nvPr>
        </p:nvSpPr>
        <p:spPr/>
        <p:txBody>
          <a:bodyPr>
            <a:normAutofit/>
          </a:bodyPr>
          <a:lstStyle/>
          <a:p>
            <a:r>
              <a:rPr lang="en-GB" sz="2400" dirty="0"/>
              <a:t>Distribution is important because;</a:t>
            </a:r>
          </a:p>
          <a:p>
            <a:endParaRPr lang="en-GB" sz="2400" dirty="0"/>
          </a:p>
          <a:p>
            <a:pPr lvl="1"/>
            <a:r>
              <a:rPr lang="en-GB" sz="2000" dirty="0"/>
              <a:t>It impacts the type of analyses that can be conducted</a:t>
            </a:r>
          </a:p>
          <a:p>
            <a:pPr lvl="1"/>
            <a:r>
              <a:rPr lang="en-GB" sz="2000" dirty="0"/>
              <a:t>If data are normally distributed (and other relevant assumptions are met) it is safe to use parametric analyses</a:t>
            </a:r>
          </a:p>
          <a:p>
            <a:pPr lvl="1"/>
            <a:r>
              <a:rPr lang="en-GB" sz="2000" dirty="0"/>
              <a:t>If data are not normally distributed, non-parametric tests should be used</a:t>
            </a:r>
          </a:p>
        </p:txBody>
      </p:sp>
      <p:sp>
        <p:nvSpPr>
          <p:cNvPr id="4" name="Date Placeholder 3">
            <a:extLst>
              <a:ext uri="{FF2B5EF4-FFF2-40B4-BE49-F238E27FC236}">
                <a16:creationId xmlns:a16="http://schemas.microsoft.com/office/drawing/2014/main" id="{078EB714-0BA1-45E4-906A-43A9B25CB0B4}"/>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CA8DE96C-37F8-4E47-BE37-F57358354D85}"/>
              </a:ext>
            </a:extLst>
          </p:cNvPr>
          <p:cNvSpPr>
            <a:spLocks noGrp="1"/>
          </p:cNvSpPr>
          <p:nvPr>
            <p:ph type="ftr" sz="quarter" idx="11"/>
          </p:nvPr>
        </p:nvSpPr>
        <p:spPr/>
        <p:txBody>
          <a:bodyPr/>
          <a:lstStyle/>
          <a:p>
            <a:r>
              <a:rPr lang="en-US" dirty="0"/>
              <a:t>Descriptive statistics</a:t>
            </a:r>
          </a:p>
        </p:txBody>
      </p:sp>
      <p:sp>
        <p:nvSpPr>
          <p:cNvPr id="6" name="Slide Number Placeholder 5">
            <a:extLst>
              <a:ext uri="{FF2B5EF4-FFF2-40B4-BE49-F238E27FC236}">
                <a16:creationId xmlns:a16="http://schemas.microsoft.com/office/drawing/2014/main" id="{522B727A-5468-4892-8902-D377A1E2EC1D}"/>
              </a:ext>
            </a:extLst>
          </p:cNvPr>
          <p:cNvSpPr>
            <a:spLocks noGrp="1"/>
          </p:cNvSpPr>
          <p:nvPr>
            <p:ph type="sldNum" sz="quarter" idx="12"/>
          </p:nvPr>
        </p:nvSpPr>
        <p:spPr/>
        <p:txBody>
          <a:bodyPr/>
          <a:lstStyle/>
          <a:p>
            <a:fld id="{81D2C36F-4504-47C0-B82F-A167342A2754}" type="slidenum">
              <a:rPr lang="en-US" smtClean="0"/>
              <a:t>27</a:t>
            </a:fld>
            <a:endParaRPr lang="en-US"/>
          </a:p>
        </p:txBody>
      </p:sp>
    </p:spTree>
    <p:extLst>
      <p:ext uri="{BB962C8B-B14F-4D97-AF65-F5344CB8AC3E}">
        <p14:creationId xmlns:p14="http://schemas.microsoft.com/office/powerpoint/2010/main" val="1843049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INFERENTIAL </a:t>
            </a:r>
            <a:br>
              <a:rPr lang="en-GB" sz="5400" dirty="0">
                <a:solidFill>
                  <a:schemeClr val="accent1">
                    <a:lumMod val="75000"/>
                  </a:schemeClr>
                </a:solidFill>
              </a:rPr>
            </a:br>
            <a:r>
              <a:rPr lang="en-GB" sz="5400" dirty="0">
                <a:solidFill>
                  <a:schemeClr val="accent1">
                    <a:lumMod val="75000"/>
                  </a:schemeClr>
                </a:solidFill>
              </a:rPr>
              <a:t>STATISTICS</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lnSpcReduction="10000"/>
          </a:bodyPr>
          <a:lstStyle/>
          <a:p>
            <a:pPr algn="ctr"/>
            <a:r>
              <a:rPr lang="en-GB" dirty="0"/>
              <a:t>Allow us to go beyond simply describing data</a:t>
            </a:r>
          </a:p>
          <a:p>
            <a:pPr algn="ctr"/>
            <a:r>
              <a:rPr lang="en-GB" dirty="0"/>
              <a:t>Mathematical / statistical procedure that allow us to make inferences about collected data, and to make conclusions about whether a hypothesis can be accepted or must be rejected.</a:t>
            </a:r>
          </a:p>
          <a:p>
            <a:pPr algn="ctr"/>
            <a:endParaRPr lang="en-GB" dirty="0"/>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28</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140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p:txBody>
          <a:bodyPr/>
          <a:lstStyle/>
          <a:p>
            <a:r>
              <a:rPr lang="en-GB" dirty="0"/>
              <a:t>PROBABILITY</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a:xfrm>
            <a:off x="838199" y="2108595"/>
            <a:ext cx="9527275" cy="3892812"/>
          </a:xfrm>
        </p:spPr>
        <p:txBody>
          <a:bodyPr>
            <a:normAutofit fontScale="92500" lnSpcReduction="10000"/>
          </a:bodyPr>
          <a:lstStyle/>
          <a:p>
            <a:r>
              <a:rPr lang="en-GB" dirty="0"/>
              <a:t>Are we ever certain of an effect or a relation shown in the data we have collected?</a:t>
            </a:r>
          </a:p>
          <a:p>
            <a:pPr lvl="1"/>
            <a:r>
              <a:rPr lang="en-GB" dirty="0"/>
              <a:t>No – so, we deal in the area of </a:t>
            </a:r>
            <a:r>
              <a:rPr lang="en-GB" b="1" i="1" dirty="0"/>
              <a:t>probability</a:t>
            </a:r>
            <a:r>
              <a:rPr lang="en-GB" b="1" dirty="0"/>
              <a:t> </a:t>
            </a:r>
            <a:r>
              <a:rPr lang="en-GB" dirty="0"/>
              <a:t>of an effect / association</a:t>
            </a:r>
          </a:p>
          <a:p>
            <a:pPr lvl="1"/>
            <a:endParaRPr lang="en-GB" dirty="0"/>
          </a:p>
          <a:p>
            <a:r>
              <a:rPr lang="en-GB" dirty="0"/>
              <a:t>Two main things tested in statistics:</a:t>
            </a:r>
          </a:p>
          <a:p>
            <a:pPr marL="342900" indent="-342900">
              <a:buAutoNum type="arabicPeriod"/>
            </a:pPr>
            <a:r>
              <a:rPr lang="en-GB" b="1" dirty="0"/>
              <a:t>Difference between scores</a:t>
            </a:r>
            <a:br>
              <a:rPr lang="en-GB" dirty="0"/>
            </a:br>
            <a:r>
              <a:rPr lang="en-GB" dirty="0"/>
              <a:t>e.g., male mean RT versus female mean RT – normally sets of scores calculated as grand means</a:t>
            </a:r>
            <a:br>
              <a:rPr lang="en-GB" dirty="0"/>
            </a:br>
            <a:r>
              <a:rPr lang="en-GB" dirty="0"/>
              <a:t>Analysed using t-test for example</a:t>
            </a:r>
          </a:p>
          <a:p>
            <a:pPr marL="342900" indent="-342900">
              <a:buAutoNum type="arabicPeriod"/>
            </a:pPr>
            <a:r>
              <a:rPr lang="en-GB" b="1" dirty="0"/>
              <a:t>Association between scores</a:t>
            </a:r>
            <a:br>
              <a:rPr lang="en-GB" b="1" dirty="0"/>
            </a:br>
            <a:r>
              <a:rPr lang="en-GB" dirty="0"/>
              <a:t>e.g., score on extraversion and altruism</a:t>
            </a:r>
            <a:br>
              <a:rPr lang="en-GB" dirty="0"/>
            </a:br>
            <a:r>
              <a:rPr lang="en-GB" dirty="0"/>
              <a:t>Analysed using correlation for example</a:t>
            </a:r>
            <a:endParaRPr lang="en-GB" b="1" dirty="0"/>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29</a:t>
            </a:fld>
            <a:endParaRPr lang="en-US"/>
          </a:p>
        </p:txBody>
      </p:sp>
    </p:spTree>
    <p:extLst>
      <p:ext uri="{BB962C8B-B14F-4D97-AF65-F5344CB8AC3E}">
        <p14:creationId xmlns:p14="http://schemas.microsoft.com/office/powerpoint/2010/main" val="956317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a:xfrm>
            <a:off x="838200" y="545914"/>
            <a:ext cx="5020734" cy="1241944"/>
          </a:xfrm>
        </p:spPr>
        <p:txBody>
          <a:bodyPr/>
          <a:lstStyle/>
          <a:p>
            <a:r>
              <a:rPr lang="en-GB" dirty="0"/>
              <a:t>PROBABILITY</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p:txBody>
          <a:bodyPr>
            <a:normAutofit fontScale="92500"/>
          </a:bodyPr>
          <a:lstStyle/>
          <a:p>
            <a:r>
              <a:rPr lang="en-GB" sz="2000" dirty="0"/>
              <a:t>The p-value – what does this represent in an analysis?</a:t>
            </a:r>
          </a:p>
          <a:p>
            <a:pPr lvl="1"/>
            <a:r>
              <a:rPr lang="en-GB" sz="1800" dirty="0"/>
              <a:t>It represents the probability of the results occurring if the null hypothesis were true</a:t>
            </a:r>
          </a:p>
          <a:p>
            <a:pPr lvl="2"/>
            <a:r>
              <a:rPr lang="en-GB" sz="1600" dirty="0"/>
              <a:t>E.g., if a null hypothesis was ‘there is no association between extraversion and altruism’, the p-value would give an indication of how likely it that these results occur if we assume the null hypothesis is true</a:t>
            </a:r>
          </a:p>
          <a:p>
            <a:pPr lvl="2"/>
            <a:endParaRPr lang="en-GB" sz="1600" dirty="0"/>
          </a:p>
          <a:p>
            <a:pPr lvl="2"/>
            <a:r>
              <a:rPr lang="en-GB" sz="1600" dirty="0"/>
              <a:t>The smaller the p-value, the lower the probability of getting that result is the null hypothesis were true</a:t>
            </a:r>
          </a:p>
          <a:p>
            <a:pPr lvl="2"/>
            <a:endParaRPr lang="en-GB" sz="1600" dirty="0"/>
          </a:p>
          <a:p>
            <a:pPr lvl="2"/>
            <a:r>
              <a:rPr lang="en-GB" sz="1600" dirty="0"/>
              <a:t>A statistically significant result (where </a:t>
            </a:r>
            <a:r>
              <a:rPr lang="en-GB" sz="1600" i="1" dirty="0"/>
              <a:t>p</a:t>
            </a:r>
            <a:r>
              <a:rPr lang="en-GB" sz="1600" dirty="0"/>
              <a:t> is less than .05) allows us to reject the null hypothesis; smaller p-values are then seen as stronger evidence against the null hypothesis</a:t>
            </a:r>
          </a:p>
        </p:txBody>
      </p:sp>
      <p:sp>
        <p:nvSpPr>
          <p:cNvPr id="4" name="Date Placeholder 3">
            <a:extLst>
              <a:ext uri="{FF2B5EF4-FFF2-40B4-BE49-F238E27FC236}">
                <a16:creationId xmlns:a16="http://schemas.microsoft.com/office/drawing/2014/main" id="{35876A64-307F-412B-B8C6-D3ACD394EC92}"/>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30</a:t>
            </a:fld>
            <a:endParaRPr lang="en-US"/>
          </a:p>
        </p:txBody>
      </p:sp>
      <p:sp>
        <p:nvSpPr>
          <p:cNvPr id="7" name="TextBox 6">
            <a:extLst>
              <a:ext uri="{FF2B5EF4-FFF2-40B4-BE49-F238E27FC236}">
                <a16:creationId xmlns:a16="http://schemas.microsoft.com/office/drawing/2014/main" id="{52B6611B-BA8B-4CD1-9910-ADCB8E81DE46}"/>
              </a:ext>
            </a:extLst>
          </p:cNvPr>
          <p:cNvSpPr txBox="1"/>
          <p:nvPr/>
        </p:nvSpPr>
        <p:spPr>
          <a:xfrm>
            <a:off x="6412089" y="782308"/>
            <a:ext cx="3725333" cy="646331"/>
          </a:xfrm>
          <a:prstGeom prst="rect">
            <a:avLst/>
          </a:prstGeom>
          <a:noFill/>
        </p:spPr>
        <p:txBody>
          <a:bodyPr wrap="square" rtlCol="0">
            <a:spAutoFit/>
          </a:bodyPr>
          <a:lstStyle/>
          <a:p>
            <a:r>
              <a:rPr lang="en-GB" dirty="0">
                <a:solidFill>
                  <a:schemeClr val="accent1">
                    <a:lumMod val="75000"/>
                  </a:schemeClr>
                </a:solidFill>
              </a:rPr>
              <a:t>P-value is also called the ‘sig.’ or ‘sig-value’</a:t>
            </a:r>
          </a:p>
        </p:txBody>
      </p:sp>
    </p:spTree>
    <p:extLst>
      <p:ext uri="{BB962C8B-B14F-4D97-AF65-F5344CB8AC3E}">
        <p14:creationId xmlns:p14="http://schemas.microsoft.com/office/powerpoint/2010/main" val="981552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a:xfrm>
            <a:off x="838200" y="545914"/>
            <a:ext cx="5020734" cy="1241944"/>
          </a:xfrm>
        </p:spPr>
        <p:txBody>
          <a:bodyPr/>
          <a:lstStyle/>
          <a:p>
            <a:r>
              <a:rPr lang="en-GB" dirty="0"/>
              <a:t>PROBABILITY</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p:txBody>
          <a:bodyPr>
            <a:normAutofit fontScale="92500" lnSpcReduction="10000"/>
          </a:bodyPr>
          <a:lstStyle/>
          <a:p>
            <a:r>
              <a:rPr lang="en-GB" dirty="0"/>
              <a:t>Difference testing:</a:t>
            </a:r>
          </a:p>
          <a:p>
            <a:pPr lvl="1"/>
            <a:r>
              <a:rPr lang="en-GB" dirty="0"/>
              <a:t>Smaller p-value = more likely that a difference was due to your manipulation of the IV</a:t>
            </a:r>
          </a:p>
          <a:p>
            <a:pPr lvl="1"/>
            <a:r>
              <a:rPr lang="en-GB" dirty="0"/>
              <a:t>Smaller p-value = more likely that a difference is significant</a:t>
            </a:r>
          </a:p>
          <a:p>
            <a:pPr lvl="2"/>
            <a:r>
              <a:rPr lang="en-GB" dirty="0"/>
              <a:t>This seems counter-intuitive , so is a common point of error!</a:t>
            </a:r>
          </a:p>
          <a:p>
            <a:pPr lvl="2"/>
            <a:endParaRPr lang="en-GB" dirty="0"/>
          </a:p>
          <a:p>
            <a:r>
              <a:rPr lang="en-GB" dirty="0"/>
              <a:t>P-values range between 0 and 1.0</a:t>
            </a:r>
          </a:p>
          <a:p>
            <a:pPr lvl="1"/>
            <a:r>
              <a:rPr lang="en-GB" dirty="0"/>
              <a:t>i.e., between 0% and 100% that the null hypothesis is true</a:t>
            </a:r>
          </a:p>
          <a:p>
            <a:r>
              <a:rPr lang="en-GB" dirty="0"/>
              <a:t>P-value less than .05 is </a:t>
            </a:r>
            <a:r>
              <a:rPr lang="en-GB" b="1" dirty="0"/>
              <a:t>significant</a:t>
            </a:r>
          </a:p>
          <a:p>
            <a:r>
              <a:rPr lang="en-GB" dirty="0"/>
              <a:t>P-value more than .05 is </a:t>
            </a:r>
            <a:r>
              <a:rPr lang="en-GB" b="1" dirty="0"/>
              <a:t>non-significant</a:t>
            </a:r>
            <a:endParaRPr lang="en-GB" dirty="0"/>
          </a:p>
        </p:txBody>
      </p:sp>
      <p:sp>
        <p:nvSpPr>
          <p:cNvPr id="4" name="Date Placeholder 3">
            <a:extLst>
              <a:ext uri="{FF2B5EF4-FFF2-40B4-BE49-F238E27FC236}">
                <a16:creationId xmlns:a16="http://schemas.microsoft.com/office/drawing/2014/main" id="{35876A64-307F-412B-B8C6-D3ACD394EC92}"/>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31</a:t>
            </a:fld>
            <a:endParaRPr lang="en-US"/>
          </a:p>
        </p:txBody>
      </p:sp>
      <p:sp>
        <p:nvSpPr>
          <p:cNvPr id="8" name="Rectangle: Rounded Corners 7">
            <a:extLst>
              <a:ext uri="{FF2B5EF4-FFF2-40B4-BE49-F238E27FC236}">
                <a16:creationId xmlns:a16="http://schemas.microsoft.com/office/drawing/2014/main" id="{97CFD401-31B8-42CC-A7B4-850D597D7C94}"/>
              </a:ext>
            </a:extLst>
          </p:cNvPr>
          <p:cNvSpPr/>
          <p:nvPr/>
        </p:nvSpPr>
        <p:spPr>
          <a:xfrm>
            <a:off x="5390147" y="4939519"/>
            <a:ext cx="4319337" cy="6919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Remember this! and don’t neglect the decimal place!</a:t>
            </a:r>
          </a:p>
        </p:txBody>
      </p:sp>
    </p:spTree>
    <p:extLst>
      <p:ext uri="{BB962C8B-B14F-4D97-AF65-F5344CB8AC3E}">
        <p14:creationId xmlns:p14="http://schemas.microsoft.com/office/powerpoint/2010/main" val="4663431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a:xfrm>
            <a:off x="838200" y="545914"/>
            <a:ext cx="5020734" cy="1241944"/>
          </a:xfrm>
        </p:spPr>
        <p:txBody>
          <a:bodyPr/>
          <a:lstStyle/>
          <a:p>
            <a:r>
              <a:rPr lang="en-GB" dirty="0"/>
              <a:t>ERRORS</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p:txBody>
          <a:bodyPr>
            <a:normAutofit fontScale="92500" lnSpcReduction="10000"/>
          </a:bodyPr>
          <a:lstStyle/>
          <a:p>
            <a:r>
              <a:rPr lang="en-GB" sz="2400" b="1" u="sng" dirty="0"/>
              <a:t>TYPE I (1) ERROR:</a:t>
            </a:r>
          </a:p>
          <a:p>
            <a:pPr lvl="1"/>
            <a:r>
              <a:rPr lang="en-GB" sz="2000" dirty="0"/>
              <a:t>Where we find a significant p-value and reject the null hypothesis when it is, in fact, correct</a:t>
            </a:r>
          </a:p>
          <a:p>
            <a:pPr lvl="1"/>
            <a:r>
              <a:rPr lang="en-GB" sz="2000" dirty="0"/>
              <a:t>Accept the alternative hypothesis in error</a:t>
            </a:r>
          </a:p>
          <a:p>
            <a:pPr lvl="1"/>
            <a:endParaRPr lang="en-GB" sz="2000" dirty="0"/>
          </a:p>
          <a:p>
            <a:r>
              <a:rPr lang="en-GB" sz="2400" b="1" u="sng" dirty="0"/>
              <a:t>TYPE II (2) ERROR:</a:t>
            </a:r>
          </a:p>
          <a:p>
            <a:pPr lvl="1"/>
            <a:r>
              <a:rPr lang="en-GB" sz="2000" dirty="0"/>
              <a:t>Where we find a non-significant p-value and reject the alternative hypothesis in error</a:t>
            </a:r>
          </a:p>
          <a:p>
            <a:pPr lvl="1"/>
            <a:r>
              <a:rPr lang="en-GB" sz="2000" dirty="0"/>
              <a:t>Accept the null hypothesis by mistake when there really is an underlying effect</a:t>
            </a:r>
          </a:p>
        </p:txBody>
      </p:sp>
      <p:sp>
        <p:nvSpPr>
          <p:cNvPr id="4" name="Date Placeholder 3">
            <a:extLst>
              <a:ext uri="{FF2B5EF4-FFF2-40B4-BE49-F238E27FC236}">
                <a16:creationId xmlns:a16="http://schemas.microsoft.com/office/drawing/2014/main" id="{35876A64-307F-412B-B8C6-D3ACD394EC92}"/>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32</a:t>
            </a:fld>
            <a:endParaRPr lang="en-US"/>
          </a:p>
        </p:txBody>
      </p:sp>
    </p:spTree>
    <p:extLst>
      <p:ext uri="{BB962C8B-B14F-4D97-AF65-F5344CB8AC3E}">
        <p14:creationId xmlns:p14="http://schemas.microsoft.com/office/powerpoint/2010/main" val="1629914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PARAMETRIC</a:t>
            </a:r>
            <a:br>
              <a:rPr lang="en-GB" sz="5400" dirty="0">
                <a:solidFill>
                  <a:schemeClr val="accent1">
                    <a:lumMod val="75000"/>
                  </a:schemeClr>
                </a:solidFill>
              </a:rPr>
            </a:br>
            <a:r>
              <a:rPr lang="en-GB" sz="5400" dirty="0">
                <a:solidFill>
                  <a:schemeClr val="accent1">
                    <a:lumMod val="75000"/>
                  </a:schemeClr>
                </a:solidFill>
              </a:rPr>
              <a:t>TESTS</a:t>
            </a:r>
          </a:p>
        </p:txBody>
      </p:sp>
      <p:sp>
        <p:nvSpPr>
          <p:cNvPr id="3" name="Text Placeholder 2">
            <a:extLst>
              <a:ext uri="{FF2B5EF4-FFF2-40B4-BE49-F238E27FC236}">
                <a16:creationId xmlns:a16="http://schemas.microsoft.com/office/drawing/2014/main" id="{D2CF0098-B5C9-472B-8EE4-424692C07E1C}"/>
              </a:ext>
            </a:extLst>
          </p:cNvPr>
          <p:cNvSpPr>
            <a:spLocks noGrp="1"/>
          </p:cNvSpPr>
          <p:nvPr>
            <p:ph type="body" idx="1"/>
          </p:nvPr>
        </p:nvSpPr>
        <p:spPr>
          <a:xfrm>
            <a:off x="376519" y="3307913"/>
            <a:ext cx="10313894" cy="2163824"/>
          </a:xfrm>
        </p:spPr>
        <p:txBody>
          <a:bodyPr>
            <a:normAutofit/>
          </a:bodyPr>
          <a:lstStyle/>
          <a:p>
            <a:pPr algn="ctr"/>
            <a:r>
              <a:rPr lang="en-GB" dirty="0"/>
              <a:t>Statistical tests which make certain assumptions about the parameters of the population distribution from which the sample is drawn</a:t>
            </a:r>
          </a:p>
          <a:p>
            <a:pPr algn="ctr"/>
            <a:r>
              <a:rPr lang="en-GB" dirty="0"/>
              <a:t>Assume normal distribution of data</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33</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87584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p:txBody>
          <a:bodyPr/>
          <a:lstStyle/>
          <a:p>
            <a:r>
              <a:rPr lang="en-GB" dirty="0"/>
              <a:t>PARAMETRIC TESTS</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p:txBody>
          <a:bodyPr>
            <a:normAutofit lnSpcReduction="10000"/>
          </a:bodyPr>
          <a:lstStyle/>
          <a:p>
            <a:r>
              <a:rPr lang="en-GB" dirty="0"/>
              <a:t>Most people use parametric tests to analyse data because:</a:t>
            </a:r>
          </a:p>
          <a:p>
            <a:pPr lvl="1"/>
            <a:r>
              <a:rPr lang="en-GB" dirty="0"/>
              <a:t>They are a much stronger and robust type of test</a:t>
            </a:r>
          </a:p>
          <a:p>
            <a:pPr lvl="1"/>
            <a:r>
              <a:rPr lang="en-GB" dirty="0"/>
              <a:t>If there is a difference or association, parametric tests can detect it easily</a:t>
            </a:r>
          </a:p>
          <a:p>
            <a:pPr lvl="1"/>
            <a:r>
              <a:rPr lang="en-GB" dirty="0"/>
              <a:t>They’re powerful tests</a:t>
            </a:r>
          </a:p>
          <a:p>
            <a:pPr lvl="2"/>
            <a:r>
              <a:rPr lang="en-GB" dirty="0"/>
              <a:t>E.g., t-tests, ANOVAs</a:t>
            </a:r>
          </a:p>
          <a:p>
            <a:r>
              <a:rPr lang="en-GB" dirty="0"/>
              <a:t>But – there are many key assumptions that are important to remember about parametric tests</a:t>
            </a:r>
          </a:p>
          <a:p>
            <a:pPr lvl="1"/>
            <a:r>
              <a:rPr lang="en-GB" dirty="0"/>
              <a:t>Data are interval or ratio</a:t>
            </a:r>
          </a:p>
          <a:p>
            <a:pPr lvl="1"/>
            <a:r>
              <a:rPr lang="en-GB" dirty="0"/>
              <a:t>Data are normally distributed</a:t>
            </a:r>
          </a:p>
          <a:p>
            <a:pPr lvl="1"/>
            <a:r>
              <a:rPr lang="en-GB" dirty="0"/>
              <a:t>Variance between groups is homogenous (equal/close)</a:t>
            </a:r>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34</a:t>
            </a:fld>
            <a:endParaRPr lang="en-US"/>
          </a:p>
        </p:txBody>
      </p:sp>
    </p:spTree>
    <p:extLst>
      <p:ext uri="{BB962C8B-B14F-4D97-AF65-F5344CB8AC3E}">
        <p14:creationId xmlns:p14="http://schemas.microsoft.com/office/powerpoint/2010/main" val="12603952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p:txBody>
          <a:bodyPr/>
          <a:lstStyle/>
          <a:p>
            <a:r>
              <a:rPr lang="en-GB" dirty="0"/>
              <a:t>PARAMETRIC TESTS</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p:txBody>
          <a:bodyPr>
            <a:normAutofit lnSpcReduction="10000"/>
          </a:bodyPr>
          <a:lstStyle/>
          <a:p>
            <a:r>
              <a:rPr lang="en-GB" sz="2000" dirty="0"/>
              <a:t>You must check the assumptions for EVERY test you do!</a:t>
            </a:r>
          </a:p>
          <a:p>
            <a:pPr lvl="1"/>
            <a:r>
              <a:rPr lang="en-GB" sz="1800" dirty="0"/>
              <a:t>Validity of conclusions depend upon appropriate analysis and that assumptions have been satisfied</a:t>
            </a:r>
          </a:p>
          <a:p>
            <a:pPr lvl="1"/>
            <a:r>
              <a:rPr lang="en-GB" sz="1800" dirty="0"/>
              <a:t>Analyses are only robust if they have not been affected by violation of assumptions</a:t>
            </a:r>
          </a:p>
          <a:p>
            <a:pPr lvl="1"/>
            <a:r>
              <a:rPr lang="en-GB" sz="1800" dirty="0"/>
              <a:t>Sample size and power are also important aspects of ‘robustness’</a:t>
            </a:r>
          </a:p>
          <a:p>
            <a:pPr lvl="1"/>
            <a:endParaRPr lang="en-GB" sz="1800" dirty="0"/>
          </a:p>
          <a:p>
            <a:r>
              <a:rPr lang="en-GB" sz="2000" dirty="0"/>
              <a:t>Non-parametric alternatives should be used if data does not satisfy key assumptions</a:t>
            </a:r>
          </a:p>
          <a:p>
            <a:pPr lvl="1"/>
            <a:r>
              <a:rPr lang="en-GB" sz="1800" dirty="0"/>
              <a:t>E.g., Friedman, Mann Whitney, Spearman’s Rho</a:t>
            </a:r>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35</a:t>
            </a:fld>
            <a:endParaRPr lang="en-US"/>
          </a:p>
        </p:txBody>
      </p:sp>
    </p:spTree>
    <p:extLst>
      <p:ext uri="{BB962C8B-B14F-4D97-AF65-F5344CB8AC3E}">
        <p14:creationId xmlns:p14="http://schemas.microsoft.com/office/powerpoint/2010/main" val="330735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p:txBody>
          <a:bodyPr/>
          <a:lstStyle/>
          <a:p>
            <a:r>
              <a:rPr lang="en-GB" dirty="0"/>
              <a:t>PARAMETRIC TESTS</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a:xfrm>
            <a:off x="838199" y="2108595"/>
            <a:ext cx="9376611" cy="3919226"/>
          </a:xfrm>
        </p:spPr>
        <p:txBody>
          <a:bodyPr>
            <a:normAutofit lnSpcReduction="10000"/>
          </a:bodyPr>
          <a:lstStyle/>
          <a:p>
            <a:pPr marL="0" indent="0" algn="ctr">
              <a:buNone/>
            </a:pPr>
            <a:r>
              <a:rPr lang="en-GB" sz="2000" b="1" u="sng" dirty="0"/>
              <a:t>Common assumptions</a:t>
            </a:r>
          </a:p>
          <a:p>
            <a:r>
              <a:rPr lang="en-GB" sz="2000" dirty="0"/>
              <a:t>Normal distribution of data</a:t>
            </a:r>
          </a:p>
          <a:p>
            <a:pPr lvl="1"/>
            <a:r>
              <a:rPr lang="en-GB" sz="1800" dirty="0"/>
              <a:t>Histogram or stem-and-leaf plot</a:t>
            </a:r>
          </a:p>
          <a:p>
            <a:r>
              <a:rPr lang="en-GB" sz="2000" dirty="0"/>
              <a:t>Equal variances (two or more)</a:t>
            </a:r>
          </a:p>
          <a:p>
            <a:pPr lvl="1"/>
            <a:r>
              <a:rPr lang="en-GB" sz="1800" dirty="0"/>
              <a:t>Variability of observations in each group the same?</a:t>
            </a:r>
          </a:p>
          <a:p>
            <a:pPr lvl="1"/>
            <a:r>
              <a:rPr lang="en-GB" sz="1800" dirty="0"/>
              <a:t>Between-subjects – </a:t>
            </a:r>
            <a:r>
              <a:rPr lang="en-GB" sz="1800" dirty="0" err="1"/>
              <a:t>Levene’s</a:t>
            </a:r>
            <a:r>
              <a:rPr lang="en-GB" sz="1800" dirty="0"/>
              <a:t> test in SPSS – we want a </a:t>
            </a:r>
            <a:r>
              <a:rPr lang="en-GB" sz="1800" b="1" i="1" dirty="0"/>
              <a:t>non-significant</a:t>
            </a:r>
            <a:r>
              <a:rPr lang="en-GB" sz="1800" dirty="0"/>
              <a:t> value!</a:t>
            </a:r>
          </a:p>
          <a:p>
            <a:r>
              <a:rPr lang="en-GB" sz="2000" dirty="0"/>
              <a:t>Linearity (linear relationship)</a:t>
            </a:r>
          </a:p>
          <a:p>
            <a:pPr lvl="1"/>
            <a:r>
              <a:rPr lang="en-GB" sz="1800" dirty="0"/>
              <a:t>Scatterplot</a:t>
            </a:r>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36</a:t>
            </a:fld>
            <a:endParaRPr lang="en-US"/>
          </a:p>
        </p:txBody>
      </p:sp>
      <p:sp>
        <p:nvSpPr>
          <p:cNvPr id="7" name="Rectangle: Rounded Corners 6">
            <a:extLst>
              <a:ext uri="{FF2B5EF4-FFF2-40B4-BE49-F238E27FC236}">
                <a16:creationId xmlns:a16="http://schemas.microsoft.com/office/drawing/2014/main" id="{0308D455-C358-4F27-9AE8-E1D653D3030B}"/>
              </a:ext>
            </a:extLst>
          </p:cNvPr>
          <p:cNvSpPr/>
          <p:nvPr/>
        </p:nvSpPr>
        <p:spPr>
          <a:xfrm>
            <a:off x="6096000" y="2928522"/>
            <a:ext cx="4319337" cy="6919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not met, </a:t>
            </a:r>
            <a:r>
              <a:rPr lang="en-GB" i="1" dirty="0"/>
              <a:t>use non-parametric test</a:t>
            </a:r>
            <a:r>
              <a:rPr lang="en-GB" dirty="0"/>
              <a:t> or </a:t>
            </a:r>
            <a:r>
              <a:rPr lang="en-GB" i="1" dirty="0"/>
              <a:t>transform data!</a:t>
            </a:r>
            <a:endParaRPr lang="en-GB" dirty="0"/>
          </a:p>
        </p:txBody>
      </p:sp>
    </p:spTree>
    <p:extLst>
      <p:ext uri="{BB962C8B-B14F-4D97-AF65-F5344CB8AC3E}">
        <p14:creationId xmlns:p14="http://schemas.microsoft.com/office/powerpoint/2010/main" val="39387372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p:txBody>
          <a:bodyPr/>
          <a:lstStyle/>
          <a:p>
            <a:r>
              <a:rPr lang="en-GB" dirty="0"/>
              <a:t>NON-PARAMETRIC TESTS</a:t>
            </a:r>
          </a:p>
        </p:txBody>
      </p:sp>
      <p:sp>
        <p:nvSpPr>
          <p:cNvPr id="3" name="Content Placeholder 2">
            <a:extLst>
              <a:ext uri="{FF2B5EF4-FFF2-40B4-BE49-F238E27FC236}">
                <a16:creationId xmlns:a16="http://schemas.microsoft.com/office/drawing/2014/main" id="{B15F703D-09B2-407B-8FE0-2E959C9872A9}"/>
              </a:ext>
            </a:extLst>
          </p:cNvPr>
          <p:cNvSpPr>
            <a:spLocks noGrp="1"/>
          </p:cNvSpPr>
          <p:nvPr>
            <p:ph idx="1"/>
          </p:nvPr>
        </p:nvSpPr>
        <p:spPr>
          <a:xfrm>
            <a:off x="838199" y="2108595"/>
            <a:ext cx="9376611" cy="3919226"/>
          </a:xfrm>
        </p:spPr>
        <p:txBody>
          <a:bodyPr>
            <a:normAutofit lnSpcReduction="10000"/>
          </a:bodyPr>
          <a:lstStyle/>
          <a:p>
            <a:r>
              <a:rPr lang="en-GB" dirty="0"/>
              <a:t>Typically based on ranks of the data</a:t>
            </a:r>
          </a:p>
          <a:p>
            <a:r>
              <a:rPr lang="en-GB" dirty="0"/>
              <a:t>Used when assumptions for </a:t>
            </a:r>
            <a:r>
              <a:rPr lang="en-GB" dirty="0" err="1"/>
              <a:t>parametrics</a:t>
            </a:r>
            <a:r>
              <a:rPr lang="en-GB" dirty="0"/>
              <a:t> are broken</a:t>
            </a:r>
          </a:p>
          <a:p>
            <a:r>
              <a:rPr lang="en-GB" dirty="0"/>
              <a:t>Can be referred to as ‘distribution free’ procedures</a:t>
            </a:r>
          </a:p>
          <a:p>
            <a:endParaRPr lang="en-GB" dirty="0"/>
          </a:p>
          <a:p>
            <a:r>
              <a:rPr lang="en-GB" dirty="0"/>
              <a:t>Advantages:</a:t>
            </a:r>
          </a:p>
          <a:p>
            <a:pPr lvl="1"/>
            <a:r>
              <a:rPr lang="en-GB" dirty="0"/>
              <a:t>No assumptions are made about the data</a:t>
            </a:r>
          </a:p>
          <a:p>
            <a:pPr lvl="1"/>
            <a:r>
              <a:rPr lang="en-GB" dirty="0"/>
              <a:t>Can be used on small samples</a:t>
            </a:r>
          </a:p>
          <a:p>
            <a:pPr lvl="1"/>
            <a:r>
              <a:rPr lang="en-GB" dirty="0"/>
              <a:t>Generalises across samples drawn from populations with different distributions</a:t>
            </a:r>
          </a:p>
          <a:p>
            <a:pPr lvl="1"/>
            <a:r>
              <a:rPr lang="en-GB" dirty="0"/>
              <a:t>Less likely to lead to errors in outcomes</a:t>
            </a:r>
          </a:p>
        </p:txBody>
      </p: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p:txBody>
          <a:bodyPr/>
          <a:lstStyle/>
          <a:p>
            <a:fld id="{81D2C36F-4504-47C0-B82F-A167342A2754}" type="slidenum">
              <a:rPr lang="en-US" smtClean="0"/>
              <a:t>37</a:t>
            </a:fld>
            <a:endParaRPr lang="en-US"/>
          </a:p>
        </p:txBody>
      </p:sp>
    </p:spTree>
    <p:extLst>
      <p:ext uri="{BB962C8B-B14F-4D97-AF65-F5344CB8AC3E}">
        <p14:creationId xmlns:p14="http://schemas.microsoft.com/office/powerpoint/2010/main" val="24830708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7"/>
            <a:ext cx="10313894" cy="2598443"/>
          </a:xfrm>
        </p:spPr>
        <p:txBody>
          <a:bodyPr>
            <a:normAutofit fontScale="90000"/>
          </a:bodyPr>
          <a:lstStyle/>
          <a:p>
            <a:pPr algn="ctr"/>
            <a:br>
              <a:rPr lang="en-GB" sz="5400" dirty="0">
                <a:solidFill>
                  <a:schemeClr val="accent1">
                    <a:lumMod val="75000"/>
                  </a:schemeClr>
                </a:solidFill>
              </a:rPr>
            </a:br>
            <a:r>
              <a:rPr lang="en-GB" sz="5400" dirty="0">
                <a:solidFill>
                  <a:schemeClr val="accent1">
                    <a:lumMod val="75000"/>
                  </a:schemeClr>
                </a:solidFill>
              </a:rPr>
              <a:t>PARAMETRIC AND NON-PARAMETRIC</a:t>
            </a:r>
            <a:br>
              <a:rPr lang="en-GB" sz="5400" dirty="0">
                <a:solidFill>
                  <a:schemeClr val="accent1">
                    <a:lumMod val="75000"/>
                  </a:schemeClr>
                </a:solidFill>
              </a:rPr>
            </a:br>
            <a:r>
              <a:rPr lang="en-GB" sz="5400" dirty="0">
                <a:solidFill>
                  <a:schemeClr val="accent1">
                    <a:lumMod val="75000"/>
                  </a:schemeClr>
                </a:solidFill>
              </a:rPr>
              <a:t>TESTS</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Inferential statistics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38</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893432"/>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graphicFrame>
        <p:nvGraphicFramePr>
          <p:cNvPr id="10" name="Text Placeholder 2">
            <a:extLst>
              <a:ext uri="{FF2B5EF4-FFF2-40B4-BE49-F238E27FC236}">
                <a16:creationId xmlns:a16="http://schemas.microsoft.com/office/drawing/2014/main" id="{A598B477-6218-8401-4068-6346559AD048}"/>
              </a:ext>
            </a:extLst>
          </p:cNvPr>
          <p:cNvGraphicFramePr/>
          <p:nvPr/>
        </p:nvGraphicFramePr>
        <p:xfrm>
          <a:off x="376519" y="3307913"/>
          <a:ext cx="10313894" cy="2163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7582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EC48-1E84-4097-B533-F46DFC09C149}"/>
              </a:ext>
            </a:extLst>
          </p:cNvPr>
          <p:cNvSpPr>
            <a:spLocks noGrp="1"/>
          </p:cNvSpPr>
          <p:nvPr>
            <p:ph type="title"/>
          </p:nvPr>
        </p:nvSpPr>
        <p:spPr>
          <a:xfrm>
            <a:off x="376519" y="294988"/>
            <a:ext cx="10313894" cy="2075680"/>
          </a:xfrm>
        </p:spPr>
        <p:txBody>
          <a:bodyPr>
            <a:normAutofit/>
          </a:bodyPr>
          <a:lstStyle/>
          <a:p>
            <a:pPr algn="ctr"/>
            <a:r>
              <a:rPr lang="en-GB" sz="5400" dirty="0">
                <a:solidFill>
                  <a:schemeClr val="accent1">
                    <a:lumMod val="75000"/>
                  </a:schemeClr>
                </a:solidFill>
              </a:rPr>
              <a:t>ETHICS</a:t>
            </a:r>
          </a:p>
        </p:txBody>
      </p:sp>
      <p:sp>
        <p:nvSpPr>
          <p:cNvPr id="4" name="Date Placeholder 3">
            <a:extLst>
              <a:ext uri="{FF2B5EF4-FFF2-40B4-BE49-F238E27FC236}">
                <a16:creationId xmlns:a16="http://schemas.microsoft.com/office/drawing/2014/main" id="{F6B1E5DC-5795-4ADB-88DA-E2E620187F51}"/>
              </a:ext>
            </a:extLst>
          </p:cNvPr>
          <p:cNvSpPr>
            <a:spLocks noGrp="1"/>
          </p:cNvSpPr>
          <p:nvPr>
            <p:ph type="dt" sz="half" idx="4294967295"/>
          </p:nvPr>
        </p:nvSpPr>
        <p:spPr>
          <a:xfrm>
            <a:off x="628652" y="6140304"/>
            <a:ext cx="3154896" cy="287075"/>
          </a:xfrm>
        </p:spPr>
        <p:txBody>
          <a:bodyPr/>
          <a:lstStyle/>
          <a:p>
            <a:endParaRPr lang="en-US" dirty="0"/>
          </a:p>
        </p:txBody>
      </p:sp>
      <p:sp>
        <p:nvSpPr>
          <p:cNvPr id="5" name="Footer Placeholder 4">
            <a:extLst>
              <a:ext uri="{FF2B5EF4-FFF2-40B4-BE49-F238E27FC236}">
                <a16:creationId xmlns:a16="http://schemas.microsoft.com/office/drawing/2014/main" id="{FA9A3224-01D0-43C6-B1DD-1579FEEEF201}"/>
              </a:ext>
            </a:extLst>
          </p:cNvPr>
          <p:cNvSpPr>
            <a:spLocks noGrp="1"/>
          </p:cNvSpPr>
          <p:nvPr>
            <p:ph type="ftr" sz="quarter" idx="11"/>
          </p:nvPr>
        </p:nvSpPr>
        <p:spPr/>
        <p:txBody>
          <a:bodyPr/>
          <a:lstStyle/>
          <a:p>
            <a:r>
              <a:rPr lang="en-US" dirty="0"/>
              <a:t>Ethics</a:t>
            </a:r>
          </a:p>
        </p:txBody>
      </p:sp>
      <p:sp>
        <p:nvSpPr>
          <p:cNvPr id="6" name="Slide Number Placeholder 5">
            <a:extLst>
              <a:ext uri="{FF2B5EF4-FFF2-40B4-BE49-F238E27FC236}">
                <a16:creationId xmlns:a16="http://schemas.microsoft.com/office/drawing/2014/main" id="{B5E14271-29E5-4B21-AED4-6C1503595618}"/>
              </a:ext>
            </a:extLst>
          </p:cNvPr>
          <p:cNvSpPr>
            <a:spLocks noGrp="1"/>
          </p:cNvSpPr>
          <p:nvPr>
            <p:ph type="sldNum" sz="quarter" idx="12"/>
          </p:nvPr>
        </p:nvSpPr>
        <p:spPr/>
        <p:txBody>
          <a:bodyPr/>
          <a:lstStyle/>
          <a:p>
            <a:fld id="{81D2C36F-4504-47C0-B82F-A167342A2754}" type="slidenum">
              <a:rPr lang="en-US" smtClean="0"/>
              <a:t>39</a:t>
            </a:fld>
            <a:endParaRPr lang="en-US"/>
          </a:p>
        </p:txBody>
      </p:sp>
      <p:cxnSp>
        <p:nvCxnSpPr>
          <p:cNvPr id="8" name="Straight Connector 7">
            <a:extLst>
              <a:ext uri="{FF2B5EF4-FFF2-40B4-BE49-F238E27FC236}">
                <a16:creationId xmlns:a16="http://schemas.microsoft.com/office/drawing/2014/main" id="{7CE44083-926D-44FE-936C-94843D4E6C29}"/>
              </a:ext>
            </a:extLst>
          </p:cNvPr>
          <p:cNvCxnSpPr/>
          <p:nvPr/>
        </p:nvCxnSpPr>
        <p:spPr>
          <a:xfrm>
            <a:off x="1817511" y="2544516"/>
            <a:ext cx="7642578" cy="0"/>
          </a:xfrm>
          <a:prstGeom prst="line">
            <a:avLst/>
          </a:prstGeom>
          <a:ln w="57150"/>
        </p:spPr>
        <p:style>
          <a:lnRef idx="1">
            <a:schemeClr val="accent1"/>
          </a:lnRef>
          <a:fillRef idx="0">
            <a:schemeClr val="accent1"/>
          </a:fillRef>
          <a:effectRef idx="0">
            <a:schemeClr val="accent1"/>
          </a:effectRef>
          <a:fontRef idx="minor">
            <a:schemeClr val="tx1"/>
          </a:fontRef>
        </p:style>
      </p:cxnSp>
      <p:graphicFrame>
        <p:nvGraphicFramePr>
          <p:cNvPr id="10" name="Text Placeholder 2">
            <a:extLst>
              <a:ext uri="{FF2B5EF4-FFF2-40B4-BE49-F238E27FC236}">
                <a16:creationId xmlns:a16="http://schemas.microsoft.com/office/drawing/2014/main" id="{6EE288D8-B02A-DCE8-D379-7466FE09B0F9}"/>
              </a:ext>
            </a:extLst>
          </p:cNvPr>
          <p:cNvGraphicFramePr/>
          <p:nvPr/>
        </p:nvGraphicFramePr>
        <p:xfrm>
          <a:off x="376519" y="3307913"/>
          <a:ext cx="10313894" cy="2163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34994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F74A3-CF42-4331-8B48-5B1AA92B22B4}"/>
              </a:ext>
            </a:extLst>
          </p:cNvPr>
          <p:cNvSpPr>
            <a:spLocks noGrp="1"/>
          </p:cNvSpPr>
          <p:nvPr>
            <p:ph type="title"/>
          </p:nvPr>
        </p:nvSpPr>
        <p:spPr>
          <a:xfrm>
            <a:off x="837513" y="586798"/>
            <a:ext cx="9396733" cy="1086646"/>
          </a:xfrm>
        </p:spPr>
        <p:txBody>
          <a:bodyPr anchor="ctr">
            <a:normAutofit/>
          </a:bodyPr>
          <a:lstStyle/>
          <a:p>
            <a:r>
              <a:rPr lang="en-GB" dirty="0"/>
              <a:t>BPS ETHICS</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C4C751D-1FD3-44B5-9009-41ADAC08EB63}"/>
              </a:ext>
            </a:extLst>
          </p:cNvPr>
          <p:cNvSpPr>
            <a:spLocks noGrp="1"/>
          </p:cNvSpPr>
          <p:nvPr>
            <p:ph type="ftr" sz="quarter" idx="11"/>
          </p:nvPr>
        </p:nvSpPr>
        <p:spPr>
          <a:xfrm rot="5400000">
            <a:off x="9233562" y="2578525"/>
            <a:ext cx="4114800" cy="365125"/>
          </a:xfrm>
        </p:spPr>
        <p:txBody>
          <a:bodyPr>
            <a:normAutofit/>
          </a:bodyPr>
          <a:lstStyle/>
          <a:p>
            <a:pPr>
              <a:spcAft>
                <a:spcPts val="600"/>
              </a:spcAft>
            </a:pPr>
            <a:r>
              <a:rPr lang="en-US" dirty="0"/>
              <a:t>ETHICS</a:t>
            </a:r>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8F56E390-A40F-4941-B5BE-81E60464BDCB}"/>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40</a:t>
            </a:fld>
            <a:endParaRPr lang="en-US"/>
          </a:p>
        </p:txBody>
      </p:sp>
      <p:graphicFrame>
        <p:nvGraphicFramePr>
          <p:cNvPr id="8" name="Content Placeholder 2">
            <a:extLst>
              <a:ext uri="{FF2B5EF4-FFF2-40B4-BE49-F238E27FC236}">
                <a16:creationId xmlns:a16="http://schemas.microsoft.com/office/drawing/2014/main" id="{29D809DA-95D2-4312-880C-0A9E1ECC30B6}"/>
              </a:ext>
            </a:extLst>
          </p:cNvPr>
          <p:cNvGraphicFramePr>
            <a:graphicFrameLocks noGrp="1"/>
          </p:cNvGraphicFramePr>
          <p:nvPr>
            <p:ph idx="1"/>
            <p:extLst>
              <p:ext uri="{D42A27DB-BD31-4B8C-83A1-F6EECF244321}">
                <p14:modId xmlns:p14="http://schemas.microsoft.com/office/powerpoint/2010/main" val="1906162995"/>
              </p:ext>
            </p:extLst>
          </p:nvPr>
        </p:nvGraphicFramePr>
        <p:xfrm>
          <a:off x="838200" y="2108200"/>
          <a:ext cx="9526588" cy="34635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0849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A09E39A-DA3F-4BDC-A89A-6545C1DD37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8900" y="0"/>
            <a:ext cx="57531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8918" y="334928"/>
            <a:ext cx="4945336"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34373-16CF-4C7A-8FD9-38D005E99ACD}"/>
              </a:ext>
            </a:extLst>
          </p:cNvPr>
          <p:cNvSpPr>
            <a:spLocks noGrp="1"/>
          </p:cNvSpPr>
          <p:nvPr>
            <p:ph type="title"/>
          </p:nvPr>
        </p:nvSpPr>
        <p:spPr>
          <a:xfrm>
            <a:off x="7189694" y="810562"/>
            <a:ext cx="3299009" cy="3899661"/>
          </a:xfrm>
        </p:spPr>
        <p:txBody>
          <a:bodyPr vert="horz" lIns="91440" tIns="45720" rIns="91440" bIns="45720" rtlCol="0" anchor="t">
            <a:normAutofit/>
          </a:bodyPr>
          <a:lstStyle/>
          <a:p>
            <a:r>
              <a:rPr lang="en-US" sz="3100" dirty="0"/>
              <a:t>IMPORTANT DOCUMENTS</a:t>
            </a:r>
          </a:p>
        </p:txBody>
      </p:sp>
      <p:cxnSp>
        <p:nvCxnSpPr>
          <p:cNvPr id="29" name="Straight Connector 28">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B07AC26-ECB3-41DB-8C14-EC6470FB02A5}"/>
              </a:ext>
            </a:extLst>
          </p:cNvPr>
          <p:cNvSpPr>
            <a:spLocks noGrp="1"/>
          </p:cNvSpPr>
          <p:nvPr>
            <p:ph type="ftr" sz="quarter" idx="11"/>
          </p:nvPr>
        </p:nvSpPr>
        <p:spPr>
          <a:xfrm rot="5400000">
            <a:off x="9233562" y="2578525"/>
            <a:ext cx="4114800" cy="365125"/>
          </a:xfrm>
        </p:spPr>
        <p:txBody>
          <a:bodyPr vert="horz" lIns="91440" tIns="45720" rIns="91440" bIns="45720" rtlCol="0" anchor="ctr">
            <a:normAutofit/>
          </a:bodyPr>
          <a:lstStyle/>
          <a:p>
            <a:pPr>
              <a:spcAft>
                <a:spcPts val="600"/>
              </a:spcAft>
            </a:pPr>
            <a:r>
              <a:rPr lang="en-US" b="1" kern="1200" cap="all" spc="300" baseline="0">
                <a:solidFill>
                  <a:schemeClr val="accent1"/>
                </a:solidFill>
                <a:latin typeface="+mn-lt"/>
                <a:ea typeface="+mn-ea"/>
                <a:cs typeface="+mn-cs"/>
              </a:rPr>
              <a:t>Important douments</a:t>
            </a:r>
          </a:p>
        </p:txBody>
      </p:sp>
      <p:cxnSp>
        <p:nvCxnSpPr>
          <p:cNvPr id="31" name="Straight Connector 30">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78918" y="4992010"/>
            <a:ext cx="38697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78918" y="6047437"/>
            <a:ext cx="38697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5AE9027D-5BF4-4326-A506-345936DEFD1D}"/>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81D2C36F-4504-47C0-B82F-A167342A2754}" type="slidenum">
              <a:rPr lang="en-US" smtClean="0"/>
              <a:pPr>
                <a:spcAft>
                  <a:spcPts val="600"/>
                </a:spcAft>
              </a:pPr>
              <a:t>41</a:t>
            </a:fld>
            <a:endParaRPr lang="en-US"/>
          </a:p>
        </p:txBody>
      </p:sp>
      <p:pic>
        <p:nvPicPr>
          <p:cNvPr id="9" name="Picture 8">
            <a:extLst>
              <a:ext uri="{FF2B5EF4-FFF2-40B4-BE49-F238E27FC236}">
                <a16:creationId xmlns:a16="http://schemas.microsoft.com/office/drawing/2014/main" id="{0E0441D2-C408-5B77-D0ED-25413A184EB0}"/>
              </a:ext>
            </a:extLst>
          </p:cNvPr>
          <p:cNvPicPr>
            <a:picLocks noChangeAspect="1"/>
          </p:cNvPicPr>
          <p:nvPr/>
        </p:nvPicPr>
        <p:blipFill>
          <a:blip r:embed="rId3"/>
          <a:stretch>
            <a:fillRect/>
          </a:stretch>
        </p:blipFill>
        <p:spPr>
          <a:xfrm>
            <a:off x="173784" y="421789"/>
            <a:ext cx="6192114" cy="6182588"/>
          </a:xfrm>
          <a:prstGeom prst="rect">
            <a:avLst/>
          </a:prstGeom>
        </p:spPr>
      </p:pic>
    </p:spTree>
    <p:extLst>
      <p:ext uri="{BB962C8B-B14F-4D97-AF65-F5344CB8AC3E}">
        <p14:creationId xmlns:p14="http://schemas.microsoft.com/office/powerpoint/2010/main" val="2089538090"/>
      </p:ext>
    </p:extLst>
  </p:cSld>
  <p:clrMapOvr>
    <a:masterClrMapping/>
  </p:clrMapOvr>
</p:sld>
</file>

<file path=ppt/theme/theme1.xml><?xml version="1.0" encoding="utf-8"?>
<a:theme xmlns:a="http://schemas.openxmlformats.org/drawingml/2006/main" name="MemoVTI">
  <a:themeElements>
    <a:clrScheme name="AnalogousFromRegularSeedRightStep">
      <a:dk1>
        <a:srgbClr val="000000"/>
      </a:dk1>
      <a:lt1>
        <a:srgbClr val="FFFFFF"/>
      </a:lt1>
      <a:dk2>
        <a:srgbClr val="1B2C30"/>
      </a:dk2>
      <a:lt2>
        <a:srgbClr val="F3F0F1"/>
      </a:lt2>
      <a:accent1>
        <a:srgbClr val="20B695"/>
      </a:accent1>
      <a:accent2>
        <a:srgbClr val="17B0D5"/>
      </a:accent2>
      <a:accent3>
        <a:srgbClr val="2973E7"/>
      </a:accent3>
      <a:accent4>
        <a:srgbClr val="423DDC"/>
      </a:accent4>
      <a:accent5>
        <a:srgbClr val="7E29E7"/>
      </a:accent5>
      <a:accent6>
        <a:srgbClr val="BB17D5"/>
      </a:accent6>
      <a:hlink>
        <a:srgbClr val="BF3F5B"/>
      </a:hlink>
      <a:folHlink>
        <a:srgbClr val="7F7F7F"/>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4" ma:contentTypeDescription="Create a new document." ma:contentTypeScope="" ma:versionID="2438779e6892efe8ed97ce6bd04d6d3b">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deeb7141cbf6c92f861e1172100b618c"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B010E8F-D770-4CAF-A04E-3E713C507B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C1AD86-88CB-4D3D-900A-4A70C070B64C}">
  <ds:schemaRefs>
    <ds:schemaRef ds:uri="http://schemas.microsoft.com/sharepoint/v3/contenttype/forms"/>
  </ds:schemaRefs>
</ds:datastoreItem>
</file>

<file path=customXml/itemProps3.xml><?xml version="1.0" encoding="utf-8"?>
<ds:datastoreItem xmlns:ds="http://schemas.openxmlformats.org/officeDocument/2006/customXml" ds:itemID="{E9AA8610-E3E2-44F0-9F73-F3A61204C748}">
  <ds:schemaRefs>
    <ds:schemaRef ds:uri="http://schemas.openxmlformats.org/package/2006/metadata/core-properties"/>
    <ds:schemaRef ds:uri="d2d6d51c-be45-489c-bfaa-c0c3d4c0c982"/>
    <ds:schemaRef ds:uri="http://purl.org/dc/terms/"/>
    <ds:schemaRef ds:uri="http://www.w3.org/XML/1998/namespace"/>
    <ds:schemaRef ds:uri="http://purl.org/dc/elements/1.1/"/>
    <ds:schemaRef ds:uri="http://schemas.microsoft.com/office/2006/metadata/properties"/>
    <ds:schemaRef ds:uri="http://schemas.microsoft.com/office/2006/documentManagement/types"/>
    <ds:schemaRef ds:uri="http://purl.org/dc/dcmitype/"/>
    <ds:schemaRef ds:uri="http://schemas.microsoft.com/office/infopath/2007/PartnerControls"/>
    <ds:schemaRef ds:uri="696490a5-0429-499a-a254-a60426c02ef0"/>
  </ds:schemaRefs>
</ds:datastoreItem>
</file>

<file path=docProps/app.xml><?xml version="1.0" encoding="utf-8"?>
<Properties xmlns="http://schemas.openxmlformats.org/officeDocument/2006/extended-properties" xmlns:vt="http://schemas.openxmlformats.org/officeDocument/2006/docPropsVTypes">
  <TotalTime>0</TotalTime>
  <Words>2996</Words>
  <Application>Microsoft Office PowerPoint</Application>
  <PresentationFormat>Widescreen</PresentationFormat>
  <Paragraphs>395</Paragraphs>
  <Slides>41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Elephant</vt:lpstr>
      <vt:lpstr>Univers Condensed</vt:lpstr>
      <vt:lpstr>MemoVTI</vt:lpstr>
      <vt:lpstr>Research Methods II</vt:lpstr>
      <vt:lpstr> Getting back up to speed…</vt:lpstr>
      <vt:lpstr>What you should look over…</vt:lpstr>
      <vt:lpstr>Design Choices in Research</vt:lpstr>
      <vt:lpstr>Hypotheses</vt:lpstr>
      <vt:lpstr>INDEPENDENT VARIABLE (IV)</vt:lpstr>
      <vt:lpstr>DEPENDENT  VARIABLE (DV)</vt:lpstr>
      <vt:lpstr>EXTRANEOUS VARIABLE </vt:lpstr>
      <vt:lpstr>CONFOUNDING VARIABLE </vt:lpstr>
      <vt:lpstr> WITHIN-SUBJECTS DESIGN</vt:lpstr>
      <vt:lpstr> BETWEEN-SUBJECTS DESIGN</vt:lpstr>
      <vt:lpstr>VARIATAION</vt:lpstr>
      <vt:lpstr>CONDITIONS AND GROUPS </vt:lpstr>
      <vt:lpstr>CONDITIONS AND GROUPS </vt:lpstr>
      <vt:lpstr>CONDITIONS AND GROUPS </vt:lpstr>
      <vt:lpstr> CATEGORICAL DATA</vt:lpstr>
      <vt:lpstr> CONTINUOUS DATA</vt:lpstr>
      <vt:lpstr>QUANTITATIVE DATA</vt:lpstr>
      <vt:lpstr>QUANTITATIVE DATA</vt:lpstr>
      <vt:lpstr>QUANTITATIVE DATA</vt:lpstr>
      <vt:lpstr>LEVELS OF MEASUREMENT</vt:lpstr>
      <vt:lpstr>LEVELS OF MEASUREMENT AND VARIABLES</vt:lpstr>
      <vt:lpstr> DESCRIPTIVE  STATISTICS</vt:lpstr>
      <vt:lpstr>DESCRIPTIVE STATISTICS</vt:lpstr>
      <vt:lpstr>DISTRIBUTION</vt:lpstr>
      <vt:lpstr>DISTRIBUTION</vt:lpstr>
      <vt:lpstr>DISTRIBUTION</vt:lpstr>
      <vt:lpstr> INFERENTIAL  STATISTICS</vt:lpstr>
      <vt:lpstr>PROBABILITY</vt:lpstr>
      <vt:lpstr>PROBABILITY</vt:lpstr>
      <vt:lpstr>PROBABILITY</vt:lpstr>
      <vt:lpstr>ERRORS</vt:lpstr>
      <vt:lpstr> PARAMETRIC TESTS</vt:lpstr>
      <vt:lpstr>PARAMETRIC TESTS</vt:lpstr>
      <vt:lpstr>PARAMETRIC TESTS</vt:lpstr>
      <vt:lpstr>PARAMETRIC TESTS</vt:lpstr>
      <vt:lpstr>NON-PARAMETRIC TESTS</vt:lpstr>
      <vt:lpstr> PARAMETRIC AND NON-PARAMETRIC TESTS</vt:lpstr>
      <vt:lpstr>ETHICS</vt:lpstr>
      <vt:lpstr>BPS ETHICS</vt:lpstr>
      <vt:lpstr>IMPORTANT DOCUMENTS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II</dc:title>
  <dc:creator>Stacey Coleman</dc:creator>
  <cp:lastModifiedBy>Stacey Coleman</cp:lastModifiedBy>
  <cp:revision>7</cp:revision>
  <dcterms:created xsi:type="dcterms:W3CDTF">2021-09-23T15:08:32Z</dcterms:created>
  <dcterms:modified xsi:type="dcterms:W3CDTF">2024-11-04T10:02:29Z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