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8"/>
  </p:notesMasterIdLst>
  <p:sldIdLst>
    <p:sldId id="256" r:id="rId2"/>
    <p:sldId id="257" r:id="rId3"/>
    <p:sldId id="258" r:id="rId4"/>
    <p:sldId id="259" r:id="rId5"/>
    <p:sldId id="262" r:id="rId6"/>
    <p:sldId id="270" r:id="rId7"/>
    <p:sldId id="263" r:id="rId8"/>
    <p:sldId id="271" r:id="rId9"/>
    <p:sldId id="273" r:id="rId10"/>
    <p:sldId id="274" r:id="rId11"/>
    <p:sldId id="276" r:id="rId12"/>
    <p:sldId id="277" r:id="rId13"/>
    <p:sldId id="278" r:id="rId14"/>
    <p:sldId id="279" r:id="rId15"/>
    <p:sldId id="28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8FACA7-0FAD-DA75-8C1C-56E6EFAAAAF4}" v="2068" dt="2024-11-08T19:04:23.8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E02C1C6-3138-348A-8F7B-6842EE02AF91}"/>
    <pc:docChg chg="modSld">
      <pc:chgData name="" userId="" providerId="" clId="Web-{9E02C1C6-3138-348A-8F7B-6842EE02AF91}" dt="2024-10-28T10:58:38.038" v="2" actId="20577"/>
      <pc:docMkLst>
        <pc:docMk/>
      </pc:docMkLst>
      <pc:sldChg chg="modSp">
        <pc:chgData name="" userId="" providerId="" clId="Web-{9E02C1C6-3138-348A-8F7B-6842EE02AF91}" dt="2024-10-28T10:58:38.038" v="2" actId="20577"/>
        <pc:sldMkLst>
          <pc:docMk/>
          <pc:sldMk cId="878647408" sldId="257"/>
        </pc:sldMkLst>
        <pc:spChg chg="mod">
          <ac:chgData name="" userId="" providerId="" clId="Web-{9E02C1C6-3138-348A-8F7B-6842EE02AF91}" dt="2024-10-28T10:58:38.038" v="2" actId="20577"/>
          <ac:spMkLst>
            <pc:docMk/>
            <pc:sldMk cId="878647408" sldId="257"/>
            <ac:spMk id="3" creationId="{5F6B5206-C567-54FF-9EDE-4CDF8ADF2295}"/>
          </ac:spMkLst>
        </pc:spChg>
      </pc:sldChg>
    </pc:docChg>
  </pc:docChgLst>
  <pc:docChgLst>
    <pc:chgData name="Katie Grandon (2403612)" userId="S::2403612@student.uwtsd.ac.uk::0c6befdc-ff8c-4f8a-bde5-cef53bdf4b30" providerId="AD" clId="Web-{9E02C1C6-3138-348A-8F7B-6842EE02AF91}"/>
    <pc:docChg chg="modSld">
      <pc:chgData name="Katie Grandon (2403612)" userId="S::2403612@student.uwtsd.ac.uk::0c6befdc-ff8c-4f8a-bde5-cef53bdf4b30" providerId="AD" clId="Web-{9E02C1C6-3138-348A-8F7B-6842EE02AF91}" dt="2024-10-28T11:02:51.076" v="45" actId="20577"/>
      <pc:docMkLst>
        <pc:docMk/>
      </pc:docMkLst>
      <pc:sldChg chg="addSp modSp">
        <pc:chgData name="Katie Grandon (2403612)" userId="S::2403612@student.uwtsd.ac.uk::0c6befdc-ff8c-4f8a-bde5-cef53bdf4b30" providerId="AD" clId="Web-{9E02C1C6-3138-348A-8F7B-6842EE02AF91}" dt="2024-10-28T11:02:51.076" v="45" actId="20577"/>
        <pc:sldMkLst>
          <pc:docMk/>
          <pc:sldMk cId="878647408" sldId="257"/>
        </pc:sldMkLst>
        <pc:spChg chg="mod">
          <ac:chgData name="Katie Grandon (2403612)" userId="S::2403612@student.uwtsd.ac.uk::0c6befdc-ff8c-4f8a-bde5-cef53bdf4b30" providerId="AD" clId="Web-{9E02C1C6-3138-348A-8F7B-6842EE02AF91}" dt="2024-10-28T11:00:32.650" v="3" actId="1076"/>
          <ac:spMkLst>
            <pc:docMk/>
            <pc:sldMk cId="878647408" sldId="257"/>
            <ac:spMk id="2" creationId="{46610AC7-4EBA-0917-57EF-D48AA296CDC4}"/>
          </ac:spMkLst>
        </pc:spChg>
        <pc:spChg chg="mod">
          <ac:chgData name="Katie Grandon (2403612)" userId="S::2403612@student.uwtsd.ac.uk::0c6befdc-ff8c-4f8a-bde5-cef53bdf4b30" providerId="AD" clId="Web-{9E02C1C6-3138-348A-8F7B-6842EE02AF91}" dt="2024-10-28T11:02:51.076" v="45" actId="20577"/>
          <ac:spMkLst>
            <pc:docMk/>
            <pc:sldMk cId="878647408" sldId="257"/>
            <ac:spMk id="3" creationId="{5F6B5206-C567-54FF-9EDE-4CDF8ADF2295}"/>
          </ac:spMkLst>
        </pc:spChg>
        <pc:spChg chg="add mod">
          <ac:chgData name="Katie Grandon (2403612)" userId="S::2403612@student.uwtsd.ac.uk::0c6befdc-ff8c-4f8a-bde5-cef53bdf4b30" providerId="AD" clId="Web-{9E02C1C6-3138-348A-8F7B-6842EE02AF91}" dt="2024-10-28T11:02:22.888" v="37" actId="1076"/>
          <ac:spMkLst>
            <pc:docMk/>
            <pc:sldMk cId="878647408" sldId="257"/>
            <ac:spMk id="4" creationId="{A7F5295C-DEB4-228B-D28D-94640AD5EE9B}"/>
          </ac:spMkLst>
        </pc:spChg>
      </pc:sldChg>
    </pc:docChg>
  </pc:docChgLst>
  <pc:docChgLst>
    <pc:chgData name="Katie Grandon (2403612)" userId="S::2403612@student.uwtsd.ac.uk::0c6befdc-ff8c-4f8a-bde5-cef53bdf4b30" providerId="AD" clId="Web-{D4965CB3-B37A-0BB4-5219-8CA1ED4ABFC4}"/>
    <pc:docChg chg="addSld modSld addMainMaster delMainMaster">
      <pc:chgData name="Katie Grandon (2403612)" userId="S::2403612@student.uwtsd.ac.uk::0c6befdc-ff8c-4f8a-bde5-cef53bdf4b30" providerId="AD" clId="Web-{D4965CB3-B37A-0BB4-5219-8CA1ED4ABFC4}" dt="2024-10-12T14:23:20.709" v="296" actId="20577"/>
      <pc:docMkLst>
        <pc:docMk/>
      </pc:docMkLst>
      <pc:sldChg chg="addSp delSp modSp mod setBg modClrScheme chgLayout">
        <pc:chgData name="Katie Grandon (2403612)" userId="S::2403612@student.uwtsd.ac.uk::0c6befdc-ff8c-4f8a-bde5-cef53bdf4b30" providerId="AD" clId="Web-{D4965CB3-B37A-0BB4-5219-8CA1ED4ABFC4}" dt="2024-10-12T13:35:33.914" v="284" actId="1076"/>
        <pc:sldMkLst>
          <pc:docMk/>
          <pc:sldMk cId="109857222" sldId="256"/>
        </pc:sldMkLst>
        <pc:spChg chg="mod">
          <ac:chgData name="Katie Grandon (2403612)" userId="S::2403612@student.uwtsd.ac.uk::0c6befdc-ff8c-4f8a-bde5-cef53bdf4b30" providerId="AD" clId="Web-{D4965CB3-B37A-0BB4-5219-8CA1ED4ABFC4}" dt="2024-10-12T13:26:26.688" v="279" actId="1076"/>
          <ac:spMkLst>
            <pc:docMk/>
            <pc:sldMk cId="109857222" sldId="256"/>
            <ac:spMk id="2" creationId="{00000000-0000-0000-0000-000000000000}"/>
          </ac:spMkLst>
        </pc:spChg>
        <pc:spChg chg="mod">
          <ac:chgData name="Katie Grandon (2403612)" userId="S::2403612@student.uwtsd.ac.uk::0c6befdc-ff8c-4f8a-bde5-cef53bdf4b30" providerId="AD" clId="Web-{D4965CB3-B37A-0BB4-5219-8CA1ED4ABFC4}" dt="2024-10-12T13:24:03.105" v="257" actId="1076"/>
          <ac:spMkLst>
            <pc:docMk/>
            <pc:sldMk cId="109857222" sldId="256"/>
            <ac:spMk id="3" creationId="{00000000-0000-0000-0000-000000000000}"/>
          </ac:spMkLst>
        </pc:spChg>
        <pc:spChg chg="add del mod">
          <ac:chgData name="Katie Grandon (2403612)" userId="S::2403612@student.uwtsd.ac.uk::0c6befdc-ff8c-4f8a-bde5-cef53bdf4b30" providerId="AD" clId="Web-{D4965CB3-B37A-0BB4-5219-8CA1ED4ABFC4}" dt="2024-10-11T15:12:43.204" v="41"/>
          <ac:spMkLst>
            <pc:docMk/>
            <pc:sldMk cId="109857222" sldId="256"/>
            <ac:spMk id="5" creationId="{96DBE495-EFC9-A5FF-4890-0225617FDD42}"/>
          </ac:spMkLst>
        </pc:spChg>
        <pc:spChg chg="add mod">
          <ac:chgData name="Katie Grandon (2403612)" userId="S::2403612@student.uwtsd.ac.uk::0c6befdc-ff8c-4f8a-bde5-cef53bdf4b30" providerId="AD" clId="Web-{D4965CB3-B37A-0BB4-5219-8CA1ED4ABFC4}" dt="2024-10-12T13:35:33.914" v="284" actId="1076"/>
          <ac:spMkLst>
            <pc:docMk/>
            <pc:sldMk cId="109857222" sldId="256"/>
            <ac:spMk id="5" creationId="{AB07B40F-8B0F-D61E-564F-054C8D03921C}"/>
          </ac:spMkLst>
        </pc:spChg>
        <pc:spChg chg="add mod">
          <ac:chgData name="Katie Grandon (2403612)" userId="S::2403612@student.uwtsd.ac.uk::0c6befdc-ff8c-4f8a-bde5-cef53bdf4b30" providerId="AD" clId="Web-{D4965CB3-B37A-0BB4-5219-8CA1ED4ABFC4}" dt="2024-10-12T13:25:27.420" v="273" actId="20577"/>
          <ac:spMkLst>
            <pc:docMk/>
            <pc:sldMk cId="109857222" sldId="256"/>
            <ac:spMk id="6" creationId="{D7F7B84B-EC48-99A5-0348-A4AAE79424C7}"/>
          </ac:spMkLst>
        </pc:spChg>
        <pc:spChg chg="add del">
          <ac:chgData name="Katie Grandon (2403612)" userId="S::2403612@student.uwtsd.ac.uk::0c6befdc-ff8c-4f8a-bde5-cef53bdf4b30" providerId="AD" clId="Web-{D4965CB3-B37A-0BB4-5219-8CA1ED4ABFC4}" dt="2024-10-11T15:06:50.224" v="33"/>
          <ac:spMkLst>
            <pc:docMk/>
            <pc:sldMk cId="109857222" sldId="256"/>
            <ac:spMk id="9" creationId="{297F7562-DBE2-4729-835D-1486BBB4373A}"/>
          </ac:spMkLst>
        </pc:spChg>
        <pc:spChg chg="add del">
          <ac:chgData name="Katie Grandon (2403612)" userId="S::2403612@student.uwtsd.ac.uk::0c6befdc-ff8c-4f8a-bde5-cef53bdf4b30" providerId="AD" clId="Web-{D4965CB3-B37A-0BB4-5219-8CA1ED4ABFC4}" dt="2024-10-11T15:06:50.224" v="33"/>
          <ac:spMkLst>
            <pc:docMk/>
            <pc:sldMk cId="109857222" sldId="256"/>
            <ac:spMk id="11" creationId="{DCE0245F-7D4D-413E-940B-1D9D9A171161}"/>
          </ac:spMkLst>
        </pc:spChg>
        <pc:spChg chg="add del">
          <ac:chgData name="Katie Grandon (2403612)" userId="S::2403612@student.uwtsd.ac.uk::0c6befdc-ff8c-4f8a-bde5-cef53bdf4b30" providerId="AD" clId="Web-{D4965CB3-B37A-0BB4-5219-8CA1ED4ABFC4}" dt="2024-10-11T15:06:50.224" v="33"/>
          <ac:spMkLst>
            <pc:docMk/>
            <pc:sldMk cId="109857222" sldId="256"/>
            <ac:spMk id="13" creationId="{19B97BE4-8A98-49F3-8669-EAAF6D4331D8}"/>
          </ac:spMkLst>
        </pc:spChg>
        <pc:spChg chg="add del">
          <ac:chgData name="Katie Grandon (2403612)" userId="S::2403612@student.uwtsd.ac.uk::0c6befdc-ff8c-4f8a-bde5-cef53bdf4b30" providerId="AD" clId="Web-{D4965CB3-B37A-0BB4-5219-8CA1ED4ABFC4}" dt="2024-10-11T15:06:50.224" v="33"/>
          <ac:spMkLst>
            <pc:docMk/>
            <pc:sldMk cId="109857222" sldId="256"/>
            <ac:spMk id="15" creationId="{AA090277-9074-44AA-8A49-453BF2C45733}"/>
          </ac:spMkLst>
        </pc:spChg>
        <pc:spChg chg="add del">
          <ac:chgData name="Katie Grandon (2403612)" userId="S::2403612@student.uwtsd.ac.uk::0c6befdc-ff8c-4f8a-bde5-cef53bdf4b30" providerId="AD" clId="Web-{D4965CB3-B37A-0BB4-5219-8CA1ED4ABFC4}" dt="2024-10-11T15:07:19.866" v="35"/>
          <ac:spMkLst>
            <pc:docMk/>
            <pc:sldMk cId="109857222" sldId="256"/>
            <ac:spMk id="17" creationId="{42EC32AE-E4F8-4BC6-BEF2-B48BDD157D3F}"/>
          </ac:spMkLst>
        </pc:spChg>
        <pc:spChg chg="add del">
          <ac:chgData name="Katie Grandon (2403612)" userId="S::2403612@student.uwtsd.ac.uk::0c6befdc-ff8c-4f8a-bde5-cef53bdf4b30" providerId="AD" clId="Web-{D4965CB3-B37A-0BB4-5219-8CA1ED4ABFC4}" dt="2024-10-11T15:07:31.085" v="37"/>
          <ac:spMkLst>
            <pc:docMk/>
            <pc:sldMk cId="109857222" sldId="256"/>
            <ac:spMk id="22" creationId="{0149A9F6-B857-488C-AC3A-007B78165715}"/>
          </ac:spMkLst>
        </pc:spChg>
        <pc:spChg chg="add del">
          <ac:chgData name="Katie Grandon (2403612)" userId="S::2403612@student.uwtsd.ac.uk::0c6befdc-ff8c-4f8a-bde5-cef53bdf4b30" providerId="AD" clId="Web-{D4965CB3-B37A-0BB4-5219-8CA1ED4ABFC4}" dt="2024-10-11T15:07:31.085" v="37"/>
          <ac:spMkLst>
            <pc:docMk/>
            <pc:sldMk cId="109857222" sldId="256"/>
            <ac:spMk id="23" creationId="{249EFD05-C377-44BE-91F0-1D17C1D9BF60}"/>
          </ac:spMkLst>
        </pc:spChg>
        <pc:spChg chg="add">
          <ac:chgData name="Katie Grandon (2403612)" userId="S::2403612@student.uwtsd.ac.uk::0c6befdc-ff8c-4f8a-bde5-cef53bdf4b30" providerId="AD" clId="Web-{D4965CB3-B37A-0BB4-5219-8CA1ED4ABFC4}" dt="2024-10-11T15:07:31.147" v="38"/>
          <ac:spMkLst>
            <pc:docMk/>
            <pc:sldMk cId="109857222" sldId="256"/>
            <ac:spMk id="28" creationId="{297F7562-DBE2-4729-835D-1486BBB4373A}"/>
          </ac:spMkLst>
        </pc:spChg>
        <pc:spChg chg="add">
          <ac:chgData name="Katie Grandon (2403612)" userId="S::2403612@student.uwtsd.ac.uk::0c6befdc-ff8c-4f8a-bde5-cef53bdf4b30" providerId="AD" clId="Web-{D4965CB3-B37A-0BB4-5219-8CA1ED4ABFC4}" dt="2024-10-11T15:07:31.147" v="38"/>
          <ac:spMkLst>
            <pc:docMk/>
            <pc:sldMk cId="109857222" sldId="256"/>
            <ac:spMk id="29" creationId="{DCE0245F-7D4D-413E-940B-1D9D9A171161}"/>
          </ac:spMkLst>
        </pc:spChg>
        <pc:spChg chg="add">
          <ac:chgData name="Katie Grandon (2403612)" userId="S::2403612@student.uwtsd.ac.uk::0c6befdc-ff8c-4f8a-bde5-cef53bdf4b30" providerId="AD" clId="Web-{D4965CB3-B37A-0BB4-5219-8CA1ED4ABFC4}" dt="2024-10-11T15:07:31.147" v="38"/>
          <ac:spMkLst>
            <pc:docMk/>
            <pc:sldMk cId="109857222" sldId="256"/>
            <ac:spMk id="30" creationId="{19B97BE4-8A98-49F3-8669-EAAF6D4331D8}"/>
          </ac:spMkLst>
        </pc:spChg>
        <pc:spChg chg="add">
          <ac:chgData name="Katie Grandon (2403612)" userId="S::2403612@student.uwtsd.ac.uk::0c6befdc-ff8c-4f8a-bde5-cef53bdf4b30" providerId="AD" clId="Web-{D4965CB3-B37A-0BB4-5219-8CA1ED4ABFC4}" dt="2024-10-11T15:07:31.147" v="38"/>
          <ac:spMkLst>
            <pc:docMk/>
            <pc:sldMk cId="109857222" sldId="256"/>
            <ac:spMk id="31" creationId="{AA090277-9074-44AA-8A49-453BF2C45733}"/>
          </ac:spMkLst>
        </pc:spChg>
        <pc:grpChg chg="add del">
          <ac:chgData name="Katie Grandon (2403612)" userId="S::2403612@student.uwtsd.ac.uk::0c6befdc-ff8c-4f8a-bde5-cef53bdf4b30" providerId="AD" clId="Web-{D4965CB3-B37A-0BB4-5219-8CA1ED4ABFC4}" dt="2024-10-11T15:07:31.085" v="37"/>
          <ac:grpSpMkLst>
            <pc:docMk/>
            <pc:sldMk cId="109857222" sldId="256"/>
            <ac:grpSpMk id="24" creationId="{F2FD01A0-E6FF-41CD-AEBD-279232B90D43}"/>
          </ac:grpSpMkLst>
        </pc:grpChg>
        <pc:grpChg chg="add del">
          <ac:chgData name="Katie Grandon (2403612)" userId="S::2403612@student.uwtsd.ac.uk::0c6befdc-ff8c-4f8a-bde5-cef53bdf4b30" providerId="AD" clId="Web-{D4965CB3-B37A-0BB4-5219-8CA1ED4ABFC4}" dt="2024-10-11T15:07:31.085" v="37"/>
          <ac:grpSpMkLst>
            <pc:docMk/>
            <pc:sldMk cId="109857222" sldId="256"/>
            <ac:grpSpMk id="26" creationId="{3C9AA14C-80A4-427C-A911-28CD20C56E5E}"/>
          </ac:grpSpMkLst>
        </pc:grpChg>
        <pc:picChg chg="add del mod">
          <ac:chgData name="Katie Grandon (2403612)" userId="S::2403612@student.uwtsd.ac.uk::0c6befdc-ff8c-4f8a-bde5-cef53bdf4b30" providerId="AD" clId="Web-{D4965CB3-B37A-0BB4-5219-8CA1ED4ABFC4}" dt="2024-10-12T13:23:17.588" v="250" actId="1076"/>
          <ac:picMkLst>
            <pc:docMk/>
            <pc:sldMk cId="109857222" sldId="256"/>
            <ac:picMk id="4" creationId="{641DF340-622F-F5E6-050E-B12EFBD4600B}"/>
          </ac:picMkLst>
        </pc:picChg>
        <pc:cxnChg chg="add del">
          <ac:chgData name="Katie Grandon (2403612)" userId="S::2403612@student.uwtsd.ac.uk::0c6befdc-ff8c-4f8a-bde5-cef53bdf4b30" providerId="AD" clId="Web-{D4965CB3-B37A-0BB4-5219-8CA1ED4ABFC4}" dt="2024-10-11T15:07:19.866" v="35"/>
          <ac:cxnSpMkLst>
            <pc:docMk/>
            <pc:sldMk cId="109857222" sldId="256"/>
            <ac:cxnSpMk id="18" creationId="{5211C822-2379-4749-95C7-3CDA93294E14}"/>
          </ac:cxnSpMkLst>
        </pc:cxnChg>
      </pc:sldChg>
      <pc:sldChg chg="modSp new">
        <pc:chgData name="Katie Grandon (2403612)" userId="S::2403612@student.uwtsd.ac.uk::0c6befdc-ff8c-4f8a-bde5-cef53bdf4b30" providerId="AD" clId="Web-{D4965CB3-B37A-0BB4-5219-8CA1ED4ABFC4}" dt="2024-10-11T15:17:34.479" v="96" actId="1076"/>
        <pc:sldMkLst>
          <pc:docMk/>
          <pc:sldMk cId="878647408" sldId="257"/>
        </pc:sldMkLst>
        <pc:spChg chg="mod">
          <ac:chgData name="Katie Grandon (2403612)" userId="S::2403612@student.uwtsd.ac.uk::0c6befdc-ff8c-4f8a-bde5-cef53bdf4b30" providerId="AD" clId="Web-{D4965CB3-B37A-0BB4-5219-8CA1ED4ABFC4}" dt="2024-10-11T15:16:42.228" v="74" actId="20577"/>
          <ac:spMkLst>
            <pc:docMk/>
            <pc:sldMk cId="878647408" sldId="257"/>
            <ac:spMk id="2" creationId="{46610AC7-4EBA-0917-57EF-D48AA296CDC4}"/>
          </ac:spMkLst>
        </pc:spChg>
        <pc:spChg chg="mod">
          <ac:chgData name="Katie Grandon (2403612)" userId="S::2403612@student.uwtsd.ac.uk::0c6befdc-ff8c-4f8a-bde5-cef53bdf4b30" providerId="AD" clId="Web-{D4965CB3-B37A-0BB4-5219-8CA1ED4ABFC4}" dt="2024-10-11T15:17:34.479" v="96" actId="1076"/>
          <ac:spMkLst>
            <pc:docMk/>
            <pc:sldMk cId="878647408" sldId="257"/>
            <ac:spMk id="3" creationId="{5F6B5206-C567-54FF-9EDE-4CDF8ADF2295}"/>
          </ac:spMkLst>
        </pc:spChg>
      </pc:sldChg>
      <pc:sldChg chg="addSp delSp modSp new mod setBg addAnim">
        <pc:chgData name="Katie Grandon (2403612)" userId="S::2403612@student.uwtsd.ac.uk::0c6befdc-ff8c-4f8a-bde5-cef53bdf4b30" providerId="AD" clId="Web-{D4965CB3-B37A-0BB4-5219-8CA1ED4ABFC4}" dt="2024-10-12T13:36:14.075" v="286" actId="1076"/>
        <pc:sldMkLst>
          <pc:docMk/>
          <pc:sldMk cId="1816689975" sldId="258"/>
        </pc:sldMkLst>
        <pc:spChg chg="mod">
          <ac:chgData name="Katie Grandon (2403612)" userId="S::2403612@student.uwtsd.ac.uk::0c6befdc-ff8c-4f8a-bde5-cef53bdf4b30" providerId="AD" clId="Web-{D4965CB3-B37A-0BB4-5219-8CA1ED4ABFC4}" dt="2024-10-11T16:25:51.620" v="196" actId="1076"/>
          <ac:spMkLst>
            <pc:docMk/>
            <pc:sldMk cId="1816689975" sldId="258"/>
            <ac:spMk id="2" creationId="{407C5ACF-4B5F-4B1B-8A60-301D8835A58B}"/>
          </ac:spMkLst>
        </pc:spChg>
        <pc:spChg chg="del">
          <ac:chgData name="Katie Grandon (2403612)" userId="S::2403612@student.uwtsd.ac.uk::0c6befdc-ff8c-4f8a-bde5-cef53bdf4b30" providerId="AD" clId="Web-{D4965CB3-B37A-0BB4-5219-8CA1ED4ABFC4}" dt="2024-10-11T16:17:07.167" v="111"/>
          <ac:spMkLst>
            <pc:docMk/>
            <pc:sldMk cId="1816689975" sldId="258"/>
            <ac:spMk id="3" creationId="{0C3FEBDA-C838-DADE-5ECA-FD06FEC9C574}"/>
          </ac:spMkLst>
        </pc:spChg>
        <pc:spChg chg="add mod">
          <ac:chgData name="Katie Grandon (2403612)" userId="S::2403612@student.uwtsd.ac.uk::0c6befdc-ff8c-4f8a-bde5-cef53bdf4b30" providerId="AD" clId="Web-{D4965CB3-B37A-0BB4-5219-8CA1ED4ABFC4}" dt="2024-10-11T16:19:49.797" v="134" actId="1076"/>
          <ac:spMkLst>
            <pc:docMk/>
            <pc:sldMk cId="1816689975" sldId="258"/>
            <ac:spMk id="5" creationId="{C87235DB-EF11-7EF3-9789-B068CC7CC106}"/>
          </ac:spMkLst>
        </pc:spChg>
        <pc:spChg chg="add del">
          <ac:chgData name="Katie Grandon (2403612)" userId="S::2403612@student.uwtsd.ac.uk::0c6befdc-ff8c-4f8a-bde5-cef53bdf4b30" providerId="AD" clId="Web-{D4965CB3-B37A-0BB4-5219-8CA1ED4ABFC4}" dt="2024-10-11T16:17:50.294" v="114"/>
          <ac:spMkLst>
            <pc:docMk/>
            <pc:sldMk cId="1816689975" sldId="258"/>
            <ac:spMk id="8" creationId="{B5D9E6AD-9674-A469-09A2-50B3DE4BC405}"/>
          </ac:spMkLst>
        </pc:spChg>
        <pc:spChg chg="add del">
          <ac:chgData name="Katie Grandon (2403612)" userId="S::2403612@student.uwtsd.ac.uk::0c6befdc-ff8c-4f8a-bde5-cef53bdf4b30" providerId="AD" clId="Web-{D4965CB3-B37A-0BB4-5219-8CA1ED4ABFC4}" dt="2024-10-11T16:17:50.294" v="114"/>
          <ac:spMkLst>
            <pc:docMk/>
            <pc:sldMk cId="1816689975" sldId="258"/>
            <ac:spMk id="11" creationId="{8651CFA9-6065-4243-AC48-858E359780B1}"/>
          </ac:spMkLst>
        </pc:spChg>
        <pc:spChg chg="add del">
          <ac:chgData name="Katie Grandon (2403612)" userId="S::2403612@student.uwtsd.ac.uk::0c6befdc-ff8c-4f8a-bde5-cef53bdf4b30" providerId="AD" clId="Web-{D4965CB3-B37A-0BB4-5219-8CA1ED4ABFC4}" dt="2024-10-11T16:17:50.294" v="114"/>
          <ac:spMkLst>
            <pc:docMk/>
            <pc:sldMk cId="1816689975" sldId="258"/>
            <ac:spMk id="13" creationId="{FBC8BBE5-981E-4B0B-9654-32B5668BFF31}"/>
          </ac:spMkLst>
        </pc:spChg>
        <pc:spChg chg="add del">
          <ac:chgData name="Katie Grandon (2403612)" userId="S::2403612@student.uwtsd.ac.uk::0c6befdc-ff8c-4f8a-bde5-cef53bdf4b30" providerId="AD" clId="Web-{D4965CB3-B37A-0BB4-5219-8CA1ED4ABFC4}" dt="2024-10-11T16:17:50.294" v="114"/>
          <ac:spMkLst>
            <pc:docMk/>
            <pc:sldMk cId="1816689975" sldId="258"/>
            <ac:spMk id="15" creationId="{592DB257-3E16-4A3C-9E28-4682828127AD}"/>
          </ac:spMkLst>
        </pc:spChg>
        <pc:spChg chg="add del">
          <ac:chgData name="Katie Grandon (2403612)" userId="S::2403612@student.uwtsd.ac.uk::0c6befdc-ff8c-4f8a-bde5-cef53bdf4b30" providerId="AD" clId="Web-{D4965CB3-B37A-0BB4-5219-8CA1ED4ABFC4}" dt="2024-10-11T16:17:50.294" v="114"/>
          <ac:spMkLst>
            <pc:docMk/>
            <pc:sldMk cId="1816689975" sldId="258"/>
            <ac:spMk id="17" creationId="{487685E6-1160-459B-8C70-301404C06C23}"/>
          </ac:spMkLst>
        </pc:spChg>
        <pc:spChg chg="add del">
          <ac:chgData name="Katie Grandon (2403612)" userId="S::2403612@student.uwtsd.ac.uk::0c6befdc-ff8c-4f8a-bde5-cef53bdf4b30" providerId="AD" clId="Web-{D4965CB3-B37A-0BB4-5219-8CA1ED4ABFC4}" dt="2024-10-11T16:17:50.294" v="114"/>
          <ac:spMkLst>
            <pc:docMk/>
            <pc:sldMk cId="1816689975" sldId="258"/>
            <ac:spMk id="19" creationId="{094C9708-F6A4-4956-B261-A4A2C4DFEBF7}"/>
          </ac:spMkLst>
        </pc:spChg>
        <pc:spChg chg="add">
          <ac:chgData name="Katie Grandon (2403612)" userId="S::2403612@student.uwtsd.ac.uk::0c6befdc-ff8c-4f8a-bde5-cef53bdf4b30" providerId="AD" clId="Web-{D4965CB3-B37A-0BB4-5219-8CA1ED4ABFC4}" dt="2024-10-11T16:17:50.325" v="115"/>
          <ac:spMkLst>
            <pc:docMk/>
            <pc:sldMk cId="1816689975" sldId="258"/>
            <ac:spMk id="21" creationId="{8651CFA9-6065-4243-AC48-858E359780B1}"/>
          </ac:spMkLst>
        </pc:spChg>
        <pc:spChg chg="add">
          <ac:chgData name="Katie Grandon (2403612)" userId="S::2403612@student.uwtsd.ac.uk::0c6befdc-ff8c-4f8a-bde5-cef53bdf4b30" providerId="AD" clId="Web-{D4965CB3-B37A-0BB4-5219-8CA1ED4ABFC4}" dt="2024-10-11T16:17:50.325" v="115"/>
          <ac:spMkLst>
            <pc:docMk/>
            <pc:sldMk cId="1816689975" sldId="258"/>
            <ac:spMk id="22" creationId="{FBC8BBE5-981E-4B0B-9654-32B5668BFF31}"/>
          </ac:spMkLst>
        </pc:spChg>
        <pc:spChg chg="add">
          <ac:chgData name="Katie Grandon (2403612)" userId="S::2403612@student.uwtsd.ac.uk::0c6befdc-ff8c-4f8a-bde5-cef53bdf4b30" providerId="AD" clId="Web-{D4965CB3-B37A-0BB4-5219-8CA1ED4ABFC4}" dt="2024-10-11T16:17:50.325" v="115"/>
          <ac:spMkLst>
            <pc:docMk/>
            <pc:sldMk cId="1816689975" sldId="258"/>
            <ac:spMk id="23" creationId="{3B6A4C79-62F0-4DFD-A156-0F1AB7D2687F}"/>
          </ac:spMkLst>
        </pc:spChg>
        <pc:spChg chg="add">
          <ac:chgData name="Katie Grandon (2403612)" userId="S::2403612@student.uwtsd.ac.uk::0c6befdc-ff8c-4f8a-bde5-cef53bdf4b30" providerId="AD" clId="Web-{D4965CB3-B37A-0BB4-5219-8CA1ED4ABFC4}" dt="2024-10-11T16:17:50.325" v="115"/>
          <ac:spMkLst>
            <pc:docMk/>
            <pc:sldMk cId="1816689975" sldId="258"/>
            <ac:spMk id="24" creationId="{7F7FF257-5D01-4829-AD0B-B2D6076B349C}"/>
          </ac:spMkLst>
        </pc:spChg>
        <pc:spChg chg="add mod">
          <ac:chgData name="Katie Grandon (2403612)" userId="S::2403612@student.uwtsd.ac.uk::0c6befdc-ff8c-4f8a-bde5-cef53bdf4b30" providerId="AD" clId="Web-{D4965CB3-B37A-0BB4-5219-8CA1ED4ABFC4}" dt="2024-10-12T13:36:01.540" v="285" actId="1076"/>
          <ac:spMkLst>
            <pc:docMk/>
            <pc:sldMk cId="1816689975" sldId="258"/>
            <ac:spMk id="25" creationId="{FF34ED0E-D5DE-0BC0-A0D1-88FA917AA34D}"/>
          </ac:spMkLst>
        </pc:spChg>
        <pc:picChg chg="add mod">
          <ac:chgData name="Katie Grandon (2403612)" userId="S::2403612@student.uwtsd.ac.uk::0c6befdc-ff8c-4f8a-bde5-cef53bdf4b30" providerId="AD" clId="Web-{D4965CB3-B37A-0BB4-5219-8CA1ED4ABFC4}" dt="2024-10-12T13:36:14.075" v="286" actId="1076"/>
          <ac:picMkLst>
            <pc:docMk/>
            <pc:sldMk cId="1816689975" sldId="258"/>
            <ac:picMk id="3" creationId="{8DCE07D2-90AA-83A5-EA54-4B52BC29AF93}"/>
          </ac:picMkLst>
        </pc:picChg>
        <pc:picChg chg="add mod ord">
          <ac:chgData name="Katie Grandon (2403612)" userId="S::2403612@student.uwtsd.ac.uk::0c6befdc-ff8c-4f8a-bde5-cef53bdf4b30" providerId="AD" clId="Web-{D4965CB3-B37A-0BB4-5219-8CA1ED4ABFC4}" dt="2024-10-11T16:19:55.610" v="135" actId="1076"/>
          <ac:picMkLst>
            <pc:docMk/>
            <pc:sldMk cId="1816689975" sldId="258"/>
            <ac:picMk id="4" creationId="{E9DADCAF-7CFF-6F0D-9A9A-A149D1BAC46A}"/>
          </ac:picMkLst>
        </pc:picChg>
      </pc:sldChg>
      <pc:sldChg chg="addSp delSp modSp new mod setBg">
        <pc:chgData name="Katie Grandon (2403612)" userId="S::2403612@student.uwtsd.ac.uk::0c6befdc-ff8c-4f8a-bde5-cef53bdf4b30" providerId="AD" clId="Web-{D4965CB3-B37A-0BB4-5219-8CA1ED4ABFC4}" dt="2024-10-12T14:23:20.709" v="296" actId="20577"/>
        <pc:sldMkLst>
          <pc:docMk/>
          <pc:sldMk cId="3057918350" sldId="259"/>
        </pc:sldMkLst>
        <pc:spChg chg="mod">
          <ac:chgData name="Katie Grandon (2403612)" userId="S::2403612@student.uwtsd.ac.uk::0c6befdc-ff8c-4f8a-bde5-cef53bdf4b30" providerId="AD" clId="Web-{D4965CB3-B37A-0BB4-5219-8CA1ED4ABFC4}" dt="2024-10-11T16:34:27.385" v="217" actId="1076"/>
          <ac:spMkLst>
            <pc:docMk/>
            <pc:sldMk cId="3057918350" sldId="259"/>
            <ac:spMk id="2" creationId="{92EA3CD2-1BF1-0789-B590-BE5D268D2439}"/>
          </ac:spMkLst>
        </pc:spChg>
        <pc:spChg chg="del">
          <ac:chgData name="Katie Grandon (2403612)" userId="S::2403612@student.uwtsd.ac.uk::0c6befdc-ff8c-4f8a-bde5-cef53bdf4b30" providerId="AD" clId="Web-{D4965CB3-B37A-0BB4-5219-8CA1ED4ABFC4}" dt="2024-10-11T16:33:13.211" v="211"/>
          <ac:spMkLst>
            <pc:docMk/>
            <pc:sldMk cId="3057918350" sldId="259"/>
            <ac:spMk id="3" creationId="{250C8313-EDE9-6E94-334B-D9DB9C2883A1}"/>
          </ac:spMkLst>
        </pc:spChg>
        <pc:spChg chg="add mod">
          <ac:chgData name="Katie Grandon (2403612)" userId="S::2403612@student.uwtsd.ac.uk::0c6befdc-ff8c-4f8a-bde5-cef53bdf4b30" providerId="AD" clId="Web-{D4965CB3-B37A-0BB4-5219-8CA1ED4ABFC4}" dt="2024-10-12T14:23:20.709" v="296" actId="20577"/>
          <ac:spMkLst>
            <pc:docMk/>
            <pc:sldMk cId="3057918350" sldId="259"/>
            <ac:spMk id="8" creationId="{3AC6E67D-690F-0085-0621-EC671783992F}"/>
          </ac:spMkLst>
        </pc:spChg>
        <pc:spChg chg="add">
          <ac:chgData name="Katie Grandon (2403612)" userId="S::2403612@student.uwtsd.ac.uk::0c6befdc-ff8c-4f8a-bde5-cef53bdf4b30" providerId="AD" clId="Web-{D4965CB3-B37A-0BB4-5219-8CA1ED4ABFC4}" dt="2024-10-11T16:33:49.087" v="213"/>
          <ac:spMkLst>
            <pc:docMk/>
            <pc:sldMk cId="3057918350" sldId="259"/>
            <ac:spMk id="11" creationId="{8651CFA9-6065-4243-AC48-858E359780B1}"/>
          </ac:spMkLst>
        </pc:spChg>
        <pc:spChg chg="add">
          <ac:chgData name="Katie Grandon (2403612)" userId="S::2403612@student.uwtsd.ac.uk::0c6befdc-ff8c-4f8a-bde5-cef53bdf4b30" providerId="AD" clId="Web-{D4965CB3-B37A-0BB4-5219-8CA1ED4ABFC4}" dt="2024-10-11T16:33:49.087" v="213"/>
          <ac:spMkLst>
            <pc:docMk/>
            <pc:sldMk cId="3057918350" sldId="259"/>
            <ac:spMk id="13" creationId="{FBC8BBE5-981E-4B0B-9654-32B5668BFF31}"/>
          </ac:spMkLst>
        </pc:spChg>
        <pc:spChg chg="add">
          <ac:chgData name="Katie Grandon (2403612)" userId="S::2403612@student.uwtsd.ac.uk::0c6befdc-ff8c-4f8a-bde5-cef53bdf4b30" providerId="AD" clId="Web-{D4965CB3-B37A-0BB4-5219-8CA1ED4ABFC4}" dt="2024-10-11T16:33:49.087" v="213"/>
          <ac:spMkLst>
            <pc:docMk/>
            <pc:sldMk cId="3057918350" sldId="259"/>
            <ac:spMk id="15" creationId="{3B6A4C79-62F0-4DFD-A156-0F1AB7D2687F}"/>
          </ac:spMkLst>
        </pc:spChg>
        <pc:spChg chg="add">
          <ac:chgData name="Katie Grandon (2403612)" userId="S::2403612@student.uwtsd.ac.uk::0c6befdc-ff8c-4f8a-bde5-cef53bdf4b30" providerId="AD" clId="Web-{D4965CB3-B37A-0BB4-5219-8CA1ED4ABFC4}" dt="2024-10-11T16:33:49.087" v="213"/>
          <ac:spMkLst>
            <pc:docMk/>
            <pc:sldMk cId="3057918350" sldId="259"/>
            <ac:spMk id="17" creationId="{7F7FF257-5D01-4829-AD0B-B2D6076B349C}"/>
          </ac:spMkLst>
        </pc:spChg>
        <pc:picChg chg="add mod ord">
          <ac:chgData name="Katie Grandon (2403612)" userId="S::2403612@student.uwtsd.ac.uk::0c6befdc-ff8c-4f8a-bde5-cef53bdf4b30" providerId="AD" clId="Web-{D4965CB3-B37A-0BB4-5219-8CA1ED4ABFC4}" dt="2024-10-11T16:33:49.087" v="213"/>
          <ac:picMkLst>
            <pc:docMk/>
            <pc:sldMk cId="3057918350" sldId="259"/>
            <ac:picMk id="4" creationId="{A0A7971A-E47E-ED6F-2587-356FCBCD14A6}"/>
          </ac:picMkLst>
        </pc:picChg>
      </pc:sldChg>
      <pc:sldMasterChg chg="add del addSldLayout delSldLayout">
        <pc:chgData name="Katie Grandon (2403612)" userId="S::2403612@student.uwtsd.ac.uk::0c6befdc-ff8c-4f8a-bde5-cef53bdf4b30" providerId="AD" clId="Web-{D4965CB3-B37A-0BB4-5219-8CA1ED4ABFC4}" dt="2024-10-11T15:07:31.147" v="38"/>
        <pc:sldMasterMkLst>
          <pc:docMk/>
          <pc:sldMasterMk cId="2460954070" sldId="2147483660"/>
        </pc:sldMasterMkLst>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2385387890" sldId="2147483661"/>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949138452" sldId="2147483662"/>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2591524520" sldId="2147483663"/>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1203092039" sldId="2147483664"/>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3733172339" sldId="2147483665"/>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3210312558" sldId="2147483666"/>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3146388984" sldId="2147483667"/>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3171841454" sldId="2147483668"/>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1718958274" sldId="2147483669"/>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2202905451" sldId="2147483670"/>
          </pc:sldLayoutMkLst>
        </pc:sldLayoutChg>
        <pc:sldLayoutChg chg="add del">
          <pc:chgData name="Katie Grandon (2403612)" userId="S::2403612@student.uwtsd.ac.uk::0c6befdc-ff8c-4f8a-bde5-cef53bdf4b30" providerId="AD" clId="Web-{D4965CB3-B37A-0BB4-5219-8CA1ED4ABFC4}" dt="2024-10-11T15:07:31.147" v="38"/>
          <pc:sldLayoutMkLst>
            <pc:docMk/>
            <pc:sldMasterMk cId="2460954070" sldId="2147483660"/>
            <pc:sldLayoutMk cId="3479445657" sldId="2147483671"/>
          </pc:sldLayoutMkLst>
        </pc:sldLayoutChg>
      </pc:sldMasterChg>
      <pc:sldMasterChg chg="add del addSldLayout delSldLayout">
        <pc:chgData name="Katie Grandon (2403612)" userId="S::2403612@student.uwtsd.ac.uk::0c6befdc-ff8c-4f8a-bde5-cef53bdf4b30" providerId="AD" clId="Web-{D4965CB3-B37A-0BB4-5219-8CA1ED4ABFC4}" dt="2024-10-11T15:07:31.085" v="37"/>
        <pc:sldMasterMkLst>
          <pc:docMk/>
          <pc:sldMasterMk cId="3966758047" sldId="2147483698"/>
        </pc:sldMasterMkLst>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64942241" sldId="2147483687"/>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4176775990" sldId="2147483688"/>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4172931722" sldId="2147483689"/>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1756517257" sldId="2147483690"/>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2624307832" sldId="2147483691"/>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2839843628" sldId="2147483692"/>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2450852842" sldId="2147483693"/>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2621657058" sldId="2147483694"/>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3712787476" sldId="2147483695"/>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2339261968" sldId="2147483696"/>
          </pc:sldLayoutMkLst>
        </pc:sldLayoutChg>
        <pc:sldLayoutChg chg="add del">
          <pc:chgData name="Katie Grandon (2403612)" userId="S::2403612@student.uwtsd.ac.uk::0c6befdc-ff8c-4f8a-bde5-cef53bdf4b30" providerId="AD" clId="Web-{D4965CB3-B37A-0BB4-5219-8CA1ED4ABFC4}" dt="2024-10-11T15:07:31.085" v="37"/>
          <pc:sldLayoutMkLst>
            <pc:docMk/>
            <pc:sldMasterMk cId="3966758047" sldId="2147483698"/>
            <pc:sldLayoutMk cId="2720417190" sldId="2147483697"/>
          </pc:sldLayoutMkLst>
        </pc:sldLayoutChg>
      </pc:sldMasterChg>
      <pc:sldMasterChg chg="add del addSldLayout delSldLayout">
        <pc:chgData name="Katie Grandon (2403612)" userId="S::2403612@student.uwtsd.ac.uk::0c6befdc-ff8c-4f8a-bde5-cef53bdf4b30" providerId="AD" clId="Web-{D4965CB3-B37A-0BB4-5219-8CA1ED4ABFC4}" dt="2024-10-11T15:07:31.147" v="38"/>
        <pc:sldMasterMkLst>
          <pc:docMk/>
          <pc:sldMasterMk cId="3892890151" sldId="2147483711"/>
        </pc:sldMasterMkLst>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998337514" sldId="2147483700"/>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1211618761" sldId="2147483701"/>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30813670" sldId="2147483702"/>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614443976" sldId="2147483703"/>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1996229785" sldId="2147483704"/>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149490444" sldId="2147483705"/>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1266744214" sldId="2147483706"/>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3779745429" sldId="2147483707"/>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274012290" sldId="2147483708"/>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2675327336" sldId="2147483709"/>
          </pc:sldLayoutMkLst>
        </pc:sldLayoutChg>
        <pc:sldLayoutChg chg="add del">
          <pc:chgData name="Katie Grandon (2403612)" userId="S::2403612@student.uwtsd.ac.uk::0c6befdc-ff8c-4f8a-bde5-cef53bdf4b30" providerId="AD" clId="Web-{D4965CB3-B37A-0BB4-5219-8CA1ED4ABFC4}" dt="2024-10-11T15:07:31.147" v="38"/>
          <pc:sldLayoutMkLst>
            <pc:docMk/>
            <pc:sldMasterMk cId="3892890151" sldId="2147483711"/>
            <pc:sldLayoutMk cId="1976075434" sldId="2147483710"/>
          </pc:sldLayoutMkLst>
        </pc:sldLayoutChg>
      </pc:sldMasterChg>
      <pc:sldMasterChg chg="add del addSldLayout delSldLayout">
        <pc:chgData name="Katie Grandon (2403612)" userId="S::2403612@student.uwtsd.ac.uk::0c6befdc-ff8c-4f8a-bde5-cef53bdf4b30" providerId="AD" clId="Web-{D4965CB3-B37A-0BB4-5219-8CA1ED4ABFC4}" dt="2024-10-11T15:07:19.866" v="35"/>
        <pc:sldMasterMkLst>
          <pc:docMk/>
          <pc:sldMasterMk cId="1002312271" sldId="2147483724"/>
        </pc:sldMasterMkLst>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2311256335" sldId="2147483713"/>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551569222" sldId="2147483714"/>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4253366516" sldId="2147483715"/>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3803900916" sldId="2147483716"/>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3542607889" sldId="2147483717"/>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3841011365" sldId="2147483718"/>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1828349208" sldId="2147483719"/>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1791587525" sldId="2147483720"/>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680769247" sldId="2147483721"/>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3971118681" sldId="2147483722"/>
          </pc:sldLayoutMkLst>
        </pc:sldLayoutChg>
        <pc:sldLayoutChg chg="add del">
          <pc:chgData name="Katie Grandon (2403612)" userId="S::2403612@student.uwtsd.ac.uk::0c6befdc-ff8c-4f8a-bde5-cef53bdf4b30" providerId="AD" clId="Web-{D4965CB3-B37A-0BB4-5219-8CA1ED4ABFC4}" dt="2024-10-11T15:07:19.866" v="35"/>
          <pc:sldLayoutMkLst>
            <pc:docMk/>
            <pc:sldMasterMk cId="1002312271" sldId="2147483724"/>
            <pc:sldLayoutMk cId="3860534701" sldId="2147483723"/>
          </pc:sldLayoutMkLst>
        </pc:sldLayoutChg>
      </pc:sldMasterChg>
    </pc:docChg>
  </pc:docChgLst>
  <pc:docChgLst>
    <pc:chgData name="Katie Grandon (2403612)" userId="S::2403612@student.uwtsd.ac.uk::0c6befdc-ff8c-4f8a-bde5-cef53bdf4b30" providerId="AD" clId="Web-{EA8FACA7-0FAD-DA75-8C1C-56E6EFAAAAF4}"/>
    <pc:docChg chg="addSld delSld modSld sldOrd">
      <pc:chgData name="Katie Grandon (2403612)" userId="S::2403612@student.uwtsd.ac.uk::0c6befdc-ff8c-4f8a-bde5-cef53bdf4b30" providerId="AD" clId="Web-{EA8FACA7-0FAD-DA75-8C1C-56E6EFAAAAF4}" dt="2024-11-08T19:04:19.595" v="2027" actId="20577"/>
      <pc:docMkLst>
        <pc:docMk/>
      </pc:docMkLst>
      <pc:sldChg chg="modSp addAnim delAnim modNotes">
        <pc:chgData name="Katie Grandon (2403612)" userId="S::2403612@student.uwtsd.ac.uk::0c6befdc-ff8c-4f8a-bde5-cef53bdf4b30" providerId="AD" clId="Web-{EA8FACA7-0FAD-DA75-8C1C-56E6EFAAAAF4}" dt="2024-11-08T18:52:26.864" v="1957"/>
        <pc:sldMkLst>
          <pc:docMk/>
          <pc:sldMk cId="109857222" sldId="256"/>
        </pc:sldMkLst>
        <pc:spChg chg="mod">
          <ac:chgData name="Katie Grandon (2403612)" userId="S::2403612@student.uwtsd.ac.uk::0c6befdc-ff8c-4f8a-bde5-cef53bdf4b30" providerId="AD" clId="Web-{EA8FACA7-0FAD-DA75-8C1C-56E6EFAAAAF4}" dt="2024-11-07T18:13:11.519" v="30" actId="1076"/>
          <ac:spMkLst>
            <pc:docMk/>
            <pc:sldMk cId="109857222" sldId="256"/>
            <ac:spMk id="2" creationId="{00000000-0000-0000-0000-000000000000}"/>
          </ac:spMkLst>
        </pc:spChg>
        <pc:spChg chg="mod">
          <ac:chgData name="Katie Grandon (2403612)" userId="S::2403612@student.uwtsd.ac.uk::0c6befdc-ff8c-4f8a-bde5-cef53bdf4b30" providerId="AD" clId="Web-{EA8FACA7-0FAD-DA75-8C1C-56E6EFAAAAF4}" dt="2024-11-07T18:12:43.096" v="28" actId="1076"/>
          <ac:spMkLst>
            <pc:docMk/>
            <pc:sldMk cId="109857222" sldId="256"/>
            <ac:spMk id="3" creationId="{00000000-0000-0000-0000-000000000000}"/>
          </ac:spMkLst>
        </pc:spChg>
        <pc:spChg chg="mod">
          <ac:chgData name="Katie Grandon (2403612)" userId="S::2403612@student.uwtsd.ac.uk::0c6befdc-ff8c-4f8a-bde5-cef53bdf4b30" providerId="AD" clId="Web-{EA8FACA7-0FAD-DA75-8C1C-56E6EFAAAAF4}" dt="2024-11-07T18:13:31.098" v="32" actId="20577"/>
          <ac:spMkLst>
            <pc:docMk/>
            <pc:sldMk cId="109857222" sldId="256"/>
            <ac:spMk id="5" creationId="{AB07B40F-8B0F-D61E-564F-054C8D03921C}"/>
          </ac:spMkLst>
        </pc:spChg>
        <pc:spChg chg="mod">
          <ac:chgData name="Katie Grandon (2403612)" userId="S::2403612@student.uwtsd.ac.uk::0c6befdc-ff8c-4f8a-bde5-cef53bdf4b30" providerId="AD" clId="Web-{EA8FACA7-0FAD-DA75-8C1C-56E6EFAAAAF4}" dt="2024-11-07T18:13:57.943" v="40" actId="1076"/>
          <ac:spMkLst>
            <pc:docMk/>
            <pc:sldMk cId="109857222" sldId="256"/>
            <ac:spMk id="6" creationId="{D7F7B84B-EC48-99A5-0348-A4AAE79424C7}"/>
          </ac:spMkLst>
        </pc:spChg>
      </pc:sldChg>
      <pc:sldChg chg="modSp addAnim delAnim modNotes">
        <pc:chgData name="Katie Grandon (2403612)" userId="S::2403612@student.uwtsd.ac.uk::0c6befdc-ff8c-4f8a-bde5-cef53bdf4b30" providerId="AD" clId="Web-{EA8FACA7-0FAD-DA75-8C1C-56E6EFAAAAF4}" dt="2024-11-08T18:52:56.052" v="1958"/>
        <pc:sldMkLst>
          <pc:docMk/>
          <pc:sldMk cId="878647408" sldId="257"/>
        </pc:sldMkLst>
        <pc:spChg chg="mod">
          <ac:chgData name="Katie Grandon (2403612)" userId="S::2403612@student.uwtsd.ac.uk::0c6befdc-ff8c-4f8a-bde5-cef53bdf4b30" providerId="AD" clId="Web-{EA8FACA7-0FAD-DA75-8C1C-56E6EFAAAAF4}" dt="2024-11-08T15:31:49.585" v="541" actId="20577"/>
          <ac:spMkLst>
            <pc:docMk/>
            <pc:sldMk cId="878647408" sldId="257"/>
            <ac:spMk id="3" creationId="{5F6B5206-C567-54FF-9EDE-4CDF8ADF2295}"/>
          </ac:spMkLst>
        </pc:spChg>
      </pc:sldChg>
      <pc:sldChg chg="modSp addAnim delAnim modAnim modNotes">
        <pc:chgData name="Katie Grandon (2403612)" userId="S::2403612@student.uwtsd.ac.uk::0c6befdc-ff8c-4f8a-bde5-cef53bdf4b30" providerId="AD" clId="Web-{EA8FACA7-0FAD-DA75-8C1C-56E6EFAAAAF4}" dt="2024-11-08T18:53:32.491" v="1960"/>
        <pc:sldMkLst>
          <pc:docMk/>
          <pc:sldMk cId="1816689975" sldId="258"/>
        </pc:sldMkLst>
        <pc:spChg chg="mod">
          <ac:chgData name="Katie Grandon (2403612)" userId="S::2403612@student.uwtsd.ac.uk::0c6befdc-ff8c-4f8a-bde5-cef53bdf4b30" providerId="AD" clId="Web-{EA8FACA7-0FAD-DA75-8C1C-56E6EFAAAAF4}" dt="2024-11-07T23:20:21.306" v="202" actId="20577"/>
          <ac:spMkLst>
            <pc:docMk/>
            <pc:sldMk cId="1816689975" sldId="258"/>
            <ac:spMk id="25" creationId="{FF34ED0E-D5DE-0BC0-A0D1-88FA917AA34D}"/>
          </ac:spMkLst>
        </pc:spChg>
      </pc:sldChg>
      <pc:sldChg chg="addSp delSp modSp addAnim modNotes">
        <pc:chgData name="Katie Grandon (2403612)" userId="S::2403612@student.uwtsd.ac.uk::0c6befdc-ff8c-4f8a-bde5-cef53bdf4b30" providerId="AD" clId="Web-{EA8FACA7-0FAD-DA75-8C1C-56E6EFAAAAF4}" dt="2024-11-08T18:53:51.898" v="1962"/>
        <pc:sldMkLst>
          <pc:docMk/>
          <pc:sldMk cId="3057918350" sldId="259"/>
        </pc:sldMkLst>
        <pc:spChg chg="mod">
          <ac:chgData name="Katie Grandon (2403612)" userId="S::2403612@student.uwtsd.ac.uk::0c6befdc-ff8c-4f8a-bde5-cef53bdf4b30" providerId="AD" clId="Web-{EA8FACA7-0FAD-DA75-8C1C-56E6EFAAAAF4}" dt="2024-11-08T15:20:47.731" v="509"/>
          <ac:spMkLst>
            <pc:docMk/>
            <pc:sldMk cId="3057918350" sldId="259"/>
            <ac:spMk id="2" creationId="{92EA3CD2-1BF1-0789-B590-BE5D268D2439}"/>
          </ac:spMkLst>
        </pc:spChg>
        <pc:spChg chg="add del">
          <ac:chgData name="Katie Grandon (2403612)" userId="S::2403612@student.uwtsd.ac.uk::0c6befdc-ff8c-4f8a-bde5-cef53bdf4b30" providerId="AD" clId="Web-{EA8FACA7-0FAD-DA75-8C1C-56E6EFAAAAF4}" dt="2024-11-08T15:23:01.986" v="515"/>
          <ac:spMkLst>
            <pc:docMk/>
            <pc:sldMk cId="3057918350" sldId="259"/>
            <ac:spMk id="6" creationId="{FF382C22-FF70-9075-E2C5-6864556983DE}"/>
          </ac:spMkLst>
        </pc:spChg>
        <pc:spChg chg="add">
          <ac:chgData name="Katie Grandon (2403612)" userId="S::2403612@student.uwtsd.ac.uk::0c6befdc-ff8c-4f8a-bde5-cef53bdf4b30" providerId="AD" clId="Web-{EA8FACA7-0FAD-DA75-8C1C-56E6EFAAAAF4}" dt="2024-11-08T15:23:14.690" v="516"/>
          <ac:spMkLst>
            <pc:docMk/>
            <pc:sldMk cId="3057918350" sldId="259"/>
            <ac:spMk id="7" creationId="{91081995-7518-AE66-0ADE-D790F5D83066}"/>
          </ac:spMkLst>
        </pc:spChg>
        <pc:spChg chg="mod">
          <ac:chgData name="Katie Grandon (2403612)" userId="S::2403612@student.uwtsd.ac.uk::0c6befdc-ff8c-4f8a-bde5-cef53bdf4b30" providerId="AD" clId="Web-{EA8FACA7-0FAD-DA75-8C1C-56E6EFAAAAF4}" dt="2024-11-08T15:20:47.731" v="509"/>
          <ac:spMkLst>
            <pc:docMk/>
            <pc:sldMk cId="3057918350" sldId="259"/>
            <ac:spMk id="8" creationId="{3AC6E67D-690F-0085-0621-EC671783992F}"/>
          </ac:spMkLst>
        </pc:spChg>
        <pc:spChg chg="add mod">
          <ac:chgData name="Katie Grandon (2403612)" userId="S::2403612@student.uwtsd.ac.uk::0c6befdc-ff8c-4f8a-bde5-cef53bdf4b30" providerId="AD" clId="Web-{EA8FACA7-0FAD-DA75-8C1C-56E6EFAAAAF4}" dt="2024-11-08T15:26:02.712" v="522" actId="1076"/>
          <ac:spMkLst>
            <pc:docMk/>
            <pc:sldMk cId="3057918350" sldId="259"/>
            <ac:spMk id="9" creationId="{6A49A57E-A5DA-7BD4-0E6B-4063A7729613}"/>
          </ac:spMkLst>
        </pc:spChg>
        <pc:spChg chg="add del">
          <ac:chgData name="Katie Grandon (2403612)" userId="S::2403612@student.uwtsd.ac.uk::0c6befdc-ff8c-4f8a-bde5-cef53bdf4b30" providerId="AD" clId="Web-{EA8FACA7-0FAD-DA75-8C1C-56E6EFAAAAF4}" dt="2024-11-08T15:20:47.731" v="509"/>
          <ac:spMkLst>
            <pc:docMk/>
            <pc:sldMk cId="3057918350" sldId="259"/>
            <ac:spMk id="11" creationId="{8651CFA9-6065-4243-AC48-858E359780B1}"/>
          </ac:spMkLst>
        </pc:spChg>
        <pc:spChg chg="add del">
          <ac:chgData name="Katie Grandon (2403612)" userId="S::2403612@student.uwtsd.ac.uk::0c6befdc-ff8c-4f8a-bde5-cef53bdf4b30" providerId="AD" clId="Web-{EA8FACA7-0FAD-DA75-8C1C-56E6EFAAAAF4}" dt="2024-11-08T15:20:47.731" v="509"/>
          <ac:spMkLst>
            <pc:docMk/>
            <pc:sldMk cId="3057918350" sldId="259"/>
            <ac:spMk id="13" creationId="{FBC8BBE5-981E-4B0B-9654-32B5668BFF31}"/>
          </ac:spMkLst>
        </pc:spChg>
        <pc:spChg chg="add del">
          <ac:chgData name="Katie Grandon (2403612)" userId="S::2403612@student.uwtsd.ac.uk::0c6befdc-ff8c-4f8a-bde5-cef53bdf4b30" providerId="AD" clId="Web-{EA8FACA7-0FAD-DA75-8C1C-56E6EFAAAAF4}" dt="2024-11-08T15:20:47.731" v="509"/>
          <ac:spMkLst>
            <pc:docMk/>
            <pc:sldMk cId="3057918350" sldId="259"/>
            <ac:spMk id="15" creationId="{3B6A4C79-62F0-4DFD-A156-0F1AB7D2687F}"/>
          </ac:spMkLst>
        </pc:spChg>
        <pc:spChg chg="add del">
          <ac:chgData name="Katie Grandon (2403612)" userId="S::2403612@student.uwtsd.ac.uk::0c6befdc-ff8c-4f8a-bde5-cef53bdf4b30" providerId="AD" clId="Web-{EA8FACA7-0FAD-DA75-8C1C-56E6EFAAAAF4}" dt="2024-11-08T15:20:47.731" v="509"/>
          <ac:spMkLst>
            <pc:docMk/>
            <pc:sldMk cId="3057918350" sldId="259"/>
            <ac:spMk id="17" creationId="{7F7FF257-5D01-4829-AD0B-B2D6076B349C}"/>
          </ac:spMkLst>
        </pc:spChg>
        <pc:spChg chg="add del">
          <ac:chgData name="Katie Grandon (2403612)" userId="S::2403612@student.uwtsd.ac.uk::0c6befdc-ff8c-4f8a-bde5-cef53bdf4b30" providerId="AD" clId="Web-{EA8FACA7-0FAD-DA75-8C1C-56E6EFAAAAF4}" dt="2024-11-08T15:20:47.699" v="508"/>
          <ac:spMkLst>
            <pc:docMk/>
            <pc:sldMk cId="3057918350" sldId="259"/>
            <ac:spMk id="22" creationId="{8651CFA9-6065-4243-AC48-858E359780B1}"/>
          </ac:spMkLst>
        </pc:spChg>
        <pc:spChg chg="add del">
          <ac:chgData name="Katie Grandon (2403612)" userId="S::2403612@student.uwtsd.ac.uk::0c6befdc-ff8c-4f8a-bde5-cef53bdf4b30" providerId="AD" clId="Web-{EA8FACA7-0FAD-DA75-8C1C-56E6EFAAAAF4}" dt="2024-11-08T15:20:47.699" v="508"/>
          <ac:spMkLst>
            <pc:docMk/>
            <pc:sldMk cId="3057918350" sldId="259"/>
            <ac:spMk id="24" creationId="{FBC8BBE5-981E-4B0B-9654-32B5668BFF31}"/>
          </ac:spMkLst>
        </pc:spChg>
        <pc:spChg chg="add del">
          <ac:chgData name="Katie Grandon (2403612)" userId="S::2403612@student.uwtsd.ac.uk::0c6befdc-ff8c-4f8a-bde5-cef53bdf4b30" providerId="AD" clId="Web-{EA8FACA7-0FAD-DA75-8C1C-56E6EFAAAAF4}" dt="2024-11-08T15:20:47.699" v="508"/>
          <ac:spMkLst>
            <pc:docMk/>
            <pc:sldMk cId="3057918350" sldId="259"/>
            <ac:spMk id="26" creationId="{592DB257-3E16-4A3C-9E28-4682828127AD}"/>
          </ac:spMkLst>
        </pc:spChg>
        <pc:spChg chg="add del">
          <ac:chgData name="Katie Grandon (2403612)" userId="S::2403612@student.uwtsd.ac.uk::0c6befdc-ff8c-4f8a-bde5-cef53bdf4b30" providerId="AD" clId="Web-{EA8FACA7-0FAD-DA75-8C1C-56E6EFAAAAF4}" dt="2024-11-08T15:20:47.699" v="508"/>
          <ac:spMkLst>
            <pc:docMk/>
            <pc:sldMk cId="3057918350" sldId="259"/>
            <ac:spMk id="28" creationId="{487685E6-1160-459B-8C70-301404C06C23}"/>
          </ac:spMkLst>
        </pc:spChg>
        <pc:spChg chg="add del">
          <ac:chgData name="Katie Grandon (2403612)" userId="S::2403612@student.uwtsd.ac.uk::0c6befdc-ff8c-4f8a-bde5-cef53bdf4b30" providerId="AD" clId="Web-{EA8FACA7-0FAD-DA75-8C1C-56E6EFAAAAF4}" dt="2024-11-08T15:22:32.157" v="513"/>
          <ac:spMkLst>
            <pc:docMk/>
            <pc:sldMk cId="3057918350" sldId="259"/>
            <ac:spMk id="30" creationId="{487685E6-1160-459B-8C70-301404C06C23}"/>
          </ac:spMkLst>
        </pc:spChg>
        <pc:spChg chg="add del">
          <ac:chgData name="Katie Grandon (2403612)" userId="S::2403612@student.uwtsd.ac.uk::0c6befdc-ff8c-4f8a-bde5-cef53bdf4b30" providerId="AD" clId="Web-{EA8FACA7-0FAD-DA75-8C1C-56E6EFAAAAF4}" dt="2024-11-08T15:22:32.157" v="513"/>
          <ac:spMkLst>
            <pc:docMk/>
            <pc:sldMk cId="3057918350" sldId="259"/>
            <ac:spMk id="31" creationId="{8651CFA9-6065-4243-AC48-858E359780B1}"/>
          </ac:spMkLst>
        </pc:spChg>
        <pc:spChg chg="add del">
          <ac:chgData name="Katie Grandon (2403612)" userId="S::2403612@student.uwtsd.ac.uk::0c6befdc-ff8c-4f8a-bde5-cef53bdf4b30" providerId="AD" clId="Web-{EA8FACA7-0FAD-DA75-8C1C-56E6EFAAAAF4}" dt="2024-11-08T15:22:32.157" v="513"/>
          <ac:spMkLst>
            <pc:docMk/>
            <pc:sldMk cId="3057918350" sldId="259"/>
            <ac:spMk id="32" creationId="{FBC8BBE5-981E-4B0B-9654-32B5668BFF31}"/>
          </ac:spMkLst>
        </pc:spChg>
        <pc:spChg chg="add del">
          <ac:chgData name="Katie Grandon (2403612)" userId="S::2403612@student.uwtsd.ac.uk::0c6befdc-ff8c-4f8a-bde5-cef53bdf4b30" providerId="AD" clId="Web-{EA8FACA7-0FAD-DA75-8C1C-56E6EFAAAAF4}" dt="2024-11-08T15:22:32.157" v="513"/>
          <ac:spMkLst>
            <pc:docMk/>
            <pc:sldMk cId="3057918350" sldId="259"/>
            <ac:spMk id="33" creationId="{094C9708-F6A4-4956-B261-A4A2C4DFEBF7}"/>
          </ac:spMkLst>
        </pc:spChg>
        <pc:spChg chg="add del">
          <ac:chgData name="Katie Grandon (2403612)" userId="S::2403612@student.uwtsd.ac.uk::0c6befdc-ff8c-4f8a-bde5-cef53bdf4b30" providerId="AD" clId="Web-{EA8FACA7-0FAD-DA75-8C1C-56E6EFAAAAF4}" dt="2024-11-08T15:22:32.157" v="513"/>
          <ac:spMkLst>
            <pc:docMk/>
            <pc:sldMk cId="3057918350" sldId="259"/>
            <ac:spMk id="34" creationId="{592DB257-3E16-4A3C-9E28-4682828127AD}"/>
          </ac:spMkLst>
        </pc:spChg>
        <pc:spChg chg="add">
          <ac:chgData name="Katie Grandon (2403612)" userId="S::2403612@student.uwtsd.ac.uk::0c6befdc-ff8c-4f8a-bde5-cef53bdf4b30" providerId="AD" clId="Web-{EA8FACA7-0FAD-DA75-8C1C-56E6EFAAAAF4}" dt="2024-11-08T15:22:32.157" v="513"/>
          <ac:spMkLst>
            <pc:docMk/>
            <pc:sldMk cId="3057918350" sldId="259"/>
            <ac:spMk id="39" creationId="{8651CFA9-6065-4243-AC48-858E359780B1}"/>
          </ac:spMkLst>
        </pc:spChg>
        <pc:spChg chg="add">
          <ac:chgData name="Katie Grandon (2403612)" userId="S::2403612@student.uwtsd.ac.uk::0c6befdc-ff8c-4f8a-bde5-cef53bdf4b30" providerId="AD" clId="Web-{EA8FACA7-0FAD-DA75-8C1C-56E6EFAAAAF4}" dt="2024-11-08T15:22:32.157" v="513"/>
          <ac:spMkLst>
            <pc:docMk/>
            <pc:sldMk cId="3057918350" sldId="259"/>
            <ac:spMk id="41" creationId="{FBC8BBE5-981E-4B0B-9654-32B5668BFF31}"/>
          </ac:spMkLst>
        </pc:spChg>
        <pc:spChg chg="add">
          <ac:chgData name="Katie Grandon (2403612)" userId="S::2403612@student.uwtsd.ac.uk::0c6befdc-ff8c-4f8a-bde5-cef53bdf4b30" providerId="AD" clId="Web-{EA8FACA7-0FAD-DA75-8C1C-56E6EFAAAAF4}" dt="2024-11-08T15:22:32.157" v="513"/>
          <ac:spMkLst>
            <pc:docMk/>
            <pc:sldMk cId="3057918350" sldId="259"/>
            <ac:spMk id="43" creationId="{094C9708-F6A4-4956-B261-A4A2C4DFEBF7}"/>
          </ac:spMkLst>
        </pc:spChg>
        <pc:spChg chg="add">
          <ac:chgData name="Katie Grandon (2403612)" userId="S::2403612@student.uwtsd.ac.uk::0c6befdc-ff8c-4f8a-bde5-cef53bdf4b30" providerId="AD" clId="Web-{EA8FACA7-0FAD-DA75-8C1C-56E6EFAAAAF4}" dt="2024-11-08T15:22:32.157" v="513"/>
          <ac:spMkLst>
            <pc:docMk/>
            <pc:sldMk cId="3057918350" sldId="259"/>
            <ac:spMk id="45" creationId="{592DB257-3E16-4A3C-9E28-4682828127AD}"/>
          </ac:spMkLst>
        </pc:spChg>
        <pc:spChg chg="add">
          <ac:chgData name="Katie Grandon (2403612)" userId="S::2403612@student.uwtsd.ac.uk::0c6befdc-ff8c-4f8a-bde5-cef53bdf4b30" providerId="AD" clId="Web-{EA8FACA7-0FAD-DA75-8C1C-56E6EFAAAAF4}" dt="2024-11-08T15:22:32.157" v="513"/>
          <ac:spMkLst>
            <pc:docMk/>
            <pc:sldMk cId="3057918350" sldId="259"/>
            <ac:spMk id="47" creationId="{487685E6-1160-459B-8C70-301404C06C23}"/>
          </ac:spMkLst>
        </pc:spChg>
        <pc:picChg chg="add del mod">
          <ac:chgData name="Katie Grandon (2403612)" userId="S::2403612@student.uwtsd.ac.uk::0c6befdc-ff8c-4f8a-bde5-cef53bdf4b30" providerId="AD" clId="Web-{EA8FACA7-0FAD-DA75-8C1C-56E6EFAAAAF4}" dt="2024-11-08T15:21:48.217" v="510"/>
          <ac:picMkLst>
            <pc:docMk/>
            <pc:sldMk cId="3057918350" sldId="259"/>
            <ac:picMk id="3" creationId="{B120CA8F-B652-ED62-F767-EEB19B05E926}"/>
          </ac:picMkLst>
        </pc:picChg>
        <pc:picChg chg="del">
          <ac:chgData name="Katie Grandon (2403612)" userId="S::2403612@student.uwtsd.ac.uk::0c6befdc-ff8c-4f8a-bde5-cef53bdf4b30" providerId="AD" clId="Web-{EA8FACA7-0FAD-DA75-8C1C-56E6EFAAAAF4}" dt="2024-11-08T15:15:49.172" v="504"/>
          <ac:picMkLst>
            <pc:docMk/>
            <pc:sldMk cId="3057918350" sldId="259"/>
            <ac:picMk id="4" creationId="{A0A7971A-E47E-ED6F-2587-356FCBCD14A6}"/>
          </ac:picMkLst>
        </pc:picChg>
        <pc:picChg chg="add mod">
          <ac:chgData name="Katie Grandon (2403612)" userId="S::2403612@student.uwtsd.ac.uk::0c6befdc-ff8c-4f8a-bde5-cef53bdf4b30" providerId="AD" clId="Web-{EA8FACA7-0FAD-DA75-8C1C-56E6EFAAAAF4}" dt="2024-11-08T15:22:32.157" v="513"/>
          <ac:picMkLst>
            <pc:docMk/>
            <pc:sldMk cId="3057918350" sldId="259"/>
            <ac:picMk id="5" creationId="{3B08C253-5D53-F4F4-8749-0698F5934B01}"/>
          </ac:picMkLst>
        </pc:picChg>
      </pc:sldChg>
      <pc:sldChg chg="modSp del">
        <pc:chgData name="Katie Grandon (2403612)" userId="S::2403612@student.uwtsd.ac.uk::0c6befdc-ff8c-4f8a-bde5-cef53bdf4b30" providerId="AD" clId="Web-{EA8FACA7-0FAD-DA75-8C1C-56E6EFAAAAF4}" dt="2024-11-08T18:44:19.429" v="1938"/>
        <pc:sldMkLst>
          <pc:docMk/>
          <pc:sldMk cId="756764459" sldId="260"/>
        </pc:sldMkLst>
        <pc:spChg chg="mod">
          <ac:chgData name="Katie Grandon (2403612)" userId="S::2403612@student.uwtsd.ac.uk::0c6befdc-ff8c-4f8a-bde5-cef53bdf4b30" providerId="AD" clId="Web-{EA8FACA7-0FAD-DA75-8C1C-56E6EFAAAAF4}" dt="2024-11-08T18:43:38.881" v="1919" actId="20577"/>
          <ac:spMkLst>
            <pc:docMk/>
            <pc:sldMk cId="756764459" sldId="260"/>
            <ac:spMk id="2" creationId="{4C9DCF4F-6F7D-B420-0FF9-DD9AA255DDF0}"/>
          </ac:spMkLst>
        </pc:spChg>
        <pc:spChg chg="mod">
          <ac:chgData name="Katie Grandon (2403612)" userId="S::2403612@student.uwtsd.ac.uk::0c6befdc-ff8c-4f8a-bde5-cef53bdf4b30" providerId="AD" clId="Web-{EA8FACA7-0FAD-DA75-8C1C-56E6EFAAAAF4}" dt="2024-11-08T18:27:28.809" v="1849" actId="20577"/>
          <ac:spMkLst>
            <pc:docMk/>
            <pc:sldMk cId="756764459" sldId="260"/>
            <ac:spMk id="3" creationId="{51BA1329-A0F5-B8C9-6B3C-BF9B1CEB8F3B}"/>
          </ac:spMkLst>
        </pc:spChg>
      </pc:sldChg>
      <pc:sldChg chg="new del">
        <pc:chgData name="Katie Grandon (2403612)" userId="S::2403612@student.uwtsd.ac.uk::0c6befdc-ff8c-4f8a-bde5-cef53bdf4b30" providerId="AD" clId="Web-{EA8FACA7-0FAD-DA75-8C1C-56E6EFAAAAF4}" dt="2024-11-08T15:32:02.101" v="542"/>
        <pc:sldMkLst>
          <pc:docMk/>
          <pc:sldMk cId="2727667428" sldId="261"/>
        </pc:sldMkLst>
      </pc:sldChg>
      <pc:sldChg chg="addSp delSp modSp new add del mod ord setBg addAnim">
        <pc:chgData name="Katie Grandon (2403612)" userId="S::2403612@student.uwtsd.ac.uk::0c6befdc-ff8c-4f8a-bde5-cef53bdf4b30" providerId="AD" clId="Web-{EA8FACA7-0FAD-DA75-8C1C-56E6EFAAAAF4}" dt="2024-11-08T18:48:16.983" v="1945"/>
        <pc:sldMkLst>
          <pc:docMk/>
          <pc:sldMk cId="447435573" sldId="262"/>
        </pc:sldMkLst>
        <pc:spChg chg="mod">
          <ac:chgData name="Katie Grandon (2403612)" userId="S::2403612@student.uwtsd.ac.uk::0c6befdc-ff8c-4f8a-bde5-cef53bdf4b30" providerId="AD" clId="Web-{EA8FACA7-0FAD-DA75-8C1C-56E6EFAAAAF4}" dt="2024-11-08T17:40:38.908" v="1546" actId="20577"/>
          <ac:spMkLst>
            <pc:docMk/>
            <pc:sldMk cId="447435573" sldId="262"/>
            <ac:spMk id="2" creationId="{655D75A1-10D9-705B-0069-8229511AD6B4}"/>
          </ac:spMkLst>
        </pc:spChg>
        <pc:spChg chg="del">
          <ac:chgData name="Katie Grandon (2403612)" userId="S::2403612@student.uwtsd.ac.uk::0c6befdc-ff8c-4f8a-bde5-cef53bdf4b30" providerId="AD" clId="Web-{EA8FACA7-0FAD-DA75-8C1C-56E6EFAAAAF4}" dt="2024-11-08T14:14:15.030" v="305"/>
          <ac:spMkLst>
            <pc:docMk/>
            <pc:sldMk cId="447435573" sldId="262"/>
            <ac:spMk id="3" creationId="{380AED56-040A-14AF-7508-220499CC27FA}"/>
          </ac:spMkLst>
        </pc:spChg>
        <pc:spChg chg="add">
          <ac:chgData name="Katie Grandon (2403612)" userId="S::2403612@student.uwtsd.ac.uk::0c6befdc-ff8c-4f8a-bde5-cef53bdf4b30" providerId="AD" clId="Web-{EA8FACA7-0FAD-DA75-8C1C-56E6EFAAAAF4}" dt="2024-11-08T14:14:15.030" v="305"/>
          <ac:spMkLst>
            <pc:docMk/>
            <pc:sldMk cId="447435573" sldId="262"/>
            <ac:spMk id="9" creationId="{0BABF38A-8A0D-492E-BD20-6CF4D46B50BD}"/>
          </ac:spMkLst>
        </pc:spChg>
        <pc:spChg chg="add">
          <ac:chgData name="Katie Grandon (2403612)" userId="S::2403612@student.uwtsd.ac.uk::0c6befdc-ff8c-4f8a-bde5-cef53bdf4b30" providerId="AD" clId="Web-{EA8FACA7-0FAD-DA75-8C1C-56E6EFAAAAF4}" dt="2024-11-08T14:14:15.030" v="305"/>
          <ac:spMkLst>
            <pc:docMk/>
            <pc:sldMk cId="447435573" sldId="262"/>
            <ac:spMk id="13" creationId="{94DA0203-BFB4-49DB-A205-51AD7549D42A}"/>
          </ac:spMkLst>
        </pc:spChg>
        <pc:spChg chg="add">
          <ac:chgData name="Katie Grandon (2403612)" userId="S::2403612@student.uwtsd.ac.uk::0c6befdc-ff8c-4f8a-bde5-cef53bdf4b30" providerId="AD" clId="Web-{EA8FACA7-0FAD-DA75-8C1C-56E6EFAAAAF4}" dt="2024-11-08T14:14:15.030" v="305"/>
          <ac:spMkLst>
            <pc:docMk/>
            <pc:sldMk cId="447435573" sldId="262"/>
            <ac:spMk id="15" creationId="{10BFCB1E-89C9-4789-A2D9-52D6C8653F95}"/>
          </ac:spMkLst>
        </pc:spChg>
        <pc:spChg chg="add">
          <ac:chgData name="Katie Grandon (2403612)" userId="S::2403612@student.uwtsd.ac.uk::0c6befdc-ff8c-4f8a-bde5-cef53bdf4b30" providerId="AD" clId="Web-{EA8FACA7-0FAD-DA75-8C1C-56E6EFAAAAF4}" dt="2024-11-08T14:14:15.030" v="305"/>
          <ac:spMkLst>
            <pc:docMk/>
            <pc:sldMk cId="447435573" sldId="262"/>
            <ac:spMk id="17" creationId="{16F61E84-9DCA-4F22-94BC-C901DB49995D}"/>
          </ac:spMkLst>
        </pc:spChg>
        <pc:picChg chg="add">
          <ac:chgData name="Katie Grandon (2403612)" userId="S::2403612@student.uwtsd.ac.uk::0c6befdc-ff8c-4f8a-bde5-cef53bdf4b30" providerId="AD" clId="Web-{EA8FACA7-0FAD-DA75-8C1C-56E6EFAAAAF4}" dt="2024-11-08T14:14:15.030" v="305"/>
          <ac:picMkLst>
            <pc:docMk/>
            <pc:sldMk cId="447435573" sldId="262"/>
            <ac:picMk id="5" creationId="{91635BF6-E006-5066-0ECC-E297DAA63DDD}"/>
          </ac:picMkLst>
        </pc:picChg>
        <pc:picChg chg="add">
          <ac:chgData name="Katie Grandon (2403612)" userId="S::2403612@student.uwtsd.ac.uk::0c6befdc-ff8c-4f8a-bde5-cef53bdf4b30" providerId="AD" clId="Web-{EA8FACA7-0FAD-DA75-8C1C-56E6EFAAAAF4}" dt="2024-11-08T14:14:15.030" v="305"/>
          <ac:picMkLst>
            <pc:docMk/>
            <pc:sldMk cId="447435573" sldId="262"/>
            <ac:picMk id="11" creationId="{1CB7E8AE-A3AC-4BB7-A5C6-F00EC697B265}"/>
          </ac:picMkLst>
        </pc:picChg>
      </pc:sldChg>
      <pc:sldChg chg="new del">
        <pc:chgData name="Katie Grandon (2403612)" userId="S::2403612@student.uwtsd.ac.uk::0c6befdc-ff8c-4f8a-bde5-cef53bdf4b30" providerId="AD" clId="Web-{EA8FACA7-0FAD-DA75-8C1C-56E6EFAAAAF4}" dt="2024-11-08T14:12:21.434" v="242"/>
        <pc:sldMkLst>
          <pc:docMk/>
          <pc:sldMk cId="1711918624" sldId="262"/>
        </pc:sldMkLst>
      </pc:sldChg>
      <pc:sldChg chg="addSp delSp modSp new mod ord setBg addAnim setClrOvrMap">
        <pc:chgData name="Katie Grandon (2403612)" userId="S::2403612@student.uwtsd.ac.uk::0c6befdc-ff8c-4f8a-bde5-cef53bdf4b30" providerId="AD" clId="Web-{EA8FACA7-0FAD-DA75-8C1C-56E6EFAAAAF4}" dt="2024-11-08T18:48:33.608" v="1948"/>
        <pc:sldMkLst>
          <pc:docMk/>
          <pc:sldMk cId="54971061" sldId="263"/>
        </pc:sldMkLst>
        <pc:spChg chg="mod ord">
          <ac:chgData name="Katie Grandon (2403612)" userId="S::2403612@student.uwtsd.ac.uk::0c6befdc-ff8c-4f8a-bde5-cef53bdf4b30" providerId="AD" clId="Web-{EA8FACA7-0FAD-DA75-8C1C-56E6EFAAAAF4}" dt="2024-11-08T17:41:05.987" v="1558" actId="20577"/>
          <ac:spMkLst>
            <pc:docMk/>
            <pc:sldMk cId="54971061" sldId="263"/>
            <ac:spMk id="2" creationId="{5FFF0604-466A-CF8E-7A21-35AFB751F782}"/>
          </ac:spMkLst>
        </pc:spChg>
        <pc:spChg chg="del">
          <ac:chgData name="Katie Grandon (2403612)" userId="S::2403612@student.uwtsd.ac.uk::0c6befdc-ff8c-4f8a-bde5-cef53bdf4b30" providerId="AD" clId="Web-{EA8FACA7-0FAD-DA75-8C1C-56E6EFAAAAF4}" dt="2024-11-08T14:15:16.063" v="308"/>
          <ac:spMkLst>
            <pc:docMk/>
            <pc:sldMk cId="54971061" sldId="263"/>
            <ac:spMk id="3" creationId="{CDD0900E-CB0A-72A6-9FCF-B5B6ECF2B8CD}"/>
          </ac:spMkLst>
        </pc:spChg>
        <pc:spChg chg="add del">
          <ac:chgData name="Katie Grandon (2403612)" userId="S::2403612@student.uwtsd.ac.uk::0c6befdc-ff8c-4f8a-bde5-cef53bdf4b30" providerId="AD" clId="Web-{EA8FACA7-0FAD-DA75-8C1C-56E6EFAAAAF4}" dt="2024-11-08T14:15:39.017" v="310"/>
          <ac:spMkLst>
            <pc:docMk/>
            <pc:sldMk cId="54971061" sldId="263"/>
            <ac:spMk id="8" creationId="{C6C7DAF8-5E98-8336-881F-58C419DC0693}"/>
          </ac:spMkLst>
        </pc:spChg>
        <pc:spChg chg="add">
          <ac:chgData name="Katie Grandon (2403612)" userId="S::2403612@student.uwtsd.ac.uk::0c6befdc-ff8c-4f8a-bde5-cef53bdf4b30" providerId="AD" clId="Web-{EA8FACA7-0FAD-DA75-8C1C-56E6EFAAAAF4}" dt="2024-11-08T14:15:28.219" v="309"/>
          <ac:spMkLst>
            <pc:docMk/>
            <pc:sldMk cId="54971061" sldId="263"/>
            <ac:spMk id="11" creationId="{8651CFA9-6065-4243-AC48-858E359780B1}"/>
          </ac:spMkLst>
        </pc:spChg>
        <pc:spChg chg="add">
          <ac:chgData name="Katie Grandon (2403612)" userId="S::2403612@student.uwtsd.ac.uk::0c6befdc-ff8c-4f8a-bde5-cef53bdf4b30" providerId="AD" clId="Web-{EA8FACA7-0FAD-DA75-8C1C-56E6EFAAAAF4}" dt="2024-11-08T14:15:28.219" v="309"/>
          <ac:spMkLst>
            <pc:docMk/>
            <pc:sldMk cId="54971061" sldId="263"/>
            <ac:spMk id="13" creationId="{E8B2F707-EF35-4955-8439-F76145F3CD7E}"/>
          </ac:spMkLst>
        </pc:spChg>
        <pc:spChg chg="add">
          <ac:chgData name="Katie Grandon (2403612)" userId="S::2403612@student.uwtsd.ac.uk::0c6befdc-ff8c-4f8a-bde5-cef53bdf4b30" providerId="AD" clId="Web-{EA8FACA7-0FAD-DA75-8C1C-56E6EFAAAAF4}" dt="2024-11-08T14:15:28.219" v="309"/>
          <ac:spMkLst>
            <pc:docMk/>
            <pc:sldMk cId="54971061" sldId="263"/>
            <ac:spMk id="15" creationId="{3C8134F5-D8B2-4E75-AB7D-52504044EC64}"/>
          </ac:spMkLst>
        </pc:spChg>
        <pc:picChg chg="add mod ord">
          <ac:chgData name="Katie Grandon (2403612)" userId="S::2403612@student.uwtsd.ac.uk::0c6befdc-ff8c-4f8a-bde5-cef53bdf4b30" providerId="AD" clId="Web-{EA8FACA7-0FAD-DA75-8C1C-56E6EFAAAAF4}" dt="2024-11-08T14:15:28.219" v="309"/>
          <ac:picMkLst>
            <pc:docMk/>
            <pc:sldMk cId="54971061" sldId="263"/>
            <ac:picMk id="4" creationId="{148EC274-8170-D712-CC34-7F7B135D88CE}"/>
          </ac:picMkLst>
        </pc:picChg>
      </pc:sldChg>
      <pc:sldChg chg="addSp delSp modSp new del mod setBg">
        <pc:chgData name="Katie Grandon (2403612)" userId="S::2403612@student.uwtsd.ac.uk::0c6befdc-ff8c-4f8a-bde5-cef53bdf4b30" providerId="AD" clId="Web-{EA8FACA7-0FAD-DA75-8C1C-56E6EFAAAAF4}" dt="2024-11-08T17:41:18.644" v="1561"/>
        <pc:sldMkLst>
          <pc:docMk/>
          <pc:sldMk cId="3610434134" sldId="264"/>
        </pc:sldMkLst>
        <pc:spChg chg="mod">
          <ac:chgData name="Katie Grandon (2403612)" userId="S::2403612@student.uwtsd.ac.uk::0c6befdc-ff8c-4f8a-bde5-cef53bdf4b30" providerId="AD" clId="Web-{EA8FACA7-0FAD-DA75-8C1C-56E6EFAAAAF4}" dt="2024-11-08T14:17:01.393" v="321"/>
          <ac:spMkLst>
            <pc:docMk/>
            <pc:sldMk cId="3610434134" sldId="264"/>
            <ac:spMk id="2" creationId="{A51F29C1-2BD7-12C6-9F4F-3A9121A92BF3}"/>
          </ac:spMkLst>
        </pc:spChg>
        <pc:spChg chg="del">
          <ac:chgData name="Katie Grandon (2403612)" userId="S::2403612@student.uwtsd.ac.uk::0c6befdc-ff8c-4f8a-bde5-cef53bdf4b30" providerId="AD" clId="Web-{EA8FACA7-0FAD-DA75-8C1C-56E6EFAAAAF4}" dt="2024-11-08T14:16:18.361" v="314"/>
          <ac:spMkLst>
            <pc:docMk/>
            <pc:sldMk cId="3610434134" sldId="264"/>
            <ac:spMk id="3" creationId="{27AB9973-718D-E598-6098-64865C45B217}"/>
          </ac:spMkLst>
        </pc:spChg>
        <pc:spChg chg="add del mod">
          <ac:chgData name="Katie Grandon (2403612)" userId="S::2403612@student.uwtsd.ac.uk::0c6befdc-ff8c-4f8a-bde5-cef53bdf4b30" providerId="AD" clId="Web-{EA8FACA7-0FAD-DA75-8C1C-56E6EFAAAAF4}" dt="2024-11-08T14:16:33.299" v="318"/>
          <ac:spMkLst>
            <pc:docMk/>
            <pc:sldMk cId="3610434134" sldId="264"/>
            <ac:spMk id="5" creationId="{CAFCFCF8-6BA2-449B-6BAD-84C653F0D927}"/>
          </ac:spMkLst>
        </pc:spChg>
        <pc:spChg chg="add del mod">
          <ac:chgData name="Katie Grandon (2403612)" userId="S::2403612@student.uwtsd.ac.uk::0c6befdc-ff8c-4f8a-bde5-cef53bdf4b30" providerId="AD" clId="Web-{EA8FACA7-0FAD-DA75-8C1C-56E6EFAAAAF4}" dt="2024-11-08T14:16:52.300" v="320"/>
          <ac:spMkLst>
            <pc:docMk/>
            <pc:sldMk cId="3610434134" sldId="264"/>
            <ac:spMk id="8" creationId="{A614CD46-D82F-E531-3D3C-8122F7E90049}"/>
          </ac:spMkLst>
        </pc:spChg>
        <pc:spChg chg="add">
          <ac:chgData name="Katie Grandon (2403612)" userId="S::2403612@student.uwtsd.ac.uk::0c6befdc-ff8c-4f8a-bde5-cef53bdf4b30" providerId="AD" clId="Web-{EA8FACA7-0FAD-DA75-8C1C-56E6EFAAAAF4}" dt="2024-11-08T14:17:01.393" v="321"/>
          <ac:spMkLst>
            <pc:docMk/>
            <pc:sldMk cId="3610434134" sldId="264"/>
            <ac:spMk id="14" creationId="{0BABF38A-8A0D-492E-BD20-6CF4D46B50BD}"/>
          </ac:spMkLst>
        </pc:spChg>
        <pc:spChg chg="add">
          <ac:chgData name="Katie Grandon (2403612)" userId="S::2403612@student.uwtsd.ac.uk::0c6befdc-ff8c-4f8a-bde5-cef53bdf4b30" providerId="AD" clId="Web-{EA8FACA7-0FAD-DA75-8C1C-56E6EFAAAAF4}" dt="2024-11-08T14:17:01.393" v="321"/>
          <ac:spMkLst>
            <pc:docMk/>
            <pc:sldMk cId="3610434134" sldId="264"/>
            <ac:spMk id="18" creationId="{F1174801-1395-44C5-9B00-CCAC45C056E7}"/>
          </ac:spMkLst>
        </pc:spChg>
        <pc:spChg chg="add">
          <ac:chgData name="Katie Grandon (2403612)" userId="S::2403612@student.uwtsd.ac.uk::0c6befdc-ff8c-4f8a-bde5-cef53bdf4b30" providerId="AD" clId="Web-{EA8FACA7-0FAD-DA75-8C1C-56E6EFAAAAF4}" dt="2024-11-08T14:17:01.393" v="321"/>
          <ac:spMkLst>
            <pc:docMk/>
            <pc:sldMk cId="3610434134" sldId="264"/>
            <ac:spMk id="20" creationId="{8DBEE602-02D2-420A-AFC1-438A1699A5E5}"/>
          </ac:spMkLst>
        </pc:spChg>
        <pc:spChg chg="add">
          <ac:chgData name="Katie Grandon (2403612)" userId="S::2403612@student.uwtsd.ac.uk::0c6befdc-ff8c-4f8a-bde5-cef53bdf4b30" providerId="AD" clId="Web-{EA8FACA7-0FAD-DA75-8C1C-56E6EFAAAAF4}" dt="2024-11-08T14:17:01.393" v="321"/>
          <ac:spMkLst>
            <pc:docMk/>
            <pc:sldMk cId="3610434134" sldId="264"/>
            <ac:spMk id="22" creationId="{B3FAB79E-1E1B-4287-B4EA-26E497404C89}"/>
          </ac:spMkLst>
        </pc:spChg>
        <pc:spChg chg="add">
          <ac:chgData name="Katie Grandon (2403612)" userId="S::2403612@student.uwtsd.ac.uk::0c6befdc-ff8c-4f8a-bde5-cef53bdf4b30" providerId="AD" clId="Web-{EA8FACA7-0FAD-DA75-8C1C-56E6EFAAAAF4}" dt="2024-11-08T14:17:01.393" v="321"/>
          <ac:spMkLst>
            <pc:docMk/>
            <pc:sldMk cId="3610434134" sldId="264"/>
            <ac:spMk id="24" creationId="{A22256D1-A993-4D2E-943C-2E87F8BFC629}"/>
          </ac:spMkLst>
        </pc:spChg>
        <pc:picChg chg="add del mod ord">
          <ac:chgData name="Katie Grandon (2403612)" userId="S::2403612@student.uwtsd.ac.uk::0c6befdc-ff8c-4f8a-bde5-cef53bdf4b30" providerId="AD" clId="Web-{EA8FACA7-0FAD-DA75-8C1C-56E6EFAAAAF4}" dt="2024-11-08T14:16:33.362" v="319"/>
          <ac:picMkLst>
            <pc:docMk/>
            <pc:sldMk cId="3610434134" sldId="264"/>
            <ac:picMk id="4" creationId="{FADB02A7-811B-C1B7-8227-B9A3E8152482}"/>
          </ac:picMkLst>
        </pc:picChg>
        <pc:picChg chg="add mod ord">
          <ac:chgData name="Katie Grandon (2403612)" userId="S::2403612@student.uwtsd.ac.uk::0c6befdc-ff8c-4f8a-bde5-cef53bdf4b30" providerId="AD" clId="Web-{EA8FACA7-0FAD-DA75-8C1C-56E6EFAAAAF4}" dt="2024-11-08T14:17:01.393" v="321"/>
          <ac:picMkLst>
            <pc:docMk/>
            <pc:sldMk cId="3610434134" sldId="264"/>
            <ac:picMk id="9" creationId="{582D8A53-882D-72AF-AE43-C0737DD52D70}"/>
          </ac:picMkLst>
        </pc:picChg>
        <pc:picChg chg="add">
          <ac:chgData name="Katie Grandon (2403612)" userId="S::2403612@student.uwtsd.ac.uk::0c6befdc-ff8c-4f8a-bde5-cef53bdf4b30" providerId="AD" clId="Web-{EA8FACA7-0FAD-DA75-8C1C-56E6EFAAAAF4}" dt="2024-11-08T14:17:01.393" v="321"/>
          <ac:picMkLst>
            <pc:docMk/>
            <pc:sldMk cId="3610434134" sldId="264"/>
            <ac:picMk id="16" creationId="{1CB7E8AE-A3AC-4BB7-A5C6-F00EC697B265}"/>
          </ac:picMkLst>
        </pc:picChg>
      </pc:sldChg>
      <pc:sldChg chg="addSp delSp modSp new del mod setBg">
        <pc:chgData name="Katie Grandon (2403612)" userId="S::2403612@student.uwtsd.ac.uk::0c6befdc-ff8c-4f8a-bde5-cef53bdf4b30" providerId="AD" clId="Web-{EA8FACA7-0FAD-DA75-8C1C-56E6EFAAAAF4}" dt="2024-11-08T18:48:53.999" v="1951"/>
        <pc:sldMkLst>
          <pc:docMk/>
          <pc:sldMk cId="3441791793" sldId="265"/>
        </pc:sldMkLst>
        <pc:spChg chg="mod ord">
          <ac:chgData name="Katie Grandon (2403612)" userId="S::2403612@student.uwtsd.ac.uk::0c6befdc-ff8c-4f8a-bde5-cef53bdf4b30" providerId="AD" clId="Web-{EA8FACA7-0FAD-DA75-8C1C-56E6EFAAAAF4}" dt="2024-11-08T14:20:00.491" v="347"/>
          <ac:spMkLst>
            <pc:docMk/>
            <pc:sldMk cId="3441791793" sldId="265"/>
            <ac:spMk id="2" creationId="{51EAA2C2-5558-DE2C-6531-DE86A6182832}"/>
          </ac:spMkLst>
        </pc:spChg>
        <pc:spChg chg="del">
          <ac:chgData name="Katie Grandon (2403612)" userId="S::2403612@student.uwtsd.ac.uk::0c6befdc-ff8c-4f8a-bde5-cef53bdf4b30" providerId="AD" clId="Web-{EA8FACA7-0FAD-DA75-8C1C-56E6EFAAAAF4}" dt="2024-11-08T14:17:41.707" v="325"/>
          <ac:spMkLst>
            <pc:docMk/>
            <pc:sldMk cId="3441791793" sldId="265"/>
            <ac:spMk id="3" creationId="{20A87699-CB30-C9B2-86A5-D7985D780E4C}"/>
          </ac:spMkLst>
        </pc:spChg>
        <pc:spChg chg="add del mod">
          <ac:chgData name="Katie Grandon (2403612)" userId="S::2403612@student.uwtsd.ac.uk::0c6befdc-ff8c-4f8a-bde5-cef53bdf4b30" providerId="AD" clId="Web-{EA8FACA7-0FAD-DA75-8C1C-56E6EFAAAAF4}" dt="2024-11-08T14:18:14.208" v="327"/>
          <ac:spMkLst>
            <pc:docMk/>
            <pc:sldMk cId="3441791793" sldId="265"/>
            <ac:spMk id="6" creationId="{C403D1D6-FC76-7ECE-5D5D-8A7237B28D8C}"/>
          </ac:spMkLst>
        </pc:spChg>
        <pc:spChg chg="add del mod">
          <ac:chgData name="Katie Grandon (2403612)" userId="S::2403612@student.uwtsd.ac.uk::0c6befdc-ff8c-4f8a-bde5-cef53bdf4b30" providerId="AD" clId="Web-{EA8FACA7-0FAD-DA75-8C1C-56E6EFAAAAF4}" dt="2024-11-08T14:18:26.442" v="333"/>
          <ac:spMkLst>
            <pc:docMk/>
            <pc:sldMk cId="3441791793" sldId="265"/>
            <ac:spMk id="8" creationId="{3A4D1528-9B1E-1E5E-5E0F-585A60AD8DF1}"/>
          </ac:spMkLst>
        </pc:spChg>
        <pc:spChg chg="add del">
          <ac:chgData name="Katie Grandon (2403612)" userId="S::2403612@student.uwtsd.ac.uk::0c6befdc-ff8c-4f8a-bde5-cef53bdf4b30" providerId="AD" clId="Web-{EA8FACA7-0FAD-DA75-8C1C-56E6EFAAAAF4}" dt="2024-11-08T14:18:26.411" v="332"/>
          <ac:spMkLst>
            <pc:docMk/>
            <pc:sldMk cId="3441791793" sldId="265"/>
            <ac:spMk id="12" creationId="{E37E5937-AC17-50DC-447E-922823600BCE}"/>
          </ac:spMkLst>
        </pc:spChg>
        <pc:spChg chg="add del">
          <ac:chgData name="Katie Grandon (2403612)" userId="S::2403612@student.uwtsd.ac.uk::0c6befdc-ff8c-4f8a-bde5-cef53bdf4b30" providerId="AD" clId="Web-{EA8FACA7-0FAD-DA75-8C1C-56E6EFAAAAF4}" dt="2024-11-08T14:18:26.411" v="332"/>
          <ac:spMkLst>
            <pc:docMk/>
            <pc:sldMk cId="3441791793" sldId="265"/>
            <ac:spMk id="15" creationId="{0BABF38A-8A0D-492E-BD20-6CF4D46B50BD}"/>
          </ac:spMkLst>
        </pc:spChg>
        <pc:spChg chg="add del">
          <ac:chgData name="Katie Grandon (2403612)" userId="S::2403612@student.uwtsd.ac.uk::0c6befdc-ff8c-4f8a-bde5-cef53bdf4b30" providerId="AD" clId="Web-{EA8FACA7-0FAD-DA75-8C1C-56E6EFAAAAF4}" dt="2024-11-08T14:18:26.411" v="332"/>
          <ac:spMkLst>
            <pc:docMk/>
            <pc:sldMk cId="3441791793" sldId="265"/>
            <ac:spMk id="19" creationId="{37FDDF72-DE39-4F99-A3C1-DD9D7815D7DB}"/>
          </ac:spMkLst>
        </pc:spChg>
        <pc:spChg chg="add del">
          <ac:chgData name="Katie Grandon (2403612)" userId="S::2403612@student.uwtsd.ac.uk::0c6befdc-ff8c-4f8a-bde5-cef53bdf4b30" providerId="AD" clId="Web-{EA8FACA7-0FAD-DA75-8C1C-56E6EFAAAAF4}" dt="2024-11-08T14:18:26.411" v="332"/>
          <ac:spMkLst>
            <pc:docMk/>
            <pc:sldMk cId="3441791793" sldId="265"/>
            <ac:spMk id="21" creationId="{5E4ECE80-3AD1-450C-B62A-98788F193948}"/>
          </ac:spMkLst>
        </pc:spChg>
        <pc:spChg chg="add del">
          <ac:chgData name="Katie Grandon (2403612)" userId="S::2403612@student.uwtsd.ac.uk::0c6befdc-ff8c-4f8a-bde5-cef53bdf4b30" providerId="AD" clId="Web-{EA8FACA7-0FAD-DA75-8C1C-56E6EFAAAAF4}" dt="2024-11-08T14:18:26.411" v="332"/>
          <ac:spMkLst>
            <pc:docMk/>
            <pc:sldMk cId="3441791793" sldId="265"/>
            <ac:spMk id="23" creationId="{C4056FD6-9767-4B1A-ACC2-9883F6A5B86D}"/>
          </ac:spMkLst>
        </pc:spChg>
        <pc:spChg chg="add del">
          <ac:chgData name="Katie Grandon (2403612)" userId="S::2403612@student.uwtsd.ac.uk::0c6befdc-ff8c-4f8a-bde5-cef53bdf4b30" providerId="AD" clId="Web-{EA8FACA7-0FAD-DA75-8C1C-56E6EFAAAAF4}" dt="2024-11-08T14:19:14.240" v="339"/>
          <ac:spMkLst>
            <pc:docMk/>
            <pc:sldMk cId="3441791793" sldId="265"/>
            <ac:spMk id="26" creationId="{0BABF38A-8A0D-492E-BD20-6CF4D46B50BD}"/>
          </ac:spMkLst>
        </pc:spChg>
        <pc:spChg chg="add del">
          <ac:chgData name="Katie Grandon (2403612)" userId="S::2403612@student.uwtsd.ac.uk::0c6befdc-ff8c-4f8a-bde5-cef53bdf4b30" providerId="AD" clId="Web-{EA8FACA7-0FAD-DA75-8C1C-56E6EFAAAAF4}" dt="2024-11-08T14:19:14.240" v="339"/>
          <ac:spMkLst>
            <pc:docMk/>
            <pc:sldMk cId="3441791793" sldId="265"/>
            <ac:spMk id="28" creationId="{F1174801-1395-44C5-9B00-CCAC45C056E7}"/>
          </ac:spMkLst>
        </pc:spChg>
        <pc:spChg chg="add del">
          <ac:chgData name="Katie Grandon (2403612)" userId="S::2403612@student.uwtsd.ac.uk::0c6befdc-ff8c-4f8a-bde5-cef53bdf4b30" providerId="AD" clId="Web-{EA8FACA7-0FAD-DA75-8C1C-56E6EFAAAAF4}" dt="2024-11-08T14:18:39.458" v="335"/>
          <ac:spMkLst>
            <pc:docMk/>
            <pc:sldMk cId="3441791793" sldId="265"/>
            <ac:spMk id="29" creationId="{32EBE56B-DFF0-4948-83B7-D40B66737120}"/>
          </ac:spMkLst>
        </pc:spChg>
        <pc:spChg chg="add del mod">
          <ac:chgData name="Katie Grandon (2403612)" userId="S::2403612@student.uwtsd.ac.uk::0c6befdc-ff8c-4f8a-bde5-cef53bdf4b30" providerId="AD" clId="Web-{EA8FACA7-0FAD-DA75-8C1C-56E6EFAAAAF4}" dt="2024-11-08T14:18:44.021" v="337"/>
          <ac:spMkLst>
            <pc:docMk/>
            <pc:sldMk cId="3441791793" sldId="265"/>
            <ac:spMk id="30" creationId="{8F210750-F00F-2A02-93B2-7388115B0C53}"/>
          </ac:spMkLst>
        </pc:spChg>
        <pc:spChg chg="add del">
          <ac:chgData name="Katie Grandon (2403612)" userId="S::2403612@student.uwtsd.ac.uk::0c6befdc-ff8c-4f8a-bde5-cef53bdf4b30" providerId="AD" clId="Web-{EA8FACA7-0FAD-DA75-8C1C-56E6EFAAAAF4}" dt="2024-11-08T14:20:00.491" v="347"/>
          <ac:spMkLst>
            <pc:docMk/>
            <pc:sldMk cId="3441791793" sldId="265"/>
            <ac:spMk id="36" creationId="{0BABF38A-8A0D-492E-BD20-6CF4D46B50BD}"/>
          </ac:spMkLst>
        </pc:spChg>
        <pc:spChg chg="add del">
          <ac:chgData name="Katie Grandon (2403612)" userId="S::2403612@student.uwtsd.ac.uk::0c6befdc-ff8c-4f8a-bde5-cef53bdf4b30" providerId="AD" clId="Web-{EA8FACA7-0FAD-DA75-8C1C-56E6EFAAAAF4}" dt="2024-11-08T14:20:00.491" v="347"/>
          <ac:spMkLst>
            <pc:docMk/>
            <pc:sldMk cId="3441791793" sldId="265"/>
            <ac:spMk id="40" creationId="{F1174801-1395-44C5-9B00-CCAC45C056E7}"/>
          </ac:spMkLst>
        </pc:spChg>
        <pc:spChg chg="add del">
          <ac:chgData name="Katie Grandon (2403612)" userId="S::2403612@student.uwtsd.ac.uk::0c6befdc-ff8c-4f8a-bde5-cef53bdf4b30" providerId="AD" clId="Web-{EA8FACA7-0FAD-DA75-8C1C-56E6EFAAAAF4}" dt="2024-11-08T14:20:00.491" v="347"/>
          <ac:spMkLst>
            <pc:docMk/>
            <pc:sldMk cId="3441791793" sldId="265"/>
            <ac:spMk id="42" creationId="{8DBEE602-02D2-420A-AFC1-438A1699A5E5}"/>
          </ac:spMkLst>
        </pc:spChg>
        <pc:spChg chg="add del">
          <ac:chgData name="Katie Grandon (2403612)" userId="S::2403612@student.uwtsd.ac.uk::0c6befdc-ff8c-4f8a-bde5-cef53bdf4b30" providerId="AD" clId="Web-{EA8FACA7-0FAD-DA75-8C1C-56E6EFAAAAF4}" dt="2024-11-08T14:20:00.491" v="347"/>
          <ac:spMkLst>
            <pc:docMk/>
            <pc:sldMk cId="3441791793" sldId="265"/>
            <ac:spMk id="44" creationId="{B3FAB79E-1E1B-4287-B4EA-26E497404C89}"/>
          </ac:spMkLst>
        </pc:spChg>
        <pc:spChg chg="add del">
          <ac:chgData name="Katie Grandon (2403612)" userId="S::2403612@student.uwtsd.ac.uk::0c6befdc-ff8c-4f8a-bde5-cef53bdf4b30" providerId="AD" clId="Web-{EA8FACA7-0FAD-DA75-8C1C-56E6EFAAAAF4}" dt="2024-11-08T14:20:00.491" v="347"/>
          <ac:spMkLst>
            <pc:docMk/>
            <pc:sldMk cId="3441791793" sldId="265"/>
            <ac:spMk id="46" creationId="{A22256D1-A993-4D2E-943C-2E87F8BFC629}"/>
          </ac:spMkLst>
        </pc:spChg>
        <pc:spChg chg="add">
          <ac:chgData name="Katie Grandon (2403612)" userId="S::2403612@student.uwtsd.ac.uk::0c6befdc-ff8c-4f8a-bde5-cef53bdf4b30" providerId="AD" clId="Web-{EA8FACA7-0FAD-DA75-8C1C-56E6EFAAAAF4}" dt="2024-11-08T14:20:00.491" v="347"/>
          <ac:spMkLst>
            <pc:docMk/>
            <pc:sldMk cId="3441791793" sldId="265"/>
            <ac:spMk id="51" creationId="{0BABF38A-8A0D-492E-BD20-6CF4D46B50BD}"/>
          </ac:spMkLst>
        </pc:spChg>
        <pc:spChg chg="add">
          <ac:chgData name="Katie Grandon (2403612)" userId="S::2403612@student.uwtsd.ac.uk::0c6befdc-ff8c-4f8a-bde5-cef53bdf4b30" providerId="AD" clId="Web-{EA8FACA7-0FAD-DA75-8C1C-56E6EFAAAAF4}" dt="2024-11-08T14:20:00.491" v="347"/>
          <ac:spMkLst>
            <pc:docMk/>
            <pc:sldMk cId="3441791793" sldId="265"/>
            <ac:spMk id="55" creationId="{729F2144-48B7-4730-955E-365ECED3ABE0}"/>
          </ac:spMkLst>
        </pc:spChg>
        <pc:spChg chg="add">
          <ac:chgData name="Katie Grandon (2403612)" userId="S::2403612@student.uwtsd.ac.uk::0c6befdc-ff8c-4f8a-bde5-cef53bdf4b30" providerId="AD" clId="Web-{EA8FACA7-0FAD-DA75-8C1C-56E6EFAAAAF4}" dt="2024-11-08T14:20:00.491" v="347"/>
          <ac:spMkLst>
            <pc:docMk/>
            <pc:sldMk cId="3441791793" sldId="265"/>
            <ac:spMk id="57" creationId="{E765FF50-D2F9-4A4F-86ED-F101E172BA93}"/>
          </ac:spMkLst>
        </pc:spChg>
        <pc:spChg chg="add">
          <ac:chgData name="Katie Grandon (2403612)" userId="S::2403612@student.uwtsd.ac.uk::0c6befdc-ff8c-4f8a-bde5-cef53bdf4b30" providerId="AD" clId="Web-{EA8FACA7-0FAD-DA75-8C1C-56E6EFAAAAF4}" dt="2024-11-08T14:20:00.491" v="347"/>
          <ac:spMkLst>
            <pc:docMk/>
            <pc:sldMk cId="3441791793" sldId="265"/>
            <ac:spMk id="59" creationId="{04D834C7-8223-43DA-AA30-E15A1BC7BB4E}"/>
          </ac:spMkLst>
        </pc:spChg>
        <pc:spChg chg="add">
          <ac:chgData name="Katie Grandon (2403612)" userId="S::2403612@student.uwtsd.ac.uk::0c6befdc-ff8c-4f8a-bde5-cef53bdf4b30" providerId="AD" clId="Web-{EA8FACA7-0FAD-DA75-8C1C-56E6EFAAAAF4}" dt="2024-11-08T14:20:00.491" v="347"/>
          <ac:spMkLst>
            <pc:docMk/>
            <pc:sldMk cId="3441791793" sldId="265"/>
            <ac:spMk id="61" creationId="{B62DE6C5-8EB8-4E41-B0FF-93563AA4C56C}"/>
          </ac:spMkLst>
        </pc:spChg>
        <pc:picChg chg="add del mod ord">
          <ac:chgData name="Katie Grandon (2403612)" userId="S::2403612@student.uwtsd.ac.uk::0c6befdc-ff8c-4f8a-bde5-cef53bdf4b30" providerId="AD" clId="Web-{EA8FACA7-0FAD-DA75-8C1C-56E6EFAAAAF4}" dt="2024-11-08T14:17:45.441" v="326"/>
          <ac:picMkLst>
            <pc:docMk/>
            <pc:sldMk cId="3441791793" sldId="265"/>
            <ac:picMk id="4" creationId="{5E1425F9-5A4A-B130-DF27-A2EEA8E1AAF7}"/>
          </ac:picMkLst>
        </pc:picChg>
        <pc:picChg chg="add del mod ord">
          <ac:chgData name="Katie Grandon (2403612)" userId="S::2403612@student.uwtsd.ac.uk::0c6befdc-ff8c-4f8a-bde5-cef53bdf4b30" providerId="AD" clId="Web-{EA8FACA7-0FAD-DA75-8C1C-56E6EFAAAAF4}" dt="2024-11-08T14:18:33.864" v="334"/>
          <ac:picMkLst>
            <pc:docMk/>
            <pc:sldMk cId="3441791793" sldId="265"/>
            <ac:picMk id="7" creationId="{D5766BC3-38C8-C093-FF54-DE0583F51E62}"/>
          </ac:picMkLst>
        </pc:picChg>
        <pc:picChg chg="add mod">
          <ac:chgData name="Katie Grandon (2403612)" userId="S::2403612@student.uwtsd.ac.uk::0c6befdc-ff8c-4f8a-bde5-cef53bdf4b30" providerId="AD" clId="Web-{EA8FACA7-0FAD-DA75-8C1C-56E6EFAAAAF4}" dt="2024-11-08T14:20:00.491" v="347"/>
          <ac:picMkLst>
            <pc:docMk/>
            <pc:sldMk cId="3441791793" sldId="265"/>
            <ac:picMk id="10" creationId="{DD0ABDB1-942E-0B8B-926B-9EF6AF41EA9C}"/>
          </ac:picMkLst>
        </pc:picChg>
        <pc:picChg chg="add del">
          <ac:chgData name="Katie Grandon (2403612)" userId="S::2403612@student.uwtsd.ac.uk::0c6befdc-ff8c-4f8a-bde5-cef53bdf4b30" providerId="AD" clId="Web-{EA8FACA7-0FAD-DA75-8C1C-56E6EFAAAAF4}" dt="2024-11-08T14:18:26.411" v="332"/>
          <ac:picMkLst>
            <pc:docMk/>
            <pc:sldMk cId="3441791793" sldId="265"/>
            <ac:picMk id="17" creationId="{1CB7E8AE-A3AC-4BB7-A5C6-F00EC697B265}"/>
          </ac:picMkLst>
        </pc:picChg>
        <pc:picChg chg="add del">
          <ac:chgData name="Katie Grandon (2403612)" userId="S::2403612@student.uwtsd.ac.uk::0c6befdc-ff8c-4f8a-bde5-cef53bdf4b30" providerId="AD" clId="Web-{EA8FACA7-0FAD-DA75-8C1C-56E6EFAAAAF4}" dt="2024-11-08T14:19:14.240" v="339"/>
          <ac:picMkLst>
            <pc:docMk/>
            <pc:sldMk cId="3441791793" sldId="265"/>
            <ac:picMk id="25" creationId="{0504D9BB-C5B4-4DB5-9217-B4CDBBE19775}"/>
          </ac:picMkLst>
        </pc:picChg>
        <pc:picChg chg="add del">
          <ac:chgData name="Katie Grandon (2403612)" userId="S::2403612@student.uwtsd.ac.uk::0c6befdc-ff8c-4f8a-bde5-cef53bdf4b30" providerId="AD" clId="Web-{EA8FACA7-0FAD-DA75-8C1C-56E6EFAAAAF4}" dt="2024-11-08T14:19:14.240" v="339"/>
          <ac:picMkLst>
            <pc:docMk/>
            <pc:sldMk cId="3441791793" sldId="265"/>
            <ac:picMk id="27" creationId="{1CB7E8AE-A3AC-4BB7-A5C6-F00EC697B265}"/>
          </ac:picMkLst>
        </pc:picChg>
        <pc:picChg chg="add del">
          <ac:chgData name="Katie Grandon (2403612)" userId="S::2403612@student.uwtsd.ac.uk::0c6befdc-ff8c-4f8a-bde5-cef53bdf4b30" providerId="AD" clId="Web-{EA8FACA7-0FAD-DA75-8C1C-56E6EFAAAAF4}" dt="2024-11-08T14:19:14.240" v="339"/>
          <ac:picMkLst>
            <pc:docMk/>
            <pc:sldMk cId="3441791793" sldId="265"/>
            <ac:picMk id="31" creationId="{0A80FB64-DCE9-4522-B219-46AD36DB5532}"/>
          </ac:picMkLst>
        </pc:picChg>
        <pc:picChg chg="add del">
          <ac:chgData name="Katie Grandon (2403612)" userId="S::2403612@student.uwtsd.ac.uk::0c6befdc-ff8c-4f8a-bde5-cef53bdf4b30" providerId="AD" clId="Web-{EA8FACA7-0FAD-DA75-8C1C-56E6EFAAAAF4}" dt="2024-11-08T14:20:00.491" v="347"/>
          <ac:picMkLst>
            <pc:docMk/>
            <pc:sldMk cId="3441791793" sldId="265"/>
            <ac:picMk id="38" creationId="{1CB7E8AE-A3AC-4BB7-A5C6-F00EC697B265}"/>
          </ac:picMkLst>
        </pc:picChg>
        <pc:picChg chg="add">
          <ac:chgData name="Katie Grandon (2403612)" userId="S::2403612@student.uwtsd.ac.uk::0c6befdc-ff8c-4f8a-bde5-cef53bdf4b30" providerId="AD" clId="Web-{EA8FACA7-0FAD-DA75-8C1C-56E6EFAAAAF4}" dt="2024-11-08T14:20:00.491" v="347"/>
          <ac:picMkLst>
            <pc:docMk/>
            <pc:sldMk cId="3441791793" sldId="265"/>
            <ac:picMk id="53" creationId="{1CB7E8AE-A3AC-4BB7-A5C6-F00EC697B265}"/>
          </ac:picMkLst>
        </pc:picChg>
      </pc:sldChg>
      <pc:sldChg chg="modSp new add del">
        <pc:chgData name="Katie Grandon (2403612)" userId="S::2403612@student.uwtsd.ac.uk::0c6befdc-ff8c-4f8a-bde5-cef53bdf4b30" providerId="AD" clId="Web-{EA8FACA7-0FAD-DA75-8C1C-56E6EFAAAAF4}" dt="2024-11-08T17:41:11.190" v="1559"/>
        <pc:sldMkLst>
          <pc:docMk/>
          <pc:sldMk cId="1907416988" sldId="266"/>
        </pc:sldMkLst>
        <pc:spChg chg="mod">
          <ac:chgData name="Katie Grandon (2403612)" userId="S::2403612@student.uwtsd.ac.uk::0c6befdc-ff8c-4f8a-bde5-cef53bdf4b30" providerId="AD" clId="Web-{EA8FACA7-0FAD-DA75-8C1C-56E6EFAAAAF4}" dt="2024-11-08T14:14:22.968" v="307" actId="20577"/>
          <ac:spMkLst>
            <pc:docMk/>
            <pc:sldMk cId="1907416988" sldId="266"/>
            <ac:spMk id="2" creationId="{E56F4CA9-7076-0717-4147-1CF6A115BA4D}"/>
          </ac:spMkLst>
        </pc:spChg>
      </pc:sldChg>
      <pc:sldChg chg="modSp new del">
        <pc:chgData name="Katie Grandon (2403612)" userId="S::2403612@student.uwtsd.ac.uk::0c6befdc-ff8c-4f8a-bde5-cef53bdf4b30" providerId="AD" clId="Web-{EA8FACA7-0FAD-DA75-8C1C-56E6EFAAAAF4}" dt="2024-11-08T17:41:13.925" v="1560"/>
        <pc:sldMkLst>
          <pc:docMk/>
          <pc:sldMk cId="2013895425" sldId="267"/>
        </pc:sldMkLst>
        <pc:spChg chg="mod">
          <ac:chgData name="Katie Grandon (2403612)" userId="S::2403612@student.uwtsd.ac.uk::0c6befdc-ff8c-4f8a-bde5-cef53bdf4b30" providerId="AD" clId="Web-{EA8FACA7-0FAD-DA75-8C1C-56E6EFAAAAF4}" dt="2024-11-08T14:15:51.861" v="313" actId="20577"/>
          <ac:spMkLst>
            <pc:docMk/>
            <pc:sldMk cId="2013895425" sldId="267"/>
            <ac:spMk id="2" creationId="{1E6C1F29-62DD-7CC0-93F5-819BC83A3605}"/>
          </ac:spMkLst>
        </pc:spChg>
      </pc:sldChg>
      <pc:sldChg chg="modSp new del">
        <pc:chgData name="Katie Grandon (2403612)" userId="S::2403612@student.uwtsd.ac.uk::0c6befdc-ff8c-4f8a-bde5-cef53bdf4b30" providerId="AD" clId="Web-{EA8FACA7-0FAD-DA75-8C1C-56E6EFAAAAF4}" dt="2024-11-08T17:41:19.347" v="1562"/>
        <pc:sldMkLst>
          <pc:docMk/>
          <pc:sldMk cId="1718233679" sldId="268"/>
        </pc:sldMkLst>
        <pc:spChg chg="mod">
          <ac:chgData name="Katie Grandon (2403612)" userId="S::2403612@student.uwtsd.ac.uk::0c6befdc-ff8c-4f8a-bde5-cef53bdf4b30" providerId="AD" clId="Web-{EA8FACA7-0FAD-DA75-8C1C-56E6EFAAAAF4}" dt="2024-11-08T14:17:15.128" v="324" actId="20577"/>
          <ac:spMkLst>
            <pc:docMk/>
            <pc:sldMk cId="1718233679" sldId="268"/>
            <ac:spMk id="2" creationId="{E5FF51A3-89DB-AB31-2781-34F57B35325E}"/>
          </ac:spMkLst>
        </pc:spChg>
      </pc:sldChg>
      <pc:sldChg chg="modSp new del">
        <pc:chgData name="Katie Grandon (2403612)" userId="S::2403612@student.uwtsd.ac.uk::0c6befdc-ff8c-4f8a-bde5-cef53bdf4b30" providerId="AD" clId="Web-{EA8FACA7-0FAD-DA75-8C1C-56E6EFAAAAF4}" dt="2024-11-08T17:41:22.503" v="1563"/>
        <pc:sldMkLst>
          <pc:docMk/>
          <pc:sldMk cId="1051658891" sldId="269"/>
        </pc:sldMkLst>
        <pc:spChg chg="mod">
          <ac:chgData name="Katie Grandon (2403612)" userId="S::2403612@student.uwtsd.ac.uk::0c6befdc-ff8c-4f8a-bde5-cef53bdf4b30" providerId="AD" clId="Web-{EA8FACA7-0FAD-DA75-8C1C-56E6EFAAAAF4}" dt="2024-11-08T14:19:29.897" v="343" actId="20577"/>
          <ac:spMkLst>
            <pc:docMk/>
            <pc:sldMk cId="1051658891" sldId="269"/>
            <ac:spMk id="2" creationId="{A28252B8-969E-280D-0211-9E7FF3982892}"/>
          </ac:spMkLst>
        </pc:spChg>
      </pc:sldChg>
      <pc:sldChg chg="addSp delSp modSp new mod setBg addAnim modNotes">
        <pc:chgData name="Katie Grandon (2403612)" userId="S::2403612@student.uwtsd.ac.uk::0c6befdc-ff8c-4f8a-bde5-cef53bdf4b30" providerId="AD" clId="Web-{EA8FACA7-0FAD-DA75-8C1C-56E6EFAAAAF4}" dt="2024-11-08T18:54:13.383" v="1964"/>
        <pc:sldMkLst>
          <pc:docMk/>
          <pc:sldMk cId="782248753" sldId="270"/>
        </pc:sldMkLst>
        <pc:spChg chg="mod">
          <ac:chgData name="Katie Grandon (2403612)" userId="S::2403612@student.uwtsd.ac.uk::0c6befdc-ff8c-4f8a-bde5-cef53bdf4b30" providerId="AD" clId="Web-{EA8FACA7-0FAD-DA75-8C1C-56E6EFAAAAF4}" dt="2024-11-08T15:55:00.782" v="745"/>
          <ac:spMkLst>
            <pc:docMk/>
            <pc:sldMk cId="782248753" sldId="270"/>
            <ac:spMk id="2" creationId="{46C8F9DC-CA90-F254-D82F-E41046F54B6D}"/>
          </ac:spMkLst>
        </pc:spChg>
        <pc:spChg chg="del mod">
          <ac:chgData name="Katie Grandon (2403612)" userId="S::2403612@student.uwtsd.ac.uk::0c6befdc-ff8c-4f8a-bde5-cef53bdf4b30" providerId="AD" clId="Web-{EA8FACA7-0FAD-DA75-8C1C-56E6EFAAAAF4}" dt="2024-11-08T15:40:17.309" v="571"/>
          <ac:spMkLst>
            <pc:docMk/>
            <pc:sldMk cId="782248753" sldId="270"/>
            <ac:spMk id="3" creationId="{68283172-4E87-E447-11D4-26773D64908A}"/>
          </ac:spMkLst>
        </pc:spChg>
        <pc:spChg chg="add del mod">
          <ac:chgData name="Katie Grandon (2403612)" userId="S::2403612@student.uwtsd.ac.uk::0c6befdc-ff8c-4f8a-bde5-cef53bdf4b30" providerId="AD" clId="Web-{EA8FACA7-0FAD-DA75-8C1C-56E6EFAAAAF4}" dt="2024-11-08T15:42:52.284" v="595"/>
          <ac:spMkLst>
            <pc:docMk/>
            <pc:sldMk cId="782248753" sldId="270"/>
            <ac:spMk id="4" creationId="{1220958B-0B2F-F216-F859-61DB07610846}"/>
          </ac:spMkLst>
        </pc:spChg>
        <pc:spChg chg="add del mod">
          <ac:chgData name="Katie Grandon (2403612)" userId="S::2403612@student.uwtsd.ac.uk::0c6befdc-ff8c-4f8a-bde5-cef53bdf4b30" providerId="AD" clId="Web-{EA8FACA7-0FAD-DA75-8C1C-56E6EFAAAAF4}" dt="2024-11-08T15:41:17.280" v="576"/>
          <ac:spMkLst>
            <pc:docMk/>
            <pc:sldMk cId="782248753" sldId="270"/>
            <ac:spMk id="5" creationId="{9171724C-E2CD-E29F-86DE-143A83000B6A}"/>
          </ac:spMkLst>
        </pc:spChg>
        <pc:spChg chg="add del mod">
          <ac:chgData name="Katie Grandon (2403612)" userId="S::2403612@student.uwtsd.ac.uk::0c6befdc-ff8c-4f8a-bde5-cef53bdf4b30" providerId="AD" clId="Web-{EA8FACA7-0FAD-DA75-8C1C-56E6EFAAAAF4}" dt="2024-11-08T15:42:50.628" v="594"/>
          <ac:spMkLst>
            <pc:docMk/>
            <pc:sldMk cId="782248753" sldId="270"/>
            <ac:spMk id="6" creationId="{2D47E991-172B-3506-7A82-5E1FA7023228}"/>
          </ac:spMkLst>
        </pc:spChg>
        <pc:spChg chg="add del mod">
          <ac:chgData name="Katie Grandon (2403612)" userId="S::2403612@student.uwtsd.ac.uk::0c6befdc-ff8c-4f8a-bde5-cef53bdf4b30" providerId="AD" clId="Web-{EA8FACA7-0FAD-DA75-8C1C-56E6EFAAAAF4}" dt="2024-11-08T15:42:59.550" v="597"/>
          <ac:spMkLst>
            <pc:docMk/>
            <pc:sldMk cId="782248753" sldId="270"/>
            <ac:spMk id="7" creationId="{424EBB85-385B-5F4E-D9AB-722A14D40EEA}"/>
          </ac:spMkLst>
        </pc:spChg>
        <pc:spChg chg="add del mod">
          <ac:chgData name="Katie Grandon (2403612)" userId="S::2403612@student.uwtsd.ac.uk::0c6befdc-ff8c-4f8a-bde5-cef53bdf4b30" providerId="AD" clId="Web-{EA8FACA7-0FAD-DA75-8C1C-56E6EFAAAAF4}" dt="2024-11-08T15:42:56.003" v="596"/>
          <ac:spMkLst>
            <pc:docMk/>
            <pc:sldMk cId="782248753" sldId="270"/>
            <ac:spMk id="8" creationId="{E64B62F9-3EB0-E086-145B-871E4D7481F6}"/>
          </ac:spMkLst>
        </pc:spChg>
        <pc:spChg chg="add del mod">
          <ac:chgData name="Katie Grandon (2403612)" userId="S::2403612@student.uwtsd.ac.uk::0c6befdc-ff8c-4f8a-bde5-cef53bdf4b30" providerId="AD" clId="Web-{EA8FACA7-0FAD-DA75-8C1C-56E6EFAAAAF4}" dt="2024-11-08T15:42:48.659" v="593"/>
          <ac:spMkLst>
            <pc:docMk/>
            <pc:sldMk cId="782248753" sldId="270"/>
            <ac:spMk id="9" creationId="{58D4C542-510C-CFB1-8434-876A1BC5DD91}"/>
          </ac:spMkLst>
        </pc:spChg>
        <pc:spChg chg="add">
          <ac:chgData name="Katie Grandon (2403612)" userId="S::2403612@student.uwtsd.ac.uk::0c6befdc-ff8c-4f8a-bde5-cef53bdf4b30" providerId="AD" clId="Web-{EA8FACA7-0FAD-DA75-8C1C-56E6EFAAAAF4}" dt="2024-11-08T15:55:00.782" v="745"/>
          <ac:spMkLst>
            <pc:docMk/>
            <pc:sldMk cId="782248753" sldId="270"/>
            <ac:spMk id="16" creationId="{0BABF38A-8A0D-492E-BD20-6CF4D46B50BD}"/>
          </ac:spMkLst>
        </pc:spChg>
        <pc:spChg chg="add">
          <ac:chgData name="Katie Grandon (2403612)" userId="S::2403612@student.uwtsd.ac.uk::0c6befdc-ff8c-4f8a-bde5-cef53bdf4b30" providerId="AD" clId="Web-{EA8FACA7-0FAD-DA75-8C1C-56E6EFAAAAF4}" dt="2024-11-08T15:55:00.782" v="745"/>
          <ac:spMkLst>
            <pc:docMk/>
            <pc:sldMk cId="782248753" sldId="270"/>
            <ac:spMk id="20" creationId="{F1174801-1395-44C5-9B00-CCAC45C056E7}"/>
          </ac:spMkLst>
        </pc:spChg>
        <pc:spChg chg="add">
          <ac:chgData name="Katie Grandon (2403612)" userId="S::2403612@student.uwtsd.ac.uk::0c6befdc-ff8c-4f8a-bde5-cef53bdf4b30" providerId="AD" clId="Web-{EA8FACA7-0FAD-DA75-8C1C-56E6EFAAAAF4}" dt="2024-11-08T15:55:00.782" v="745"/>
          <ac:spMkLst>
            <pc:docMk/>
            <pc:sldMk cId="782248753" sldId="270"/>
            <ac:spMk id="22" creationId="{32EBE56B-DFF0-4948-83B7-D40B66737120}"/>
          </ac:spMkLst>
        </pc:spChg>
        <pc:graphicFrameChg chg="add del mod modGraphic">
          <ac:chgData name="Katie Grandon (2403612)" userId="S::2403612@student.uwtsd.ac.uk::0c6befdc-ff8c-4f8a-bde5-cef53bdf4b30" providerId="AD" clId="Web-{EA8FACA7-0FAD-DA75-8C1C-56E6EFAAAAF4}" dt="2024-11-08T15:54:13.655" v="714"/>
          <ac:graphicFrameMkLst>
            <pc:docMk/>
            <pc:sldMk cId="782248753" sldId="270"/>
            <ac:graphicFrameMk id="10" creationId="{3638219F-29F2-9853-E131-0F47CD05BC29}"/>
          </ac:graphicFrameMkLst>
        </pc:graphicFrameChg>
        <pc:graphicFrameChg chg="add mod modGraphic">
          <ac:chgData name="Katie Grandon (2403612)" userId="S::2403612@student.uwtsd.ac.uk::0c6befdc-ff8c-4f8a-bde5-cef53bdf4b30" providerId="AD" clId="Web-{EA8FACA7-0FAD-DA75-8C1C-56E6EFAAAAF4}" dt="2024-11-08T17:00:14.976" v="1158"/>
          <ac:graphicFrameMkLst>
            <pc:docMk/>
            <pc:sldMk cId="782248753" sldId="270"/>
            <ac:graphicFrameMk id="11" creationId="{A7067281-72AB-95C1-7210-3F60DEF2FCDE}"/>
          </ac:graphicFrameMkLst>
        </pc:graphicFrameChg>
        <pc:picChg chg="add">
          <ac:chgData name="Katie Grandon (2403612)" userId="S::2403612@student.uwtsd.ac.uk::0c6befdc-ff8c-4f8a-bde5-cef53bdf4b30" providerId="AD" clId="Web-{EA8FACA7-0FAD-DA75-8C1C-56E6EFAAAAF4}" dt="2024-11-08T15:55:00.782" v="745"/>
          <ac:picMkLst>
            <pc:docMk/>
            <pc:sldMk cId="782248753" sldId="270"/>
            <ac:picMk id="18" creationId="{1CB7E8AE-A3AC-4BB7-A5C6-F00EC697B265}"/>
          </ac:picMkLst>
        </pc:picChg>
        <pc:picChg chg="add">
          <ac:chgData name="Katie Grandon (2403612)" userId="S::2403612@student.uwtsd.ac.uk::0c6befdc-ff8c-4f8a-bde5-cef53bdf4b30" providerId="AD" clId="Web-{EA8FACA7-0FAD-DA75-8C1C-56E6EFAAAAF4}" dt="2024-11-08T15:55:00.782" v="745"/>
          <ac:picMkLst>
            <pc:docMk/>
            <pc:sldMk cId="782248753" sldId="270"/>
            <ac:picMk id="24" creationId="{0504D9BB-C5B4-4DB5-9217-B4CDBBE19775}"/>
          </ac:picMkLst>
        </pc:picChg>
        <pc:picChg chg="add">
          <ac:chgData name="Katie Grandon (2403612)" userId="S::2403612@student.uwtsd.ac.uk::0c6befdc-ff8c-4f8a-bde5-cef53bdf4b30" providerId="AD" clId="Web-{EA8FACA7-0FAD-DA75-8C1C-56E6EFAAAAF4}" dt="2024-11-08T15:55:00.782" v="745"/>
          <ac:picMkLst>
            <pc:docMk/>
            <pc:sldMk cId="782248753" sldId="270"/>
            <ac:picMk id="26" creationId="{0A80FB64-DCE9-4522-B219-46AD36DB5532}"/>
          </ac:picMkLst>
        </pc:picChg>
      </pc:sldChg>
      <pc:sldChg chg="addSp delSp modSp new mod setBg addAnim modNotes">
        <pc:chgData name="Katie Grandon (2403612)" userId="S::2403612@student.uwtsd.ac.uk::0c6befdc-ff8c-4f8a-bde5-cef53bdf4b30" providerId="AD" clId="Web-{EA8FACA7-0FAD-DA75-8C1C-56E6EFAAAAF4}" dt="2024-11-08T18:55:01.433" v="1965"/>
        <pc:sldMkLst>
          <pc:docMk/>
          <pc:sldMk cId="4149353364" sldId="271"/>
        </pc:sldMkLst>
        <pc:spChg chg="mod">
          <ac:chgData name="Katie Grandon (2403612)" userId="S::2403612@student.uwtsd.ac.uk::0c6befdc-ff8c-4f8a-bde5-cef53bdf4b30" providerId="AD" clId="Web-{EA8FACA7-0FAD-DA75-8C1C-56E6EFAAAAF4}" dt="2024-11-08T17:05:02.994" v="1269" actId="1076"/>
          <ac:spMkLst>
            <pc:docMk/>
            <pc:sldMk cId="4149353364" sldId="271"/>
            <ac:spMk id="2" creationId="{42507209-6B99-A971-339A-27F20445AACC}"/>
          </ac:spMkLst>
        </pc:spChg>
        <pc:spChg chg="del mod">
          <ac:chgData name="Katie Grandon (2403612)" userId="S::2403612@student.uwtsd.ac.uk::0c6befdc-ff8c-4f8a-bde5-cef53bdf4b30" providerId="AD" clId="Web-{EA8FACA7-0FAD-DA75-8C1C-56E6EFAAAAF4}" dt="2024-11-08T17:02:36.279" v="1201"/>
          <ac:spMkLst>
            <pc:docMk/>
            <pc:sldMk cId="4149353364" sldId="271"/>
            <ac:spMk id="3" creationId="{9CF064A2-F6ED-848C-F623-4FC5D6833468}"/>
          </ac:spMkLst>
        </pc:spChg>
        <pc:spChg chg="add">
          <ac:chgData name="Katie Grandon (2403612)" userId="S::2403612@student.uwtsd.ac.uk::0c6befdc-ff8c-4f8a-bde5-cef53bdf4b30" providerId="AD" clId="Web-{EA8FACA7-0FAD-DA75-8C1C-56E6EFAAAAF4}" dt="2024-11-08T17:03:50.303" v="1231"/>
          <ac:spMkLst>
            <pc:docMk/>
            <pc:sldMk cId="4149353364" sldId="271"/>
            <ac:spMk id="9" creationId="{0BABF38A-8A0D-492E-BD20-6CF4D46B50BD}"/>
          </ac:spMkLst>
        </pc:spChg>
        <pc:spChg chg="add">
          <ac:chgData name="Katie Grandon (2403612)" userId="S::2403612@student.uwtsd.ac.uk::0c6befdc-ff8c-4f8a-bde5-cef53bdf4b30" providerId="AD" clId="Web-{EA8FACA7-0FAD-DA75-8C1C-56E6EFAAAAF4}" dt="2024-11-08T17:03:50.303" v="1231"/>
          <ac:spMkLst>
            <pc:docMk/>
            <pc:sldMk cId="4149353364" sldId="271"/>
            <ac:spMk id="13" creationId="{26B0FCFA-8A2E-4F10-87BD-34565BD7C39F}"/>
          </ac:spMkLst>
        </pc:spChg>
        <pc:spChg chg="add">
          <ac:chgData name="Katie Grandon (2403612)" userId="S::2403612@student.uwtsd.ac.uk::0c6befdc-ff8c-4f8a-bde5-cef53bdf4b30" providerId="AD" clId="Web-{EA8FACA7-0FAD-DA75-8C1C-56E6EFAAAAF4}" dt="2024-11-08T17:03:50.303" v="1231"/>
          <ac:spMkLst>
            <pc:docMk/>
            <pc:sldMk cId="4149353364" sldId="271"/>
            <ac:spMk id="15" creationId="{32DA72A5-2775-4FE6-9A97-1C8DEE0E06C2}"/>
          </ac:spMkLst>
        </pc:spChg>
        <pc:graphicFrameChg chg="add mod modGraphic">
          <ac:chgData name="Katie Grandon (2403612)" userId="S::2403612@student.uwtsd.ac.uk::0c6befdc-ff8c-4f8a-bde5-cef53bdf4b30" providerId="AD" clId="Web-{EA8FACA7-0FAD-DA75-8C1C-56E6EFAAAAF4}" dt="2024-11-08T18:12:34.051" v="1681"/>
          <ac:graphicFrameMkLst>
            <pc:docMk/>
            <pc:sldMk cId="4149353364" sldId="271"/>
            <ac:graphicFrameMk id="4" creationId="{188D81CD-A992-25C3-B3F6-C94237D52F54}"/>
          </ac:graphicFrameMkLst>
        </pc:graphicFrameChg>
        <pc:picChg chg="add">
          <ac:chgData name="Katie Grandon (2403612)" userId="S::2403612@student.uwtsd.ac.uk::0c6befdc-ff8c-4f8a-bde5-cef53bdf4b30" providerId="AD" clId="Web-{EA8FACA7-0FAD-DA75-8C1C-56E6EFAAAAF4}" dt="2024-11-08T17:03:50.303" v="1231"/>
          <ac:picMkLst>
            <pc:docMk/>
            <pc:sldMk cId="4149353364" sldId="271"/>
            <ac:picMk id="11" creationId="{1CB7E8AE-A3AC-4BB7-A5C6-F00EC697B265}"/>
          </ac:picMkLst>
        </pc:picChg>
        <pc:picChg chg="add">
          <ac:chgData name="Katie Grandon (2403612)" userId="S::2403612@student.uwtsd.ac.uk::0c6befdc-ff8c-4f8a-bde5-cef53bdf4b30" providerId="AD" clId="Web-{EA8FACA7-0FAD-DA75-8C1C-56E6EFAAAAF4}" dt="2024-11-08T17:03:50.303" v="1231"/>
          <ac:picMkLst>
            <pc:docMk/>
            <pc:sldMk cId="4149353364" sldId="271"/>
            <ac:picMk id="17" creationId="{28966E53-3C41-4F5A-A432-755BFE5D7567}"/>
          </ac:picMkLst>
        </pc:picChg>
        <pc:picChg chg="add">
          <ac:chgData name="Katie Grandon (2403612)" userId="S::2403612@student.uwtsd.ac.uk::0c6befdc-ff8c-4f8a-bde5-cef53bdf4b30" providerId="AD" clId="Web-{EA8FACA7-0FAD-DA75-8C1C-56E6EFAAAAF4}" dt="2024-11-08T17:03:50.303" v="1231"/>
          <ac:picMkLst>
            <pc:docMk/>
            <pc:sldMk cId="4149353364" sldId="271"/>
            <ac:picMk id="19" creationId="{D47F75BB-A3CB-4161-B316-A2A9C88F72D2}"/>
          </ac:picMkLst>
        </pc:picChg>
      </pc:sldChg>
      <pc:sldChg chg="addSp delSp modSp new mod ord setBg addAnim">
        <pc:chgData name="Katie Grandon (2403612)" userId="S::2403612@student.uwtsd.ac.uk::0c6befdc-ff8c-4f8a-bde5-cef53bdf4b30" providerId="AD" clId="Web-{EA8FACA7-0FAD-DA75-8C1C-56E6EFAAAAF4}" dt="2024-11-08T18:49:21.281" v="1956"/>
        <pc:sldMkLst>
          <pc:docMk/>
          <pc:sldMk cId="4127692244" sldId="272"/>
        </pc:sldMkLst>
        <pc:spChg chg="mod">
          <ac:chgData name="Katie Grandon (2403612)" userId="S::2403612@student.uwtsd.ac.uk::0c6befdc-ff8c-4f8a-bde5-cef53bdf4b30" providerId="AD" clId="Web-{EA8FACA7-0FAD-DA75-8C1C-56E6EFAAAAF4}" dt="2024-11-08T18:24:22.335" v="1845"/>
          <ac:spMkLst>
            <pc:docMk/>
            <pc:sldMk cId="4127692244" sldId="272"/>
            <ac:spMk id="2" creationId="{B62A8A38-F8C4-C08B-3180-5C7DC746A621}"/>
          </ac:spMkLst>
        </pc:spChg>
        <pc:spChg chg="add del">
          <ac:chgData name="Katie Grandon (2403612)" userId="S::2403612@student.uwtsd.ac.uk::0c6befdc-ff8c-4f8a-bde5-cef53bdf4b30" providerId="AD" clId="Web-{EA8FACA7-0FAD-DA75-8C1C-56E6EFAAAAF4}" dt="2024-11-08T18:24:22.335" v="1845"/>
          <ac:spMkLst>
            <pc:docMk/>
            <pc:sldMk cId="4127692244" sldId="272"/>
            <ac:spMk id="3" creationId="{16CD4624-E5C4-BC44-BBC7-6C005C6F0DF8}"/>
          </ac:spMkLst>
        </pc:spChg>
        <pc:spChg chg="add del">
          <ac:chgData name="Katie Grandon (2403612)" userId="S::2403612@student.uwtsd.ac.uk::0c6befdc-ff8c-4f8a-bde5-cef53bdf4b30" providerId="AD" clId="Web-{EA8FACA7-0FAD-DA75-8C1C-56E6EFAAAAF4}" dt="2024-11-08T18:24:22.335" v="1845"/>
          <ac:spMkLst>
            <pc:docMk/>
            <pc:sldMk cId="4127692244" sldId="272"/>
            <ac:spMk id="8" creationId="{0BABF38A-8A0D-492E-BD20-6CF4D46B50BD}"/>
          </ac:spMkLst>
        </pc:spChg>
        <pc:spChg chg="add del">
          <ac:chgData name="Katie Grandon (2403612)" userId="S::2403612@student.uwtsd.ac.uk::0c6befdc-ff8c-4f8a-bde5-cef53bdf4b30" providerId="AD" clId="Web-{EA8FACA7-0FAD-DA75-8C1C-56E6EFAAAAF4}" dt="2024-11-08T18:23:42.975" v="1842"/>
          <ac:spMkLst>
            <pc:docMk/>
            <pc:sldMk cId="4127692244" sldId="272"/>
            <ac:spMk id="9" creationId="{0BABF38A-8A0D-492E-BD20-6CF4D46B50BD}"/>
          </ac:spMkLst>
        </pc:spChg>
        <pc:spChg chg="add del">
          <ac:chgData name="Katie Grandon (2403612)" userId="S::2403612@student.uwtsd.ac.uk::0c6befdc-ff8c-4f8a-bde5-cef53bdf4b30" providerId="AD" clId="Web-{EA8FACA7-0FAD-DA75-8C1C-56E6EFAAAAF4}" dt="2024-11-08T18:24:22.335" v="1845"/>
          <ac:spMkLst>
            <pc:docMk/>
            <pc:sldMk cId="4127692244" sldId="272"/>
            <ac:spMk id="12" creationId="{2D924463-4DB7-437D-85B1-7EE5042DE522}"/>
          </ac:spMkLst>
        </pc:spChg>
        <pc:spChg chg="add del">
          <ac:chgData name="Katie Grandon (2403612)" userId="S::2403612@student.uwtsd.ac.uk::0c6befdc-ff8c-4f8a-bde5-cef53bdf4b30" providerId="AD" clId="Web-{EA8FACA7-0FAD-DA75-8C1C-56E6EFAAAAF4}" dt="2024-11-08T18:23:42.975" v="1842"/>
          <ac:spMkLst>
            <pc:docMk/>
            <pc:sldMk cId="4127692244" sldId="272"/>
            <ac:spMk id="13" creationId="{D6A5485D-4AF6-47BA-8BB1-44D0639B9FA6}"/>
          </ac:spMkLst>
        </pc:spChg>
        <pc:spChg chg="add del">
          <ac:chgData name="Katie Grandon (2403612)" userId="S::2403612@student.uwtsd.ac.uk::0c6befdc-ff8c-4f8a-bde5-cef53bdf4b30" providerId="AD" clId="Web-{EA8FACA7-0FAD-DA75-8C1C-56E6EFAAAAF4}" dt="2024-11-08T18:24:22.335" v="1845"/>
          <ac:spMkLst>
            <pc:docMk/>
            <pc:sldMk cId="4127692244" sldId="272"/>
            <ac:spMk id="14" creationId="{9F108545-2EA9-4B3E-915B-295949608005}"/>
          </ac:spMkLst>
        </pc:spChg>
        <pc:spChg chg="add del">
          <ac:chgData name="Katie Grandon (2403612)" userId="S::2403612@student.uwtsd.ac.uk::0c6befdc-ff8c-4f8a-bde5-cef53bdf4b30" providerId="AD" clId="Web-{EA8FACA7-0FAD-DA75-8C1C-56E6EFAAAAF4}" dt="2024-11-08T18:23:42.975" v="1842"/>
          <ac:spMkLst>
            <pc:docMk/>
            <pc:sldMk cId="4127692244" sldId="272"/>
            <ac:spMk id="15" creationId="{483861B3-77F4-42C4-B257-AF7D1EB5FFDE}"/>
          </ac:spMkLst>
        </pc:spChg>
        <pc:spChg chg="add del">
          <ac:chgData name="Katie Grandon (2403612)" userId="S::2403612@student.uwtsd.ac.uk::0c6befdc-ff8c-4f8a-bde5-cef53bdf4b30" providerId="AD" clId="Web-{EA8FACA7-0FAD-DA75-8C1C-56E6EFAAAAF4}" dt="2024-11-08T18:24:22.335" v="1845"/>
          <ac:spMkLst>
            <pc:docMk/>
            <pc:sldMk cId="4127692244" sldId="272"/>
            <ac:spMk id="16" creationId="{A232D1C9-8AD3-453F-948D-966B7A11B77A}"/>
          </ac:spMkLst>
        </pc:spChg>
        <pc:spChg chg="add del">
          <ac:chgData name="Katie Grandon (2403612)" userId="S::2403612@student.uwtsd.ac.uk::0c6befdc-ff8c-4f8a-bde5-cef53bdf4b30" providerId="AD" clId="Web-{EA8FACA7-0FAD-DA75-8C1C-56E6EFAAAAF4}" dt="2024-11-08T18:23:42.975" v="1842"/>
          <ac:spMkLst>
            <pc:docMk/>
            <pc:sldMk cId="4127692244" sldId="272"/>
            <ac:spMk id="17" creationId="{8D2A0DB3-EF43-4032-9B27-954E12CCB688}"/>
          </ac:spMkLst>
        </pc:spChg>
        <pc:spChg chg="add del">
          <ac:chgData name="Katie Grandon (2403612)" userId="S::2403612@student.uwtsd.ac.uk::0c6befdc-ff8c-4f8a-bde5-cef53bdf4b30" providerId="AD" clId="Web-{EA8FACA7-0FAD-DA75-8C1C-56E6EFAAAAF4}" dt="2024-11-08T18:24:22.335" v="1845"/>
          <ac:spMkLst>
            <pc:docMk/>
            <pc:sldMk cId="4127692244" sldId="272"/>
            <ac:spMk id="18" creationId="{F4ACD4D7-3FA3-4106-AFB4-55B58A02ED08}"/>
          </ac:spMkLst>
        </pc:spChg>
        <pc:picChg chg="add del">
          <ac:chgData name="Katie Grandon (2403612)" userId="S::2403612@student.uwtsd.ac.uk::0c6befdc-ff8c-4f8a-bde5-cef53bdf4b30" providerId="AD" clId="Web-{EA8FACA7-0FAD-DA75-8C1C-56E6EFAAAAF4}" dt="2024-11-08T18:23:42.975" v="1842"/>
          <ac:picMkLst>
            <pc:docMk/>
            <pc:sldMk cId="4127692244" sldId="272"/>
            <ac:picMk id="5" creationId="{620E7617-B394-BE61-FB09-2EBEB3A13FA2}"/>
          </ac:picMkLst>
        </pc:picChg>
        <pc:picChg chg="add del">
          <ac:chgData name="Katie Grandon (2403612)" userId="S::2403612@student.uwtsd.ac.uk::0c6befdc-ff8c-4f8a-bde5-cef53bdf4b30" providerId="AD" clId="Web-{EA8FACA7-0FAD-DA75-8C1C-56E6EFAAAAF4}" dt="2024-11-08T18:24:22.335" v="1845"/>
          <ac:picMkLst>
            <pc:docMk/>
            <pc:sldMk cId="4127692244" sldId="272"/>
            <ac:picMk id="10" creationId="{1CB7E8AE-A3AC-4BB7-A5C6-F00EC697B265}"/>
          </ac:picMkLst>
        </pc:picChg>
        <pc:picChg chg="add del">
          <ac:chgData name="Katie Grandon (2403612)" userId="S::2403612@student.uwtsd.ac.uk::0c6befdc-ff8c-4f8a-bde5-cef53bdf4b30" providerId="AD" clId="Web-{EA8FACA7-0FAD-DA75-8C1C-56E6EFAAAAF4}" dt="2024-11-08T18:23:42.975" v="1842"/>
          <ac:picMkLst>
            <pc:docMk/>
            <pc:sldMk cId="4127692244" sldId="272"/>
            <ac:picMk id="11" creationId="{1CB7E8AE-A3AC-4BB7-A5C6-F00EC697B265}"/>
          </ac:picMkLst>
        </pc:picChg>
      </pc:sldChg>
      <pc:sldChg chg="addSp delSp modSp new mod ord setBg addAnim modNotes">
        <pc:chgData name="Katie Grandon (2403612)" userId="S::2403612@student.uwtsd.ac.uk::0c6befdc-ff8c-4f8a-bde5-cef53bdf4b30" providerId="AD" clId="Web-{EA8FACA7-0FAD-DA75-8C1C-56E6EFAAAAF4}" dt="2024-11-08T18:57:47.177" v="1967"/>
        <pc:sldMkLst>
          <pc:docMk/>
          <pc:sldMk cId="3760001005" sldId="273"/>
        </pc:sldMkLst>
        <pc:spChg chg="mod">
          <ac:chgData name="Katie Grandon (2403612)" userId="S::2403612@student.uwtsd.ac.uk::0c6befdc-ff8c-4f8a-bde5-cef53bdf4b30" providerId="AD" clId="Web-{EA8FACA7-0FAD-DA75-8C1C-56E6EFAAAAF4}" dt="2024-11-08T18:08:43.795" v="1657"/>
          <ac:spMkLst>
            <pc:docMk/>
            <pc:sldMk cId="3760001005" sldId="273"/>
            <ac:spMk id="2" creationId="{88FA2346-23CD-ACB0-9D19-46F812E91040}"/>
          </ac:spMkLst>
        </pc:spChg>
        <pc:spChg chg="add del mod">
          <ac:chgData name="Katie Grandon (2403612)" userId="S::2403612@student.uwtsd.ac.uk::0c6befdc-ff8c-4f8a-bde5-cef53bdf4b30" providerId="AD" clId="Web-{EA8FACA7-0FAD-DA75-8C1C-56E6EFAAAAF4}" dt="2024-11-08T18:08:43.795" v="1657"/>
          <ac:spMkLst>
            <pc:docMk/>
            <pc:sldMk cId="3760001005" sldId="273"/>
            <ac:spMk id="3" creationId="{D684DA47-26CF-AA48-C88E-2F0B68AA3CB9}"/>
          </ac:spMkLst>
        </pc:spChg>
        <pc:spChg chg="add del">
          <ac:chgData name="Katie Grandon (2403612)" userId="S::2403612@student.uwtsd.ac.uk::0c6befdc-ff8c-4f8a-bde5-cef53bdf4b30" providerId="AD" clId="Web-{EA8FACA7-0FAD-DA75-8C1C-56E6EFAAAAF4}" dt="2024-11-08T18:08:33.825" v="1654"/>
          <ac:spMkLst>
            <pc:docMk/>
            <pc:sldMk cId="3760001005" sldId="273"/>
            <ac:spMk id="9" creationId="{8651CFA9-6065-4243-AC48-858E359780B1}"/>
          </ac:spMkLst>
        </pc:spChg>
        <pc:spChg chg="add del">
          <ac:chgData name="Katie Grandon (2403612)" userId="S::2403612@student.uwtsd.ac.uk::0c6befdc-ff8c-4f8a-bde5-cef53bdf4b30" providerId="AD" clId="Web-{EA8FACA7-0FAD-DA75-8C1C-56E6EFAAAAF4}" dt="2024-11-08T18:08:33.825" v="1654"/>
          <ac:spMkLst>
            <pc:docMk/>
            <pc:sldMk cId="3760001005" sldId="273"/>
            <ac:spMk id="11" creationId="{37962AE0-6A1C-4B76-9D52-10E5E6D7D3BB}"/>
          </ac:spMkLst>
        </pc:spChg>
        <pc:spChg chg="add del">
          <ac:chgData name="Katie Grandon (2403612)" userId="S::2403612@student.uwtsd.ac.uk::0c6befdc-ff8c-4f8a-bde5-cef53bdf4b30" providerId="AD" clId="Web-{EA8FACA7-0FAD-DA75-8C1C-56E6EFAAAAF4}" dt="2024-11-08T18:08:43.763" v="1656"/>
          <ac:spMkLst>
            <pc:docMk/>
            <pc:sldMk cId="3760001005" sldId="273"/>
            <ac:spMk id="17" creationId="{8651CFA9-6065-4243-AC48-858E359780B1}"/>
          </ac:spMkLst>
        </pc:spChg>
        <pc:spChg chg="add del">
          <ac:chgData name="Katie Grandon (2403612)" userId="S::2403612@student.uwtsd.ac.uk::0c6befdc-ff8c-4f8a-bde5-cef53bdf4b30" providerId="AD" clId="Web-{EA8FACA7-0FAD-DA75-8C1C-56E6EFAAAAF4}" dt="2024-11-08T18:08:43.763" v="1656"/>
          <ac:spMkLst>
            <pc:docMk/>
            <pc:sldMk cId="3760001005" sldId="273"/>
            <ac:spMk id="18" creationId="{37962AE0-6A1C-4B76-9D52-10E5E6D7D3BB}"/>
          </ac:spMkLst>
        </pc:spChg>
        <pc:spChg chg="add">
          <ac:chgData name="Katie Grandon (2403612)" userId="S::2403612@student.uwtsd.ac.uk::0c6befdc-ff8c-4f8a-bde5-cef53bdf4b30" providerId="AD" clId="Web-{EA8FACA7-0FAD-DA75-8C1C-56E6EFAAAAF4}" dt="2024-11-08T18:08:43.795" v="1657"/>
          <ac:spMkLst>
            <pc:docMk/>
            <pc:sldMk cId="3760001005" sldId="273"/>
            <ac:spMk id="23" creationId="{8651CFA9-6065-4243-AC48-858E359780B1}"/>
          </ac:spMkLst>
        </pc:spChg>
        <pc:spChg chg="add">
          <ac:chgData name="Katie Grandon (2403612)" userId="S::2403612@student.uwtsd.ac.uk::0c6befdc-ff8c-4f8a-bde5-cef53bdf4b30" providerId="AD" clId="Web-{EA8FACA7-0FAD-DA75-8C1C-56E6EFAAAAF4}" dt="2024-11-08T18:08:43.795" v="1657"/>
          <ac:spMkLst>
            <pc:docMk/>
            <pc:sldMk cId="3760001005" sldId="273"/>
            <ac:spMk id="24" creationId="{37962AE0-6A1C-4B76-9D52-10E5E6D7D3BB}"/>
          </ac:spMkLst>
        </pc:spChg>
        <pc:graphicFrameChg chg="add del">
          <ac:chgData name="Katie Grandon (2403612)" userId="S::2403612@student.uwtsd.ac.uk::0c6befdc-ff8c-4f8a-bde5-cef53bdf4b30" providerId="AD" clId="Web-{EA8FACA7-0FAD-DA75-8C1C-56E6EFAAAAF4}" dt="2024-11-08T18:08:33.825" v="1654"/>
          <ac:graphicFrameMkLst>
            <pc:docMk/>
            <pc:sldMk cId="3760001005" sldId="273"/>
            <ac:graphicFrameMk id="5" creationId="{B14D33EB-55C4-8A54-1642-AB160F5C2E48}"/>
          </ac:graphicFrameMkLst>
        </pc:graphicFrameChg>
        <pc:graphicFrameChg chg="add del">
          <ac:chgData name="Katie Grandon (2403612)" userId="S::2403612@student.uwtsd.ac.uk::0c6befdc-ff8c-4f8a-bde5-cef53bdf4b30" providerId="AD" clId="Web-{EA8FACA7-0FAD-DA75-8C1C-56E6EFAAAAF4}" dt="2024-11-08T18:08:43.763" v="1656"/>
          <ac:graphicFrameMkLst>
            <pc:docMk/>
            <pc:sldMk cId="3760001005" sldId="273"/>
            <ac:graphicFrameMk id="21" creationId="{A07968B1-29C5-1981-74DB-6342CADD9927}"/>
          </ac:graphicFrameMkLst>
        </pc:graphicFrameChg>
        <pc:graphicFrameChg chg="add">
          <ac:chgData name="Katie Grandon (2403612)" userId="S::2403612@student.uwtsd.ac.uk::0c6befdc-ff8c-4f8a-bde5-cef53bdf4b30" providerId="AD" clId="Web-{EA8FACA7-0FAD-DA75-8C1C-56E6EFAAAAF4}" dt="2024-11-08T18:08:43.795" v="1657"/>
          <ac:graphicFrameMkLst>
            <pc:docMk/>
            <pc:sldMk cId="3760001005" sldId="273"/>
            <ac:graphicFrameMk id="27" creationId="{B14D33EB-55C4-8A54-1642-AB160F5C2E48}"/>
          </ac:graphicFrameMkLst>
        </pc:graphicFrameChg>
        <pc:picChg chg="add del">
          <ac:chgData name="Katie Grandon (2403612)" userId="S::2403612@student.uwtsd.ac.uk::0c6befdc-ff8c-4f8a-bde5-cef53bdf4b30" providerId="AD" clId="Web-{EA8FACA7-0FAD-DA75-8C1C-56E6EFAAAAF4}" dt="2024-11-08T18:08:33.825" v="1654"/>
          <ac:picMkLst>
            <pc:docMk/>
            <pc:sldMk cId="3760001005" sldId="273"/>
            <ac:picMk id="13" creationId="{A72D06A1-BA08-4820-BBC8-B24DDB32A376}"/>
          </ac:picMkLst>
        </pc:picChg>
        <pc:picChg chg="add del">
          <ac:chgData name="Katie Grandon (2403612)" userId="S::2403612@student.uwtsd.ac.uk::0c6befdc-ff8c-4f8a-bde5-cef53bdf4b30" providerId="AD" clId="Web-{EA8FACA7-0FAD-DA75-8C1C-56E6EFAAAAF4}" dt="2024-11-08T18:08:33.825" v="1654"/>
          <ac:picMkLst>
            <pc:docMk/>
            <pc:sldMk cId="3760001005" sldId="273"/>
            <ac:picMk id="15" creationId="{1295E665-0408-4072-94B3-49BA5ACBCBD3}"/>
          </ac:picMkLst>
        </pc:picChg>
        <pc:picChg chg="add del">
          <ac:chgData name="Katie Grandon (2403612)" userId="S::2403612@student.uwtsd.ac.uk::0c6befdc-ff8c-4f8a-bde5-cef53bdf4b30" providerId="AD" clId="Web-{EA8FACA7-0FAD-DA75-8C1C-56E6EFAAAAF4}" dt="2024-11-08T18:08:43.763" v="1656"/>
          <ac:picMkLst>
            <pc:docMk/>
            <pc:sldMk cId="3760001005" sldId="273"/>
            <ac:picMk id="19" creationId="{A72D06A1-BA08-4820-BBC8-B24DDB32A376}"/>
          </ac:picMkLst>
        </pc:picChg>
        <pc:picChg chg="add del">
          <ac:chgData name="Katie Grandon (2403612)" userId="S::2403612@student.uwtsd.ac.uk::0c6befdc-ff8c-4f8a-bde5-cef53bdf4b30" providerId="AD" clId="Web-{EA8FACA7-0FAD-DA75-8C1C-56E6EFAAAAF4}" dt="2024-11-08T18:08:43.763" v="1656"/>
          <ac:picMkLst>
            <pc:docMk/>
            <pc:sldMk cId="3760001005" sldId="273"/>
            <ac:picMk id="20" creationId="{1295E665-0408-4072-94B3-49BA5ACBCBD3}"/>
          </ac:picMkLst>
        </pc:picChg>
        <pc:picChg chg="add">
          <ac:chgData name="Katie Grandon (2403612)" userId="S::2403612@student.uwtsd.ac.uk::0c6befdc-ff8c-4f8a-bde5-cef53bdf4b30" providerId="AD" clId="Web-{EA8FACA7-0FAD-DA75-8C1C-56E6EFAAAAF4}" dt="2024-11-08T18:08:43.795" v="1657"/>
          <ac:picMkLst>
            <pc:docMk/>
            <pc:sldMk cId="3760001005" sldId="273"/>
            <ac:picMk id="25" creationId="{A72D06A1-BA08-4820-BBC8-B24DDB32A376}"/>
          </ac:picMkLst>
        </pc:picChg>
        <pc:picChg chg="add">
          <ac:chgData name="Katie Grandon (2403612)" userId="S::2403612@student.uwtsd.ac.uk::0c6befdc-ff8c-4f8a-bde5-cef53bdf4b30" providerId="AD" clId="Web-{EA8FACA7-0FAD-DA75-8C1C-56E6EFAAAAF4}" dt="2024-11-08T18:08:43.795" v="1657"/>
          <ac:picMkLst>
            <pc:docMk/>
            <pc:sldMk cId="3760001005" sldId="273"/>
            <ac:picMk id="26" creationId="{1295E665-0408-4072-94B3-49BA5ACBCBD3}"/>
          </ac:picMkLst>
        </pc:picChg>
      </pc:sldChg>
      <pc:sldChg chg="addSp delSp modSp new mod setBg addAnim">
        <pc:chgData name="Katie Grandon (2403612)" userId="S::2403612@student.uwtsd.ac.uk::0c6befdc-ff8c-4f8a-bde5-cef53bdf4b30" providerId="AD" clId="Web-{EA8FACA7-0FAD-DA75-8C1C-56E6EFAAAAF4}" dt="2024-11-08T18:49:14.765" v="1955"/>
        <pc:sldMkLst>
          <pc:docMk/>
          <pc:sldMk cId="434601485" sldId="274"/>
        </pc:sldMkLst>
        <pc:spChg chg="mod">
          <ac:chgData name="Katie Grandon (2403612)" userId="S::2403612@student.uwtsd.ac.uk::0c6befdc-ff8c-4f8a-bde5-cef53bdf4b30" providerId="AD" clId="Web-{EA8FACA7-0FAD-DA75-8C1C-56E6EFAAAAF4}" dt="2024-11-08T18:23:09.552" v="1840"/>
          <ac:spMkLst>
            <pc:docMk/>
            <pc:sldMk cId="434601485" sldId="274"/>
            <ac:spMk id="2" creationId="{B2F986BF-890A-5F94-6243-D914BC3B1F11}"/>
          </ac:spMkLst>
        </pc:spChg>
        <pc:spChg chg="mod">
          <ac:chgData name="Katie Grandon (2403612)" userId="S::2403612@student.uwtsd.ac.uk::0c6befdc-ff8c-4f8a-bde5-cef53bdf4b30" providerId="AD" clId="Web-{EA8FACA7-0FAD-DA75-8C1C-56E6EFAAAAF4}" dt="2024-11-08T18:23:09.552" v="1840"/>
          <ac:spMkLst>
            <pc:docMk/>
            <pc:sldMk cId="434601485" sldId="274"/>
            <ac:spMk id="3" creationId="{BB4323A5-B71A-9083-31F1-8DED293F9492}"/>
          </ac:spMkLst>
        </pc:spChg>
        <pc:spChg chg="add del">
          <ac:chgData name="Katie Grandon (2403612)" userId="S::2403612@student.uwtsd.ac.uk::0c6befdc-ff8c-4f8a-bde5-cef53bdf4b30" providerId="AD" clId="Web-{EA8FACA7-0FAD-DA75-8C1C-56E6EFAAAAF4}" dt="2024-11-08T18:23:09.536" v="1839"/>
          <ac:spMkLst>
            <pc:docMk/>
            <pc:sldMk cId="434601485" sldId="274"/>
            <ac:spMk id="8" creationId="{8651CFA9-6065-4243-AC48-858E359780B1}"/>
          </ac:spMkLst>
        </pc:spChg>
        <pc:spChg chg="add del">
          <ac:chgData name="Katie Grandon (2403612)" userId="S::2403612@student.uwtsd.ac.uk::0c6befdc-ff8c-4f8a-bde5-cef53bdf4b30" providerId="AD" clId="Web-{EA8FACA7-0FAD-DA75-8C1C-56E6EFAAAAF4}" dt="2024-11-08T18:23:09.536" v="1839"/>
          <ac:spMkLst>
            <pc:docMk/>
            <pc:sldMk cId="434601485" sldId="274"/>
            <ac:spMk id="10" creationId="{1DA57B7B-30D9-4515-9542-FFA699A3C8E8}"/>
          </ac:spMkLst>
        </pc:spChg>
        <pc:spChg chg="add del">
          <ac:chgData name="Katie Grandon (2403612)" userId="S::2403612@student.uwtsd.ac.uk::0c6befdc-ff8c-4f8a-bde5-cef53bdf4b30" providerId="AD" clId="Web-{EA8FACA7-0FAD-DA75-8C1C-56E6EFAAAAF4}" dt="2024-11-08T18:23:09.536" v="1839"/>
          <ac:spMkLst>
            <pc:docMk/>
            <pc:sldMk cId="434601485" sldId="274"/>
            <ac:spMk id="12" creationId="{9729F241-2B1B-40E9-A72C-63955DFFF74B}"/>
          </ac:spMkLst>
        </pc:spChg>
        <pc:spChg chg="add del">
          <ac:chgData name="Katie Grandon (2403612)" userId="S::2403612@student.uwtsd.ac.uk::0c6befdc-ff8c-4f8a-bde5-cef53bdf4b30" providerId="AD" clId="Web-{EA8FACA7-0FAD-DA75-8C1C-56E6EFAAAAF4}" dt="2024-11-08T18:23:09.536" v="1839"/>
          <ac:spMkLst>
            <pc:docMk/>
            <pc:sldMk cId="434601485" sldId="274"/>
            <ac:spMk id="14" creationId="{52B4B9D7-F359-44A2-87B4-EAFA68AA9781}"/>
          </ac:spMkLst>
        </pc:spChg>
        <pc:spChg chg="add">
          <ac:chgData name="Katie Grandon (2403612)" userId="S::2403612@student.uwtsd.ac.uk::0c6befdc-ff8c-4f8a-bde5-cef53bdf4b30" providerId="AD" clId="Web-{EA8FACA7-0FAD-DA75-8C1C-56E6EFAAAAF4}" dt="2024-11-08T18:23:09.552" v="1840"/>
          <ac:spMkLst>
            <pc:docMk/>
            <pc:sldMk cId="434601485" sldId="274"/>
            <ac:spMk id="17" creationId="{A4FB2F27-3F7D-440E-A905-86607A926A29}"/>
          </ac:spMkLst>
        </pc:spChg>
        <pc:spChg chg="add">
          <ac:chgData name="Katie Grandon (2403612)" userId="S::2403612@student.uwtsd.ac.uk::0c6befdc-ff8c-4f8a-bde5-cef53bdf4b30" providerId="AD" clId="Web-{EA8FACA7-0FAD-DA75-8C1C-56E6EFAAAAF4}" dt="2024-11-08T18:23:09.552" v="1840"/>
          <ac:spMkLst>
            <pc:docMk/>
            <pc:sldMk cId="434601485" sldId="274"/>
            <ac:spMk id="18" creationId="{AF678C14-A033-4139-BCA9-8382B039648B}"/>
          </ac:spMkLst>
        </pc:spChg>
        <pc:picChg chg="add">
          <ac:chgData name="Katie Grandon (2403612)" userId="S::2403612@student.uwtsd.ac.uk::0c6befdc-ff8c-4f8a-bde5-cef53bdf4b30" providerId="AD" clId="Web-{EA8FACA7-0FAD-DA75-8C1C-56E6EFAAAAF4}" dt="2024-11-08T18:23:09.552" v="1840"/>
          <ac:picMkLst>
            <pc:docMk/>
            <pc:sldMk cId="434601485" sldId="274"/>
            <ac:picMk id="7" creationId="{E7CD3E1A-EA39-9A2F-3BD0-ED1A46D35F6A}"/>
          </ac:picMkLst>
        </pc:picChg>
        <pc:picChg chg="add">
          <ac:chgData name="Katie Grandon (2403612)" userId="S::2403612@student.uwtsd.ac.uk::0c6befdc-ff8c-4f8a-bde5-cef53bdf4b30" providerId="AD" clId="Web-{EA8FACA7-0FAD-DA75-8C1C-56E6EFAAAAF4}" dt="2024-11-08T18:23:09.552" v="1840"/>
          <ac:picMkLst>
            <pc:docMk/>
            <pc:sldMk cId="434601485" sldId="274"/>
            <ac:picMk id="16" creationId="{AFE52FC7-B3EF-46A4-B8CE-292164EC9281}"/>
          </ac:picMkLst>
        </pc:picChg>
        <pc:picChg chg="add">
          <ac:chgData name="Katie Grandon (2403612)" userId="S::2403612@student.uwtsd.ac.uk::0c6befdc-ff8c-4f8a-bde5-cef53bdf4b30" providerId="AD" clId="Web-{EA8FACA7-0FAD-DA75-8C1C-56E6EFAAAAF4}" dt="2024-11-08T18:23:09.552" v="1840"/>
          <ac:picMkLst>
            <pc:docMk/>
            <pc:sldMk cId="434601485" sldId="274"/>
            <ac:picMk id="19" creationId="{18CBEC9D-9F9B-4383-B986-DE5B184A9A74}"/>
          </ac:picMkLst>
        </pc:picChg>
      </pc:sldChg>
      <pc:sldChg chg="modSp new del">
        <pc:chgData name="Katie Grandon (2403612)" userId="S::2403612@student.uwtsd.ac.uk::0c6befdc-ff8c-4f8a-bde5-cef53bdf4b30" providerId="AD" clId="Web-{EA8FACA7-0FAD-DA75-8C1C-56E6EFAAAAF4}" dt="2024-11-08T18:43:15.256" v="1904"/>
        <pc:sldMkLst>
          <pc:docMk/>
          <pc:sldMk cId="1513581441" sldId="275"/>
        </pc:sldMkLst>
        <pc:spChg chg="mod">
          <ac:chgData name="Katie Grandon (2403612)" userId="S::2403612@student.uwtsd.ac.uk::0c6befdc-ff8c-4f8a-bde5-cef53bdf4b30" providerId="AD" clId="Web-{EA8FACA7-0FAD-DA75-8C1C-56E6EFAAAAF4}" dt="2024-11-08T18:13:23.771" v="1684" actId="20577"/>
          <ac:spMkLst>
            <pc:docMk/>
            <pc:sldMk cId="1513581441" sldId="275"/>
            <ac:spMk id="3" creationId="{A82840BE-9C2C-EB23-6532-3C36BADF2498}"/>
          </ac:spMkLst>
        </pc:spChg>
      </pc:sldChg>
      <pc:sldChg chg="new del">
        <pc:chgData name="Katie Grandon (2403612)" userId="S::2403612@student.uwtsd.ac.uk::0c6befdc-ff8c-4f8a-bde5-cef53bdf4b30" providerId="AD" clId="Web-{EA8FACA7-0FAD-DA75-8C1C-56E6EFAAAAF4}" dt="2024-11-08T18:10:42.516" v="1662"/>
        <pc:sldMkLst>
          <pc:docMk/>
          <pc:sldMk cId="2961899526" sldId="275"/>
        </pc:sldMkLst>
      </pc:sldChg>
      <pc:sldChg chg="modSp new">
        <pc:chgData name="Katie Grandon (2403612)" userId="S::2403612@student.uwtsd.ac.uk::0c6befdc-ff8c-4f8a-bde5-cef53bdf4b30" providerId="AD" clId="Web-{EA8FACA7-0FAD-DA75-8C1C-56E6EFAAAAF4}" dt="2024-11-08T18:43:47.741" v="1924" actId="20577"/>
        <pc:sldMkLst>
          <pc:docMk/>
          <pc:sldMk cId="2740094056" sldId="276"/>
        </pc:sldMkLst>
        <pc:spChg chg="mod">
          <ac:chgData name="Katie Grandon (2403612)" userId="S::2403612@student.uwtsd.ac.uk::0c6befdc-ff8c-4f8a-bde5-cef53bdf4b30" providerId="AD" clId="Web-{EA8FACA7-0FAD-DA75-8C1C-56E6EFAAAAF4}" dt="2024-11-08T18:43:47.741" v="1924" actId="20577"/>
          <ac:spMkLst>
            <pc:docMk/>
            <pc:sldMk cId="2740094056" sldId="276"/>
            <ac:spMk id="2" creationId="{282EF783-5CB0-ACC0-EF5F-2A698833DE4B}"/>
          </ac:spMkLst>
        </pc:spChg>
        <pc:spChg chg="mod">
          <ac:chgData name="Katie Grandon (2403612)" userId="S::2403612@student.uwtsd.ac.uk::0c6befdc-ff8c-4f8a-bde5-cef53bdf4b30" providerId="AD" clId="Web-{EA8FACA7-0FAD-DA75-8C1C-56E6EFAAAAF4}" dt="2024-11-08T18:31:57.457" v="1880" actId="20577"/>
          <ac:spMkLst>
            <pc:docMk/>
            <pc:sldMk cId="2740094056" sldId="276"/>
            <ac:spMk id="3" creationId="{036E92C9-AD3C-ED2F-716D-E6B56630BD5F}"/>
          </ac:spMkLst>
        </pc:spChg>
      </pc:sldChg>
      <pc:sldChg chg="modSp new">
        <pc:chgData name="Katie Grandon (2403612)" userId="S::2403612@student.uwtsd.ac.uk::0c6befdc-ff8c-4f8a-bde5-cef53bdf4b30" providerId="AD" clId="Web-{EA8FACA7-0FAD-DA75-8C1C-56E6EFAAAAF4}" dt="2024-11-08T18:43:58.007" v="1930" actId="20577"/>
        <pc:sldMkLst>
          <pc:docMk/>
          <pc:sldMk cId="3220656045" sldId="277"/>
        </pc:sldMkLst>
        <pc:spChg chg="mod">
          <ac:chgData name="Katie Grandon (2403612)" userId="S::2403612@student.uwtsd.ac.uk::0c6befdc-ff8c-4f8a-bde5-cef53bdf4b30" providerId="AD" clId="Web-{EA8FACA7-0FAD-DA75-8C1C-56E6EFAAAAF4}" dt="2024-11-08T18:43:58.007" v="1930" actId="20577"/>
          <ac:spMkLst>
            <pc:docMk/>
            <pc:sldMk cId="3220656045" sldId="277"/>
            <ac:spMk id="2" creationId="{983C66A0-78D3-4CE8-2571-C6D11066839E}"/>
          </ac:spMkLst>
        </pc:spChg>
        <pc:spChg chg="mod">
          <ac:chgData name="Katie Grandon (2403612)" userId="S::2403612@student.uwtsd.ac.uk::0c6befdc-ff8c-4f8a-bde5-cef53bdf4b30" providerId="AD" clId="Web-{EA8FACA7-0FAD-DA75-8C1C-56E6EFAAAAF4}" dt="2024-11-08T18:34:26.711" v="1899" actId="20577"/>
          <ac:spMkLst>
            <pc:docMk/>
            <pc:sldMk cId="3220656045" sldId="277"/>
            <ac:spMk id="3" creationId="{0F3F4609-D761-EB3A-3F1E-4E78DDF2A7EB}"/>
          </ac:spMkLst>
        </pc:spChg>
      </pc:sldChg>
      <pc:sldChg chg="modSp new">
        <pc:chgData name="Katie Grandon (2403612)" userId="S::2403612@student.uwtsd.ac.uk::0c6befdc-ff8c-4f8a-bde5-cef53bdf4b30" providerId="AD" clId="Web-{EA8FACA7-0FAD-DA75-8C1C-56E6EFAAAAF4}" dt="2024-11-08T18:44:09.117" v="1937" actId="20577"/>
        <pc:sldMkLst>
          <pc:docMk/>
          <pc:sldMk cId="2076991920" sldId="278"/>
        </pc:sldMkLst>
        <pc:spChg chg="mod">
          <ac:chgData name="Katie Grandon (2403612)" userId="S::2403612@student.uwtsd.ac.uk::0c6befdc-ff8c-4f8a-bde5-cef53bdf4b30" providerId="AD" clId="Web-{EA8FACA7-0FAD-DA75-8C1C-56E6EFAAAAF4}" dt="2024-11-08T18:44:09.117" v="1937" actId="20577"/>
          <ac:spMkLst>
            <pc:docMk/>
            <pc:sldMk cId="2076991920" sldId="278"/>
            <ac:spMk id="2" creationId="{9D05F43E-5AC7-3FDA-6E67-01BD7A5A3E42}"/>
          </ac:spMkLst>
        </pc:spChg>
        <pc:spChg chg="mod">
          <ac:chgData name="Katie Grandon (2403612)" userId="S::2403612@student.uwtsd.ac.uk::0c6befdc-ff8c-4f8a-bde5-cef53bdf4b30" providerId="AD" clId="Web-{EA8FACA7-0FAD-DA75-8C1C-56E6EFAAAAF4}" dt="2024-11-08T18:34:51.899" v="1903" actId="20577"/>
          <ac:spMkLst>
            <pc:docMk/>
            <pc:sldMk cId="2076991920" sldId="278"/>
            <ac:spMk id="3" creationId="{ACCE4ECC-664C-A376-AFA2-98C1833CF733}"/>
          </ac:spMkLst>
        </pc:spChg>
      </pc:sldChg>
      <pc:sldChg chg="modSp new">
        <pc:chgData name="Katie Grandon (2403612)" userId="S::2403612@student.uwtsd.ac.uk::0c6befdc-ff8c-4f8a-bde5-cef53bdf4b30" providerId="AD" clId="Web-{EA8FACA7-0FAD-DA75-8C1C-56E6EFAAAAF4}" dt="2024-11-08T19:02:39.030" v="2016" actId="20577"/>
        <pc:sldMkLst>
          <pc:docMk/>
          <pc:sldMk cId="1203775319" sldId="279"/>
        </pc:sldMkLst>
        <pc:spChg chg="mod">
          <ac:chgData name="Katie Grandon (2403612)" userId="S::2403612@student.uwtsd.ac.uk::0c6befdc-ff8c-4f8a-bde5-cef53bdf4b30" providerId="AD" clId="Web-{EA8FACA7-0FAD-DA75-8C1C-56E6EFAAAAF4}" dt="2024-11-08T19:01:49.591" v="2005" actId="1076"/>
          <ac:spMkLst>
            <pc:docMk/>
            <pc:sldMk cId="1203775319" sldId="279"/>
            <ac:spMk id="2" creationId="{EDE614DC-B0CF-EE2D-5F85-D734E425139B}"/>
          </ac:spMkLst>
        </pc:spChg>
        <pc:spChg chg="mod">
          <ac:chgData name="Katie Grandon (2403612)" userId="S::2403612@student.uwtsd.ac.uk::0c6befdc-ff8c-4f8a-bde5-cef53bdf4b30" providerId="AD" clId="Web-{EA8FACA7-0FAD-DA75-8C1C-56E6EFAAAAF4}" dt="2024-11-08T19:02:39.030" v="2016" actId="20577"/>
          <ac:spMkLst>
            <pc:docMk/>
            <pc:sldMk cId="1203775319" sldId="279"/>
            <ac:spMk id="3" creationId="{0F272B49-51CD-5AE6-D0F3-BE79FA63FBF3}"/>
          </ac:spMkLst>
        </pc:spChg>
      </pc:sldChg>
      <pc:sldChg chg="modSp new">
        <pc:chgData name="Katie Grandon (2403612)" userId="S::2403612@student.uwtsd.ac.uk::0c6befdc-ff8c-4f8a-bde5-cef53bdf4b30" providerId="AD" clId="Web-{EA8FACA7-0FAD-DA75-8C1C-56E6EFAAAAF4}" dt="2024-11-08T19:04:19.595" v="2027" actId="20577"/>
        <pc:sldMkLst>
          <pc:docMk/>
          <pc:sldMk cId="1482738788" sldId="280"/>
        </pc:sldMkLst>
        <pc:spChg chg="mod">
          <ac:chgData name="Katie Grandon (2403612)" userId="S::2403612@student.uwtsd.ac.uk::0c6befdc-ff8c-4f8a-bde5-cef53bdf4b30" providerId="AD" clId="Web-{EA8FACA7-0FAD-DA75-8C1C-56E6EFAAAAF4}" dt="2024-11-08T19:04:19.595" v="2027" actId="20577"/>
          <ac:spMkLst>
            <pc:docMk/>
            <pc:sldMk cId="1482738788" sldId="280"/>
            <ac:spMk id="2" creationId="{7D80528A-3A4B-C2DE-9D65-8792E2DA92FC}"/>
          </ac:spMkLst>
        </pc:spChg>
        <pc:spChg chg="mod">
          <ac:chgData name="Katie Grandon (2403612)" userId="S::2403612@student.uwtsd.ac.uk::0c6befdc-ff8c-4f8a-bde5-cef53bdf4b30" providerId="AD" clId="Web-{EA8FACA7-0FAD-DA75-8C1C-56E6EFAAAAF4}" dt="2024-11-08T19:04:16.782" v="2026" actId="20577"/>
          <ac:spMkLst>
            <pc:docMk/>
            <pc:sldMk cId="1482738788" sldId="280"/>
            <ac:spMk id="3" creationId="{E558D27C-382C-C221-386C-D14255EB64F5}"/>
          </ac:spMkLst>
        </pc:spChg>
      </pc:sldChg>
    </pc:docChg>
  </pc:docChgLst>
  <pc:docChgLst>
    <pc:chgData name="Katie Grandon (2403612)" userId="S::2403612@student.uwtsd.ac.uk::0c6befdc-ff8c-4f8a-bde5-cef53bdf4b30" providerId="AD" clId="Web-{E26770D5-5BB0-1BD2-A047-8105A17FEA0E}"/>
    <pc:docChg chg="addSld modSld">
      <pc:chgData name="Katie Grandon (2403612)" userId="S::2403612@student.uwtsd.ac.uk::0c6befdc-ff8c-4f8a-bde5-cef53bdf4b30" providerId="AD" clId="Web-{E26770D5-5BB0-1BD2-A047-8105A17FEA0E}" dt="2024-10-12T14:28:56.237" v="1" actId="20577"/>
      <pc:docMkLst>
        <pc:docMk/>
      </pc:docMkLst>
      <pc:sldChg chg="modSp new">
        <pc:chgData name="Katie Grandon (2403612)" userId="S::2403612@student.uwtsd.ac.uk::0c6befdc-ff8c-4f8a-bde5-cef53bdf4b30" providerId="AD" clId="Web-{E26770D5-5BB0-1BD2-A047-8105A17FEA0E}" dt="2024-10-12T14:28:56.237" v="1" actId="20577"/>
        <pc:sldMkLst>
          <pc:docMk/>
          <pc:sldMk cId="756764459" sldId="260"/>
        </pc:sldMkLst>
        <pc:spChg chg="mod">
          <ac:chgData name="Katie Grandon (2403612)" userId="S::2403612@student.uwtsd.ac.uk::0c6befdc-ff8c-4f8a-bde5-cef53bdf4b30" providerId="AD" clId="Web-{E26770D5-5BB0-1BD2-A047-8105A17FEA0E}" dt="2024-10-12T14:28:56.237" v="1" actId="20577"/>
          <ac:spMkLst>
            <pc:docMk/>
            <pc:sldMk cId="756764459" sldId="260"/>
            <ac:spMk id="3" creationId="{51BA1329-A0F5-B8C9-6B3C-BF9B1CEB8F3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090757-4BEC-48E9-83FF-35E44BEA2B03}"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8C98DDE-2147-4B07-ACE4-59CD1CEB130D}">
      <dgm:prSet/>
      <dgm:spPr/>
      <dgm:t>
        <a:bodyPr/>
        <a:lstStyle/>
        <a:p>
          <a:r>
            <a:rPr lang="en-US"/>
            <a:t>Abolishing the defence of insanity(Claydon and Catley, 2016).</a:t>
          </a:r>
        </a:p>
      </dgm:t>
    </dgm:pt>
    <dgm:pt modelId="{085309F0-F9BF-4A8A-AC20-1149E706761E}" type="parTrans" cxnId="{72D433D2-875B-4EEB-B3CB-F86A77EA332B}">
      <dgm:prSet/>
      <dgm:spPr/>
      <dgm:t>
        <a:bodyPr/>
        <a:lstStyle/>
        <a:p>
          <a:endParaRPr lang="en-US"/>
        </a:p>
      </dgm:t>
    </dgm:pt>
    <dgm:pt modelId="{493EED11-0ABB-489C-A218-232BCA2AEF64}" type="sibTrans" cxnId="{72D433D2-875B-4EEB-B3CB-F86A77EA332B}">
      <dgm:prSet/>
      <dgm:spPr/>
      <dgm:t>
        <a:bodyPr/>
        <a:lstStyle/>
        <a:p>
          <a:endParaRPr lang="en-US"/>
        </a:p>
      </dgm:t>
    </dgm:pt>
    <dgm:pt modelId="{F44D82F4-6178-4B80-BE8C-FA7D94DD8F2C}">
      <dgm:prSet/>
      <dgm:spPr/>
      <dgm:t>
        <a:bodyPr/>
        <a:lstStyle/>
        <a:p>
          <a:r>
            <a:rPr lang="en-GB"/>
            <a:t>Specific guidelines and exceptions for the defence due to the case law on automatism being unclear and incoherent (Law Commission, 2013)</a:t>
          </a:r>
          <a:endParaRPr lang="en-US"/>
        </a:p>
      </dgm:t>
    </dgm:pt>
    <dgm:pt modelId="{DD0C8348-B27E-4807-A38F-0EF54D57D507}" type="parTrans" cxnId="{494E565D-7B67-4061-88AE-FA5C5E282019}">
      <dgm:prSet/>
      <dgm:spPr/>
      <dgm:t>
        <a:bodyPr/>
        <a:lstStyle/>
        <a:p>
          <a:endParaRPr lang="en-US"/>
        </a:p>
      </dgm:t>
    </dgm:pt>
    <dgm:pt modelId="{4754AE7B-7E47-4076-A9A5-135659F3C209}" type="sibTrans" cxnId="{494E565D-7B67-4061-88AE-FA5C5E282019}">
      <dgm:prSet/>
      <dgm:spPr/>
      <dgm:t>
        <a:bodyPr/>
        <a:lstStyle/>
        <a:p>
          <a:endParaRPr lang="en-US"/>
        </a:p>
      </dgm:t>
    </dgm:pt>
    <dgm:pt modelId="{036B4DBB-CD15-4090-92D1-C022903F43A9}" type="pres">
      <dgm:prSet presAssocID="{BD090757-4BEC-48E9-83FF-35E44BEA2B03}" presName="root" presStyleCnt="0">
        <dgm:presLayoutVars>
          <dgm:dir/>
          <dgm:resizeHandles val="exact"/>
        </dgm:presLayoutVars>
      </dgm:prSet>
      <dgm:spPr/>
    </dgm:pt>
    <dgm:pt modelId="{A12C4EA2-B751-4522-8B5F-CB571AD86C75}" type="pres">
      <dgm:prSet presAssocID="{B8C98DDE-2147-4B07-ACE4-59CD1CEB130D}" presName="compNode" presStyleCnt="0"/>
      <dgm:spPr/>
    </dgm:pt>
    <dgm:pt modelId="{04A1246F-4F48-436C-9CA7-4DA8B0B18219}" type="pres">
      <dgm:prSet presAssocID="{B8C98DDE-2147-4B07-ACE4-59CD1CEB130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D02746C1-8950-4023-A11D-3432A08A3BEF}" type="pres">
      <dgm:prSet presAssocID="{B8C98DDE-2147-4B07-ACE4-59CD1CEB130D}" presName="spaceRect" presStyleCnt="0"/>
      <dgm:spPr/>
    </dgm:pt>
    <dgm:pt modelId="{359DD5FD-A628-4D00-A4A1-EAEEE31DA7B4}" type="pres">
      <dgm:prSet presAssocID="{B8C98DDE-2147-4B07-ACE4-59CD1CEB130D}" presName="textRect" presStyleLbl="revTx" presStyleIdx="0" presStyleCnt="2">
        <dgm:presLayoutVars>
          <dgm:chMax val="1"/>
          <dgm:chPref val="1"/>
        </dgm:presLayoutVars>
      </dgm:prSet>
      <dgm:spPr/>
    </dgm:pt>
    <dgm:pt modelId="{BDE81794-AE55-4911-80A5-C04DD6C2DBCA}" type="pres">
      <dgm:prSet presAssocID="{493EED11-0ABB-489C-A218-232BCA2AEF64}" presName="sibTrans" presStyleCnt="0"/>
      <dgm:spPr/>
    </dgm:pt>
    <dgm:pt modelId="{CBD11C4F-9755-470C-929D-0F9CDB277C29}" type="pres">
      <dgm:prSet presAssocID="{F44D82F4-6178-4B80-BE8C-FA7D94DD8F2C}" presName="compNode" presStyleCnt="0"/>
      <dgm:spPr/>
    </dgm:pt>
    <dgm:pt modelId="{651D040D-3CA5-4F59-A586-783A93654022}" type="pres">
      <dgm:prSet presAssocID="{F44D82F4-6178-4B80-BE8C-FA7D94DD8F2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A8885DD1-D88D-4D78-84D5-F9CD10EFCC72}" type="pres">
      <dgm:prSet presAssocID="{F44D82F4-6178-4B80-BE8C-FA7D94DD8F2C}" presName="spaceRect" presStyleCnt="0"/>
      <dgm:spPr/>
    </dgm:pt>
    <dgm:pt modelId="{C2E845CE-EAD9-452D-A3CE-BC02A0E5477D}" type="pres">
      <dgm:prSet presAssocID="{F44D82F4-6178-4B80-BE8C-FA7D94DD8F2C}" presName="textRect" presStyleLbl="revTx" presStyleIdx="1" presStyleCnt="2">
        <dgm:presLayoutVars>
          <dgm:chMax val="1"/>
          <dgm:chPref val="1"/>
        </dgm:presLayoutVars>
      </dgm:prSet>
      <dgm:spPr/>
    </dgm:pt>
  </dgm:ptLst>
  <dgm:cxnLst>
    <dgm:cxn modelId="{38065406-EA70-4E67-8EA6-FFEBB1C0475F}" type="presOf" srcId="{BD090757-4BEC-48E9-83FF-35E44BEA2B03}" destId="{036B4DBB-CD15-4090-92D1-C022903F43A9}" srcOrd="0" destOrd="0" presId="urn:microsoft.com/office/officeart/2018/2/layout/IconLabelList"/>
    <dgm:cxn modelId="{494E565D-7B67-4061-88AE-FA5C5E282019}" srcId="{BD090757-4BEC-48E9-83FF-35E44BEA2B03}" destId="{F44D82F4-6178-4B80-BE8C-FA7D94DD8F2C}" srcOrd="1" destOrd="0" parTransId="{DD0C8348-B27E-4807-A38F-0EF54D57D507}" sibTransId="{4754AE7B-7E47-4076-A9A5-135659F3C209}"/>
    <dgm:cxn modelId="{62660860-93EA-433A-9F06-AF7AD58A317C}" type="presOf" srcId="{F44D82F4-6178-4B80-BE8C-FA7D94DD8F2C}" destId="{C2E845CE-EAD9-452D-A3CE-BC02A0E5477D}" srcOrd="0" destOrd="0" presId="urn:microsoft.com/office/officeart/2018/2/layout/IconLabelList"/>
    <dgm:cxn modelId="{9484ABB7-78E0-408B-8B01-8F000A59574F}" type="presOf" srcId="{B8C98DDE-2147-4B07-ACE4-59CD1CEB130D}" destId="{359DD5FD-A628-4D00-A4A1-EAEEE31DA7B4}" srcOrd="0" destOrd="0" presId="urn:microsoft.com/office/officeart/2018/2/layout/IconLabelList"/>
    <dgm:cxn modelId="{72D433D2-875B-4EEB-B3CB-F86A77EA332B}" srcId="{BD090757-4BEC-48E9-83FF-35E44BEA2B03}" destId="{B8C98DDE-2147-4B07-ACE4-59CD1CEB130D}" srcOrd="0" destOrd="0" parTransId="{085309F0-F9BF-4A8A-AC20-1149E706761E}" sibTransId="{493EED11-0ABB-489C-A218-232BCA2AEF64}"/>
    <dgm:cxn modelId="{E4D8B893-C66C-4A62-8481-45F7C53CC4E1}" type="presParOf" srcId="{036B4DBB-CD15-4090-92D1-C022903F43A9}" destId="{A12C4EA2-B751-4522-8B5F-CB571AD86C75}" srcOrd="0" destOrd="0" presId="urn:microsoft.com/office/officeart/2018/2/layout/IconLabelList"/>
    <dgm:cxn modelId="{B66D81B2-C70F-4343-9EE5-05ED02D57C09}" type="presParOf" srcId="{A12C4EA2-B751-4522-8B5F-CB571AD86C75}" destId="{04A1246F-4F48-436C-9CA7-4DA8B0B18219}" srcOrd="0" destOrd="0" presId="urn:microsoft.com/office/officeart/2018/2/layout/IconLabelList"/>
    <dgm:cxn modelId="{927E5FCB-879A-4256-A96E-DB2AA489C5B6}" type="presParOf" srcId="{A12C4EA2-B751-4522-8B5F-CB571AD86C75}" destId="{D02746C1-8950-4023-A11D-3432A08A3BEF}" srcOrd="1" destOrd="0" presId="urn:microsoft.com/office/officeart/2018/2/layout/IconLabelList"/>
    <dgm:cxn modelId="{83AFB0AB-B01B-41B2-ACC5-11408301FE8A}" type="presParOf" srcId="{A12C4EA2-B751-4522-8B5F-CB571AD86C75}" destId="{359DD5FD-A628-4D00-A4A1-EAEEE31DA7B4}" srcOrd="2" destOrd="0" presId="urn:microsoft.com/office/officeart/2018/2/layout/IconLabelList"/>
    <dgm:cxn modelId="{DC2DFA43-085C-4123-9AE8-CAB9E4587BF4}" type="presParOf" srcId="{036B4DBB-CD15-4090-92D1-C022903F43A9}" destId="{BDE81794-AE55-4911-80A5-C04DD6C2DBCA}" srcOrd="1" destOrd="0" presId="urn:microsoft.com/office/officeart/2018/2/layout/IconLabelList"/>
    <dgm:cxn modelId="{86A15977-6CB1-4EB4-A137-237D8748F879}" type="presParOf" srcId="{036B4DBB-CD15-4090-92D1-C022903F43A9}" destId="{CBD11C4F-9755-470C-929D-0F9CDB277C29}" srcOrd="2" destOrd="0" presId="urn:microsoft.com/office/officeart/2018/2/layout/IconLabelList"/>
    <dgm:cxn modelId="{43BBA5C8-FA3F-4C28-8008-488447DEDDAA}" type="presParOf" srcId="{CBD11C4F-9755-470C-929D-0F9CDB277C29}" destId="{651D040D-3CA5-4F59-A586-783A93654022}" srcOrd="0" destOrd="0" presId="urn:microsoft.com/office/officeart/2018/2/layout/IconLabelList"/>
    <dgm:cxn modelId="{E94A14DA-D74C-4AA1-8EA1-1EC18F9227F2}" type="presParOf" srcId="{CBD11C4F-9755-470C-929D-0F9CDB277C29}" destId="{A8885DD1-D88D-4D78-84D5-F9CD10EFCC72}" srcOrd="1" destOrd="0" presId="urn:microsoft.com/office/officeart/2018/2/layout/IconLabelList"/>
    <dgm:cxn modelId="{088D9D6B-2140-4F43-A6B1-3BF4C5DEFEA4}" type="presParOf" srcId="{CBD11C4F-9755-470C-929D-0F9CDB277C29}" destId="{C2E845CE-EAD9-452D-A3CE-BC02A0E5477D}"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1246F-4F48-436C-9CA7-4DA8B0B18219}">
      <dsp:nvSpPr>
        <dsp:cNvPr id="0" name=""/>
        <dsp:cNvSpPr/>
      </dsp:nvSpPr>
      <dsp:spPr>
        <a:xfrm>
          <a:off x="1568265" y="59970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9DD5FD-A628-4D00-A4A1-EAEEE31DA7B4}">
      <dsp:nvSpPr>
        <dsp:cNvPr id="0" name=""/>
        <dsp:cNvSpPr/>
      </dsp:nvSpPr>
      <dsp:spPr>
        <a:xfrm>
          <a:off x="380265" y="301397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Abolishing the defence of insanity(Claydon and Catley, 2016).</a:t>
          </a:r>
        </a:p>
      </dsp:txBody>
      <dsp:txXfrm>
        <a:off x="380265" y="3013975"/>
        <a:ext cx="4320000" cy="720000"/>
      </dsp:txXfrm>
    </dsp:sp>
    <dsp:sp modelId="{651D040D-3CA5-4F59-A586-783A93654022}">
      <dsp:nvSpPr>
        <dsp:cNvPr id="0" name=""/>
        <dsp:cNvSpPr/>
      </dsp:nvSpPr>
      <dsp:spPr>
        <a:xfrm>
          <a:off x="6644265" y="59970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E845CE-EAD9-452D-A3CE-BC02A0E5477D}">
      <dsp:nvSpPr>
        <dsp:cNvPr id="0" name=""/>
        <dsp:cNvSpPr/>
      </dsp:nvSpPr>
      <dsp:spPr>
        <a:xfrm>
          <a:off x="5456265" y="301397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Specific guidelines and exceptions for the defence due to the case law on automatism being unclear and incoherent (Law Commission, 2013)</a:t>
          </a:r>
          <a:endParaRPr lang="en-US" sz="1400" kern="1200"/>
        </a:p>
      </dsp:txBody>
      <dsp:txXfrm>
        <a:off x="5456265" y="3013975"/>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ABE9D1-5759-4EA4-8D7C-B961C4A9CAAC}"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EADBA7-B195-4A02-A5A2-D34E0708FABC}" type="slidenum">
              <a:t>‹#›</a:t>
            </a:fld>
            <a:endParaRPr lang="en-US"/>
          </a:p>
        </p:txBody>
      </p:sp>
    </p:spTree>
    <p:extLst>
      <p:ext uri="{BB962C8B-B14F-4D97-AF65-F5344CB8AC3E}">
        <p14:creationId xmlns:p14="http://schemas.microsoft.com/office/powerpoint/2010/main" val="1681909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law.cornell.edu/wex/statute" TargetMode="External"/><Relationship Id="rId3" Type="http://schemas.openxmlformats.org/officeDocument/2006/relationships/hyperlink" Target="https://www.law.cornell.edu/wex/criminal_law" TargetMode="External"/><Relationship Id="rId7" Type="http://schemas.openxmlformats.org/officeDocument/2006/relationships/hyperlink" Target="https://www.law.cornell.edu/wex/crime"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law.cornell.edu/wex/elements_(of_a_crime)" TargetMode="External"/><Relationship Id="rId5" Type="http://schemas.openxmlformats.org/officeDocument/2006/relationships/hyperlink" Target="https://www.law.cornell.edu/wex/omission" TargetMode="External"/><Relationship Id="rId4" Type="http://schemas.openxmlformats.org/officeDocument/2006/relationships/hyperlink" Target="https://www.law.cornell.edu/wex/act"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will be answered by reviewing the strengths and weaknesses of the defences through the research of various case studies, outcomes of cases as well as suggestions for improvements of both defences.</a:t>
            </a:r>
            <a:endParaRPr lang="en-US" dirty="0"/>
          </a:p>
        </p:txBody>
      </p:sp>
      <p:sp>
        <p:nvSpPr>
          <p:cNvPr id="4" name="Slide Number Placeholder 3"/>
          <p:cNvSpPr>
            <a:spLocks noGrp="1"/>
          </p:cNvSpPr>
          <p:nvPr>
            <p:ph type="sldNum" sz="quarter" idx="5"/>
          </p:nvPr>
        </p:nvSpPr>
        <p:spPr/>
        <p:txBody>
          <a:bodyPr/>
          <a:lstStyle/>
          <a:p>
            <a:fld id="{14EADBA7-B195-4A02-A5A2-D34E0708FABC}" type="slidenum">
              <a:t>1</a:t>
            </a:fld>
            <a:endParaRPr lang="en-US"/>
          </a:p>
        </p:txBody>
      </p:sp>
    </p:spTree>
    <p:extLst>
      <p:ext uri="{BB962C8B-B14F-4D97-AF65-F5344CB8AC3E}">
        <p14:creationId xmlns:p14="http://schemas.microsoft.com/office/powerpoint/2010/main" val="938015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explain what exactly the defence of insanity and automatism is with details of how the defence is proven, key case law that will show how the defences have been used in real life scenarios, the issues surrounding the defences that support their need of reform as well as advantages of the defences showing how they are suitable in contemporary society as well as suggestions for how insanity and automatism could be reformed to suit today's society. A research timeline will also be shown at the end of this presentation to demonstrate the research for whether or not insanity and automatism should be reformed.</a:t>
            </a:r>
            <a:endParaRPr lang="en-US" dirty="0"/>
          </a:p>
        </p:txBody>
      </p:sp>
      <p:sp>
        <p:nvSpPr>
          <p:cNvPr id="4" name="Slide Number Placeholder 3"/>
          <p:cNvSpPr>
            <a:spLocks noGrp="1"/>
          </p:cNvSpPr>
          <p:nvPr>
            <p:ph type="sldNum" sz="quarter" idx="5"/>
          </p:nvPr>
        </p:nvSpPr>
        <p:spPr/>
        <p:txBody>
          <a:bodyPr/>
          <a:lstStyle/>
          <a:p>
            <a:fld id="{14EADBA7-B195-4A02-A5A2-D34E0708FABC}" type="slidenum">
              <a:t>2</a:t>
            </a:fld>
            <a:endParaRPr lang="en-US"/>
          </a:p>
        </p:txBody>
      </p:sp>
    </p:spTree>
    <p:extLst>
      <p:ext uri="{BB962C8B-B14F-4D97-AF65-F5344CB8AC3E}">
        <p14:creationId xmlns:p14="http://schemas.microsoft.com/office/powerpoint/2010/main" val="3531590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Ian Harris (2022), “A defendant is presumed by law to be sane and accountable for his actions unless the contrary is proved. It is for a defendant to establish the defence of insanity on a balance of probabilities and the inaptly named Trial of Lunatics Act 1883 provides for the special verdict of not guilty by reason of insanity.” What is the Trial of Lunatics Act 1883? The Trial of lunatics act 1883 permits the jury to forward a verdict that the defendant was guilty however insane amid the act was committed, and as a result they are detained as a “criminal lunatic”; a plea that is successful would come under this act (Boland, 1996). Furthermore, LCJ Tindall stated that “To establish a defence on the ground of insanity, it must be clearly proved that, at the time of the committing of the act, the party accused as labouring under such a defect of reason, from disease of the mind, as not to know the nature and quality of the act he was doing; or, if he did know it, that he did not know he was doing what was wrong.” (</a:t>
            </a:r>
            <a:r>
              <a:rPr lang="en-GB" dirty="0" err="1"/>
              <a:t>oxbridgenotes</a:t>
            </a:r>
            <a:r>
              <a:rPr lang="en-GB" dirty="0"/>
              <a:t>, 2024). </a:t>
            </a:r>
            <a:endParaRPr lang="en-US" dirty="0"/>
          </a:p>
          <a:p>
            <a:r>
              <a:rPr lang="en-GB" dirty="0"/>
              <a:t>The rules for the defence of insanity were established in the case of R v McNaughten [1843] and are known as ‘McNaughten rules’. What were the facts of this case? According to J. B. Rix (2024), “On Friday 3 March 1843 Daniel McNaughten stood trial at London's Central Criminal Court for the ‘wilful murder’ of Edward Drummond, private secretary to the Prime Minister, Sir Robert Peel.” However, he was found not guilty on the grounds of insanity due to his mental state at the trial which witnesses testified to (Pbs.org, 2014). </a:t>
            </a:r>
            <a:endParaRPr lang="en-US" dirty="0"/>
          </a:p>
          <a:p>
            <a:r>
              <a:rPr lang="en-GB" dirty="0"/>
              <a:t>What are the McNaughten rules? For an affective defence under the McNaughten rules, it is required to be proven that the accused was labouring under a defect of reasoning, the defect arose from a disease of the mind, and because of the defect of reasoning the defendant either did not know the nature and quality of the act he or she was doing, or did not know that what he or she was doing was wrong (J. B. Rix, 2024).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4EADBA7-B195-4A02-A5A2-D34E0708FABC}" type="slidenum">
              <a:t>3</a:t>
            </a:fld>
            <a:endParaRPr lang="en-US"/>
          </a:p>
        </p:txBody>
      </p:sp>
    </p:spTree>
    <p:extLst>
      <p:ext uri="{BB962C8B-B14F-4D97-AF65-F5344CB8AC3E}">
        <p14:creationId xmlns:p14="http://schemas.microsoft.com/office/powerpoint/2010/main" val="3122463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Automatism is a completely different defence to insanity. Lord denning was Master of The Rolls between 1962 and 1982 and defined automatism in the case of Bratty versus Attorney as “an act which is done by the muscles without any control by the mind, such as a spasm, a reflex action or a convulsion; or an act done by a person who is not conscious of what he is doing, such as an act done while suffering a concussion or sleepwalking” (Lord Denning, 1963). Therefore, to prove the defence of automatism, the defendant must prove that they were not conscious or not in control of the mind at the time the offence was committed.</a:t>
            </a:r>
            <a:endParaRPr lang="en-US"/>
          </a:p>
          <a:p>
            <a:r>
              <a:rPr lang="en-GB" dirty="0"/>
              <a:t>The defence of automatism is demonstrated in the case of Hill v Baxter [1958], where the defendant, at a high speed, overlooked an iridescent road sign that said “Halt” and hit another vehicle. The outcome of this case was that the judge concluded to dismiss charges of dangerous driving contrary to section 11 (1) of the Road Traffic Act, 1930 and of failing to conform to a traffic sign contrary to section 49 (</a:t>
            </a:r>
            <a:r>
              <a:rPr lang="en-GB" i="1" dirty="0"/>
              <a:t>b</a:t>
            </a:r>
            <a:r>
              <a:rPr lang="en-GB" dirty="0"/>
              <a:t>) of the Road Traffic, 1930. This was due to justice concluding that the defendant was not conscious before reaching the junction where the collision was so was not able to form men's rea or actus reus, so the charges were therefore dismissed on grounds of automatism. (Uwtsd.ac.uk, 2024).</a:t>
            </a:r>
            <a:endParaRPr lang="en-US" dirty="0"/>
          </a:p>
          <a:p>
            <a:r>
              <a:rPr lang="en-GB" dirty="0"/>
              <a:t>Men's rea is absent in automatism as according to Cornell Law School (2017), “Men's rea refers to </a:t>
            </a:r>
            <a:r>
              <a:rPr lang="en-GB" dirty="0">
                <a:hlinkClick r:id="rId3"/>
              </a:rPr>
              <a:t>criminal</a:t>
            </a:r>
            <a:r>
              <a:rPr lang="en-GB" dirty="0"/>
              <a:t> intent. The literal translation from Latin is "guilty mind." If the defendant commits a criminal act with no control over their mind, there cannot be men's rea. Actus reus is “the </a:t>
            </a:r>
            <a:r>
              <a:rPr lang="en-GB" dirty="0">
                <a:hlinkClick r:id="rId4"/>
              </a:rPr>
              <a:t>act </a:t>
            </a:r>
            <a:r>
              <a:rPr lang="en-GB" dirty="0"/>
              <a:t>or </a:t>
            </a:r>
            <a:r>
              <a:rPr lang="en-GB" dirty="0">
                <a:hlinkClick r:id="rId5"/>
              </a:rPr>
              <a:t>omission </a:t>
            </a:r>
            <a:r>
              <a:rPr lang="en-GB" dirty="0"/>
              <a:t>that comprise the physical </a:t>
            </a:r>
            <a:r>
              <a:rPr lang="en-GB" dirty="0">
                <a:hlinkClick r:id="rId6"/>
              </a:rPr>
              <a:t>elements</a:t>
            </a:r>
            <a:r>
              <a:rPr lang="en-GB" dirty="0"/>
              <a:t> of a </a:t>
            </a:r>
            <a:r>
              <a:rPr lang="en-GB" dirty="0">
                <a:hlinkClick r:id="rId7"/>
              </a:rPr>
              <a:t>crime</a:t>
            </a:r>
            <a:r>
              <a:rPr lang="en-GB" dirty="0"/>
              <a:t> as required by </a:t>
            </a:r>
            <a:r>
              <a:rPr lang="en-GB" dirty="0">
                <a:hlinkClick r:id="rId8"/>
              </a:rPr>
              <a:t>statute</a:t>
            </a:r>
            <a:r>
              <a:rPr lang="en-GB" dirty="0"/>
              <a:t>.” Actus reus means “guilty act” (Cornell Law School, 2020). It is involuntary in automatism.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4EADBA7-B195-4A02-A5A2-D34E0708FABC}" type="slidenum">
              <a:t>4</a:t>
            </a:fld>
            <a:endParaRPr lang="en-US"/>
          </a:p>
        </p:txBody>
      </p:sp>
    </p:spTree>
    <p:extLst>
      <p:ext uri="{BB962C8B-B14F-4D97-AF65-F5344CB8AC3E}">
        <p14:creationId xmlns:p14="http://schemas.microsoft.com/office/powerpoint/2010/main" val="2894754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Law commission report (2013) referring to insanity and automatism raises a range of concerns with the defences. It states that several faults still exist as the defences have remains unchanged and are based off “nineteenth century legal concepts” which do not align with contemporary society” (consult.justice.gov.uk, 2013). Therefore, one issue with the defence of insanity and automatism is that it is outdated. </a:t>
            </a:r>
            <a:endParaRPr lang="en-US"/>
          </a:p>
          <a:p>
            <a:r>
              <a:rPr lang="en-GB"/>
              <a:t>Furthermore, another issue according to the Law Commission (2013), is that because "The defence of automatism is so closely related to that of insanity that it would make no sense to attempt to reform one without the other.” This suggests that both are in need of </a:t>
            </a:r>
            <a:r>
              <a:rPr lang="en-GB" err="1"/>
              <a:t>reevaluation</a:t>
            </a:r>
            <a:r>
              <a:rPr lang="en-GB"/>
              <a:t>, as both are flawed, and the issue would not be resolved if just one defence was altered.</a:t>
            </a:r>
            <a:endParaRPr lang="en-US"/>
          </a:p>
          <a:p>
            <a:r>
              <a:rPr lang="en-GB" dirty="0"/>
              <a:t>Another issue with the defence of insanity is the stigma that surround the defence. There are stereotypes that the defence is only used as an excuse “for violent criminals to escape accountability and appropriate punishment for heinous crimes” (Rogers and Shuman, 2000, p.19). Another issue of insanity is what disorders classify as a ‘disease of the mind”. For example, in the case of R v Sullivan [1984], “The appellant kicked a man violently on the head and body while suffering a seizure due to psychomotor epilepsy” (Uwtsd.ac.uk, 2024b). Issues however arose with if insanity should be the defence used for defendants with epilepsy. This is an issue as it is not distinguished.</a:t>
            </a:r>
            <a:endParaRPr lang="en-US" dirty="0"/>
          </a:p>
          <a:p>
            <a:r>
              <a:rPr lang="en-GB" dirty="0"/>
              <a:t>Automatism as a defence can be abused in courts. For example, according to Parliament.uk (2024), cases such as rape or murder are usually defended by automatism such as using the excuse of sleepwalking as a reason for the act. For this reason, it is not a very successful defence.</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4EADBA7-B195-4A02-A5A2-D34E0708FABC}" type="slidenum">
              <a:t>6</a:t>
            </a:fld>
            <a:endParaRPr lang="en-US"/>
          </a:p>
        </p:txBody>
      </p:sp>
    </p:spTree>
    <p:extLst>
      <p:ext uri="{BB962C8B-B14F-4D97-AF65-F5344CB8AC3E}">
        <p14:creationId xmlns:p14="http://schemas.microsoft.com/office/powerpoint/2010/main" val="602676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defence of insanity protects people with mental illness. Therefore “criminal punishment should only be imposed upon those who are responsible for their conduct”, reducing room for a miscarriage of justice to occur (www.lexisnexis.co.uk, 2024). Automatism does protect individuals who were unconscious at the time of the criminal act, which gives them the right to improve that the intention was not there. Additionally, for it to be successful it needs to meet a specific criteria which is useful so that the defendant is rightfully acquitted or charged. </a:t>
            </a:r>
            <a:endParaRPr lang="en-US" dirty="0"/>
          </a:p>
        </p:txBody>
      </p:sp>
      <p:sp>
        <p:nvSpPr>
          <p:cNvPr id="4" name="Slide Number Placeholder 3"/>
          <p:cNvSpPr>
            <a:spLocks noGrp="1"/>
          </p:cNvSpPr>
          <p:nvPr>
            <p:ph type="sldNum" sz="quarter" idx="5"/>
          </p:nvPr>
        </p:nvSpPr>
        <p:spPr/>
        <p:txBody>
          <a:bodyPr/>
          <a:lstStyle/>
          <a:p>
            <a:fld id="{14EADBA7-B195-4A02-A5A2-D34E0708FABC}" type="slidenum">
              <a:t>8</a:t>
            </a:fld>
            <a:endParaRPr lang="en-US"/>
          </a:p>
        </p:txBody>
      </p:sp>
    </p:spTree>
    <p:extLst>
      <p:ext uri="{BB962C8B-B14F-4D97-AF65-F5344CB8AC3E}">
        <p14:creationId xmlns:p14="http://schemas.microsoft.com/office/powerpoint/2010/main" val="2422013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reform suggestion of the insanity defence is abolishment (Claydon and Catley, 2016). The argument is that individuals with </a:t>
            </a:r>
            <a:r>
              <a:rPr lang="en-GB" err="1"/>
              <a:t>menatl</a:t>
            </a:r>
            <a:r>
              <a:rPr lang="en-GB"/>
              <a:t> illness should be treated as regular civilians to avoid further stigmatisation. This would mean that the defence would need to be founded upon 21st century legal concepts rather than ‘nineteenth century legal concepts which have not kept pace with developments in medicine, psychiatry and psychology.’ Therefore, the defence of automatism would also need to be ‘abolished’ as one cannot be changed without the other as they are too similar.</a:t>
            </a:r>
            <a:endParaRPr lang="en-US"/>
          </a:p>
          <a:p>
            <a:r>
              <a:rPr lang="en-GB"/>
              <a:t>From the research conducted, a reform suggestion for automatism could be more specific guidelines and exceptions for the defence due to the case law on automatism being unclear and incoherent (Law Commission, 2013). If the case law was to be founded of contemporary societal legal concepts, there would be less faults surrounding automatism and it would be a more successful defence.</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14EADBA7-B195-4A02-A5A2-D34E0708FABC}" type="slidenum">
              <a:t>9</a:t>
            </a:fld>
            <a:endParaRPr lang="en-US"/>
          </a:p>
        </p:txBody>
      </p:sp>
    </p:spTree>
    <p:extLst>
      <p:ext uri="{BB962C8B-B14F-4D97-AF65-F5344CB8AC3E}">
        <p14:creationId xmlns:p14="http://schemas.microsoft.com/office/powerpoint/2010/main" val="1235218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11/8/2024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98337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11/8/2024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11618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11/8/2024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813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11/8/2024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14443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11/8/2024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96229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11/8/2024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9490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11/8/2024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66744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11/8/2024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974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11/8/2024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4012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11/8/2024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75327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11/8/2024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76075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11/8/2024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89289015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8.png"/><Relationship Id="rId7" Type="http://schemas.openxmlformats.org/officeDocument/2006/relationships/diagramQuickStyle" Target="../diagrams/quickStyle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9.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hyperlink" Target="https://lawcom.gov.uk/project/insanity-and-automatism/" TargetMode="Externa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17.sv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hyperlink" Target="https://oro.open.ac.uk/47651/" TargetMode="External"/><Relationship Id="rId2" Type="http://schemas.openxmlformats.org/officeDocument/2006/relationships/hyperlink" Target="https://core.ac.uk/download/pdf/43712.pdf" TargetMode="External"/><Relationship Id="rId1" Type="http://schemas.openxmlformats.org/officeDocument/2006/relationships/slideLayout" Target="../slideLayouts/slideLayout2.xml"/><Relationship Id="rId6" Type="http://schemas.openxmlformats.org/officeDocument/2006/relationships/hyperlink" Target="https://www-cambridge-org.ezproxy.uwtsd.ac.uk/core/journals/bjpsych-advances/article/towards-a-more-just-insanity-defence-recovering-moral-wrongfulness-in-the-mnaghten-rules/A1CD0D35A6416987A62AE74665602800" TargetMode="External"/><Relationship Id="rId5" Type="http://schemas.openxmlformats.org/officeDocument/2006/relationships/hyperlink" Target="https://www.freepik.com/vectors/criminal-law" TargetMode="External"/><Relationship Id="rId4" Type="http://schemas.openxmlformats.org/officeDocument/2006/relationships/hyperlink" Target="https://www.law.cornell.edu/wex/actus_reu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plus-lexis-com.ezproxy.uwtsd.ac.uk/uk/cases-uk/hill-v-baxter-1958-1-qb-277/?crid=2b38d885-61be-467e-8d4f-765ec47b290c&amp;pdproductcontenttypeid=urn:pct:285&amp;pdiskwicview=false&amp;pdpinpoint=" TargetMode="External"/><Relationship Id="rId3" Type="http://schemas.openxmlformats.org/officeDocument/2006/relationships/hyperlink" Target="https://hansard.parliament.uk/commons/2019-05-14/debates/78A88DD4-FCFA-425B-B9F3-723FB395802E/AutomatismAsALegalDefence" TargetMode="External"/><Relationship Id="rId7" Type="http://schemas.openxmlformats.org/officeDocument/2006/relationships/hyperlink" Target="https://books.google.co.uk/books?hl=en&amp;lr=&amp;id=88aT3Ra9l2YC&amp;oi=fnd&amp;pg=PA1&amp;ots=No_4-LbQYB&amp;sig=qXxrfHRzQ0BAwsYJuVIEXEatQU4&amp;redir_esc=y#v=onepage&amp;q&amp;f=false" TargetMode="External"/><Relationship Id="rId2" Type="http://schemas.openxmlformats.org/officeDocument/2006/relationships/hyperlink" Target="https://www.oxbridgenotes.co.uk/law_cases/m-naughten" TargetMode="External"/><Relationship Id="rId1" Type="http://schemas.openxmlformats.org/officeDocument/2006/relationships/slideLayout" Target="../slideLayouts/slideLayout2.xml"/><Relationship Id="rId6" Type="http://schemas.openxmlformats.org/officeDocument/2006/relationships/hyperlink" Target="https://www.exchangechambers.co.uk/ian-harris-mnaghten-rules/" TargetMode="External"/><Relationship Id="rId5" Type="http://schemas.openxmlformats.org/officeDocument/2006/relationships/hyperlink" Target="https://i.pinimg.com/originals/a7/f9/5e/a7f95e31fcf1250c4b1eaa3b2f26bde8.jpg" TargetMode="External"/><Relationship Id="rId4" Type="http://schemas.openxmlformats.org/officeDocument/2006/relationships/hyperlink" Target="https://www.pbs.org/wgbh/pages/frontline/shows/crime/trial/history.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lexisnexis.co.uk/" TargetMode="External"/><Relationship Id="rId2" Type="http://schemas.openxmlformats.org/officeDocument/2006/relationships/hyperlink" Target="https://ministryofinjustice.co.uk/what-does-lady-justice-symbolise/" TargetMode="External"/><Relationship Id="rId1" Type="http://schemas.openxmlformats.org/officeDocument/2006/relationships/slideLayout" Target="../slideLayouts/slideLayout2.xml"/><Relationship Id="rId4" Type="http://schemas.openxmlformats.org/officeDocument/2006/relationships/hyperlink" Target="https://www.lexisnexis.co.uk/legal/guidance/the-defence-of-insanit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law.cornell.edu/wex/act" TargetMode="External"/><Relationship Id="rId7" Type="http://schemas.openxmlformats.org/officeDocument/2006/relationships/hyperlink" Target="https://www.law.cornell.edu/wex/statute" TargetMode="External"/><Relationship Id="rId2" Type="http://schemas.openxmlformats.org/officeDocument/2006/relationships/hyperlink" Target="https://www.law.cornell.edu/wex/criminal_law" TargetMode="External"/><Relationship Id="rId1" Type="http://schemas.openxmlformats.org/officeDocument/2006/relationships/slideLayout" Target="../slideLayouts/slideLayout2.xml"/><Relationship Id="rId6" Type="http://schemas.openxmlformats.org/officeDocument/2006/relationships/hyperlink" Target="https://www.law.cornell.edu/wex/crime" TargetMode="External"/><Relationship Id="rId5" Type="http://schemas.openxmlformats.org/officeDocument/2006/relationships/hyperlink" Target="https://www.law.cornell.edu/wex/elements_(of_a_crime)" TargetMode="External"/><Relationship Id="rId4" Type="http://schemas.openxmlformats.org/officeDocument/2006/relationships/hyperlink" Target="https://www.law.cornell.edu/wex/omission"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97F7562-DBE2-4729-835D-1486BBB43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627"/>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DCE0245F-7D4D-413E-940B-1D9D9A17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7"/>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19B97BE4-8A98-49F3-8669-EAAF6D433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90032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AA090277-9074-44AA-8A49-453BF2C45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1"/>
            <a:ext cx="12191999" cy="3909853"/>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253782" y="-1128861"/>
            <a:ext cx="3776416" cy="2912691"/>
          </a:xfrm>
        </p:spPr>
        <p:txBody>
          <a:bodyPr anchor="b">
            <a:normAutofit/>
          </a:bodyPr>
          <a:lstStyle/>
          <a:p>
            <a:pPr algn="l"/>
            <a:r>
              <a:rPr lang="en-US" dirty="0"/>
              <a:t>CRIMINAL LAW </a:t>
            </a:r>
            <a:endParaRPr lang="en-US"/>
          </a:p>
        </p:txBody>
      </p:sp>
      <p:sp>
        <p:nvSpPr>
          <p:cNvPr id="3" name="Subtitle 2"/>
          <p:cNvSpPr>
            <a:spLocks noGrp="1"/>
          </p:cNvSpPr>
          <p:nvPr>
            <p:ph type="subTitle" idx="1"/>
          </p:nvPr>
        </p:nvSpPr>
        <p:spPr>
          <a:xfrm>
            <a:off x="7409046" y="2525800"/>
            <a:ext cx="4769513" cy="2079289"/>
          </a:xfrm>
        </p:spPr>
        <p:txBody>
          <a:bodyPr vert="horz" lIns="91440" tIns="45720" rIns="91440" bIns="45720" rtlCol="0" anchor="t">
            <a:normAutofit/>
          </a:bodyPr>
          <a:lstStyle/>
          <a:p>
            <a:pPr algn="l"/>
            <a:r>
              <a:rPr lang="en-US" sz="1600" dirty="0"/>
              <a:t>Katie Grandon</a:t>
            </a:r>
          </a:p>
          <a:p>
            <a:pPr algn="l"/>
            <a:r>
              <a:rPr lang="en-US" sz="1600" dirty="0"/>
              <a:t>Student number - 2403612</a:t>
            </a:r>
          </a:p>
          <a:p>
            <a:pPr algn="l"/>
            <a:r>
              <a:rPr lang="en-US" sz="1600" dirty="0"/>
              <a:t>Module code - BMLW4010</a:t>
            </a:r>
          </a:p>
        </p:txBody>
      </p:sp>
      <p:pic>
        <p:nvPicPr>
          <p:cNvPr id="4" name="Picture 3" descr="A collection of objects on a white background&#10;&#10;Description automatically generated">
            <a:extLst>
              <a:ext uri="{FF2B5EF4-FFF2-40B4-BE49-F238E27FC236}">
                <a16:creationId xmlns:a16="http://schemas.microsoft.com/office/drawing/2014/main" id="{641DF340-622F-F5E6-050E-B12EFBD4600B}"/>
              </a:ext>
            </a:extLst>
          </p:cNvPr>
          <p:cNvPicPr>
            <a:picLocks noChangeAspect="1"/>
          </p:cNvPicPr>
          <p:nvPr/>
        </p:nvPicPr>
        <p:blipFill>
          <a:blip r:embed="rId4"/>
          <a:stretch>
            <a:fillRect/>
          </a:stretch>
        </p:blipFill>
        <p:spPr>
          <a:xfrm>
            <a:off x="441096" y="330598"/>
            <a:ext cx="6001956" cy="5716862"/>
          </a:xfrm>
          <a:prstGeom prst="rect">
            <a:avLst/>
          </a:prstGeom>
        </p:spPr>
      </p:pic>
      <p:sp>
        <p:nvSpPr>
          <p:cNvPr id="6" name="TextBox 5">
            <a:extLst>
              <a:ext uri="{FF2B5EF4-FFF2-40B4-BE49-F238E27FC236}">
                <a16:creationId xmlns:a16="http://schemas.microsoft.com/office/drawing/2014/main" id="{D7F7B84B-EC48-99A5-0348-A4AAE79424C7}"/>
              </a:ext>
            </a:extLst>
          </p:cNvPr>
          <p:cNvSpPr txBox="1"/>
          <p:nvPr/>
        </p:nvSpPr>
        <p:spPr>
          <a:xfrm>
            <a:off x="443458" y="6252148"/>
            <a:ext cx="25483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err="1">
                <a:solidFill>
                  <a:schemeClr val="tx2"/>
                </a:solidFill>
              </a:rPr>
              <a:t>Freepik</a:t>
            </a:r>
            <a:r>
              <a:rPr lang="en-GB" sz="1600" dirty="0">
                <a:solidFill>
                  <a:schemeClr val="tx2"/>
                </a:solidFill>
              </a:rPr>
              <a:t>. (2024)</a:t>
            </a:r>
          </a:p>
        </p:txBody>
      </p:sp>
      <p:sp>
        <p:nvSpPr>
          <p:cNvPr id="5" name="TextBox 4">
            <a:extLst>
              <a:ext uri="{FF2B5EF4-FFF2-40B4-BE49-F238E27FC236}">
                <a16:creationId xmlns:a16="http://schemas.microsoft.com/office/drawing/2014/main" id="{AB07B40F-8B0F-D61E-564F-054C8D03921C}"/>
              </a:ext>
            </a:extLst>
          </p:cNvPr>
          <p:cNvSpPr txBox="1"/>
          <p:nvPr/>
        </p:nvSpPr>
        <p:spPr>
          <a:xfrm>
            <a:off x="7251490" y="4528278"/>
            <a:ext cx="409731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AvenirNext LT Pro Medium"/>
              </a:rPr>
              <a:t>“Both the test for unfitness to plead and the insanity </a:t>
            </a:r>
            <a:r>
              <a:rPr lang="en-GB" sz="1600" dirty="0">
                <a:solidFill>
                  <a:schemeClr val="tx2"/>
                </a:solidFill>
                <a:latin typeface="AvenirNext LT Pro Medium"/>
              </a:rPr>
              <a:t>defence</a:t>
            </a:r>
            <a:r>
              <a:rPr lang="en-US" sz="1600" dirty="0">
                <a:solidFill>
                  <a:schemeClr val="tx2"/>
                </a:solidFill>
                <a:latin typeface="AvenirNext LT Pro Medium"/>
              </a:rPr>
              <a:t> are founded on nineteenth century legal concepts which have not kept pace with developments in medicine, psychiatry and psychology” (Law Commission, 2013) Are the </a:t>
            </a:r>
            <a:r>
              <a:rPr lang="en-US" sz="1600" err="1">
                <a:solidFill>
                  <a:schemeClr val="tx2"/>
                </a:solidFill>
                <a:latin typeface="AvenirNext LT Pro Medium"/>
              </a:rPr>
              <a:t>defences</a:t>
            </a:r>
            <a:r>
              <a:rPr lang="en-US" sz="1600" dirty="0">
                <a:solidFill>
                  <a:schemeClr val="tx2"/>
                </a:solidFill>
                <a:latin typeface="AvenirNext LT Pro Medium"/>
              </a:rPr>
              <a:t> of insanity and automatism in need of reform?</a:t>
            </a:r>
            <a:endParaRPr lang="en-US" sz="1600">
              <a:solidFill>
                <a:schemeClr val="tx2"/>
              </a:solidFill>
              <a:latin typeface="Apto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10AC7-4EBA-0917-57EF-D48AA296CDC4}"/>
              </a:ext>
            </a:extLst>
          </p:cNvPr>
          <p:cNvSpPr>
            <a:spLocks noGrp="1"/>
          </p:cNvSpPr>
          <p:nvPr>
            <p:ph type="title"/>
          </p:nvPr>
        </p:nvSpPr>
        <p:spPr>
          <a:xfrm>
            <a:off x="582" y="-134484"/>
            <a:ext cx="10515600" cy="1325563"/>
          </a:xfrm>
        </p:spPr>
        <p:txBody>
          <a:bodyPr/>
          <a:lstStyle/>
          <a:p>
            <a:r>
              <a:rPr lang="en-US" dirty="0"/>
              <a:t>CONTENTS PAGE</a:t>
            </a:r>
          </a:p>
        </p:txBody>
      </p:sp>
      <p:sp>
        <p:nvSpPr>
          <p:cNvPr id="3" name="Content Placeholder 2">
            <a:extLst>
              <a:ext uri="{FF2B5EF4-FFF2-40B4-BE49-F238E27FC236}">
                <a16:creationId xmlns:a16="http://schemas.microsoft.com/office/drawing/2014/main" id="{5F6B5206-C567-54FF-9EDE-4CDF8ADF2295}"/>
              </a:ext>
            </a:extLst>
          </p:cNvPr>
          <p:cNvSpPr>
            <a:spLocks noGrp="1"/>
          </p:cNvSpPr>
          <p:nvPr>
            <p:ph idx="1"/>
          </p:nvPr>
        </p:nvSpPr>
        <p:spPr>
          <a:xfrm>
            <a:off x="100216" y="1326486"/>
            <a:ext cx="10515600" cy="4195763"/>
          </a:xfrm>
        </p:spPr>
        <p:txBody>
          <a:bodyPr vert="horz" lIns="91440" tIns="45720" rIns="91440" bIns="45720" rtlCol="0" anchor="t">
            <a:normAutofit fontScale="47500" lnSpcReduction="20000"/>
          </a:bodyPr>
          <a:lstStyle/>
          <a:p>
            <a:pPr marL="0" indent="0">
              <a:lnSpc>
                <a:spcPct val="170000"/>
              </a:lnSpc>
              <a:buNone/>
            </a:pPr>
            <a:endParaRPr lang="en-US" b="1" u="sng" dirty="0"/>
          </a:p>
          <a:p>
            <a:pPr>
              <a:lnSpc>
                <a:spcPct val="170000"/>
              </a:lnSpc>
              <a:buFont typeface="Arial"/>
              <a:buChar char="•"/>
            </a:pPr>
            <a:r>
              <a:rPr lang="en-US" sz="3800" dirty="0">
                <a:latin typeface="AvenirNext LT Pro Medium"/>
                <a:cs typeface="Arial"/>
              </a:rPr>
              <a:t>What is insanity? (Definition, how the </a:t>
            </a:r>
            <a:r>
              <a:rPr lang="en-GB" sz="3800" dirty="0">
                <a:latin typeface="AvenirNext LT Pro Medium"/>
                <a:cs typeface="Arial"/>
              </a:rPr>
              <a:t>defence</a:t>
            </a:r>
            <a:r>
              <a:rPr lang="en-US" sz="3800" dirty="0">
                <a:latin typeface="AvenirNext LT Pro Medium"/>
                <a:cs typeface="Arial"/>
              </a:rPr>
              <a:t> is proven)</a:t>
            </a:r>
            <a:endParaRPr lang="en-US" sz="3800">
              <a:latin typeface="AvenirNext LT Pro Medium"/>
            </a:endParaRPr>
          </a:p>
          <a:p>
            <a:pPr>
              <a:lnSpc>
                <a:spcPct val="170000"/>
              </a:lnSpc>
              <a:buFont typeface="Arial"/>
              <a:buChar char="•"/>
            </a:pPr>
            <a:r>
              <a:rPr lang="en-US" sz="3800" dirty="0">
                <a:latin typeface="AvenirNext LT Pro Medium"/>
                <a:cs typeface="Arial"/>
              </a:rPr>
              <a:t>What is automatism? (Definition, how the </a:t>
            </a:r>
            <a:r>
              <a:rPr lang="en-US" sz="3800" dirty="0" err="1">
                <a:latin typeface="AvenirNext LT Pro Medium"/>
                <a:cs typeface="Arial"/>
              </a:rPr>
              <a:t>defence</a:t>
            </a:r>
            <a:r>
              <a:rPr lang="en-US" sz="3800" dirty="0">
                <a:latin typeface="AvenirNext LT Pro Medium"/>
                <a:cs typeface="Arial"/>
              </a:rPr>
              <a:t> is proven)</a:t>
            </a:r>
            <a:endParaRPr lang="en-US" sz="3800" dirty="0">
              <a:latin typeface="AvenirNext LT Pro Medium"/>
            </a:endParaRPr>
          </a:p>
          <a:p>
            <a:pPr>
              <a:lnSpc>
                <a:spcPct val="170000"/>
              </a:lnSpc>
              <a:buFont typeface="Arial"/>
              <a:buChar char="•"/>
            </a:pPr>
            <a:r>
              <a:rPr lang="en-US" sz="3800" dirty="0">
                <a:latin typeface="AvenirNext LT Pro Medium"/>
                <a:cs typeface="Arial"/>
              </a:rPr>
              <a:t>Issues with Insanity and Automatism ( </a:t>
            </a:r>
            <a:r>
              <a:rPr lang="en-US" sz="3800" dirty="0" err="1">
                <a:latin typeface="AvenirNext LT Pro Medium"/>
                <a:cs typeface="Arial"/>
              </a:rPr>
              <a:t>Utilise</a:t>
            </a:r>
            <a:r>
              <a:rPr lang="en-US" sz="3800" dirty="0">
                <a:latin typeface="AvenirNext LT Pro Medium"/>
                <a:cs typeface="Arial"/>
              </a:rPr>
              <a:t> point, evidence, explain and link)</a:t>
            </a:r>
            <a:endParaRPr lang="en-US" sz="3800">
              <a:latin typeface="AvenirNext LT Pro Medium"/>
            </a:endParaRPr>
          </a:p>
          <a:p>
            <a:pPr>
              <a:lnSpc>
                <a:spcPct val="170000"/>
              </a:lnSpc>
              <a:buFont typeface="Arial"/>
              <a:buChar char="•"/>
            </a:pPr>
            <a:r>
              <a:rPr lang="en-US" sz="3800" dirty="0">
                <a:latin typeface="AvenirNext LT Pro Medium"/>
                <a:cs typeface="Arial"/>
              </a:rPr>
              <a:t>Advantages of the </a:t>
            </a:r>
            <a:r>
              <a:rPr lang="en-US" sz="3800" dirty="0" err="1">
                <a:latin typeface="AvenirNext LT Pro Medium"/>
                <a:cs typeface="Arial"/>
              </a:rPr>
              <a:t>defences</a:t>
            </a:r>
            <a:r>
              <a:rPr lang="en-US" sz="3800" dirty="0">
                <a:latin typeface="AvenirNext LT Pro Medium"/>
                <a:cs typeface="Arial"/>
              </a:rPr>
              <a:t> of Insanity and Automatism (</a:t>
            </a:r>
            <a:r>
              <a:rPr lang="en-US" sz="3800" dirty="0" err="1">
                <a:latin typeface="AvenirNext LT Pro Medium"/>
                <a:cs typeface="Arial"/>
              </a:rPr>
              <a:t>Utilise</a:t>
            </a:r>
            <a:r>
              <a:rPr lang="en-US" sz="3800" dirty="0">
                <a:latin typeface="AvenirNext LT Pro Medium"/>
                <a:cs typeface="Arial"/>
              </a:rPr>
              <a:t> point, evidence, explain and link)</a:t>
            </a:r>
            <a:endParaRPr lang="en-US" sz="3800">
              <a:latin typeface="AvenirNext LT Pro Medium"/>
            </a:endParaRPr>
          </a:p>
          <a:p>
            <a:pPr>
              <a:lnSpc>
                <a:spcPct val="170000"/>
              </a:lnSpc>
              <a:buFont typeface="Arial"/>
              <a:buChar char="•"/>
            </a:pPr>
            <a:r>
              <a:rPr lang="en-US" sz="3800" dirty="0">
                <a:latin typeface="AvenirNext LT Pro Medium"/>
                <a:cs typeface="Arial"/>
              </a:rPr>
              <a:t>Reform suggestions.</a:t>
            </a:r>
            <a:endParaRPr lang="en-US" sz="3800">
              <a:latin typeface="AvenirNext LT Pro Medium"/>
            </a:endParaRPr>
          </a:p>
          <a:p>
            <a:pPr>
              <a:lnSpc>
                <a:spcPct val="170000"/>
              </a:lnSpc>
              <a:buFont typeface="Arial"/>
              <a:buChar char="•"/>
            </a:pPr>
            <a:r>
              <a:rPr lang="en-US" sz="3800" dirty="0">
                <a:latin typeface="AvenirNext LT Pro Medium"/>
                <a:cs typeface="Arial"/>
              </a:rPr>
              <a:t>Research time-line. </a:t>
            </a:r>
            <a:endParaRPr lang="en-US" sz="3800" dirty="0">
              <a:latin typeface="AvenirNext LT Pro Medium"/>
            </a:endParaRPr>
          </a:p>
          <a:p>
            <a:pPr marL="0" indent="0">
              <a:buNone/>
            </a:pPr>
            <a:endParaRPr lang="en-US" dirty="0"/>
          </a:p>
        </p:txBody>
      </p:sp>
      <p:sp>
        <p:nvSpPr>
          <p:cNvPr id="4" name="TextBox 3">
            <a:extLst>
              <a:ext uri="{FF2B5EF4-FFF2-40B4-BE49-F238E27FC236}">
                <a16:creationId xmlns:a16="http://schemas.microsoft.com/office/drawing/2014/main" id="{A7F5295C-DEB4-228B-D28D-94640AD5EE9B}"/>
              </a:ext>
            </a:extLst>
          </p:cNvPr>
          <p:cNvSpPr txBox="1"/>
          <p:nvPr/>
        </p:nvSpPr>
        <p:spPr>
          <a:xfrm>
            <a:off x="101746" y="823410"/>
            <a:ext cx="58941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rPr>
              <a:t>What should you expect from this presentation?</a:t>
            </a:r>
          </a:p>
        </p:txBody>
      </p:sp>
    </p:spTree>
    <p:extLst>
      <p:ext uri="{BB962C8B-B14F-4D97-AF65-F5344CB8AC3E}">
        <p14:creationId xmlns:p14="http://schemas.microsoft.com/office/powerpoint/2010/main" val="878647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3B6A4C79-62F0-4DFD-A156-0F1AB7D26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7F7FF257-5D01-4829-AD0B-B2D6076B3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C5ACF-4B5F-4B1B-8A60-301D8835A58B}"/>
              </a:ext>
            </a:extLst>
          </p:cNvPr>
          <p:cNvSpPr>
            <a:spLocks noGrp="1"/>
          </p:cNvSpPr>
          <p:nvPr>
            <p:ph type="title"/>
          </p:nvPr>
        </p:nvSpPr>
        <p:spPr>
          <a:xfrm>
            <a:off x="1143000" y="179882"/>
            <a:ext cx="5410200" cy="1997075"/>
          </a:xfrm>
        </p:spPr>
        <p:txBody>
          <a:bodyPr>
            <a:normAutofit/>
          </a:bodyPr>
          <a:lstStyle/>
          <a:p>
            <a:r>
              <a:rPr lang="en-US" sz="3600">
                <a:solidFill>
                  <a:schemeClr val="tx2"/>
                </a:solidFill>
              </a:rPr>
              <a:t>WHAT IS INSANITY?</a:t>
            </a:r>
          </a:p>
        </p:txBody>
      </p:sp>
      <p:sp>
        <p:nvSpPr>
          <p:cNvPr id="25" name="Content Placeholder 7">
            <a:extLst>
              <a:ext uri="{FF2B5EF4-FFF2-40B4-BE49-F238E27FC236}">
                <a16:creationId xmlns:a16="http://schemas.microsoft.com/office/drawing/2014/main" id="{FF34ED0E-D5DE-0BC0-A0D1-88FA917AA34D}"/>
              </a:ext>
            </a:extLst>
          </p:cNvPr>
          <p:cNvSpPr>
            <a:spLocks noGrp="1"/>
          </p:cNvSpPr>
          <p:nvPr>
            <p:ph idx="1"/>
          </p:nvPr>
        </p:nvSpPr>
        <p:spPr>
          <a:xfrm>
            <a:off x="1055748" y="2132684"/>
            <a:ext cx="5410200" cy="2590800"/>
          </a:xfrm>
        </p:spPr>
        <p:txBody>
          <a:bodyPr vert="horz" lIns="91440" tIns="45720" rIns="91440" bIns="45720" rtlCol="0" anchor="t">
            <a:noAutofit/>
          </a:bodyPr>
          <a:lstStyle/>
          <a:p>
            <a:r>
              <a:rPr lang="en-US" sz="2000" dirty="0">
                <a:solidFill>
                  <a:schemeClr val="tx2"/>
                </a:solidFill>
                <a:latin typeface="AvenirNext LT Pro Medium"/>
              </a:rPr>
              <a:t>According to Ian Harris (2022), “A defendant is presumed by law to be sane and accountable for his actions unless the contrary is proved."</a:t>
            </a:r>
          </a:p>
          <a:p>
            <a:r>
              <a:rPr lang="en-US" sz="2000" dirty="0">
                <a:solidFill>
                  <a:schemeClr val="tx2"/>
                </a:solidFill>
                <a:latin typeface="AvenirNext LT Pro Medium"/>
              </a:rPr>
              <a:t>Trial of Lunatics Act [1883]</a:t>
            </a:r>
          </a:p>
          <a:p>
            <a:r>
              <a:rPr lang="en-US" sz="2000" dirty="0">
                <a:solidFill>
                  <a:schemeClr val="tx2"/>
                </a:solidFill>
                <a:latin typeface="AvenirNext LT Pro Medium"/>
              </a:rPr>
              <a:t>R v McNaughten [1843]</a:t>
            </a:r>
          </a:p>
          <a:p>
            <a:r>
              <a:rPr lang="en-US" sz="2000" dirty="0">
                <a:solidFill>
                  <a:schemeClr val="tx2"/>
                </a:solidFill>
                <a:latin typeface="AvenirNext LT Pro Medium"/>
              </a:rPr>
              <a:t>McNaughten rules</a:t>
            </a:r>
          </a:p>
        </p:txBody>
      </p:sp>
      <p:pic>
        <p:nvPicPr>
          <p:cNvPr id="4" name="Content Placeholder 3" descr="A black and white photo of a room with statues&#10;&#10;Description automatically generated">
            <a:extLst>
              <a:ext uri="{FF2B5EF4-FFF2-40B4-BE49-F238E27FC236}">
                <a16:creationId xmlns:a16="http://schemas.microsoft.com/office/drawing/2014/main" id="{E9DADCAF-7CFF-6F0D-9A9A-A149D1BAC46A}"/>
              </a:ext>
            </a:extLst>
          </p:cNvPr>
          <p:cNvPicPr>
            <a:picLocks noChangeAspect="1"/>
          </p:cNvPicPr>
          <p:nvPr/>
        </p:nvPicPr>
        <p:blipFill>
          <a:blip r:embed="rId4"/>
          <a:stretch>
            <a:fillRect/>
          </a:stretch>
        </p:blipFill>
        <p:spPr>
          <a:xfrm>
            <a:off x="7707645" y="1066800"/>
            <a:ext cx="3389757" cy="4724400"/>
          </a:xfrm>
          <a:prstGeom prst="rect">
            <a:avLst/>
          </a:prstGeom>
        </p:spPr>
      </p:pic>
      <p:sp>
        <p:nvSpPr>
          <p:cNvPr id="5" name="TextBox 4">
            <a:extLst>
              <a:ext uri="{FF2B5EF4-FFF2-40B4-BE49-F238E27FC236}">
                <a16:creationId xmlns:a16="http://schemas.microsoft.com/office/drawing/2014/main" id="{C87235DB-EF11-7EF3-9789-B068CC7CC106}"/>
              </a:ext>
            </a:extLst>
          </p:cNvPr>
          <p:cNvSpPr txBox="1"/>
          <p:nvPr/>
        </p:nvSpPr>
        <p:spPr>
          <a:xfrm>
            <a:off x="8327994" y="5790582"/>
            <a:ext cx="3294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solidFill>
              </a:rPr>
              <a:t>Pinimg.com. (2024)</a:t>
            </a:r>
          </a:p>
        </p:txBody>
      </p:sp>
      <p:pic>
        <p:nvPicPr>
          <p:cNvPr id="3" name="Picture 2" descr="A person with his arms crossed&#10;&#10;Description automatically generated">
            <a:extLst>
              <a:ext uri="{FF2B5EF4-FFF2-40B4-BE49-F238E27FC236}">
                <a16:creationId xmlns:a16="http://schemas.microsoft.com/office/drawing/2014/main" id="{8DCE07D2-90AA-83A5-EA54-4B52BC29AF93}"/>
              </a:ext>
            </a:extLst>
          </p:cNvPr>
          <p:cNvPicPr>
            <a:picLocks noChangeAspect="1"/>
          </p:cNvPicPr>
          <p:nvPr/>
        </p:nvPicPr>
        <p:blipFill>
          <a:blip r:embed="rId5"/>
          <a:stretch>
            <a:fillRect/>
          </a:stretch>
        </p:blipFill>
        <p:spPr>
          <a:xfrm>
            <a:off x="7708966" y="1069127"/>
            <a:ext cx="2951504" cy="4114800"/>
          </a:xfrm>
          <a:prstGeom prst="rect">
            <a:avLst/>
          </a:prstGeom>
        </p:spPr>
      </p:pic>
    </p:spTree>
    <p:extLst>
      <p:ext uri="{BB962C8B-B14F-4D97-AF65-F5344CB8AC3E}">
        <p14:creationId xmlns:p14="http://schemas.microsoft.com/office/powerpoint/2010/main" val="181668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
                                            <p:txEl>
                                              <p:pRg st="0" end="0"/>
                                            </p:txEl>
                                          </p:spTgt>
                                        </p:tgtEl>
                                        <p:attrNameLst>
                                          <p:attrName>style.visibility</p:attrName>
                                        </p:attrNameLst>
                                      </p:cBhvr>
                                      <p:to>
                                        <p:strVal val="visible"/>
                                      </p:to>
                                    </p:set>
                                    <p:anim calcmode="lin" valueType="num">
                                      <p:cBhvr additive="base">
                                        <p:cTn id="13"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5">
                                            <p:txEl>
                                              <p:pRg st="1" end="1"/>
                                            </p:txEl>
                                          </p:spTgt>
                                        </p:tgtEl>
                                        <p:attrNameLst>
                                          <p:attrName>style.visibility</p:attrName>
                                        </p:attrNameLst>
                                      </p:cBhvr>
                                      <p:to>
                                        <p:strVal val="visible"/>
                                      </p:to>
                                    </p:set>
                                    <p:anim calcmode="lin" valueType="num">
                                      <p:cBhvr additive="base">
                                        <p:cTn id="19" dur="500" fill="hold"/>
                                        <p:tgtEl>
                                          <p:spTgt spid="2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5">
                                            <p:txEl>
                                              <p:pRg st="2" end="2"/>
                                            </p:txEl>
                                          </p:spTgt>
                                        </p:tgtEl>
                                        <p:attrNameLst>
                                          <p:attrName>style.visibility</p:attrName>
                                        </p:attrNameLst>
                                      </p:cBhvr>
                                      <p:to>
                                        <p:strVal val="visible"/>
                                      </p:to>
                                    </p:set>
                                    <p:anim calcmode="lin" valueType="num">
                                      <p:cBhvr additive="base">
                                        <p:cTn id="25" dur="500" fill="hold"/>
                                        <p:tgtEl>
                                          <p:spTgt spid="2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5">
                                            <p:txEl>
                                              <p:pRg st="3" end="3"/>
                                            </p:txEl>
                                          </p:spTgt>
                                        </p:tgtEl>
                                        <p:attrNameLst>
                                          <p:attrName>style.visibility</p:attrName>
                                        </p:attrNameLst>
                                      </p:cBhvr>
                                      <p:to>
                                        <p:strVal val="visible"/>
                                      </p:to>
                                    </p:set>
                                    <p:anim calcmode="lin" valueType="num">
                                      <p:cBhvr additive="base">
                                        <p:cTn id="31" dur="500" fill="hold"/>
                                        <p:tgtEl>
                                          <p:spTgt spid="2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3" name="Rectangle 42">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5" name="Rectangle 4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7" name="Rectangle 4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EA3CD2-1BF1-0789-B590-BE5D268D2439}"/>
              </a:ext>
            </a:extLst>
          </p:cNvPr>
          <p:cNvSpPr>
            <a:spLocks noGrp="1"/>
          </p:cNvSpPr>
          <p:nvPr>
            <p:ph type="title"/>
          </p:nvPr>
        </p:nvSpPr>
        <p:spPr>
          <a:xfrm>
            <a:off x="838200" y="586992"/>
            <a:ext cx="4953000" cy="1664573"/>
          </a:xfrm>
        </p:spPr>
        <p:txBody>
          <a:bodyPr>
            <a:normAutofit/>
          </a:bodyPr>
          <a:lstStyle/>
          <a:p>
            <a:r>
              <a:rPr lang="en-US"/>
              <a:t>WHAT IS  AUTOMATISM?</a:t>
            </a:r>
          </a:p>
        </p:txBody>
      </p:sp>
      <p:sp>
        <p:nvSpPr>
          <p:cNvPr id="8" name="Content Placeholder 7">
            <a:extLst>
              <a:ext uri="{FF2B5EF4-FFF2-40B4-BE49-F238E27FC236}">
                <a16:creationId xmlns:a16="http://schemas.microsoft.com/office/drawing/2014/main" id="{3AC6E67D-690F-0085-0621-EC671783992F}"/>
              </a:ext>
            </a:extLst>
          </p:cNvPr>
          <p:cNvSpPr>
            <a:spLocks noGrp="1"/>
          </p:cNvSpPr>
          <p:nvPr>
            <p:ph idx="1"/>
          </p:nvPr>
        </p:nvSpPr>
        <p:spPr>
          <a:xfrm>
            <a:off x="838200" y="2411653"/>
            <a:ext cx="4952681" cy="3728613"/>
          </a:xfrm>
        </p:spPr>
        <p:txBody>
          <a:bodyPr vert="horz" lIns="91440" tIns="45720" rIns="91440" bIns="45720" rtlCol="0">
            <a:normAutofit/>
          </a:bodyPr>
          <a:lstStyle/>
          <a:p>
            <a:r>
              <a:rPr lang="en-US" sz="1800">
                <a:latin typeface="AvenirNext LT Pro Medium"/>
              </a:rPr>
              <a:t>“An act which is done by the muscles without any control by the mind" (Lord Denning, 1963)</a:t>
            </a:r>
          </a:p>
          <a:p>
            <a:r>
              <a:rPr lang="en-US" sz="1800">
                <a:latin typeface="AvenirNext LT Pro Medium"/>
              </a:rPr>
              <a:t>Actus reus - “the act or omission that comprise the physical elements of a crime as required by statute" (Cornell Law School, 2020)</a:t>
            </a:r>
          </a:p>
          <a:p>
            <a:r>
              <a:rPr lang="en-US" sz="1800">
                <a:latin typeface="AvenirNext LT Pro Medium"/>
              </a:rPr>
              <a:t>Men's rea - “Men's rea refers to criminal intent. The literal translation from Latin is "guilty mind" </a:t>
            </a:r>
            <a:r>
              <a:rPr lang="en-US" sz="1800">
                <a:latin typeface="AvenirNext LT Pro Medium"/>
                <a:cs typeface="Times New Roman"/>
              </a:rPr>
              <a:t>(Cornell Law School, 2017)</a:t>
            </a:r>
            <a:endParaRPr lang="en-US" sz="1800" i="1">
              <a:latin typeface="AvenirNext LT Pro Medium"/>
              <a:cs typeface="Times New Roman"/>
            </a:endParaRPr>
          </a:p>
          <a:p>
            <a:pPr marL="0" indent="0">
              <a:buNone/>
            </a:pPr>
            <a:endParaRPr lang="en-US" sz="1800">
              <a:latin typeface="Aptos Display"/>
            </a:endParaRPr>
          </a:p>
          <a:p>
            <a:endParaRPr lang="en-US" sz="1800">
              <a:latin typeface="Aptos Display"/>
            </a:endParaRPr>
          </a:p>
          <a:p>
            <a:endParaRPr lang="en-US" sz="1800"/>
          </a:p>
        </p:txBody>
      </p:sp>
      <p:pic>
        <p:nvPicPr>
          <p:cNvPr id="5" name="Picture 4" descr="A statue of a person holding a scale&#10;&#10;Description automatically generated">
            <a:extLst>
              <a:ext uri="{FF2B5EF4-FFF2-40B4-BE49-F238E27FC236}">
                <a16:creationId xmlns:a16="http://schemas.microsoft.com/office/drawing/2014/main" id="{3B08C253-5D53-F4F4-8749-0698F5934B01}"/>
              </a:ext>
            </a:extLst>
          </p:cNvPr>
          <p:cNvPicPr>
            <a:picLocks noChangeAspect="1"/>
          </p:cNvPicPr>
          <p:nvPr/>
        </p:nvPicPr>
        <p:blipFill>
          <a:blip r:embed="rId4"/>
          <a:srcRect l="4498" r="26497" b="-2"/>
          <a:stretch/>
        </p:blipFill>
        <p:spPr>
          <a:xfrm>
            <a:off x="6858001" y="567942"/>
            <a:ext cx="4724400" cy="5716862"/>
          </a:xfrm>
          <a:prstGeom prst="rect">
            <a:avLst/>
          </a:prstGeom>
        </p:spPr>
      </p:pic>
      <p:sp>
        <p:nvSpPr>
          <p:cNvPr id="7" name="TextBox 6">
            <a:extLst>
              <a:ext uri="{FF2B5EF4-FFF2-40B4-BE49-F238E27FC236}">
                <a16:creationId xmlns:a16="http://schemas.microsoft.com/office/drawing/2014/main" id="{91081995-7518-AE66-0ADE-D790F5D83066}"/>
              </a:ext>
            </a:extLst>
          </p:cNvPr>
          <p:cNvSpPr txBox="1"/>
          <p:nvPr/>
        </p:nvSpPr>
        <p:spPr>
          <a:xfrm>
            <a:off x="3972393" y="712032"/>
            <a:ext cx="2373442" cy="9993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6A49A57E-A5DA-7BD4-0E6B-4063A7729613}"/>
              </a:ext>
            </a:extLst>
          </p:cNvPr>
          <p:cNvSpPr txBox="1"/>
          <p:nvPr/>
        </p:nvSpPr>
        <p:spPr>
          <a:xfrm>
            <a:off x="8706786" y="643327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tx2"/>
                </a:solidFill>
                <a:latin typeface="Aptos Display"/>
                <a:cs typeface="Times New Roman"/>
              </a:rPr>
              <a:t>(Watts, 2023)</a:t>
            </a:r>
            <a:endParaRPr lang="en-US" dirty="0">
              <a:solidFill>
                <a:schemeClr val="tx2"/>
              </a:solidFill>
              <a:latin typeface="Aptos Display"/>
            </a:endParaRPr>
          </a:p>
        </p:txBody>
      </p:sp>
    </p:spTree>
    <p:extLst>
      <p:ext uri="{BB962C8B-B14F-4D97-AF65-F5344CB8AC3E}">
        <p14:creationId xmlns:p14="http://schemas.microsoft.com/office/powerpoint/2010/main" val="30579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fade">
                                      <p:cBhvr>
                                        <p:cTn id="13" dur="500"/>
                                        <p:tgtEl>
                                          <p:spTgt spid="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txEl>
                                              <p:pRg st="1" end="1"/>
                                            </p:txEl>
                                          </p:spTgt>
                                        </p:tgtEl>
                                        <p:attrNameLst>
                                          <p:attrName>style.visibility</p:attrName>
                                        </p:attrNameLst>
                                      </p:cBhvr>
                                      <p:to>
                                        <p:strVal val="visible"/>
                                      </p:to>
                                    </p:set>
                                    <p:animEffect transition="in" filter="fade">
                                      <p:cBhvr>
                                        <p:cTn id="18" dur="500"/>
                                        <p:tgtEl>
                                          <p:spTgt spid="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animEffect transition="in" filter="fade">
                                      <p:cBhvr>
                                        <p:cTn id="23"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94DA0203-BFB4-49DB-A205-51AD7549D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10BFCB1E-89C9-4789-A2D9-52D6C8653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Hands moving forward">
            <a:extLst>
              <a:ext uri="{FF2B5EF4-FFF2-40B4-BE49-F238E27FC236}">
                <a16:creationId xmlns:a16="http://schemas.microsoft.com/office/drawing/2014/main" id="{91635BF6-E006-5066-0ECC-E297DAA63DDD}"/>
              </a:ext>
            </a:extLst>
          </p:cNvPr>
          <p:cNvPicPr>
            <a:picLocks noChangeAspect="1"/>
          </p:cNvPicPr>
          <p:nvPr/>
        </p:nvPicPr>
        <p:blipFill>
          <a:blip r:embed="rId3">
            <a:alphaModFix/>
          </a:blip>
          <a:srcRect t="24008" r="-2" b="9873"/>
          <a:stretch/>
        </p:blipFill>
        <p:spPr>
          <a:xfrm>
            <a:off x="20" y="10"/>
            <a:ext cx="12191980" cy="6856614"/>
          </a:xfrm>
          <a:prstGeom prst="rect">
            <a:avLst/>
          </a:prstGeom>
        </p:spPr>
      </p:pic>
      <p:sp>
        <p:nvSpPr>
          <p:cNvPr id="17" name="Rectangle 16">
            <a:extLst>
              <a:ext uri="{FF2B5EF4-FFF2-40B4-BE49-F238E27FC236}">
                <a16:creationId xmlns:a16="http://schemas.microsoft.com/office/drawing/2014/main" id="{16F61E84-9DCA-4F22-94BC-C901DB499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D75A1-10D9-705B-0069-8229511AD6B4}"/>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400" dirty="0">
                <a:solidFill>
                  <a:srgbClr val="FFFFFF"/>
                </a:solidFill>
              </a:rPr>
              <a:t>Issues with the </a:t>
            </a:r>
            <a:r>
              <a:rPr lang="en-US" sz="5400" dirty="0" err="1">
                <a:solidFill>
                  <a:srgbClr val="FFFFFF"/>
                </a:solidFill>
              </a:rPr>
              <a:t>defence</a:t>
            </a:r>
            <a:r>
              <a:rPr lang="en-US" sz="5400" dirty="0">
                <a:solidFill>
                  <a:srgbClr val="FFFFFF"/>
                </a:solidFill>
              </a:rPr>
              <a:t> of insanity and automatism</a:t>
            </a:r>
          </a:p>
        </p:txBody>
      </p:sp>
    </p:spTree>
    <p:extLst>
      <p:ext uri="{BB962C8B-B14F-4D97-AF65-F5344CB8AC3E}">
        <p14:creationId xmlns:p14="http://schemas.microsoft.com/office/powerpoint/2010/main" val="447435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8" name="Picture 17">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0" name="Rectangle 19">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32EBE56B-DFF0-4948-83B7-D40B667371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12" y="-9526"/>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6C8F9DC-CA90-F254-D82F-E41046F54B6D}"/>
              </a:ext>
            </a:extLst>
          </p:cNvPr>
          <p:cNvSpPr>
            <a:spLocks noGrp="1"/>
          </p:cNvSpPr>
          <p:nvPr>
            <p:ph type="title"/>
          </p:nvPr>
        </p:nvSpPr>
        <p:spPr>
          <a:xfrm>
            <a:off x="996275" y="4071961"/>
            <a:ext cx="5996628" cy="2068081"/>
          </a:xfrm>
        </p:spPr>
        <p:txBody>
          <a:bodyPr vert="horz" lIns="91440" tIns="45720" rIns="91440" bIns="45720" rtlCol="0" anchor="ctr">
            <a:normAutofit/>
          </a:bodyPr>
          <a:lstStyle/>
          <a:p>
            <a:pPr>
              <a:lnSpc>
                <a:spcPct val="90000"/>
              </a:lnSpc>
            </a:pPr>
            <a:r>
              <a:rPr lang="en-US">
                <a:solidFill>
                  <a:schemeClr val="tx2"/>
                </a:solidFill>
              </a:rPr>
              <a:t>Issues with the defence of insanity and automatism</a:t>
            </a:r>
          </a:p>
        </p:txBody>
      </p:sp>
      <p:pic>
        <p:nvPicPr>
          <p:cNvPr id="24" name="Picture 23">
            <a:extLst>
              <a:ext uri="{FF2B5EF4-FFF2-40B4-BE49-F238E27FC236}">
                <a16:creationId xmlns:a16="http://schemas.microsoft.com/office/drawing/2014/main" id="{0504D9BB-C5B4-4DB5-9217-B4CDBBE197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pic>
        <p:nvPicPr>
          <p:cNvPr id="26" name="Picture 25">
            <a:extLst>
              <a:ext uri="{FF2B5EF4-FFF2-40B4-BE49-F238E27FC236}">
                <a16:creationId xmlns:a16="http://schemas.microsoft.com/office/drawing/2014/main" id="{0A80FB64-DCE9-4522-B219-46AD36DB55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4807"/>
          <a:stretch/>
        </p:blipFill>
        <p:spPr>
          <a:xfrm rot="10800000">
            <a:off x="0" y="3047998"/>
            <a:ext cx="640488" cy="2548349"/>
          </a:xfrm>
          <a:prstGeom prst="rect">
            <a:avLst/>
          </a:prstGeom>
        </p:spPr>
      </p:pic>
      <p:graphicFrame>
        <p:nvGraphicFramePr>
          <p:cNvPr id="11" name="Table 10">
            <a:extLst>
              <a:ext uri="{FF2B5EF4-FFF2-40B4-BE49-F238E27FC236}">
                <a16:creationId xmlns:a16="http://schemas.microsoft.com/office/drawing/2014/main" id="{A7067281-72AB-95C1-7210-3F60DEF2FCDE}"/>
              </a:ext>
            </a:extLst>
          </p:cNvPr>
          <p:cNvGraphicFramePr>
            <a:graphicFrameLocks noGrp="1"/>
          </p:cNvGraphicFramePr>
          <p:nvPr>
            <p:extLst>
              <p:ext uri="{D42A27DB-BD31-4B8C-83A1-F6EECF244321}">
                <p14:modId xmlns:p14="http://schemas.microsoft.com/office/powerpoint/2010/main" val="3248026176"/>
              </p:ext>
            </p:extLst>
          </p:nvPr>
        </p:nvGraphicFramePr>
        <p:xfrm>
          <a:off x="1882808" y="596062"/>
          <a:ext cx="8426384" cy="3252216"/>
        </p:xfrm>
        <a:graphic>
          <a:graphicData uri="http://schemas.openxmlformats.org/drawingml/2006/table">
            <a:tbl>
              <a:tblPr firstRow="1" bandRow="1">
                <a:tableStyleId>{5C22544A-7EE6-4342-B048-85BDC9FD1C3A}</a:tableStyleId>
              </a:tblPr>
              <a:tblGrid>
                <a:gridCol w="3514839">
                  <a:extLst>
                    <a:ext uri="{9D8B030D-6E8A-4147-A177-3AD203B41FA5}">
                      <a16:colId xmlns:a16="http://schemas.microsoft.com/office/drawing/2014/main" val="1530095825"/>
                    </a:ext>
                  </a:extLst>
                </a:gridCol>
                <a:gridCol w="4911545">
                  <a:extLst>
                    <a:ext uri="{9D8B030D-6E8A-4147-A177-3AD203B41FA5}">
                      <a16:colId xmlns:a16="http://schemas.microsoft.com/office/drawing/2014/main" val="3704274541"/>
                    </a:ext>
                  </a:extLst>
                </a:gridCol>
              </a:tblGrid>
              <a:tr h="737616">
                <a:tc>
                  <a:txBody>
                    <a:bodyPr/>
                    <a:lstStyle/>
                    <a:p>
                      <a:r>
                        <a:rPr lang="en-US" sz="3300" dirty="0"/>
                        <a:t>Insanity</a:t>
                      </a:r>
                    </a:p>
                  </a:txBody>
                  <a:tcPr marL="167640" marR="167640" marT="83820" marB="83820"/>
                </a:tc>
                <a:tc>
                  <a:txBody>
                    <a:bodyPr/>
                    <a:lstStyle/>
                    <a:p>
                      <a:r>
                        <a:rPr lang="en-US" sz="3300" dirty="0"/>
                        <a:t>Automatism</a:t>
                      </a:r>
                    </a:p>
                  </a:txBody>
                  <a:tcPr marL="167640" marR="167640" marT="83820" marB="83820"/>
                </a:tc>
                <a:extLst>
                  <a:ext uri="{0D108BD9-81ED-4DB2-BD59-A6C34878D82A}">
                    <a16:rowId xmlns:a16="http://schemas.microsoft.com/office/drawing/2014/main" val="3988847838"/>
                  </a:ext>
                </a:extLst>
              </a:tr>
              <a:tr h="838200">
                <a:tc>
                  <a:txBody>
                    <a:bodyPr/>
                    <a:lstStyle/>
                    <a:p>
                      <a:r>
                        <a:rPr lang="en-US" sz="1800" b="0" i="0" u="none" strike="noStrike" noProof="0" dirty="0">
                          <a:solidFill>
                            <a:schemeClr val="tx2"/>
                          </a:solidFill>
                          <a:latin typeface="Aptos Display"/>
                        </a:rPr>
                        <a:t>Out-dated (consult.justice.gov.uk, 2013)</a:t>
                      </a:r>
                    </a:p>
                  </a:txBody>
                  <a:tcPr marL="167640" marR="167640" marT="83820" marB="83820"/>
                </a:tc>
                <a:tc>
                  <a:txBody>
                    <a:bodyPr/>
                    <a:lstStyle/>
                    <a:p>
                      <a:r>
                        <a:rPr lang="en-US" sz="1800" dirty="0">
                          <a:solidFill>
                            <a:schemeClr val="tx2"/>
                          </a:solidFill>
                          <a:latin typeface="Aptos Display"/>
                        </a:rPr>
                        <a:t>Out-dated </a:t>
                      </a:r>
                      <a:r>
                        <a:rPr lang="en-US" sz="1800" b="0" i="0" u="none" strike="noStrike" noProof="0" dirty="0">
                          <a:solidFill>
                            <a:schemeClr val="tx2"/>
                          </a:solidFill>
                          <a:latin typeface="Aptos Display"/>
                        </a:rPr>
                        <a:t>(consult.justice.gov.uk, 2013)</a:t>
                      </a:r>
                      <a:endParaRPr lang="en-US" sz="1800" dirty="0">
                        <a:solidFill>
                          <a:schemeClr val="tx2"/>
                        </a:solidFill>
                        <a:latin typeface="Aptos Display"/>
                      </a:endParaRPr>
                    </a:p>
                  </a:txBody>
                  <a:tcPr marL="167640" marR="167640" marT="83820" marB="83820"/>
                </a:tc>
                <a:extLst>
                  <a:ext uri="{0D108BD9-81ED-4DB2-BD59-A6C34878D82A}">
                    <a16:rowId xmlns:a16="http://schemas.microsoft.com/office/drawing/2014/main" val="732536996"/>
                  </a:ext>
                </a:extLst>
              </a:tr>
              <a:tr h="838200">
                <a:tc>
                  <a:txBody>
                    <a:bodyPr/>
                    <a:lstStyle/>
                    <a:p>
                      <a:pPr lvl="0">
                        <a:buNone/>
                      </a:pPr>
                      <a:r>
                        <a:rPr lang="en-US" sz="1800" b="0" i="0" u="none" strike="noStrike" noProof="0" dirty="0">
                          <a:solidFill>
                            <a:schemeClr val="tx2"/>
                          </a:solidFill>
                          <a:latin typeface="Aptos Display"/>
                        </a:rPr>
                        <a:t>Stigma surrounding the </a:t>
                      </a:r>
                      <a:r>
                        <a:rPr lang="en-US" sz="1800" b="0" i="0" u="none" strike="noStrike" noProof="0" dirty="0" err="1">
                          <a:solidFill>
                            <a:schemeClr val="tx2"/>
                          </a:solidFill>
                          <a:latin typeface="Aptos Display"/>
                        </a:rPr>
                        <a:t>defence</a:t>
                      </a:r>
                      <a:r>
                        <a:rPr lang="en-US" sz="1800" b="0" i="0" u="none" strike="noStrike" noProof="0" dirty="0">
                          <a:solidFill>
                            <a:schemeClr val="tx2"/>
                          </a:solidFill>
                          <a:latin typeface="Aptos Display"/>
                        </a:rPr>
                        <a:t> (Rogers and Shuman, 2000, p.19)</a:t>
                      </a:r>
                      <a:endParaRPr lang="en-US" sz="1800" dirty="0">
                        <a:latin typeface="Aptos Display"/>
                      </a:endParaRPr>
                    </a:p>
                  </a:txBody>
                  <a:tcPr marL="167640" marR="167640" marT="83820" marB="83820"/>
                </a:tc>
                <a:tc>
                  <a:txBody>
                    <a:bodyPr/>
                    <a:lstStyle/>
                    <a:p>
                      <a:pPr lvl="0">
                        <a:buNone/>
                      </a:pPr>
                      <a:r>
                        <a:rPr lang="en-US" sz="1800" b="0" i="0" u="none" strike="noStrike" noProof="0" dirty="0">
                          <a:solidFill>
                            <a:schemeClr val="tx2"/>
                          </a:solidFill>
                          <a:latin typeface="Aptos Display"/>
                        </a:rPr>
                        <a:t>Abuse of the </a:t>
                      </a:r>
                      <a:r>
                        <a:rPr lang="en-US" sz="1800" b="0" i="0" u="none" strike="noStrike" noProof="0" err="1">
                          <a:solidFill>
                            <a:schemeClr val="tx2"/>
                          </a:solidFill>
                          <a:latin typeface="Aptos Display"/>
                        </a:rPr>
                        <a:t>defence</a:t>
                      </a:r>
                      <a:r>
                        <a:rPr lang="en-US" sz="1800" b="0" i="0" u="none" strike="noStrike" noProof="0" dirty="0">
                          <a:solidFill>
                            <a:schemeClr val="tx2"/>
                          </a:solidFill>
                          <a:latin typeface="Aptos Display"/>
                        </a:rPr>
                        <a:t> (Parliament.uk, 2024)</a:t>
                      </a:r>
                      <a:endParaRPr lang="en-US" sz="1800" dirty="0">
                        <a:latin typeface="Aptos Display"/>
                      </a:endParaRPr>
                    </a:p>
                  </a:txBody>
                  <a:tcPr marL="167640" marR="167640" marT="83820" marB="83820"/>
                </a:tc>
                <a:extLst>
                  <a:ext uri="{0D108BD9-81ED-4DB2-BD59-A6C34878D82A}">
                    <a16:rowId xmlns:a16="http://schemas.microsoft.com/office/drawing/2014/main" val="1500376936"/>
                  </a:ext>
                </a:extLst>
              </a:tr>
              <a:tr h="838200">
                <a:tc>
                  <a:txBody>
                    <a:bodyPr/>
                    <a:lstStyle/>
                    <a:p>
                      <a:r>
                        <a:rPr lang="en-US" sz="1800" dirty="0">
                          <a:latin typeface="Aptos Display"/>
                        </a:rPr>
                        <a:t>Issues with what disorders classify as a 'disease of the mind'</a:t>
                      </a:r>
                    </a:p>
                  </a:txBody>
                  <a:tcPr marL="167640" marR="167640" marT="83820" marB="83820"/>
                </a:tc>
                <a:tc>
                  <a:txBody>
                    <a:bodyPr/>
                    <a:lstStyle/>
                    <a:p>
                      <a:r>
                        <a:rPr lang="en-US" sz="1800" b="0" i="0" u="none" strike="noStrike" noProof="0" dirty="0">
                          <a:solidFill>
                            <a:schemeClr val="tx2"/>
                          </a:solidFill>
                          <a:latin typeface="Aptos Display"/>
                        </a:rPr>
                        <a:t>Not a very successful </a:t>
                      </a:r>
                      <a:r>
                        <a:rPr lang="en-US" sz="1800" b="0" i="0" u="none" strike="noStrike" noProof="0" dirty="0" err="1">
                          <a:solidFill>
                            <a:schemeClr val="tx2"/>
                          </a:solidFill>
                          <a:latin typeface="Aptos Display"/>
                        </a:rPr>
                        <a:t>defence</a:t>
                      </a:r>
                    </a:p>
                    <a:p>
                      <a:pPr lvl="0">
                        <a:buNone/>
                      </a:pPr>
                      <a:endParaRPr lang="en-US" sz="1800" dirty="0">
                        <a:solidFill>
                          <a:schemeClr val="tx2"/>
                        </a:solidFill>
                        <a:latin typeface="Aptos Display"/>
                      </a:endParaRPr>
                    </a:p>
                  </a:txBody>
                  <a:tcPr marL="167640" marR="167640" marT="83820" marB="83820"/>
                </a:tc>
                <a:extLst>
                  <a:ext uri="{0D108BD9-81ED-4DB2-BD59-A6C34878D82A}">
                    <a16:rowId xmlns:a16="http://schemas.microsoft.com/office/drawing/2014/main" val="3070162302"/>
                  </a:ext>
                </a:extLst>
              </a:tr>
            </a:tbl>
          </a:graphicData>
        </a:graphic>
      </p:graphicFrame>
    </p:spTree>
    <p:extLst>
      <p:ext uri="{BB962C8B-B14F-4D97-AF65-F5344CB8AC3E}">
        <p14:creationId xmlns:p14="http://schemas.microsoft.com/office/powerpoint/2010/main" val="782248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8" presetClass="entr" presetSubtype="12"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strips(downLeft)">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3C8134F5-D8B2-4E75-AB7D-52504044E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2">
              <a:alphaModFix amt="1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Introducing the Blockchain Token Securities Law Framework">
            <a:extLst>
              <a:ext uri="{FF2B5EF4-FFF2-40B4-BE49-F238E27FC236}">
                <a16:creationId xmlns:a16="http://schemas.microsoft.com/office/drawing/2014/main" id="{148EC274-8170-D712-CC34-7F7B135D88CE}"/>
              </a:ext>
            </a:extLst>
          </p:cNvPr>
          <p:cNvPicPr>
            <a:picLocks noChangeAspect="1"/>
          </p:cNvPicPr>
          <p:nvPr/>
        </p:nvPicPr>
        <p:blipFill>
          <a:blip r:embed="rId3">
            <a:alphaModFix amt="60000"/>
          </a:blip>
          <a:srcRect t="15726" r="-1" b="-1"/>
          <a:stretch/>
        </p:blipFill>
        <p:spPr>
          <a:xfrm>
            <a:off x="1524" y="688"/>
            <a:ext cx="12188952" cy="6856624"/>
          </a:xfrm>
          <a:prstGeom prst="rect">
            <a:avLst/>
          </a:prstGeom>
        </p:spPr>
      </p:pic>
      <p:sp>
        <p:nvSpPr>
          <p:cNvPr id="2" name="Title 1">
            <a:extLst>
              <a:ext uri="{FF2B5EF4-FFF2-40B4-BE49-F238E27FC236}">
                <a16:creationId xmlns:a16="http://schemas.microsoft.com/office/drawing/2014/main" id="{5FFF0604-466A-CF8E-7A21-35AFB751F782}"/>
              </a:ext>
            </a:extLst>
          </p:cNvPr>
          <p:cNvSpPr>
            <a:spLocks noGrp="1"/>
          </p:cNvSpPr>
          <p:nvPr>
            <p:ph type="title"/>
          </p:nvPr>
        </p:nvSpPr>
        <p:spPr>
          <a:xfrm>
            <a:off x="1198180" y="726066"/>
            <a:ext cx="9774619" cy="2474333"/>
          </a:xfrm>
        </p:spPr>
        <p:txBody>
          <a:bodyPr anchor="b">
            <a:normAutofit/>
          </a:bodyPr>
          <a:lstStyle/>
          <a:p>
            <a:pPr algn="ctr"/>
            <a:r>
              <a:rPr lang="en-US" dirty="0">
                <a:solidFill>
                  <a:srgbClr val="FFFFFF"/>
                </a:solidFill>
              </a:rPr>
              <a:t>Advantages of the </a:t>
            </a:r>
            <a:r>
              <a:rPr lang="en-US" dirty="0" err="1">
                <a:solidFill>
                  <a:srgbClr val="FFFFFF"/>
                </a:solidFill>
              </a:rPr>
              <a:t>defence</a:t>
            </a:r>
            <a:r>
              <a:rPr lang="en-US" dirty="0">
                <a:solidFill>
                  <a:srgbClr val="FFFFFF"/>
                </a:solidFill>
              </a:rPr>
              <a:t> of insanity and automatism</a:t>
            </a:r>
          </a:p>
        </p:txBody>
      </p:sp>
    </p:spTree>
    <p:extLst>
      <p:ext uri="{BB962C8B-B14F-4D97-AF65-F5344CB8AC3E}">
        <p14:creationId xmlns:p14="http://schemas.microsoft.com/office/powerpoint/2010/main" val="549710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26B0FCFA-8A2E-4F10-87BD-34565BD7C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32DA72A5-2775-4FE6-9A97-1C8DEE0E0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2507209-6B99-A971-339A-27F20445AACC}"/>
              </a:ext>
            </a:extLst>
          </p:cNvPr>
          <p:cNvSpPr>
            <a:spLocks noGrp="1"/>
          </p:cNvSpPr>
          <p:nvPr>
            <p:ph type="title"/>
          </p:nvPr>
        </p:nvSpPr>
        <p:spPr>
          <a:xfrm>
            <a:off x="5868170" y="-309861"/>
            <a:ext cx="5562600" cy="2593263"/>
          </a:xfrm>
        </p:spPr>
        <p:txBody>
          <a:bodyPr vert="horz" lIns="91440" tIns="45720" rIns="91440" bIns="45720" rtlCol="0" anchor="b">
            <a:normAutofit/>
          </a:bodyPr>
          <a:lstStyle/>
          <a:p>
            <a:r>
              <a:rPr lang="en-US">
                <a:solidFill>
                  <a:schemeClr val="tx2"/>
                </a:solidFill>
              </a:rPr>
              <a:t>Advantages of the defence of insanity and automatism</a:t>
            </a:r>
          </a:p>
        </p:txBody>
      </p:sp>
      <p:pic>
        <p:nvPicPr>
          <p:cNvPr id="17" name="Picture 16">
            <a:extLst>
              <a:ext uri="{FF2B5EF4-FFF2-40B4-BE49-F238E27FC236}">
                <a16:creationId xmlns:a16="http://schemas.microsoft.com/office/drawing/2014/main" id="{28966E53-3C41-4F5A-A432-755BFE5D75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450848" cy="1355725"/>
          </a:xfrm>
          <a:prstGeom prst="rect">
            <a:avLst/>
          </a:prstGeom>
        </p:spPr>
      </p:pic>
      <p:pic>
        <p:nvPicPr>
          <p:cNvPr id="19" name="Picture 18">
            <a:extLst>
              <a:ext uri="{FF2B5EF4-FFF2-40B4-BE49-F238E27FC236}">
                <a16:creationId xmlns:a16="http://schemas.microsoft.com/office/drawing/2014/main" id="{D47F75BB-A3CB-4161-B316-A2A9C88F72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graphicFrame>
        <p:nvGraphicFramePr>
          <p:cNvPr id="4" name="Table 3">
            <a:extLst>
              <a:ext uri="{FF2B5EF4-FFF2-40B4-BE49-F238E27FC236}">
                <a16:creationId xmlns:a16="http://schemas.microsoft.com/office/drawing/2014/main" id="{188D81CD-A992-25C3-B3F6-C94237D52F54}"/>
              </a:ext>
            </a:extLst>
          </p:cNvPr>
          <p:cNvGraphicFramePr>
            <a:graphicFrameLocks noGrp="1"/>
          </p:cNvGraphicFramePr>
          <p:nvPr>
            <p:extLst>
              <p:ext uri="{D42A27DB-BD31-4B8C-83A1-F6EECF244321}">
                <p14:modId xmlns:p14="http://schemas.microsoft.com/office/powerpoint/2010/main" val="3707301873"/>
              </p:ext>
            </p:extLst>
          </p:nvPr>
        </p:nvGraphicFramePr>
        <p:xfrm>
          <a:off x="845191" y="2281795"/>
          <a:ext cx="6595672" cy="2754354"/>
        </p:xfrm>
        <a:graphic>
          <a:graphicData uri="http://schemas.openxmlformats.org/drawingml/2006/table">
            <a:tbl>
              <a:tblPr firstRow="1" bandRow="1">
                <a:tableStyleId>{5C22544A-7EE6-4342-B048-85BDC9FD1C3A}</a:tableStyleId>
              </a:tblPr>
              <a:tblGrid>
                <a:gridCol w="2771076">
                  <a:extLst>
                    <a:ext uri="{9D8B030D-6E8A-4147-A177-3AD203B41FA5}">
                      <a16:colId xmlns:a16="http://schemas.microsoft.com/office/drawing/2014/main" val="3724171482"/>
                    </a:ext>
                  </a:extLst>
                </a:gridCol>
                <a:gridCol w="3824596">
                  <a:extLst>
                    <a:ext uri="{9D8B030D-6E8A-4147-A177-3AD203B41FA5}">
                      <a16:colId xmlns:a16="http://schemas.microsoft.com/office/drawing/2014/main" val="2465414919"/>
                    </a:ext>
                  </a:extLst>
                </a:gridCol>
              </a:tblGrid>
              <a:tr h="701070">
                <a:tc>
                  <a:txBody>
                    <a:bodyPr/>
                    <a:lstStyle/>
                    <a:p>
                      <a:r>
                        <a:rPr lang="en-US" sz="3100" dirty="0"/>
                        <a:t>Insanity</a:t>
                      </a:r>
                    </a:p>
                  </a:txBody>
                  <a:tcPr marL="159334" marR="159334" marT="79667" marB="79667"/>
                </a:tc>
                <a:tc>
                  <a:txBody>
                    <a:bodyPr/>
                    <a:lstStyle/>
                    <a:p>
                      <a:r>
                        <a:rPr lang="en-US" sz="3100" dirty="0"/>
                        <a:t>Automatism</a:t>
                      </a:r>
                    </a:p>
                  </a:txBody>
                  <a:tcPr marL="159334" marR="159334" marT="79667" marB="79667"/>
                </a:tc>
                <a:extLst>
                  <a:ext uri="{0D108BD9-81ED-4DB2-BD59-A6C34878D82A}">
                    <a16:rowId xmlns:a16="http://schemas.microsoft.com/office/drawing/2014/main" val="2682751447"/>
                  </a:ext>
                </a:extLst>
              </a:tr>
              <a:tr h="796670">
                <a:tc>
                  <a:txBody>
                    <a:bodyPr/>
                    <a:lstStyle/>
                    <a:p>
                      <a:r>
                        <a:rPr lang="en-US" sz="1800" dirty="0">
                          <a:solidFill>
                            <a:schemeClr val="tx2"/>
                          </a:solidFill>
                          <a:latin typeface="Aptos Display"/>
                        </a:rPr>
                        <a:t>Protects individuals with mental illness </a:t>
                      </a:r>
                      <a:r>
                        <a:rPr lang="en-US" sz="1800" b="0" i="0" u="none" strike="noStrike" noProof="0" dirty="0">
                          <a:solidFill>
                            <a:schemeClr val="tx2"/>
                          </a:solidFill>
                          <a:latin typeface="Aptos Display"/>
                        </a:rPr>
                        <a:t>(www.lexisnexis.co.uk, 2024)</a:t>
                      </a:r>
                      <a:endParaRPr lang="en-US" sz="1800" dirty="0">
                        <a:solidFill>
                          <a:schemeClr val="tx2"/>
                        </a:solidFill>
                        <a:latin typeface="Aptos Display"/>
                      </a:endParaRPr>
                    </a:p>
                  </a:txBody>
                  <a:tcPr marL="159334" marR="159334" marT="79667" marB="79667"/>
                </a:tc>
                <a:tc>
                  <a:txBody>
                    <a:bodyPr/>
                    <a:lstStyle/>
                    <a:p>
                      <a:r>
                        <a:rPr lang="en-US" sz="1800" dirty="0">
                          <a:solidFill>
                            <a:schemeClr val="tx2"/>
                          </a:solidFill>
                          <a:latin typeface="Aptos Display"/>
                        </a:rPr>
                        <a:t>Automatism protects individuals who commit a crime unconsciously</a:t>
                      </a:r>
                      <a:endParaRPr lang="en-US" sz="1800" dirty="0" err="1">
                        <a:solidFill>
                          <a:schemeClr val="tx2"/>
                        </a:solidFill>
                        <a:latin typeface="Aptos Display"/>
                      </a:endParaRPr>
                    </a:p>
                  </a:txBody>
                  <a:tcPr marL="159334" marR="159334" marT="79667" marB="79667"/>
                </a:tc>
                <a:extLst>
                  <a:ext uri="{0D108BD9-81ED-4DB2-BD59-A6C34878D82A}">
                    <a16:rowId xmlns:a16="http://schemas.microsoft.com/office/drawing/2014/main" val="3809185526"/>
                  </a:ext>
                </a:extLst>
              </a:tr>
              <a:tr h="796670">
                <a:tc>
                  <a:txBody>
                    <a:bodyPr/>
                    <a:lstStyle/>
                    <a:p>
                      <a:endParaRPr lang="en-US" sz="3100"/>
                    </a:p>
                  </a:txBody>
                  <a:tcPr marL="159334" marR="159334" marT="79667" marB="79667"/>
                </a:tc>
                <a:tc>
                  <a:txBody>
                    <a:bodyPr/>
                    <a:lstStyle/>
                    <a:p>
                      <a:r>
                        <a:rPr lang="en-US" sz="1800" dirty="0">
                          <a:solidFill>
                            <a:schemeClr val="tx2"/>
                          </a:solidFill>
                          <a:latin typeface="Aptos Display"/>
                        </a:rPr>
                        <a:t>Needs to meet the criteria for it to be successful</a:t>
                      </a:r>
                    </a:p>
                  </a:txBody>
                  <a:tcPr marL="159334" marR="159334" marT="79667" marB="79667"/>
                </a:tc>
                <a:extLst>
                  <a:ext uri="{0D108BD9-81ED-4DB2-BD59-A6C34878D82A}">
                    <a16:rowId xmlns:a16="http://schemas.microsoft.com/office/drawing/2014/main" val="701913851"/>
                  </a:ext>
                </a:extLst>
              </a:tr>
            </a:tbl>
          </a:graphicData>
        </a:graphic>
      </p:graphicFrame>
    </p:spTree>
    <p:extLst>
      <p:ext uri="{BB962C8B-B14F-4D97-AF65-F5344CB8AC3E}">
        <p14:creationId xmlns:p14="http://schemas.microsoft.com/office/powerpoint/2010/main" val="414935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p:tgtEl>
                                          <p:spTgt spid="4"/>
                                        </p:tgtEl>
                                        <p:attrNameLst>
                                          <p:attrName>ppt_y</p:attrName>
                                        </p:attrNameLst>
                                      </p:cBhvr>
                                      <p:tavLst>
                                        <p:tav tm="0">
                                          <p:val>
                                            <p:strVal val="#ppt_y+#ppt_h*1.125000"/>
                                          </p:val>
                                        </p:tav>
                                        <p:tav tm="100000">
                                          <p:val>
                                            <p:strVal val="#ppt_y"/>
                                          </p:val>
                                        </p:tav>
                                      </p:tavLst>
                                    </p:anim>
                                    <p:animEffect transition="in" filter="wipe(up)">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5" name="Picture 24">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88FA2346-23CD-ACB0-9D19-46F812E91040}"/>
              </a:ext>
            </a:extLst>
          </p:cNvPr>
          <p:cNvSpPr>
            <a:spLocks noGrp="1"/>
          </p:cNvSpPr>
          <p:nvPr>
            <p:ph type="title"/>
          </p:nvPr>
        </p:nvSpPr>
        <p:spPr>
          <a:xfrm>
            <a:off x="838201" y="559813"/>
            <a:ext cx="10348146" cy="1283471"/>
          </a:xfrm>
        </p:spPr>
        <p:txBody>
          <a:bodyPr anchor="t">
            <a:normAutofit/>
          </a:bodyPr>
          <a:lstStyle/>
          <a:p>
            <a:r>
              <a:rPr lang="en-US">
                <a:solidFill>
                  <a:schemeClr val="tx2"/>
                </a:solidFill>
              </a:rPr>
              <a:t>Reform suggestions</a:t>
            </a:r>
          </a:p>
        </p:txBody>
      </p:sp>
      <p:pic>
        <p:nvPicPr>
          <p:cNvPr id="26" name="Picture 25">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27" name="Content Placeholder 2">
            <a:extLst>
              <a:ext uri="{FF2B5EF4-FFF2-40B4-BE49-F238E27FC236}">
                <a16:creationId xmlns:a16="http://schemas.microsoft.com/office/drawing/2014/main" id="{B14D33EB-55C4-8A54-1642-AB160F5C2E48}"/>
              </a:ext>
            </a:extLst>
          </p:cNvPr>
          <p:cNvGraphicFramePr>
            <a:graphicFrameLocks noGrp="1"/>
          </p:cNvGraphicFramePr>
          <p:nvPr>
            <p:ph idx="1"/>
            <p:extLst>
              <p:ext uri="{D42A27DB-BD31-4B8C-83A1-F6EECF244321}">
                <p14:modId xmlns:p14="http://schemas.microsoft.com/office/powerpoint/2010/main" val="1962500736"/>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60001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 calcmode="lin" valueType="num">
                                      <p:cBhvr>
                                        <p:cTn id="12" dur="500" fill="hold"/>
                                        <p:tgtEl>
                                          <p:spTgt spid="27"/>
                                        </p:tgtEl>
                                        <p:attrNameLst>
                                          <p:attrName>ppt_w</p:attrName>
                                        </p:attrNameLst>
                                      </p:cBhvr>
                                      <p:tavLst>
                                        <p:tav tm="0">
                                          <p:val>
                                            <p:fltVal val="0"/>
                                          </p:val>
                                        </p:tav>
                                        <p:tav tm="100000">
                                          <p:val>
                                            <p:strVal val="#ppt_w"/>
                                          </p:val>
                                        </p:tav>
                                      </p:tavLst>
                                    </p:anim>
                                    <p:anim calcmode="lin" valueType="num">
                                      <p:cBhvr>
                                        <p:cTn id="13" dur="500" fill="hold"/>
                                        <p:tgtEl>
                                          <p:spTgt spid="27"/>
                                        </p:tgtEl>
                                        <p:attrNameLst>
                                          <p:attrName>ppt_h</p:attrName>
                                        </p:attrNameLst>
                                      </p:cBhvr>
                                      <p:tavLst>
                                        <p:tav tm="0">
                                          <p:val>
                                            <p:fltVal val="0"/>
                                          </p:val>
                                        </p:tav>
                                        <p:tav tm="100000">
                                          <p:val>
                                            <p:strVal val="#ppt_h"/>
                                          </p:val>
                                        </p:tav>
                                      </p:tavLst>
                                    </p:anim>
                                    <p:animEffect transition="in" filter="fade">
                                      <p:cBhvr>
                                        <p:cTn id="1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9" name="Picture 18">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B2F986BF-890A-5F94-6243-D914BC3B1F11}"/>
              </a:ext>
            </a:extLst>
          </p:cNvPr>
          <p:cNvSpPr>
            <a:spLocks noGrp="1"/>
          </p:cNvSpPr>
          <p:nvPr>
            <p:ph type="title"/>
          </p:nvPr>
        </p:nvSpPr>
        <p:spPr>
          <a:xfrm>
            <a:off x="838200" y="461339"/>
            <a:ext cx="4648200" cy="2831136"/>
          </a:xfrm>
        </p:spPr>
        <p:txBody>
          <a:bodyPr>
            <a:normAutofit/>
          </a:bodyPr>
          <a:lstStyle/>
          <a:p>
            <a:r>
              <a:rPr lang="en-US" dirty="0">
                <a:solidFill>
                  <a:schemeClr val="tx2"/>
                </a:solidFill>
              </a:rPr>
              <a:t>Research timeline</a:t>
            </a:r>
          </a:p>
        </p:txBody>
      </p:sp>
      <p:sp>
        <p:nvSpPr>
          <p:cNvPr id="3" name="Content Placeholder 2">
            <a:extLst>
              <a:ext uri="{FF2B5EF4-FFF2-40B4-BE49-F238E27FC236}">
                <a16:creationId xmlns:a16="http://schemas.microsoft.com/office/drawing/2014/main" id="{BB4323A5-B71A-9083-31F1-8DED293F9492}"/>
              </a:ext>
            </a:extLst>
          </p:cNvPr>
          <p:cNvSpPr>
            <a:spLocks noGrp="1"/>
          </p:cNvSpPr>
          <p:nvPr>
            <p:ph idx="1"/>
          </p:nvPr>
        </p:nvSpPr>
        <p:spPr>
          <a:xfrm>
            <a:off x="838200" y="3429000"/>
            <a:ext cx="4647901" cy="2585613"/>
          </a:xfrm>
        </p:spPr>
        <p:txBody>
          <a:bodyPr vert="horz" lIns="91440" tIns="45720" rIns="91440" bIns="45720" rtlCol="0">
            <a:normAutofit/>
          </a:bodyPr>
          <a:lstStyle/>
          <a:p>
            <a:pPr>
              <a:lnSpc>
                <a:spcPct val="100000"/>
              </a:lnSpc>
            </a:pPr>
            <a:r>
              <a:rPr lang="en-US" sz="1500" dirty="0">
                <a:solidFill>
                  <a:schemeClr val="tx2"/>
                </a:solidFill>
              </a:rPr>
              <a:t>10/10/24, planning presentation slides and contents</a:t>
            </a:r>
          </a:p>
          <a:p>
            <a:pPr>
              <a:lnSpc>
                <a:spcPct val="100000"/>
              </a:lnSpc>
            </a:pPr>
            <a:r>
              <a:rPr lang="en-US" sz="1500" dirty="0">
                <a:solidFill>
                  <a:schemeClr val="tx2"/>
                </a:solidFill>
              </a:rPr>
              <a:t>10/10/24 , Pre-reading and researching the topic </a:t>
            </a:r>
            <a:r>
              <a:rPr lang="en-US" sz="1500" dirty="0">
                <a:solidFill>
                  <a:schemeClr val="tx2"/>
                </a:solidFill>
                <a:ea typeface="+mn-lt"/>
                <a:cs typeface="+mn-lt"/>
                <a:hlinkClick r:id="rId3"/>
              </a:rPr>
              <a:t>https://lawcom.gov.uk/project/insanity-and-automatism/</a:t>
            </a:r>
            <a:endParaRPr lang="en-US" sz="1500" dirty="0">
              <a:solidFill>
                <a:schemeClr val="tx2"/>
              </a:solidFill>
            </a:endParaRPr>
          </a:p>
          <a:p>
            <a:pPr>
              <a:lnSpc>
                <a:spcPct val="100000"/>
              </a:lnSpc>
            </a:pPr>
            <a:r>
              <a:rPr lang="en-US" sz="1500" dirty="0">
                <a:solidFill>
                  <a:schemeClr val="tx2"/>
                </a:solidFill>
              </a:rPr>
              <a:t>11/10/24, began gathering relevant sources</a:t>
            </a:r>
          </a:p>
          <a:p>
            <a:pPr>
              <a:lnSpc>
                <a:spcPct val="100000"/>
              </a:lnSpc>
            </a:pPr>
            <a:r>
              <a:rPr lang="en-US" sz="1500" dirty="0">
                <a:solidFill>
                  <a:schemeClr val="tx2"/>
                </a:solidFill>
              </a:rPr>
              <a:t>7/10/24, finished final pieces of research </a:t>
            </a:r>
          </a:p>
          <a:p>
            <a:pPr>
              <a:lnSpc>
                <a:spcPct val="100000"/>
              </a:lnSpc>
            </a:pPr>
            <a:endParaRPr lang="en-US" sz="1500">
              <a:solidFill>
                <a:schemeClr val="tx2"/>
              </a:solidFill>
            </a:endParaRPr>
          </a:p>
          <a:p>
            <a:pPr>
              <a:lnSpc>
                <a:spcPct val="100000"/>
              </a:lnSpc>
            </a:pPr>
            <a:endParaRPr lang="en-US" sz="1500">
              <a:solidFill>
                <a:schemeClr val="tx2"/>
              </a:solidFill>
            </a:endParaRPr>
          </a:p>
          <a:p>
            <a:pPr>
              <a:lnSpc>
                <a:spcPct val="100000"/>
              </a:lnSpc>
            </a:pPr>
            <a:endParaRPr lang="en-US" sz="1500">
              <a:solidFill>
                <a:schemeClr val="tx2"/>
              </a:solidFill>
            </a:endParaRPr>
          </a:p>
        </p:txBody>
      </p:sp>
      <p:pic>
        <p:nvPicPr>
          <p:cNvPr id="7" name="Graphic 6" descr="Brain">
            <a:extLst>
              <a:ext uri="{FF2B5EF4-FFF2-40B4-BE49-F238E27FC236}">
                <a16:creationId xmlns:a16="http://schemas.microsoft.com/office/drawing/2014/main" id="{E7CD3E1A-EA39-9A2F-3BD0-ED1A46D35F6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26806" y="1020267"/>
            <a:ext cx="4817466" cy="4817466"/>
          </a:xfrm>
          <a:prstGeom prst="rect">
            <a:avLst/>
          </a:prstGeom>
        </p:spPr>
      </p:pic>
      <p:pic>
        <p:nvPicPr>
          <p:cNvPr id="16" name="Picture 15">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43460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EF783-5CB0-ACC0-EF5F-2A698833DE4B}"/>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36E92C9-AD3C-ED2F-716D-E6B56630BD5F}"/>
              </a:ext>
            </a:extLst>
          </p:cNvPr>
          <p:cNvSpPr>
            <a:spLocks noGrp="1"/>
          </p:cNvSpPr>
          <p:nvPr>
            <p:ph idx="1"/>
          </p:nvPr>
        </p:nvSpPr>
        <p:spPr/>
        <p:txBody>
          <a:bodyPr vert="horz" lIns="91440" tIns="45720" rIns="91440" bIns="45720" rtlCol="0" anchor="t">
            <a:normAutofit/>
          </a:bodyPr>
          <a:lstStyle/>
          <a:p>
            <a:r>
              <a:rPr lang="en-US" sz="1200" dirty="0">
                <a:latin typeface="Aptos"/>
              </a:rPr>
              <a:t>Boland, F. (1996). Diminished Responsibility as a </a:t>
            </a:r>
            <a:r>
              <a:rPr lang="en-US" sz="1200" dirty="0" err="1">
                <a:latin typeface="Aptos"/>
              </a:rPr>
              <a:t>Defence</a:t>
            </a:r>
            <a:r>
              <a:rPr lang="en-US" sz="1200" dirty="0">
                <a:latin typeface="Aptos"/>
              </a:rPr>
              <a:t> in Ireland having Regard to the law in England, Scotland and Wales. Available at: </a:t>
            </a:r>
            <a:r>
              <a:rPr lang="en-US" sz="1200" u="sng" dirty="0">
                <a:latin typeface="Aptos"/>
                <a:hlinkClick r:id="rId2"/>
              </a:rPr>
              <a:t>https://core.ac.uk/download/pdf/43712.pdf</a:t>
            </a:r>
            <a:r>
              <a:rPr lang="en-US" sz="1200" dirty="0">
                <a:latin typeface="Aptos"/>
              </a:rPr>
              <a:t> [Accessed 2 Nov. 2024].</a:t>
            </a:r>
          </a:p>
          <a:p>
            <a:r>
              <a:rPr lang="en-US" sz="1200" dirty="0">
                <a:latin typeface="Aptos"/>
              </a:rPr>
              <a:t>Claydon, L. and Catley, P. (2016). Abolishing the Insanity Verdict in England and Wales: A Better Balance between Legal Rules and Scientific Understanding? Available at: </a:t>
            </a:r>
            <a:r>
              <a:rPr lang="en-US" sz="1200" u="sng" dirty="0">
                <a:latin typeface="Aptos"/>
                <a:hlinkClick r:id="rId3"/>
              </a:rPr>
              <a:t>https://oro.open.ac.uk/47651/</a:t>
            </a:r>
            <a:r>
              <a:rPr lang="en-US" sz="1200" dirty="0">
                <a:latin typeface="Aptos"/>
              </a:rPr>
              <a:t> [Accessed 6 Nov. 2024].</a:t>
            </a:r>
          </a:p>
          <a:p>
            <a:r>
              <a:rPr lang="en-US" sz="1200" dirty="0">
                <a:latin typeface="Aptos"/>
              </a:rPr>
              <a:t>Cornell Law School (2020). Actus Reus. Available at: </a:t>
            </a:r>
            <a:r>
              <a:rPr lang="en-US" sz="1200" u="sng" dirty="0">
                <a:latin typeface="Aptos"/>
                <a:hlinkClick r:id="rId4"/>
              </a:rPr>
              <a:t>https://www.law.cornell.edu/wex/actus_reus</a:t>
            </a:r>
            <a:r>
              <a:rPr lang="en-US" sz="1200" dirty="0">
                <a:latin typeface="Aptos"/>
              </a:rPr>
              <a:t> [Accessed 3 Nov. 2024].</a:t>
            </a:r>
          </a:p>
          <a:p>
            <a:r>
              <a:rPr lang="en-US" sz="1200" dirty="0">
                <a:latin typeface="Aptos Display"/>
                <a:cs typeface="Times New Roman"/>
              </a:rPr>
              <a:t>Cornell Law School (2020). </a:t>
            </a:r>
            <a:r>
              <a:rPr lang="en-US" sz="1200" i="1" dirty="0">
                <a:latin typeface="Aptos Display"/>
                <a:cs typeface="Times New Roman"/>
              </a:rPr>
              <a:t>Actus Reus</a:t>
            </a:r>
            <a:r>
              <a:rPr lang="en-US" sz="1200" dirty="0">
                <a:latin typeface="Aptos Display"/>
                <a:cs typeface="Times New Roman"/>
              </a:rPr>
              <a:t>. Available at: </a:t>
            </a:r>
            <a:r>
              <a:rPr lang="en-US" sz="1200" dirty="0">
                <a:latin typeface="Aptos Display"/>
                <a:cs typeface="Times New Roman"/>
                <a:hlinkClick r:id="rId4"/>
              </a:rPr>
              <a:t>https://www.law.cornell.edu/wex/actus_reus</a:t>
            </a:r>
            <a:r>
              <a:rPr lang="en-US" sz="1200" dirty="0">
                <a:latin typeface="Aptos Display"/>
                <a:cs typeface="Times New Roman"/>
              </a:rPr>
              <a:t> [Accessed 3 Nov. 2024].</a:t>
            </a:r>
            <a:endParaRPr lang="en-US" sz="1050" dirty="0">
              <a:latin typeface="Aptos Display"/>
            </a:endParaRPr>
          </a:p>
          <a:p>
            <a:r>
              <a:rPr lang="en-US" sz="1200" dirty="0" err="1">
                <a:latin typeface="Aptos"/>
              </a:rPr>
              <a:t>Freepik</a:t>
            </a:r>
            <a:r>
              <a:rPr lang="en-US" sz="1200" dirty="0">
                <a:latin typeface="Aptos"/>
              </a:rPr>
              <a:t>. (2024). Criminal Law Vectors &amp; Illustrations for Free Download | </a:t>
            </a:r>
            <a:r>
              <a:rPr lang="en-US" sz="1200" dirty="0" err="1">
                <a:latin typeface="Aptos"/>
              </a:rPr>
              <a:t>Freepik</a:t>
            </a:r>
            <a:r>
              <a:rPr lang="en-US" sz="1200" dirty="0">
                <a:latin typeface="Aptos"/>
              </a:rPr>
              <a:t>. [online] Available at: </a:t>
            </a:r>
            <a:r>
              <a:rPr lang="en-US" sz="1200" u="sng" dirty="0">
                <a:solidFill>
                  <a:schemeClr val="accent1"/>
                </a:solidFill>
                <a:latin typeface="Aptos"/>
                <a:hlinkClick r:id="rId5">
                  <a:extLst>
                    <a:ext uri="{A12FA001-AC4F-418D-AE19-62706E023703}">
                      <ahyp:hlinkClr xmlns:ahyp="http://schemas.microsoft.com/office/drawing/2018/hyperlinkcolor" val="tx"/>
                    </a:ext>
                  </a:extLst>
                </a:hlinkClick>
              </a:rPr>
              <a:t>https://www.freepik.com/vectors/criminal-law</a:t>
            </a:r>
            <a:r>
              <a:rPr lang="en-US" sz="1200" dirty="0">
                <a:latin typeface="Aptos"/>
              </a:rPr>
              <a:t> [Accessed 11 Oct. 2024].</a:t>
            </a:r>
          </a:p>
          <a:p>
            <a:r>
              <a:rPr lang="en-US" sz="1200" dirty="0">
                <a:latin typeface="Aptos"/>
              </a:rPr>
              <a:t>J. B. Rix, K. (2024). Towards a more just insanity </a:t>
            </a:r>
            <a:r>
              <a:rPr lang="en-US" sz="1200" dirty="0" err="1">
                <a:latin typeface="Aptos"/>
              </a:rPr>
              <a:t>defence</a:t>
            </a:r>
            <a:r>
              <a:rPr lang="en-US" sz="1200" dirty="0">
                <a:latin typeface="Aptos"/>
              </a:rPr>
              <a:t>: recovering moral wrongfulness in the </a:t>
            </a:r>
            <a:r>
              <a:rPr lang="en-US" sz="1200" dirty="0" err="1">
                <a:latin typeface="Aptos"/>
              </a:rPr>
              <a:t>M’Naghten</a:t>
            </a:r>
            <a:r>
              <a:rPr lang="en-US" sz="1200" dirty="0">
                <a:latin typeface="Aptos"/>
              </a:rPr>
              <a:t> Rules. Available at: </a:t>
            </a:r>
            <a:r>
              <a:rPr lang="en-US" sz="1200" u="sng" dirty="0">
                <a:latin typeface="Aptos"/>
                <a:hlinkClick r:id="rId6"/>
              </a:rPr>
              <a:t>https://www-cambridge-org.ezproxy.uwtsd.ac.uk/core/journals/bjpsych-advances/article/towards-a-more-just-insanity-defence-recovering-moral-wrongfulness-in-the-mnaghten-rules/A1CD0D35A6416987A62AE74665602800</a:t>
            </a:r>
            <a:r>
              <a:rPr lang="en-US" sz="1200" dirty="0">
                <a:latin typeface="Aptos"/>
              </a:rPr>
              <a:t> [Accessed 2 Nov. 2024]</a:t>
            </a:r>
          </a:p>
          <a:p>
            <a:r>
              <a:rPr lang="en-US" sz="1200" dirty="0">
                <a:latin typeface="Aptos"/>
              </a:rPr>
              <a:t>Kopelman, M.D. (2022). Automatism: Are we throwing the baby out with the bathwater? Medicine, Science and the Law, 62(4), pp.245–247. </a:t>
            </a:r>
            <a:r>
              <a:rPr lang="en-US" sz="1200" err="1">
                <a:latin typeface="Aptos"/>
              </a:rPr>
              <a:t>doi:https</a:t>
            </a:r>
            <a:r>
              <a:rPr lang="en-US" sz="1200" dirty="0">
                <a:latin typeface="Aptos"/>
              </a:rPr>
              <a:t>://doi.org/10.1177/00258024221108554.</a:t>
            </a:r>
          </a:p>
          <a:p>
            <a:r>
              <a:rPr lang="en-US" sz="1200" dirty="0">
                <a:latin typeface="Aptos"/>
              </a:rPr>
              <a:t>Ormerod, D. (2015). The Law Commission’s proposals for the reform of the </a:t>
            </a:r>
            <a:r>
              <a:rPr lang="en-US" sz="1200" dirty="0" err="1">
                <a:latin typeface="Aptos"/>
              </a:rPr>
              <a:t>defences</a:t>
            </a:r>
            <a:r>
              <a:rPr lang="en-US" sz="1200" dirty="0">
                <a:latin typeface="Aptos"/>
              </a:rPr>
              <a:t> of insanity and automatism. Medicine, Science and the Law, 55(3), pp.156–161. </a:t>
            </a:r>
            <a:r>
              <a:rPr lang="en-US" sz="1200" dirty="0" err="1">
                <a:latin typeface="Aptos"/>
              </a:rPr>
              <a:t>doi:https</a:t>
            </a:r>
            <a:r>
              <a:rPr lang="en-US" sz="1200" dirty="0">
                <a:latin typeface="Aptos"/>
              </a:rPr>
              <a:t>://doi.org/10.1177/0025802415582314.</a:t>
            </a:r>
          </a:p>
        </p:txBody>
      </p:sp>
    </p:spTree>
    <p:extLst>
      <p:ext uri="{BB962C8B-B14F-4D97-AF65-F5344CB8AC3E}">
        <p14:creationId xmlns:p14="http://schemas.microsoft.com/office/powerpoint/2010/main" val="2740094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C66A0-78D3-4CE8-2571-C6D11066839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F3F4609-D761-EB3A-3F1E-4E78DDF2A7EB}"/>
              </a:ext>
            </a:extLst>
          </p:cNvPr>
          <p:cNvSpPr>
            <a:spLocks noGrp="1"/>
          </p:cNvSpPr>
          <p:nvPr>
            <p:ph idx="1"/>
          </p:nvPr>
        </p:nvSpPr>
        <p:spPr/>
        <p:txBody>
          <a:bodyPr vert="horz" lIns="91440" tIns="45720" rIns="91440" bIns="45720" rtlCol="0" anchor="t">
            <a:normAutofit/>
          </a:bodyPr>
          <a:lstStyle/>
          <a:p>
            <a:r>
              <a:rPr lang="en-US" sz="1200" err="1">
                <a:latin typeface="Aptos"/>
              </a:rPr>
              <a:t>Oxbridgenotes</a:t>
            </a:r>
            <a:r>
              <a:rPr lang="en-US" sz="1200" dirty="0">
                <a:latin typeface="Aptos"/>
              </a:rPr>
              <a:t> (2024). R v </a:t>
            </a:r>
            <a:r>
              <a:rPr lang="en-US" sz="1200" err="1">
                <a:latin typeface="Aptos"/>
              </a:rPr>
              <a:t>M’Naughten</a:t>
            </a:r>
            <a:r>
              <a:rPr lang="en-US" sz="1200" dirty="0">
                <a:latin typeface="Aptos"/>
              </a:rPr>
              <a:t> [1843] 10 Cl &amp; Fin 2000. Available at: </a:t>
            </a:r>
            <a:r>
              <a:rPr lang="en-US" sz="1200" u="sng" dirty="0">
                <a:latin typeface="Aptos"/>
                <a:hlinkClick r:id="rId2"/>
              </a:rPr>
              <a:t>https://www.oxbridgenotes.co.uk/law_cases/m-naughten</a:t>
            </a:r>
            <a:r>
              <a:rPr lang="en-US" sz="1200" dirty="0">
                <a:latin typeface="Aptos"/>
              </a:rPr>
              <a:t> [Accessed 2 November 2024]</a:t>
            </a:r>
          </a:p>
          <a:p>
            <a:r>
              <a:rPr lang="en-US" sz="1200" dirty="0">
                <a:latin typeface="Aptos"/>
              </a:rPr>
              <a:t>Parliament.uk. (2024). Automatism as a Legal </a:t>
            </a:r>
            <a:r>
              <a:rPr lang="en-US" sz="1200" dirty="0" err="1">
                <a:latin typeface="Aptos"/>
              </a:rPr>
              <a:t>Defence</a:t>
            </a:r>
            <a:r>
              <a:rPr lang="en-US" sz="1200" dirty="0">
                <a:latin typeface="Aptos"/>
              </a:rPr>
              <a:t> - Hansard - UK Parliament. Available at: </a:t>
            </a:r>
            <a:r>
              <a:rPr lang="en-US" sz="1200" u="sng" dirty="0">
                <a:latin typeface="Aptos"/>
                <a:hlinkClick r:id="rId3"/>
              </a:rPr>
              <a:t>https://hansard.parliament.uk/commons/2019-05-14/debates/78A88DD4-FCFA-425B-B9F3-723FB395802E/AutomatismAsALegalDefence</a:t>
            </a:r>
            <a:r>
              <a:rPr lang="en-US" sz="1200" dirty="0">
                <a:latin typeface="Aptos"/>
              </a:rPr>
              <a:t> [Accessed 5 Nov. 2024].</a:t>
            </a:r>
          </a:p>
          <a:p>
            <a:r>
              <a:rPr lang="en-US" sz="1200" dirty="0">
                <a:latin typeface="Aptos"/>
              </a:rPr>
              <a:t>Pbs.org. (2014). A Crime Of Insanity - Insanity On Trial. Available at: </a:t>
            </a:r>
            <a:r>
              <a:rPr lang="en-US" sz="1200" u="sng" dirty="0">
                <a:latin typeface="Aptos"/>
                <a:hlinkClick r:id="rId4"/>
              </a:rPr>
              <a:t>https://www.pbs.org/wgbh/pages/frontline/shows/crime/trial/history.html</a:t>
            </a:r>
            <a:r>
              <a:rPr lang="en-US" sz="1200" dirty="0">
                <a:latin typeface="Aptos"/>
              </a:rPr>
              <a:t> [Accessed 2 Nov. 2024].</a:t>
            </a:r>
          </a:p>
          <a:p>
            <a:r>
              <a:rPr lang="en-US" sz="1200" dirty="0">
                <a:latin typeface="Aptos"/>
              </a:rPr>
              <a:t>Pinimg.com. (2024). Available at: </a:t>
            </a:r>
            <a:r>
              <a:rPr lang="en-US" sz="1200" u="sng" dirty="0">
                <a:latin typeface="Aptos"/>
                <a:hlinkClick r:id="rId5"/>
              </a:rPr>
              <a:t>https://i.pinimg.com/originals/a7/f9/5e/a7f95e31fcf1250c4b1eaa3b2f26bde8.jpg</a:t>
            </a:r>
            <a:r>
              <a:rPr lang="en-US" sz="1200" dirty="0">
                <a:latin typeface="Aptos"/>
              </a:rPr>
              <a:t> [Accessed 11 Oct. 2024].</a:t>
            </a:r>
          </a:p>
          <a:p>
            <a:r>
              <a:rPr lang="en-US" sz="1200" dirty="0">
                <a:latin typeface="Aptos"/>
              </a:rPr>
              <a:t>Pringle, K. (2022). </a:t>
            </a:r>
            <a:r>
              <a:rPr lang="en-US" sz="1200" dirty="0" err="1">
                <a:latin typeface="Aptos"/>
              </a:rPr>
              <a:t>M’Naghten</a:t>
            </a:r>
            <a:r>
              <a:rPr lang="en-US" sz="1200" dirty="0">
                <a:latin typeface="Aptos"/>
              </a:rPr>
              <a:t> Rules - </a:t>
            </a:r>
            <a:r>
              <a:rPr lang="en-US" sz="1200" dirty="0" err="1">
                <a:latin typeface="Aptos"/>
              </a:rPr>
              <a:t>defence</a:t>
            </a:r>
            <a:r>
              <a:rPr lang="en-US" sz="1200" dirty="0">
                <a:latin typeface="Aptos"/>
              </a:rPr>
              <a:t> of insanity. [online] Exchange Chambers. Available at: </a:t>
            </a:r>
            <a:r>
              <a:rPr lang="en-US" sz="1200" u="sng" dirty="0">
                <a:latin typeface="Aptos"/>
                <a:hlinkClick r:id="rId6"/>
              </a:rPr>
              <a:t>https://www.exchangechambers.co.uk/ian-harris-mnaghten-rules/</a:t>
            </a:r>
            <a:r>
              <a:rPr lang="en-US" sz="1200" dirty="0">
                <a:latin typeface="Aptos"/>
              </a:rPr>
              <a:t>.</a:t>
            </a:r>
          </a:p>
          <a:p>
            <a:r>
              <a:rPr lang="en-US" sz="1200" dirty="0">
                <a:latin typeface="Aptos"/>
              </a:rPr>
              <a:t>Rogers, R. and Shuman, D.W. (2000). Conducting Insanity Evaluations. 2nd ed. New York: Guilford Press. Available at: </a:t>
            </a:r>
            <a:r>
              <a:rPr lang="en-US" sz="1200" u="sng" dirty="0">
                <a:latin typeface="Aptos"/>
                <a:hlinkClick r:id="rId7"/>
              </a:rPr>
              <a:t>https://books.google.co.uk/books?hl=en&amp;lr=&amp;id=88aT3Ra9l2YC&amp;oi=fnd&amp;pg=PA1&amp;ots=No_4-LbQYB&amp;sig=qXxrfHRzQ0BAwsYJuVIEXEatQU4&amp;redir_esc=y#v=onepage&amp;q&amp;f=false</a:t>
            </a:r>
            <a:r>
              <a:rPr lang="en-US" sz="1200" dirty="0">
                <a:latin typeface="Aptos"/>
              </a:rPr>
              <a:t> [Accessed 4 Nov. 2024].</a:t>
            </a:r>
          </a:p>
          <a:p>
            <a:r>
              <a:rPr lang="en-US" sz="1200" dirty="0">
                <a:latin typeface="Aptos"/>
              </a:rPr>
              <a:t>Uwtsd.ac.uk. (2024). HILL v. BAXTER. [1958] 1 Q.B. 277. Available at: </a:t>
            </a:r>
            <a:r>
              <a:rPr lang="en-US" sz="1200" u="sng" dirty="0">
                <a:latin typeface="Aptos"/>
                <a:hlinkClick r:id="rId8"/>
              </a:rPr>
              <a:t>https://plus-lexis-com.ezproxy.uwtsd.ac.uk/uk/cases-uk/hill-v-baxter-1958-1-qb-277/?crid=2b38d885-61be-467e-8d4f-765ec47b290c&amp;pdproductcontenttypeid=urn:pct:285&amp;pdiskwicview=false&amp;pdpinpoint=</a:t>
            </a:r>
            <a:r>
              <a:rPr lang="en-US" sz="1200" dirty="0">
                <a:latin typeface="Aptos"/>
              </a:rPr>
              <a:t> [Accessed 3 Nov. 2024].</a:t>
            </a:r>
          </a:p>
          <a:p>
            <a:endParaRPr lang="en-US" sz="1200" dirty="0">
              <a:latin typeface="Aptos"/>
            </a:endParaRPr>
          </a:p>
        </p:txBody>
      </p:sp>
    </p:spTree>
    <p:extLst>
      <p:ext uri="{BB962C8B-B14F-4D97-AF65-F5344CB8AC3E}">
        <p14:creationId xmlns:p14="http://schemas.microsoft.com/office/powerpoint/2010/main" val="3220656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5F43E-5AC7-3FDA-6E67-01BD7A5A3E4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ACCE4ECC-664C-A376-AFA2-98C1833CF733}"/>
              </a:ext>
            </a:extLst>
          </p:cNvPr>
          <p:cNvSpPr>
            <a:spLocks noGrp="1"/>
          </p:cNvSpPr>
          <p:nvPr>
            <p:ph idx="1"/>
          </p:nvPr>
        </p:nvSpPr>
        <p:spPr/>
        <p:txBody>
          <a:bodyPr vert="horz" lIns="91440" tIns="45720" rIns="91440" bIns="45720" rtlCol="0" anchor="t">
            <a:normAutofit/>
          </a:bodyPr>
          <a:lstStyle/>
          <a:p>
            <a:r>
              <a:rPr lang="en-US" sz="1200" dirty="0">
                <a:latin typeface="Aptos"/>
              </a:rPr>
              <a:t>Watts, D. (2023). What does Lady Justice </a:t>
            </a:r>
            <a:r>
              <a:rPr lang="en-US" sz="1200" dirty="0" err="1">
                <a:latin typeface="Aptos"/>
              </a:rPr>
              <a:t>Symbolise</a:t>
            </a:r>
            <a:r>
              <a:rPr lang="en-US" sz="1200" dirty="0">
                <a:latin typeface="Aptos"/>
              </a:rPr>
              <a:t> ? Ministry of Injustice (MOI). Available at: </a:t>
            </a:r>
            <a:r>
              <a:rPr lang="en-US" sz="1200" u="sng" dirty="0">
                <a:latin typeface="Aptos"/>
                <a:hlinkClick r:id="rId2"/>
              </a:rPr>
              <a:t>https://ministryofinjustice.co.uk/what-does-lady-justice-symbolise/</a:t>
            </a:r>
            <a:r>
              <a:rPr lang="en-US" sz="1200" dirty="0">
                <a:latin typeface="Aptos"/>
              </a:rPr>
              <a:t> [Accessed 3 Nov. 2024].</a:t>
            </a:r>
          </a:p>
          <a:p>
            <a:r>
              <a:rPr lang="en-US" sz="1200" u="sng" dirty="0">
                <a:latin typeface="Aptos"/>
                <a:hlinkClick r:id="rId3"/>
              </a:rPr>
              <a:t>www.lexisnexis.co.uk</a:t>
            </a:r>
            <a:r>
              <a:rPr lang="en-US" sz="1200" dirty="0">
                <a:latin typeface="Aptos"/>
              </a:rPr>
              <a:t>. (2024). The </a:t>
            </a:r>
            <a:r>
              <a:rPr lang="en-US" sz="1200" dirty="0" err="1">
                <a:latin typeface="Aptos"/>
              </a:rPr>
              <a:t>defence</a:t>
            </a:r>
            <a:r>
              <a:rPr lang="en-US" sz="1200" dirty="0">
                <a:latin typeface="Aptos"/>
              </a:rPr>
              <a:t> of insanity | Legal Guidance | LexisNexis. Available at: </a:t>
            </a:r>
            <a:r>
              <a:rPr lang="en-US" sz="1200" u="sng" dirty="0">
                <a:latin typeface="Aptos"/>
                <a:hlinkClick r:id="rId4"/>
              </a:rPr>
              <a:t>https://www.lexisnexis.co.uk/legal/guidance/the-defence-of-insanity</a:t>
            </a:r>
            <a:r>
              <a:rPr lang="en-US" sz="1200" dirty="0">
                <a:latin typeface="Aptos"/>
              </a:rPr>
              <a:t> [Accessed 5 Nov. 2024].</a:t>
            </a:r>
          </a:p>
        </p:txBody>
      </p:sp>
    </p:spTree>
    <p:extLst>
      <p:ext uri="{BB962C8B-B14F-4D97-AF65-F5344CB8AC3E}">
        <p14:creationId xmlns:p14="http://schemas.microsoft.com/office/powerpoint/2010/main" val="2076991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614DC-B0CF-EE2D-5F85-D734E425139B}"/>
              </a:ext>
            </a:extLst>
          </p:cNvPr>
          <p:cNvSpPr>
            <a:spLocks noGrp="1"/>
          </p:cNvSpPr>
          <p:nvPr>
            <p:ph type="title"/>
          </p:nvPr>
        </p:nvSpPr>
        <p:spPr>
          <a:xfrm>
            <a:off x="838200" y="-124570"/>
            <a:ext cx="10515600" cy="1325563"/>
          </a:xfrm>
        </p:spPr>
        <p:txBody>
          <a:bodyPr/>
          <a:lstStyle/>
          <a:p>
            <a:r>
              <a:rPr lang="en-US" dirty="0"/>
              <a:t>Notes</a:t>
            </a:r>
          </a:p>
        </p:txBody>
      </p:sp>
      <p:sp>
        <p:nvSpPr>
          <p:cNvPr id="3" name="Content Placeholder 2">
            <a:extLst>
              <a:ext uri="{FF2B5EF4-FFF2-40B4-BE49-F238E27FC236}">
                <a16:creationId xmlns:a16="http://schemas.microsoft.com/office/drawing/2014/main" id="{0F272B49-51CD-5AE6-D0F3-BE79FA63FBF3}"/>
              </a:ext>
            </a:extLst>
          </p:cNvPr>
          <p:cNvSpPr>
            <a:spLocks noGrp="1"/>
          </p:cNvSpPr>
          <p:nvPr>
            <p:ph idx="1"/>
          </p:nvPr>
        </p:nvSpPr>
        <p:spPr>
          <a:xfrm>
            <a:off x="838200" y="1008546"/>
            <a:ext cx="10515600" cy="4195763"/>
          </a:xfrm>
        </p:spPr>
        <p:txBody>
          <a:bodyPr vert="horz" lIns="91440" tIns="45720" rIns="91440" bIns="45720" rtlCol="0" anchor="t">
            <a:noAutofit/>
          </a:bodyPr>
          <a:lstStyle/>
          <a:p>
            <a:pPr marL="0" indent="0">
              <a:buNone/>
            </a:pPr>
            <a:r>
              <a:rPr lang="en-GB" sz="1050" dirty="0">
                <a:latin typeface="Aptos Display"/>
              </a:rPr>
              <a:t>Welcome to this presentation where it will be explored whether or not the defences of insanity and automatism are in need of reform. The question will be answered by reviewing the strengths and weaknesses of the defences through the research of various case studies, outcomes of cases as well as suggestions for improvements of both defences. What should you expect from this presentation? This presentation will explain what exactly the defence of insanity and automatism is with details of how the defence is proven, key case law that will show how the defences have been used in real life scenarios, the issues surrounding the defences that support their need of reform as well as advantages of the defences showing how they are suitable in contemporary society as well as suggestions for how insanity and automatism could be reformed to suit today's society. A research timeline will also be shown at the end of this presentation to demonstrate the research for whether or not insanity and automatism should be reformed.</a:t>
            </a:r>
          </a:p>
          <a:p>
            <a:pPr>
              <a:buNone/>
            </a:pPr>
            <a:r>
              <a:rPr lang="en-GB" sz="1050" dirty="0">
                <a:latin typeface="Aptos Display"/>
              </a:rPr>
              <a:t>According to Ian Harris (2022), “A defendant is presumed by law to be sane and accountable for his actions unless the contrary is proved. It is for a defendant to establish the defence of insanity on a balance of probabilities and the inaptly named Trial of Lunatics Act 1883 provides for the special verdict of not guilty by reason of insanity.” What is the Trial of Lunatics Act 1883? The Trial of lunatics act 1883 permits the jury to forward a verdict that the defendant was guilty however insane amid the act was committed, and as a result they are detained as a “criminal lunatic”; a plea that is successful would come under this act (Boland, 1996). Furthermore, LCJ Tindall stated that “To establish a defence on the ground of insanity, it must be clearly proved that, at the time of the committing of the act, the party accused as labouring under such a defect of reason, from disease of the mind, as not to know the nature and quality of the act he was doing; or, if he did know it, that he did not know he was doing what was wrong.” (</a:t>
            </a:r>
            <a:r>
              <a:rPr lang="en-GB" sz="1050" err="1">
                <a:latin typeface="Aptos Display"/>
              </a:rPr>
              <a:t>oxbridgenotes</a:t>
            </a:r>
            <a:r>
              <a:rPr lang="en-GB" sz="1050" dirty="0">
                <a:latin typeface="Aptos Display"/>
              </a:rPr>
              <a:t>, 2024). </a:t>
            </a:r>
            <a:endParaRPr lang="en-US" sz="1050">
              <a:latin typeface="Aptos Display"/>
            </a:endParaRPr>
          </a:p>
          <a:p>
            <a:pPr>
              <a:buNone/>
            </a:pPr>
            <a:r>
              <a:rPr lang="en-GB" sz="1050" dirty="0">
                <a:latin typeface="Aptos Display"/>
              </a:rPr>
              <a:t>The rules for the defence of insanity were established in the case of R v McNaughten [1843] and are known as ‘McNaughten rules’. What were the facts of this case? According to J. B. Rix (2024), “On Friday 3 March 1843 Daniel McNaughten stood trial at London's Central Criminal Court for the ‘wilful murder’ of Edward Drummond, private secretary to the Prime Minister, Sir Robert Peel.” However, he was found not guilty on the grounds of insanity due to his mental state at the trial which witnesses testified to (Pbs.org, 2014).  What are the McNaughten rules? For an affective defence under the McNaughten rules, it is required to be proven that the accused was labouring under a defect of reasoning, the defect arose from a disease of the mind, and because of the defect of reasoning the defendant either did not know the nature and quality of the act he or she was doing, or did not know that what he or she was doing was wrong (J. B. Rix, 2024). </a:t>
            </a:r>
            <a:endParaRPr lang="en-US" sz="1050">
              <a:latin typeface="Aptos Display"/>
            </a:endParaRPr>
          </a:p>
          <a:p>
            <a:pPr marL="0" indent="0">
              <a:buNone/>
            </a:pPr>
            <a:r>
              <a:rPr lang="en-GB" sz="1050" dirty="0">
                <a:latin typeface="Aptos Display"/>
                <a:cs typeface="Times New Roman"/>
              </a:rPr>
              <a:t>Automatism is a completely different defence to insanity. Lord denning was Master of The Rolls between 1962 and 1982 and defined automatism in the case of Bratty versus Attorney as “an act which is done by the muscles without any control by the mind, such as a spasm, a reflex action or a convulsion; or an act done by a person who is not conscious of what he is doing, such as an act done while suffering a concussion or sleepwalking” (Lord Denning, 1963). Therefore, to prove the defence of automatism, the defendant must prove that they were not conscious or not in control of the mind at the time the offence was committed.</a:t>
            </a:r>
            <a:endParaRPr lang="en-US" sz="1050" dirty="0">
              <a:latin typeface="Aptos Display"/>
              <a:cs typeface="Times New Roman"/>
            </a:endParaRPr>
          </a:p>
          <a:p>
            <a:pPr marL="0" indent="0">
              <a:buNone/>
            </a:pPr>
            <a:r>
              <a:rPr lang="en-GB" sz="1050" dirty="0">
                <a:latin typeface="Aptos Display"/>
                <a:cs typeface="Times New Roman"/>
              </a:rPr>
              <a:t>The defence of automatism is demonstrated in the case of Hill v Baxter [1958], where the defendant, at a high speed, overlooked an iridescent road sign that said “Halt” and hit another vehicle. The outcome of this case was that the judge concluded to dismiss charges of dangerous driving contrary to section 11 (1) of the Road Traffic Act, 1930 and of failing to conform to a traffic sign contrary to section 49 (</a:t>
            </a:r>
            <a:r>
              <a:rPr lang="en-GB" sz="1050" i="1" dirty="0">
                <a:latin typeface="Aptos Display"/>
                <a:cs typeface="Times New Roman"/>
              </a:rPr>
              <a:t>b</a:t>
            </a:r>
            <a:r>
              <a:rPr lang="en-GB" sz="1050" dirty="0">
                <a:latin typeface="Aptos Display"/>
                <a:cs typeface="Times New Roman"/>
              </a:rPr>
              <a:t>) of the Road Traffic, 1930. This was due to justice concluding that the defendant was not conscious before reaching the junction where the collision was so was not able to form men's rea or actus reus, so the charges were therefore dismissed on grounds of automatism. (Uwtsd.ac.uk, 2024).</a:t>
            </a:r>
            <a:endParaRPr lang="en-US" sz="1050" dirty="0">
              <a:latin typeface="Aptos Display"/>
              <a:cs typeface="Times New Roman"/>
            </a:endParaRPr>
          </a:p>
          <a:p>
            <a:pPr marL="0" indent="0">
              <a:buNone/>
            </a:pPr>
            <a:r>
              <a:rPr lang="en-GB" sz="1050" dirty="0">
                <a:latin typeface="Aptos Display"/>
                <a:cs typeface="Times New Roman"/>
              </a:rPr>
              <a:t>Men's rea is absent in automatism as according to Cornell Law School (2017), “Men's rea refers to </a:t>
            </a:r>
            <a:r>
              <a:rPr lang="en-GB" sz="1050" dirty="0">
                <a:latin typeface="Aptos Display"/>
                <a:cs typeface="Times New Roman"/>
                <a:hlinkClick r:id="rId2">
                  <a:extLst>
                    <a:ext uri="{A12FA001-AC4F-418D-AE19-62706E023703}">
                      <ahyp:hlinkClr xmlns:ahyp="http://schemas.microsoft.com/office/drawing/2018/hyperlinkcolor" val="tx"/>
                    </a:ext>
                  </a:extLst>
                </a:hlinkClick>
              </a:rPr>
              <a:t>criminal</a:t>
            </a:r>
            <a:r>
              <a:rPr lang="en-GB" sz="1050" dirty="0">
                <a:latin typeface="Aptos Display"/>
                <a:cs typeface="Times New Roman"/>
              </a:rPr>
              <a:t> intent. The literal translation from Latin is "guilty mind." If the defendant commits a criminal act with no control over their mind, there cannot be men's rea. Actus reus is “the </a:t>
            </a:r>
            <a:r>
              <a:rPr lang="en-GB" sz="1050" dirty="0">
                <a:latin typeface="Aptos Display"/>
                <a:cs typeface="Times New Roman"/>
                <a:hlinkClick r:id="rId3">
                  <a:extLst>
                    <a:ext uri="{A12FA001-AC4F-418D-AE19-62706E023703}">
                      <ahyp:hlinkClr xmlns:ahyp="http://schemas.microsoft.com/office/drawing/2018/hyperlinkcolor" val="tx"/>
                    </a:ext>
                  </a:extLst>
                </a:hlinkClick>
              </a:rPr>
              <a:t>act </a:t>
            </a:r>
            <a:r>
              <a:rPr lang="en-GB" sz="1050" dirty="0">
                <a:latin typeface="Aptos Display"/>
                <a:cs typeface="Times New Roman"/>
              </a:rPr>
              <a:t>or </a:t>
            </a:r>
            <a:r>
              <a:rPr lang="en-GB" sz="1050" dirty="0">
                <a:latin typeface="Aptos Display"/>
                <a:cs typeface="Times New Roman"/>
                <a:hlinkClick r:id="rId4">
                  <a:extLst>
                    <a:ext uri="{A12FA001-AC4F-418D-AE19-62706E023703}">
                      <ahyp:hlinkClr xmlns:ahyp="http://schemas.microsoft.com/office/drawing/2018/hyperlinkcolor" val="tx"/>
                    </a:ext>
                  </a:extLst>
                </a:hlinkClick>
              </a:rPr>
              <a:t>omission </a:t>
            </a:r>
            <a:r>
              <a:rPr lang="en-GB" sz="1050" dirty="0">
                <a:latin typeface="Aptos Display"/>
                <a:cs typeface="Times New Roman"/>
              </a:rPr>
              <a:t>that comprise the physical </a:t>
            </a:r>
            <a:r>
              <a:rPr lang="en-GB" sz="1050" dirty="0">
                <a:latin typeface="Aptos Display"/>
                <a:cs typeface="Times New Roman"/>
                <a:hlinkClick r:id="rId5">
                  <a:extLst>
                    <a:ext uri="{A12FA001-AC4F-418D-AE19-62706E023703}">
                      <ahyp:hlinkClr xmlns:ahyp="http://schemas.microsoft.com/office/drawing/2018/hyperlinkcolor" val="tx"/>
                    </a:ext>
                  </a:extLst>
                </a:hlinkClick>
              </a:rPr>
              <a:t>elements</a:t>
            </a:r>
            <a:r>
              <a:rPr lang="en-GB" sz="1050" dirty="0">
                <a:latin typeface="Aptos Display"/>
                <a:cs typeface="Times New Roman"/>
              </a:rPr>
              <a:t> of a </a:t>
            </a:r>
            <a:r>
              <a:rPr lang="en-GB" sz="1050" dirty="0">
                <a:latin typeface="Aptos Display"/>
                <a:cs typeface="Times New Roman"/>
                <a:hlinkClick r:id="rId6">
                  <a:extLst>
                    <a:ext uri="{A12FA001-AC4F-418D-AE19-62706E023703}">
                      <ahyp:hlinkClr xmlns:ahyp="http://schemas.microsoft.com/office/drawing/2018/hyperlinkcolor" val="tx"/>
                    </a:ext>
                  </a:extLst>
                </a:hlinkClick>
              </a:rPr>
              <a:t>crime</a:t>
            </a:r>
            <a:r>
              <a:rPr lang="en-GB" sz="1050" dirty="0">
                <a:latin typeface="Aptos Display"/>
                <a:cs typeface="Times New Roman"/>
              </a:rPr>
              <a:t> as required by </a:t>
            </a:r>
            <a:r>
              <a:rPr lang="en-GB" sz="1050" dirty="0">
                <a:latin typeface="Aptos Display"/>
                <a:cs typeface="Times New Roman"/>
                <a:hlinkClick r:id="rId7">
                  <a:extLst>
                    <a:ext uri="{A12FA001-AC4F-418D-AE19-62706E023703}">
                      <ahyp:hlinkClr xmlns:ahyp="http://schemas.microsoft.com/office/drawing/2018/hyperlinkcolor" val="tx"/>
                    </a:ext>
                  </a:extLst>
                </a:hlinkClick>
              </a:rPr>
              <a:t>statute</a:t>
            </a:r>
            <a:r>
              <a:rPr lang="en-GB" sz="1050" dirty="0">
                <a:latin typeface="Aptos Display"/>
                <a:cs typeface="Times New Roman"/>
              </a:rPr>
              <a:t>.” Actus reus means “guilty act” (Cornell Law School, 2020). It is involuntary in automatism. </a:t>
            </a:r>
            <a:endParaRPr lang="en-GB" sz="1050" dirty="0">
              <a:latin typeface="Aptos Display"/>
            </a:endParaRPr>
          </a:p>
          <a:p>
            <a:pPr marL="0" indent="0">
              <a:buNone/>
            </a:pPr>
            <a:endParaRPr lang="en-GB" sz="1200" dirty="0">
              <a:latin typeface="Aptos"/>
            </a:endParaRPr>
          </a:p>
        </p:txBody>
      </p:sp>
    </p:spTree>
    <p:extLst>
      <p:ext uri="{BB962C8B-B14F-4D97-AF65-F5344CB8AC3E}">
        <p14:creationId xmlns:p14="http://schemas.microsoft.com/office/powerpoint/2010/main" val="1203775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0528A-3A4B-C2DE-9D65-8792E2DA92FC}"/>
              </a:ext>
            </a:extLst>
          </p:cNvPr>
          <p:cNvSpPr>
            <a:spLocks noGrp="1"/>
          </p:cNvSpPr>
          <p:nvPr>
            <p:ph type="title"/>
          </p:nvPr>
        </p:nvSpPr>
        <p:spPr/>
        <p:txBody>
          <a:bodyPr/>
          <a:lstStyle/>
          <a:p>
            <a:r>
              <a:rPr lang="en-US" dirty="0"/>
              <a:t>Notes</a:t>
            </a:r>
          </a:p>
        </p:txBody>
      </p:sp>
      <p:sp>
        <p:nvSpPr>
          <p:cNvPr id="3" name="Content Placeholder 2">
            <a:extLst>
              <a:ext uri="{FF2B5EF4-FFF2-40B4-BE49-F238E27FC236}">
                <a16:creationId xmlns:a16="http://schemas.microsoft.com/office/drawing/2014/main" id="{E558D27C-382C-C221-386C-D14255EB64F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sz="1200" dirty="0">
                <a:latin typeface="Times New Roman"/>
                <a:cs typeface="Times New Roman"/>
              </a:rPr>
              <a:t>The Law commission report (2013) referring to insanity and automatism raises a range of concerns with the defences. It states that several faults still exist as the defences have remains unchanged and are based off “nineteenth century legal concepts” which do not align with contemporary society” (consult.justice.gov.uk, 2013). Therefore, one issue with the defence of insanity and automatism is that it is outdated. </a:t>
            </a:r>
            <a:endParaRPr lang="en-US" sz="1200" dirty="0">
              <a:latin typeface="Times New Roman"/>
              <a:cs typeface="Times New Roman"/>
            </a:endParaRPr>
          </a:p>
          <a:p>
            <a:pPr>
              <a:buNone/>
            </a:pPr>
            <a:r>
              <a:rPr lang="en-GB" sz="1200" dirty="0">
                <a:latin typeface="Times New Roman"/>
                <a:cs typeface="Times New Roman"/>
              </a:rPr>
              <a:t>Furthermore, another issue according to the Law Commission (2013), is that because "The defence of automatism is so closely related to that of insanity that it would make no sense to attempt to reform one without the other.” This suggests that both are in need of </a:t>
            </a:r>
            <a:r>
              <a:rPr lang="en-GB" sz="1200" dirty="0" err="1">
                <a:latin typeface="Times New Roman"/>
                <a:cs typeface="Times New Roman"/>
              </a:rPr>
              <a:t>reevaluation</a:t>
            </a:r>
            <a:r>
              <a:rPr lang="en-GB" sz="1200" dirty="0">
                <a:latin typeface="Times New Roman"/>
                <a:cs typeface="Times New Roman"/>
              </a:rPr>
              <a:t>, as both are flawed, and the issue would not be r</a:t>
            </a:r>
            <a:r>
              <a:rPr lang="en-GB" sz="1200" dirty="0">
                <a:latin typeface="Aptos Display"/>
                <a:cs typeface="Times New Roman"/>
              </a:rPr>
              <a:t>esolved if just one defence was altered.</a:t>
            </a:r>
            <a:endParaRPr lang="en-US" sz="1200" dirty="0">
              <a:latin typeface="Aptos Display"/>
              <a:cs typeface="Times New Roman"/>
            </a:endParaRPr>
          </a:p>
          <a:p>
            <a:pPr>
              <a:buNone/>
            </a:pPr>
            <a:r>
              <a:rPr lang="en-GB" sz="1200" dirty="0">
                <a:latin typeface="Aptos Display"/>
                <a:cs typeface="Times New Roman"/>
              </a:rPr>
              <a:t>Another issue with the defence of insanity is the stigma that surround the defence. There are stereotypes that the defence is only used as an excuse “for violent criminals to escape accountability and appropriate punishment for heinous crimes” (Rogers and Shuman, 2000, p.19). Another issue of insanity is what disorders classify as a ‘disease of the mind”. For example, in the case of R v Sullivan [1984], “The appellant kicked a man violently on the head and body while suffering a seizure due to psychomotor epilepsy” (Uwtsd.ac.uk, 2024b). Issues however arose with if insanity should be the defence used for defendants with epilepsy. This is an issue as it is not distinguished.</a:t>
            </a:r>
            <a:endParaRPr lang="en-US" sz="1200" dirty="0">
              <a:latin typeface="Aptos Display"/>
              <a:cs typeface="Times New Roman"/>
            </a:endParaRPr>
          </a:p>
          <a:p>
            <a:pPr>
              <a:buNone/>
            </a:pPr>
            <a:r>
              <a:rPr lang="en-GB" sz="1200" dirty="0">
                <a:latin typeface="Aptos Display"/>
                <a:cs typeface="Times New Roman"/>
              </a:rPr>
              <a:t>Automatism as a defence can be abused in courts. For example, according to Parliament.uk (2024), cases such as rape or murder are usually defended by automatism such as using the excuse of sleepwalking as a reason for the act. For this reason, it is not a very successful defence.</a:t>
            </a:r>
          </a:p>
          <a:p>
            <a:pPr>
              <a:buNone/>
            </a:pPr>
            <a:r>
              <a:rPr lang="en-GB" sz="1200" dirty="0">
                <a:latin typeface="Aptos Display"/>
                <a:cs typeface="Times New Roman"/>
              </a:rPr>
              <a:t>The defence of insanity protects people with mental illness. Therefore “criminal punishment should only be imposed upon those who are responsible for their conduct”, reducing room for a miscarriage of justice to occur (www.lexisnexis.co.uk, 2024). Automatism does protect individuals who were unconscious at the time of the criminal act, which gives them the right to improve that the intention was not there. Additionally, for it to be successful it needs to meet a specific criteria which is useful so that the defendant is rightfully acquitted or charged. </a:t>
            </a:r>
          </a:p>
          <a:p>
            <a:pPr>
              <a:buNone/>
            </a:pPr>
            <a:r>
              <a:rPr lang="en-GB" sz="1200" dirty="0">
                <a:latin typeface="Aptos"/>
                <a:cs typeface="Times New Roman"/>
              </a:rPr>
              <a:t>One reform suggestion of the insanity defence is abolishment (Claydon and Catley, 2016). The argument is that individuals with </a:t>
            </a:r>
            <a:r>
              <a:rPr lang="en-GB" sz="1200" dirty="0" err="1">
                <a:latin typeface="Aptos"/>
                <a:cs typeface="Times New Roman"/>
              </a:rPr>
              <a:t>menatl</a:t>
            </a:r>
            <a:r>
              <a:rPr lang="en-GB" sz="1200" dirty="0">
                <a:latin typeface="Aptos"/>
                <a:cs typeface="Times New Roman"/>
              </a:rPr>
              <a:t> illness should be treated as regular civilians to avoid further stigmatisation. This would mean that the defence would need to be founded upon 21</a:t>
            </a:r>
            <a:r>
              <a:rPr lang="en-GB" sz="1200" baseline="30000" dirty="0">
                <a:latin typeface="Aptos"/>
                <a:cs typeface="Times New Roman"/>
              </a:rPr>
              <a:t>st</a:t>
            </a:r>
            <a:r>
              <a:rPr lang="en-GB" sz="1200" dirty="0">
                <a:latin typeface="Aptos"/>
                <a:cs typeface="Times New Roman"/>
              </a:rPr>
              <a:t> century legal concepts rather than ‘nineteenth century legal concepts which have not kept pace with developments in medicine, psychiatry and psychology.’ Therefore, the defence of automatism would also need to be ‘abolished’ as one cannot be changed without the other as they are too similar.</a:t>
            </a:r>
            <a:endParaRPr lang="en-US" sz="1200" dirty="0">
              <a:latin typeface="Aptos"/>
              <a:cs typeface="Times New Roman"/>
            </a:endParaRPr>
          </a:p>
          <a:p>
            <a:pPr>
              <a:buNone/>
            </a:pPr>
            <a:r>
              <a:rPr lang="en-GB" sz="1200" dirty="0">
                <a:latin typeface="Aptos"/>
                <a:cs typeface="Times New Roman"/>
              </a:rPr>
              <a:t>From the research conducted, a reform suggestion for automatism could be more specific guidelines and exceptions for the defence due to the case law on automatism being unclear and incoherent (Law Commission, 2013). If the case law was to be founded of contemporary societal legal concepts, there would be less faults surrounding automatism and it would be a more successful defence.</a:t>
            </a:r>
            <a:endParaRPr lang="en-US" sz="1200" dirty="0">
              <a:latin typeface="Aptos"/>
              <a:cs typeface="Times New Roman"/>
            </a:endParaRPr>
          </a:p>
          <a:p>
            <a:pPr>
              <a:buNone/>
            </a:pPr>
            <a:endParaRPr lang="en-GB" sz="1200" dirty="0">
              <a:latin typeface="Aptos Display"/>
              <a:cs typeface="Times New Roman"/>
            </a:endParaRPr>
          </a:p>
          <a:p>
            <a:pPr marL="0" indent="0">
              <a:buNone/>
            </a:pPr>
            <a:endParaRPr lang="en-US" dirty="0"/>
          </a:p>
        </p:txBody>
      </p:sp>
    </p:spTree>
    <p:extLst>
      <p:ext uri="{BB962C8B-B14F-4D97-AF65-F5344CB8AC3E}">
        <p14:creationId xmlns:p14="http://schemas.microsoft.com/office/powerpoint/2010/main" val="1482738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2" name="Rectangle 11">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A8A38-F8C4-C08B-3180-5C7DC746A621}"/>
              </a:ext>
            </a:extLst>
          </p:cNvPr>
          <p:cNvSpPr>
            <a:spLocks noGrp="1"/>
          </p:cNvSpPr>
          <p:nvPr>
            <p:ph type="title"/>
          </p:nvPr>
        </p:nvSpPr>
        <p:spPr>
          <a:xfrm>
            <a:off x="1600201" y="1219200"/>
            <a:ext cx="9067799" cy="2681128"/>
          </a:xfrm>
        </p:spPr>
        <p:txBody>
          <a:bodyPr vert="horz" lIns="91440" tIns="45720" rIns="91440" bIns="45720" rtlCol="0" anchor="b">
            <a:normAutofit/>
          </a:bodyPr>
          <a:lstStyle/>
          <a:p>
            <a:pPr algn="ctr"/>
            <a:r>
              <a:rPr lang="en-US" sz="5200" dirty="0">
                <a:solidFill>
                  <a:schemeClr val="tx2"/>
                </a:solidFill>
              </a:rPr>
              <a:t>Thank you for listening!</a:t>
            </a:r>
          </a:p>
        </p:txBody>
      </p:sp>
    </p:spTree>
    <p:extLst>
      <p:ext uri="{BB962C8B-B14F-4D97-AF65-F5344CB8AC3E}">
        <p14:creationId xmlns:p14="http://schemas.microsoft.com/office/powerpoint/2010/main" val="4127692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7</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BlockprintVTI</vt:lpstr>
      <vt:lpstr>CRIMINAL LAW </vt:lpstr>
      <vt:lpstr>CONTENTS PAGE</vt:lpstr>
      <vt:lpstr>WHAT IS INSANITY?</vt:lpstr>
      <vt:lpstr>WHAT IS  AUTOMATISM?</vt:lpstr>
      <vt:lpstr>Issues with the defence of insanity and automatism</vt:lpstr>
      <vt:lpstr>Issues with the defence of insanity and automatism</vt:lpstr>
      <vt:lpstr>Advantages of the defence of insanity and automatism</vt:lpstr>
      <vt:lpstr>Advantages of the defence of insanity and automatism</vt:lpstr>
      <vt:lpstr>Reform suggestions</vt:lpstr>
      <vt:lpstr>Research timeline</vt:lpstr>
      <vt:lpstr>Reference list</vt:lpstr>
      <vt:lpstr>Reference list</vt:lpstr>
      <vt:lpstr>Reference list</vt:lpstr>
      <vt:lpstr>Notes</vt:lpstr>
      <vt:lpstr>Notes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737</cp:revision>
  <dcterms:created xsi:type="dcterms:W3CDTF">2024-10-11T14:57:42Z</dcterms:created>
  <dcterms:modified xsi:type="dcterms:W3CDTF">2024-11-08T19:04:26Z</dcterms:modified>
</cp:coreProperties>
</file>