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F8B277-3417-6A95-EE71-490C0EF26E91}" v="885" dt="2023-10-17T16:12:24.355"/>
    <p1510:client id="{0C8C6B2C-3E09-45C9-A386-3345061D7986}" v="2" dt="2023-10-23T15:53:25.076"/>
    <p1510:client id="{32ACAA99-8B79-D226-B395-54B840666E5E}" v="94" dt="2023-10-13T08:49:23.959"/>
    <p1510:client id="{4E47CC36-A7BC-D250-6714-1EE675C6FA05}" v="142" dt="2023-10-24T13:31:05.170"/>
    <p1510:client id="{6D536455-D5F4-763B-BBDF-93888E2540A3}" v="2881" dt="2023-10-12T14:08:22.610"/>
    <p1510:client id="{8B4AA7F7-9AD9-B1B6-94C0-B6B45A711D6F}" v="464" dt="2023-10-12T19:50:59.020"/>
    <p1510:client id="{A7584A87-E1C1-4F52-86D7-11EC3AD2C1CB}" v="397" dt="2023-10-09T17:30:57.565"/>
    <p1510:client id="{B78E4CB1-BA50-135A-4E22-E84880980283}" v="1360" dt="2023-10-17T11:00:17.987"/>
    <p1510:client id="{CA961502-BF4C-57E1-7C54-98DF5E4CFA0F}" v="2435" dt="2023-10-19T15:14:28.700"/>
    <p1510:client id="{D9A08A2A-7ADF-3592-8D5A-454F9ED5FEF7}" v="787" dt="2023-10-24T10:22:30.913"/>
    <p1510:client id="{FA66159E-BC75-17A2-9C2E-9F409667947C}" v="581" dt="2023-10-15T16:52:43.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James (2300279)" userId="S::2300279@student.uwtsd.ac.uk::400b3764-ed35-4758-a4b5-dd439b3bf088" providerId="AD" clId="Web-{32ACAA99-8B79-D226-B395-54B840666E5E}"/>
    <pc:docChg chg="modSld">
      <pc:chgData name="Catrin James (2300279)" userId="S::2300279@student.uwtsd.ac.uk::400b3764-ed35-4758-a4b5-dd439b3bf088" providerId="AD" clId="Web-{32ACAA99-8B79-D226-B395-54B840666E5E}" dt="2023-10-13T08:49:23.959" v="48" actId="1076"/>
      <pc:docMkLst>
        <pc:docMk/>
      </pc:docMkLst>
      <pc:sldChg chg="modSp">
        <pc:chgData name="Catrin James (2300279)" userId="S::2300279@student.uwtsd.ac.uk::400b3764-ed35-4758-a4b5-dd439b3bf088" providerId="AD" clId="Web-{32ACAA99-8B79-D226-B395-54B840666E5E}" dt="2023-10-13T08:49:23.959" v="48" actId="1076"/>
        <pc:sldMkLst>
          <pc:docMk/>
          <pc:sldMk cId="2190509750" sldId="257"/>
        </pc:sldMkLst>
        <pc:spChg chg="mod">
          <ac:chgData name="Catrin James (2300279)" userId="S::2300279@student.uwtsd.ac.uk::400b3764-ed35-4758-a4b5-dd439b3bf088" providerId="AD" clId="Web-{32ACAA99-8B79-D226-B395-54B840666E5E}" dt="2023-10-13T08:49:23.959" v="48" actId="1076"/>
          <ac:spMkLst>
            <pc:docMk/>
            <pc:sldMk cId="2190509750" sldId="257"/>
            <ac:spMk id="10" creationId="{75026747-7997-5B95-F2DA-A2EB7868D7EA}"/>
          </ac:spMkLst>
        </pc:spChg>
      </pc:sldChg>
    </pc:docChg>
  </pc:docChgLst>
  <pc:docChgLst>
    <pc:chgData name="Catrin James (2300279)" userId="S::2300279@student.uwtsd.ac.uk::400b3764-ed35-4758-a4b5-dd439b3bf088" providerId="AD" clId="Web-{D9A08A2A-7ADF-3592-8D5A-454F9ED5FEF7}"/>
    <pc:docChg chg="modSld">
      <pc:chgData name="Catrin James (2300279)" userId="S::2300279@student.uwtsd.ac.uk::400b3764-ed35-4758-a4b5-dd439b3bf088" providerId="AD" clId="Web-{D9A08A2A-7ADF-3592-8D5A-454F9ED5FEF7}" dt="2023-10-24T10:22:28.834" v="463" actId="20577"/>
      <pc:docMkLst>
        <pc:docMk/>
      </pc:docMkLst>
      <pc:sldChg chg="modSp">
        <pc:chgData name="Catrin James (2300279)" userId="S::2300279@student.uwtsd.ac.uk::400b3764-ed35-4758-a4b5-dd439b3bf088" providerId="AD" clId="Web-{D9A08A2A-7ADF-3592-8D5A-454F9ED5FEF7}" dt="2023-10-24T10:22:28.834" v="463" actId="20577"/>
        <pc:sldMkLst>
          <pc:docMk/>
          <pc:sldMk cId="2190509750" sldId="257"/>
        </pc:sldMkLst>
        <pc:spChg chg="mod">
          <ac:chgData name="Catrin James (2300279)" userId="S::2300279@student.uwtsd.ac.uk::400b3764-ed35-4758-a4b5-dd439b3bf088" providerId="AD" clId="Web-{D9A08A2A-7ADF-3592-8D5A-454F9ED5FEF7}" dt="2023-10-24T09:51:33.006" v="254" actId="1076"/>
          <ac:spMkLst>
            <pc:docMk/>
            <pc:sldMk cId="2190509750" sldId="257"/>
            <ac:spMk id="2" creationId="{D22A609B-5A32-D4B8-215F-C18790BF5B8A}"/>
          </ac:spMkLst>
        </pc:spChg>
        <pc:spChg chg="mod">
          <ac:chgData name="Catrin James (2300279)" userId="S::2300279@student.uwtsd.ac.uk::400b3764-ed35-4758-a4b5-dd439b3bf088" providerId="AD" clId="Web-{D9A08A2A-7ADF-3592-8D5A-454F9ED5FEF7}" dt="2023-10-24T09:59:53.261" v="280" actId="20577"/>
          <ac:spMkLst>
            <pc:docMk/>
            <pc:sldMk cId="2190509750" sldId="257"/>
            <ac:spMk id="3" creationId="{C83B5396-599E-F6DD-FD3E-8CE0D8FA1CDB}"/>
          </ac:spMkLst>
        </pc:spChg>
        <pc:spChg chg="mod">
          <ac:chgData name="Catrin James (2300279)" userId="S::2300279@student.uwtsd.ac.uk::400b3764-ed35-4758-a4b5-dd439b3bf088" providerId="AD" clId="Web-{D9A08A2A-7ADF-3592-8D5A-454F9ED5FEF7}" dt="2023-10-24T10:19:30.467" v="448" actId="20577"/>
          <ac:spMkLst>
            <pc:docMk/>
            <pc:sldMk cId="2190509750" sldId="257"/>
            <ac:spMk id="4" creationId="{51498F10-7CB9-7632-F26C-A0F8FCEB1AC2}"/>
          </ac:spMkLst>
        </pc:spChg>
        <pc:spChg chg="mod">
          <ac:chgData name="Catrin James (2300279)" userId="S::2300279@student.uwtsd.ac.uk::400b3764-ed35-4758-a4b5-dd439b3bf088" providerId="AD" clId="Web-{D9A08A2A-7ADF-3592-8D5A-454F9ED5FEF7}" dt="2023-10-24T09:51:54.756" v="259" actId="1076"/>
          <ac:spMkLst>
            <pc:docMk/>
            <pc:sldMk cId="2190509750" sldId="257"/>
            <ac:spMk id="6" creationId="{934AE8C4-E3CE-878B-C531-E75C50613C2B}"/>
          </ac:spMkLst>
        </pc:spChg>
        <pc:spChg chg="mod">
          <ac:chgData name="Catrin James (2300279)" userId="S::2300279@student.uwtsd.ac.uk::400b3764-ed35-4758-a4b5-dd439b3bf088" providerId="AD" clId="Web-{D9A08A2A-7ADF-3592-8D5A-454F9ED5FEF7}" dt="2023-10-24T10:17:44.338" v="436" actId="20577"/>
          <ac:spMkLst>
            <pc:docMk/>
            <pc:sldMk cId="2190509750" sldId="257"/>
            <ac:spMk id="9" creationId="{300F0795-B108-D2D3-A27D-B634108EACD7}"/>
          </ac:spMkLst>
        </pc:spChg>
        <pc:spChg chg="mod">
          <ac:chgData name="Catrin James (2300279)" userId="S::2300279@student.uwtsd.ac.uk::400b3764-ed35-4758-a4b5-dd439b3bf088" providerId="AD" clId="Web-{D9A08A2A-7ADF-3592-8D5A-454F9ED5FEF7}" dt="2023-10-24T10:02:08.423" v="283" actId="14100"/>
          <ac:spMkLst>
            <pc:docMk/>
            <pc:sldMk cId="2190509750" sldId="257"/>
            <ac:spMk id="10" creationId="{75026747-7997-5B95-F2DA-A2EB7868D7EA}"/>
          </ac:spMkLst>
        </pc:spChg>
        <pc:spChg chg="mod">
          <ac:chgData name="Catrin James (2300279)" userId="S::2300279@student.uwtsd.ac.uk::400b3764-ed35-4758-a4b5-dd439b3bf088" providerId="AD" clId="Web-{D9A08A2A-7ADF-3592-8D5A-454F9ED5FEF7}" dt="2023-10-24T10:22:28.834" v="463" actId="20577"/>
          <ac:spMkLst>
            <pc:docMk/>
            <pc:sldMk cId="2190509750" sldId="257"/>
            <ac:spMk id="12" creationId="{AB99FB12-223A-62AD-9849-2A71504CA0CC}"/>
          </ac:spMkLst>
        </pc:spChg>
      </pc:sldChg>
      <pc:sldChg chg="modSp">
        <pc:chgData name="Catrin James (2300279)" userId="S::2300279@student.uwtsd.ac.uk::400b3764-ed35-4758-a4b5-dd439b3bf088" providerId="AD" clId="Web-{D9A08A2A-7ADF-3592-8D5A-454F9ED5FEF7}" dt="2023-10-24T10:09:57.334" v="421" actId="20577"/>
        <pc:sldMkLst>
          <pc:docMk/>
          <pc:sldMk cId="417430163" sldId="258"/>
        </pc:sldMkLst>
        <pc:spChg chg="mod">
          <ac:chgData name="Catrin James (2300279)" userId="S::2300279@student.uwtsd.ac.uk::400b3764-ed35-4758-a4b5-dd439b3bf088" providerId="AD" clId="Web-{D9A08A2A-7ADF-3592-8D5A-454F9ED5FEF7}" dt="2023-10-24T10:09:57.334" v="421" actId="20577"/>
          <ac:spMkLst>
            <pc:docMk/>
            <pc:sldMk cId="417430163" sldId="258"/>
            <ac:spMk id="3" creationId="{1695EC33-D2E2-1227-AA78-56D831385A33}"/>
          </ac:spMkLst>
        </pc:spChg>
      </pc:sldChg>
    </pc:docChg>
  </pc:docChgLst>
  <pc:docChgLst>
    <pc:chgData name="Catrin James (2300279)" userId="S::2300279@student.uwtsd.ac.uk::400b3764-ed35-4758-a4b5-dd439b3bf088" providerId="AD" clId="Web-{0BF8B277-3417-6A95-EE71-490C0EF26E91}"/>
    <pc:docChg chg="modSld">
      <pc:chgData name="Catrin James (2300279)" userId="S::2300279@student.uwtsd.ac.uk::400b3764-ed35-4758-a4b5-dd439b3bf088" providerId="AD" clId="Web-{0BF8B277-3417-6A95-EE71-490C0EF26E91}" dt="2023-10-17T16:12:23.261" v="561" actId="20577"/>
      <pc:docMkLst>
        <pc:docMk/>
      </pc:docMkLst>
      <pc:sldChg chg="modSp">
        <pc:chgData name="Catrin James (2300279)" userId="S::2300279@student.uwtsd.ac.uk::400b3764-ed35-4758-a4b5-dd439b3bf088" providerId="AD" clId="Web-{0BF8B277-3417-6A95-EE71-490C0EF26E91}" dt="2023-10-17T16:12:23.261" v="561" actId="20577"/>
        <pc:sldMkLst>
          <pc:docMk/>
          <pc:sldMk cId="2190509750" sldId="257"/>
        </pc:sldMkLst>
        <pc:spChg chg="mod">
          <ac:chgData name="Catrin James (2300279)" userId="S::2300279@student.uwtsd.ac.uk::400b3764-ed35-4758-a4b5-dd439b3bf088" providerId="AD" clId="Web-{0BF8B277-3417-6A95-EE71-490C0EF26E91}" dt="2023-10-17T14:49:36.322" v="11" actId="20577"/>
          <ac:spMkLst>
            <pc:docMk/>
            <pc:sldMk cId="2190509750" sldId="257"/>
            <ac:spMk id="4" creationId="{51498F10-7CB9-7632-F26C-A0F8FCEB1AC2}"/>
          </ac:spMkLst>
        </pc:spChg>
        <pc:spChg chg="mod">
          <ac:chgData name="Catrin James (2300279)" userId="S::2300279@student.uwtsd.ac.uk::400b3764-ed35-4758-a4b5-dd439b3bf088" providerId="AD" clId="Web-{0BF8B277-3417-6A95-EE71-490C0EF26E91}" dt="2023-10-17T15:55:41.736" v="211" actId="20577"/>
          <ac:spMkLst>
            <pc:docMk/>
            <pc:sldMk cId="2190509750" sldId="257"/>
            <ac:spMk id="6" creationId="{934AE8C4-E3CE-878B-C531-E75C50613C2B}"/>
          </ac:spMkLst>
        </pc:spChg>
        <pc:spChg chg="mod">
          <ac:chgData name="Catrin James (2300279)" userId="S::2300279@student.uwtsd.ac.uk::400b3764-ed35-4758-a4b5-dd439b3bf088" providerId="AD" clId="Web-{0BF8B277-3417-6A95-EE71-490C0EF26E91}" dt="2023-10-17T16:12:23.261" v="561" actId="20577"/>
          <ac:spMkLst>
            <pc:docMk/>
            <pc:sldMk cId="2190509750" sldId="257"/>
            <ac:spMk id="9" creationId="{300F0795-B108-D2D3-A27D-B634108EACD7}"/>
          </ac:spMkLst>
        </pc:spChg>
        <pc:spChg chg="mod">
          <ac:chgData name="Catrin James (2300279)" userId="S::2300279@student.uwtsd.ac.uk::400b3764-ed35-4758-a4b5-dd439b3bf088" providerId="AD" clId="Web-{0BF8B277-3417-6A95-EE71-490C0EF26E91}" dt="2023-10-17T14:49:20.213" v="6" actId="20577"/>
          <ac:spMkLst>
            <pc:docMk/>
            <pc:sldMk cId="2190509750" sldId="257"/>
            <ac:spMk id="10" creationId="{75026747-7997-5B95-F2DA-A2EB7868D7EA}"/>
          </ac:spMkLst>
        </pc:spChg>
      </pc:sldChg>
      <pc:sldChg chg="modSp">
        <pc:chgData name="Catrin James (2300279)" userId="S::2300279@student.uwtsd.ac.uk::400b3764-ed35-4758-a4b5-dd439b3bf088" providerId="AD" clId="Web-{0BF8B277-3417-6A95-EE71-490C0EF26E91}" dt="2023-10-17T15:57:06.691" v="230" actId="20577"/>
        <pc:sldMkLst>
          <pc:docMk/>
          <pc:sldMk cId="417430163" sldId="258"/>
        </pc:sldMkLst>
        <pc:spChg chg="mod">
          <ac:chgData name="Catrin James (2300279)" userId="S::2300279@student.uwtsd.ac.uk::400b3764-ed35-4758-a4b5-dd439b3bf088" providerId="AD" clId="Web-{0BF8B277-3417-6A95-EE71-490C0EF26E91}" dt="2023-10-17T15:56:18.253" v="214" actId="20577"/>
          <ac:spMkLst>
            <pc:docMk/>
            <pc:sldMk cId="417430163" sldId="258"/>
            <ac:spMk id="2" creationId="{65C144FB-3566-97BA-E431-AD9ABEA22FAA}"/>
          </ac:spMkLst>
        </pc:spChg>
        <pc:spChg chg="mod">
          <ac:chgData name="Catrin James (2300279)" userId="S::2300279@student.uwtsd.ac.uk::400b3764-ed35-4758-a4b5-dd439b3bf088" providerId="AD" clId="Web-{0BF8B277-3417-6A95-EE71-490C0EF26E91}" dt="2023-10-17T15:57:06.691" v="230" actId="20577"/>
          <ac:spMkLst>
            <pc:docMk/>
            <pc:sldMk cId="417430163" sldId="258"/>
            <ac:spMk id="3" creationId="{1695EC33-D2E2-1227-AA78-56D831385A33}"/>
          </ac:spMkLst>
        </pc:spChg>
      </pc:sldChg>
    </pc:docChg>
  </pc:docChgLst>
  <pc:docChgLst>
    <pc:chgData name="Catrin James (2300279)" userId="S::2300279@student.uwtsd.ac.uk::400b3764-ed35-4758-a4b5-dd439b3bf088" providerId="AD" clId="Web-{8B4AA7F7-9AD9-B1B6-94C0-B6B45A711D6F}"/>
    <pc:docChg chg="modSld">
      <pc:chgData name="Catrin James (2300279)" userId="S::2300279@student.uwtsd.ac.uk::400b3764-ed35-4758-a4b5-dd439b3bf088" providerId="AD" clId="Web-{8B4AA7F7-9AD9-B1B6-94C0-B6B45A711D6F}" dt="2023-10-12T19:50:58.504" v="308" actId="20577"/>
      <pc:docMkLst>
        <pc:docMk/>
      </pc:docMkLst>
      <pc:sldChg chg="addSp delSp modSp">
        <pc:chgData name="Catrin James (2300279)" userId="S::2300279@student.uwtsd.ac.uk::400b3764-ed35-4758-a4b5-dd439b3bf088" providerId="AD" clId="Web-{8B4AA7F7-9AD9-B1B6-94C0-B6B45A711D6F}" dt="2023-10-12T19:50:58.504" v="308" actId="20577"/>
        <pc:sldMkLst>
          <pc:docMk/>
          <pc:sldMk cId="2190509750" sldId="257"/>
        </pc:sldMkLst>
        <pc:spChg chg="mod">
          <ac:chgData name="Catrin James (2300279)" userId="S::2300279@student.uwtsd.ac.uk::400b3764-ed35-4758-a4b5-dd439b3bf088" providerId="AD" clId="Web-{8B4AA7F7-9AD9-B1B6-94C0-B6B45A711D6F}" dt="2023-10-12T19:50:31.285" v="303" actId="20577"/>
          <ac:spMkLst>
            <pc:docMk/>
            <pc:sldMk cId="2190509750" sldId="257"/>
            <ac:spMk id="3" creationId="{C83B5396-599E-F6DD-FD3E-8CE0D8FA1CDB}"/>
          </ac:spMkLst>
        </pc:spChg>
        <pc:spChg chg="add mod">
          <ac:chgData name="Catrin James (2300279)" userId="S::2300279@student.uwtsd.ac.uk::400b3764-ed35-4758-a4b5-dd439b3bf088" providerId="AD" clId="Web-{8B4AA7F7-9AD9-B1B6-94C0-B6B45A711D6F}" dt="2023-10-12T18:13:26.946" v="161" actId="1076"/>
          <ac:spMkLst>
            <pc:docMk/>
            <pc:sldMk cId="2190509750" sldId="257"/>
            <ac:spMk id="4" creationId="{51498F10-7CB9-7632-F26C-A0F8FCEB1AC2}"/>
          </ac:spMkLst>
        </pc:spChg>
        <pc:spChg chg="mod">
          <ac:chgData name="Catrin James (2300279)" userId="S::2300279@student.uwtsd.ac.uk::400b3764-ed35-4758-a4b5-dd439b3bf088" providerId="AD" clId="Web-{8B4AA7F7-9AD9-B1B6-94C0-B6B45A711D6F}" dt="2023-10-12T19:50:58.504" v="308" actId="20577"/>
          <ac:spMkLst>
            <pc:docMk/>
            <pc:sldMk cId="2190509750" sldId="257"/>
            <ac:spMk id="6" creationId="{934AE8C4-E3CE-878B-C531-E75C50613C2B}"/>
          </ac:spMkLst>
        </pc:spChg>
        <pc:spChg chg="del mod">
          <ac:chgData name="Catrin James (2300279)" userId="S::2300279@student.uwtsd.ac.uk::400b3764-ed35-4758-a4b5-dd439b3bf088" providerId="AD" clId="Web-{8B4AA7F7-9AD9-B1B6-94C0-B6B45A711D6F}" dt="2023-10-12T14:14:15.961" v="22"/>
          <ac:spMkLst>
            <pc:docMk/>
            <pc:sldMk cId="2190509750" sldId="257"/>
            <ac:spMk id="7" creationId="{04253585-2E6B-FED3-177E-C0A0D0542991}"/>
          </ac:spMkLst>
        </pc:spChg>
        <pc:spChg chg="mod">
          <ac:chgData name="Catrin James (2300279)" userId="S::2300279@student.uwtsd.ac.uk::400b3764-ed35-4758-a4b5-dd439b3bf088" providerId="AD" clId="Web-{8B4AA7F7-9AD9-B1B6-94C0-B6B45A711D6F}" dt="2023-10-12T18:13:16.024" v="159" actId="14100"/>
          <ac:spMkLst>
            <pc:docMk/>
            <pc:sldMk cId="2190509750" sldId="257"/>
            <ac:spMk id="9" creationId="{300F0795-B108-D2D3-A27D-B634108EACD7}"/>
          </ac:spMkLst>
        </pc:spChg>
        <pc:spChg chg="mod">
          <ac:chgData name="Catrin James (2300279)" userId="S::2300279@student.uwtsd.ac.uk::400b3764-ed35-4758-a4b5-dd439b3bf088" providerId="AD" clId="Web-{8B4AA7F7-9AD9-B1B6-94C0-B6B45A711D6F}" dt="2023-10-12T18:20:00.082" v="173" actId="1076"/>
          <ac:spMkLst>
            <pc:docMk/>
            <pc:sldMk cId="2190509750" sldId="257"/>
            <ac:spMk id="10" creationId="{75026747-7997-5B95-F2DA-A2EB7868D7EA}"/>
          </ac:spMkLst>
        </pc:spChg>
        <pc:spChg chg="mod">
          <ac:chgData name="Catrin James (2300279)" userId="S::2300279@student.uwtsd.ac.uk::400b3764-ed35-4758-a4b5-dd439b3bf088" providerId="AD" clId="Web-{8B4AA7F7-9AD9-B1B6-94C0-B6B45A711D6F}" dt="2023-10-12T19:36:49.123" v="299" actId="20577"/>
          <ac:spMkLst>
            <pc:docMk/>
            <pc:sldMk cId="2190509750" sldId="257"/>
            <ac:spMk id="12" creationId="{AB99FB12-223A-62AD-9849-2A71504CA0CC}"/>
          </ac:spMkLst>
        </pc:spChg>
      </pc:sldChg>
      <pc:sldChg chg="modSp">
        <pc:chgData name="Catrin James (2300279)" userId="S::2300279@student.uwtsd.ac.uk::400b3764-ed35-4758-a4b5-dd439b3bf088" providerId="AD" clId="Web-{8B4AA7F7-9AD9-B1B6-94C0-B6B45A711D6F}" dt="2023-10-12T14:20:10.846" v="157" actId="20577"/>
        <pc:sldMkLst>
          <pc:docMk/>
          <pc:sldMk cId="417430163" sldId="258"/>
        </pc:sldMkLst>
        <pc:spChg chg="mod">
          <ac:chgData name="Catrin James (2300279)" userId="S::2300279@student.uwtsd.ac.uk::400b3764-ed35-4758-a4b5-dd439b3bf088" providerId="AD" clId="Web-{8B4AA7F7-9AD9-B1B6-94C0-B6B45A711D6F}" dt="2023-10-12T14:20:10.846" v="157" actId="20577"/>
          <ac:spMkLst>
            <pc:docMk/>
            <pc:sldMk cId="417430163" sldId="258"/>
            <ac:spMk id="3" creationId="{1695EC33-D2E2-1227-AA78-56D831385A33}"/>
          </ac:spMkLst>
        </pc:spChg>
      </pc:sldChg>
    </pc:docChg>
  </pc:docChgLst>
  <pc:docChgLst>
    <pc:chgData name="Catrin James (2300279)" userId="S::2300279@student.uwtsd.ac.uk::400b3764-ed35-4758-a4b5-dd439b3bf088" providerId="AD" clId="Web-{B78E4CB1-BA50-135A-4E22-E84880980283}"/>
    <pc:docChg chg="modSld">
      <pc:chgData name="Catrin James (2300279)" userId="S::2300279@student.uwtsd.ac.uk::400b3764-ed35-4758-a4b5-dd439b3bf088" providerId="AD" clId="Web-{B78E4CB1-BA50-135A-4E22-E84880980283}" dt="2023-10-17T11:00:17.987" v="822" actId="20577"/>
      <pc:docMkLst>
        <pc:docMk/>
      </pc:docMkLst>
      <pc:sldChg chg="modSp">
        <pc:chgData name="Catrin James (2300279)" userId="S::2300279@student.uwtsd.ac.uk::400b3764-ed35-4758-a4b5-dd439b3bf088" providerId="AD" clId="Web-{B78E4CB1-BA50-135A-4E22-E84880980283}" dt="2023-10-17T10:46:32.810" v="807" actId="20577"/>
        <pc:sldMkLst>
          <pc:docMk/>
          <pc:sldMk cId="2190509750" sldId="257"/>
        </pc:sldMkLst>
        <pc:spChg chg="mod">
          <ac:chgData name="Catrin James (2300279)" userId="S::2300279@student.uwtsd.ac.uk::400b3764-ed35-4758-a4b5-dd439b3bf088" providerId="AD" clId="Web-{B78E4CB1-BA50-135A-4E22-E84880980283}" dt="2023-10-16T15:51:54.191" v="652" actId="20577"/>
          <ac:spMkLst>
            <pc:docMk/>
            <pc:sldMk cId="2190509750" sldId="257"/>
            <ac:spMk id="3" creationId="{C83B5396-599E-F6DD-FD3E-8CE0D8FA1CDB}"/>
          </ac:spMkLst>
        </pc:spChg>
        <pc:spChg chg="mod">
          <ac:chgData name="Catrin James (2300279)" userId="S::2300279@student.uwtsd.ac.uk::400b3764-ed35-4758-a4b5-dd439b3bf088" providerId="AD" clId="Web-{B78E4CB1-BA50-135A-4E22-E84880980283}" dt="2023-10-17T10:46:32.810" v="807" actId="20577"/>
          <ac:spMkLst>
            <pc:docMk/>
            <pc:sldMk cId="2190509750" sldId="257"/>
            <ac:spMk id="4" creationId="{51498F10-7CB9-7632-F26C-A0F8FCEB1AC2}"/>
          </ac:spMkLst>
        </pc:spChg>
        <pc:spChg chg="mod">
          <ac:chgData name="Catrin James (2300279)" userId="S::2300279@student.uwtsd.ac.uk::400b3764-ed35-4758-a4b5-dd439b3bf088" providerId="AD" clId="Web-{B78E4CB1-BA50-135A-4E22-E84880980283}" dt="2023-10-17T10:20:40.521" v="769" actId="14100"/>
          <ac:spMkLst>
            <pc:docMk/>
            <pc:sldMk cId="2190509750" sldId="257"/>
            <ac:spMk id="10" creationId="{75026747-7997-5B95-F2DA-A2EB7868D7EA}"/>
          </ac:spMkLst>
        </pc:spChg>
        <pc:spChg chg="mod">
          <ac:chgData name="Catrin James (2300279)" userId="S::2300279@student.uwtsd.ac.uk::400b3764-ed35-4758-a4b5-dd439b3bf088" providerId="AD" clId="Web-{B78E4CB1-BA50-135A-4E22-E84880980283}" dt="2023-10-17T10:20:52.474" v="771" actId="14100"/>
          <ac:spMkLst>
            <pc:docMk/>
            <pc:sldMk cId="2190509750" sldId="257"/>
            <ac:spMk id="12" creationId="{AB99FB12-223A-62AD-9849-2A71504CA0CC}"/>
          </ac:spMkLst>
        </pc:spChg>
      </pc:sldChg>
      <pc:sldChg chg="modSp">
        <pc:chgData name="Catrin James (2300279)" userId="S::2300279@student.uwtsd.ac.uk::400b3764-ed35-4758-a4b5-dd439b3bf088" providerId="AD" clId="Web-{B78E4CB1-BA50-135A-4E22-E84880980283}" dt="2023-10-17T11:00:17.987" v="822" actId="20577"/>
        <pc:sldMkLst>
          <pc:docMk/>
          <pc:sldMk cId="417430163" sldId="258"/>
        </pc:sldMkLst>
        <pc:spChg chg="mod">
          <ac:chgData name="Catrin James (2300279)" userId="S::2300279@student.uwtsd.ac.uk::400b3764-ed35-4758-a4b5-dd439b3bf088" providerId="AD" clId="Web-{B78E4CB1-BA50-135A-4E22-E84880980283}" dt="2023-10-17T11:00:17.987" v="822" actId="20577"/>
          <ac:spMkLst>
            <pc:docMk/>
            <pc:sldMk cId="417430163" sldId="258"/>
            <ac:spMk id="3" creationId="{1695EC33-D2E2-1227-AA78-56D831385A33}"/>
          </ac:spMkLst>
        </pc:spChg>
      </pc:sldChg>
    </pc:docChg>
  </pc:docChgLst>
  <pc:docChgLst>
    <pc:chgData name="Catrin James (2300279)" userId="S::2300279@student.uwtsd.ac.uk::400b3764-ed35-4758-a4b5-dd439b3bf088" providerId="AD" clId="Web-{0C8C6B2C-3E09-45C9-A386-3345061D7986}"/>
    <pc:docChg chg="modSld">
      <pc:chgData name="Catrin James (2300279)" userId="S::2300279@student.uwtsd.ac.uk::400b3764-ed35-4758-a4b5-dd439b3bf088" providerId="AD" clId="Web-{0C8C6B2C-3E09-45C9-A386-3345061D7986}" dt="2023-10-23T15:53:25.076" v="1" actId="1076"/>
      <pc:docMkLst>
        <pc:docMk/>
      </pc:docMkLst>
      <pc:sldChg chg="modSp">
        <pc:chgData name="Catrin James (2300279)" userId="S::2300279@student.uwtsd.ac.uk::400b3764-ed35-4758-a4b5-dd439b3bf088" providerId="AD" clId="Web-{0C8C6B2C-3E09-45C9-A386-3345061D7986}" dt="2023-10-23T15:53:25.076" v="1" actId="1076"/>
        <pc:sldMkLst>
          <pc:docMk/>
          <pc:sldMk cId="2190509750" sldId="257"/>
        </pc:sldMkLst>
        <pc:spChg chg="mod">
          <ac:chgData name="Catrin James (2300279)" userId="S::2300279@student.uwtsd.ac.uk::400b3764-ed35-4758-a4b5-dd439b3bf088" providerId="AD" clId="Web-{0C8C6B2C-3E09-45C9-A386-3345061D7986}" dt="2023-10-23T15:53:21.263" v="0" actId="1076"/>
          <ac:spMkLst>
            <pc:docMk/>
            <pc:sldMk cId="2190509750" sldId="257"/>
            <ac:spMk id="4" creationId="{51498F10-7CB9-7632-F26C-A0F8FCEB1AC2}"/>
          </ac:spMkLst>
        </pc:spChg>
        <pc:spChg chg="mod">
          <ac:chgData name="Catrin James (2300279)" userId="S::2300279@student.uwtsd.ac.uk::400b3764-ed35-4758-a4b5-dd439b3bf088" providerId="AD" clId="Web-{0C8C6B2C-3E09-45C9-A386-3345061D7986}" dt="2023-10-23T15:53:25.076" v="1" actId="1076"/>
          <ac:spMkLst>
            <pc:docMk/>
            <pc:sldMk cId="2190509750" sldId="257"/>
            <ac:spMk id="9" creationId="{300F0795-B108-D2D3-A27D-B634108EACD7}"/>
          </ac:spMkLst>
        </pc:spChg>
      </pc:sldChg>
    </pc:docChg>
  </pc:docChgLst>
  <pc:docChgLst>
    <pc:chgData name="Catrin James (2300279)" userId="S::2300279@student.uwtsd.ac.uk::400b3764-ed35-4758-a4b5-dd439b3bf088" providerId="AD" clId="Web-{CA961502-BF4C-57E1-7C54-98DF5E4CFA0F}"/>
    <pc:docChg chg="modSld">
      <pc:chgData name="Catrin James (2300279)" userId="S::2300279@student.uwtsd.ac.uk::400b3764-ed35-4758-a4b5-dd439b3bf088" providerId="AD" clId="Web-{CA961502-BF4C-57E1-7C54-98DF5E4CFA0F}" dt="2023-10-19T15:14:28.262" v="1375" actId="20577"/>
      <pc:docMkLst>
        <pc:docMk/>
      </pc:docMkLst>
      <pc:sldChg chg="modSp">
        <pc:chgData name="Catrin James (2300279)" userId="S::2300279@student.uwtsd.ac.uk::400b3764-ed35-4758-a4b5-dd439b3bf088" providerId="AD" clId="Web-{CA961502-BF4C-57E1-7C54-98DF5E4CFA0F}" dt="2023-10-19T15:14:28.262" v="1375" actId="20577"/>
        <pc:sldMkLst>
          <pc:docMk/>
          <pc:sldMk cId="2190509750" sldId="257"/>
        </pc:sldMkLst>
        <pc:spChg chg="mod">
          <ac:chgData name="Catrin James (2300279)" userId="S::2300279@student.uwtsd.ac.uk::400b3764-ed35-4758-a4b5-dd439b3bf088" providerId="AD" clId="Web-{CA961502-BF4C-57E1-7C54-98DF5E4CFA0F}" dt="2023-10-19T15:14:28.262" v="1375" actId="20577"/>
          <ac:spMkLst>
            <pc:docMk/>
            <pc:sldMk cId="2190509750" sldId="257"/>
            <ac:spMk id="3" creationId="{C83B5396-599E-F6DD-FD3E-8CE0D8FA1CDB}"/>
          </ac:spMkLst>
        </pc:spChg>
        <pc:spChg chg="mod">
          <ac:chgData name="Catrin James (2300279)" userId="S::2300279@student.uwtsd.ac.uk::400b3764-ed35-4758-a4b5-dd439b3bf088" providerId="AD" clId="Web-{CA961502-BF4C-57E1-7C54-98DF5E4CFA0F}" dt="2023-10-18T18:40:11.784" v="768" actId="14100"/>
          <ac:spMkLst>
            <pc:docMk/>
            <pc:sldMk cId="2190509750" sldId="257"/>
            <ac:spMk id="4" creationId="{51498F10-7CB9-7632-F26C-A0F8FCEB1AC2}"/>
          </ac:spMkLst>
        </pc:spChg>
        <pc:spChg chg="mod">
          <ac:chgData name="Catrin James (2300279)" userId="S::2300279@student.uwtsd.ac.uk::400b3764-ed35-4758-a4b5-dd439b3bf088" providerId="AD" clId="Web-{CA961502-BF4C-57E1-7C54-98DF5E4CFA0F}" dt="2023-10-18T18:32:19.017" v="767" actId="14100"/>
          <ac:spMkLst>
            <pc:docMk/>
            <pc:sldMk cId="2190509750" sldId="257"/>
            <ac:spMk id="9" creationId="{300F0795-B108-D2D3-A27D-B634108EACD7}"/>
          </ac:spMkLst>
        </pc:spChg>
        <pc:spChg chg="mod">
          <ac:chgData name="Catrin James (2300279)" userId="S::2300279@student.uwtsd.ac.uk::400b3764-ed35-4758-a4b5-dd439b3bf088" providerId="AD" clId="Web-{CA961502-BF4C-57E1-7C54-98DF5E4CFA0F}" dt="2023-10-19T14:36:39.058" v="1281" actId="20577"/>
          <ac:spMkLst>
            <pc:docMk/>
            <pc:sldMk cId="2190509750" sldId="257"/>
            <ac:spMk id="10" creationId="{75026747-7997-5B95-F2DA-A2EB7868D7EA}"/>
          </ac:spMkLst>
        </pc:spChg>
        <pc:spChg chg="mod">
          <ac:chgData name="Catrin James (2300279)" userId="S::2300279@student.uwtsd.ac.uk::400b3764-ed35-4758-a4b5-dd439b3bf088" providerId="AD" clId="Web-{CA961502-BF4C-57E1-7C54-98DF5E4CFA0F}" dt="2023-10-19T14:36:44.637" v="1282" actId="1076"/>
          <ac:spMkLst>
            <pc:docMk/>
            <pc:sldMk cId="2190509750" sldId="257"/>
            <ac:spMk id="12" creationId="{AB99FB12-223A-62AD-9849-2A71504CA0CC}"/>
          </ac:spMkLst>
        </pc:spChg>
      </pc:sldChg>
      <pc:sldChg chg="modSp">
        <pc:chgData name="Catrin James (2300279)" userId="S::2300279@student.uwtsd.ac.uk::400b3764-ed35-4758-a4b5-dd439b3bf088" providerId="AD" clId="Web-{CA961502-BF4C-57E1-7C54-98DF5E4CFA0F}" dt="2023-10-19T14:39:40.711" v="1370" actId="20577"/>
        <pc:sldMkLst>
          <pc:docMk/>
          <pc:sldMk cId="417430163" sldId="258"/>
        </pc:sldMkLst>
        <pc:spChg chg="mod">
          <ac:chgData name="Catrin James (2300279)" userId="S::2300279@student.uwtsd.ac.uk::400b3764-ed35-4758-a4b5-dd439b3bf088" providerId="AD" clId="Web-{CA961502-BF4C-57E1-7C54-98DF5E4CFA0F}" dt="2023-10-19T14:39:40.711" v="1370" actId="20577"/>
          <ac:spMkLst>
            <pc:docMk/>
            <pc:sldMk cId="417430163" sldId="258"/>
            <ac:spMk id="3" creationId="{1695EC33-D2E2-1227-AA78-56D831385A33}"/>
          </ac:spMkLst>
        </pc:spChg>
      </pc:sldChg>
    </pc:docChg>
  </pc:docChgLst>
  <pc:docChgLst>
    <pc:chgData name="Catrin James (2300279)" userId="S::2300279@student.uwtsd.ac.uk::400b3764-ed35-4758-a4b5-dd439b3bf088" providerId="AD" clId="Web-{4E47CC36-A7BC-D250-6714-1EE675C6FA05}"/>
    <pc:docChg chg="modSld">
      <pc:chgData name="Catrin James (2300279)" userId="S::2300279@student.uwtsd.ac.uk::400b3764-ed35-4758-a4b5-dd439b3bf088" providerId="AD" clId="Web-{4E47CC36-A7BC-D250-6714-1EE675C6FA05}" dt="2023-10-24T13:31:05.170" v="87" actId="20577"/>
      <pc:docMkLst>
        <pc:docMk/>
      </pc:docMkLst>
      <pc:sldChg chg="modSp">
        <pc:chgData name="Catrin James (2300279)" userId="S::2300279@student.uwtsd.ac.uk::400b3764-ed35-4758-a4b5-dd439b3bf088" providerId="AD" clId="Web-{4E47CC36-A7BC-D250-6714-1EE675C6FA05}" dt="2023-10-24T13:31:05.170" v="87" actId="20577"/>
        <pc:sldMkLst>
          <pc:docMk/>
          <pc:sldMk cId="2190509750" sldId="257"/>
        </pc:sldMkLst>
        <pc:spChg chg="mod">
          <ac:chgData name="Catrin James (2300279)" userId="S::2300279@student.uwtsd.ac.uk::400b3764-ed35-4758-a4b5-dd439b3bf088" providerId="AD" clId="Web-{4E47CC36-A7BC-D250-6714-1EE675C6FA05}" dt="2023-10-24T13:27:38.447" v="76" actId="20577"/>
          <ac:spMkLst>
            <pc:docMk/>
            <pc:sldMk cId="2190509750" sldId="257"/>
            <ac:spMk id="4" creationId="{51498F10-7CB9-7632-F26C-A0F8FCEB1AC2}"/>
          </ac:spMkLst>
        </pc:spChg>
        <pc:spChg chg="mod">
          <ac:chgData name="Catrin James (2300279)" userId="S::2300279@student.uwtsd.ac.uk::400b3764-ed35-4758-a4b5-dd439b3bf088" providerId="AD" clId="Web-{4E47CC36-A7BC-D250-6714-1EE675C6FA05}" dt="2023-10-24T13:31:05.170" v="87" actId="20577"/>
          <ac:spMkLst>
            <pc:docMk/>
            <pc:sldMk cId="2190509750" sldId="257"/>
            <ac:spMk id="9" creationId="{300F0795-B108-D2D3-A27D-B634108EACD7}"/>
          </ac:spMkLst>
        </pc:spChg>
        <pc:spChg chg="mod">
          <ac:chgData name="Catrin James (2300279)" userId="S::2300279@student.uwtsd.ac.uk::400b3764-ed35-4758-a4b5-dd439b3bf088" providerId="AD" clId="Web-{4E47CC36-A7BC-D250-6714-1EE675C6FA05}" dt="2023-10-24T13:11:22.846" v="40" actId="20577"/>
          <ac:spMkLst>
            <pc:docMk/>
            <pc:sldMk cId="2190509750" sldId="257"/>
            <ac:spMk id="10" creationId="{75026747-7997-5B95-F2DA-A2EB7868D7EA}"/>
          </ac:spMkLst>
        </pc:spChg>
      </pc:sldChg>
    </pc:docChg>
  </pc:docChgLst>
  <pc:docChgLst>
    <pc:chgData name="Catrin James (2300279)" userId="S::2300279@student.uwtsd.ac.uk::400b3764-ed35-4758-a4b5-dd439b3bf088" providerId="AD" clId="Web-{FA66159E-BC75-17A2-9C2E-9F409667947C}"/>
    <pc:docChg chg="modSld">
      <pc:chgData name="Catrin James (2300279)" userId="S::2300279@student.uwtsd.ac.uk::400b3764-ed35-4758-a4b5-dd439b3bf088" providerId="AD" clId="Web-{FA66159E-BC75-17A2-9C2E-9F409667947C}" dt="2023-10-15T16:51:55.252" v="346" actId="20577"/>
      <pc:docMkLst>
        <pc:docMk/>
      </pc:docMkLst>
      <pc:sldChg chg="modSp">
        <pc:chgData name="Catrin James (2300279)" userId="S::2300279@student.uwtsd.ac.uk::400b3764-ed35-4758-a4b5-dd439b3bf088" providerId="AD" clId="Web-{FA66159E-BC75-17A2-9C2E-9F409667947C}" dt="2023-10-15T16:42:54.442" v="310" actId="20577"/>
        <pc:sldMkLst>
          <pc:docMk/>
          <pc:sldMk cId="2190509750" sldId="257"/>
        </pc:sldMkLst>
        <pc:spChg chg="mod">
          <ac:chgData name="Catrin James (2300279)" userId="S::2300279@student.uwtsd.ac.uk::400b3764-ed35-4758-a4b5-dd439b3bf088" providerId="AD" clId="Web-{FA66159E-BC75-17A2-9C2E-9F409667947C}" dt="2023-10-15T16:42:54.442" v="310" actId="20577"/>
          <ac:spMkLst>
            <pc:docMk/>
            <pc:sldMk cId="2190509750" sldId="257"/>
            <ac:spMk id="4" creationId="{51498F10-7CB9-7632-F26C-A0F8FCEB1AC2}"/>
          </ac:spMkLst>
        </pc:spChg>
        <pc:spChg chg="mod">
          <ac:chgData name="Catrin James (2300279)" userId="S::2300279@student.uwtsd.ac.uk::400b3764-ed35-4758-a4b5-dd439b3bf088" providerId="AD" clId="Web-{FA66159E-BC75-17A2-9C2E-9F409667947C}" dt="2023-10-15T16:13:16.756" v="166" actId="1076"/>
          <ac:spMkLst>
            <pc:docMk/>
            <pc:sldMk cId="2190509750" sldId="257"/>
            <ac:spMk id="10" creationId="{75026747-7997-5B95-F2DA-A2EB7868D7EA}"/>
          </ac:spMkLst>
        </pc:spChg>
        <pc:spChg chg="mod">
          <ac:chgData name="Catrin James (2300279)" userId="S::2300279@student.uwtsd.ac.uk::400b3764-ed35-4758-a4b5-dd439b3bf088" providerId="AD" clId="Web-{FA66159E-BC75-17A2-9C2E-9F409667947C}" dt="2023-10-15T16:13:24.850" v="168" actId="14100"/>
          <ac:spMkLst>
            <pc:docMk/>
            <pc:sldMk cId="2190509750" sldId="257"/>
            <ac:spMk id="12" creationId="{AB99FB12-223A-62AD-9849-2A71504CA0CC}"/>
          </ac:spMkLst>
        </pc:spChg>
      </pc:sldChg>
      <pc:sldChg chg="modSp">
        <pc:chgData name="Catrin James (2300279)" userId="S::2300279@student.uwtsd.ac.uk::400b3764-ed35-4758-a4b5-dd439b3bf088" providerId="AD" clId="Web-{FA66159E-BC75-17A2-9C2E-9F409667947C}" dt="2023-10-15T16:51:55.252" v="346" actId="20577"/>
        <pc:sldMkLst>
          <pc:docMk/>
          <pc:sldMk cId="417430163" sldId="258"/>
        </pc:sldMkLst>
        <pc:spChg chg="mod">
          <ac:chgData name="Catrin James (2300279)" userId="S::2300279@student.uwtsd.ac.uk::400b3764-ed35-4758-a4b5-dd439b3bf088" providerId="AD" clId="Web-{FA66159E-BC75-17A2-9C2E-9F409667947C}" dt="2023-10-15T16:51:55.252" v="346" actId="20577"/>
          <ac:spMkLst>
            <pc:docMk/>
            <pc:sldMk cId="417430163" sldId="258"/>
            <ac:spMk id="3" creationId="{1695EC33-D2E2-1227-AA78-56D831385A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online.lincoln.ac.uk/the-power-of-effective-time-management/" TargetMode="External"/><Relationship Id="rId2" Type="http://schemas.openxmlformats.org/officeDocument/2006/relationships/hyperlink" Target="https://www.ed.ac.uk/institute-academic-development/study-hub/learning-resources/critical" TargetMode="External"/><Relationship Id="rId1" Type="http://schemas.openxmlformats.org/officeDocument/2006/relationships/slideLayout" Target="../slideLayouts/slideLayout2.xml"/><Relationship Id="rId4" Type="http://schemas.openxmlformats.org/officeDocument/2006/relationships/hyperlink" Target="https://help.open.ac.uk/time-management-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2A609B-5A32-D4B8-215F-C18790BF5B8A}"/>
              </a:ext>
            </a:extLst>
          </p:cNvPr>
          <p:cNvSpPr txBox="1"/>
          <p:nvPr/>
        </p:nvSpPr>
        <p:spPr>
          <a:xfrm>
            <a:off x="2033273" y="38874"/>
            <a:ext cx="6901163" cy="917535"/>
          </a:xfrm>
          <a:prstGeom prst="rect">
            <a:avLst/>
          </a:prstGeom>
          <a:no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200" b="1" dirty="0">
                <a:solidFill>
                  <a:schemeClr val="accent1">
                    <a:lumMod val="75000"/>
                  </a:schemeClr>
                </a:solidFill>
                <a:ea typeface="Calibri"/>
                <a:cs typeface="Calibri"/>
              </a:rPr>
              <a:t>Sgiliau academaidd sydd yn cyfrannu i ddatblygiad o ysgrifennu'n academaidd </a:t>
            </a:r>
          </a:p>
          <a:p>
            <a:pPr algn="ctr"/>
            <a:endParaRPr lang="cy-GB" sz="4000" dirty="0">
              <a:cs typeface="Calibri"/>
            </a:endParaRPr>
          </a:p>
        </p:txBody>
      </p:sp>
      <p:sp>
        <p:nvSpPr>
          <p:cNvPr id="6" name="TextBox 5">
            <a:extLst>
              <a:ext uri="{FF2B5EF4-FFF2-40B4-BE49-F238E27FC236}">
                <a16:creationId xmlns:a16="http://schemas.microsoft.com/office/drawing/2014/main" id="{934AE8C4-E3CE-878B-C531-E75C50613C2B}"/>
              </a:ext>
            </a:extLst>
          </p:cNvPr>
          <p:cNvSpPr txBox="1"/>
          <p:nvPr/>
        </p:nvSpPr>
        <p:spPr>
          <a:xfrm>
            <a:off x="103382" y="548987"/>
            <a:ext cx="11702954" cy="646331"/>
          </a:xfrm>
          <a:prstGeom prst="rect">
            <a:avLst/>
          </a:prstGeom>
          <a:solidFill>
            <a:schemeClr val="bg1"/>
          </a:solid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ea typeface="Calibri"/>
                <a:cs typeface="Calibri"/>
              </a:rPr>
              <a:t>Cyflwyniad:</a:t>
            </a:r>
          </a:p>
          <a:p>
            <a:r>
              <a:rPr lang="cy-GB" sz="1200" dirty="0">
                <a:ea typeface="+mn-lt"/>
                <a:cs typeface="+mn-lt"/>
              </a:rPr>
              <a:t>Bydd y poster yma yn trafod sgiliau astudio effeithiol ar gyfer ddatblygu y sgil o ysgrifennu yn academaidd. Bydd y poster yn cynnwys pa rinweddau sydd yn arwain at lwyddo yn y sgil academaidd, megis rheoli amser, cymryd nodiadau ac i ymchwilio a meddwl yn feirniadol. </a:t>
            </a:r>
          </a:p>
        </p:txBody>
      </p:sp>
      <p:sp>
        <p:nvSpPr>
          <p:cNvPr id="9" name="TextBox 8">
            <a:extLst>
              <a:ext uri="{FF2B5EF4-FFF2-40B4-BE49-F238E27FC236}">
                <a16:creationId xmlns:a16="http://schemas.microsoft.com/office/drawing/2014/main" id="{300F0795-B108-D2D3-A27D-B634108EACD7}"/>
              </a:ext>
            </a:extLst>
          </p:cNvPr>
          <p:cNvSpPr txBox="1"/>
          <p:nvPr/>
        </p:nvSpPr>
        <p:spPr>
          <a:xfrm>
            <a:off x="7745025" y="1201935"/>
            <a:ext cx="4063193" cy="4347344"/>
          </a:xfrm>
          <a:prstGeom prst="rect">
            <a:avLst/>
          </a:prstGeom>
          <a:noFill/>
          <a:ln>
            <a:solidFill>
              <a:srgbClr val="0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dirty="0">
                <a:cs typeface="Calibri"/>
              </a:rPr>
              <a:t>Ymchwil a meddwl yn feirniadol</a:t>
            </a:r>
          </a:p>
          <a:p>
            <a:pPr>
              <a:lnSpc>
                <a:spcPct val="150000"/>
              </a:lnSpc>
            </a:pPr>
            <a:r>
              <a:rPr lang="cy-GB" sz="900" dirty="0">
                <a:ea typeface="+mn-lt"/>
                <a:cs typeface="+mn-lt"/>
              </a:rPr>
              <a:t>Dywed </a:t>
            </a:r>
            <a:r>
              <a:rPr lang="cy-GB" sz="900" dirty="0" err="1">
                <a:ea typeface="+mn-lt"/>
                <a:cs typeface="+mn-lt"/>
              </a:rPr>
              <a:t>Pears</a:t>
            </a:r>
            <a:r>
              <a:rPr lang="cy-GB" sz="900" dirty="0">
                <a:ea typeface="+mn-lt"/>
                <a:cs typeface="+mn-lt"/>
              </a:rPr>
              <a:t> a </a:t>
            </a:r>
            <a:r>
              <a:rPr lang="cy-GB" sz="900" dirty="0" err="1">
                <a:ea typeface="+mn-lt"/>
                <a:cs typeface="+mn-lt"/>
              </a:rPr>
              <a:t>Sheers</a:t>
            </a:r>
            <a:r>
              <a:rPr lang="cy-GB" sz="900" dirty="0">
                <a:ea typeface="+mn-lt"/>
                <a:cs typeface="+mn-lt"/>
              </a:rPr>
              <a:t> (2022) wrth ddarllen ac ymchwilio ei fod yn bwysig i sicrhau bod cyfeiriadau trwy gydol y llyfr er mwyn ystyried ei fod yn ymchwil ddibynadwy. Mae rhestr cyfeirnodi yn dangos bod ymchwil ac ymdrech wedi mynd mewn i'r llyfr ac felly bod yr awdur yn deall beth maent yn siarad amdano.</a:t>
            </a:r>
            <a:endParaRPr lang="cy-GB" dirty="0"/>
          </a:p>
          <a:p>
            <a:pPr>
              <a:lnSpc>
                <a:spcPct val="150000"/>
              </a:lnSpc>
            </a:pPr>
            <a:r>
              <a:rPr lang="cy-GB" sz="900" dirty="0">
                <a:ea typeface="+mn-lt"/>
                <a:cs typeface="+mn-lt"/>
              </a:rPr>
              <a:t>Awgryma Day (2018) wrth ddarllen, mae angen sicrhau bod y llyfr yn awdurdodol. Hynny yw, sicrhau bod y myfyriwr yn adnabod yr awdur ac i gofio fod llyfrau a gwefannau academaidd yn rhoi gwybodaeth ynglŷn a'r  awdur os mae'n ffynhonnell ddibynadwy. Os mae yna restr cyfeirnodi a chyfeirnodi trwy gydol y llyfr, meddylia fod yn ddeunydd dibynadwy gan fod tystiolaeth wedi cael ei nodi yn ogystal. </a:t>
            </a:r>
            <a:endParaRPr lang="cy-GB"/>
          </a:p>
          <a:p>
            <a:pPr>
              <a:lnSpc>
                <a:spcPct val="150000"/>
              </a:lnSpc>
            </a:pPr>
            <a:r>
              <a:rPr lang="cy-GB" sz="900" dirty="0">
                <a:ea typeface="+mn-lt"/>
                <a:cs typeface="+mn-lt"/>
              </a:rPr>
              <a:t>Golyga meddwl yn feirniadol bod angen cwestiynu popeth ac i feddwl ble mae’r wybodaeth wedi ymgasglu o ac os oes modd ymddiried ynddo (</a:t>
            </a:r>
            <a:r>
              <a:rPr lang="cy-GB" sz="900" dirty="0" err="1">
                <a:ea typeface="+mn-lt"/>
                <a:cs typeface="+mn-lt"/>
              </a:rPr>
              <a:t>Eales</a:t>
            </a:r>
            <a:r>
              <a:rPr lang="cy-GB" sz="900" dirty="0">
                <a:ea typeface="+mn-lt"/>
                <a:cs typeface="+mn-lt"/>
              </a:rPr>
              <a:t>-Reynolds </a:t>
            </a:r>
            <a:r>
              <a:rPr lang="cy-GB" sz="900" dirty="0" err="1">
                <a:ea typeface="+mn-lt"/>
                <a:cs typeface="+mn-lt"/>
              </a:rPr>
              <a:t>et</a:t>
            </a:r>
            <a:r>
              <a:rPr lang="cy-GB" sz="900" dirty="0">
                <a:ea typeface="+mn-lt"/>
                <a:cs typeface="+mn-lt"/>
              </a:rPr>
              <a:t> </a:t>
            </a:r>
            <a:r>
              <a:rPr lang="cy-GB" sz="900" dirty="0" err="1">
                <a:ea typeface="+mn-lt"/>
                <a:cs typeface="+mn-lt"/>
              </a:rPr>
              <a:t>al</a:t>
            </a:r>
            <a:r>
              <a:rPr lang="cy-GB" sz="900" dirty="0">
                <a:ea typeface="+mn-lt"/>
                <a:cs typeface="+mn-lt"/>
              </a:rPr>
              <a:t>., 2013) . Ymhellach, dywed Prifysgol Caeredin (2023) fod rhinwedd o feddwl yn feirniadol yw cymharu gwahanol lyfrau er mwyn cael dealltwriaeth a syniadau eang o'r pwnc.</a:t>
            </a:r>
            <a:r>
              <a:rPr lang="cy-GB" sz="900" dirty="0">
                <a:cs typeface="Calibri"/>
              </a:rPr>
              <a:t> </a:t>
            </a:r>
            <a:endParaRPr lang="cy-GB" dirty="0">
              <a:cs typeface="Calibri"/>
            </a:endParaRPr>
          </a:p>
          <a:p>
            <a:pPr>
              <a:lnSpc>
                <a:spcPct val="150000"/>
              </a:lnSpc>
            </a:pPr>
            <a:r>
              <a:rPr lang="cy-GB" sz="900" dirty="0">
                <a:ea typeface="+mn-lt"/>
                <a:cs typeface="+mn-lt"/>
              </a:rPr>
              <a:t>Noda </a:t>
            </a:r>
            <a:r>
              <a:rPr lang="cy-GB" sz="900" dirty="0" err="1">
                <a:ea typeface="+mn-lt"/>
                <a:cs typeface="+mn-lt"/>
              </a:rPr>
              <a:t>Smale</a:t>
            </a:r>
            <a:r>
              <a:rPr lang="cy-GB" sz="900" dirty="0">
                <a:ea typeface="+mn-lt"/>
                <a:cs typeface="+mn-lt"/>
              </a:rPr>
              <a:t> a </a:t>
            </a:r>
            <a:r>
              <a:rPr lang="cy-GB" sz="900" dirty="0" err="1">
                <a:ea typeface="+mn-lt"/>
                <a:cs typeface="+mn-lt"/>
              </a:rPr>
              <a:t>Fowlie</a:t>
            </a:r>
            <a:r>
              <a:rPr lang="cy-GB" sz="900" dirty="0">
                <a:ea typeface="+mn-lt"/>
                <a:cs typeface="+mn-lt"/>
              </a:rPr>
              <a:t> (2015) ei  fod yn hanfodol i werthuso'r hyn sydd wedi cael ei darllen ac ymchwilio cyn atodi i'r aseiniad. I ategu dywed bod rhoi rhif ar bob pwynt o'r ymchwil yn fuddiol er mwyn allu ail-ddarllen a sicrhau bod dealltwriaeth o'r ymchwil cyn iddo gael ei ychwanegu. </a:t>
            </a:r>
            <a:endParaRPr lang="cy-GB"/>
          </a:p>
          <a:p>
            <a:endParaRPr lang="cy-GB" sz="1000" dirty="0">
              <a:cs typeface="Calibri"/>
            </a:endParaRPr>
          </a:p>
        </p:txBody>
      </p:sp>
      <p:sp>
        <p:nvSpPr>
          <p:cNvPr id="10" name="TextBox 9">
            <a:extLst>
              <a:ext uri="{FF2B5EF4-FFF2-40B4-BE49-F238E27FC236}">
                <a16:creationId xmlns:a16="http://schemas.microsoft.com/office/drawing/2014/main" id="{75026747-7997-5B95-F2DA-A2EB7868D7EA}"/>
              </a:ext>
            </a:extLst>
          </p:cNvPr>
          <p:cNvSpPr txBox="1"/>
          <p:nvPr/>
        </p:nvSpPr>
        <p:spPr>
          <a:xfrm>
            <a:off x="109164" y="1199195"/>
            <a:ext cx="4058174" cy="4093428"/>
          </a:xfrm>
          <a:prstGeom prst="rect">
            <a:avLst/>
          </a:prstGeom>
          <a:noFill/>
          <a:ln>
            <a:solidFill>
              <a:srgbClr val="C0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ea typeface="+mn-lt"/>
                <a:cs typeface="+mn-lt"/>
              </a:rPr>
              <a:t>Rheoli amser</a:t>
            </a:r>
          </a:p>
          <a:p>
            <a:pPr>
              <a:lnSpc>
                <a:spcPct val="150000"/>
              </a:lnSpc>
            </a:pPr>
            <a:r>
              <a:rPr lang="cy-GB" sz="800" dirty="0">
                <a:ea typeface="+mn-lt"/>
                <a:cs typeface="+mn-lt"/>
              </a:rPr>
              <a:t>Hawlia  </a:t>
            </a:r>
            <a:r>
              <a:rPr lang="cy-GB" sz="800" dirty="0" err="1">
                <a:ea typeface="+mn-lt"/>
                <a:cs typeface="+mn-lt"/>
              </a:rPr>
              <a:t>Cottrell</a:t>
            </a:r>
            <a:r>
              <a:rPr lang="cy-GB" sz="800" dirty="0">
                <a:ea typeface="+mn-lt"/>
                <a:cs typeface="+mn-lt"/>
              </a:rPr>
              <a:t>(2019) pwysigrwydd chadw dyddiadur er mwyn rheoli amser yn effeithiol. Felly mae  ysgrifennu popeth yn y dyddiadur, gan gynnwys cynllunio, astudio, trefnu ac amser hamdden. Mae rheoli gwrthdyniadau yn allweddol i lwyddo rheoli amser. Mae'r Brifysgol Agored (2023)yn cefnogi hyn drwy awgrymu gosod nodau realistig a chynllunio amser. Yn ogystal awgryma’r Brifysgol Agored 2023) bod cynllunio yn ffactor buddiol er mwyn osgoi gwrthdyniadau wrth astudio. </a:t>
            </a:r>
            <a:endParaRPr lang="cy-GB"/>
          </a:p>
          <a:p>
            <a:pPr>
              <a:lnSpc>
                <a:spcPct val="150000"/>
              </a:lnSpc>
            </a:pPr>
            <a:r>
              <a:rPr lang="cy-GB" sz="800" dirty="0">
                <a:ea typeface="+mn-lt"/>
                <a:cs typeface="+mn-lt"/>
              </a:rPr>
              <a:t>Pwysleisia Burns a </a:t>
            </a:r>
            <a:r>
              <a:rPr lang="cy-GB" sz="800" dirty="0" err="1">
                <a:ea typeface="+mn-lt"/>
                <a:cs typeface="+mn-lt"/>
              </a:rPr>
              <a:t>Sinfield</a:t>
            </a:r>
            <a:r>
              <a:rPr lang="cy-GB" sz="800" dirty="0">
                <a:ea typeface="+mn-lt"/>
                <a:cs typeface="+mn-lt"/>
              </a:rPr>
              <a:t> ( 2022) taw cynllunio yw'r offer gyntaf er mwyn cael rheolaeth i sicrhau llwyddiant yn rheoli amser. Yn ogystal, awgryma pwysigrwydd darganfod pa amser o'r dydd sydd orau i'r myfyrwyr personol astudio a sicrhau mae amser ychwanegol l yn y dydd yn cael ei adael  i sicrhau bod unrhyw dasgau megis glanhau, teithio, ymlacio gyda'r teulu a ffrindiau yn rhydd. Mynna Burns a </a:t>
            </a:r>
            <a:r>
              <a:rPr lang="cy-GB" sz="800" dirty="0" err="1">
                <a:ea typeface="+mn-lt"/>
                <a:cs typeface="+mn-lt"/>
              </a:rPr>
              <a:t>Sinfield</a:t>
            </a:r>
            <a:r>
              <a:rPr lang="cy-GB" sz="800" dirty="0">
                <a:ea typeface="+mn-lt"/>
                <a:cs typeface="+mn-lt"/>
              </a:rPr>
              <a:t> (2022) hefyd bod cael amserlen yn  gallu helpu rhai myfyrwyr gan mae'n rhoi trefn  ar ba amser sydd wedi cael ei leoli i astudio. </a:t>
            </a:r>
            <a:endParaRPr lang="cy-GB"/>
          </a:p>
          <a:p>
            <a:pPr>
              <a:lnSpc>
                <a:spcPct val="150000"/>
              </a:lnSpc>
            </a:pPr>
            <a:r>
              <a:rPr lang="cy-GB" sz="800" dirty="0">
                <a:ea typeface="+mn-lt"/>
                <a:cs typeface="+mn-lt"/>
              </a:rPr>
              <a:t>Mae trefnu amser yn bwysig gan ei fod yn cynnig llai straen oherwydd bod popeth sydd angen cael ei chwblhau wedi cael ei gynllunio(Prifysgol Lincoln,2023) Yn ogystal awgryma Prifysgol </a:t>
            </a:r>
            <a:r>
              <a:rPr lang="cy-GB" sz="800" dirty="0" err="1">
                <a:ea typeface="+mn-lt"/>
                <a:cs typeface="+mn-lt"/>
              </a:rPr>
              <a:t>Lincoln</a:t>
            </a:r>
            <a:r>
              <a:rPr lang="cy-GB" sz="800" dirty="0">
                <a:ea typeface="+mn-lt"/>
                <a:cs typeface="+mn-lt"/>
              </a:rPr>
              <a:t> (2023) bod y dechneg astudio </a:t>
            </a:r>
            <a:r>
              <a:rPr lang="cy-GB" sz="800" dirty="0" err="1">
                <a:ea typeface="+mn-lt"/>
                <a:cs typeface="+mn-lt"/>
              </a:rPr>
              <a:t>Pomodoro</a:t>
            </a:r>
            <a:r>
              <a:rPr lang="cy-GB" sz="800" dirty="0">
                <a:ea typeface="+mn-lt"/>
                <a:cs typeface="+mn-lt"/>
              </a:rPr>
              <a:t> yn galluogi llwyddiant yn rheoli amser gyda gweithio am 25 munud ac ymlacio am 5 munud. Felly mae'n cyd-fynd gyda chydbwyso astudio ac ymlacio.</a:t>
            </a:r>
            <a:endParaRPr lang="cy-GB" dirty="0"/>
          </a:p>
          <a:p>
            <a:endParaRPr lang="cy-GB" sz="1200">
              <a:cs typeface="Calibri"/>
            </a:endParaRPr>
          </a:p>
          <a:p>
            <a:endParaRPr lang="cy-GB" sz="1400" dirty="0">
              <a:cs typeface="Calibri"/>
            </a:endParaRPr>
          </a:p>
          <a:p>
            <a:endParaRPr lang="cy-GB" dirty="0">
              <a:cs typeface="Calibri"/>
            </a:endParaRPr>
          </a:p>
        </p:txBody>
      </p:sp>
      <p:sp>
        <p:nvSpPr>
          <p:cNvPr id="12" name="TextBox 11">
            <a:extLst>
              <a:ext uri="{FF2B5EF4-FFF2-40B4-BE49-F238E27FC236}">
                <a16:creationId xmlns:a16="http://schemas.microsoft.com/office/drawing/2014/main" id="{AB99FB12-223A-62AD-9849-2A71504CA0CC}"/>
              </a:ext>
            </a:extLst>
          </p:cNvPr>
          <p:cNvSpPr txBox="1"/>
          <p:nvPr/>
        </p:nvSpPr>
        <p:spPr>
          <a:xfrm>
            <a:off x="105949" y="5969112"/>
            <a:ext cx="11900704" cy="830997"/>
          </a:xfrm>
          <a:prstGeom prst="rect">
            <a:avLst/>
          </a:prstGeom>
          <a:no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cs typeface="Calibri"/>
              </a:rPr>
              <a:t>Casgliad: </a:t>
            </a:r>
            <a:r>
              <a:rPr lang="cy-GB" sz="1200" dirty="0">
                <a:ea typeface="+mn-lt"/>
                <a:cs typeface="+mn-lt"/>
              </a:rPr>
              <a:t> </a:t>
            </a:r>
            <a:endParaRPr lang="en-US" dirty="0"/>
          </a:p>
          <a:p>
            <a:r>
              <a:rPr lang="cy-GB" sz="1200" dirty="0">
                <a:ea typeface="+mn-lt"/>
                <a:cs typeface="+mn-lt"/>
              </a:rPr>
              <a:t>I gloi mae sgiliau academaidd megis rheoli amser, cymryd  nodiadau a meddwl yn feirniadol yn hynod o bwysig er mwyn ddatblygu fel myfyriwr. Mae cadw rheolaeth amser cryf yn galluogi llwyddiant wrth gymryd nodiadau ac i feddwl yn feirniadol. Mae cymryd dyddiadau, aralleirio nodiadau ac efelychu gwaith ymchwil yn strategaethau cadarnhaol ar gyfer llwyddo yn y brifysgol.</a:t>
            </a:r>
            <a:endParaRPr lang="cy-GB" dirty="0"/>
          </a:p>
        </p:txBody>
      </p:sp>
      <p:sp>
        <p:nvSpPr>
          <p:cNvPr id="3" name="TextBox 2">
            <a:extLst>
              <a:ext uri="{FF2B5EF4-FFF2-40B4-BE49-F238E27FC236}">
                <a16:creationId xmlns:a16="http://schemas.microsoft.com/office/drawing/2014/main" id="{C83B5396-599E-F6DD-FD3E-8CE0D8FA1CDB}"/>
              </a:ext>
            </a:extLst>
          </p:cNvPr>
          <p:cNvSpPr txBox="1"/>
          <p:nvPr/>
        </p:nvSpPr>
        <p:spPr>
          <a:xfrm>
            <a:off x="10152574" y="-13426"/>
            <a:ext cx="20342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cs typeface="Calibri"/>
              </a:rPr>
              <a:t>2300279</a:t>
            </a:r>
          </a:p>
          <a:p>
            <a:r>
              <a:rPr lang="en-US" sz="1200" dirty="0">
                <a:cs typeface="Calibri"/>
              </a:rPr>
              <a:t>ECEY4008</a:t>
            </a:r>
          </a:p>
          <a:p>
            <a:r>
              <a:rPr lang="en-US" sz="1200" dirty="0">
                <a:cs typeface="Calibri"/>
              </a:rPr>
              <a:t>769 </a:t>
            </a:r>
            <a:r>
              <a:rPr lang="en-US" sz="1200" dirty="0" err="1">
                <a:cs typeface="Calibri"/>
              </a:rPr>
              <a:t>gair</a:t>
            </a:r>
            <a:endParaRPr lang="en-US" sz="1200" dirty="0">
              <a:cs typeface="Calibri"/>
            </a:endParaRPr>
          </a:p>
        </p:txBody>
      </p:sp>
      <p:sp>
        <p:nvSpPr>
          <p:cNvPr id="4" name="TextBox 3">
            <a:extLst>
              <a:ext uri="{FF2B5EF4-FFF2-40B4-BE49-F238E27FC236}">
                <a16:creationId xmlns:a16="http://schemas.microsoft.com/office/drawing/2014/main" id="{51498F10-7CB9-7632-F26C-A0F8FCEB1AC2}"/>
              </a:ext>
            </a:extLst>
          </p:cNvPr>
          <p:cNvSpPr txBox="1"/>
          <p:nvPr/>
        </p:nvSpPr>
        <p:spPr>
          <a:xfrm>
            <a:off x="4157796" y="1196230"/>
            <a:ext cx="3592060" cy="4855175"/>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100" dirty="0">
                <a:cs typeface="Calibri"/>
              </a:rPr>
              <a:t>Cymryd Nodiadau: </a:t>
            </a:r>
            <a:endParaRPr lang="cy-GB" sz="1100" dirty="0">
              <a:ea typeface="Calibri"/>
              <a:cs typeface="Calibri"/>
            </a:endParaRPr>
          </a:p>
          <a:p>
            <a:pPr>
              <a:lnSpc>
                <a:spcPct val="150000"/>
              </a:lnSpc>
            </a:pPr>
            <a:r>
              <a:rPr lang="cy-GB" sz="900" dirty="0">
                <a:ea typeface="+mn-lt"/>
                <a:cs typeface="+mn-lt"/>
              </a:rPr>
              <a:t>Mynna Prifysgol Caeredin(2023) taw strategaeth dda ar gyfer cymryd nodiadau yw crynhoi prif syniadau ac yn ogystal fod creu nodiadau yn ffordd well i feddwl yn hytrach na chymryd nodiadau gan gred fod creu nodiadau yn helpu'r myfyrwyr i ddangos ei dealltwriaeth yn well</a:t>
            </a:r>
            <a:r>
              <a:rPr lang="cy-GB" sz="900" dirty="0">
                <a:ea typeface="Calibri"/>
                <a:cs typeface="Calibri"/>
              </a:rPr>
              <a:t>.  </a:t>
            </a:r>
            <a:endParaRPr lang="cy-GB" sz="900" dirty="0">
              <a:cs typeface="Calibri"/>
            </a:endParaRPr>
          </a:p>
          <a:p>
            <a:pPr>
              <a:lnSpc>
                <a:spcPct val="150000"/>
              </a:lnSpc>
            </a:pPr>
            <a:r>
              <a:rPr lang="cy-GB" sz="900" dirty="0">
                <a:ea typeface="+mn-lt"/>
                <a:cs typeface="+mn-lt"/>
              </a:rPr>
              <a:t>Noda Hopkins a Reid (2018) bod cymryd nodiadau effeithiol hefyd yn cynnwys ychwanegu at y nodiadau gwreiddiol gan ychwanegu manylder i'r nodiadau gwreiddiol o ddarlithoedd. Golyga hyn bod y nodiadau a fwy o ddyfnder ac ei fod yn well wrth baratoi aseiniadau. Yn ogystal, sonia  Hopkins a Reid am bwysigrwydd cadw nodiadau yn gryno gan dorri lawr ar y geiriau diangen ac ond cael y geiriau allweddol i ddechrau gyda. </a:t>
            </a:r>
            <a:endParaRPr lang="cy-GB">
              <a:cs typeface="Calibri" panose="020F0502020204030204"/>
            </a:endParaRPr>
          </a:p>
          <a:p>
            <a:pPr>
              <a:lnSpc>
                <a:spcPct val="150000"/>
              </a:lnSpc>
            </a:pPr>
            <a:r>
              <a:rPr lang="cy-GB" sz="900" dirty="0">
                <a:cs typeface="Calibri" panose="020F0502020204030204"/>
              </a:rPr>
              <a:t>Awgryma </a:t>
            </a:r>
            <a:r>
              <a:rPr lang="cy-GB" sz="900" dirty="0" err="1">
                <a:cs typeface="Calibri" panose="020F0502020204030204"/>
              </a:rPr>
              <a:t>Pears</a:t>
            </a:r>
            <a:r>
              <a:rPr lang="cy-GB" sz="900" dirty="0">
                <a:cs typeface="Calibri" panose="020F0502020204030204"/>
              </a:rPr>
              <a:t> a </a:t>
            </a:r>
            <a:r>
              <a:rPr lang="cy-GB" sz="900" dirty="0" err="1">
                <a:cs typeface="Calibri" panose="020F0502020204030204"/>
              </a:rPr>
              <a:t>Shield</a:t>
            </a:r>
            <a:r>
              <a:rPr lang="cy-GB" sz="900" dirty="0">
                <a:cs typeface="Calibri" panose="020F0502020204030204"/>
              </a:rPr>
              <a:t>(2022) bod  nodiadau </a:t>
            </a:r>
            <a:r>
              <a:rPr lang="cy-GB" sz="900" dirty="0" err="1">
                <a:cs typeface="Calibri" panose="020F0502020204030204"/>
              </a:rPr>
              <a:t>linear</a:t>
            </a:r>
            <a:r>
              <a:rPr lang="cy-GB" sz="900" dirty="0">
                <a:cs typeface="Calibri" panose="020F0502020204030204"/>
              </a:rPr>
              <a:t> yn dechneg fuddiol </a:t>
            </a:r>
            <a:r>
              <a:rPr lang="cy-GB" sz="900" dirty="0">
                <a:ea typeface="+mn-lt"/>
                <a:cs typeface="+mn-lt"/>
              </a:rPr>
              <a:t>wrth gymryd nodiadau yn ystod darlith, gan wrth edrych nol ar y nodiadau yn hwyrach, mae'n atgoffa'r myfyriwr strwythur y topig o'r ddarlith. Er hyn maent yn awgrymu i ddarllen nol trwyddo y nodiadau ac i atgyfnerthu'r prif syniadau er mwyn cadw'r nodiadau yn fwy trefnus. Pwysleisia </a:t>
            </a:r>
            <a:r>
              <a:rPr lang="cy-GB" sz="900" dirty="0" err="1">
                <a:ea typeface="+mn-lt"/>
                <a:cs typeface="+mn-lt"/>
              </a:rPr>
              <a:t>Cottrell</a:t>
            </a:r>
            <a:r>
              <a:rPr lang="cy-GB" sz="900" dirty="0">
                <a:ea typeface="+mn-lt"/>
                <a:cs typeface="+mn-lt"/>
              </a:rPr>
              <a:t> (2019)  pwysigrwydd cadw nodiadau yn gryno. Dywed gan nodi gymaint o nodiadau, mae myfyrwyr yn gallu colli allan rhagor o nodiadau pwysig.</a:t>
            </a:r>
            <a:endParaRPr lang="cy-GB" sz="900" dirty="0">
              <a:ea typeface="Calibri" panose="020F0502020204030204"/>
              <a:cs typeface="Calibri" panose="020F0502020204030204"/>
            </a:endParaRPr>
          </a:p>
          <a:p>
            <a:endParaRPr lang="cy-GB"/>
          </a:p>
          <a:p>
            <a:pPr>
              <a:lnSpc>
                <a:spcPct val="150000"/>
              </a:lnSpc>
            </a:pPr>
            <a:endParaRPr lang="cy-GB" sz="900" dirty="0">
              <a:ea typeface="Calibri"/>
              <a:cs typeface="Calibri"/>
            </a:endParaRPr>
          </a:p>
          <a:p>
            <a:endParaRPr lang="cy-GB" sz="1200" dirty="0">
              <a:cs typeface="Calibri"/>
            </a:endParaRPr>
          </a:p>
          <a:p>
            <a:endParaRPr lang="en-US" sz="1200" dirty="0">
              <a:cs typeface="Calibri"/>
            </a:endParaRPr>
          </a:p>
        </p:txBody>
      </p:sp>
    </p:spTree>
    <p:extLst>
      <p:ext uri="{BB962C8B-B14F-4D97-AF65-F5344CB8AC3E}">
        <p14:creationId xmlns:p14="http://schemas.microsoft.com/office/powerpoint/2010/main" val="2190509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44FB-3566-97BA-E431-AD9ABEA22FAA}"/>
              </a:ext>
            </a:extLst>
          </p:cNvPr>
          <p:cNvSpPr>
            <a:spLocks noGrp="1"/>
          </p:cNvSpPr>
          <p:nvPr>
            <p:ph type="title"/>
          </p:nvPr>
        </p:nvSpPr>
        <p:spPr>
          <a:xfrm>
            <a:off x="110319" y="80797"/>
            <a:ext cx="10515600" cy="1325563"/>
          </a:xfrm>
        </p:spPr>
        <p:txBody>
          <a:bodyPr>
            <a:normAutofit/>
          </a:bodyPr>
          <a:lstStyle/>
          <a:p>
            <a:r>
              <a:rPr lang="cy-GB" sz="1800" b="1" dirty="0">
                <a:cs typeface="Calibri Light"/>
              </a:rPr>
              <a:t>Rhestr cyfeirnodi </a:t>
            </a:r>
            <a:endParaRPr lang="cy-GB" sz="1800" b="1" dirty="0"/>
          </a:p>
        </p:txBody>
      </p:sp>
      <p:sp>
        <p:nvSpPr>
          <p:cNvPr id="3" name="Content Placeholder 2">
            <a:extLst>
              <a:ext uri="{FF2B5EF4-FFF2-40B4-BE49-F238E27FC236}">
                <a16:creationId xmlns:a16="http://schemas.microsoft.com/office/drawing/2014/main" id="{1695EC33-D2E2-1227-AA78-56D831385A33}"/>
              </a:ext>
            </a:extLst>
          </p:cNvPr>
          <p:cNvSpPr>
            <a:spLocks noGrp="1"/>
          </p:cNvSpPr>
          <p:nvPr>
            <p:ph idx="1"/>
          </p:nvPr>
        </p:nvSpPr>
        <p:spPr>
          <a:xfrm>
            <a:off x="-3412" y="1370700"/>
            <a:ext cx="12210196" cy="5409039"/>
          </a:xfrm>
        </p:spPr>
        <p:txBody>
          <a:bodyPr vert="horz" lIns="91440" tIns="45720" rIns="91440" bIns="45720" rtlCol="0" anchor="t">
            <a:normAutofit/>
          </a:bodyPr>
          <a:lstStyle/>
          <a:p>
            <a:pPr marL="0" indent="0">
              <a:lnSpc>
                <a:spcPct val="150000"/>
              </a:lnSpc>
              <a:buNone/>
            </a:pPr>
            <a:r>
              <a:rPr lang="en-US" sz="1200" dirty="0" err="1">
                <a:cs typeface="Calibri" panose="020F0502020204030204"/>
              </a:rPr>
              <a:t>Burns,T</a:t>
            </a:r>
            <a:r>
              <a:rPr lang="en-US" sz="1200" dirty="0">
                <a:cs typeface="Calibri" panose="020F0502020204030204"/>
              </a:rPr>
              <a:t>. A Sinfield, S. (2022) Essential study skills. t</a:t>
            </a:r>
            <a:r>
              <a:rPr lang="en-US" sz="1200" i="1" dirty="0">
                <a:cs typeface="Calibri" panose="020F0502020204030204"/>
              </a:rPr>
              <a:t>he complete guide to success at university. </a:t>
            </a:r>
            <a:r>
              <a:rPr lang="en-US" sz="1200" dirty="0">
                <a:cs typeface="Calibri" panose="020F0502020204030204"/>
              </a:rPr>
              <a:t>5th </a:t>
            </a:r>
            <a:r>
              <a:rPr lang="en-US" sz="1200" dirty="0" err="1">
                <a:cs typeface="Calibri" panose="020F0502020204030204"/>
              </a:rPr>
              <a:t>edn</a:t>
            </a:r>
            <a:r>
              <a:rPr lang="en-US" sz="1200" dirty="0">
                <a:cs typeface="Calibri" panose="020F0502020204030204"/>
              </a:rPr>
              <a:t>. </a:t>
            </a:r>
            <a:r>
              <a:rPr lang="en-US" sz="1200" dirty="0" err="1">
                <a:cs typeface="Calibri" panose="020F0502020204030204"/>
              </a:rPr>
              <a:t>Llundain</a:t>
            </a:r>
            <a:r>
              <a:rPr lang="en-US" sz="1200" dirty="0">
                <a:cs typeface="Calibri" panose="020F0502020204030204"/>
              </a:rPr>
              <a:t>: Sage Publishers. </a:t>
            </a:r>
          </a:p>
          <a:p>
            <a:pPr marL="0" indent="0">
              <a:lnSpc>
                <a:spcPct val="150000"/>
              </a:lnSpc>
              <a:buNone/>
            </a:pPr>
            <a:r>
              <a:rPr lang="en-US" sz="1200" dirty="0">
                <a:cs typeface="Calibri" panose="020F0502020204030204"/>
              </a:rPr>
              <a:t>Cottrell, S. (2019) </a:t>
            </a:r>
            <a:r>
              <a:rPr lang="en-US" sz="1200" i="1" dirty="0">
                <a:cs typeface="Calibri" panose="020F0502020204030204"/>
              </a:rPr>
              <a:t>The study skills handbook. </a:t>
            </a:r>
            <a:r>
              <a:rPr lang="en-US" sz="1200" dirty="0">
                <a:cs typeface="Calibri" panose="020F0502020204030204"/>
              </a:rPr>
              <a:t>5th </a:t>
            </a:r>
            <a:r>
              <a:rPr lang="en-US" sz="1200" dirty="0" err="1">
                <a:cs typeface="Calibri" panose="020F0502020204030204"/>
              </a:rPr>
              <a:t>edn</a:t>
            </a:r>
            <a:r>
              <a:rPr lang="en-US" sz="1200" dirty="0">
                <a:cs typeface="Calibri" panose="020F0502020204030204"/>
              </a:rPr>
              <a:t>.</a:t>
            </a:r>
            <a:r>
              <a:rPr lang="en-US" sz="1200" i="1" dirty="0">
                <a:cs typeface="Calibri" panose="020F0502020204030204"/>
              </a:rPr>
              <a:t> </a:t>
            </a:r>
            <a:r>
              <a:rPr lang="en-US" sz="1200" dirty="0" err="1">
                <a:cs typeface="Calibri" panose="020F0502020204030204"/>
              </a:rPr>
              <a:t>Llundain</a:t>
            </a:r>
            <a:r>
              <a:rPr lang="en-US" sz="1200" dirty="0">
                <a:cs typeface="Calibri" panose="020F0502020204030204"/>
              </a:rPr>
              <a:t>: Red globe press. </a:t>
            </a:r>
            <a:endParaRPr lang="en-US" sz="1200">
              <a:cs typeface="Calibri"/>
            </a:endParaRPr>
          </a:p>
          <a:p>
            <a:pPr marL="0" indent="0">
              <a:lnSpc>
                <a:spcPct val="150000"/>
              </a:lnSpc>
              <a:buNone/>
            </a:pPr>
            <a:r>
              <a:rPr lang="en-US" sz="1200" dirty="0">
                <a:cs typeface="Calibri" panose="020F0502020204030204"/>
              </a:rPr>
              <a:t>Day, T. (2018) </a:t>
            </a:r>
            <a:r>
              <a:rPr lang="en-US" sz="1200" i="1" dirty="0">
                <a:cs typeface="Calibri" panose="020F0502020204030204"/>
              </a:rPr>
              <a:t>Success in academic writing. </a:t>
            </a:r>
            <a:r>
              <a:rPr lang="en-US" sz="1200" dirty="0">
                <a:cs typeface="Calibri" panose="020F0502020204030204"/>
              </a:rPr>
              <a:t>2nd </a:t>
            </a:r>
            <a:r>
              <a:rPr lang="en-US" sz="1200" err="1">
                <a:cs typeface="Calibri" panose="020F0502020204030204"/>
              </a:rPr>
              <a:t>edn</a:t>
            </a:r>
            <a:r>
              <a:rPr lang="en-US" sz="1200" dirty="0">
                <a:cs typeface="Calibri" panose="020F0502020204030204"/>
              </a:rPr>
              <a:t>. Basingstoke, Hampshire:, Palgrave Macmillan. </a:t>
            </a:r>
          </a:p>
          <a:p>
            <a:pPr marL="0" indent="0">
              <a:lnSpc>
                <a:spcPct val="150000"/>
              </a:lnSpc>
              <a:buNone/>
            </a:pPr>
            <a:r>
              <a:rPr lang="en-US" sz="1200" dirty="0">
                <a:cs typeface="Calibri" panose="020F0502020204030204"/>
              </a:rPr>
              <a:t>Eales-Reynolds, Lesley-Jane,, </a:t>
            </a:r>
            <a:r>
              <a:rPr lang="en-US" sz="1200" err="1">
                <a:cs typeface="Calibri" panose="020F0502020204030204"/>
              </a:rPr>
              <a:t>Judge,B</a:t>
            </a:r>
            <a:r>
              <a:rPr lang="en-US" sz="1200" dirty="0">
                <a:cs typeface="Calibri" panose="020F0502020204030204"/>
              </a:rPr>
              <a:t>., </a:t>
            </a:r>
            <a:r>
              <a:rPr lang="en-US" sz="1200" err="1">
                <a:cs typeface="Calibri" panose="020F0502020204030204"/>
              </a:rPr>
              <a:t>Jones,P</a:t>
            </a:r>
            <a:r>
              <a:rPr lang="en-US" sz="1200" dirty="0">
                <a:cs typeface="Calibri" panose="020F0502020204030204"/>
              </a:rPr>
              <a:t>. A </a:t>
            </a:r>
            <a:r>
              <a:rPr lang="en-US" sz="1200" err="1">
                <a:cs typeface="Calibri" panose="020F0502020204030204"/>
              </a:rPr>
              <a:t>McCreery,E</a:t>
            </a:r>
            <a:r>
              <a:rPr lang="en-US" sz="1200" dirty="0">
                <a:cs typeface="Calibri" panose="020F0502020204030204"/>
              </a:rPr>
              <a:t>. (2013) </a:t>
            </a:r>
            <a:r>
              <a:rPr lang="en-US" sz="1200" i="1" dirty="0">
                <a:cs typeface="Calibri" panose="020F0502020204030204"/>
              </a:rPr>
              <a:t>Critical thinking skills for students.</a:t>
            </a:r>
            <a:r>
              <a:rPr lang="en-US" sz="1200" dirty="0">
                <a:cs typeface="Calibri" panose="020F0502020204030204"/>
              </a:rPr>
              <a:t> 2nd </a:t>
            </a:r>
            <a:r>
              <a:rPr lang="en-US" sz="1200" err="1">
                <a:cs typeface="Calibri" panose="020F0502020204030204"/>
              </a:rPr>
              <a:t>edn</a:t>
            </a:r>
            <a:r>
              <a:rPr lang="en-US" sz="1200" dirty="0">
                <a:cs typeface="Calibri" panose="020F0502020204030204"/>
              </a:rPr>
              <a:t>. </a:t>
            </a:r>
            <a:r>
              <a:rPr lang="en-US" sz="1200" err="1">
                <a:cs typeface="Calibri" panose="020F0502020204030204"/>
              </a:rPr>
              <a:t>Llundain</a:t>
            </a:r>
            <a:r>
              <a:rPr lang="en-US" sz="1200" dirty="0">
                <a:cs typeface="Calibri" panose="020F0502020204030204"/>
              </a:rPr>
              <a:t>: Sage Publishers.</a:t>
            </a:r>
          </a:p>
          <a:p>
            <a:pPr marL="0" indent="0">
              <a:lnSpc>
                <a:spcPct val="150000"/>
              </a:lnSpc>
              <a:buNone/>
            </a:pPr>
            <a:r>
              <a:rPr lang="en-US" sz="1200" dirty="0" err="1">
                <a:cs typeface="Calibri" panose="020F0502020204030204"/>
              </a:rPr>
              <a:t>Hopkins,D</a:t>
            </a:r>
            <a:r>
              <a:rPr lang="en-US" sz="1200" dirty="0">
                <a:cs typeface="Calibri" panose="020F0502020204030204"/>
              </a:rPr>
              <a:t>. a </a:t>
            </a:r>
            <a:r>
              <a:rPr lang="en-US" sz="1200" dirty="0" err="1">
                <a:cs typeface="Calibri" panose="020F0502020204030204"/>
              </a:rPr>
              <a:t>Reid,T</a:t>
            </a:r>
            <a:r>
              <a:rPr lang="en-US" sz="1200" dirty="0">
                <a:cs typeface="Calibri" panose="020F0502020204030204"/>
              </a:rPr>
              <a:t>. (2018) </a:t>
            </a:r>
            <a:r>
              <a:rPr lang="en-US" sz="1200" i="1" dirty="0">
                <a:cs typeface="Calibri" panose="020F0502020204030204"/>
              </a:rPr>
              <a:t>The academic skills </a:t>
            </a:r>
            <a:r>
              <a:rPr lang="en-US" sz="1200" i="1" dirty="0" err="1">
                <a:cs typeface="Calibri" panose="020F0502020204030204"/>
              </a:rPr>
              <a:t>handboook</a:t>
            </a:r>
            <a:r>
              <a:rPr lang="en-US" sz="1200" i="1" dirty="0">
                <a:cs typeface="Calibri" panose="020F0502020204030204"/>
              </a:rPr>
              <a:t>,</a:t>
            </a:r>
            <a:r>
              <a:rPr lang="en-US" sz="1200" dirty="0">
                <a:cs typeface="Calibri" panose="020F0502020204030204"/>
              </a:rPr>
              <a:t> </a:t>
            </a:r>
            <a:r>
              <a:rPr lang="en-US" sz="1200" dirty="0" err="1">
                <a:cs typeface="Calibri" panose="020F0502020204030204"/>
              </a:rPr>
              <a:t>Llundain</a:t>
            </a:r>
            <a:r>
              <a:rPr lang="en-US" sz="1200" dirty="0">
                <a:cs typeface="Calibri" panose="020F0502020204030204"/>
              </a:rPr>
              <a:t>.</a:t>
            </a:r>
            <a:endParaRPr lang="en-US" sz="1200" i="1" dirty="0">
              <a:cs typeface="Calibri" panose="020F0502020204030204"/>
            </a:endParaRPr>
          </a:p>
          <a:p>
            <a:pPr marL="0" indent="0">
              <a:lnSpc>
                <a:spcPct val="150000"/>
              </a:lnSpc>
              <a:buNone/>
            </a:pPr>
            <a:r>
              <a:rPr lang="en-US" sz="1200" err="1">
                <a:cs typeface="Calibri" panose="020F0502020204030204"/>
              </a:rPr>
              <a:t>Peers,R</a:t>
            </a:r>
            <a:r>
              <a:rPr lang="en-US" sz="1200" dirty="0">
                <a:cs typeface="Calibri" panose="020F0502020204030204"/>
              </a:rPr>
              <a:t>. a </a:t>
            </a:r>
            <a:r>
              <a:rPr lang="en-US" sz="1200" err="1">
                <a:cs typeface="Calibri" panose="020F0502020204030204"/>
              </a:rPr>
              <a:t>Sheilds,G</a:t>
            </a:r>
            <a:r>
              <a:rPr lang="en-US" sz="1200" dirty="0">
                <a:cs typeface="Calibri" panose="020F0502020204030204"/>
              </a:rPr>
              <a:t>. (2022) </a:t>
            </a:r>
            <a:r>
              <a:rPr lang="en-US" sz="1200" i="1" dirty="0">
                <a:cs typeface="Calibri" panose="020F0502020204030204"/>
              </a:rPr>
              <a:t>Cite them right, the essential </a:t>
            </a:r>
            <a:r>
              <a:rPr lang="en-US" sz="1200" i="1" err="1">
                <a:cs typeface="Calibri" panose="020F0502020204030204"/>
              </a:rPr>
              <a:t>refrencing</a:t>
            </a:r>
            <a:r>
              <a:rPr lang="en-US" sz="1200" i="1" dirty="0">
                <a:cs typeface="Calibri" panose="020F0502020204030204"/>
              </a:rPr>
              <a:t> guide,</a:t>
            </a:r>
            <a:r>
              <a:rPr lang="en-US" sz="1200" dirty="0">
                <a:cs typeface="Calibri" panose="020F0502020204030204"/>
              </a:rPr>
              <a:t> </a:t>
            </a:r>
            <a:r>
              <a:rPr lang="en-US" sz="1200" err="1">
                <a:cs typeface="Calibri" panose="020F0502020204030204"/>
              </a:rPr>
              <a:t>Llundain</a:t>
            </a:r>
            <a:r>
              <a:rPr lang="en-US" sz="1200" dirty="0">
                <a:cs typeface="Calibri" panose="020F0502020204030204"/>
              </a:rPr>
              <a:t>: Bloomsbury publishing inc.</a:t>
            </a:r>
          </a:p>
          <a:p>
            <a:pPr marL="0" indent="0">
              <a:lnSpc>
                <a:spcPct val="150000"/>
              </a:lnSpc>
              <a:buNone/>
            </a:pPr>
            <a:r>
              <a:rPr lang="en-US" sz="1200" err="1">
                <a:cs typeface="Calibri" panose="020F0502020204030204"/>
              </a:rPr>
              <a:t>Prifysgol</a:t>
            </a:r>
            <a:r>
              <a:rPr lang="en-US" sz="1200" dirty="0">
                <a:cs typeface="Calibri" panose="020F0502020204030204"/>
              </a:rPr>
              <a:t> </a:t>
            </a:r>
            <a:r>
              <a:rPr lang="en-US" sz="1200" err="1">
                <a:cs typeface="Calibri" panose="020F0502020204030204"/>
              </a:rPr>
              <a:t>Caeredin</a:t>
            </a:r>
            <a:r>
              <a:rPr lang="en-US" sz="1200" dirty="0">
                <a:cs typeface="Calibri" panose="020F0502020204030204"/>
              </a:rPr>
              <a:t> (2023) </a:t>
            </a:r>
            <a:r>
              <a:rPr lang="en-US" sz="1200" i="1" dirty="0">
                <a:cs typeface="Calibri" panose="020F0502020204030204"/>
              </a:rPr>
              <a:t>Making notes in class, </a:t>
            </a:r>
            <a:r>
              <a:rPr lang="en-US" sz="1200" err="1">
                <a:cs typeface="Calibri" panose="020F0502020204030204"/>
              </a:rPr>
              <a:t>Caeredin</a:t>
            </a:r>
            <a:r>
              <a:rPr lang="en-US" sz="1200" dirty="0">
                <a:cs typeface="Calibri" panose="020F0502020204030204"/>
              </a:rPr>
              <a:t>. </a:t>
            </a:r>
            <a:r>
              <a:rPr lang="en-US" sz="1200" err="1">
                <a:cs typeface="Calibri" panose="020F0502020204030204"/>
              </a:rPr>
              <a:t>Ar</a:t>
            </a:r>
            <a:r>
              <a:rPr lang="en-US" sz="1200" dirty="0">
                <a:cs typeface="Calibri" panose="020F0502020204030204"/>
              </a:rPr>
              <a:t> </a:t>
            </a:r>
            <a:r>
              <a:rPr lang="en-US" sz="1200" err="1">
                <a:cs typeface="Calibri" panose="020F0502020204030204"/>
              </a:rPr>
              <a:t>gael</a:t>
            </a:r>
            <a:r>
              <a:rPr lang="en-US" sz="1200" dirty="0">
                <a:ea typeface="+mn-lt"/>
                <a:cs typeface="+mn-lt"/>
              </a:rPr>
              <a:t>: </a:t>
            </a:r>
            <a:r>
              <a:rPr lang="cy-GB" sz="1200" u="sng" dirty="0">
                <a:solidFill>
                  <a:srgbClr val="0563C1"/>
                </a:solidFill>
                <a:ea typeface="+mn-lt"/>
                <a:cs typeface="+mn-lt"/>
              </a:rPr>
              <a:t>https://www.ed.ac.uk/institute-academic-development/study-hub/learning-resources/making-notes-in-class</a:t>
            </a:r>
            <a:r>
              <a:rPr lang="en-US" sz="1200" dirty="0">
                <a:ea typeface="+mn-lt"/>
                <a:cs typeface="+mn-lt"/>
              </a:rPr>
              <a:t> (</a:t>
            </a:r>
            <a:r>
              <a:rPr lang="en-US" sz="1200" err="1">
                <a:ea typeface="+mn-lt"/>
                <a:cs typeface="+mn-lt"/>
              </a:rPr>
              <a:t>cyrchwyd</a:t>
            </a:r>
            <a:r>
              <a:rPr lang="en-US" sz="1200" dirty="0">
                <a:ea typeface="+mn-lt"/>
                <a:cs typeface="+mn-lt"/>
              </a:rPr>
              <a:t>: 13 Hydref 2023).</a:t>
            </a:r>
          </a:p>
          <a:p>
            <a:pPr marL="0" indent="0">
              <a:lnSpc>
                <a:spcPct val="150000"/>
              </a:lnSpc>
              <a:buNone/>
            </a:pPr>
            <a:r>
              <a:rPr lang="en-US" sz="1200" dirty="0" err="1">
                <a:cs typeface="Calibri" panose="020F0502020204030204"/>
              </a:rPr>
              <a:t>Prifysgol</a:t>
            </a:r>
            <a:r>
              <a:rPr lang="en-US" sz="1200" dirty="0">
                <a:cs typeface="Calibri" panose="020F0502020204030204"/>
              </a:rPr>
              <a:t> </a:t>
            </a:r>
            <a:r>
              <a:rPr lang="en-US" sz="1200" dirty="0" err="1">
                <a:cs typeface="Calibri" panose="020F0502020204030204"/>
              </a:rPr>
              <a:t>Caeredin</a:t>
            </a:r>
            <a:r>
              <a:rPr lang="en-US" sz="1200" dirty="0">
                <a:cs typeface="Calibri" panose="020F0502020204030204"/>
              </a:rPr>
              <a:t> (2023) </a:t>
            </a:r>
            <a:r>
              <a:rPr lang="en-US" sz="1200" i="1" dirty="0">
                <a:cs typeface="Calibri" panose="020F0502020204030204"/>
              </a:rPr>
              <a:t>critical thinking,</a:t>
            </a:r>
            <a:r>
              <a:rPr lang="en-US" sz="1200" dirty="0">
                <a:cs typeface="Calibri" panose="020F0502020204030204"/>
              </a:rPr>
              <a:t> </a:t>
            </a:r>
            <a:r>
              <a:rPr lang="en-US" sz="1200" dirty="0" err="1">
                <a:cs typeface="Calibri" panose="020F0502020204030204"/>
              </a:rPr>
              <a:t>Caeredin</a:t>
            </a:r>
            <a:r>
              <a:rPr lang="en-US" sz="1200" dirty="0">
                <a:cs typeface="Calibri" panose="020F0502020204030204"/>
              </a:rPr>
              <a:t>. </a:t>
            </a:r>
            <a:r>
              <a:rPr lang="en-US" sz="1200" dirty="0" err="1">
                <a:cs typeface="Calibri" panose="020F0502020204030204"/>
              </a:rPr>
              <a:t>Ar</a:t>
            </a:r>
            <a:r>
              <a:rPr lang="en-US" sz="1200" dirty="0">
                <a:cs typeface="Calibri" panose="020F0502020204030204"/>
              </a:rPr>
              <a:t> </a:t>
            </a:r>
            <a:r>
              <a:rPr lang="en-US" sz="1200" dirty="0" err="1">
                <a:cs typeface="Calibri" panose="020F0502020204030204"/>
              </a:rPr>
              <a:t>gael</a:t>
            </a:r>
            <a:r>
              <a:rPr lang="en-US" sz="1200" dirty="0">
                <a:cs typeface="Calibri" panose="020F0502020204030204"/>
              </a:rPr>
              <a:t>: </a:t>
            </a:r>
            <a:r>
              <a:rPr lang="en-US" sz="1200" dirty="0">
                <a:ea typeface="+mn-lt"/>
                <a:cs typeface="+mn-lt"/>
                <a:hlinkClick r:id="rId2"/>
              </a:rPr>
              <a:t>https://www.ed.ac.uk/institute-academic-development/study-hub/learning-resources/critical</a:t>
            </a:r>
            <a:r>
              <a:rPr lang="en-US" sz="1200" dirty="0">
                <a:ea typeface="+mn-lt"/>
                <a:cs typeface="+mn-lt"/>
              </a:rPr>
              <a:t> (</a:t>
            </a:r>
            <a:r>
              <a:rPr lang="en-US" sz="1200" dirty="0" err="1">
                <a:ea typeface="+mn-lt"/>
                <a:cs typeface="+mn-lt"/>
              </a:rPr>
              <a:t>cyrchwyd</a:t>
            </a:r>
            <a:r>
              <a:rPr lang="en-US" sz="1200" dirty="0">
                <a:ea typeface="+mn-lt"/>
                <a:cs typeface="+mn-lt"/>
              </a:rPr>
              <a:t>: 18 Hydref 2023)</a:t>
            </a:r>
          </a:p>
          <a:p>
            <a:pPr marL="0" indent="0">
              <a:lnSpc>
                <a:spcPct val="150000"/>
              </a:lnSpc>
              <a:buNone/>
            </a:pPr>
            <a:r>
              <a:rPr lang="en-US" sz="1200" err="1">
                <a:cs typeface="Calibri" panose="020F0502020204030204"/>
              </a:rPr>
              <a:t>Prifysgol</a:t>
            </a:r>
            <a:r>
              <a:rPr lang="en-US" sz="1200" dirty="0">
                <a:cs typeface="Calibri" panose="020F0502020204030204"/>
              </a:rPr>
              <a:t> Lincoln (2023) </a:t>
            </a:r>
            <a:r>
              <a:rPr lang="en-US" sz="1200" i="1" dirty="0">
                <a:cs typeface="Calibri" panose="020F0502020204030204"/>
              </a:rPr>
              <a:t>The power of effective time management,</a:t>
            </a:r>
            <a:r>
              <a:rPr lang="en-US" sz="1200" dirty="0">
                <a:cs typeface="Calibri" panose="020F0502020204030204"/>
              </a:rPr>
              <a:t> Lincoln. </a:t>
            </a:r>
            <a:r>
              <a:rPr lang="en-US" sz="1200" err="1">
                <a:cs typeface="Calibri" panose="020F0502020204030204"/>
              </a:rPr>
              <a:t>Ar</a:t>
            </a:r>
            <a:r>
              <a:rPr lang="en-US" sz="1200" dirty="0">
                <a:cs typeface="Calibri" panose="020F0502020204030204"/>
              </a:rPr>
              <a:t> </a:t>
            </a:r>
            <a:r>
              <a:rPr lang="en-US" sz="1200" err="1">
                <a:cs typeface="Calibri" panose="020F0502020204030204"/>
              </a:rPr>
              <a:t>gael</a:t>
            </a:r>
            <a:r>
              <a:rPr lang="en-US" sz="1200" dirty="0">
                <a:cs typeface="Calibri" panose="020F0502020204030204"/>
              </a:rPr>
              <a:t>: </a:t>
            </a:r>
            <a:r>
              <a:rPr lang="en-US" sz="1200" dirty="0">
                <a:ea typeface="+mn-lt"/>
                <a:cs typeface="+mn-lt"/>
                <a:hlinkClick r:id="rId3"/>
              </a:rPr>
              <a:t>https://online.lincoln.ac.uk/the-power-of-effective-time-management/</a:t>
            </a:r>
            <a:r>
              <a:rPr lang="en-US" sz="1200" dirty="0">
                <a:ea typeface="+mn-lt"/>
                <a:cs typeface="+mn-lt"/>
              </a:rPr>
              <a:t> (</a:t>
            </a:r>
            <a:r>
              <a:rPr lang="en-US" sz="1200" err="1">
                <a:ea typeface="+mn-lt"/>
                <a:cs typeface="+mn-lt"/>
              </a:rPr>
              <a:t>cyrchwyd</a:t>
            </a:r>
            <a:r>
              <a:rPr lang="en-US" sz="1200" dirty="0">
                <a:ea typeface="+mn-lt"/>
                <a:cs typeface="+mn-lt"/>
              </a:rPr>
              <a:t>: 16 Hydref 2023).</a:t>
            </a:r>
          </a:p>
          <a:p>
            <a:pPr marL="0" indent="0">
              <a:lnSpc>
                <a:spcPct val="150000"/>
              </a:lnSpc>
              <a:buNone/>
            </a:pPr>
            <a:r>
              <a:rPr lang="en-US" sz="1200" dirty="0" err="1">
                <a:cs typeface="Calibri" panose="020F0502020204030204"/>
              </a:rPr>
              <a:t>Smale,B</a:t>
            </a:r>
            <a:r>
              <a:rPr lang="en-US" sz="1200" dirty="0">
                <a:cs typeface="Calibri" panose="020F0502020204030204"/>
              </a:rPr>
              <a:t>., </a:t>
            </a:r>
            <a:r>
              <a:rPr lang="en-US" sz="1200" dirty="0" err="1">
                <a:cs typeface="Calibri" panose="020F0502020204030204"/>
              </a:rPr>
              <a:t>Fowlie,J</a:t>
            </a:r>
            <a:r>
              <a:rPr lang="en-US" sz="1200" dirty="0">
                <a:cs typeface="Calibri" panose="020F0502020204030204"/>
              </a:rPr>
              <a:t>. (2015)  </a:t>
            </a:r>
            <a:r>
              <a:rPr lang="en-US" sz="1200" i="1" dirty="0">
                <a:cs typeface="Calibri" panose="020F0502020204030204"/>
              </a:rPr>
              <a:t>How to succeed at university, an essential guide to academic skills, personal development and employability, </a:t>
            </a:r>
            <a:r>
              <a:rPr lang="en-US" sz="1200" dirty="0">
                <a:cs typeface="Calibri" panose="020F0502020204030204"/>
              </a:rPr>
              <a:t>2nd </a:t>
            </a:r>
            <a:r>
              <a:rPr lang="en-US" sz="1200" dirty="0" err="1">
                <a:cs typeface="Calibri" panose="020F0502020204030204"/>
              </a:rPr>
              <a:t>edn</a:t>
            </a:r>
            <a:r>
              <a:rPr lang="en-US" sz="1200" dirty="0">
                <a:cs typeface="Calibri" panose="020F0502020204030204"/>
              </a:rPr>
              <a:t>. </a:t>
            </a:r>
            <a:r>
              <a:rPr lang="en-US" sz="1200" dirty="0" err="1">
                <a:cs typeface="Calibri" panose="020F0502020204030204"/>
              </a:rPr>
              <a:t>Llundain</a:t>
            </a:r>
            <a:r>
              <a:rPr lang="en-US" sz="1200" dirty="0">
                <a:cs typeface="Calibri" panose="020F0502020204030204"/>
              </a:rPr>
              <a:t>: Sage Publishers </a:t>
            </a:r>
          </a:p>
          <a:p>
            <a:pPr marL="0" indent="0">
              <a:lnSpc>
                <a:spcPct val="150000"/>
              </a:lnSpc>
              <a:buNone/>
            </a:pPr>
            <a:r>
              <a:rPr lang="en-US" sz="1200" dirty="0">
                <a:cs typeface="Calibri" panose="020F0502020204030204"/>
              </a:rPr>
              <a:t>The Open University (2023) </a:t>
            </a:r>
            <a:r>
              <a:rPr lang="en-US" sz="1200" i="1" dirty="0">
                <a:cs typeface="Calibri" panose="020F0502020204030204"/>
              </a:rPr>
              <a:t>Time management skills. </a:t>
            </a:r>
            <a:r>
              <a:rPr lang="en-US" sz="1200" err="1">
                <a:cs typeface="Calibri" panose="020F0502020204030204"/>
              </a:rPr>
              <a:t>Ar</a:t>
            </a:r>
            <a:r>
              <a:rPr lang="en-US" sz="1200" dirty="0">
                <a:cs typeface="Calibri" panose="020F0502020204030204"/>
              </a:rPr>
              <a:t> </a:t>
            </a:r>
            <a:r>
              <a:rPr lang="en-US" sz="1200" err="1">
                <a:cs typeface="Calibri" panose="020F0502020204030204"/>
              </a:rPr>
              <a:t>gael</a:t>
            </a:r>
            <a:r>
              <a:rPr lang="en-US" sz="1200" dirty="0">
                <a:cs typeface="Calibri" panose="020F0502020204030204"/>
              </a:rPr>
              <a:t>: </a:t>
            </a:r>
            <a:r>
              <a:rPr lang="en-US" sz="1200" dirty="0">
                <a:ea typeface="+mn-lt"/>
                <a:cs typeface="+mn-lt"/>
              </a:rPr>
              <a:t> </a:t>
            </a:r>
            <a:r>
              <a:rPr lang="en-US" sz="1200" dirty="0">
                <a:ea typeface="+mn-lt"/>
                <a:cs typeface="+mn-lt"/>
                <a:hlinkClick r:id="rId4"/>
              </a:rPr>
              <a:t>https://help.open.ac.uk/time-management-skills</a:t>
            </a:r>
            <a:r>
              <a:rPr lang="en-US" sz="1200" dirty="0">
                <a:ea typeface="+mn-lt"/>
                <a:cs typeface="+mn-lt"/>
              </a:rPr>
              <a:t>  (</a:t>
            </a:r>
            <a:r>
              <a:rPr lang="en-US" sz="1200" err="1">
                <a:ea typeface="+mn-lt"/>
                <a:cs typeface="+mn-lt"/>
              </a:rPr>
              <a:t>cyrchwyd</a:t>
            </a:r>
            <a:r>
              <a:rPr lang="en-US" sz="1200" dirty="0">
                <a:ea typeface="+mn-lt"/>
                <a:cs typeface="+mn-lt"/>
              </a:rPr>
              <a:t>: 11 Hydref 2023).</a:t>
            </a:r>
          </a:p>
          <a:p>
            <a:pPr marL="0" indent="0">
              <a:buNone/>
            </a:pPr>
            <a:endParaRPr lang="en-US" sz="1600" dirty="0">
              <a:ea typeface="Calibri" panose="020F0502020204030204"/>
              <a:cs typeface="Calibri" panose="020F0502020204030204"/>
            </a:endParaRPr>
          </a:p>
          <a:p>
            <a:pPr marL="0" indent="0">
              <a:buNone/>
            </a:pPr>
            <a:endParaRPr lang="en-US" sz="1600" dirty="0">
              <a:ea typeface="Calibri" panose="020F0502020204030204"/>
              <a:cs typeface="Calibri" panose="020F0502020204030204"/>
            </a:endParaRPr>
          </a:p>
        </p:txBody>
      </p:sp>
    </p:spTree>
    <p:extLst>
      <p:ext uri="{BB962C8B-B14F-4D97-AF65-F5344CB8AC3E}">
        <p14:creationId xmlns:p14="http://schemas.microsoft.com/office/powerpoint/2010/main" val="4174301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Rhestr cyfeirnodi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1246</cp:revision>
  <dcterms:created xsi:type="dcterms:W3CDTF">2023-10-09T17:05:29Z</dcterms:created>
  <dcterms:modified xsi:type="dcterms:W3CDTF">2023-10-24T13:31:05Z</dcterms:modified>
</cp:coreProperties>
</file>