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webextensions/webextension1.xml" ContentType="application/vnd.ms-office.webextension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</p:sldMasterIdLst>
  <p:notesMasterIdLst>
    <p:notesMasterId r:id="rId13"/>
  </p:notesMasterIdLst>
  <p:sldIdLst>
    <p:sldId id="258" r:id="rId2"/>
    <p:sldId id="267" r:id="rId3"/>
    <p:sldId id="260" r:id="rId4"/>
    <p:sldId id="266" r:id="rId5"/>
    <p:sldId id="261" r:id="rId6"/>
    <p:sldId id="270" r:id="rId7"/>
    <p:sldId id="269" r:id="rId8"/>
    <p:sldId id="265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97CBB3A-08A8-2070-AAF2-C1FF7C429206}" name="Nazia Haroon (2208947)" initials="N(" userId="S::2208947@student.uwtsd.ac.uk::e8ffb088-28aa-4bb5-a30b-188cfd00a9f6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833E6B-5289-420B-BAA3-83BB5BE78508}" v="1" dt="2022-10-17T11:18:56.0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CB2DA2-E0B2-4442-8AB0-084AE05D718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B86F5E-0399-4AA4-87E8-10B43EE23B4F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The use of technology and digital skills has risen in education (Comrie, 2011). </a:t>
          </a:r>
          <a:endParaRPr lang="en-US">
            <a:solidFill>
              <a:schemeClr val="bg1"/>
            </a:solidFill>
          </a:endParaRPr>
        </a:p>
      </dgm:t>
    </dgm:pt>
    <dgm:pt modelId="{2247DCFB-BEF3-4DFA-8286-19AB087EB539}" type="parTrans" cxnId="{22EFC198-E040-4F27-A24D-D10CF699CFFB}">
      <dgm:prSet/>
      <dgm:spPr/>
      <dgm:t>
        <a:bodyPr/>
        <a:lstStyle/>
        <a:p>
          <a:endParaRPr lang="en-US"/>
        </a:p>
      </dgm:t>
    </dgm:pt>
    <dgm:pt modelId="{B012A9DE-4664-4BAD-84A8-5A8E6E8DF092}" type="sibTrans" cxnId="{22EFC198-E040-4F27-A24D-D10CF699CFFB}">
      <dgm:prSet/>
      <dgm:spPr/>
      <dgm:t>
        <a:bodyPr/>
        <a:lstStyle/>
        <a:p>
          <a:endParaRPr lang="en-US"/>
        </a:p>
      </dgm:t>
    </dgm:pt>
    <dgm:pt modelId="{F0133C92-3519-433A-B98C-783CB249FEED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Different teaching and learning tools that can enhance new teaching and learning environments (</a:t>
          </a:r>
          <a:r>
            <a:rPr lang="en-GB" err="1">
              <a:solidFill>
                <a:schemeClr val="bg1"/>
              </a:solidFill>
            </a:rPr>
            <a:t>Fleagle</a:t>
          </a:r>
          <a:r>
            <a:rPr lang="en-GB">
              <a:solidFill>
                <a:schemeClr val="bg1"/>
              </a:solidFill>
            </a:rPr>
            <a:t>, 2012).</a:t>
          </a:r>
          <a:endParaRPr lang="en-US">
            <a:solidFill>
              <a:schemeClr val="bg1"/>
            </a:solidFill>
          </a:endParaRPr>
        </a:p>
      </dgm:t>
    </dgm:pt>
    <dgm:pt modelId="{D7076A2E-E2D4-44B5-AE15-A48D677E65C8}" type="parTrans" cxnId="{34365DEC-F5E3-49FD-AC27-F827A6D81FED}">
      <dgm:prSet/>
      <dgm:spPr/>
      <dgm:t>
        <a:bodyPr/>
        <a:lstStyle/>
        <a:p>
          <a:endParaRPr lang="en-US"/>
        </a:p>
      </dgm:t>
    </dgm:pt>
    <dgm:pt modelId="{074056B3-488F-4D54-BBB2-1C959F8572FE}" type="sibTrans" cxnId="{34365DEC-F5E3-49FD-AC27-F827A6D81FED}">
      <dgm:prSet/>
      <dgm:spPr/>
      <dgm:t>
        <a:bodyPr/>
        <a:lstStyle/>
        <a:p>
          <a:endParaRPr lang="en-US"/>
        </a:p>
      </dgm:t>
    </dgm:pt>
    <dgm:pt modelId="{CA127DE6-FF7E-409D-B79B-86765C2551B0}">
      <dgm:prSet/>
      <dgm:spPr/>
      <dgm:t>
        <a:bodyPr/>
        <a:lstStyle/>
        <a:p>
          <a:r>
            <a:rPr lang="en-GB">
              <a:solidFill>
                <a:schemeClr val="bg1"/>
              </a:solidFill>
            </a:rPr>
            <a:t>The learning potential of collaboration is underused in practice (</a:t>
          </a:r>
          <a:r>
            <a:rPr lang="en-GB" err="1">
              <a:solidFill>
                <a:schemeClr val="bg1"/>
              </a:solidFill>
            </a:rPr>
            <a:t>Scager</a:t>
          </a:r>
          <a:r>
            <a:rPr lang="en-GB">
              <a:solidFill>
                <a:schemeClr val="bg1"/>
              </a:solidFill>
            </a:rPr>
            <a:t> et al., 2016).</a:t>
          </a:r>
          <a:endParaRPr lang="en-US">
            <a:solidFill>
              <a:schemeClr val="bg1"/>
            </a:solidFill>
          </a:endParaRPr>
        </a:p>
      </dgm:t>
    </dgm:pt>
    <dgm:pt modelId="{FEF9D03E-C1D4-4A79-B69A-A7E44D1F411B}" type="parTrans" cxnId="{A9B809ED-0E97-44AF-BC30-43EF56C9D526}">
      <dgm:prSet/>
      <dgm:spPr/>
      <dgm:t>
        <a:bodyPr/>
        <a:lstStyle/>
        <a:p>
          <a:endParaRPr lang="en-US"/>
        </a:p>
      </dgm:t>
    </dgm:pt>
    <dgm:pt modelId="{0734D4D3-DCA5-469A-A2B1-7D5332100816}" type="sibTrans" cxnId="{A9B809ED-0E97-44AF-BC30-43EF56C9D526}">
      <dgm:prSet/>
      <dgm:spPr/>
      <dgm:t>
        <a:bodyPr/>
        <a:lstStyle/>
        <a:p>
          <a:endParaRPr lang="en-US"/>
        </a:p>
      </dgm:t>
    </dgm:pt>
    <dgm:pt modelId="{7148490E-2D26-4F9B-AA2B-EE30C831D578}" type="pres">
      <dgm:prSet presAssocID="{FCCB2DA2-E0B2-4442-8AB0-084AE05D7183}" presName="outerComposite" presStyleCnt="0">
        <dgm:presLayoutVars>
          <dgm:chMax val="5"/>
          <dgm:dir/>
          <dgm:resizeHandles val="exact"/>
        </dgm:presLayoutVars>
      </dgm:prSet>
      <dgm:spPr/>
    </dgm:pt>
    <dgm:pt modelId="{E1B5549C-C5C7-4F79-A8EE-DAF71D2F86EE}" type="pres">
      <dgm:prSet presAssocID="{FCCB2DA2-E0B2-4442-8AB0-084AE05D7183}" presName="dummyMaxCanvas" presStyleCnt="0">
        <dgm:presLayoutVars/>
      </dgm:prSet>
      <dgm:spPr/>
    </dgm:pt>
    <dgm:pt modelId="{331F476F-64FB-4DEA-957C-5E0820E79AC6}" type="pres">
      <dgm:prSet presAssocID="{FCCB2DA2-E0B2-4442-8AB0-084AE05D7183}" presName="ThreeNodes_1" presStyleLbl="node1" presStyleIdx="0" presStyleCnt="3">
        <dgm:presLayoutVars>
          <dgm:bulletEnabled val="1"/>
        </dgm:presLayoutVars>
      </dgm:prSet>
      <dgm:spPr/>
    </dgm:pt>
    <dgm:pt modelId="{643C9FA5-3279-4AF6-B12E-7D44A5B28C3D}" type="pres">
      <dgm:prSet presAssocID="{FCCB2DA2-E0B2-4442-8AB0-084AE05D7183}" presName="ThreeNodes_2" presStyleLbl="node1" presStyleIdx="1" presStyleCnt="3">
        <dgm:presLayoutVars>
          <dgm:bulletEnabled val="1"/>
        </dgm:presLayoutVars>
      </dgm:prSet>
      <dgm:spPr/>
    </dgm:pt>
    <dgm:pt modelId="{9698216D-CA0C-4A56-BDD7-C95651790FC0}" type="pres">
      <dgm:prSet presAssocID="{FCCB2DA2-E0B2-4442-8AB0-084AE05D7183}" presName="ThreeNodes_3" presStyleLbl="node1" presStyleIdx="2" presStyleCnt="3">
        <dgm:presLayoutVars>
          <dgm:bulletEnabled val="1"/>
        </dgm:presLayoutVars>
      </dgm:prSet>
      <dgm:spPr/>
    </dgm:pt>
    <dgm:pt modelId="{0F593882-135D-454F-A694-3D2942E198A0}" type="pres">
      <dgm:prSet presAssocID="{FCCB2DA2-E0B2-4442-8AB0-084AE05D7183}" presName="ThreeConn_1-2" presStyleLbl="fgAccFollowNode1" presStyleIdx="0" presStyleCnt="2">
        <dgm:presLayoutVars>
          <dgm:bulletEnabled val="1"/>
        </dgm:presLayoutVars>
      </dgm:prSet>
      <dgm:spPr/>
    </dgm:pt>
    <dgm:pt modelId="{246F2BB9-8764-433F-9F4D-8B0B0DB4ECA3}" type="pres">
      <dgm:prSet presAssocID="{FCCB2DA2-E0B2-4442-8AB0-084AE05D7183}" presName="ThreeConn_2-3" presStyleLbl="fgAccFollowNode1" presStyleIdx="1" presStyleCnt="2">
        <dgm:presLayoutVars>
          <dgm:bulletEnabled val="1"/>
        </dgm:presLayoutVars>
      </dgm:prSet>
      <dgm:spPr/>
    </dgm:pt>
    <dgm:pt modelId="{62031C18-AA91-4380-8C94-5B0E53DF5DE3}" type="pres">
      <dgm:prSet presAssocID="{FCCB2DA2-E0B2-4442-8AB0-084AE05D7183}" presName="ThreeNodes_1_text" presStyleLbl="node1" presStyleIdx="2" presStyleCnt="3">
        <dgm:presLayoutVars>
          <dgm:bulletEnabled val="1"/>
        </dgm:presLayoutVars>
      </dgm:prSet>
      <dgm:spPr/>
    </dgm:pt>
    <dgm:pt modelId="{5FE62327-1B36-4B4B-9B03-E613F788E3B5}" type="pres">
      <dgm:prSet presAssocID="{FCCB2DA2-E0B2-4442-8AB0-084AE05D7183}" presName="ThreeNodes_2_text" presStyleLbl="node1" presStyleIdx="2" presStyleCnt="3">
        <dgm:presLayoutVars>
          <dgm:bulletEnabled val="1"/>
        </dgm:presLayoutVars>
      </dgm:prSet>
      <dgm:spPr/>
    </dgm:pt>
    <dgm:pt modelId="{3E000C92-BD05-4002-830D-E026B6B6D7EB}" type="pres">
      <dgm:prSet presAssocID="{FCCB2DA2-E0B2-4442-8AB0-084AE05D718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E372B06-BB18-4542-9112-92A97D7BFA3A}" type="presOf" srcId="{CA127DE6-FF7E-409D-B79B-86765C2551B0}" destId="{3E000C92-BD05-4002-830D-E026B6B6D7EB}" srcOrd="1" destOrd="0" presId="urn:microsoft.com/office/officeart/2005/8/layout/vProcess5"/>
    <dgm:cxn modelId="{90FA171F-B2A6-4573-B11D-33744B79B1C4}" type="presOf" srcId="{FCCB2DA2-E0B2-4442-8AB0-084AE05D7183}" destId="{7148490E-2D26-4F9B-AA2B-EE30C831D578}" srcOrd="0" destOrd="0" presId="urn:microsoft.com/office/officeart/2005/8/layout/vProcess5"/>
    <dgm:cxn modelId="{6676342C-E368-4AC9-8935-53661C98616A}" type="presOf" srcId="{B012A9DE-4664-4BAD-84A8-5A8E6E8DF092}" destId="{0F593882-135D-454F-A694-3D2942E198A0}" srcOrd="0" destOrd="0" presId="urn:microsoft.com/office/officeart/2005/8/layout/vProcess5"/>
    <dgm:cxn modelId="{ED5C8D4F-9764-4958-BC02-D830A90CFD35}" type="presOf" srcId="{F0133C92-3519-433A-B98C-783CB249FEED}" destId="{5FE62327-1B36-4B4B-9B03-E613F788E3B5}" srcOrd="1" destOrd="0" presId="urn:microsoft.com/office/officeart/2005/8/layout/vProcess5"/>
    <dgm:cxn modelId="{A98CDA7E-2250-4D78-B7A5-D9B604866820}" type="presOf" srcId="{CA127DE6-FF7E-409D-B79B-86765C2551B0}" destId="{9698216D-CA0C-4A56-BDD7-C95651790FC0}" srcOrd="0" destOrd="0" presId="urn:microsoft.com/office/officeart/2005/8/layout/vProcess5"/>
    <dgm:cxn modelId="{164C2690-0F9C-4549-AF5E-0F51E0D49B32}" type="presOf" srcId="{ECB86F5E-0399-4AA4-87E8-10B43EE23B4F}" destId="{331F476F-64FB-4DEA-957C-5E0820E79AC6}" srcOrd="0" destOrd="0" presId="urn:microsoft.com/office/officeart/2005/8/layout/vProcess5"/>
    <dgm:cxn modelId="{22EFC198-E040-4F27-A24D-D10CF699CFFB}" srcId="{FCCB2DA2-E0B2-4442-8AB0-084AE05D7183}" destId="{ECB86F5E-0399-4AA4-87E8-10B43EE23B4F}" srcOrd="0" destOrd="0" parTransId="{2247DCFB-BEF3-4DFA-8286-19AB087EB539}" sibTransId="{B012A9DE-4664-4BAD-84A8-5A8E6E8DF092}"/>
    <dgm:cxn modelId="{7D7149BF-3D86-46FB-9535-0D7B4D1C94FE}" type="presOf" srcId="{ECB86F5E-0399-4AA4-87E8-10B43EE23B4F}" destId="{62031C18-AA91-4380-8C94-5B0E53DF5DE3}" srcOrd="1" destOrd="0" presId="urn:microsoft.com/office/officeart/2005/8/layout/vProcess5"/>
    <dgm:cxn modelId="{EE4529E0-5D8B-498C-914C-D0787E8B4898}" type="presOf" srcId="{074056B3-488F-4D54-BBB2-1C959F8572FE}" destId="{246F2BB9-8764-433F-9F4D-8B0B0DB4ECA3}" srcOrd="0" destOrd="0" presId="urn:microsoft.com/office/officeart/2005/8/layout/vProcess5"/>
    <dgm:cxn modelId="{22CE5EE3-9D27-49B5-85B7-C31414739576}" type="presOf" srcId="{F0133C92-3519-433A-B98C-783CB249FEED}" destId="{643C9FA5-3279-4AF6-B12E-7D44A5B28C3D}" srcOrd="0" destOrd="0" presId="urn:microsoft.com/office/officeart/2005/8/layout/vProcess5"/>
    <dgm:cxn modelId="{34365DEC-F5E3-49FD-AC27-F827A6D81FED}" srcId="{FCCB2DA2-E0B2-4442-8AB0-084AE05D7183}" destId="{F0133C92-3519-433A-B98C-783CB249FEED}" srcOrd="1" destOrd="0" parTransId="{D7076A2E-E2D4-44B5-AE15-A48D677E65C8}" sibTransId="{074056B3-488F-4D54-BBB2-1C959F8572FE}"/>
    <dgm:cxn modelId="{A9B809ED-0E97-44AF-BC30-43EF56C9D526}" srcId="{FCCB2DA2-E0B2-4442-8AB0-084AE05D7183}" destId="{CA127DE6-FF7E-409D-B79B-86765C2551B0}" srcOrd="2" destOrd="0" parTransId="{FEF9D03E-C1D4-4A79-B69A-A7E44D1F411B}" sibTransId="{0734D4D3-DCA5-469A-A2B1-7D5332100816}"/>
    <dgm:cxn modelId="{5BF5E531-9350-46B8-A37F-89805A02A56F}" type="presParOf" srcId="{7148490E-2D26-4F9B-AA2B-EE30C831D578}" destId="{E1B5549C-C5C7-4F79-A8EE-DAF71D2F86EE}" srcOrd="0" destOrd="0" presId="urn:microsoft.com/office/officeart/2005/8/layout/vProcess5"/>
    <dgm:cxn modelId="{835B66F7-7E4B-4FD5-9329-110ED71C2062}" type="presParOf" srcId="{7148490E-2D26-4F9B-AA2B-EE30C831D578}" destId="{331F476F-64FB-4DEA-957C-5E0820E79AC6}" srcOrd="1" destOrd="0" presId="urn:microsoft.com/office/officeart/2005/8/layout/vProcess5"/>
    <dgm:cxn modelId="{F8E1B5AB-8F8B-45F4-A858-D5AD039E2A0A}" type="presParOf" srcId="{7148490E-2D26-4F9B-AA2B-EE30C831D578}" destId="{643C9FA5-3279-4AF6-B12E-7D44A5B28C3D}" srcOrd="2" destOrd="0" presId="urn:microsoft.com/office/officeart/2005/8/layout/vProcess5"/>
    <dgm:cxn modelId="{C035BE9B-F6C5-4575-8233-B69B46EE1660}" type="presParOf" srcId="{7148490E-2D26-4F9B-AA2B-EE30C831D578}" destId="{9698216D-CA0C-4A56-BDD7-C95651790FC0}" srcOrd="3" destOrd="0" presId="urn:microsoft.com/office/officeart/2005/8/layout/vProcess5"/>
    <dgm:cxn modelId="{3F45C9F2-407E-41C1-8B61-F1392233B0CD}" type="presParOf" srcId="{7148490E-2D26-4F9B-AA2B-EE30C831D578}" destId="{0F593882-135D-454F-A694-3D2942E198A0}" srcOrd="4" destOrd="0" presId="urn:microsoft.com/office/officeart/2005/8/layout/vProcess5"/>
    <dgm:cxn modelId="{045A0819-9434-4F8A-8CA2-662BE5D4FA4A}" type="presParOf" srcId="{7148490E-2D26-4F9B-AA2B-EE30C831D578}" destId="{246F2BB9-8764-433F-9F4D-8B0B0DB4ECA3}" srcOrd="5" destOrd="0" presId="urn:microsoft.com/office/officeart/2005/8/layout/vProcess5"/>
    <dgm:cxn modelId="{DF4D0BF0-3BF4-4386-B2E0-5A827AEF3144}" type="presParOf" srcId="{7148490E-2D26-4F9B-AA2B-EE30C831D578}" destId="{62031C18-AA91-4380-8C94-5B0E53DF5DE3}" srcOrd="6" destOrd="0" presId="urn:microsoft.com/office/officeart/2005/8/layout/vProcess5"/>
    <dgm:cxn modelId="{6D7495F5-1031-4DE5-994F-FD0A38A5ED20}" type="presParOf" srcId="{7148490E-2D26-4F9B-AA2B-EE30C831D578}" destId="{5FE62327-1B36-4B4B-9B03-E613F788E3B5}" srcOrd="7" destOrd="0" presId="urn:microsoft.com/office/officeart/2005/8/layout/vProcess5"/>
    <dgm:cxn modelId="{A9834271-74F8-4610-815E-47F33351550D}" type="presParOf" srcId="{7148490E-2D26-4F9B-AA2B-EE30C831D578}" destId="{3E000C92-BD05-4002-830D-E026B6B6D7E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CF2FF4-4829-4E0F-96F0-D1ECAF0C7A90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43DDD1B2-3F0B-453B-8C1D-17F18589760E}">
      <dgm:prSet phldrT="[Text]" custT="1"/>
      <dgm:spPr/>
      <dgm:t>
        <a:bodyPr/>
        <a:lstStyle/>
        <a:p>
          <a:r>
            <a:rPr lang="en-GB" sz="3600" b="1">
              <a:solidFill>
                <a:srgbClr val="FF0000"/>
              </a:solidFill>
            </a:rPr>
            <a:t>Initial research ideas – 29/09</a:t>
          </a:r>
        </a:p>
      </dgm:t>
    </dgm:pt>
    <dgm:pt modelId="{5B1DBD36-5130-4DB7-906D-35A0BA32257D}" type="parTrans" cxnId="{F5B7975D-81C7-49A4-AD28-BEABCC998C03}">
      <dgm:prSet/>
      <dgm:spPr/>
      <dgm:t>
        <a:bodyPr/>
        <a:lstStyle/>
        <a:p>
          <a:endParaRPr lang="en-GB"/>
        </a:p>
      </dgm:t>
    </dgm:pt>
    <dgm:pt modelId="{8875424D-1140-4244-B0D8-FEDC6E4E9E55}" type="sibTrans" cxnId="{F5B7975D-81C7-49A4-AD28-BEABCC998C03}">
      <dgm:prSet/>
      <dgm:spPr/>
      <dgm:t>
        <a:bodyPr/>
        <a:lstStyle/>
        <a:p>
          <a:endParaRPr lang="en-GB"/>
        </a:p>
      </dgm:t>
    </dgm:pt>
    <dgm:pt modelId="{7A164337-1EE4-48C4-BCE0-1F80D5B4407F}">
      <dgm:prSet phldrT="[Text]" custT="1"/>
      <dgm:spPr/>
      <dgm:t>
        <a:bodyPr/>
        <a:lstStyle/>
        <a:p>
          <a:r>
            <a:rPr lang="en-GB" sz="3600" b="1">
              <a:solidFill>
                <a:srgbClr val="FF0000"/>
              </a:solidFill>
            </a:rPr>
            <a:t>Drafting research proposal – 06/10</a:t>
          </a:r>
        </a:p>
      </dgm:t>
    </dgm:pt>
    <dgm:pt modelId="{58E2F5C7-8FE3-4ACC-9101-5FA13E077689}" type="parTrans" cxnId="{4EAC3CAD-77FB-446D-B18C-44CC4F08F9DE}">
      <dgm:prSet/>
      <dgm:spPr/>
      <dgm:t>
        <a:bodyPr/>
        <a:lstStyle/>
        <a:p>
          <a:endParaRPr lang="en-GB"/>
        </a:p>
      </dgm:t>
    </dgm:pt>
    <dgm:pt modelId="{577588A9-2DDD-4C7F-A887-63D70B15D97C}" type="sibTrans" cxnId="{4EAC3CAD-77FB-446D-B18C-44CC4F08F9DE}">
      <dgm:prSet/>
      <dgm:spPr/>
      <dgm:t>
        <a:bodyPr/>
        <a:lstStyle/>
        <a:p>
          <a:endParaRPr lang="en-GB"/>
        </a:p>
      </dgm:t>
    </dgm:pt>
    <dgm:pt modelId="{5519D9A8-AAAD-4841-9BDE-E40423CBA779}">
      <dgm:prSet phldrT="[Text]" custT="1"/>
      <dgm:spPr/>
      <dgm:t>
        <a:bodyPr/>
        <a:lstStyle/>
        <a:p>
          <a:r>
            <a:rPr lang="en-GB" sz="3600" b="1">
              <a:solidFill>
                <a:srgbClr val="FF0000"/>
              </a:solidFill>
            </a:rPr>
            <a:t>Finalising research proposal – 11/10</a:t>
          </a:r>
        </a:p>
      </dgm:t>
    </dgm:pt>
    <dgm:pt modelId="{BE27275E-7345-4D0F-8A54-5B58E13AEC1B}" type="parTrans" cxnId="{7E46E6A6-7708-4267-8D0D-C559C92548EF}">
      <dgm:prSet/>
      <dgm:spPr/>
      <dgm:t>
        <a:bodyPr/>
        <a:lstStyle/>
        <a:p>
          <a:endParaRPr lang="en-GB"/>
        </a:p>
      </dgm:t>
    </dgm:pt>
    <dgm:pt modelId="{54AF8D33-0A3D-4559-8E6F-078EFD3FD4FD}" type="sibTrans" cxnId="{7E46E6A6-7708-4267-8D0D-C559C92548EF}">
      <dgm:prSet/>
      <dgm:spPr/>
      <dgm:t>
        <a:bodyPr/>
        <a:lstStyle/>
        <a:p>
          <a:endParaRPr lang="en-GB"/>
        </a:p>
      </dgm:t>
    </dgm:pt>
    <dgm:pt modelId="{C9B36F1B-D162-4C54-AE77-0533A8AF3F41}">
      <dgm:prSet phldrT="[Text]" custT="1"/>
      <dgm:spPr/>
      <dgm:t>
        <a:bodyPr/>
        <a:lstStyle/>
        <a:p>
          <a:r>
            <a:rPr lang="en-GB" sz="2800" b="1"/>
            <a:t>Proposal P </a:t>
          </a:r>
        </a:p>
      </dgm:t>
    </dgm:pt>
    <dgm:pt modelId="{46E95F31-98F6-4D37-9617-56C908676803}" type="parTrans" cxnId="{256E1E47-CB9D-466A-ACCE-2FD7BA840E93}">
      <dgm:prSet/>
      <dgm:spPr/>
      <dgm:t>
        <a:bodyPr/>
        <a:lstStyle/>
        <a:p>
          <a:endParaRPr lang="en-GB"/>
        </a:p>
      </dgm:t>
    </dgm:pt>
    <dgm:pt modelId="{45C737AE-50D2-4EAF-8292-2EB52FC4911C}" type="sibTrans" cxnId="{256E1E47-CB9D-466A-ACCE-2FD7BA840E93}">
      <dgm:prSet/>
      <dgm:spPr/>
      <dgm:t>
        <a:bodyPr/>
        <a:lstStyle/>
        <a:p>
          <a:endParaRPr lang="en-GB"/>
        </a:p>
      </dgm:t>
    </dgm:pt>
    <dgm:pt modelId="{90B51384-AD89-48E9-8D9F-73C33376BB32}">
      <dgm:prSet/>
      <dgm:spPr/>
      <dgm:t>
        <a:bodyPr/>
        <a:lstStyle/>
        <a:p>
          <a:r>
            <a:rPr lang="en-GB" b="1">
              <a:solidFill>
                <a:srgbClr val="FF0000"/>
              </a:solidFill>
            </a:rPr>
            <a:t>Presentation</a:t>
          </a:r>
        </a:p>
      </dgm:t>
    </dgm:pt>
    <dgm:pt modelId="{A5EA1C5D-352B-4A00-A4F6-BDBD1147EFFB}" type="parTrans" cxnId="{9D9280A3-C173-408A-8301-34E05CAACF82}">
      <dgm:prSet/>
      <dgm:spPr/>
      <dgm:t>
        <a:bodyPr/>
        <a:lstStyle/>
        <a:p>
          <a:endParaRPr lang="en-GB"/>
        </a:p>
      </dgm:t>
    </dgm:pt>
    <dgm:pt modelId="{1B5A2E0C-C82A-4E0D-8FFE-A427489305F6}" type="sibTrans" cxnId="{9D9280A3-C173-408A-8301-34E05CAACF82}">
      <dgm:prSet/>
      <dgm:spPr/>
      <dgm:t>
        <a:bodyPr/>
        <a:lstStyle/>
        <a:p>
          <a:endParaRPr lang="en-GB"/>
        </a:p>
      </dgm:t>
    </dgm:pt>
    <dgm:pt modelId="{7C474C09-3179-4A9D-A1B2-223F98748F6C}" type="pres">
      <dgm:prSet presAssocID="{32CF2FF4-4829-4E0F-96F0-D1ECAF0C7A90}" presName="rootnode" presStyleCnt="0">
        <dgm:presLayoutVars>
          <dgm:chMax/>
          <dgm:chPref/>
          <dgm:dir/>
          <dgm:animLvl val="lvl"/>
        </dgm:presLayoutVars>
      </dgm:prSet>
      <dgm:spPr/>
    </dgm:pt>
    <dgm:pt modelId="{848F4A5D-BA49-4FF2-87D8-5FFF69A74B45}" type="pres">
      <dgm:prSet presAssocID="{43DDD1B2-3F0B-453B-8C1D-17F18589760E}" presName="composite" presStyleCnt="0"/>
      <dgm:spPr/>
    </dgm:pt>
    <dgm:pt modelId="{BC9ECC5F-6C63-42CE-8936-F5C4F4F8D1DD}" type="pres">
      <dgm:prSet presAssocID="{43DDD1B2-3F0B-453B-8C1D-17F18589760E}" presName="bentUpArrow1" presStyleLbl="alignImgPlace1" presStyleIdx="0" presStyleCnt="4"/>
      <dgm:spPr/>
    </dgm:pt>
    <dgm:pt modelId="{6545A93B-0E06-42DC-BE7B-8DE6AD2C28A9}" type="pres">
      <dgm:prSet presAssocID="{43DDD1B2-3F0B-453B-8C1D-17F18589760E}" presName="ParentText" presStyleLbl="node1" presStyleIdx="0" presStyleCnt="5" custScaleX="322546" custLinFactNeighborX="-90967" custLinFactNeighborY="3249">
        <dgm:presLayoutVars>
          <dgm:chMax val="1"/>
          <dgm:chPref val="1"/>
          <dgm:bulletEnabled val="1"/>
        </dgm:presLayoutVars>
      </dgm:prSet>
      <dgm:spPr/>
    </dgm:pt>
    <dgm:pt modelId="{7152975B-12DD-4C68-9FD6-DB2623CD54EC}" type="pres">
      <dgm:prSet presAssocID="{43DDD1B2-3F0B-453B-8C1D-17F18589760E}" presName="Child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92294E22-C364-46D5-AE3C-5D801AEF6B6F}" type="pres">
      <dgm:prSet presAssocID="{8875424D-1140-4244-B0D8-FEDC6E4E9E55}" presName="sibTrans" presStyleCnt="0"/>
      <dgm:spPr/>
    </dgm:pt>
    <dgm:pt modelId="{197B9D3F-5506-472B-BF92-B628211C4BB2}" type="pres">
      <dgm:prSet presAssocID="{7A164337-1EE4-48C4-BCE0-1F80D5B4407F}" presName="composite" presStyleCnt="0"/>
      <dgm:spPr/>
    </dgm:pt>
    <dgm:pt modelId="{84427EE4-5EFA-4434-9C60-3CB9D765766F}" type="pres">
      <dgm:prSet presAssocID="{7A164337-1EE4-48C4-BCE0-1F80D5B4407F}" presName="bentUpArrow1" presStyleLbl="alignImgPlace1" presStyleIdx="1" presStyleCnt="4"/>
      <dgm:spPr/>
    </dgm:pt>
    <dgm:pt modelId="{F31770D6-CD17-4D01-8D91-4E91593ECA42}" type="pres">
      <dgm:prSet presAssocID="{7A164337-1EE4-48C4-BCE0-1F80D5B4407F}" presName="ParentText" presStyleLbl="node1" presStyleIdx="1" presStyleCnt="5" custScaleX="380144">
        <dgm:presLayoutVars>
          <dgm:chMax val="1"/>
          <dgm:chPref val="1"/>
          <dgm:bulletEnabled val="1"/>
        </dgm:presLayoutVars>
      </dgm:prSet>
      <dgm:spPr/>
    </dgm:pt>
    <dgm:pt modelId="{37F91907-5F7D-47D0-8B22-6F0665EC73C4}" type="pres">
      <dgm:prSet presAssocID="{7A164337-1EE4-48C4-BCE0-1F80D5B4407F}" presName="Child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F192E854-2099-46E6-ABBA-F4D3FF2A0E9D}" type="pres">
      <dgm:prSet presAssocID="{577588A9-2DDD-4C7F-A887-63D70B15D97C}" presName="sibTrans" presStyleCnt="0"/>
      <dgm:spPr/>
    </dgm:pt>
    <dgm:pt modelId="{446651CF-1B45-4237-8D0F-7A4885068EBF}" type="pres">
      <dgm:prSet presAssocID="{5519D9A8-AAAD-4841-9BDE-E40423CBA779}" presName="composite" presStyleCnt="0"/>
      <dgm:spPr/>
    </dgm:pt>
    <dgm:pt modelId="{723E8358-11A1-4886-A246-6EB52FF4C49C}" type="pres">
      <dgm:prSet presAssocID="{5519D9A8-AAAD-4841-9BDE-E40423CBA779}" presName="bentUpArrow1" presStyleLbl="alignImgPlace1" presStyleIdx="2" presStyleCnt="4"/>
      <dgm:spPr/>
    </dgm:pt>
    <dgm:pt modelId="{164E7A7A-5BAA-4D12-BFFC-81048F172F8A}" type="pres">
      <dgm:prSet presAssocID="{5519D9A8-AAAD-4841-9BDE-E40423CBA779}" presName="ParentText" presStyleLbl="node1" presStyleIdx="2" presStyleCnt="5" custScaleX="407077">
        <dgm:presLayoutVars>
          <dgm:chMax val="1"/>
          <dgm:chPref val="1"/>
          <dgm:bulletEnabled val="1"/>
        </dgm:presLayoutVars>
      </dgm:prSet>
      <dgm:spPr/>
    </dgm:pt>
    <dgm:pt modelId="{91ACA911-A771-4133-A296-7CD667DF976A}" type="pres">
      <dgm:prSet presAssocID="{5519D9A8-AAAD-4841-9BDE-E40423CBA779}" presName="Child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67473984-4B1E-45DA-B58E-29CD132E13B8}" type="pres">
      <dgm:prSet presAssocID="{54AF8D33-0A3D-4559-8E6F-078EFD3FD4FD}" presName="sibTrans" presStyleCnt="0"/>
      <dgm:spPr/>
    </dgm:pt>
    <dgm:pt modelId="{C82FFECB-5E0A-43E7-8230-404CAAAF4703}" type="pres">
      <dgm:prSet presAssocID="{C9B36F1B-D162-4C54-AE77-0533A8AF3F41}" presName="composite" presStyleCnt="0"/>
      <dgm:spPr/>
    </dgm:pt>
    <dgm:pt modelId="{EAEF9DFD-86CB-4FB6-AADF-4474DAD866DF}" type="pres">
      <dgm:prSet presAssocID="{C9B36F1B-D162-4C54-AE77-0533A8AF3F41}" presName="bentUpArrow1" presStyleLbl="alignImgPlace1" presStyleIdx="3" presStyleCnt="4"/>
      <dgm:spPr/>
    </dgm:pt>
    <dgm:pt modelId="{CB9DC819-0854-460E-BFAD-1032A5B28D51}" type="pres">
      <dgm:prSet presAssocID="{C9B36F1B-D162-4C54-AE77-0533A8AF3F41}" presName="ParentText" presStyleLbl="node1" presStyleIdx="3" presStyleCnt="5" custScaleX="345318">
        <dgm:presLayoutVars>
          <dgm:chMax val="1"/>
          <dgm:chPref val="1"/>
          <dgm:bulletEnabled val="1"/>
        </dgm:presLayoutVars>
      </dgm:prSet>
      <dgm:spPr/>
    </dgm:pt>
    <dgm:pt modelId="{23137A44-2F9E-4C62-840E-7F46DD9B47FD}" type="pres">
      <dgm:prSet presAssocID="{C9B36F1B-D162-4C54-AE77-0533A8AF3F41}" presName="ChildText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89849E3F-8C06-4B6D-94C1-5D3A7B8227FE}" type="pres">
      <dgm:prSet presAssocID="{45C737AE-50D2-4EAF-8292-2EB52FC4911C}" presName="sibTrans" presStyleCnt="0"/>
      <dgm:spPr/>
    </dgm:pt>
    <dgm:pt modelId="{85C429BC-37FA-4FA0-B021-2F0747A7F72D}" type="pres">
      <dgm:prSet presAssocID="{90B51384-AD89-48E9-8D9F-73C33376BB32}" presName="composite" presStyleCnt="0"/>
      <dgm:spPr/>
    </dgm:pt>
    <dgm:pt modelId="{9F49249F-EFC1-47CE-8E9F-F081AB46E925}" type="pres">
      <dgm:prSet presAssocID="{90B51384-AD89-48E9-8D9F-73C33376BB32}" presName="ParentText" presStyleLbl="node1" presStyleIdx="4" presStyleCnt="5" custScaleX="247838">
        <dgm:presLayoutVars>
          <dgm:chMax val="1"/>
          <dgm:chPref val="1"/>
          <dgm:bulletEnabled val="1"/>
        </dgm:presLayoutVars>
      </dgm:prSet>
      <dgm:spPr/>
    </dgm:pt>
  </dgm:ptLst>
  <dgm:cxnLst>
    <dgm:cxn modelId="{DE77E21A-C7BB-4FA3-B741-B1DE52852943}" type="presOf" srcId="{32CF2FF4-4829-4E0F-96F0-D1ECAF0C7A90}" destId="{7C474C09-3179-4A9D-A1B2-223F98748F6C}" srcOrd="0" destOrd="0" presId="urn:microsoft.com/office/officeart/2005/8/layout/StepDownProcess"/>
    <dgm:cxn modelId="{9CBEC338-8FE8-4778-B9F2-3AA91B019455}" type="presOf" srcId="{7A164337-1EE4-48C4-BCE0-1F80D5B4407F}" destId="{F31770D6-CD17-4D01-8D91-4E91593ECA42}" srcOrd="0" destOrd="0" presId="urn:microsoft.com/office/officeart/2005/8/layout/StepDownProcess"/>
    <dgm:cxn modelId="{F5B7975D-81C7-49A4-AD28-BEABCC998C03}" srcId="{32CF2FF4-4829-4E0F-96F0-D1ECAF0C7A90}" destId="{43DDD1B2-3F0B-453B-8C1D-17F18589760E}" srcOrd="0" destOrd="0" parTransId="{5B1DBD36-5130-4DB7-906D-35A0BA32257D}" sibTransId="{8875424D-1140-4244-B0D8-FEDC6E4E9E55}"/>
    <dgm:cxn modelId="{256E1E47-CB9D-466A-ACCE-2FD7BA840E93}" srcId="{32CF2FF4-4829-4E0F-96F0-D1ECAF0C7A90}" destId="{C9B36F1B-D162-4C54-AE77-0533A8AF3F41}" srcOrd="3" destOrd="0" parTransId="{46E95F31-98F6-4D37-9617-56C908676803}" sibTransId="{45C737AE-50D2-4EAF-8292-2EB52FC4911C}"/>
    <dgm:cxn modelId="{AAB09075-17EA-4B70-8648-7B4303BBFCA0}" type="presOf" srcId="{90B51384-AD89-48E9-8D9F-73C33376BB32}" destId="{9F49249F-EFC1-47CE-8E9F-F081AB46E925}" srcOrd="0" destOrd="0" presId="urn:microsoft.com/office/officeart/2005/8/layout/StepDownProcess"/>
    <dgm:cxn modelId="{E25DC68A-064E-4F7D-A792-62401DCD6825}" type="presOf" srcId="{43DDD1B2-3F0B-453B-8C1D-17F18589760E}" destId="{6545A93B-0E06-42DC-BE7B-8DE6AD2C28A9}" srcOrd="0" destOrd="0" presId="urn:microsoft.com/office/officeart/2005/8/layout/StepDownProcess"/>
    <dgm:cxn modelId="{9D6F2D9D-D465-40FC-8C54-8BE197C9237A}" type="presOf" srcId="{C9B36F1B-D162-4C54-AE77-0533A8AF3F41}" destId="{CB9DC819-0854-460E-BFAD-1032A5B28D51}" srcOrd="0" destOrd="0" presId="urn:microsoft.com/office/officeart/2005/8/layout/StepDownProcess"/>
    <dgm:cxn modelId="{9D9280A3-C173-408A-8301-34E05CAACF82}" srcId="{32CF2FF4-4829-4E0F-96F0-D1ECAF0C7A90}" destId="{90B51384-AD89-48E9-8D9F-73C33376BB32}" srcOrd="4" destOrd="0" parTransId="{A5EA1C5D-352B-4A00-A4F6-BDBD1147EFFB}" sibTransId="{1B5A2E0C-C82A-4E0D-8FFE-A427489305F6}"/>
    <dgm:cxn modelId="{7E46E6A6-7708-4267-8D0D-C559C92548EF}" srcId="{32CF2FF4-4829-4E0F-96F0-D1ECAF0C7A90}" destId="{5519D9A8-AAAD-4841-9BDE-E40423CBA779}" srcOrd="2" destOrd="0" parTransId="{BE27275E-7345-4D0F-8A54-5B58E13AEC1B}" sibTransId="{54AF8D33-0A3D-4559-8E6F-078EFD3FD4FD}"/>
    <dgm:cxn modelId="{4EAC3CAD-77FB-446D-B18C-44CC4F08F9DE}" srcId="{32CF2FF4-4829-4E0F-96F0-D1ECAF0C7A90}" destId="{7A164337-1EE4-48C4-BCE0-1F80D5B4407F}" srcOrd="1" destOrd="0" parTransId="{58E2F5C7-8FE3-4ACC-9101-5FA13E077689}" sibTransId="{577588A9-2DDD-4C7F-A887-63D70B15D97C}"/>
    <dgm:cxn modelId="{5D8482B9-AE9F-42B9-B761-F1265FF5AB6F}" type="presOf" srcId="{5519D9A8-AAAD-4841-9BDE-E40423CBA779}" destId="{164E7A7A-5BAA-4D12-BFFC-81048F172F8A}" srcOrd="0" destOrd="0" presId="urn:microsoft.com/office/officeart/2005/8/layout/StepDownProcess"/>
    <dgm:cxn modelId="{E34C7544-1BED-40E6-9012-336457BAFF0C}" type="presParOf" srcId="{7C474C09-3179-4A9D-A1B2-223F98748F6C}" destId="{848F4A5D-BA49-4FF2-87D8-5FFF69A74B45}" srcOrd="0" destOrd="0" presId="urn:microsoft.com/office/officeart/2005/8/layout/StepDownProcess"/>
    <dgm:cxn modelId="{DC9B5C70-D407-4CB0-BC5A-1CBD5C47BE0F}" type="presParOf" srcId="{848F4A5D-BA49-4FF2-87D8-5FFF69A74B45}" destId="{BC9ECC5F-6C63-42CE-8936-F5C4F4F8D1DD}" srcOrd="0" destOrd="0" presId="urn:microsoft.com/office/officeart/2005/8/layout/StepDownProcess"/>
    <dgm:cxn modelId="{5E243C7F-2508-4C2A-9579-F01D0A85D47F}" type="presParOf" srcId="{848F4A5D-BA49-4FF2-87D8-5FFF69A74B45}" destId="{6545A93B-0E06-42DC-BE7B-8DE6AD2C28A9}" srcOrd="1" destOrd="0" presId="urn:microsoft.com/office/officeart/2005/8/layout/StepDownProcess"/>
    <dgm:cxn modelId="{E4468C09-7412-476D-B0C0-7E1FA28CEFE0}" type="presParOf" srcId="{848F4A5D-BA49-4FF2-87D8-5FFF69A74B45}" destId="{7152975B-12DD-4C68-9FD6-DB2623CD54EC}" srcOrd="2" destOrd="0" presId="urn:microsoft.com/office/officeart/2005/8/layout/StepDownProcess"/>
    <dgm:cxn modelId="{CAA026C1-6954-4FD7-904A-953301BC8643}" type="presParOf" srcId="{7C474C09-3179-4A9D-A1B2-223F98748F6C}" destId="{92294E22-C364-46D5-AE3C-5D801AEF6B6F}" srcOrd="1" destOrd="0" presId="urn:microsoft.com/office/officeart/2005/8/layout/StepDownProcess"/>
    <dgm:cxn modelId="{98AB47AA-EF75-4D55-9CEC-858885488537}" type="presParOf" srcId="{7C474C09-3179-4A9D-A1B2-223F98748F6C}" destId="{197B9D3F-5506-472B-BF92-B628211C4BB2}" srcOrd="2" destOrd="0" presId="urn:microsoft.com/office/officeart/2005/8/layout/StepDownProcess"/>
    <dgm:cxn modelId="{055A5562-11C6-4C91-AA12-EA85E8AEEB44}" type="presParOf" srcId="{197B9D3F-5506-472B-BF92-B628211C4BB2}" destId="{84427EE4-5EFA-4434-9C60-3CB9D765766F}" srcOrd="0" destOrd="0" presId="urn:microsoft.com/office/officeart/2005/8/layout/StepDownProcess"/>
    <dgm:cxn modelId="{E69E5023-2A9F-4FB4-83B9-F7AA51A3EB65}" type="presParOf" srcId="{197B9D3F-5506-472B-BF92-B628211C4BB2}" destId="{F31770D6-CD17-4D01-8D91-4E91593ECA42}" srcOrd="1" destOrd="0" presId="urn:microsoft.com/office/officeart/2005/8/layout/StepDownProcess"/>
    <dgm:cxn modelId="{8E3D0ACA-BE89-4EF1-88B2-CC4D6F0966C5}" type="presParOf" srcId="{197B9D3F-5506-472B-BF92-B628211C4BB2}" destId="{37F91907-5F7D-47D0-8B22-6F0665EC73C4}" srcOrd="2" destOrd="0" presId="urn:microsoft.com/office/officeart/2005/8/layout/StepDownProcess"/>
    <dgm:cxn modelId="{0E4D5F2F-5549-4A01-BEE0-1365FAD97395}" type="presParOf" srcId="{7C474C09-3179-4A9D-A1B2-223F98748F6C}" destId="{F192E854-2099-46E6-ABBA-F4D3FF2A0E9D}" srcOrd="3" destOrd="0" presId="urn:microsoft.com/office/officeart/2005/8/layout/StepDownProcess"/>
    <dgm:cxn modelId="{8AC9179F-B370-49CA-90E1-58DED6870C1F}" type="presParOf" srcId="{7C474C09-3179-4A9D-A1B2-223F98748F6C}" destId="{446651CF-1B45-4237-8D0F-7A4885068EBF}" srcOrd="4" destOrd="0" presId="urn:microsoft.com/office/officeart/2005/8/layout/StepDownProcess"/>
    <dgm:cxn modelId="{39642928-C87E-4144-BC6A-8D013E4C6808}" type="presParOf" srcId="{446651CF-1B45-4237-8D0F-7A4885068EBF}" destId="{723E8358-11A1-4886-A246-6EB52FF4C49C}" srcOrd="0" destOrd="0" presId="urn:microsoft.com/office/officeart/2005/8/layout/StepDownProcess"/>
    <dgm:cxn modelId="{D162686F-4872-477C-A2EE-3E2531D0BDE8}" type="presParOf" srcId="{446651CF-1B45-4237-8D0F-7A4885068EBF}" destId="{164E7A7A-5BAA-4D12-BFFC-81048F172F8A}" srcOrd="1" destOrd="0" presId="urn:microsoft.com/office/officeart/2005/8/layout/StepDownProcess"/>
    <dgm:cxn modelId="{3C4FA923-6611-4F6E-8BD7-38CA2D18CD71}" type="presParOf" srcId="{446651CF-1B45-4237-8D0F-7A4885068EBF}" destId="{91ACA911-A771-4133-A296-7CD667DF976A}" srcOrd="2" destOrd="0" presId="urn:microsoft.com/office/officeart/2005/8/layout/StepDownProcess"/>
    <dgm:cxn modelId="{2C1C588D-AF46-4A1B-A0BF-07187D91BDAE}" type="presParOf" srcId="{7C474C09-3179-4A9D-A1B2-223F98748F6C}" destId="{67473984-4B1E-45DA-B58E-29CD132E13B8}" srcOrd="5" destOrd="0" presId="urn:microsoft.com/office/officeart/2005/8/layout/StepDownProcess"/>
    <dgm:cxn modelId="{654B14B5-9985-41C3-85B9-45F08774D0F1}" type="presParOf" srcId="{7C474C09-3179-4A9D-A1B2-223F98748F6C}" destId="{C82FFECB-5E0A-43E7-8230-404CAAAF4703}" srcOrd="6" destOrd="0" presId="urn:microsoft.com/office/officeart/2005/8/layout/StepDownProcess"/>
    <dgm:cxn modelId="{10E6B25B-660B-4426-9009-CF383ED38CEF}" type="presParOf" srcId="{C82FFECB-5E0A-43E7-8230-404CAAAF4703}" destId="{EAEF9DFD-86CB-4FB6-AADF-4474DAD866DF}" srcOrd="0" destOrd="0" presId="urn:microsoft.com/office/officeart/2005/8/layout/StepDownProcess"/>
    <dgm:cxn modelId="{3E8DC77B-8EF0-4E0C-ACA5-C5FFD743A536}" type="presParOf" srcId="{C82FFECB-5E0A-43E7-8230-404CAAAF4703}" destId="{CB9DC819-0854-460E-BFAD-1032A5B28D51}" srcOrd="1" destOrd="0" presId="urn:microsoft.com/office/officeart/2005/8/layout/StepDownProcess"/>
    <dgm:cxn modelId="{3F2E3BF8-4A0E-43A6-83DB-B7B78788D2EB}" type="presParOf" srcId="{C82FFECB-5E0A-43E7-8230-404CAAAF4703}" destId="{23137A44-2F9E-4C62-840E-7F46DD9B47FD}" srcOrd="2" destOrd="0" presId="urn:microsoft.com/office/officeart/2005/8/layout/StepDownProcess"/>
    <dgm:cxn modelId="{6610DE85-8B19-48CF-A34F-0DDA02A649A6}" type="presParOf" srcId="{7C474C09-3179-4A9D-A1B2-223F98748F6C}" destId="{89849E3F-8C06-4B6D-94C1-5D3A7B8227FE}" srcOrd="7" destOrd="0" presId="urn:microsoft.com/office/officeart/2005/8/layout/StepDownProcess"/>
    <dgm:cxn modelId="{2DF5E809-ED57-44E1-9128-4A48283F37AA}" type="presParOf" srcId="{7C474C09-3179-4A9D-A1B2-223F98748F6C}" destId="{85C429BC-37FA-4FA0-B021-2F0747A7F72D}" srcOrd="8" destOrd="0" presId="urn:microsoft.com/office/officeart/2005/8/layout/StepDownProcess"/>
    <dgm:cxn modelId="{85D5EB7B-2AA4-4106-B41D-2EA117D25340}" type="presParOf" srcId="{85C429BC-37FA-4FA0-B021-2F0747A7F72D}" destId="{9F49249F-EFC1-47CE-8E9F-F081AB46E925}" srcOrd="0" destOrd="0" presId="urn:microsoft.com/office/officeart/2005/8/layout/StepDownProcess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22449E-341D-4528-A47F-808B9F79E986}" type="doc">
      <dgm:prSet loTypeId="urn:microsoft.com/office/officeart/2008/layout/AlternatingHexagons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D637620A-6D2C-4716-BAC8-8C8B57A760C2}">
      <dgm:prSet phldrT="[Text]" custT="1"/>
      <dgm:spPr/>
      <dgm:t>
        <a:bodyPr/>
        <a:lstStyle/>
        <a:p>
          <a:r>
            <a:rPr lang="en-GB" sz="1800" b="1">
              <a:solidFill>
                <a:srgbClr val="FF0000"/>
              </a:solidFill>
            </a:rPr>
            <a:t>Protect participants</a:t>
          </a:r>
        </a:p>
      </dgm:t>
    </dgm:pt>
    <dgm:pt modelId="{81CC96E4-95CC-46D1-AACA-6274BDBF44FA}" type="parTrans" cxnId="{6F247BCE-C1D9-4A52-AFAB-A62EAECEB933}">
      <dgm:prSet/>
      <dgm:spPr/>
      <dgm:t>
        <a:bodyPr/>
        <a:lstStyle/>
        <a:p>
          <a:endParaRPr lang="en-GB"/>
        </a:p>
      </dgm:t>
    </dgm:pt>
    <dgm:pt modelId="{C8AE0551-A116-4778-855A-2FD2E65EC47E}" type="sibTrans" cxnId="{6F247BCE-C1D9-4A52-AFAB-A62EAECEB933}">
      <dgm:prSet custT="1"/>
      <dgm:spPr/>
      <dgm:t>
        <a:bodyPr/>
        <a:lstStyle/>
        <a:p>
          <a:r>
            <a:rPr lang="en-GB" sz="1800" b="1">
              <a:solidFill>
                <a:srgbClr val="FF0000"/>
              </a:solidFill>
            </a:rPr>
            <a:t>Anonymity</a:t>
          </a:r>
          <a:r>
            <a:rPr lang="en-GB" sz="1700"/>
            <a:t> </a:t>
          </a:r>
        </a:p>
      </dgm:t>
    </dgm:pt>
    <dgm:pt modelId="{1B6FF11A-0A0F-4E0A-A835-C964D58A12B4}">
      <dgm:prSet phldrT="[Text]" custT="1"/>
      <dgm:spPr/>
      <dgm:t>
        <a:bodyPr/>
        <a:lstStyle/>
        <a:p>
          <a:r>
            <a:rPr lang="en-GB" sz="1800" b="1">
              <a:solidFill>
                <a:srgbClr val="FF0000"/>
              </a:solidFill>
            </a:rPr>
            <a:t>Voluntary participations</a:t>
          </a:r>
        </a:p>
      </dgm:t>
    </dgm:pt>
    <dgm:pt modelId="{61720563-D3E6-497B-BC30-004DA12D4017}" type="parTrans" cxnId="{E5DA76D4-49C2-4DAA-AFA9-7DE4B16DB9F7}">
      <dgm:prSet/>
      <dgm:spPr/>
      <dgm:t>
        <a:bodyPr/>
        <a:lstStyle/>
        <a:p>
          <a:endParaRPr lang="en-GB"/>
        </a:p>
      </dgm:t>
    </dgm:pt>
    <dgm:pt modelId="{96F43B7F-78D0-41DF-AED4-02BE25D74E79}" type="sibTrans" cxnId="{E5DA76D4-49C2-4DAA-AFA9-7DE4B16DB9F7}">
      <dgm:prSet/>
      <dgm:spPr/>
      <dgm:t>
        <a:bodyPr/>
        <a:lstStyle/>
        <a:p>
          <a:r>
            <a:rPr lang="en-GB" b="1">
              <a:solidFill>
                <a:srgbClr val="FF0000"/>
              </a:solidFill>
            </a:rPr>
            <a:t>Equality and diversity act</a:t>
          </a:r>
        </a:p>
      </dgm:t>
    </dgm:pt>
    <dgm:pt modelId="{AA837C1B-35E5-4755-ADD0-77FFB5067E89}">
      <dgm:prSet phldrT="[Text]" custT="1"/>
      <dgm:spPr/>
      <dgm:t>
        <a:bodyPr/>
        <a:lstStyle/>
        <a:p>
          <a:r>
            <a:rPr lang="en-GB" sz="2000" b="1">
              <a:solidFill>
                <a:srgbClr val="FF0000"/>
              </a:solidFill>
            </a:rPr>
            <a:t>Free of Plagiarism</a:t>
          </a:r>
        </a:p>
      </dgm:t>
    </dgm:pt>
    <dgm:pt modelId="{CCC959E4-8E22-4B97-90AE-0504073E6D37}" type="parTrans" cxnId="{A46F70DD-A83B-4752-BF53-705C786C68C3}">
      <dgm:prSet/>
      <dgm:spPr/>
      <dgm:t>
        <a:bodyPr/>
        <a:lstStyle/>
        <a:p>
          <a:endParaRPr lang="en-GB"/>
        </a:p>
      </dgm:t>
    </dgm:pt>
    <dgm:pt modelId="{01BF2080-504F-4E18-A5EB-98EF795A39E9}" type="sibTrans" cxnId="{A46F70DD-A83B-4752-BF53-705C786C68C3}">
      <dgm:prSet custT="1"/>
      <dgm:spPr/>
      <dgm:t>
        <a:bodyPr/>
        <a:lstStyle/>
        <a:p>
          <a:r>
            <a:rPr lang="en-GB" sz="2000" b="1">
              <a:solidFill>
                <a:srgbClr val="FF0000"/>
              </a:solidFill>
            </a:rPr>
            <a:t>Confidentiality</a:t>
          </a:r>
        </a:p>
      </dgm:t>
    </dgm:pt>
    <dgm:pt modelId="{6FD31B53-1950-4AFD-B5E7-107402ED5037}" type="pres">
      <dgm:prSet presAssocID="{7B22449E-341D-4528-A47F-808B9F79E986}" presName="Name0" presStyleCnt="0">
        <dgm:presLayoutVars>
          <dgm:chMax/>
          <dgm:chPref/>
          <dgm:dir/>
          <dgm:animLvl val="lvl"/>
        </dgm:presLayoutVars>
      </dgm:prSet>
      <dgm:spPr/>
    </dgm:pt>
    <dgm:pt modelId="{FEC4E3E0-5CF6-44BC-9274-8C17E0342B1A}" type="pres">
      <dgm:prSet presAssocID="{D637620A-6D2C-4716-BAC8-8C8B57A760C2}" presName="composite" presStyleCnt="0"/>
      <dgm:spPr/>
    </dgm:pt>
    <dgm:pt modelId="{0499553F-1760-40D6-AA3D-93642CF4459E}" type="pres">
      <dgm:prSet presAssocID="{D637620A-6D2C-4716-BAC8-8C8B57A760C2}" presName="Parent1" presStyleLbl="node1" presStyleIdx="0" presStyleCnt="6" custScaleX="308862" custScaleY="166026" custLinFactX="72129" custLinFactNeighborX="100000" custLinFactNeighborY="-9633">
        <dgm:presLayoutVars>
          <dgm:chMax val="1"/>
          <dgm:chPref val="1"/>
          <dgm:bulletEnabled val="1"/>
        </dgm:presLayoutVars>
      </dgm:prSet>
      <dgm:spPr/>
    </dgm:pt>
    <dgm:pt modelId="{33D3E06C-5680-4F05-9D29-53BE6A65868F}" type="pres">
      <dgm:prSet presAssocID="{D637620A-6D2C-4716-BAC8-8C8B57A760C2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0FEAD653-64B6-4F0E-AE14-25836E89F9AE}" type="pres">
      <dgm:prSet presAssocID="{D637620A-6D2C-4716-BAC8-8C8B57A760C2}" presName="BalanceSpacing" presStyleCnt="0"/>
      <dgm:spPr/>
    </dgm:pt>
    <dgm:pt modelId="{E53C5A8C-3640-43FB-8715-0E1EC5903052}" type="pres">
      <dgm:prSet presAssocID="{D637620A-6D2C-4716-BAC8-8C8B57A760C2}" presName="BalanceSpacing1" presStyleCnt="0"/>
      <dgm:spPr/>
    </dgm:pt>
    <dgm:pt modelId="{DB761FBE-C97D-4B44-8BEF-3F4D40045D1F}" type="pres">
      <dgm:prSet presAssocID="{C8AE0551-A116-4778-855A-2FD2E65EC47E}" presName="Accent1Text" presStyleLbl="node1" presStyleIdx="1" presStyleCnt="6" custScaleX="283584" custScaleY="138406" custLinFactX="-67767" custLinFactNeighborX="-100000" custLinFactNeighborY="1841"/>
      <dgm:spPr/>
    </dgm:pt>
    <dgm:pt modelId="{08011ABE-2213-490F-83C3-A4837D848429}" type="pres">
      <dgm:prSet presAssocID="{C8AE0551-A116-4778-855A-2FD2E65EC47E}" presName="spaceBetweenRectangles" presStyleCnt="0"/>
      <dgm:spPr/>
    </dgm:pt>
    <dgm:pt modelId="{DC3763B7-B43B-41F4-AC7F-E816ECB008EE}" type="pres">
      <dgm:prSet presAssocID="{1B6FF11A-0A0F-4E0A-A835-C964D58A12B4}" presName="composite" presStyleCnt="0"/>
      <dgm:spPr/>
    </dgm:pt>
    <dgm:pt modelId="{3910F3C9-AC31-4127-90AF-06C07320E8C8}" type="pres">
      <dgm:prSet presAssocID="{1B6FF11A-0A0F-4E0A-A835-C964D58A12B4}" presName="Parent1" presStyleLbl="node1" presStyleIdx="2" presStyleCnt="6" custScaleX="312390" custScaleY="176658" custLinFactNeighborX="12529" custLinFactNeighborY="-18610">
        <dgm:presLayoutVars>
          <dgm:chMax val="1"/>
          <dgm:chPref val="1"/>
          <dgm:bulletEnabled val="1"/>
        </dgm:presLayoutVars>
      </dgm:prSet>
      <dgm:spPr/>
    </dgm:pt>
    <dgm:pt modelId="{57F911D4-B898-499E-A25E-FAEC9F3AC3AC}" type="pres">
      <dgm:prSet presAssocID="{1B6FF11A-0A0F-4E0A-A835-C964D58A12B4}" presName="Childtext1" presStyleLbl="revTx" presStyleIdx="1" presStyleCnt="3" custLinFactX="-98969" custLinFactNeighborX="-100000" custLinFactNeighborY="-31016">
        <dgm:presLayoutVars>
          <dgm:chMax val="0"/>
          <dgm:chPref val="0"/>
          <dgm:bulletEnabled val="1"/>
        </dgm:presLayoutVars>
      </dgm:prSet>
      <dgm:spPr/>
    </dgm:pt>
    <dgm:pt modelId="{97D3E81B-8BF0-41AA-9F65-5A0D98AF7ED7}" type="pres">
      <dgm:prSet presAssocID="{1B6FF11A-0A0F-4E0A-A835-C964D58A12B4}" presName="BalanceSpacing" presStyleCnt="0"/>
      <dgm:spPr/>
    </dgm:pt>
    <dgm:pt modelId="{634050C5-C4E6-4E50-85E7-2680F9C298A5}" type="pres">
      <dgm:prSet presAssocID="{1B6FF11A-0A0F-4E0A-A835-C964D58A12B4}" presName="BalanceSpacing1" presStyleCnt="0"/>
      <dgm:spPr/>
    </dgm:pt>
    <dgm:pt modelId="{B711158F-D7BE-4010-A0AA-15549B701C88}" type="pres">
      <dgm:prSet presAssocID="{96F43B7F-78D0-41DF-AED4-02BE25D74E79}" presName="Accent1Text" presStyleLbl="node1" presStyleIdx="3" presStyleCnt="6" custScaleX="192097" custScaleY="124991" custLinFactX="100000" custLinFactNeighborX="189971" custLinFactNeighborY="2070"/>
      <dgm:spPr/>
    </dgm:pt>
    <dgm:pt modelId="{E600717B-8E8E-4978-A9AF-A314ABA5DABB}" type="pres">
      <dgm:prSet presAssocID="{96F43B7F-78D0-41DF-AED4-02BE25D74E79}" presName="spaceBetweenRectangles" presStyleCnt="0"/>
      <dgm:spPr/>
    </dgm:pt>
    <dgm:pt modelId="{7526C036-D727-4AF2-84EC-C8994E289660}" type="pres">
      <dgm:prSet presAssocID="{AA837C1B-35E5-4755-ADD0-77FFB5067E89}" presName="composite" presStyleCnt="0"/>
      <dgm:spPr/>
    </dgm:pt>
    <dgm:pt modelId="{EF444E91-98B6-456D-9882-7EE2BA5D2A1C}" type="pres">
      <dgm:prSet presAssocID="{AA837C1B-35E5-4755-ADD0-77FFB5067E89}" presName="Parent1" presStyleLbl="node1" presStyleIdx="4" presStyleCnt="6" custScaleX="792489" custScaleY="132131" custLinFactNeighborX="62644" custLinFactNeighborY="15572">
        <dgm:presLayoutVars>
          <dgm:chMax val="1"/>
          <dgm:chPref val="1"/>
          <dgm:bulletEnabled val="1"/>
        </dgm:presLayoutVars>
      </dgm:prSet>
      <dgm:spPr/>
    </dgm:pt>
    <dgm:pt modelId="{989D127D-C802-4404-ABAF-052A8E70C5BC}" type="pres">
      <dgm:prSet presAssocID="{AA837C1B-35E5-4755-ADD0-77FFB5067E89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C6986C13-D15E-4420-98EF-BCE4691EDF10}" type="pres">
      <dgm:prSet presAssocID="{AA837C1B-35E5-4755-ADD0-77FFB5067E89}" presName="BalanceSpacing" presStyleCnt="0"/>
      <dgm:spPr/>
    </dgm:pt>
    <dgm:pt modelId="{3B69021E-F40E-4A2A-83C3-4779134E8D97}" type="pres">
      <dgm:prSet presAssocID="{AA837C1B-35E5-4755-ADD0-77FFB5067E89}" presName="BalanceSpacing1" presStyleCnt="0"/>
      <dgm:spPr/>
    </dgm:pt>
    <dgm:pt modelId="{2C134A98-E3E0-426E-9408-90352ADCB408}" type="pres">
      <dgm:prSet presAssocID="{01BF2080-504F-4E18-A5EB-98EF795A39E9}" presName="Accent1Text" presStyleLbl="node1" presStyleIdx="5" presStyleCnt="6" custScaleX="315677" custScaleY="167727" custLinFactX="-100000" custLinFactY="-7286" custLinFactNeighborX="-185195" custLinFactNeighborY="-100000"/>
      <dgm:spPr/>
    </dgm:pt>
  </dgm:ptLst>
  <dgm:cxnLst>
    <dgm:cxn modelId="{0F9B4B5C-AC82-4C08-9B61-819A7D3FB6C1}" type="presOf" srcId="{01BF2080-504F-4E18-A5EB-98EF795A39E9}" destId="{2C134A98-E3E0-426E-9408-90352ADCB408}" srcOrd="0" destOrd="0" presId="urn:microsoft.com/office/officeart/2008/layout/AlternatingHexagons"/>
    <dgm:cxn modelId="{72C0B748-1BC5-45D5-91E8-04F3F535B859}" type="presOf" srcId="{1B6FF11A-0A0F-4E0A-A835-C964D58A12B4}" destId="{3910F3C9-AC31-4127-90AF-06C07320E8C8}" srcOrd="0" destOrd="0" presId="urn:microsoft.com/office/officeart/2008/layout/AlternatingHexagons"/>
    <dgm:cxn modelId="{13B70FA8-661A-46D8-AB0C-F7D65FF790BA}" type="presOf" srcId="{96F43B7F-78D0-41DF-AED4-02BE25D74E79}" destId="{B711158F-D7BE-4010-A0AA-15549B701C88}" srcOrd="0" destOrd="0" presId="urn:microsoft.com/office/officeart/2008/layout/AlternatingHexagons"/>
    <dgm:cxn modelId="{D15464AF-C37E-4AC3-8FB9-5A4A497A55DF}" type="presOf" srcId="{7B22449E-341D-4528-A47F-808B9F79E986}" destId="{6FD31B53-1950-4AFD-B5E7-107402ED5037}" srcOrd="0" destOrd="0" presId="urn:microsoft.com/office/officeart/2008/layout/AlternatingHexagons"/>
    <dgm:cxn modelId="{DAE57FAF-B6E6-41DD-A929-E7DA7DA47D37}" type="presOf" srcId="{D637620A-6D2C-4716-BAC8-8C8B57A760C2}" destId="{0499553F-1760-40D6-AA3D-93642CF4459E}" srcOrd="0" destOrd="0" presId="urn:microsoft.com/office/officeart/2008/layout/AlternatingHexagons"/>
    <dgm:cxn modelId="{91C1BDB9-C7CE-400E-A6F8-D51C52F1BAE8}" type="presOf" srcId="{C8AE0551-A116-4778-855A-2FD2E65EC47E}" destId="{DB761FBE-C97D-4B44-8BEF-3F4D40045D1F}" srcOrd="0" destOrd="0" presId="urn:microsoft.com/office/officeart/2008/layout/AlternatingHexagons"/>
    <dgm:cxn modelId="{767172CC-2305-43C5-A7F2-B3C3C9F8488B}" type="presOf" srcId="{AA837C1B-35E5-4755-ADD0-77FFB5067E89}" destId="{EF444E91-98B6-456D-9882-7EE2BA5D2A1C}" srcOrd="0" destOrd="0" presId="urn:microsoft.com/office/officeart/2008/layout/AlternatingHexagons"/>
    <dgm:cxn modelId="{6F247BCE-C1D9-4A52-AFAB-A62EAECEB933}" srcId="{7B22449E-341D-4528-A47F-808B9F79E986}" destId="{D637620A-6D2C-4716-BAC8-8C8B57A760C2}" srcOrd="0" destOrd="0" parTransId="{81CC96E4-95CC-46D1-AACA-6274BDBF44FA}" sibTransId="{C8AE0551-A116-4778-855A-2FD2E65EC47E}"/>
    <dgm:cxn modelId="{E5DA76D4-49C2-4DAA-AFA9-7DE4B16DB9F7}" srcId="{7B22449E-341D-4528-A47F-808B9F79E986}" destId="{1B6FF11A-0A0F-4E0A-A835-C964D58A12B4}" srcOrd="1" destOrd="0" parTransId="{61720563-D3E6-497B-BC30-004DA12D4017}" sibTransId="{96F43B7F-78D0-41DF-AED4-02BE25D74E79}"/>
    <dgm:cxn modelId="{A46F70DD-A83B-4752-BF53-705C786C68C3}" srcId="{7B22449E-341D-4528-A47F-808B9F79E986}" destId="{AA837C1B-35E5-4755-ADD0-77FFB5067E89}" srcOrd="2" destOrd="0" parTransId="{CCC959E4-8E22-4B97-90AE-0504073E6D37}" sibTransId="{01BF2080-504F-4E18-A5EB-98EF795A39E9}"/>
    <dgm:cxn modelId="{BDC39B13-779F-4BA9-A0F7-EAE922247709}" type="presParOf" srcId="{6FD31B53-1950-4AFD-B5E7-107402ED5037}" destId="{FEC4E3E0-5CF6-44BC-9274-8C17E0342B1A}" srcOrd="0" destOrd="0" presId="urn:microsoft.com/office/officeart/2008/layout/AlternatingHexagons"/>
    <dgm:cxn modelId="{DB8EC8CA-8906-4F04-AD1F-949D87D2912F}" type="presParOf" srcId="{FEC4E3E0-5CF6-44BC-9274-8C17E0342B1A}" destId="{0499553F-1760-40D6-AA3D-93642CF4459E}" srcOrd="0" destOrd="0" presId="urn:microsoft.com/office/officeart/2008/layout/AlternatingHexagons"/>
    <dgm:cxn modelId="{EECFD972-B69C-40C9-A2E5-B306949CB6E0}" type="presParOf" srcId="{FEC4E3E0-5CF6-44BC-9274-8C17E0342B1A}" destId="{33D3E06C-5680-4F05-9D29-53BE6A65868F}" srcOrd="1" destOrd="0" presId="urn:microsoft.com/office/officeart/2008/layout/AlternatingHexagons"/>
    <dgm:cxn modelId="{740C8841-8595-4F47-BCD6-1FCFA4382C7A}" type="presParOf" srcId="{FEC4E3E0-5CF6-44BC-9274-8C17E0342B1A}" destId="{0FEAD653-64B6-4F0E-AE14-25836E89F9AE}" srcOrd="2" destOrd="0" presId="urn:microsoft.com/office/officeart/2008/layout/AlternatingHexagons"/>
    <dgm:cxn modelId="{C0EB0803-468C-497D-A466-83BDF184860F}" type="presParOf" srcId="{FEC4E3E0-5CF6-44BC-9274-8C17E0342B1A}" destId="{E53C5A8C-3640-43FB-8715-0E1EC5903052}" srcOrd="3" destOrd="0" presId="urn:microsoft.com/office/officeart/2008/layout/AlternatingHexagons"/>
    <dgm:cxn modelId="{F6F307FA-4C06-4F94-9342-59F43E826A60}" type="presParOf" srcId="{FEC4E3E0-5CF6-44BC-9274-8C17E0342B1A}" destId="{DB761FBE-C97D-4B44-8BEF-3F4D40045D1F}" srcOrd="4" destOrd="0" presId="urn:microsoft.com/office/officeart/2008/layout/AlternatingHexagons"/>
    <dgm:cxn modelId="{BF660AD7-70C1-4B34-B512-10634643E389}" type="presParOf" srcId="{6FD31B53-1950-4AFD-B5E7-107402ED5037}" destId="{08011ABE-2213-490F-83C3-A4837D848429}" srcOrd="1" destOrd="0" presId="urn:microsoft.com/office/officeart/2008/layout/AlternatingHexagons"/>
    <dgm:cxn modelId="{96C4F0DB-63E0-408D-A564-9214A065ADC2}" type="presParOf" srcId="{6FD31B53-1950-4AFD-B5E7-107402ED5037}" destId="{DC3763B7-B43B-41F4-AC7F-E816ECB008EE}" srcOrd="2" destOrd="0" presId="urn:microsoft.com/office/officeart/2008/layout/AlternatingHexagons"/>
    <dgm:cxn modelId="{4198729C-08C0-4898-9543-B99B4D1E461D}" type="presParOf" srcId="{DC3763B7-B43B-41F4-AC7F-E816ECB008EE}" destId="{3910F3C9-AC31-4127-90AF-06C07320E8C8}" srcOrd="0" destOrd="0" presId="urn:microsoft.com/office/officeart/2008/layout/AlternatingHexagons"/>
    <dgm:cxn modelId="{EEF31D85-169A-40BE-8159-C41B7FDC75DB}" type="presParOf" srcId="{DC3763B7-B43B-41F4-AC7F-E816ECB008EE}" destId="{57F911D4-B898-499E-A25E-FAEC9F3AC3AC}" srcOrd="1" destOrd="0" presId="urn:microsoft.com/office/officeart/2008/layout/AlternatingHexagons"/>
    <dgm:cxn modelId="{0F027A4F-E976-46BB-A406-B59E9C6A6D19}" type="presParOf" srcId="{DC3763B7-B43B-41F4-AC7F-E816ECB008EE}" destId="{97D3E81B-8BF0-41AA-9F65-5A0D98AF7ED7}" srcOrd="2" destOrd="0" presId="urn:microsoft.com/office/officeart/2008/layout/AlternatingHexagons"/>
    <dgm:cxn modelId="{8C0AC7FF-4EA3-46C2-A9BA-1BC562E503B1}" type="presParOf" srcId="{DC3763B7-B43B-41F4-AC7F-E816ECB008EE}" destId="{634050C5-C4E6-4E50-85E7-2680F9C298A5}" srcOrd="3" destOrd="0" presId="urn:microsoft.com/office/officeart/2008/layout/AlternatingHexagons"/>
    <dgm:cxn modelId="{4165D601-B21B-4842-963E-332C27358C30}" type="presParOf" srcId="{DC3763B7-B43B-41F4-AC7F-E816ECB008EE}" destId="{B711158F-D7BE-4010-A0AA-15549B701C88}" srcOrd="4" destOrd="0" presId="urn:microsoft.com/office/officeart/2008/layout/AlternatingHexagons"/>
    <dgm:cxn modelId="{58395BE9-CDE0-4F99-9ED8-18377D5CF646}" type="presParOf" srcId="{6FD31B53-1950-4AFD-B5E7-107402ED5037}" destId="{E600717B-8E8E-4978-A9AF-A314ABA5DABB}" srcOrd="3" destOrd="0" presId="urn:microsoft.com/office/officeart/2008/layout/AlternatingHexagons"/>
    <dgm:cxn modelId="{D4BCF490-D058-4F69-A8DC-47729A1C454C}" type="presParOf" srcId="{6FD31B53-1950-4AFD-B5E7-107402ED5037}" destId="{7526C036-D727-4AF2-84EC-C8994E289660}" srcOrd="4" destOrd="0" presId="urn:microsoft.com/office/officeart/2008/layout/AlternatingHexagons"/>
    <dgm:cxn modelId="{C1C85878-B337-4EA5-88F5-3A1A423E0827}" type="presParOf" srcId="{7526C036-D727-4AF2-84EC-C8994E289660}" destId="{EF444E91-98B6-456D-9882-7EE2BA5D2A1C}" srcOrd="0" destOrd="0" presId="urn:microsoft.com/office/officeart/2008/layout/AlternatingHexagons"/>
    <dgm:cxn modelId="{A84DC6AB-0C32-47D3-852E-63B12790791D}" type="presParOf" srcId="{7526C036-D727-4AF2-84EC-C8994E289660}" destId="{989D127D-C802-4404-ABAF-052A8E70C5BC}" srcOrd="1" destOrd="0" presId="urn:microsoft.com/office/officeart/2008/layout/AlternatingHexagons"/>
    <dgm:cxn modelId="{B06A6EB5-2003-433A-92EA-9C620EB27D38}" type="presParOf" srcId="{7526C036-D727-4AF2-84EC-C8994E289660}" destId="{C6986C13-D15E-4420-98EF-BCE4691EDF10}" srcOrd="2" destOrd="0" presId="urn:microsoft.com/office/officeart/2008/layout/AlternatingHexagons"/>
    <dgm:cxn modelId="{5F4489F9-8B2F-484C-ADC4-4C19A0364FF8}" type="presParOf" srcId="{7526C036-D727-4AF2-84EC-C8994E289660}" destId="{3B69021E-F40E-4A2A-83C3-4779134E8D97}" srcOrd="3" destOrd="0" presId="urn:microsoft.com/office/officeart/2008/layout/AlternatingHexagons"/>
    <dgm:cxn modelId="{E5749C00-A82A-4345-BFA5-BCA9FD104392}" type="presParOf" srcId="{7526C036-D727-4AF2-84EC-C8994E289660}" destId="{2C134A98-E3E0-426E-9408-90352ADCB408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1F476F-64FB-4DEA-957C-5E0820E79AC6}">
      <dsp:nvSpPr>
        <dsp:cNvPr id="0" name=""/>
        <dsp:cNvSpPr/>
      </dsp:nvSpPr>
      <dsp:spPr>
        <a:xfrm>
          <a:off x="0" y="0"/>
          <a:ext cx="9010462" cy="109053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</a:rPr>
            <a:t>The use of technology and digital skills has risen in education (Comrie, 2011). </a:t>
          </a:r>
          <a:endParaRPr lang="en-US" sz="2200" kern="1200">
            <a:solidFill>
              <a:schemeClr val="bg1"/>
            </a:solidFill>
          </a:endParaRPr>
        </a:p>
      </dsp:txBody>
      <dsp:txXfrm>
        <a:off x="31941" y="31941"/>
        <a:ext cx="7833689" cy="1026652"/>
      </dsp:txXfrm>
    </dsp:sp>
    <dsp:sp modelId="{643C9FA5-3279-4AF6-B12E-7D44A5B28C3D}">
      <dsp:nvSpPr>
        <dsp:cNvPr id="0" name=""/>
        <dsp:cNvSpPr/>
      </dsp:nvSpPr>
      <dsp:spPr>
        <a:xfrm>
          <a:off x="795040" y="1272290"/>
          <a:ext cx="9010462" cy="1090534"/>
        </a:xfrm>
        <a:prstGeom prst="roundRect">
          <a:avLst>
            <a:gd name="adj" fmla="val 10000"/>
          </a:avLst>
        </a:prstGeom>
        <a:solidFill>
          <a:schemeClr val="accent2">
            <a:hueOff val="3660536"/>
            <a:satOff val="-28971"/>
            <a:lumOff val="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</a:rPr>
            <a:t>Different teaching and learning tools that can enhance new teaching and learning environments (</a:t>
          </a:r>
          <a:r>
            <a:rPr lang="en-GB" sz="2200" kern="1200" err="1">
              <a:solidFill>
                <a:schemeClr val="bg1"/>
              </a:solidFill>
            </a:rPr>
            <a:t>Fleagle</a:t>
          </a:r>
          <a:r>
            <a:rPr lang="en-GB" sz="2200" kern="1200">
              <a:solidFill>
                <a:schemeClr val="bg1"/>
              </a:solidFill>
            </a:rPr>
            <a:t>, 2012).</a:t>
          </a:r>
          <a:endParaRPr lang="en-US" sz="2200" kern="1200">
            <a:solidFill>
              <a:schemeClr val="bg1"/>
            </a:solidFill>
          </a:endParaRPr>
        </a:p>
      </dsp:txBody>
      <dsp:txXfrm>
        <a:off x="826981" y="1304231"/>
        <a:ext cx="7442692" cy="1026652"/>
      </dsp:txXfrm>
    </dsp:sp>
    <dsp:sp modelId="{9698216D-CA0C-4A56-BDD7-C95651790FC0}">
      <dsp:nvSpPr>
        <dsp:cNvPr id="0" name=""/>
        <dsp:cNvSpPr/>
      </dsp:nvSpPr>
      <dsp:spPr>
        <a:xfrm>
          <a:off x="1590081" y="2544580"/>
          <a:ext cx="9010462" cy="1090534"/>
        </a:xfrm>
        <a:prstGeom prst="roundRect">
          <a:avLst>
            <a:gd name="adj" fmla="val 10000"/>
          </a:avLst>
        </a:prstGeom>
        <a:solidFill>
          <a:schemeClr val="accent2">
            <a:hueOff val="7321072"/>
            <a:satOff val="-57942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chemeClr val="bg1"/>
              </a:solidFill>
            </a:rPr>
            <a:t>The learning potential of collaboration is underused in practice (</a:t>
          </a:r>
          <a:r>
            <a:rPr lang="en-GB" sz="2200" kern="1200" err="1">
              <a:solidFill>
                <a:schemeClr val="bg1"/>
              </a:solidFill>
            </a:rPr>
            <a:t>Scager</a:t>
          </a:r>
          <a:r>
            <a:rPr lang="en-GB" sz="2200" kern="1200">
              <a:solidFill>
                <a:schemeClr val="bg1"/>
              </a:solidFill>
            </a:rPr>
            <a:t> et al., 2016).</a:t>
          </a:r>
          <a:endParaRPr lang="en-US" sz="2200" kern="1200">
            <a:solidFill>
              <a:schemeClr val="bg1"/>
            </a:solidFill>
          </a:endParaRPr>
        </a:p>
      </dsp:txBody>
      <dsp:txXfrm>
        <a:off x="1622022" y="2576521"/>
        <a:ext cx="7442692" cy="1026652"/>
      </dsp:txXfrm>
    </dsp:sp>
    <dsp:sp modelId="{0F593882-135D-454F-A694-3D2942E198A0}">
      <dsp:nvSpPr>
        <dsp:cNvPr id="0" name=""/>
        <dsp:cNvSpPr/>
      </dsp:nvSpPr>
      <dsp:spPr>
        <a:xfrm>
          <a:off x="8301614" y="826988"/>
          <a:ext cx="708847" cy="7088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461105" y="826988"/>
        <a:ext cx="389865" cy="533407"/>
      </dsp:txXfrm>
    </dsp:sp>
    <dsp:sp modelId="{246F2BB9-8764-433F-9F4D-8B0B0DB4ECA3}">
      <dsp:nvSpPr>
        <dsp:cNvPr id="0" name=""/>
        <dsp:cNvSpPr/>
      </dsp:nvSpPr>
      <dsp:spPr>
        <a:xfrm>
          <a:off x="9096655" y="2092008"/>
          <a:ext cx="708847" cy="7088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661772"/>
            <a:satOff val="-54364"/>
            <a:lumOff val="-42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661772"/>
              <a:satOff val="-54364"/>
              <a:lumOff val="-4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256146" y="2092008"/>
        <a:ext cx="389865" cy="5334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ECC5F-6C63-42CE-8936-F5C4F4F8D1DD}">
      <dsp:nvSpPr>
        <dsp:cNvPr id="0" name=""/>
        <dsp:cNvSpPr/>
      </dsp:nvSpPr>
      <dsp:spPr>
        <a:xfrm rot="5400000">
          <a:off x="1954801" y="899831"/>
          <a:ext cx="783110" cy="89154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5A93B-0E06-42DC-BE7B-8DE6AD2C28A9}">
      <dsp:nvSpPr>
        <dsp:cNvPr id="0" name=""/>
        <dsp:cNvSpPr/>
      </dsp:nvSpPr>
      <dsp:spPr>
        <a:xfrm>
          <a:off x="0" y="61719"/>
          <a:ext cx="4252112" cy="922764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solidFill>
                <a:srgbClr val="FF0000"/>
              </a:solidFill>
            </a:rPr>
            <a:t>Initial research ideas – 29/09</a:t>
          </a:r>
        </a:p>
      </dsp:txBody>
      <dsp:txXfrm>
        <a:off x="45054" y="106773"/>
        <a:ext cx="4162004" cy="832656"/>
      </dsp:txXfrm>
    </dsp:sp>
    <dsp:sp modelId="{7152975B-12DD-4C68-9FD6-DB2623CD54EC}">
      <dsp:nvSpPr>
        <dsp:cNvPr id="0" name=""/>
        <dsp:cNvSpPr/>
      </dsp:nvSpPr>
      <dsp:spPr>
        <a:xfrm>
          <a:off x="3065621" y="119745"/>
          <a:ext cx="958803" cy="745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427EE4-5EFA-4434-9C60-3CB9D765766F}">
      <dsp:nvSpPr>
        <dsp:cNvPr id="0" name=""/>
        <dsp:cNvSpPr/>
      </dsp:nvSpPr>
      <dsp:spPr>
        <a:xfrm rot="5400000">
          <a:off x="4375472" y="1936401"/>
          <a:ext cx="783110" cy="89154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2537167"/>
            <a:satOff val="-18635"/>
            <a:lumOff val="27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1770D6-CD17-4D01-8D91-4E91593ECA42}">
      <dsp:nvSpPr>
        <dsp:cNvPr id="0" name=""/>
        <dsp:cNvSpPr/>
      </dsp:nvSpPr>
      <dsp:spPr>
        <a:xfrm>
          <a:off x="2321431" y="1068307"/>
          <a:ext cx="5011424" cy="922764"/>
        </a:xfrm>
        <a:prstGeom prst="roundRect">
          <a:avLst>
            <a:gd name="adj" fmla="val 16670"/>
          </a:avLst>
        </a:prstGeom>
        <a:solidFill>
          <a:schemeClr val="accent2">
            <a:hueOff val="1830268"/>
            <a:satOff val="-14485"/>
            <a:lumOff val="12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solidFill>
                <a:srgbClr val="FF0000"/>
              </a:solidFill>
            </a:rPr>
            <a:t>Drafting research proposal – 06/10</a:t>
          </a:r>
        </a:p>
      </dsp:txBody>
      <dsp:txXfrm>
        <a:off x="2366485" y="1113361"/>
        <a:ext cx="4921316" cy="832656"/>
      </dsp:txXfrm>
    </dsp:sp>
    <dsp:sp modelId="{37F91907-5F7D-47D0-8B22-6F0665EC73C4}">
      <dsp:nvSpPr>
        <dsp:cNvPr id="0" name=""/>
        <dsp:cNvSpPr/>
      </dsp:nvSpPr>
      <dsp:spPr>
        <a:xfrm>
          <a:off x="5486291" y="1156314"/>
          <a:ext cx="958803" cy="745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3E8358-11A1-4886-A246-6EB52FF4C49C}">
      <dsp:nvSpPr>
        <dsp:cNvPr id="0" name=""/>
        <dsp:cNvSpPr/>
      </dsp:nvSpPr>
      <dsp:spPr>
        <a:xfrm rot="5400000">
          <a:off x="6594014" y="2972970"/>
          <a:ext cx="783110" cy="89154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5074335"/>
            <a:satOff val="-37269"/>
            <a:lumOff val="55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4E7A7A-5BAA-4D12-BFFC-81048F172F8A}">
      <dsp:nvSpPr>
        <dsp:cNvPr id="0" name=""/>
        <dsp:cNvSpPr/>
      </dsp:nvSpPr>
      <dsp:spPr>
        <a:xfrm>
          <a:off x="4362445" y="2104877"/>
          <a:ext cx="5366481" cy="922764"/>
        </a:xfrm>
        <a:prstGeom prst="roundRect">
          <a:avLst>
            <a:gd name="adj" fmla="val 16670"/>
          </a:avLst>
        </a:prstGeom>
        <a:solidFill>
          <a:schemeClr val="accent2">
            <a:hueOff val="3660536"/>
            <a:satOff val="-28971"/>
            <a:lumOff val="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solidFill>
                <a:srgbClr val="FF0000"/>
              </a:solidFill>
            </a:rPr>
            <a:t>Finalising research proposal – 11/10</a:t>
          </a:r>
        </a:p>
      </dsp:txBody>
      <dsp:txXfrm>
        <a:off x="4407499" y="2149931"/>
        <a:ext cx="5276373" cy="832656"/>
      </dsp:txXfrm>
    </dsp:sp>
    <dsp:sp modelId="{91ACA911-A771-4133-A296-7CD667DF976A}">
      <dsp:nvSpPr>
        <dsp:cNvPr id="0" name=""/>
        <dsp:cNvSpPr/>
      </dsp:nvSpPr>
      <dsp:spPr>
        <a:xfrm>
          <a:off x="7704834" y="2192883"/>
          <a:ext cx="958803" cy="745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EF9DFD-86CB-4FB6-AADF-4474DAD866DF}">
      <dsp:nvSpPr>
        <dsp:cNvPr id="0" name=""/>
        <dsp:cNvSpPr/>
      </dsp:nvSpPr>
      <dsp:spPr>
        <a:xfrm rot="5400000">
          <a:off x="8227945" y="4009539"/>
          <a:ext cx="783110" cy="89154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7611502"/>
            <a:satOff val="-55904"/>
            <a:lumOff val="83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DC819-0854-460E-BFAD-1032A5B28D51}">
      <dsp:nvSpPr>
        <dsp:cNvPr id="0" name=""/>
        <dsp:cNvSpPr/>
      </dsp:nvSpPr>
      <dsp:spPr>
        <a:xfrm>
          <a:off x="6403459" y="3141446"/>
          <a:ext cx="4552314" cy="922764"/>
        </a:xfrm>
        <a:prstGeom prst="roundRect">
          <a:avLst>
            <a:gd name="adj" fmla="val 16670"/>
          </a:avLst>
        </a:prstGeom>
        <a:solidFill>
          <a:schemeClr val="accent2">
            <a:hueOff val="5490804"/>
            <a:satOff val="-43456"/>
            <a:lumOff val="36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Proposal P </a:t>
          </a:r>
        </a:p>
      </dsp:txBody>
      <dsp:txXfrm>
        <a:off x="6448513" y="3186500"/>
        <a:ext cx="4462206" cy="832656"/>
      </dsp:txXfrm>
    </dsp:sp>
    <dsp:sp modelId="{23137A44-2F9E-4C62-840E-7F46DD9B47FD}">
      <dsp:nvSpPr>
        <dsp:cNvPr id="0" name=""/>
        <dsp:cNvSpPr/>
      </dsp:nvSpPr>
      <dsp:spPr>
        <a:xfrm>
          <a:off x="9338764" y="3229453"/>
          <a:ext cx="958803" cy="745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49249F-EFC1-47CE-8E9F-F081AB46E925}">
      <dsp:nvSpPr>
        <dsp:cNvPr id="0" name=""/>
        <dsp:cNvSpPr/>
      </dsp:nvSpPr>
      <dsp:spPr>
        <a:xfrm>
          <a:off x="8444473" y="4178015"/>
          <a:ext cx="3267239" cy="922764"/>
        </a:xfrm>
        <a:prstGeom prst="roundRect">
          <a:avLst>
            <a:gd name="adj" fmla="val 16670"/>
          </a:avLst>
        </a:prstGeom>
        <a:solidFill>
          <a:schemeClr val="accent2">
            <a:hueOff val="7321072"/>
            <a:satOff val="-57942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>
              <a:solidFill>
                <a:srgbClr val="FF0000"/>
              </a:solidFill>
            </a:rPr>
            <a:t>Presentation</a:t>
          </a:r>
        </a:p>
      </dsp:txBody>
      <dsp:txXfrm>
        <a:off x="8489527" y="4223069"/>
        <a:ext cx="3177131" cy="8326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99553F-1760-40D6-AA3D-93642CF4459E}">
      <dsp:nvSpPr>
        <dsp:cNvPr id="0" name=""/>
        <dsp:cNvSpPr/>
      </dsp:nvSpPr>
      <dsp:spPr>
        <a:xfrm rot="5400000">
          <a:off x="6328459" y="-528935"/>
          <a:ext cx="1710435" cy="2768307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0000"/>
              </a:solidFill>
            </a:rPr>
            <a:t>Protect participants</a:t>
          </a:r>
        </a:p>
      </dsp:txBody>
      <dsp:txXfrm rot="-5400000">
        <a:off x="6260907" y="285074"/>
        <a:ext cx="1845538" cy="1140290"/>
      </dsp:txXfrm>
    </dsp:sp>
    <dsp:sp modelId="{33D3E06C-5680-4F05-9D29-53BE6A65868F}">
      <dsp:nvSpPr>
        <dsp:cNvPr id="0" name=""/>
        <dsp:cNvSpPr/>
      </dsp:nvSpPr>
      <dsp:spPr>
        <a:xfrm>
          <a:off x="6116242" y="547192"/>
          <a:ext cx="1149727" cy="618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761FBE-C97D-4B44-8BEF-3F4D40045D1F}">
      <dsp:nvSpPr>
        <dsp:cNvPr id="0" name=""/>
        <dsp:cNvSpPr/>
      </dsp:nvSpPr>
      <dsp:spPr>
        <a:xfrm rot="5400000">
          <a:off x="2456274" y="-395646"/>
          <a:ext cx="1425888" cy="254174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1464214"/>
            <a:satOff val="-11588"/>
            <a:lumOff val="9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0000"/>
              </a:solidFill>
            </a:rPr>
            <a:t>Anonymity</a:t>
          </a:r>
          <a:r>
            <a:rPr lang="en-GB" sz="1700" kern="1200"/>
            <a:t> </a:t>
          </a:r>
        </a:p>
      </dsp:txBody>
      <dsp:txXfrm rot="-5400000">
        <a:off x="2321971" y="399929"/>
        <a:ext cx="1694494" cy="950592"/>
      </dsp:txXfrm>
    </dsp:sp>
    <dsp:sp modelId="{3910F3C9-AC31-4127-90AF-06C07320E8C8}">
      <dsp:nvSpPr>
        <dsp:cNvPr id="0" name=""/>
        <dsp:cNvSpPr/>
      </dsp:nvSpPr>
      <dsp:spPr>
        <a:xfrm rot="5400000">
          <a:off x="4279787" y="874002"/>
          <a:ext cx="1819968" cy="2799928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2928429"/>
            <a:satOff val="-23177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0000"/>
              </a:solidFill>
            </a:rPr>
            <a:t>Voluntary participations</a:t>
          </a:r>
        </a:p>
      </dsp:txBody>
      <dsp:txXfrm rot="-5400000">
        <a:off x="4256462" y="1667310"/>
        <a:ext cx="1866618" cy="1213312"/>
      </dsp:txXfrm>
    </dsp:sp>
    <dsp:sp modelId="{57F911D4-B898-499E-A25E-FAEC9F3AC3AC}">
      <dsp:nvSpPr>
        <dsp:cNvPr id="0" name=""/>
        <dsp:cNvSpPr/>
      </dsp:nvSpPr>
      <dsp:spPr>
        <a:xfrm>
          <a:off x="1265794" y="1964904"/>
          <a:ext cx="1112639" cy="618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11158F-D7BE-4010-A0AA-15549B701C88}">
      <dsp:nvSpPr>
        <dsp:cNvPr id="0" name=""/>
        <dsp:cNvSpPr/>
      </dsp:nvSpPr>
      <dsp:spPr>
        <a:xfrm rot="5400000">
          <a:off x="8000617" y="1626140"/>
          <a:ext cx="1287683" cy="1721751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4392643"/>
            <a:satOff val="-34765"/>
            <a:lumOff val="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rgbClr val="FF0000"/>
              </a:solidFill>
            </a:rPr>
            <a:t>Equality and diversity act</a:t>
          </a:r>
        </a:p>
      </dsp:txBody>
      <dsp:txXfrm rot="-5400000">
        <a:off x="8070542" y="2057788"/>
        <a:ext cx="1147834" cy="858455"/>
      </dsp:txXfrm>
    </dsp:sp>
    <dsp:sp modelId="{EF444E91-98B6-456D-9882-7EE2BA5D2A1C}">
      <dsp:nvSpPr>
        <dsp:cNvPr id="0" name=""/>
        <dsp:cNvSpPr/>
      </dsp:nvSpPr>
      <dsp:spPr>
        <a:xfrm rot="5400000">
          <a:off x="5214852" y="692801"/>
          <a:ext cx="1361241" cy="7103020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5856857"/>
            <a:satOff val="-46354"/>
            <a:lumOff val="3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0000"/>
              </a:solidFill>
            </a:rPr>
            <a:t>Free of Plagiarism</a:t>
          </a:r>
        </a:p>
      </dsp:txBody>
      <dsp:txXfrm rot="-5400000">
        <a:off x="3527800" y="3790565"/>
        <a:ext cx="4735346" cy="907494"/>
      </dsp:txXfrm>
    </dsp:sp>
    <dsp:sp modelId="{989D127D-C802-4404-ABAF-052A8E70C5BC}">
      <dsp:nvSpPr>
        <dsp:cNvPr id="0" name=""/>
        <dsp:cNvSpPr/>
      </dsp:nvSpPr>
      <dsp:spPr>
        <a:xfrm>
          <a:off x="5809344" y="3774818"/>
          <a:ext cx="1149727" cy="618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134A98-E3E0-426E-9408-90352ADCB408}">
      <dsp:nvSpPr>
        <dsp:cNvPr id="0" name=""/>
        <dsp:cNvSpPr/>
      </dsp:nvSpPr>
      <dsp:spPr>
        <a:xfrm rot="5400000">
          <a:off x="945842" y="1563907"/>
          <a:ext cx="1727959" cy="2829389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7321072"/>
            <a:satOff val="-57942"/>
            <a:lumOff val="4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rgbClr val="FF0000"/>
              </a:solidFill>
            </a:rPr>
            <a:t>Confidentiality</a:t>
          </a:r>
        </a:p>
      </dsp:txBody>
      <dsp:txXfrm rot="-5400000">
        <a:off x="866692" y="2402615"/>
        <a:ext cx="1886259" cy="11519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F3A760-F5A6-4E50-94DC-D62A8AC2D910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5D9246-6947-4C54-8596-FB1EDD1B52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695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24D86-09D7-433D-AEC5-2BF174E41981}" type="datetime1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CCA8C-1F23-450F-861A-EC214893E4D7}" type="datetime1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94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CE57-1F70-4D54-8AFC-4CC76769DBDC}" type="datetime1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005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F017-4B22-4933-BE94-7936EA4DB156}" type="datetime1">
              <a:rPr lang="en-US" smtClean="0"/>
              <a:t>10/17/2022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444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B2BF1-D59D-4BF3-944A-9967EE9E1BC9}" type="datetime1">
              <a:rPr lang="en-US" smtClean="0"/>
              <a:t>10/17/2022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253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41CF8-C2FF-4257-863E-D035F0916D06}" type="datetime1">
              <a:rPr lang="en-US" smtClean="0"/>
              <a:t>10/17/2022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44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B69F2-5AEC-4C35-9EC0-B6F335024399}" type="datetime1">
              <a:rPr lang="en-US" smtClean="0"/>
              <a:t>10/17/2022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529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895E3-3FB8-4398-B5B6-30D64CC294FC}" type="datetime1">
              <a:rPr lang="en-US" smtClean="0"/>
              <a:t>10/17/2022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651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6F7BD-AB5A-4004-BA1F-07992801758F}" type="datetime1">
              <a:rPr lang="en-US" smtClean="0"/>
              <a:t>10/17/2022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042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1C97C-40C7-4349-BDCC-C9DEF278EC1C}" type="datetime1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766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44400-EDCE-4F32-8D93-89B4DC56B12B}" type="datetime1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411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68D3A4FD-7B3C-472B-8293-B38EC79D83C8}" type="datetime1">
              <a:rPr lang="en-US" smtClean="0"/>
              <a:t>10/17/2022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050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erald.com/insight/search?q=Andrew%20Comrie" TargetMode="External"/><Relationship Id="rId7" Type="http://schemas.openxmlformats.org/officeDocument/2006/relationships/hyperlink" Target="https://doi.org/10.1187/cbe.16-07-0219" TargetMode="External"/><Relationship Id="rId2" Type="http://schemas.openxmlformats.org/officeDocument/2006/relationships/hyperlink" Target="https://www.eduspire.org/technology-blog-for-teachers/why-student-collaboration-is-more-effective-with-tec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1274/etd-180810-305" TargetMode="External"/><Relationship Id="rId5" Type="http://schemas.openxmlformats.org/officeDocument/2006/relationships/hyperlink" Target="https://doi.org/10.1108/10650741111162725" TargetMode="External"/><Relationship Id="rId4" Type="http://schemas.openxmlformats.org/officeDocument/2006/relationships/hyperlink" Target="https://www.emerald.com/insight/publication/issn/1065-07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chool desk with books and pencils with chalkboard in background">
            <a:extLst>
              <a:ext uri="{FF2B5EF4-FFF2-40B4-BE49-F238E27FC236}">
                <a16:creationId xmlns:a16="http://schemas.microsoft.com/office/drawing/2014/main" id="{E975901F-5F31-FE01-5B07-4D07616F7E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26" r="1" b="1"/>
          <a:stretch/>
        </p:blipFill>
        <p:spPr>
          <a:xfrm>
            <a:off x="21467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Subtitle 2" descr="names of students presenting&#10;"/>
          <p:cNvSpPr>
            <a:spLocks noGrp="1"/>
          </p:cNvSpPr>
          <p:nvPr>
            <p:ph type="subTitle" idx="1"/>
          </p:nvPr>
        </p:nvSpPr>
        <p:spPr>
          <a:xfrm>
            <a:off x="6096000" y="2286000"/>
            <a:ext cx="5334000" cy="38100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u="sng">
                <a:solidFill>
                  <a:schemeClr val="bg1">
                    <a:alpha val="70000"/>
                  </a:schemeClr>
                </a:solidFill>
              </a:rPr>
              <a:t>Names of students: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Kiren Mubarik: 2208861</a:t>
            </a:r>
            <a:endParaRPr lang="en-US">
              <a:solidFill>
                <a:schemeClr val="bg1">
                  <a:alpha val="70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err="1">
                <a:solidFill>
                  <a:schemeClr val="bg1">
                    <a:alpha val="70000"/>
                  </a:schemeClr>
                </a:solidFill>
              </a:rPr>
              <a:t>Nazia</a:t>
            </a:r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 Haroon: 2208947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err="1">
                <a:solidFill>
                  <a:schemeClr val="bg1">
                    <a:alpha val="70000"/>
                  </a:schemeClr>
                </a:solidFill>
              </a:rPr>
              <a:t>Zenab</a:t>
            </a:r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 </a:t>
            </a:r>
            <a:r>
              <a:rPr lang="en-US" b="1" err="1">
                <a:solidFill>
                  <a:schemeClr val="bg1">
                    <a:alpha val="70000"/>
                  </a:schemeClr>
                </a:solidFill>
              </a:rPr>
              <a:t>Ayub</a:t>
            </a:r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: 2216137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76537" y="213611"/>
            <a:ext cx="6902970" cy="152400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4000" b="1" u="sng" spc="3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Students Use Technology To Collaborate At UWTSD?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E17C24-52D5-1B7E-5CC6-9CD4B4D02D27}"/>
              </a:ext>
            </a:extLst>
          </p:cNvPr>
          <p:cNvSpPr txBox="1"/>
          <p:nvPr/>
        </p:nvSpPr>
        <p:spPr>
          <a:xfrm>
            <a:off x="5021705" y="5051685"/>
            <a:ext cx="6408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Module Code: LCHS4002</a:t>
            </a:r>
          </a:p>
          <a:p>
            <a:r>
              <a:rPr lang="en-GB" b="1">
                <a:solidFill>
                  <a:schemeClr val="bg1"/>
                </a:solidFill>
              </a:rPr>
              <a:t>Lecturers Name: </a:t>
            </a:r>
            <a:r>
              <a:rPr lang="en-GB" b="1" err="1">
                <a:solidFill>
                  <a:schemeClr val="bg1"/>
                </a:solidFill>
              </a:rPr>
              <a:t>Chuen</a:t>
            </a:r>
            <a:r>
              <a:rPr lang="en-GB" b="1">
                <a:solidFill>
                  <a:schemeClr val="bg1"/>
                </a:solidFill>
              </a:rPr>
              <a:t> Leung</a:t>
            </a:r>
          </a:p>
        </p:txBody>
      </p:sp>
    </p:spTree>
    <p:extLst>
      <p:ext uri="{BB962C8B-B14F-4D97-AF65-F5344CB8AC3E}">
        <p14:creationId xmlns:p14="http://schemas.microsoft.com/office/powerpoint/2010/main" val="208204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E64C6-22AE-3432-4497-554F63063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128" y="501650"/>
            <a:ext cx="10668000" cy="1524000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E5B1C-DEEC-6FBC-CA85-FD7A55AEB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956737"/>
            <a:ext cx="10668000" cy="439961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solidFill>
                  <a:schemeClr val="bg1">
                    <a:alpha val="70000"/>
                  </a:schemeClr>
                </a:solidFill>
              </a:rPr>
              <a:t>Introduction</a:t>
            </a:r>
          </a:p>
          <a:p>
            <a:r>
              <a:rPr lang="en-GB">
                <a:solidFill>
                  <a:schemeClr val="bg1">
                    <a:alpha val="70000"/>
                  </a:schemeClr>
                </a:solidFill>
              </a:rPr>
              <a:t>Rationale</a:t>
            </a:r>
          </a:p>
          <a:p>
            <a:r>
              <a:rPr lang="en-GB">
                <a:solidFill>
                  <a:schemeClr val="bg1">
                    <a:alpha val="70000"/>
                  </a:schemeClr>
                </a:solidFill>
              </a:rPr>
              <a:t>Proposed Method</a:t>
            </a:r>
          </a:p>
          <a:p>
            <a:r>
              <a:rPr lang="en-GB">
                <a:solidFill>
                  <a:schemeClr val="bg1">
                    <a:alpha val="70000"/>
                  </a:schemeClr>
                </a:solidFill>
              </a:rPr>
              <a:t>Ethical Consideration</a:t>
            </a:r>
          </a:p>
          <a:p>
            <a:r>
              <a:rPr lang="en-GB">
                <a:solidFill>
                  <a:schemeClr val="bg1">
                    <a:alpha val="70000"/>
                  </a:schemeClr>
                </a:solidFill>
              </a:rPr>
              <a:t>Hypothesis</a:t>
            </a:r>
          </a:p>
          <a:p>
            <a:r>
              <a:rPr lang="en-GB">
                <a:solidFill>
                  <a:schemeClr val="bg1">
                    <a:alpha val="70000"/>
                  </a:schemeClr>
                </a:solidFill>
              </a:rPr>
              <a:t>Questions and Answers </a:t>
            </a:r>
          </a:p>
          <a:p>
            <a:r>
              <a:rPr lang="en-GB">
                <a:solidFill>
                  <a:schemeClr val="bg1">
                    <a:alpha val="70000"/>
                  </a:schemeClr>
                </a:solidFill>
              </a:rPr>
              <a:t>References</a:t>
            </a:r>
          </a:p>
          <a:p>
            <a:endParaRPr lang="en-GB">
              <a:solidFill>
                <a:schemeClr val="bg1">
                  <a:alpha val="70000"/>
                </a:schemeClr>
              </a:solidFill>
            </a:endParaRPr>
          </a:p>
          <a:p>
            <a:endParaRPr lang="en-GB">
              <a:solidFill>
                <a:schemeClr val="bg1">
                  <a:alpha val="7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510DBB-41DF-35A9-25F5-2F5334AE9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60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001843" y="424722"/>
            <a:ext cx="10668000" cy="1524000"/>
          </a:xfrm>
        </p:spPr>
        <p:txBody>
          <a:bodyPr>
            <a:normAutofit fontScale="90000"/>
          </a:bodyPr>
          <a:lstStyle/>
          <a:p>
            <a:r>
              <a:rPr lang="en-US" b="1" u="sng">
                <a:solidFill>
                  <a:schemeClr val="bg1"/>
                </a:solidFill>
              </a:rPr>
              <a:t>Introduction</a:t>
            </a:r>
            <a:r>
              <a:rPr lang="en-US">
                <a:solidFill>
                  <a:schemeClr val="bg1"/>
                </a:solidFill>
              </a:rPr>
              <a:t> </a:t>
            </a:r>
            <a:br>
              <a:rPr lang="en-US">
                <a:solidFill>
                  <a:schemeClr val="bg1"/>
                </a:solidFill>
              </a:rPr>
            </a:br>
            <a:br>
              <a:rPr lang="en-US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762000" y="1948722"/>
            <a:ext cx="10668000" cy="41553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The purpose of this presentation.(what)</a:t>
            </a:r>
          </a:p>
          <a:p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The reason we chose this question: interesting to see everyone's opinions and creative minds.</a:t>
            </a:r>
          </a:p>
          <a:p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‘Student collaboration teaches learners a valuable lesson’ (Sanders, 2016).</a:t>
            </a:r>
          </a:p>
          <a:p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Main question: Are Students Confident In Using technology to collaborate?</a:t>
            </a:r>
          </a:p>
          <a:p>
            <a:endParaRPr lang="en-US" b="1">
              <a:solidFill>
                <a:schemeClr val="bg1">
                  <a:alpha val="70000"/>
                </a:schemeClr>
              </a:solidFill>
            </a:endParaRPr>
          </a:p>
          <a:p>
            <a:endParaRPr lang="en-US" b="1">
              <a:solidFill>
                <a:schemeClr val="bg1">
                  <a:alpha val="70000"/>
                </a:schemeClr>
              </a:solidFill>
            </a:endParaRPr>
          </a:p>
          <a:p>
            <a:endParaRPr lang="en-US" sz="2800" b="1">
              <a:solidFill>
                <a:schemeClr val="bg1">
                  <a:alpha val="70000"/>
                </a:schemeClr>
              </a:solidFill>
            </a:endParaRPr>
          </a:p>
          <a:p>
            <a:endParaRPr lang="en-US" b="1">
              <a:solidFill>
                <a:schemeClr val="bg1">
                  <a:alpha val="70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BB4D43-EA9C-A018-7774-6C23A4297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36E8B7-72AB-D20A-0571-3916CC9B5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z="140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Zenab</a:t>
            </a:r>
            <a:r>
              <a:rPr lang="en-US" sz="140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err="1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Ayub</a:t>
            </a:r>
            <a:endParaRPr lang="en-US" sz="1400">
              <a:solidFill>
                <a:schemeClr val="bg1">
                  <a:alpha val="7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3677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CD8AA-AEA3-4042-5C6F-34AA11623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14" y="-107429"/>
            <a:ext cx="3240374" cy="1524000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Rationale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5E158B69-1581-BBC9-4077-6A682D10B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4617730"/>
              </p:ext>
            </p:extLst>
          </p:nvPr>
        </p:nvGraphicFramePr>
        <p:xfrm>
          <a:off x="462197" y="1086787"/>
          <a:ext cx="10600544" cy="3635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18D774-B213-7CA3-F213-C6CAD7692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376855-6B16-A7A9-46AB-893A82B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1999" y="6250898"/>
            <a:ext cx="6612835" cy="470577"/>
          </a:xfrm>
        </p:spPr>
        <p:txBody>
          <a:bodyPr/>
          <a:lstStyle/>
          <a:p>
            <a:r>
              <a:rPr lang="en-US" sz="140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Kiren Mubarik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EB294E-C56F-E88A-9038-10694FA4ABCB}"/>
              </a:ext>
            </a:extLst>
          </p:cNvPr>
          <p:cNvSpPr txBox="1"/>
          <p:nvPr/>
        </p:nvSpPr>
        <p:spPr>
          <a:xfrm>
            <a:off x="1325380" y="5117068"/>
            <a:ext cx="8874177" cy="1077218"/>
          </a:xfrm>
          <a:prstGeom prst="rect">
            <a:avLst/>
          </a:prstGeom>
          <a:noFill/>
          <a:ln w="88900" cmpd="sng">
            <a:solidFill>
              <a:schemeClr val="accent1">
                <a:alpha val="92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u="sng">
                <a:solidFill>
                  <a:srgbClr val="FF0000"/>
                </a:solidFill>
              </a:rPr>
              <a:t>Therefore we will be conducting research using the quantitative method</a:t>
            </a:r>
            <a:r>
              <a:rPr lang="en-GB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48299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2" grpId="0">
        <p:bldAsOne/>
      </p:bldGraphic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177383" y="-25572"/>
            <a:ext cx="10668000" cy="1524000"/>
          </a:xfrm>
        </p:spPr>
        <p:txBody>
          <a:bodyPr/>
          <a:lstStyle/>
          <a:p>
            <a:r>
              <a:rPr lang="en-US" b="1" u="sng">
                <a:solidFill>
                  <a:schemeClr val="bg1"/>
                </a:solidFill>
              </a:rPr>
              <a:t>Proposed Method- 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762000" y="1379096"/>
            <a:ext cx="10668000" cy="54789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bg1">
                    <a:alpha val="70000"/>
                  </a:schemeClr>
                </a:solidFill>
              </a:rPr>
              <a:t> </a:t>
            </a:r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The five questions we will ask-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>
                <a:solidFill>
                  <a:schemeClr val="bg1">
                    <a:alpha val="70000"/>
                  </a:schemeClr>
                </a:solidFill>
              </a:rPr>
              <a:t>How confident are you in using technology?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>
                <a:solidFill>
                  <a:schemeClr val="bg1">
                    <a:alpha val="70000"/>
                  </a:schemeClr>
                </a:solidFill>
              </a:rPr>
              <a:t>Have you used technology to collaborate before? (with follow up questions)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>
                <a:solidFill>
                  <a:schemeClr val="bg1">
                    <a:alpha val="70000"/>
                  </a:schemeClr>
                </a:solidFill>
              </a:rPr>
              <a:t>How confident are you with collaborating with other students in UWTSD?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>
                <a:solidFill>
                  <a:schemeClr val="bg1">
                    <a:alpha val="70000"/>
                  </a:schemeClr>
                </a:solidFill>
              </a:rPr>
              <a:t>What technology tools are you most comfortable using? (options)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>
                <a:solidFill>
                  <a:schemeClr val="bg1">
                    <a:alpha val="70000"/>
                  </a:schemeClr>
                </a:solidFill>
              </a:rPr>
              <a:t>Do you feel like you would need additional training in the use of collaborative tools?</a:t>
            </a:r>
          </a:p>
          <a:p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Participants- UWTSD students.</a:t>
            </a:r>
          </a:p>
          <a:p>
            <a:pPr marL="0" indent="0">
              <a:buNone/>
            </a:pPr>
            <a:r>
              <a:rPr lang="en-US" b="1">
                <a:solidFill>
                  <a:schemeClr val="bg1">
                    <a:alpha val="70000"/>
                  </a:schemeClr>
                </a:solidFill>
              </a:rPr>
              <a:t>We will be administering our questionnaire online.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50C0B4-19A4-0B06-238E-6942B0A17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74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B2832-0A1E-24A1-3259-66DFE3698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992" y="-200525"/>
            <a:ext cx="10668000" cy="1524000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Sample of Questionnaire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8ED11-C6B6-C348-65E7-1107D6D89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6</a:t>
            </a:fld>
            <a:endParaRPr lang="en-US"/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5" name="Add-in 4" title="Forms">
                <a:extLst>
                  <a:ext uri="{FF2B5EF4-FFF2-40B4-BE49-F238E27FC236}">
                    <a16:creationId xmlns:a16="http://schemas.microsoft.com/office/drawing/2014/main" id="{10D4F65B-7358-7845-8A98-04B02446519E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28068978"/>
                  </p:ext>
                </p:extLst>
              </p:nvPr>
            </p:nvGraphicFramePr>
            <p:xfrm>
              <a:off x="1323476" y="994444"/>
              <a:ext cx="9721516" cy="5686926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5" name="Add-in 4" title="Forms">
                <a:extLst>
                  <a:ext uri="{FF2B5EF4-FFF2-40B4-BE49-F238E27FC236}">
                    <a16:creationId xmlns:a16="http://schemas.microsoft.com/office/drawing/2014/main" id="{10D4F65B-7358-7845-8A98-04B02446519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23476" y="994444"/>
                <a:ext cx="9721516" cy="5686926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4889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EB86F-5CE8-5BEA-FC55-F5CCAF0DF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07" y="-106662"/>
            <a:ext cx="10668000" cy="1524000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Timeline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CEF64C-EC1A-B797-A7FC-DE97A289F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2B1C115-6AAA-CB4C-4342-F1B9DCDBBD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9127581"/>
              </p:ext>
            </p:extLst>
          </p:nvPr>
        </p:nvGraphicFramePr>
        <p:xfrm>
          <a:off x="1" y="1588956"/>
          <a:ext cx="11992130" cy="5132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70BC09-0284-98CD-EBAE-1A54DB891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Nazia Haroon</a:t>
            </a:r>
          </a:p>
        </p:txBody>
      </p:sp>
    </p:spTree>
    <p:extLst>
      <p:ext uri="{BB962C8B-B14F-4D97-AF65-F5344CB8AC3E}">
        <p14:creationId xmlns:p14="http://schemas.microsoft.com/office/powerpoint/2010/main" val="298879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C9ECC5F-6C63-42CE-8936-F5C4F4F8D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BC9ECC5F-6C63-42CE-8936-F5C4F4F8D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graphicEl>
                                              <a:dgm id="{BC9ECC5F-6C63-42CE-8936-F5C4F4F8D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545A93B-0E06-42DC-BE7B-8DE6AD2C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graphicEl>
                                              <a:dgm id="{6545A93B-0E06-42DC-BE7B-8DE6AD2C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6545A93B-0E06-42DC-BE7B-8DE6AD2C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4427EE4-5EFA-4434-9C60-3CB9D7657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graphicEl>
                                              <a:dgm id="{84427EE4-5EFA-4434-9C60-3CB9D7657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84427EE4-5EFA-4434-9C60-3CB9D7657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31770D6-CD17-4D01-8D91-4E91593EC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graphicEl>
                                              <a:dgm id="{F31770D6-CD17-4D01-8D91-4E91593EC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graphicEl>
                                              <a:dgm id="{F31770D6-CD17-4D01-8D91-4E91593EC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23E8358-11A1-4886-A246-6EB52FF4C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graphicEl>
                                              <a:dgm id="{723E8358-11A1-4886-A246-6EB52FF4C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graphicEl>
                                              <a:dgm id="{723E8358-11A1-4886-A246-6EB52FF4C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64E7A7A-5BAA-4D12-BFFC-81048F172F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164E7A7A-5BAA-4D12-BFFC-81048F172F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graphicEl>
                                              <a:dgm id="{164E7A7A-5BAA-4D12-BFFC-81048F172F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AEF9DFD-86CB-4FB6-AADF-4474DAD8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graphicEl>
                                              <a:dgm id="{EAEF9DFD-86CB-4FB6-AADF-4474DAD8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graphicEl>
                                              <a:dgm id="{EAEF9DFD-86CB-4FB6-AADF-4474DAD8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B9DC819-0854-460E-BFAD-1032A5B28D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graphicEl>
                                              <a:dgm id="{CB9DC819-0854-460E-BFAD-1032A5B28D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graphicEl>
                                              <a:dgm id="{CB9DC819-0854-460E-BFAD-1032A5B28D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F49249F-EFC1-47CE-8E9F-F081AB46E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graphicEl>
                                              <a:dgm id="{9F49249F-EFC1-47CE-8E9F-F081AB46E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graphicEl>
                                              <a:dgm id="{9F49249F-EFC1-47CE-8E9F-F081AB46E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52975B-12DD-4C68-9FD6-DB2623CD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graphicEl>
                                              <a:dgm id="{7152975B-12DD-4C68-9FD6-DB2623CD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graphicEl>
                                              <a:dgm id="{7152975B-12DD-4C68-9FD6-DB2623CD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7F91907-5F7D-47D0-8B22-6F0665EC7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graphicEl>
                                              <a:dgm id="{37F91907-5F7D-47D0-8B22-6F0665EC7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graphicEl>
                                              <a:dgm id="{37F91907-5F7D-47D0-8B22-6F0665EC7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1ACA911-A771-4133-A296-7CD667DF9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>
                                            <p:graphicEl>
                                              <a:dgm id="{91ACA911-A771-4133-A296-7CD667DF9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graphicEl>
                                              <a:dgm id="{91ACA911-A771-4133-A296-7CD667DF9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3137A44-2F9E-4C62-840E-7F46DD9B4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>
                                            <p:graphicEl>
                                              <a:dgm id="{23137A44-2F9E-4C62-840E-7F46DD9B4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graphicEl>
                                              <a:dgm id="{23137A44-2F9E-4C62-840E-7F46DD9B4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CD2A2-FC19-79AE-F0B1-AFA95F7FD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74" y="0"/>
            <a:ext cx="10668000" cy="1524000"/>
          </a:xfrm>
        </p:spPr>
        <p:txBody>
          <a:bodyPr/>
          <a:lstStyle/>
          <a:p>
            <a:r>
              <a:rPr lang="en-GB" b="1" u="sng">
                <a:solidFill>
                  <a:schemeClr val="bg1"/>
                </a:solidFill>
              </a:rPr>
              <a:t>Ethical Consideration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34BCDC5-31E7-1B92-62B1-BF3365C58D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5149170"/>
              </p:ext>
            </p:extLst>
          </p:nvPr>
        </p:nvGraphicFramePr>
        <p:xfrm>
          <a:off x="762000" y="1155032"/>
          <a:ext cx="10668000" cy="4948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60C35F-12D5-140E-B439-12432620D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62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99553F-1760-40D6-AA3D-93642CF44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>
                                            <p:graphicEl>
                                              <a:dgm id="{0499553F-1760-40D6-AA3D-93642CF445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761FBE-C97D-4B44-8BEF-3F4D40045D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DB761FBE-C97D-4B44-8BEF-3F4D40045D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10F3C9-AC31-4127-90AF-06C07320E8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3910F3C9-AC31-4127-90AF-06C07320E8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11158F-D7BE-4010-A0AA-15549B701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B711158F-D7BE-4010-A0AA-15549B701C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F444E91-98B6-456D-9882-7EE2BA5D2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graphicEl>
                                              <a:dgm id="{EF444E91-98B6-456D-9882-7EE2BA5D2A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C134A98-E3E0-426E-9408-90352ADC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2C134A98-E3E0-426E-9408-90352ADCB4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D3E06C-5680-4F05-9D29-53BE6A658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>
                                            <p:graphicEl>
                                              <a:dgm id="{33D3E06C-5680-4F05-9D29-53BE6A6586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7F911D4-B898-499E-A25E-FAEC9F3AC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>
                                            <p:graphicEl>
                                              <a:dgm id="{57F911D4-B898-499E-A25E-FAEC9F3AC3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89D127D-C802-4404-ABAF-052A8E70C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>
                                            <p:graphicEl>
                                              <a:dgm id="{989D127D-C802-4404-ABAF-052A8E70C5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u="sng">
                <a:solidFill>
                  <a:schemeClr val="bg1"/>
                </a:solidFill>
              </a:rPr>
              <a:t>Hypothesis</a:t>
            </a: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chemeClr val="bg1"/>
                </a:solidFill>
              </a:rPr>
              <a:t>Our Hypothesis is...</a:t>
            </a:r>
          </a:p>
          <a:p>
            <a:r>
              <a:rPr lang="en-US" b="1">
                <a:solidFill>
                  <a:schemeClr val="bg1"/>
                </a:solidFill>
              </a:rPr>
              <a:t>Students are not confident using collaborative technology.</a:t>
            </a:r>
          </a:p>
          <a:p>
            <a:r>
              <a:rPr lang="en-US" b="1">
                <a:solidFill>
                  <a:schemeClr val="bg1"/>
                </a:solidFill>
              </a:rPr>
              <a:t>Students struggle to collaborate with peers.</a:t>
            </a:r>
          </a:p>
          <a:p>
            <a:r>
              <a:rPr lang="en-US" b="1">
                <a:solidFill>
                  <a:schemeClr val="bg1"/>
                </a:solidFill>
              </a:rPr>
              <a:t> Students may require extra training.</a:t>
            </a:r>
          </a:p>
          <a:p>
            <a:r>
              <a:rPr lang="en-US" b="1">
                <a:solidFill>
                  <a:schemeClr val="bg1"/>
                </a:solidFill>
              </a:rPr>
              <a:t>Students are not familiar with collaborating tools.</a:t>
            </a:r>
          </a:p>
          <a:p>
            <a:endParaRPr lang="en-US" b="1">
              <a:solidFill>
                <a:schemeClr val="bg1"/>
              </a:solidFill>
            </a:endParaRPr>
          </a:p>
          <a:p>
            <a:endParaRPr lang="en-US" b="1">
              <a:solidFill>
                <a:schemeClr val="bg1"/>
              </a:solidFill>
            </a:endParaRPr>
          </a:p>
          <a:p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6C39AA-0B87-E476-576D-3E9AF31D6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91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u="sng">
                <a:solidFill>
                  <a:schemeClr val="bg1"/>
                </a:solidFill>
              </a:rPr>
              <a:t>Questions and Answers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C0315-B5AF-9AC0-9D80-E53637EA8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10</a:t>
            </a:fld>
            <a:endParaRPr lang="en-US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53D2A59-796E-1D77-A46E-B837F49E74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0905" y="1997242"/>
            <a:ext cx="5710989" cy="378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156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6310C-009A-9002-CCB6-7C537A6A1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BA617-1AA7-AB89-E83B-8AC4C3A8FA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Sanders, J. (2016) </a:t>
            </a:r>
            <a:r>
              <a:rPr lang="en-GB" sz="14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Student Collaboration is More Effective with Tech.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https://www.eduspire.org/technology-blog-for-teachers/why-student-collaboration-is-more-effective-with-tech/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1400" b="0" i="0" u="sng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 tooltip="Andrew Comri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Comrie, A.</a:t>
            </a:r>
            <a:r>
              <a:rPr lang="en-GB" sz="1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(2011), "Future models of higher education in Scotland: Can collaborative, technology‐enhanced learning offer solutions?", </a:t>
            </a:r>
            <a:r>
              <a:rPr lang="en-GB" sz="1400" b="0" i="1" u="none" strike="noStrike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Campus-Wide Information Systems</a:t>
            </a:r>
            <a:r>
              <a:rPr lang="en-GB" sz="1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28 No. 4, pp. 250-257. </a:t>
            </a:r>
            <a:r>
              <a:rPr lang="en-GB" sz="1400" b="0" i="0" u="none" strike="noStrike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 tooltip="DOI: https://doi.org/10.1108/106507411111627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https://doi.org/10.1108/10650741111162725</a:t>
            </a:r>
            <a:endParaRPr lang="en-GB" sz="1400" b="0" i="0" u="none" strike="noStrike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b="0" i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Fleagle</a:t>
            </a:r>
            <a:r>
              <a:rPr lang="en-GB" sz="1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C.L. (2012) </a:t>
            </a:r>
            <a:r>
              <a:rPr lang="en-GB" sz="1400" b="0" i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Identifying faculty motivations to increase technology use in pedagogy at a midwestern university</a:t>
            </a:r>
            <a:r>
              <a:rPr lang="en-GB" sz="1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Iowa State University Digital Repository. </a:t>
            </a:r>
            <a:r>
              <a:rPr lang="en-GB" sz="1400" b="0" i="0" u="sng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https://doi.org/10.31274/etd-180810-305</a:t>
            </a:r>
            <a:endParaRPr lang="en-GB" sz="1400" b="0" i="0" u="sng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Scager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14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Boonstra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GB" sz="14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Peeters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GB" sz="14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Vulperhorst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&amp; </a:t>
            </a:r>
            <a:r>
              <a:rPr lang="en-GB" sz="140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Wiegant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 (2016). Collaborative Learning in Higher Education: Evoking Positive Interdependence. </a:t>
            </a:r>
            <a:r>
              <a:rPr lang="en-GB" sz="14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CBE Life Sciences Education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15(4). </a:t>
            </a:r>
            <a:r>
              <a:rPr lang="en-GB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https://doi.org/10.1187/cbe.16-07-0219</a:t>
            </a:r>
            <a:endParaRPr lang="en-GB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FFD391-D78C-07E2-305B-E490121E6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986681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webextension1.xml><?xml version="1.0" encoding="utf-8"?>
<we:webextension xmlns:we="http://schemas.microsoft.com/office/webextensions/webextension/2010/11" id="{DADE4AE5-609B-427F-961F-BAB5DC125AB6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fsUg4cBaspKkDznA0SKPolUNkcwRVQ1SkJSUjVaUVUyRFEwWVBVNE1RNS4u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504</Words>
  <Application>Microsoft Office PowerPoint</Application>
  <PresentationFormat>Widescreen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Avenir Next LT Pro</vt:lpstr>
      <vt:lpstr>Avenir Next LT Pro Light</vt:lpstr>
      <vt:lpstr>Calibri</vt:lpstr>
      <vt:lpstr>Sitka Subheading</vt:lpstr>
      <vt:lpstr>PebbleVTI</vt:lpstr>
      <vt:lpstr>How Do Students Use Technology To Collaborate At UWTSD?</vt:lpstr>
      <vt:lpstr>Contents</vt:lpstr>
      <vt:lpstr>Introduction   </vt:lpstr>
      <vt:lpstr>Rationale</vt:lpstr>
      <vt:lpstr>Proposed Method- </vt:lpstr>
      <vt:lpstr>Sample of Questionnaire</vt:lpstr>
      <vt:lpstr>Timeline</vt:lpstr>
      <vt:lpstr>Ethical Consideration</vt:lpstr>
      <vt:lpstr>Hypothesis</vt:lpstr>
      <vt:lpstr>Questions and Answers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lastModifiedBy>Zenab Ayub</cp:lastModifiedBy>
  <cp:revision>1</cp:revision>
  <dcterms:created xsi:type="dcterms:W3CDTF">2019-10-16T03:03:10Z</dcterms:created>
  <dcterms:modified xsi:type="dcterms:W3CDTF">2022-10-17T11:19:06Z</dcterms:modified>
</cp:coreProperties>
</file>