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59" r:id="rId3"/>
    <p:sldId id="258"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B95043-9234-46C7-890F-D3CFE7BA03A7}" type="datetimeFigureOut">
              <a:rPr lang="en-GB" smtClean="0"/>
              <a:t>21/02/2024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CBCE7C-552A-402E-99F7-0853F848ED97}" type="slidenum">
              <a:rPr lang="en-GB" smtClean="0"/>
              <a:t>‹#›</a:t>
            </a:fld>
            <a:endParaRPr lang="en-GB"/>
          </a:p>
        </p:txBody>
      </p:sp>
    </p:spTree>
    <p:extLst>
      <p:ext uri="{BB962C8B-B14F-4D97-AF65-F5344CB8AC3E}">
        <p14:creationId xmlns:p14="http://schemas.microsoft.com/office/powerpoint/2010/main" val="2579422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ef9b9b247e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ef9b9b247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rPr>
              <a:t>The following presentation will discuss guidelines regarding health and safety in the business context of a hospitality organisation. Foremost, the guidelines will focus on the job roles or department of housekeeping which will include the discussion of various risks, procedures, equipment and so forth for maintaining health and safety in hospitality housekeeping. </a:t>
            </a:r>
            <a:endParaRPr sz="1200">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1ef9b9b247e_0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1ef9b9b247e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duties of housekeeping come up with various and wider ranges of potential risks that should be prevented with major precautions. One of the most notable risks in housekeeping is chemical exposure which can impact the guests and staff working with the duties of housekeeping as they are required to use these substances on a daily basis (Sitesafe.org.nz, 2023). Moreover, it also comprises risks such as fire hazards and communicable diseases which negatively impact the health conditions of employees and guests as well. Furthermore, the staff members working in housekeeping in hospitality organisations also face risks of slips, falls, motion injuries and kneeling. Foremost, the staff members should consider these potential risks while executing the roles of housekeeping in a hospitality organisation as it can hamper their health and safety and further can impact guests.</a:t>
            </a:r>
            <a:endParaRPr sz="12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g1ef9b9b247e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g1ef9b9b247e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Maintaining health and safety protocols helps safeguard the wellness of guests and employees (Dipesh, 2023). The provision of health and safety measures in training aids the staff members in preventing any hazardous risks such as fire. There are various types of protocols within housekeeping in hospitality organisations. The health and safety protocols in housekeeping involve cleaning up the spills to avoid any dangers for guests and replacing the damaged equipment used for housekeeping operations. Moreover, the use of personal protective equipment and the development of sanitation processes along with keeping the lights clean are also major protocols in housekeeping services (Ilo.org, 2024). Furthermore, the staff should keep the pathways within the premises of the organisation clean and clear to protect guests and as well as themselves from any types of injuries and damage. </a:t>
            </a:r>
            <a:endParaRPr sz="12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g1ef9b9b247e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 name="Google Shape;323;g1ef9b9b247e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housekeeping roles in the hospitality industry require advanced precautions which help in the mitigation of potential risks. The job role of housekeeping demands a high level of physical effort that is required to carry out various tasks and roles (Canada, 2020). As a precaution, regular checks of different equipment and inspection of every aspect of the organisation should be considered. Moreover, the employees should know the use of machinery to prevent any damages caused within the housekeeping roles. Moreover, the precautions in housekeeping involve avoiding slippery and wet floors and wiping them, conducting regular cleaning and wiping or dusting. Paying attention to the electrical switchboard during the going of various types to prevent any harmful accidents and incidents. Moreover, staff should notify their leaders or supervisors regarding the repair and damages of any equipment or tools required for their roles (Safemanitoba, 2019). </a:t>
            </a:r>
            <a:endParaRPr sz="12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1ef9b9b247e_0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1ef9b9b247e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Following the procedure or working on the basis of different procedures in housekeeping is one of the crucial aspects that contribute to the safety and security of the staff. The procedure within housekeeping involves a timely changing of beds and towels to ensure the elimination of any infectious disease. Foremost, the health and safety procedures in housekeeping also include surface cleaning and disposal of waste as well as wiping of dust and spills on the surface (Carnegie Mellon University, 2023). Moreover, the proper sanitisation of floors and bathrooms is also the major procedure that is followed with the work duties of housekeeping in hospitality organisations. </a:t>
            </a:r>
            <a:endParaRPr sz="12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g1ef9b9b247e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 name="Google Shape;338;g1ef9b9b247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housekeeping department of the hospitality business should be aware of various types of equipment that are crucial for protecting them from any hazardous elements. Therefore, the organisation should address the use of different and should encourage the employees to use masks and many other equipment. Moreover, the organisation has to conduct regular checks of this equipment, mitigating the chances of any accidents that can impact the health and security of employees and guests as well. One of the most important equipment that is used in housekeeping is a face shield. Foremost, personal protective equipment is also used in housekeeping which helps protect the sensitive parts of the body from any harmful elements such as chemicals (Osha.gov, 2024).  </a:t>
            </a:r>
            <a:endParaRPr sz="12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1ef9b9b247e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1ef9b9b247e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satisfaction of the consumers or guests depends on the way the rooms are presented by the staff or are introduced and is crucial for ensuring hygiene and cleanliness within the business context of a hospitality organisation. Foremost, it acts as a foundation for ensuring the positive and healthier experience of the occupiers further enhancing their retention (Kearcher,2022). Therefore, staff must know the appropriate ways to present the rooms which promotes the standard of health and safety. While presenting the rooms, employees should make sure of the organisation and cleanliness of the rooms. </a:t>
            </a:r>
            <a:endParaRPr sz="12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1ef9b9b247e_0_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3" name="Google Shape;353;g1ef9b9b247e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adoption of the Health and Safety Act 1974 is one of the most crucial aspects that can aid the organisation in maintaining the effective standards of health safety of employees and guests. The act has demonstrated various provisions for maintaining safety, wellness and security at the workplace (Hse.gov.uk, 2020). In the process, the management of the organisation should focus on adding the norms and regulations of the act in the process of training. The staff working within the housekeeping department of hospitality should be aware of different requirements or provisions as highlighted in the act. Moreover, staff should go through the learning of the act which will also help them in assessing their health-related rights from the hospitality organisations. </a:t>
            </a:r>
            <a:endParaRPr sz="12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1ef9b9b247e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ef9b9b247e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Health and safety plans are defined as essential activities that help in or are essential for the maintenance of health and safety precautions and the elimination of any injuries (Wilmot, 2023). Furthermore, the employees should be trained regarding the communication and information of all the health and safety protocols as well as potential hazards and emergency planning. Therefore, staff should know how to communicate and update the guest about the basic notion or provision of the organisation regarding the occurrence of any accident or emergency.  </a:t>
            </a:r>
            <a:endParaRPr sz="1200">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1ef9b9b247e_0_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8" name="Google Shape;368;g1ef9b9b247e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maintenance of different procedures and the use of different equipment are crucial for maintaining the health and safety of the guests and staff themselves. Foremost, staff should be aware of different activities and their impacts.  </a:t>
            </a:r>
            <a:endParaRPr sz="12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1ef9b9b247e_0_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1ef9b9b247e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g1ef9b9b247e_0_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1" name="Google Shape;381;g1ef9b9b247e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grpSp>
        <p:nvGrpSpPr>
          <p:cNvPr id="9" name="Google Shape;9;p2"/>
          <p:cNvGrpSpPr/>
          <p:nvPr/>
        </p:nvGrpSpPr>
        <p:grpSpPr>
          <a:xfrm>
            <a:off x="219433" y="208400"/>
            <a:ext cx="11753200" cy="6437200"/>
            <a:chOff x="164575" y="156300"/>
            <a:chExt cx="8814900" cy="4827900"/>
          </a:xfrm>
        </p:grpSpPr>
        <p:sp>
          <p:nvSpPr>
            <p:cNvPr id="10" name="Google Shape;10;p2"/>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1" name="Google Shape;11;p2"/>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2" name="Google Shape;12;p2"/>
          <p:cNvSpPr txBox="1">
            <a:spLocks noGrp="1"/>
          </p:cNvSpPr>
          <p:nvPr>
            <p:ph type="ctrTitle"/>
          </p:nvPr>
        </p:nvSpPr>
        <p:spPr>
          <a:xfrm>
            <a:off x="950967" y="1665784"/>
            <a:ext cx="7740800" cy="29240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12800"/>
            </a:lvl1pPr>
            <a:lvl2pPr lvl="1" algn="ctr">
              <a:spcBef>
                <a:spcPts val="0"/>
              </a:spcBef>
              <a:spcAft>
                <a:spcPts val="0"/>
              </a:spcAft>
              <a:buClr>
                <a:srgbClr val="191919"/>
              </a:buClr>
              <a:buSzPts val="5200"/>
              <a:buNone/>
              <a:defRPr sz="6933">
                <a:solidFill>
                  <a:srgbClr val="191919"/>
                </a:solidFill>
              </a:defRPr>
            </a:lvl2pPr>
            <a:lvl3pPr lvl="2" algn="ctr">
              <a:spcBef>
                <a:spcPts val="0"/>
              </a:spcBef>
              <a:spcAft>
                <a:spcPts val="0"/>
              </a:spcAft>
              <a:buClr>
                <a:srgbClr val="191919"/>
              </a:buClr>
              <a:buSzPts val="5200"/>
              <a:buNone/>
              <a:defRPr sz="6933">
                <a:solidFill>
                  <a:srgbClr val="191919"/>
                </a:solidFill>
              </a:defRPr>
            </a:lvl3pPr>
            <a:lvl4pPr lvl="3" algn="ctr">
              <a:spcBef>
                <a:spcPts val="0"/>
              </a:spcBef>
              <a:spcAft>
                <a:spcPts val="0"/>
              </a:spcAft>
              <a:buClr>
                <a:srgbClr val="191919"/>
              </a:buClr>
              <a:buSzPts val="5200"/>
              <a:buNone/>
              <a:defRPr sz="6933">
                <a:solidFill>
                  <a:srgbClr val="191919"/>
                </a:solidFill>
              </a:defRPr>
            </a:lvl4pPr>
            <a:lvl5pPr lvl="4" algn="ctr">
              <a:spcBef>
                <a:spcPts val="0"/>
              </a:spcBef>
              <a:spcAft>
                <a:spcPts val="0"/>
              </a:spcAft>
              <a:buClr>
                <a:srgbClr val="191919"/>
              </a:buClr>
              <a:buSzPts val="5200"/>
              <a:buNone/>
              <a:defRPr sz="6933">
                <a:solidFill>
                  <a:srgbClr val="191919"/>
                </a:solidFill>
              </a:defRPr>
            </a:lvl5pPr>
            <a:lvl6pPr lvl="5" algn="ctr">
              <a:spcBef>
                <a:spcPts val="0"/>
              </a:spcBef>
              <a:spcAft>
                <a:spcPts val="0"/>
              </a:spcAft>
              <a:buClr>
                <a:srgbClr val="191919"/>
              </a:buClr>
              <a:buSzPts val="5200"/>
              <a:buNone/>
              <a:defRPr sz="6933">
                <a:solidFill>
                  <a:srgbClr val="191919"/>
                </a:solidFill>
              </a:defRPr>
            </a:lvl6pPr>
            <a:lvl7pPr lvl="6" algn="ctr">
              <a:spcBef>
                <a:spcPts val="0"/>
              </a:spcBef>
              <a:spcAft>
                <a:spcPts val="0"/>
              </a:spcAft>
              <a:buClr>
                <a:srgbClr val="191919"/>
              </a:buClr>
              <a:buSzPts val="5200"/>
              <a:buNone/>
              <a:defRPr sz="6933">
                <a:solidFill>
                  <a:srgbClr val="191919"/>
                </a:solidFill>
              </a:defRPr>
            </a:lvl7pPr>
            <a:lvl8pPr lvl="7" algn="ctr">
              <a:spcBef>
                <a:spcPts val="0"/>
              </a:spcBef>
              <a:spcAft>
                <a:spcPts val="0"/>
              </a:spcAft>
              <a:buClr>
                <a:srgbClr val="191919"/>
              </a:buClr>
              <a:buSzPts val="5200"/>
              <a:buNone/>
              <a:defRPr sz="6933">
                <a:solidFill>
                  <a:srgbClr val="191919"/>
                </a:solidFill>
              </a:defRPr>
            </a:lvl8pPr>
            <a:lvl9pPr lvl="8" algn="ctr">
              <a:spcBef>
                <a:spcPts val="0"/>
              </a:spcBef>
              <a:spcAft>
                <a:spcPts val="0"/>
              </a:spcAft>
              <a:buClr>
                <a:srgbClr val="191919"/>
              </a:buClr>
              <a:buSzPts val="5200"/>
              <a:buNone/>
              <a:defRPr sz="6933">
                <a:solidFill>
                  <a:srgbClr val="191919"/>
                </a:solidFill>
              </a:defRPr>
            </a:lvl9pPr>
          </a:lstStyle>
          <a:p>
            <a:endParaRPr/>
          </a:p>
        </p:txBody>
      </p:sp>
      <p:sp>
        <p:nvSpPr>
          <p:cNvPr id="13" name="Google Shape;13;p2"/>
          <p:cNvSpPr txBox="1">
            <a:spLocks noGrp="1"/>
          </p:cNvSpPr>
          <p:nvPr>
            <p:ph type="subTitle" idx="1"/>
          </p:nvPr>
        </p:nvSpPr>
        <p:spPr>
          <a:xfrm>
            <a:off x="950967" y="4557817"/>
            <a:ext cx="7172000" cy="634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2133">
                <a:solidFill>
                  <a:schemeClr val="dk1"/>
                </a:solidFill>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3302184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1"/>
        <p:cNvGrpSpPr/>
        <p:nvPr/>
      </p:nvGrpSpPr>
      <p:grpSpPr>
        <a:xfrm>
          <a:off x="0" y="0"/>
          <a:ext cx="0" cy="0"/>
          <a:chOff x="0" y="0"/>
          <a:chExt cx="0" cy="0"/>
        </a:xfrm>
      </p:grpSpPr>
      <p:grpSp>
        <p:nvGrpSpPr>
          <p:cNvPr id="22" name="Google Shape;22;p4"/>
          <p:cNvGrpSpPr/>
          <p:nvPr/>
        </p:nvGrpSpPr>
        <p:grpSpPr>
          <a:xfrm>
            <a:off x="219433" y="208400"/>
            <a:ext cx="11753200" cy="6437200"/>
            <a:chOff x="164575" y="156300"/>
            <a:chExt cx="8814900" cy="4827900"/>
          </a:xfrm>
        </p:grpSpPr>
        <p:sp>
          <p:nvSpPr>
            <p:cNvPr id="23" name="Google Shape;23;p4"/>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24" name="Google Shape;24;p4"/>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25" name="Google Shape;25;p4"/>
          <p:cNvSpPr txBox="1">
            <a:spLocks noGrp="1"/>
          </p:cNvSpPr>
          <p:nvPr>
            <p:ph type="body" idx="1"/>
          </p:nvPr>
        </p:nvSpPr>
        <p:spPr>
          <a:xfrm>
            <a:off x="960000" y="1620995"/>
            <a:ext cx="10272000" cy="40532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Char char="○"/>
              <a:defRPr/>
            </a:lvl1pPr>
            <a:lvl2pPr marL="1219170" lvl="1" indent="-423323" rtl="0">
              <a:lnSpc>
                <a:spcPct val="100000"/>
              </a:lnSpc>
              <a:spcBef>
                <a:spcPts val="0"/>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endParaRPr/>
          </a:p>
        </p:txBody>
      </p:sp>
      <p:sp>
        <p:nvSpPr>
          <p:cNvPr id="26" name="Google Shape;26;p4"/>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150378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7"/>
        <p:cNvGrpSpPr/>
        <p:nvPr/>
      </p:nvGrpSpPr>
      <p:grpSpPr>
        <a:xfrm>
          <a:off x="0" y="0"/>
          <a:ext cx="0" cy="0"/>
          <a:chOff x="0" y="0"/>
          <a:chExt cx="0" cy="0"/>
        </a:xfrm>
      </p:grpSpPr>
      <p:grpSp>
        <p:nvGrpSpPr>
          <p:cNvPr id="28" name="Google Shape;28;p5"/>
          <p:cNvGrpSpPr/>
          <p:nvPr/>
        </p:nvGrpSpPr>
        <p:grpSpPr>
          <a:xfrm>
            <a:off x="219433" y="208400"/>
            <a:ext cx="11753200" cy="6437200"/>
            <a:chOff x="164575" y="156300"/>
            <a:chExt cx="8814900" cy="4827900"/>
          </a:xfrm>
        </p:grpSpPr>
        <p:sp>
          <p:nvSpPr>
            <p:cNvPr id="29" name="Google Shape;29;p5"/>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30" name="Google Shape;30;p5"/>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31" name="Google Shape;31;p5"/>
          <p:cNvSpPr txBox="1">
            <a:spLocks noGrp="1"/>
          </p:cNvSpPr>
          <p:nvPr>
            <p:ph type="subTitle" idx="1"/>
          </p:nvPr>
        </p:nvSpPr>
        <p:spPr>
          <a:xfrm>
            <a:off x="8865733" y="3531233"/>
            <a:ext cx="2289600" cy="1041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32" name="Google Shape;32;p5"/>
          <p:cNvSpPr txBox="1">
            <a:spLocks noGrp="1"/>
          </p:cNvSpPr>
          <p:nvPr>
            <p:ph type="subTitle" idx="2"/>
          </p:nvPr>
        </p:nvSpPr>
        <p:spPr>
          <a:xfrm>
            <a:off x="3420033" y="3531233"/>
            <a:ext cx="2289600" cy="1041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33" name="Google Shape;33;p5"/>
          <p:cNvSpPr txBox="1">
            <a:spLocks noGrp="1"/>
          </p:cNvSpPr>
          <p:nvPr>
            <p:ph type="subTitle" idx="3"/>
          </p:nvPr>
        </p:nvSpPr>
        <p:spPr>
          <a:xfrm>
            <a:off x="8865733" y="2699633"/>
            <a:ext cx="2289600" cy="938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34" name="Google Shape;34;p5"/>
          <p:cNvSpPr txBox="1">
            <a:spLocks noGrp="1"/>
          </p:cNvSpPr>
          <p:nvPr>
            <p:ph type="subTitle" idx="4"/>
          </p:nvPr>
        </p:nvSpPr>
        <p:spPr>
          <a:xfrm>
            <a:off x="3420033" y="2699633"/>
            <a:ext cx="2289600" cy="938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35" name="Google Shape;35;p5"/>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443171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6"/>
        <p:cNvGrpSpPr/>
        <p:nvPr/>
      </p:nvGrpSpPr>
      <p:grpSpPr>
        <a:xfrm>
          <a:off x="0" y="0"/>
          <a:ext cx="0" cy="0"/>
          <a:chOff x="0" y="0"/>
          <a:chExt cx="0" cy="0"/>
        </a:xfrm>
      </p:grpSpPr>
      <p:grpSp>
        <p:nvGrpSpPr>
          <p:cNvPr id="37" name="Google Shape;37;p6"/>
          <p:cNvGrpSpPr/>
          <p:nvPr/>
        </p:nvGrpSpPr>
        <p:grpSpPr>
          <a:xfrm>
            <a:off x="219433" y="208400"/>
            <a:ext cx="11753200" cy="6437200"/>
            <a:chOff x="164575" y="156300"/>
            <a:chExt cx="8814900" cy="4827900"/>
          </a:xfrm>
        </p:grpSpPr>
        <p:sp>
          <p:nvSpPr>
            <p:cNvPr id="38" name="Google Shape;38;p6"/>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39" name="Google Shape;39;p6"/>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40" name="Google Shape;40;p6"/>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728263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1"/>
        <p:cNvGrpSpPr/>
        <p:nvPr/>
      </p:nvGrpSpPr>
      <p:grpSpPr>
        <a:xfrm>
          <a:off x="0" y="0"/>
          <a:ext cx="0" cy="0"/>
          <a:chOff x="0" y="0"/>
          <a:chExt cx="0" cy="0"/>
        </a:xfrm>
      </p:grpSpPr>
      <p:grpSp>
        <p:nvGrpSpPr>
          <p:cNvPr id="42" name="Google Shape;42;p7"/>
          <p:cNvGrpSpPr/>
          <p:nvPr/>
        </p:nvGrpSpPr>
        <p:grpSpPr>
          <a:xfrm>
            <a:off x="219433" y="208400"/>
            <a:ext cx="11753200" cy="6437200"/>
            <a:chOff x="164575" y="156300"/>
            <a:chExt cx="8814900" cy="4827900"/>
          </a:xfrm>
        </p:grpSpPr>
        <p:sp>
          <p:nvSpPr>
            <p:cNvPr id="43" name="Google Shape;43;p7"/>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44" name="Google Shape;44;p7"/>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45" name="Google Shape;45;p7"/>
          <p:cNvSpPr txBox="1">
            <a:spLocks noGrp="1"/>
          </p:cNvSpPr>
          <p:nvPr>
            <p:ph type="subTitle" idx="1"/>
          </p:nvPr>
        </p:nvSpPr>
        <p:spPr>
          <a:xfrm>
            <a:off x="960000" y="2475667"/>
            <a:ext cx="5726400" cy="258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Char char="○"/>
              <a:defRPr/>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0"/>
              </a:spcBef>
              <a:spcAft>
                <a:spcPts val="0"/>
              </a:spcAft>
              <a:buClr>
                <a:srgbClr val="E76A28"/>
              </a:buClr>
              <a:buSzPts val="1500"/>
              <a:buFont typeface="Nunito Light"/>
              <a:buChar char="■"/>
              <a:defRPr/>
            </a:lvl3pPr>
            <a:lvl4pPr lvl="3" algn="ctr" rtl="0">
              <a:lnSpc>
                <a:spcPct val="100000"/>
              </a:lnSpc>
              <a:spcBef>
                <a:spcPts val="0"/>
              </a:spcBef>
              <a:spcAft>
                <a:spcPts val="0"/>
              </a:spcAft>
              <a:buClr>
                <a:srgbClr val="E76A28"/>
              </a:buClr>
              <a:buSzPts val="1500"/>
              <a:buFont typeface="Nunito Light"/>
              <a:buChar char="●"/>
              <a:defRPr/>
            </a:lvl4pPr>
            <a:lvl5pPr lvl="4" algn="ctr" rtl="0">
              <a:lnSpc>
                <a:spcPct val="100000"/>
              </a:lnSpc>
              <a:spcBef>
                <a:spcPts val="0"/>
              </a:spcBef>
              <a:spcAft>
                <a:spcPts val="0"/>
              </a:spcAft>
              <a:buClr>
                <a:srgbClr val="E76A28"/>
              </a:buClr>
              <a:buSzPts val="1400"/>
              <a:buFont typeface="Nunito Light"/>
              <a:buChar char="○"/>
              <a:defRPr/>
            </a:lvl5pPr>
            <a:lvl6pPr lvl="5" algn="ctr" rtl="0">
              <a:lnSpc>
                <a:spcPct val="100000"/>
              </a:lnSpc>
              <a:spcBef>
                <a:spcPts val="0"/>
              </a:spcBef>
              <a:spcAft>
                <a:spcPts val="0"/>
              </a:spcAft>
              <a:buClr>
                <a:srgbClr val="999999"/>
              </a:buClr>
              <a:buSzPts val="1400"/>
              <a:buFont typeface="Nunito Light"/>
              <a:buChar char="■"/>
              <a:defRPr/>
            </a:lvl6pPr>
            <a:lvl7pPr lvl="6" algn="ctr" rtl="0">
              <a:lnSpc>
                <a:spcPct val="100000"/>
              </a:lnSpc>
              <a:spcBef>
                <a:spcPts val="0"/>
              </a:spcBef>
              <a:spcAft>
                <a:spcPts val="0"/>
              </a:spcAft>
              <a:buClr>
                <a:srgbClr val="999999"/>
              </a:buClr>
              <a:buSzPts val="1300"/>
              <a:buFont typeface="Nunito Light"/>
              <a:buChar char="●"/>
              <a:defRPr/>
            </a:lvl7pPr>
            <a:lvl8pPr lvl="7" algn="ctr" rtl="0">
              <a:lnSpc>
                <a:spcPct val="100000"/>
              </a:lnSpc>
              <a:spcBef>
                <a:spcPts val="0"/>
              </a:spcBef>
              <a:spcAft>
                <a:spcPts val="0"/>
              </a:spcAft>
              <a:buClr>
                <a:srgbClr val="999999"/>
              </a:buClr>
              <a:buSzPts val="1300"/>
              <a:buFont typeface="Nunito Light"/>
              <a:buChar char="○"/>
              <a:defRPr/>
            </a:lvl8pPr>
            <a:lvl9pPr lvl="8" algn="ctr" rtl="0">
              <a:lnSpc>
                <a:spcPct val="100000"/>
              </a:lnSpc>
              <a:spcBef>
                <a:spcPts val="0"/>
              </a:spcBef>
              <a:spcAft>
                <a:spcPts val="0"/>
              </a:spcAft>
              <a:buClr>
                <a:srgbClr val="999999"/>
              </a:buClr>
              <a:buSzPts val="1400"/>
              <a:buFont typeface="Nunito Light"/>
              <a:buChar char="■"/>
              <a:defRPr/>
            </a:lvl9pPr>
          </a:lstStyle>
          <a:p>
            <a:endParaRPr/>
          </a:p>
        </p:txBody>
      </p:sp>
      <p:sp>
        <p:nvSpPr>
          <p:cNvPr id="46" name="Google Shape;46;p7"/>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466280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7"/>
        <p:cNvGrpSpPr/>
        <p:nvPr/>
      </p:nvGrpSpPr>
      <p:grpSpPr>
        <a:xfrm>
          <a:off x="0" y="0"/>
          <a:ext cx="0" cy="0"/>
          <a:chOff x="0" y="0"/>
          <a:chExt cx="0" cy="0"/>
        </a:xfrm>
      </p:grpSpPr>
      <p:grpSp>
        <p:nvGrpSpPr>
          <p:cNvPr id="48" name="Google Shape;48;p8"/>
          <p:cNvGrpSpPr/>
          <p:nvPr/>
        </p:nvGrpSpPr>
        <p:grpSpPr>
          <a:xfrm>
            <a:off x="219433" y="208400"/>
            <a:ext cx="11753200" cy="6437200"/>
            <a:chOff x="164575" y="156300"/>
            <a:chExt cx="8814900" cy="4827900"/>
          </a:xfrm>
        </p:grpSpPr>
        <p:sp>
          <p:nvSpPr>
            <p:cNvPr id="49" name="Google Shape;49;p8"/>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50" name="Google Shape;50;p8"/>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51" name="Google Shape;51;p8"/>
          <p:cNvSpPr txBox="1">
            <a:spLocks noGrp="1"/>
          </p:cNvSpPr>
          <p:nvPr>
            <p:ph type="title"/>
          </p:nvPr>
        </p:nvSpPr>
        <p:spPr>
          <a:xfrm>
            <a:off x="1355667" y="1993833"/>
            <a:ext cx="5578400" cy="28700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8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1711304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2"/>
        <p:cNvGrpSpPr/>
        <p:nvPr/>
      </p:nvGrpSpPr>
      <p:grpSpPr>
        <a:xfrm>
          <a:off x="0" y="0"/>
          <a:ext cx="0" cy="0"/>
          <a:chOff x="0" y="0"/>
          <a:chExt cx="0" cy="0"/>
        </a:xfrm>
      </p:grpSpPr>
      <p:grpSp>
        <p:nvGrpSpPr>
          <p:cNvPr id="53" name="Google Shape;53;p9"/>
          <p:cNvGrpSpPr/>
          <p:nvPr/>
        </p:nvGrpSpPr>
        <p:grpSpPr>
          <a:xfrm>
            <a:off x="219433" y="208400"/>
            <a:ext cx="11753200" cy="6437200"/>
            <a:chOff x="164575" y="156300"/>
            <a:chExt cx="8814900" cy="4827900"/>
          </a:xfrm>
        </p:grpSpPr>
        <p:sp>
          <p:nvSpPr>
            <p:cNvPr id="54" name="Google Shape;54;p9"/>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55" name="Google Shape;55;p9"/>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56" name="Google Shape;56;p9"/>
          <p:cNvSpPr txBox="1">
            <a:spLocks noGrp="1"/>
          </p:cNvSpPr>
          <p:nvPr>
            <p:ph type="title"/>
          </p:nvPr>
        </p:nvSpPr>
        <p:spPr>
          <a:xfrm>
            <a:off x="6332117" y="2154800"/>
            <a:ext cx="4743200" cy="13544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sz="8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7" name="Google Shape;57;p9"/>
          <p:cNvSpPr txBox="1">
            <a:spLocks noGrp="1"/>
          </p:cNvSpPr>
          <p:nvPr>
            <p:ph type="subTitle" idx="1"/>
          </p:nvPr>
        </p:nvSpPr>
        <p:spPr>
          <a:xfrm>
            <a:off x="6332117" y="3407467"/>
            <a:ext cx="4743200" cy="1195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977346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8"/>
        <p:cNvGrpSpPr/>
        <p:nvPr/>
      </p:nvGrpSpPr>
      <p:grpSpPr>
        <a:xfrm>
          <a:off x="0" y="0"/>
          <a:ext cx="0" cy="0"/>
          <a:chOff x="0" y="0"/>
          <a:chExt cx="0" cy="0"/>
        </a:xfrm>
      </p:grpSpPr>
      <p:sp>
        <p:nvSpPr>
          <p:cNvPr id="59" name="Google Shape;59;p10"/>
          <p:cNvSpPr>
            <a:spLocks noGrp="1"/>
          </p:cNvSpPr>
          <p:nvPr>
            <p:ph type="pic" idx="2"/>
          </p:nvPr>
        </p:nvSpPr>
        <p:spPr>
          <a:xfrm flipH="1">
            <a:off x="-4399" y="0"/>
            <a:ext cx="12200800" cy="6858000"/>
          </a:xfrm>
          <a:prstGeom prst="rect">
            <a:avLst/>
          </a:prstGeom>
          <a:noFill/>
          <a:ln>
            <a:noFill/>
          </a:ln>
        </p:spPr>
      </p:sp>
      <p:sp>
        <p:nvSpPr>
          <p:cNvPr id="60" name="Google Shape;60;p10"/>
          <p:cNvSpPr txBox="1">
            <a:spLocks noGrp="1"/>
          </p:cNvSpPr>
          <p:nvPr>
            <p:ph type="title"/>
          </p:nvPr>
        </p:nvSpPr>
        <p:spPr>
          <a:xfrm>
            <a:off x="960000" y="741400"/>
            <a:ext cx="5844000" cy="1445200"/>
          </a:xfrm>
          <a:prstGeom prst="rect">
            <a:avLst/>
          </a:prstGeom>
          <a:solidFill>
            <a:schemeClr val="accent1"/>
          </a:solidFill>
        </p:spPr>
        <p:txBody>
          <a:bodyPr spcFirstLastPara="1" wrap="square" lIns="91425" tIns="91425" rIns="91425" bIns="91425" anchor="b" anchorCtr="0">
            <a:noAutofit/>
          </a:bodyPr>
          <a:lstStyle>
            <a:lvl1pPr lvl="0" algn="ctr" rtl="0">
              <a:spcBef>
                <a:spcPts val="0"/>
              </a:spcBef>
              <a:spcAft>
                <a:spcPts val="0"/>
              </a:spcAft>
              <a:buClr>
                <a:schemeClr val="dk1"/>
              </a:buClr>
              <a:buSzPts val="3000"/>
              <a:buNone/>
              <a:defRPr>
                <a:solidFill>
                  <a:schemeClr val="dk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extLst>
      <p:ext uri="{BB962C8B-B14F-4D97-AF65-F5344CB8AC3E}">
        <p14:creationId xmlns:p14="http://schemas.microsoft.com/office/powerpoint/2010/main" val="703756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1"/>
        <p:cNvGrpSpPr/>
        <p:nvPr/>
      </p:nvGrpSpPr>
      <p:grpSpPr>
        <a:xfrm>
          <a:off x="0" y="0"/>
          <a:ext cx="0" cy="0"/>
          <a:chOff x="0" y="0"/>
          <a:chExt cx="0" cy="0"/>
        </a:xfrm>
      </p:grpSpPr>
      <p:grpSp>
        <p:nvGrpSpPr>
          <p:cNvPr id="62" name="Google Shape;62;p11"/>
          <p:cNvGrpSpPr/>
          <p:nvPr/>
        </p:nvGrpSpPr>
        <p:grpSpPr>
          <a:xfrm>
            <a:off x="219433" y="208400"/>
            <a:ext cx="11753200" cy="6437200"/>
            <a:chOff x="164575" y="156300"/>
            <a:chExt cx="8814900" cy="4827900"/>
          </a:xfrm>
        </p:grpSpPr>
        <p:sp>
          <p:nvSpPr>
            <p:cNvPr id="63" name="Google Shape;63;p11"/>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64" name="Google Shape;64;p11"/>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65" name="Google Shape;65;p11"/>
          <p:cNvSpPr txBox="1">
            <a:spLocks noGrp="1"/>
          </p:cNvSpPr>
          <p:nvPr>
            <p:ph type="title" hasCustomPrompt="1"/>
          </p:nvPr>
        </p:nvSpPr>
        <p:spPr>
          <a:xfrm>
            <a:off x="1712000" y="2427000"/>
            <a:ext cx="8768000" cy="1335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80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66" name="Google Shape;66;p11"/>
          <p:cNvSpPr txBox="1">
            <a:spLocks noGrp="1"/>
          </p:cNvSpPr>
          <p:nvPr>
            <p:ph type="subTitle" idx="1"/>
          </p:nvPr>
        </p:nvSpPr>
        <p:spPr>
          <a:xfrm>
            <a:off x="1712000" y="3762599"/>
            <a:ext cx="8768000" cy="4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spTree>
    <p:extLst>
      <p:ext uri="{BB962C8B-B14F-4D97-AF65-F5344CB8AC3E}">
        <p14:creationId xmlns:p14="http://schemas.microsoft.com/office/powerpoint/2010/main" val="3223172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67"/>
        <p:cNvGrpSpPr/>
        <p:nvPr/>
      </p:nvGrpSpPr>
      <p:grpSpPr>
        <a:xfrm>
          <a:off x="0" y="0"/>
          <a:ext cx="0" cy="0"/>
          <a:chOff x="0" y="0"/>
          <a:chExt cx="0" cy="0"/>
        </a:xfrm>
      </p:grpSpPr>
    </p:spTree>
    <p:extLst>
      <p:ext uri="{BB962C8B-B14F-4D97-AF65-F5344CB8AC3E}">
        <p14:creationId xmlns:p14="http://schemas.microsoft.com/office/powerpoint/2010/main" val="3633067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8"/>
        <p:cNvGrpSpPr/>
        <p:nvPr/>
      </p:nvGrpSpPr>
      <p:grpSpPr>
        <a:xfrm>
          <a:off x="0" y="0"/>
          <a:ext cx="0" cy="0"/>
          <a:chOff x="0" y="0"/>
          <a:chExt cx="0" cy="0"/>
        </a:xfrm>
      </p:grpSpPr>
      <p:grpSp>
        <p:nvGrpSpPr>
          <p:cNvPr id="69" name="Google Shape;69;p13"/>
          <p:cNvGrpSpPr/>
          <p:nvPr/>
        </p:nvGrpSpPr>
        <p:grpSpPr>
          <a:xfrm>
            <a:off x="219433" y="208400"/>
            <a:ext cx="11753200" cy="6437200"/>
            <a:chOff x="164575" y="156300"/>
            <a:chExt cx="8814900" cy="4827900"/>
          </a:xfrm>
        </p:grpSpPr>
        <p:sp>
          <p:nvSpPr>
            <p:cNvPr id="70" name="Google Shape;70;p13"/>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71" name="Google Shape;71;p13"/>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72" name="Google Shape;72;p13"/>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3" name="Google Shape;73;p13"/>
          <p:cNvSpPr txBox="1">
            <a:spLocks noGrp="1"/>
          </p:cNvSpPr>
          <p:nvPr>
            <p:ph type="subTitle" idx="1"/>
          </p:nvPr>
        </p:nvSpPr>
        <p:spPr>
          <a:xfrm>
            <a:off x="960000" y="4045181"/>
            <a:ext cx="30740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4" name="Google Shape;74;p13"/>
          <p:cNvSpPr txBox="1">
            <a:spLocks noGrp="1"/>
          </p:cNvSpPr>
          <p:nvPr>
            <p:ph type="subTitle" idx="2"/>
          </p:nvPr>
        </p:nvSpPr>
        <p:spPr>
          <a:xfrm>
            <a:off x="4559031" y="4045181"/>
            <a:ext cx="30740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 name="Google Shape;75;p13"/>
          <p:cNvSpPr txBox="1">
            <a:spLocks noGrp="1"/>
          </p:cNvSpPr>
          <p:nvPr>
            <p:ph type="subTitle" idx="3"/>
          </p:nvPr>
        </p:nvSpPr>
        <p:spPr>
          <a:xfrm>
            <a:off x="8158060" y="4045181"/>
            <a:ext cx="30740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6" name="Google Shape;76;p13"/>
          <p:cNvSpPr txBox="1">
            <a:spLocks noGrp="1"/>
          </p:cNvSpPr>
          <p:nvPr>
            <p:ph type="title" idx="4" hasCustomPrompt="1"/>
          </p:nvPr>
        </p:nvSpPr>
        <p:spPr>
          <a:xfrm>
            <a:off x="960000" y="2499963"/>
            <a:ext cx="9796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77" name="Google Shape;77;p13"/>
          <p:cNvSpPr txBox="1">
            <a:spLocks noGrp="1"/>
          </p:cNvSpPr>
          <p:nvPr>
            <p:ph type="title" idx="5" hasCustomPrompt="1"/>
          </p:nvPr>
        </p:nvSpPr>
        <p:spPr>
          <a:xfrm>
            <a:off x="4559031" y="2499963"/>
            <a:ext cx="9796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78" name="Google Shape;78;p13"/>
          <p:cNvSpPr txBox="1">
            <a:spLocks noGrp="1"/>
          </p:cNvSpPr>
          <p:nvPr>
            <p:ph type="title" idx="6" hasCustomPrompt="1"/>
          </p:nvPr>
        </p:nvSpPr>
        <p:spPr>
          <a:xfrm>
            <a:off x="8158060" y="2499963"/>
            <a:ext cx="9796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79" name="Google Shape;79;p13"/>
          <p:cNvSpPr txBox="1">
            <a:spLocks noGrp="1"/>
          </p:cNvSpPr>
          <p:nvPr>
            <p:ph type="subTitle" idx="7"/>
          </p:nvPr>
        </p:nvSpPr>
        <p:spPr>
          <a:xfrm>
            <a:off x="960000" y="3171500"/>
            <a:ext cx="3074000" cy="993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Manrope Medium"/>
              <a:buNone/>
              <a:defRPr sz="2667">
                <a:solidFill>
                  <a:schemeClr val="dk1"/>
                </a:solidFill>
                <a:latin typeface="Manrope SemiBold"/>
                <a:ea typeface="Manrope SemiBold"/>
                <a:cs typeface="Manrope SemiBold"/>
                <a:sym typeface="Manrope SemiBold"/>
              </a:defRPr>
            </a:lvl1pPr>
            <a:lvl2pPr lvl="1"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2pPr>
            <a:lvl3pPr lvl="2"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3pPr>
            <a:lvl4pPr lvl="3"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4pPr>
            <a:lvl5pPr lvl="4"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5pPr>
            <a:lvl6pPr lvl="5"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6pPr>
            <a:lvl7pPr lvl="6"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7pPr>
            <a:lvl8pPr lvl="7"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8pPr>
            <a:lvl9pPr lvl="8"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9pPr>
          </a:lstStyle>
          <a:p>
            <a:endParaRPr/>
          </a:p>
        </p:txBody>
      </p:sp>
      <p:sp>
        <p:nvSpPr>
          <p:cNvPr id="80" name="Google Shape;80;p13"/>
          <p:cNvSpPr txBox="1">
            <a:spLocks noGrp="1"/>
          </p:cNvSpPr>
          <p:nvPr>
            <p:ph type="subTitle" idx="8"/>
          </p:nvPr>
        </p:nvSpPr>
        <p:spPr>
          <a:xfrm>
            <a:off x="4559032" y="3171500"/>
            <a:ext cx="3074000" cy="993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Manrope Medium"/>
              <a:buNone/>
              <a:defRPr sz="2667">
                <a:solidFill>
                  <a:schemeClr val="dk1"/>
                </a:solidFill>
                <a:latin typeface="Manrope SemiBold"/>
                <a:ea typeface="Manrope SemiBold"/>
                <a:cs typeface="Manrope SemiBold"/>
                <a:sym typeface="Manrope SemiBold"/>
              </a:defRPr>
            </a:lvl1pPr>
            <a:lvl2pPr lvl="1"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2pPr>
            <a:lvl3pPr lvl="2"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3pPr>
            <a:lvl4pPr lvl="3"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4pPr>
            <a:lvl5pPr lvl="4"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5pPr>
            <a:lvl6pPr lvl="5"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6pPr>
            <a:lvl7pPr lvl="6"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7pPr>
            <a:lvl8pPr lvl="7"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8pPr>
            <a:lvl9pPr lvl="8"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9pPr>
          </a:lstStyle>
          <a:p>
            <a:endParaRPr/>
          </a:p>
        </p:txBody>
      </p:sp>
      <p:sp>
        <p:nvSpPr>
          <p:cNvPr id="81" name="Google Shape;81;p13"/>
          <p:cNvSpPr txBox="1">
            <a:spLocks noGrp="1"/>
          </p:cNvSpPr>
          <p:nvPr>
            <p:ph type="subTitle" idx="9"/>
          </p:nvPr>
        </p:nvSpPr>
        <p:spPr>
          <a:xfrm>
            <a:off x="8158065" y="3171500"/>
            <a:ext cx="3074000" cy="993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Manrope Medium"/>
              <a:buNone/>
              <a:defRPr sz="2667">
                <a:solidFill>
                  <a:schemeClr val="dk1"/>
                </a:solidFill>
                <a:latin typeface="Manrope SemiBold"/>
                <a:ea typeface="Manrope SemiBold"/>
                <a:cs typeface="Manrope SemiBold"/>
                <a:sym typeface="Manrope SemiBold"/>
              </a:defRPr>
            </a:lvl1pPr>
            <a:lvl2pPr lvl="1"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2pPr>
            <a:lvl3pPr lvl="2"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3pPr>
            <a:lvl4pPr lvl="3"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4pPr>
            <a:lvl5pPr lvl="4"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5pPr>
            <a:lvl6pPr lvl="5"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6pPr>
            <a:lvl7pPr lvl="6"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7pPr>
            <a:lvl8pPr lvl="7"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8pPr>
            <a:lvl9pPr lvl="8"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9pPr>
          </a:lstStyle>
          <a:p>
            <a:endParaRPr/>
          </a:p>
        </p:txBody>
      </p:sp>
    </p:spTree>
    <p:extLst>
      <p:ext uri="{BB962C8B-B14F-4D97-AF65-F5344CB8AC3E}">
        <p14:creationId xmlns:p14="http://schemas.microsoft.com/office/powerpoint/2010/main" val="13962584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1">
  <p:cSld name="Section header 1">
    <p:spTree>
      <p:nvGrpSpPr>
        <p:cNvPr id="1" name="Shape 82"/>
        <p:cNvGrpSpPr/>
        <p:nvPr/>
      </p:nvGrpSpPr>
      <p:grpSpPr>
        <a:xfrm>
          <a:off x="0" y="0"/>
          <a:ext cx="0" cy="0"/>
          <a:chOff x="0" y="0"/>
          <a:chExt cx="0" cy="0"/>
        </a:xfrm>
      </p:grpSpPr>
      <p:grpSp>
        <p:nvGrpSpPr>
          <p:cNvPr id="83" name="Google Shape;83;p14"/>
          <p:cNvGrpSpPr/>
          <p:nvPr/>
        </p:nvGrpSpPr>
        <p:grpSpPr>
          <a:xfrm>
            <a:off x="219433" y="208400"/>
            <a:ext cx="11753200" cy="6437200"/>
            <a:chOff x="164575" y="156300"/>
            <a:chExt cx="8814900" cy="4827900"/>
          </a:xfrm>
        </p:grpSpPr>
        <p:sp>
          <p:nvSpPr>
            <p:cNvPr id="84" name="Google Shape;84;p14"/>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85" name="Google Shape;85;p14"/>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86" name="Google Shape;86;p14"/>
          <p:cNvSpPr txBox="1">
            <a:spLocks noGrp="1"/>
          </p:cNvSpPr>
          <p:nvPr>
            <p:ph type="title"/>
          </p:nvPr>
        </p:nvSpPr>
        <p:spPr>
          <a:xfrm>
            <a:off x="6096000" y="2603597"/>
            <a:ext cx="4659200" cy="18936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600"/>
              <a:buNone/>
              <a:defRPr sz="5333">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87" name="Google Shape;87;p14"/>
          <p:cNvSpPr txBox="1">
            <a:spLocks noGrp="1"/>
          </p:cNvSpPr>
          <p:nvPr>
            <p:ph type="title" idx="2" hasCustomPrompt="1"/>
          </p:nvPr>
        </p:nvSpPr>
        <p:spPr>
          <a:xfrm>
            <a:off x="8558000" y="1344764"/>
            <a:ext cx="2197200" cy="13236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chemeClr val="lt1"/>
              </a:buClr>
              <a:buSzPts val="6000"/>
              <a:buNone/>
              <a:defRPr sz="8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88" name="Google Shape;88;p14"/>
          <p:cNvSpPr txBox="1">
            <a:spLocks noGrp="1"/>
          </p:cNvSpPr>
          <p:nvPr>
            <p:ph type="subTitle" idx="1"/>
          </p:nvPr>
        </p:nvSpPr>
        <p:spPr>
          <a:xfrm>
            <a:off x="7264800" y="4522433"/>
            <a:ext cx="3490400" cy="772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904393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2">
  <p:cSld name="Section header 2">
    <p:spTree>
      <p:nvGrpSpPr>
        <p:cNvPr id="1" name="Shape 89"/>
        <p:cNvGrpSpPr/>
        <p:nvPr/>
      </p:nvGrpSpPr>
      <p:grpSpPr>
        <a:xfrm>
          <a:off x="0" y="0"/>
          <a:ext cx="0" cy="0"/>
          <a:chOff x="0" y="0"/>
          <a:chExt cx="0" cy="0"/>
        </a:xfrm>
      </p:grpSpPr>
      <p:grpSp>
        <p:nvGrpSpPr>
          <p:cNvPr id="90" name="Google Shape;90;p15"/>
          <p:cNvGrpSpPr/>
          <p:nvPr/>
        </p:nvGrpSpPr>
        <p:grpSpPr>
          <a:xfrm>
            <a:off x="219433" y="208400"/>
            <a:ext cx="11753200" cy="6437200"/>
            <a:chOff x="164575" y="156300"/>
            <a:chExt cx="8814900" cy="4827900"/>
          </a:xfrm>
        </p:grpSpPr>
        <p:sp>
          <p:nvSpPr>
            <p:cNvPr id="91" name="Google Shape;91;p15"/>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92" name="Google Shape;92;p15"/>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93" name="Google Shape;93;p15"/>
          <p:cNvSpPr txBox="1">
            <a:spLocks noGrp="1"/>
          </p:cNvSpPr>
          <p:nvPr>
            <p:ph type="title"/>
          </p:nvPr>
        </p:nvSpPr>
        <p:spPr>
          <a:xfrm>
            <a:off x="950967" y="2766200"/>
            <a:ext cx="5961200" cy="18936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5333">
                <a:solidFill>
                  <a:schemeClr val="dk1"/>
                </a:solidFill>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94" name="Google Shape;94;p15"/>
          <p:cNvSpPr txBox="1">
            <a:spLocks noGrp="1"/>
          </p:cNvSpPr>
          <p:nvPr>
            <p:ph type="title" idx="2" hasCustomPrompt="1"/>
          </p:nvPr>
        </p:nvSpPr>
        <p:spPr>
          <a:xfrm>
            <a:off x="950967" y="1507367"/>
            <a:ext cx="2197200" cy="1323600"/>
          </a:xfrm>
          <a:prstGeom prst="rect">
            <a:avLst/>
          </a:prstGeom>
          <a:noFill/>
        </p:spPr>
        <p:txBody>
          <a:bodyPr spcFirstLastPara="1" wrap="square" lIns="91425" tIns="91425" rIns="91425" bIns="91425" anchor="ctr" anchorCtr="0">
            <a:noAutofit/>
          </a:bodyPr>
          <a:lstStyle>
            <a:lvl1pPr lvl="0" rtl="0">
              <a:spcBef>
                <a:spcPts val="0"/>
              </a:spcBef>
              <a:spcAft>
                <a:spcPts val="0"/>
              </a:spcAft>
              <a:buClr>
                <a:schemeClr val="lt1"/>
              </a:buClr>
              <a:buSzPts val="6000"/>
              <a:buNone/>
              <a:defRPr sz="8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95" name="Google Shape;95;p15"/>
          <p:cNvSpPr txBox="1">
            <a:spLocks noGrp="1"/>
          </p:cNvSpPr>
          <p:nvPr>
            <p:ph type="subTitle" idx="1"/>
          </p:nvPr>
        </p:nvSpPr>
        <p:spPr>
          <a:xfrm>
            <a:off x="950967" y="4685033"/>
            <a:ext cx="5961200" cy="50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686236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96"/>
        <p:cNvGrpSpPr/>
        <p:nvPr/>
      </p:nvGrpSpPr>
      <p:grpSpPr>
        <a:xfrm>
          <a:off x="0" y="0"/>
          <a:ext cx="0" cy="0"/>
          <a:chOff x="0" y="0"/>
          <a:chExt cx="0" cy="0"/>
        </a:xfrm>
      </p:grpSpPr>
      <p:grpSp>
        <p:nvGrpSpPr>
          <p:cNvPr id="97" name="Google Shape;97;p16"/>
          <p:cNvGrpSpPr/>
          <p:nvPr/>
        </p:nvGrpSpPr>
        <p:grpSpPr>
          <a:xfrm>
            <a:off x="219433" y="208400"/>
            <a:ext cx="11753200" cy="6437200"/>
            <a:chOff x="164575" y="156300"/>
            <a:chExt cx="8814900" cy="4827900"/>
          </a:xfrm>
        </p:grpSpPr>
        <p:sp>
          <p:nvSpPr>
            <p:cNvPr id="98" name="Google Shape;98;p16"/>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99" name="Google Shape;99;p16"/>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00" name="Google Shape;100;p16"/>
          <p:cNvSpPr txBox="1">
            <a:spLocks noGrp="1"/>
          </p:cNvSpPr>
          <p:nvPr>
            <p:ph type="title"/>
          </p:nvPr>
        </p:nvSpPr>
        <p:spPr>
          <a:xfrm>
            <a:off x="2851000" y="4238903"/>
            <a:ext cx="6490000" cy="709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600"/>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101" name="Google Shape;101;p16"/>
          <p:cNvSpPr txBox="1">
            <a:spLocks noGrp="1"/>
          </p:cNvSpPr>
          <p:nvPr>
            <p:ph type="subTitle" idx="1"/>
          </p:nvPr>
        </p:nvSpPr>
        <p:spPr>
          <a:xfrm>
            <a:off x="2851000" y="1832000"/>
            <a:ext cx="6490000" cy="2295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3000"/>
              <a:buNone/>
              <a:defRPr sz="3333"/>
            </a:lvl1pPr>
            <a:lvl2pPr lvl="1" algn="ctr" rtl="0">
              <a:lnSpc>
                <a:spcPct val="100000"/>
              </a:lnSpc>
              <a:spcBef>
                <a:spcPts val="0"/>
              </a:spcBef>
              <a:spcAft>
                <a:spcPts val="0"/>
              </a:spcAft>
              <a:buSzPts val="3000"/>
              <a:buNone/>
              <a:defRPr sz="4000"/>
            </a:lvl2pPr>
            <a:lvl3pPr lvl="2" algn="ctr" rtl="0">
              <a:lnSpc>
                <a:spcPct val="100000"/>
              </a:lnSpc>
              <a:spcBef>
                <a:spcPts val="0"/>
              </a:spcBef>
              <a:spcAft>
                <a:spcPts val="0"/>
              </a:spcAft>
              <a:buSzPts val="3000"/>
              <a:buNone/>
              <a:defRPr sz="4000"/>
            </a:lvl3pPr>
            <a:lvl4pPr lvl="3" algn="ctr" rtl="0">
              <a:lnSpc>
                <a:spcPct val="100000"/>
              </a:lnSpc>
              <a:spcBef>
                <a:spcPts val="0"/>
              </a:spcBef>
              <a:spcAft>
                <a:spcPts val="0"/>
              </a:spcAft>
              <a:buSzPts val="3000"/>
              <a:buNone/>
              <a:defRPr sz="4000"/>
            </a:lvl4pPr>
            <a:lvl5pPr lvl="4" algn="ctr" rtl="0">
              <a:lnSpc>
                <a:spcPct val="100000"/>
              </a:lnSpc>
              <a:spcBef>
                <a:spcPts val="0"/>
              </a:spcBef>
              <a:spcAft>
                <a:spcPts val="0"/>
              </a:spcAft>
              <a:buSzPts val="3000"/>
              <a:buNone/>
              <a:defRPr sz="4000"/>
            </a:lvl5pPr>
            <a:lvl6pPr lvl="5" algn="ctr" rtl="0">
              <a:lnSpc>
                <a:spcPct val="100000"/>
              </a:lnSpc>
              <a:spcBef>
                <a:spcPts val="0"/>
              </a:spcBef>
              <a:spcAft>
                <a:spcPts val="0"/>
              </a:spcAft>
              <a:buSzPts val="3000"/>
              <a:buNone/>
              <a:defRPr sz="4000"/>
            </a:lvl6pPr>
            <a:lvl7pPr lvl="6" algn="ctr" rtl="0">
              <a:lnSpc>
                <a:spcPct val="100000"/>
              </a:lnSpc>
              <a:spcBef>
                <a:spcPts val="0"/>
              </a:spcBef>
              <a:spcAft>
                <a:spcPts val="0"/>
              </a:spcAft>
              <a:buSzPts val="3000"/>
              <a:buNone/>
              <a:defRPr sz="4000"/>
            </a:lvl7pPr>
            <a:lvl8pPr lvl="7" algn="ctr" rtl="0">
              <a:lnSpc>
                <a:spcPct val="100000"/>
              </a:lnSpc>
              <a:spcBef>
                <a:spcPts val="0"/>
              </a:spcBef>
              <a:spcAft>
                <a:spcPts val="0"/>
              </a:spcAft>
              <a:buSzPts val="3000"/>
              <a:buNone/>
              <a:defRPr sz="4000"/>
            </a:lvl8pPr>
            <a:lvl9pPr lvl="8" algn="ctr" rtl="0">
              <a:lnSpc>
                <a:spcPct val="100000"/>
              </a:lnSpc>
              <a:spcBef>
                <a:spcPts val="0"/>
              </a:spcBef>
              <a:spcAft>
                <a:spcPts val="0"/>
              </a:spcAft>
              <a:buSzPts val="3000"/>
              <a:buNone/>
              <a:defRPr sz="4000"/>
            </a:lvl9pPr>
          </a:lstStyle>
          <a:p>
            <a:endParaRPr/>
          </a:p>
        </p:txBody>
      </p:sp>
    </p:spTree>
    <p:extLst>
      <p:ext uri="{BB962C8B-B14F-4D97-AF65-F5344CB8AC3E}">
        <p14:creationId xmlns:p14="http://schemas.microsoft.com/office/powerpoint/2010/main" val="2353185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02"/>
        <p:cNvGrpSpPr/>
        <p:nvPr/>
      </p:nvGrpSpPr>
      <p:grpSpPr>
        <a:xfrm>
          <a:off x="0" y="0"/>
          <a:ext cx="0" cy="0"/>
          <a:chOff x="0" y="0"/>
          <a:chExt cx="0" cy="0"/>
        </a:xfrm>
      </p:grpSpPr>
      <p:grpSp>
        <p:nvGrpSpPr>
          <p:cNvPr id="103" name="Google Shape;103;p17"/>
          <p:cNvGrpSpPr/>
          <p:nvPr/>
        </p:nvGrpSpPr>
        <p:grpSpPr>
          <a:xfrm>
            <a:off x="219433" y="208400"/>
            <a:ext cx="11753200" cy="6437200"/>
            <a:chOff x="164575" y="156300"/>
            <a:chExt cx="8814900" cy="4827900"/>
          </a:xfrm>
        </p:grpSpPr>
        <p:sp>
          <p:nvSpPr>
            <p:cNvPr id="104" name="Google Shape;104;p17"/>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05" name="Google Shape;105;p17"/>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06" name="Google Shape;106;p17"/>
          <p:cNvSpPr txBox="1">
            <a:spLocks noGrp="1"/>
          </p:cNvSpPr>
          <p:nvPr>
            <p:ph type="title"/>
          </p:nvPr>
        </p:nvSpPr>
        <p:spPr>
          <a:xfrm>
            <a:off x="960000" y="1376873"/>
            <a:ext cx="4248800" cy="2636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7" name="Google Shape;107;p17"/>
          <p:cNvSpPr txBox="1">
            <a:spLocks noGrp="1"/>
          </p:cNvSpPr>
          <p:nvPr>
            <p:ph type="subTitle" idx="1"/>
          </p:nvPr>
        </p:nvSpPr>
        <p:spPr>
          <a:xfrm>
            <a:off x="960000" y="4099368"/>
            <a:ext cx="4248800" cy="127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 name="Google Shape;108;p17"/>
          <p:cNvSpPr>
            <a:spLocks noGrp="1"/>
          </p:cNvSpPr>
          <p:nvPr>
            <p:ph type="pic" idx="2"/>
          </p:nvPr>
        </p:nvSpPr>
        <p:spPr>
          <a:xfrm flipH="1">
            <a:off x="5962233" y="920400"/>
            <a:ext cx="5278800" cy="5017200"/>
          </a:xfrm>
          <a:prstGeom prst="roundRect">
            <a:avLst>
              <a:gd name="adj" fmla="val 16667"/>
            </a:avLst>
          </a:prstGeom>
          <a:noFill/>
          <a:ln>
            <a:noFill/>
          </a:ln>
        </p:spPr>
      </p:sp>
    </p:spTree>
    <p:extLst>
      <p:ext uri="{BB962C8B-B14F-4D97-AF65-F5344CB8AC3E}">
        <p14:creationId xmlns:p14="http://schemas.microsoft.com/office/powerpoint/2010/main" val="39527607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09"/>
        <p:cNvGrpSpPr/>
        <p:nvPr/>
      </p:nvGrpSpPr>
      <p:grpSpPr>
        <a:xfrm>
          <a:off x="0" y="0"/>
          <a:ext cx="0" cy="0"/>
          <a:chOff x="0" y="0"/>
          <a:chExt cx="0" cy="0"/>
        </a:xfrm>
      </p:grpSpPr>
      <p:grpSp>
        <p:nvGrpSpPr>
          <p:cNvPr id="110" name="Google Shape;110;p18"/>
          <p:cNvGrpSpPr/>
          <p:nvPr/>
        </p:nvGrpSpPr>
        <p:grpSpPr>
          <a:xfrm>
            <a:off x="219433" y="208400"/>
            <a:ext cx="11753200" cy="6437200"/>
            <a:chOff x="164575" y="156300"/>
            <a:chExt cx="8814900" cy="4827900"/>
          </a:xfrm>
        </p:grpSpPr>
        <p:sp>
          <p:nvSpPr>
            <p:cNvPr id="111" name="Google Shape;111;p18"/>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12" name="Google Shape;112;p18"/>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13" name="Google Shape;113;p18"/>
          <p:cNvSpPr txBox="1">
            <a:spLocks noGrp="1"/>
          </p:cNvSpPr>
          <p:nvPr>
            <p:ph type="subTitle" idx="1"/>
          </p:nvPr>
        </p:nvSpPr>
        <p:spPr>
          <a:xfrm>
            <a:off x="7029333" y="3052200"/>
            <a:ext cx="3512800" cy="137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4" name="Google Shape;114;p18"/>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4122263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15"/>
        <p:cNvGrpSpPr/>
        <p:nvPr/>
      </p:nvGrpSpPr>
      <p:grpSpPr>
        <a:xfrm>
          <a:off x="0" y="0"/>
          <a:ext cx="0" cy="0"/>
          <a:chOff x="0" y="0"/>
          <a:chExt cx="0" cy="0"/>
        </a:xfrm>
      </p:grpSpPr>
      <p:grpSp>
        <p:nvGrpSpPr>
          <p:cNvPr id="116" name="Google Shape;116;p19"/>
          <p:cNvGrpSpPr/>
          <p:nvPr/>
        </p:nvGrpSpPr>
        <p:grpSpPr>
          <a:xfrm>
            <a:off x="219433" y="208400"/>
            <a:ext cx="11753200" cy="6437200"/>
            <a:chOff x="164575" y="156300"/>
            <a:chExt cx="8814900" cy="4827900"/>
          </a:xfrm>
        </p:grpSpPr>
        <p:sp>
          <p:nvSpPr>
            <p:cNvPr id="117" name="Google Shape;117;p19"/>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18" name="Google Shape;118;p19"/>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19" name="Google Shape;119;p19"/>
          <p:cNvSpPr txBox="1">
            <a:spLocks noGrp="1"/>
          </p:cNvSpPr>
          <p:nvPr>
            <p:ph type="subTitle" idx="1"/>
          </p:nvPr>
        </p:nvSpPr>
        <p:spPr>
          <a:xfrm>
            <a:off x="7032535" y="2877664"/>
            <a:ext cx="3145200" cy="160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0" name="Google Shape;120;p19"/>
          <p:cNvSpPr txBox="1">
            <a:spLocks noGrp="1"/>
          </p:cNvSpPr>
          <p:nvPr>
            <p:ph type="subTitle" idx="2"/>
          </p:nvPr>
        </p:nvSpPr>
        <p:spPr>
          <a:xfrm>
            <a:off x="1939600" y="2877664"/>
            <a:ext cx="3145200" cy="160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1" name="Google Shape;121;p19"/>
          <p:cNvSpPr txBox="1">
            <a:spLocks noGrp="1"/>
          </p:cNvSpPr>
          <p:nvPr>
            <p:ph type="subTitle" idx="3"/>
          </p:nvPr>
        </p:nvSpPr>
        <p:spPr>
          <a:xfrm>
            <a:off x="1939600" y="2375933"/>
            <a:ext cx="3145200" cy="596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22" name="Google Shape;122;p19"/>
          <p:cNvSpPr txBox="1">
            <a:spLocks noGrp="1"/>
          </p:cNvSpPr>
          <p:nvPr>
            <p:ph type="subTitle" idx="4"/>
          </p:nvPr>
        </p:nvSpPr>
        <p:spPr>
          <a:xfrm>
            <a:off x="7032533" y="2375933"/>
            <a:ext cx="3145200" cy="596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23" name="Google Shape;123;p19"/>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3152869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124"/>
        <p:cNvGrpSpPr/>
        <p:nvPr/>
      </p:nvGrpSpPr>
      <p:grpSpPr>
        <a:xfrm>
          <a:off x="0" y="0"/>
          <a:ext cx="0" cy="0"/>
          <a:chOff x="0" y="0"/>
          <a:chExt cx="0" cy="0"/>
        </a:xfrm>
      </p:grpSpPr>
      <p:grpSp>
        <p:nvGrpSpPr>
          <p:cNvPr id="125" name="Google Shape;125;p20"/>
          <p:cNvGrpSpPr/>
          <p:nvPr/>
        </p:nvGrpSpPr>
        <p:grpSpPr>
          <a:xfrm>
            <a:off x="219433" y="208400"/>
            <a:ext cx="11753200" cy="6437200"/>
            <a:chOff x="164575" y="156300"/>
            <a:chExt cx="8814900" cy="4827900"/>
          </a:xfrm>
        </p:grpSpPr>
        <p:sp>
          <p:nvSpPr>
            <p:cNvPr id="126" name="Google Shape;126;p20"/>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27" name="Google Shape;127;p20"/>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28" name="Google Shape;128;p20"/>
          <p:cNvSpPr txBox="1">
            <a:spLocks noGrp="1"/>
          </p:cNvSpPr>
          <p:nvPr>
            <p:ph type="subTitle" idx="1"/>
          </p:nvPr>
        </p:nvSpPr>
        <p:spPr>
          <a:xfrm>
            <a:off x="6169701" y="2285300"/>
            <a:ext cx="4887200" cy="337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9" name="Google Shape;129;p20"/>
          <p:cNvSpPr txBox="1">
            <a:spLocks noGrp="1"/>
          </p:cNvSpPr>
          <p:nvPr>
            <p:ph type="subTitle" idx="2"/>
          </p:nvPr>
        </p:nvSpPr>
        <p:spPr>
          <a:xfrm>
            <a:off x="960000" y="2285300"/>
            <a:ext cx="4887200" cy="337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0" name="Google Shape;130;p20"/>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1" name="Google Shape;131;p20"/>
          <p:cNvSpPr txBox="1">
            <a:spLocks noGrp="1"/>
          </p:cNvSpPr>
          <p:nvPr>
            <p:ph type="subTitle" idx="3"/>
          </p:nvPr>
        </p:nvSpPr>
        <p:spPr>
          <a:xfrm>
            <a:off x="960000" y="1756567"/>
            <a:ext cx="4887200" cy="616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Manrope Medium"/>
              <a:buNone/>
              <a:defRPr sz="2667">
                <a:solidFill>
                  <a:schemeClr val="dk1"/>
                </a:solidFill>
                <a:latin typeface="Manrope SemiBold"/>
                <a:ea typeface="Manrope SemiBold"/>
                <a:cs typeface="Manrope SemiBold"/>
                <a:sym typeface="Manrope SemiBold"/>
              </a:defRPr>
            </a:lvl1pPr>
            <a:lvl2pPr lvl="1"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2pPr>
            <a:lvl3pPr lvl="2"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3pPr>
            <a:lvl4pPr lvl="3"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4pPr>
            <a:lvl5pPr lvl="4"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5pPr>
            <a:lvl6pPr lvl="5"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6pPr>
            <a:lvl7pPr lvl="6"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7pPr>
            <a:lvl8pPr lvl="7"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8pPr>
            <a:lvl9pPr lvl="8" rtl="0">
              <a:lnSpc>
                <a:spcPct val="100000"/>
              </a:lnSpc>
              <a:spcBef>
                <a:spcPts val="0"/>
              </a:spcBef>
              <a:spcAft>
                <a:spcPts val="0"/>
              </a:spcAft>
              <a:buSzPts val="2400"/>
              <a:buFont typeface="Manrope Medium"/>
              <a:buNone/>
              <a:defRPr sz="3200">
                <a:latin typeface="Manrope Medium"/>
                <a:ea typeface="Manrope Medium"/>
                <a:cs typeface="Manrope Medium"/>
                <a:sym typeface="Manrope Medium"/>
              </a:defRPr>
            </a:lvl9pPr>
          </a:lstStyle>
          <a:p>
            <a:endParaRPr/>
          </a:p>
        </p:txBody>
      </p:sp>
    </p:spTree>
    <p:extLst>
      <p:ext uri="{BB962C8B-B14F-4D97-AF65-F5344CB8AC3E}">
        <p14:creationId xmlns:p14="http://schemas.microsoft.com/office/powerpoint/2010/main" val="38744597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32"/>
        <p:cNvGrpSpPr/>
        <p:nvPr/>
      </p:nvGrpSpPr>
      <p:grpSpPr>
        <a:xfrm>
          <a:off x="0" y="0"/>
          <a:ext cx="0" cy="0"/>
          <a:chOff x="0" y="0"/>
          <a:chExt cx="0" cy="0"/>
        </a:xfrm>
      </p:grpSpPr>
      <p:grpSp>
        <p:nvGrpSpPr>
          <p:cNvPr id="133" name="Google Shape;133;p21"/>
          <p:cNvGrpSpPr/>
          <p:nvPr/>
        </p:nvGrpSpPr>
        <p:grpSpPr>
          <a:xfrm>
            <a:off x="219433" y="208400"/>
            <a:ext cx="11753200" cy="6437200"/>
            <a:chOff x="164575" y="156300"/>
            <a:chExt cx="8814900" cy="4827900"/>
          </a:xfrm>
        </p:grpSpPr>
        <p:sp>
          <p:nvSpPr>
            <p:cNvPr id="134" name="Google Shape;134;p21"/>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35" name="Google Shape;135;p21"/>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36" name="Google Shape;136;p21"/>
          <p:cNvSpPr txBox="1">
            <a:spLocks noGrp="1"/>
          </p:cNvSpPr>
          <p:nvPr>
            <p:ph type="subTitle" idx="1"/>
          </p:nvPr>
        </p:nvSpPr>
        <p:spPr>
          <a:xfrm>
            <a:off x="960000" y="3924200"/>
            <a:ext cx="3074000" cy="109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7" name="Google Shape;137;p21"/>
          <p:cNvSpPr txBox="1">
            <a:spLocks noGrp="1"/>
          </p:cNvSpPr>
          <p:nvPr>
            <p:ph type="subTitle" idx="2"/>
          </p:nvPr>
        </p:nvSpPr>
        <p:spPr>
          <a:xfrm>
            <a:off x="4558961" y="3924200"/>
            <a:ext cx="3074000" cy="109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8" name="Google Shape;138;p21"/>
          <p:cNvSpPr txBox="1">
            <a:spLocks noGrp="1"/>
          </p:cNvSpPr>
          <p:nvPr>
            <p:ph type="subTitle" idx="3"/>
          </p:nvPr>
        </p:nvSpPr>
        <p:spPr>
          <a:xfrm>
            <a:off x="8157931" y="3924200"/>
            <a:ext cx="3074000" cy="109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9" name="Google Shape;139;p21"/>
          <p:cNvSpPr txBox="1">
            <a:spLocks noGrp="1"/>
          </p:cNvSpPr>
          <p:nvPr>
            <p:ph type="subTitle" idx="4"/>
          </p:nvPr>
        </p:nvSpPr>
        <p:spPr>
          <a:xfrm>
            <a:off x="960000" y="3429000"/>
            <a:ext cx="3074000" cy="596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40" name="Google Shape;140;p21"/>
          <p:cNvSpPr txBox="1">
            <a:spLocks noGrp="1"/>
          </p:cNvSpPr>
          <p:nvPr>
            <p:ph type="subTitle" idx="5"/>
          </p:nvPr>
        </p:nvSpPr>
        <p:spPr>
          <a:xfrm>
            <a:off x="4558961" y="3429000"/>
            <a:ext cx="3074000" cy="596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41" name="Google Shape;141;p21"/>
          <p:cNvSpPr txBox="1">
            <a:spLocks noGrp="1"/>
          </p:cNvSpPr>
          <p:nvPr>
            <p:ph type="subTitle" idx="6"/>
          </p:nvPr>
        </p:nvSpPr>
        <p:spPr>
          <a:xfrm>
            <a:off x="8157931" y="3429000"/>
            <a:ext cx="3074000" cy="596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42" name="Google Shape;142;p21"/>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36769861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143"/>
        <p:cNvGrpSpPr/>
        <p:nvPr/>
      </p:nvGrpSpPr>
      <p:grpSpPr>
        <a:xfrm>
          <a:off x="0" y="0"/>
          <a:ext cx="0" cy="0"/>
          <a:chOff x="0" y="0"/>
          <a:chExt cx="0" cy="0"/>
        </a:xfrm>
      </p:grpSpPr>
      <p:grpSp>
        <p:nvGrpSpPr>
          <p:cNvPr id="144" name="Google Shape;144;p22"/>
          <p:cNvGrpSpPr/>
          <p:nvPr/>
        </p:nvGrpSpPr>
        <p:grpSpPr>
          <a:xfrm>
            <a:off x="219433" y="208400"/>
            <a:ext cx="11753200" cy="6437200"/>
            <a:chOff x="164575" y="156300"/>
            <a:chExt cx="8814900" cy="4827900"/>
          </a:xfrm>
        </p:grpSpPr>
        <p:sp>
          <p:nvSpPr>
            <p:cNvPr id="145" name="Google Shape;145;p22"/>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46" name="Google Shape;146;p22"/>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47" name="Google Shape;147;p22"/>
          <p:cNvSpPr txBox="1">
            <a:spLocks noGrp="1"/>
          </p:cNvSpPr>
          <p:nvPr>
            <p:ph type="subTitle" idx="1"/>
          </p:nvPr>
        </p:nvSpPr>
        <p:spPr>
          <a:xfrm>
            <a:off x="960000" y="2042033"/>
            <a:ext cx="3181600" cy="600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48" name="Google Shape;148;p22"/>
          <p:cNvSpPr txBox="1">
            <a:spLocks noGrp="1"/>
          </p:cNvSpPr>
          <p:nvPr>
            <p:ph type="subTitle" idx="2"/>
          </p:nvPr>
        </p:nvSpPr>
        <p:spPr>
          <a:xfrm>
            <a:off x="4500717" y="2042033"/>
            <a:ext cx="3181600" cy="600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49" name="Google Shape;149;p22"/>
          <p:cNvSpPr txBox="1">
            <a:spLocks noGrp="1"/>
          </p:cNvSpPr>
          <p:nvPr>
            <p:ph type="subTitle" idx="3"/>
          </p:nvPr>
        </p:nvSpPr>
        <p:spPr>
          <a:xfrm>
            <a:off x="8041433" y="2042033"/>
            <a:ext cx="3181600" cy="600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50" name="Google Shape;150;p22"/>
          <p:cNvSpPr txBox="1">
            <a:spLocks noGrp="1"/>
          </p:cNvSpPr>
          <p:nvPr>
            <p:ph type="body" idx="4"/>
          </p:nvPr>
        </p:nvSpPr>
        <p:spPr>
          <a:xfrm>
            <a:off x="960000" y="2544700"/>
            <a:ext cx="3181600" cy="31656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Char char="○"/>
              <a:defRPr/>
            </a:lvl1pPr>
            <a:lvl2pPr marL="1219170" lvl="1" indent="-423323" rtl="0">
              <a:lnSpc>
                <a:spcPct val="100000"/>
              </a:lnSpc>
              <a:spcBef>
                <a:spcPts val="0"/>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endParaRPr/>
          </a:p>
        </p:txBody>
      </p:sp>
      <p:sp>
        <p:nvSpPr>
          <p:cNvPr id="151" name="Google Shape;151;p22"/>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2" name="Google Shape;152;p22"/>
          <p:cNvSpPr txBox="1">
            <a:spLocks noGrp="1"/>
          </p:cNvSpPr>
          <p:nvPr>
            <p:ph type="body" idx="5"/>
          </p:nvPr>
        </p:nvSpPr>
        <p:spPr>
          <a:xfrm>
            <a:off x="4500717" y="2544700"/>
            <a:ext cx="3181600" cy="31656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Char char="○"/>
              <a:defRPr/>
            </a:lvl1pPr>
            <a:lvl2pPr marL="1219170" lvl="1" indent="-423323" rtl="0">
              <a:lnSpc>
                <a:spcPct val="100000"/>
              </a:lnSpc>
              <a:spcBef>
                <a:spcPts val="1333"/>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endParaRPr/>
          </a:p>
        </p:txBody>
      </p:sp>
      <p:sp>
        <p:nvSpPr>
          <p:cNvPr id="153" name="Google Shape;153;p22"/>
          <p:cNvSpPr txBox="1">
            <a:spLocks noGrp="1"/>
          </p:cNvSpPr>
          <p:nvPr>
            <p:ph type="body" idx="6"/>
          </p:nvPr>
        </p:nvSpPr>
        <p:spPr>
          <a:xfrm>
            <a:off x="8041433" y="2544700"/>
            <a:ext cx="3181600" cy="31656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Char char="○"/>
              <a:defRPr/>
            </a:lvl1pPr>
            <a:lvl2pPr marL="1219170" lvl="1" indent="-423323" rtl="0">
              <a:lnSpc>
                <a:spcPct val="100000"/>
              </a:lnSpc>
              <a:spcBef>
                <a:spcPts val="1333"/>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endParaRPr/>
          </a:p>
        </p:txBody>
      </p:sp>
    </p:spTree>
    <p:extLst>
      <p:ext uri="{BB962C8B-B14F-4D97-AF65-F5344CB8AC3E}">
        <p14:creationId xmlns:p14="http://schemas.microsoft.com/office/powerpoint/2010/main" val="2201411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54"/>
        <p:cNvGrpSpPr/>
        <p:nvPr/>
      </p:nvGrpSpPr>
      <p:grpSpPr>
        <a:xfrm>
          <a:off x="0" y="0"/>
          <a:ext cx="0" cy="0"/>
          <a:chOff x="0" y="0"/>
          <a:chExt cx="0" cy="0"/>
        </a:xfrm>
      </p:grpSpPr>
      <p:grpSp>
        <p:nvGrpSpPr>
          <p:cNvPr id="155" name="Google Shape;155;p23"/>
          <p:cNvGrpSpPr/>
          <p:nvPr/>
        </p:nvGrpSpPr>
        <p:grpSpPr>
          <a:xfrm>
            <a:off x="219433" y="208400"/>
            <a:ext cx="11753200" cy="6437200"/>
            <a:chOff x="164575" y="156300"/>
            <a:chExt cx="8814900" cy="4827900"/>
          </a:xfrm>
        </p:grpSpPr>
        <p:sp>
          <p:nvSpPr>
            <p:cNvPr id="156" name="Google Shape;156;p23"/>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57" name="Google Shape;157;p23"/>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58" name="Google Shape;158;p23"/>
          <p:cNvSpPr txBox="1">
            <a:spLocks noGrp="1"/>
          </p:cNvSpPr>
          <p:nvPr>
            <p:ph type="subTitle" idx="1"/>
          </p:nvPr>
        </p:nvSpPr>
        <p:spPr>
          <a:xfrm>
            <a:off x="960000" y="2427863"/>
            <a:ext cx="4180800" cy="122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9" name="Google Shape;159;p23"/>
          <p:cNvSpPr txBox="1">
            <a:spLocks noGrp="1"/>
          </p:cNvSpPr>
          <p:nvPr>
            <p:ph type="subTitle" idx="2"/>
          </p:nvPr>
        </p:nvSpPr>
        <p:spPr>
          <a:xfrm>
            <a:off x="5988507" y="2427863"/>
            <a:ext cx="4180800" cy="122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0" name="Google Shape;160;p23"/>
          <p:cNvSpPr txBox="1">
            <a:spLocks noGrp="1"/>
          </p:cNvSpPr>
          <p:nvPr>
            <p:ph type="subTitle" idx="3"/>
          </p:nvPr>
        </p:nvSpPr>
        <p:spPr>
          <a:xfrm>
            <a:off x="960000" y="4583067"/>
            <a:ext cx="4180800" cy="122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1" name="Google Shape;161;p23"/>
          <p:cNvSpPr txBox="1">
            <a:spLocks noGrp="1"/>
          </p:cNvSpPr>
          <p:nvPr>
            <p:ph type="subTitle" idx="4"/>
          </p:nvPr>
        </p:nvSpPr>
        <p:spPr>
          <a:xfrm>
            <a:off x="5988507" y="4583067"/>
            <a:ext cx="4180800" cy="122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2" name="Google Shape;162;p23"/>
          <p:cNvSpPr txBox="1">
            <a:spLocks noGrp="1"/>
          </p:cNvSpPr>
          <p:nvPr>
            <p:ph type="subTitle" idx="5"/>
          </p:nvPr>
        </p:nvSpPr>
        <p:spPr>
          <a:xfrm>
            <a:off x="960000" y="2030667"/>
            <a:ext cx="41808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63" name="Google Shape;163;p23"/>
          <p:cNvSpPr txBox="1">
            <a:spLocks noGrp="1"/>
          </p:cNvSpPr>
          <p:nvPr>
            <p:ph type="subTitle" idx="6"/>
          </p:nvPr>
        </p:nvSpPr>
        <p:spPr>
          <a:xfrm>
            <a:off x="960000" y="4185956"/>
            <a:ext cx="41808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64" name="Google Shape;164;p23"/>
          <p:cNvSpPr txBox="1">
            <a:spLocks noGrp="1"/>
          </p:cNvSpPr>
          <p:nvPr>
            <p:ph type="subTitle" idx="7"/>
          </p:nvPr>
        </p:nvSpPr>
        <p:spPr>
          <a:xfrm>
            <a:off x="5988507" y="2030667"/>
            <a:ext cx="41808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65" name="Google Shape;165;p23"/>
          <p:cNvSpPr txBox="1">
            <a:spLocks noGrp="1"/>
          </p:cNvSpPr>
          <p:nvPr>
            <p:ph type="subTitle" idx="8"/>
          </p:nvPr>
        </p:nvSpPr>
        <p:spPr>
          <a:xfrm>
            <a:off x="5988507" y="4185956"/>
            <a:ext cx="41808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66" name="Google Shape;166;p23"/>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13641173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five columns">
  <p:cSld name="Title and five columns">
    <p:spTree>
      <p:nvGrpSpPr>
        <p:cNvPr id="1" name="Shape 167"/>
        <p:cNvGrpSpPr/>
        <p:nvPr/>
      </p:nvGrpSpPr>
      <p:grpSpPr>
        <a:xfrm>
          <a:off x="0" y="0"/>
          <a:ext cx="0" cy="0"/>
          <a:chOff x="0" y="0"/>
          <a:chExt cx="0" cy="0"/>
        </a:xfrm>
      </p:grpSpPr>
      <p:grpSp>
        <p:nvGrpSpPr>
          <p:cNvPr id="168" name="Google Shape;168;p24"/>
          <p:cNvGrpSpPr/>
          <p:nvPr/>
        </p:nvGrpSpPr>
        <p:grpSpPr>
          <a:xfrm>
            <a:off x="219433" y="208400"/>
            <a:ext cx="11753200" cy="6437200"/>
            <a:chOff x="164575" y="156300"/>
            <a:chExt cx="8814900" cy="4827900"/>
          </a:xfrm>
        </p:grpSpPr>
        <p:sp>
          <p:nvSpPr>
            <p:cNvPr id="169" name="Google Shape;169;p24"/>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70" name="Google Shape;170;p24"/>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71" name="Google Shape;171;p24"/>
          <p:cNvSpPr txBox="1">
            <a:spLocks noGrp="1"/>
          </p:cNvSpPr>
          <p:nvPr>
            <p:ph type="subTitle" idx="1"/>
          </p:nvPr>
        </p:nvSpPr>
        <p:spPr>
          <a:xfrm>
            <a:off x="4531000" y="2691633"/>
            <a:ext cx="3130000" cy="100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2" name="Google Shape;172;p24"/>
          <p:cNvSpPr txBox="1">
            <a:spLocks noGrp="1"/>
          </p:cNvSpPr>
          <p:nvPr>
            <p:ph type="subTitle" idx="2"/>
          </p:nvPr>
        </p:nvSpPr>
        <p:spPr>
          <a:xfrm>
            <a:off x="8102000" y="2691633"/>
            <a:ext cx="3130000" cy="100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3" name="Google Shape;173;p24"/>
          <p:cNvSpPr txBox="1">
            <a:spLocks noGrp="1"/>
          </p:cNvSpPr>
          <p:nvPr>
            <p:ph type="subTitle" idx="3"/>
          </p:nvPr>
        </p:nvSpPr>
        <p:spPr>
          <a:xfrm>
            <a:off x="960000" y="4688667"/>
            <a:ext cx="3130000" cy="100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4" name="Google Shape;174;p24"/>
          <p:cNvSpPr txBox="1">
            <a:spLocks noGrp="1"/>
          </p:cNvSpPr>
          <p:nvPr>
            <p:ph type="subTitle" idx="4"/>
          </p:nvPr>
        </p:nvSpPr>
        <p:spPr>
          <a:xfrm>
            <a:off x="4531000" y="4688667"/>
            <a:ext cx="3130000" cy="100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5" name="Google Shape;175;p24"/>
          <p:cNvSpPr txBox="1">
            <a:spLocks noGrp="1"/>
          </p:cNvSpPr>
          <p:nvPr>
            <p:ph type="subTitle" idx="5"/>
          </p:nvPr>
        </p:nvSpPr>
        <p:spPr>
          <a:xfrm>
            <a:off x="4531000" y="2313500"/>
            <a:ext cx="31300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76" name="Google Shape;176;p24"/>
          <p:cNvSpPr txBox="1">
            <a:spLocks noGrp="1"/>
          </p:cNvSpPr>
          <p:nvPr>
            <p:ph type="subTitle" idx="6"/>
          </p:nvPr>
        </p:nvSpPr>
        <p:spPr>
          <a:xfrm>
            <a:off x="960000" y="4310633"/>
            <a:ext cx="31300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77" name="Google Shape;177;p24"/>
          <p:cNvSpPr txBox="1">
            <a:spLocks noGrp="1"/>
          </p:cNvSpPr>
          <p:nvPr>
            <p:ph type="subTitle" idx="7"/>
          </p:nvPr>
        </p:nvSpPr>
        <p:spPr>
          <a:xfrm>
            <a:off x="8102000" y="2313500"/>
            <a:ext cx="31300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78" name="Google Shape;178;p24"/>
          <p:cNvSpPr txBox="1">
            <a:spLocks noGrp="1"/>
          </p:cNvSpPr>
          <p:nvPr>
            <p:ph type="subTitle" idx="8"/>
          </p:nvPr>
        </p:nvSpPr>
        <p:spPr>
          <a:xfrm>
            <a:off x="4531000" y="4310633"/>
            <a:ext cx="31300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79" name="Google Shape;179;p24"/>
          <p:cNvSpPr txBox="1">
            <a:spLocks noGrp="1"/>
          </p:cNvSpPr>
          <p:nvPr>
            <p:ph type="subTitle" idx="9"/>
          </p:nvPr>
        </p:nvSpPr>
        <p:spPr>
          <a:xfrm>
            <a:off x="960000" y="2691633"/>
            <a:ext cx="3130000" cy="100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0" name="Google Shape;180;p24"/>
          <p:cNvSpPr txBox="1">
            <a:spLocks noGrp="1"/>
          </p:cNvSpPr>
          <p:nvPr>
            <p:ph type="subTitle" idx="13"/>
          </p:nvPr>
        </p:nvSpPr>
        <p:spPr>
          <a:xfrm>
            <a:off x="960000" y="2313500"/>
            <a:ext cx="31300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81" name="Google Shape;181;p24"/>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37990906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182"/>
        <p:cNvGrpSpPr/>
        <p:nvPr/>
      </p:nvGrpSpPr>
      <p:grpSpPr>
        <a:xfrm>
          <a:off x="0" y="0"/>
          <a:ext cx="0" cy="0"/>
          <a:chOff x="0" y="0"/>
          <a:chExt cx="0" cy="0"/>
        </a:xfrm>
      </p:grpSpPr>
      <p:grpSp>
        <p:nvGrpSpPr>
          <p:cNvPr id="183" name="Google Shape;183;p25"/>
          <p:cNvGrpSpPr/>
          <p:nvPr/>
        </p:nvGrpSpPr>
        <p:grpSpPr>
          <a:xfrm>
            <a:off x="219433" y="208400"/>
            <a:ext cx="11753200" cy="6437200"/>
            <a:chOff x="164575" y="156300"/>
            <a:chExt cx="8814900" cy="4827900"/>
          </a:xfrm>
        </p:grpSpPr>
        <p:sp>
          <p:nvSpPr>
            <p:cNvPr id="184" name="Google Shape;184;p25"/>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185" name="Google Shape;185;p25"/>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186" name="Google Shape;186;p25"/>
          <p:cNvSpPr txBox="1">
            <a:spLocks noGrp="1"/>
          </p:cNvSpPr>
          <p:nvPr>
            <p:ph type="subTitle" idx="1"/>
          </p:nvPr>
        </p:nvSpPr>
        <p:spPr>
          <a:xfrm>
            <a:off x="960000" y="2554480"/>
            <a:ext cx="29328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7" name="Google Shape;187;p25"/>
          <p:cNvSpPr txBox="1">
            <a:spLocks noGrp="1"/>
          </p:cNvSpPr>
          <p:nvPr>
            <p:ph type="subTitle" idx="2"/>
          </p:nvPr>
        </p:nvSpPr>
        <p:spPr>
          <a:xfrm>
            <a:off x="4627372" y="2554480"/>
            <a:ext cx="29328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8" name="Google Shape;188;p25"/>
          <p:cNvSpPr txBox="1">
            <a:spLocks noGrp="1"/>
          </p:cNvSpPr>
          <p:nvPr>
            <p:ph type="subTitle" idx="3"/>
          </p:nvPr>
        </p:nvSpPr>
        <p:spPr>
          <a:xfrm>
            <a:off x="960000" y="4325303"/>
            <a:ext cx="29328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9" name="Google Shape;189;p25"/>
          <p:cNvSpPr txBox="1">
            <a:spLocks noGrp="1"/>
          </p:cNvSpPr>
          <p:nvPr>
            <p:ph type="subTitle" idx="4"/>
          </p:nvPr>
        </p:nvSpPr>
        <p:spPr>
          <a:xfrm>
            <a:off x="4627372" y="4325303"/>
            <a:ext cx="29328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0" name="Google Shape;190;p25"/>
          <p:cNvSpPr txBox="1">
            <a:spLocks noGrp="1"/>
          </p:cNvSpPr>
          <p:nvPr>
            <p:ph type="subTitle" idx="5"/>
          </p:nvPr>
        </p:nvSpPr>
        <p:spPr>
          <a:xfrm>
            <a:off x="8294744" y="2554480"/>
            <a:ext cx="29328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1" name="Google Shape;191;p25"/>
          <p:cNvSpPr txBox="1">
            <a:spLocks noGrp="1"/>
          </p:cNvSpPr>
          <p:nvPr>
            <p:ph type="subTitle" idx="6"/>
          </p:nvPr>
        </p:nvSpPr>
        <p:spPr>
          <a:xfrm>
            <a:off x="8294744" y="4325303"/>
            <a:ext cx="29328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2" name="Google Shape;192;p25"/>
          <p:cNvSpPr txBox="1">
            <a:spLocks noGrp="1"/>
          </p:cNvSpPr>
          <p:nvPr>
            <p:ph type="subTitle" idx="7"/>
          </p:nvPr>
        </p:nvSpPr>
        <p:spPr>
          <a:xfrm>
            <a:off x="960000" y="2147767"/>
            <a:ext cx="29372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93" name="Google Shape;193;p25"/>
          <p:cNvSpPr txBox="1">
            <a:spLocks noGrp="1"/>
          </p:cNvSpPr>
          <p:nvPr>
            <p:ph type="subTitle" idx="8"/>
          </p:nvPr>
        </p:nvSpPr>
        <p:spPr>
          <a:xfrm>
            <a:off x="4627372" y="2147767"/>
            <a:ext cx="29372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94" name="Google Shape;194;p25"/>
          <p:cNvSpPr txBox="1">
            <a:spLocks noGrp="1"/>
          </p:cNvSpPr>
          <p:nvPr>
            <p:ph type="subTitle" idx="9"/>
          </p:nvPr>
        </p:nvSpPr>
        <p:spPr>
          <a:xfrm>
            <a:off x="8294744" y="2147767"/>
            <a:ext cx="29372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95" name="Google Shape;195;p25"/>
          <p:cNvSpPr txBox="1">
            <a:spLocks noGrp="1"/>
          </p:cNvSpPr>
          <p:nvPr>
            <p:ph type="subTitle" idx="13"/>
          </p:nvPr>
        </p:nvSpPr>
        <p:spPr>
          <a:xfrm>
            <a:off x="960000" y="3917073"/>
            <a:ext cx="29372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96" name="Google Shape;196;p25"/>
          <p:cNvSpPr txBox="1">
            <a:spLocks noGrp="1"/>
          </p:cNvSpPr>
          <p:nvPr>
            <p:ph type="subTitle" idx="14"/>
          </p:nvPr>
        </p:nvSpPr>
        <p:spPr>
          <a:xfrm>
            <a:off x="4627372" y="3917073"/>
            <a:ext cx="29372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97" name="Google Shape;197;p25"/>
          <p:cNvSpPr txBox="1">
            <a:spLocks noGrp="1"/>
          </p:cNvSpPr>
          <p:nvPr>
            <p:ph type="subTitle" idx="15"/>
          </p:nvPr>
        </p:nvSpPr>
        <p:spPr>
          <a:xfrm>
            <a:off x="8294744" y="3917073"/>
            <a:ext cx="2937200" cy="502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Manrope SemiBold"/>
              <a:buNone/>
              <a:defRPr sz="2667">
                <a:solidFill>
                  <a:schemeClr val="dk1"/>
                </a:solidFill>
                <a:latin typeface="Manrope SemiBold"/>
                <a:ea typeface="Manrope SemiBold"/>
                <a:cs typeface="Manrope SemiBold"/>
                <a:sym typeface="Manrope SemiBold"/>
              </a:defRPr>
            </a:lvl1pPr>
            <a:lvl2pPr lvl="1"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2pPr>
            <a:lvl3pPr lvl="2"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3pPr>
            <a:lvl4pPr lvl="3"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4pPr>
            <a:lvl5pPr lvl="4"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5pPr>
            <a:lvl6pPr lvl="5"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6pPr>
            <a:lvl7pPr lvl="6"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7pPr>
            <a:lvl8pPr lvl="7"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8pPr>
            <a:lvl9pPr lvl="8" algn="ctr" rtl="0">
              <a:lnSpc>
                <a:spcPct val="100000"/>
              </a:lnSpc>
              <a:spcBef>
                <a:spcPts val="0"/>
              </a:spcBef>
              <a:spcAft>
                <a:spcPts val="0"/>
              </a:spcAft>
              <a:buSzPts val="2000"/>
              <a:buFont typeface="Manrope SemiBold"/>
              <a:buNone/>
              <a:defRPr sz="2667">
                <a:latin typeface="Manrope SemiBold"/>
                <a:ea typeface="Manrope SemiBold"/>
                <a:cs typeface="Manrope SemiBold"/>
                <a:sym typeface="Manrope SemiBold"/>
              </a:defRPr>
            </a:lvl9pPr>
          </a:lstStyle>
          <a:p>
            <a:endParaRPr/>
          </a:p>
        </p:txBody>
      </p:sp>
      <p:sp>
        <p:nvSpPr>
          <p:cNvPr id="198" name="Google Shape;198;p25"/>
          <p:cNvSpPr txBox="1">
            <a:spLocks noGrp="1"/>
          </p:cNvSpPr>
          <p:nvPr>
            <p:ph type="title"/>
          </p:nvPr>
        </p:nvSpPr>
        <p:spPr>
          <a:xfrm>
            <a:off x="960000" y="719333"/>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35371842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199"/>
        <p:cNvGrpSpPr/>
        <p:nvPr/>
      </p:nvGrpSpPr>
      <p:grpSpPr>
        <a:xfrm>
          <a:off x="0" y="0"/>
          <a:ext cx="0" cy="0"/>
          <a:chOff x="0" y="0"/>
          <a:chExt cx="0" cy="0"/>
        </a:xfrm>
      </p:grpSpPr>
      <p:grpSp>
        <p:nvGrpSpPr>
          <p:cNvPr id="200" name="Google Shape;200;p26"/>
          <p:cNvGrpSpPr/>
          <p:nvPr/>
        </p:nvGrpSpPr>
        <p:grpSpPr>
          <a:xfrm>
            <a:off x="219433" y="208400"/>
            <a:ext cx="11753200" cy="6437200"/>
            <a:chOff x="164575" y="156300"/>
            <a:chExt cx="8814900" cy="4827900"/>
          </a:xfrm>
        </p:grpSpPr>
        <p:sp>
          <p:nvSpPr>
            <p:cNvPr id="201" name="Google Shape;201;p26"/>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202" name="Google Shape;202;p26"/>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203" name="Google Shape;203;p26"/>
          <p:cNvSpPr txBox="1">
            <a:spLocks noGrp="1"/>
          </p:cNvSpPr>
          <p:nvPr>
            <p:ph type="title" hasCustomPrompt="1"/>
          </p:nvPr>
        </p:nvSpPr>
        <p:spPr>
          <a:xfrm>
            <a:off x="1018317" y="1491996"/>
            <a:ext cx="4576400" cy="1025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5333"/>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04" name="Google Shape;204;p26"/>
          <p:cNvSpPr txBox="1">
            <a:spLocks noGrp="1"/>
          </p:cNvSpPr>
          <p:nvPr>
            <p:ph type="subTitle" idx="1"/>
          </p:nvPr>
        </p:nvSpPr>
        <p:spPr>
          <a:xfrm>
            <a:off x="1018317" y="2367133"/>
            <a:ext cx="4576400" cy="49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endParaRPr/>
          </a:p>
        </p:txBody>
      </p:sp>
      <p:sp>
        <p:nvSpPr>
          <p:cNvPr id="205" name="Google Shape;205;p26"/>
          <p:cNvSpPr txBox="1">
            <a:spLocks noGrp="1"/>
          </p:cNvSpPr>
          <p:nvPr>
            <p:ph type="title" idx="2" hasCustomPrompt="1"/>
          </p:nvPr>
        </p:nvSpPr>
        <p:spPr>
          <a:xfrm>
            <a:off x="1018317" y="3848368"/>
            <a:ext cx="4576400" cy="1025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5333"/>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06" name="Google Shape;206;p26"/>
          <p:cNvSpPr txBox="1">
            <a:spLocks noGrp="1"/>
          </p:cNvSpPr>
          <p:nvPr>
            <p:ph type="subTitle" idx="3"/>
          </p:nvPr>
        </p:nvSpPr>
        <p:spPr>
          <a:xfrm>
            <a:off x="1018317" y="4726933"/>
            <a:ext cx="4576400" cy="49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endParaRPr/>
          </a:p>
        </p:txBody>
      </p:sp>
      <p:sp>
        <p:nvSpPr>
          <p:cNvPr id="207" name="Google Shape;207;p26"/>
          <p:cNvSpPr txBox="1">
            <a:spLocks noGrp="1"/>
          </p:cNvSpPr>
          <p:nvPr>
            <p:ph type="title" idx="4" hasCustomPrompt="1"/>
          </p:nvPr>
        </p:nvSpPr>
        <p:spPr>
          <a:xfrm>
            <a:off x="6597267" y="1492005"/>
            <a:ext cx="4576400" cy="1025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5333"/>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08" name="Google Shape;208;p26"/>
          <p:cNvSpPr txBox="1">
            <a:spLocks noGrp="1"/>
          </p:cNvSpPr>
          <p:nvPr>
            <p:ph type="subTitle" idx="5"/>
          </p:nvPr>
        </p:nvSpPr>
        <p:spPr>
          <a:xfrm>
            <a:off x="6597267" y="2374000"/>
            <a:ext cx="4576400" cy="49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endParaRPr/>
          </a:p>
        </p:txBody>
      </p:sp>
      <p:sp>
        <p:nvSpPr>
          <p:cNvPr id="209" name="Google Shape;209;p26"/>
          <p:cNvSpPr txBox="1">
            <a:spLocks noGrp="1"/>
          </p:cNvSpPr>
          <p:nvPr>
            <p:ph type="title" idx="6" hasCustomPrompt="1"/>
          </p:nvPr>
        </p:nvSpPr>
        <p:spPr>
          <a:xfrm>
            <a:off x="6597267" y="3848368"/>
            <a:ext cx="4576400" cy="1025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5333"/>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10" name="Google Shape;210;p26"/>
          <p:cNvSpPr txBox="1">
            <a:spLocks noGrp="1"/>
          </p:cNvSpPr>
          <p:nvPr>
            <p:ph type="subTitle" idx="7"/>
          </p:nvPr>
        </p:nvSpPr>
        <p:spPr>
          <a:xfrm>
            <a:off x="6597267" y="4726933"/>
            <a:ext cx="4576400" cy="49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endParaRPr/>
          </a:p>
        </p:txBody>
      </p:sp>
    </p:spTree>
    <p:extLst>
      <p:ext uri="{BB962C8B-B14F-4D97-AF65-F5344CB8AC3E}">
        <p14:creationId xmlns:p14="http://schemas.microsoft.com/office/powerpoint/2010/main" val="35169507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11"/>
        <p:cNvGrpSpPr/>
        <p:nvPr/>
      </p:nvGrpSpPr>
      <p:grpSpPr>
        <a:xfrm>
          <a:off x="0" y="0"/>
          <a:ext cx="0" cy="0"/>
          <a:chOff x="0" y="0"/>
          <a:chExt cx="0" cy="0"/>
        </a:xfrm>
      </p:grpSpPr>
      <p:grpSp>
        <p:nvGrpSpPr>
          <p:cNvPr id="212" name="Google Shape;212;p27"/>
          <p:cNvGrpSpPr/>
          <p:nvPr/>
        </p:nvGrpSpPr>
        <p:grpSpPr>
          <a:xfrm>
            <a:off x="219433" y="208400"/>
            <a:ext cx="11753200" cy="6437200"/>
            <a:chOff x="164575" y="156300"/>
            <a:chExt cx="8814900" cy="4827900"/>
          </a:xfrm>
        </p:grpSpPr>
        <p:sp>
          <p:nvSpPr>
            <p:cNvPr id="213" name="Google Shape;213;p27"/>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214" name="Google Shape;214;p27"/>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sp>
        <p:nvSpPr>
          <p:cNvPr id="215" name="Google Shape;215;p27"/>
          <p:cNvSpPr txBox="1">
            <a:spLocks noGrp="1"/>
          </p:cNvSpPr>
          <p:nvPr>
            <p:ph type="title"/>
          </p:nvPr>
        </p:nvSpPr>
        <p:spPr>
          <a:xfrm>
            <a:off x="1675764" y="824100"/>
            <a:ext cx="5019600" cy="1634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80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6" name="Google Shape;216;p27"/>
          <p:cNvSpPr txBox="1">
            <a:spLocks noGrp="1"/>
          </p:cNvSpPr>
          <p:nvPr>
            <p:ph type="subTitle" idx="1"/>
          </p:nvPr>
        </p:nvSpPr>
        <p:spPr>
          <a:xfrm>
            <a:off x="1675751" y="2776633"/>
            <a:ext cx="3729200" cy="200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7" name="Google Shape;217;p27"/>
          <p:cNvSpPr txBox="1"/>
          <p:nvPr/>
        </p:nvSpPr>
        <p:spPr>
          <a:xfrm>
            <a:off x="5490767" y="3574637"/>
            <a:ext cx="3729200" cy="1202400"/>
          </a:xfrm>
          <a:prstGeom prst="rect">
            <a:avLst/>
          </a:prstGeom>
          <a:noFill/>
          <a:ln>
            <a:noFill/>
          </a:ln>
        </p:spPr>
        <p:txBody>
          <a:bodyPr spcFirstLastPara="1" wrap="square" lIns="121900" tIns="121900" rIns="121900" bIns="121900" anchor="t" anchorCtr="0">
            <a:noAutofit/>
          </a:bodyPr>
          <a:lstStyle/>
          <a:p>
            <a:pPr marL="0" lvl="0" indent="0" algn="l" rtl="0">
              <a:spcBef>
                <a:spcPts val="400"/>
              </a:spcBef>
              <a:spcAft>
                <a:spcPts val="0"/>
              </a:spcAft>
              <a:buNone/>
            </a:pPr>
            <a:r>
              <a:rPr lang="en" sz="1600" b="1">
                <a:solidFill>
                  <a:schemeClr val="dk1"/>
                </a:solidFill>
                <a:latin typeface="ABeeZee"/>
                <a:ea typeface="ABeeZee"/>
                <a:cs typeface="ABeeZee"/>
                <a:sym typeface="ABeeZee"/>
              </a:rPr>
              <a:t>CREDITS:</a:t>
            </a:r>
            <a:r>
              <a:rPr lang="en" sz="1600">
                <a:solidFill>
                  <a:schemeClr val="dk1"/>
                </a:solidFill>
                <a:latin typeface="ABeeZee"/>
                <a:ea typeface="ABeeZee"/>
                <a:cs typeface="ABeeZee"/>
                <a:sym typeface="ABeeZee"/>
              </a:rPr>
              <a:t> This presentation template was created by </a:t>
            </a:r>
            <a:r>
              <a:rPr lang="en" sz="1600" b="1" u="sng">
                <a:solidFill>
                  <a:schemeClr val="hlink"/>
                </a:solidFill>
                <a:latin typeface="ABeeZee"/>
                <a:ea typeface="ABeeZee"/>
                <a:cs typeface="ABeeZee"/>
                <a:sym typeface="ABeeZee"/>
                <a:hlinkClick r:id="rId2"/>
              </a:rPr>
              <a:t>Slidesgo</a:t>
            </a:r>
            <a:r>
              <a:rPr lang="en" sz="1600">
                <a:solidFill>
                  <a:schemeClr val="dk1"/>
                </a:solidFill>
                <a:latin typeface="ABeeZee"/>
                <a:ea typeface="ABeeZee"/>
                <a:cs typeface="ABeeZee"/>
                <a:sym typeface="ABeeZee"/>
              </a:rPr>
              <a:t>, and includes icons by </a:t>
            </a:r>
            <a:r>
              <a:rPr lang="en" sz="1600" b="1" u="sng">
                <a:solidFill>
                  <a:schemeClr val="dk1"/>
                </a:solidFill>
                <a:latin typeface="ABeeZee"/>
                <a:ea typeface="ABeeZee"/>
                <a:cs typeface="ABeeZee"/>
                <a:sym typeface="ABeeZee"/>
                <a:hlinkClick r:id="rId3">
                  <a:extLst>
                    <a:ext uri="{A12FA001-AC4F-418D-AE19-62706E023703}">
                      <ahyp:hlinkClr xmlns:ahyp="http://schemas.microsoft.com/office/drawing/2018/hyperlinkcolor" val="tx"/>
                    </a:ext>
                  </a:extLst>
                </a:hlinkClick>
              </a:rPr>
              <a:t>Flaticon</a:t>
            </a:r>
            <a:r>
              <a:rPr lang="en" sz="1600">
                <a:solidFill>
                  <a:schemeClr val="dk1"/>
                </a:solidFill>
                <a:latin typeface="ABeeZee"/>
                <a:ea typeface="ABeeZee"/>
                <a:cs typeface="ABeeZee"/>
                <a:sym typeface="ABeeZee"/>
              </a:rPr>
              <a:t>, and infographics &amp; images by </a:t>
            </a:r>
            <a:r>
              <a:rPr lang="en" sz="1600" b="1" u="sng">
                <a:solidFill>
                  <a:schemeClr val="dk1"/>
                </a:solidFill>
                <a:latin typeface="ABeeZee"/>
                <a:ea typeface="ABeeZee"/>
                <a:cs typeface="ABeeZee"/>
                <a:sym typeface="ABeeZee"/>
                <a:hlinkClick r:id="rId4">
                  <a:extLst>
                    <a:ext uri="{A12FA001-AC4F-418D-AE19-62706E023703}">
                      <ahyp:hlinkClr xmlns:ahyp="http://schemas.microsoft.com/office/drawing/2018/hyperlinkcolor" val="tx"/>
                    </a:ext>
                  </a:extLst>
                </a:hlinkClick>
              </a:rPr>
              <a:t>Freepik</a:t>
            </a:r>
            <a:r>
              <a:rPr lang="en" sz="1600" u="sng">
                <a:solidFill>
                  <a:schemeClr val="dk1"/>
                </a:solidFill>
                <a:latin typeface="ABeeZee"/>
                <a:ea typeface="ABeeZee"/>
                <a:cs typeface="ABeeZee"/>
                <a:sym typeface="ABeeZee"/>
              </a:rPr>
              <a:t> </a:t>
            </a:r>
            <a:endParaRPr sz="1600" b="1" u="sng">
              <a:solidFill>
                <a:schemeClr val="dk1"/>
              </a:solidFill>
              <a:latin typeface="ABeeZee"/>
              <a:ea typeface="ABeeZee"/>
              <a:cs typeface="ABeeZee"/>
              <a:sym typeface="ABeeZee"/>
            </a:endParaRPr>
          </a:p>
        </p:txBody>
      </p:sp>
    </p:spTree>
    <p:extLst>
      <p:ext uri="{BB962C8B-B14F-4D97-AF65-F5344CB8AC3E}">
        <p14:creationId xmlns:p14="http://schemas.microsoft.com/office/powerpoint/2010/main" val="36266753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18"/>
        <p:cNvGrpSpPr/>
        <p:nvPr/>
      </p:nvGrpSpPr>
      <p:grpSpPr>
        <a:xfrm>
          <a:off x="0" y="0"/>
          <a:ext cx="0" cy="0"/>
          <a:chOff x="0" y="0"/>
          <a:chExt cx="0" cy="0"/>
        </a:xfrm>
      </p:grpSpPr>
      <p:grpSp>
        <p:nvGrpSpPr>
          <p:cNvPr id="219" name="Google Shape;219;p28"/>
          <p:cNvGrpSpPr/>
          <p:nvPr/>
        </p:nvGrpSpPr>
        <p:grpSpPr>
          <a:xfrm>
            <a:off x="219433" y="208400"/>
            <a:ext cx="11753200" cy="6437200"/>
            <a:chOff x="164575" y="156300"/>
            <a:chExt cx="8814900" cy="4827900"/>
          </a:xfrm>
        </p:grpSpPr>
        <p:sp>
          <p:nvSpPr>
            <p:cNvPr id="220" name="Google Shape;220;p28"/>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221" name="Google Shape;221;p28"/>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grpSp>
        <p:nvGrpSpPr>
          <p:cNvPr id="222" name="Google Shape;222;p28"/>
          <p:cNvGrpSpPr/>
          <p:nvPr/>
        </p:nvGrpSpPr>
        <p:grpSpPr>
          <a:xfrm>
            <a:off x="9219960" y="4777021"/>
            <a:ext cx="1810712" cy="1933744"/>
            <a:chOff x="6354258" y="3693191"/>
            <a:chExt cx="1358034" cy="1450308"/>
          </a:xfrm>
        </p:grpSpPr>
        <p:sp>
          <p:nvSpPr>
            <p:cNvPr id="223" name="Google Shape;223;p28"/>
            <p:cNvSpPr/>
            <p:nvPr/>
          </p:nvSpPr>
          <p:spPr>
            <a:xfrm rot="-1273127">
              <a:off x="6531213" y="3835380"/>
              <a:ext cx="1004123" cy="1165930"/>
            </a:xfrm>
            <a:custGeom>
              <a:avLst/>
              <a:gdLst/>
              <a:ahLst/>
              <a:cxnLst/>
              <a:rect l="l" t="t" r="r" b="b"/>
              <a:pathLst>
                <a:path w="27187" h="31568" extrusionOk="0">
                  <a:moveTo>
                    <a:pt x="0" y="1"/>
                  </a:moveTo>
                  <a:lnTo>
                    <a:pt x="0" y="26141"/>
                  </a:lnTo>
                  <a:cubicBezTo>
                    <a:pt x="0" y="29138"/>
                    <a:pt x="2431" y="31568"/>
                    <a:pt x="5428" y="31568"/>
                  </a:cubicBezTo>
                  <a:lnTo>
                    <a:pt x="21759" y="31568"/>
                  </a:lnTo>
                  <a:cubicBezTo>
                    <a:pt x="24756" y="31568"/>
                    <a:pt x="27186" y="29138"/>
                    <a:pt x="27186" y="26141"/>
                  </a:cubicBezTo>
                  <a:lnTo>
                    <a:pt x="27186" y="1"/>
                  </a:lnTo>
                  <a:close/>
                </a:path>
              </a:pathLst>
            </a:custGeom>
            <a:solidFill>
              <a:schemeClr val="lt1"/>
            </a:solidFill>
            <a:ln w="28575" cap="flat" cmpd="sng">
              <a:solidFill>
                <a:schemeClr val="dk2"/>
              </a:solidFill>
              <a:prstDash val="solid"/>
              <a:round/>
              <a:headEnd type="none" w="sm" len="sm"/>
              <a:tailEnd type="none" w="sm" len="sm"/>
            </a:ln>
            <a:effectLst>
              <a:outerShdw blurRad="42863" dist="19050" dir="6600000" algn="bl" rotWithShape="0">
                <a:srgbClr val="000000">
                  <a:alpha val="31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24" name="Google Shape;224;p28"/>
            <p:cNvSpPr/>
            <p:nvPr/>
          </p:nvSpPr>
          <p:spPr>
            <a:xfrm rot="-1273127">
              <a:off x="6707904" y="4312538"/>
              <a:ext cx="783960" cy="554711"/>
            </a:xfrm>
            <a:custGeom>
              <a:avLst/>
              <a:gdLst/>
              <a:ahLst/>
              <a:cxnLst/>
              <a:rect l="l" t="t" r="r" b="b"/>
              <a:pathLst>
                <a:path w="21226" h="15019" extrusionOk="0">
                  <a:moveTo>
                    <a:pt x="649" y="1"/>
                  </a:moveTo>
                  <a:cubicBezTo>
                    <a:pt x="649" y="1"/>
                    <a:pt x="1" y="9172"/>
                    <a:pt x="4982" y="11193"/>
                  </a:cubicBezTo>
                  <a:cubicBezTo>
                    <a:pt x="9962" y="13215"/>
                    <a:pt x="8807" y="15019"/>
                    <a:pt x="10611" y="15019"/>
                  </a:cubicBezTo>
                  <a:lnTo>
                    <a:pt x="10616" y="15019"/>
                  </a:lnTo>
                  <a:cubicBezTo>
                    <a:pt x="12420" y="15019"/>
                    <a:pt x="11265" y="13215"/>
                    <a:pt x="16245" y="11193"/>
                  </a:cubicBezTo>
                  <a:cubicBezTo>
                    <a:pt x="21226" y="9172"/>
                    <a:pt x="20577" y="6"/>
                    <a:pt x="20577" y="6"/>
                  </a:cubicBezTo>
                  <a:lnTo>
                    <a:pt x="2057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 name="Google Shape;225;p28"/>
            <p:cNvSpPr/>
            <p:nvPr/>
          </p:nvSpPr>
          <p:spPr>
            <a:xfrm rot="-1273127">
              <a:off x="6631528" y="4131490"/>
              <a:ext cx="736056" cy="399957"/>
            </a:xfrm>
            <a:custGeom>
              <a:avLst/>
              <a:gdLst/>
              <a:ahLst/>
              <a:cxnLst/>
              <a:rect l="l" t="t" r="r" b="b"/>
              <a:pathLst>
                <a:path w="19929" h="10829" extrusionOk="0">
                  <a:moveTo>
                    <a:pt x="9967" y="1"/>
                  </a:moveTo>
                  <a:cubicBezTo>
                    <a:pt x="4463" y="1"/>
                    <a:pt x="0" y="2425"/>
                    <a:pt x="0" y="5417"/>
                  </a:cubicBezTo>
                  <a:cubicBezTo>
                    <a:pt x="0" y="8403"/>
                    <a:pt x="4463" y="10828"/>
                    <a:pt x="9967" y="10828"/>
                  </a:cubicBezTo>
                  <a:cubicBezTo>
                    <a:pt x="15465" y="10828"/>
                    <a:pt x="19928" y="8403"/>
                    <a:pt x="19928" y="5417"/>
                  </a:cubicBezTo>
                  <a:cubicBezTo>
                    <a:pt x="19928" y="2425"/>
                    <a:pt x="15465" y="1"/>
                    <a:pt x="99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 name="Google Shape;226;p28"/>
            <p:cNvSpPr/>
            <p:nvPr/>
          </p:nvSpPr>
          <p:spPr>
            <a:xfrm rot="-1273127">
              <a:off x="6673741" y="4173567"/>
              <a:ext cx="651514" cy="315600"/>
            </a:xfrm>
            <a:custGeom>
              <a:avLst/>
              <a:gdLst/>
              <a:ahLst/>
              <a:cxnLst/>
              <a:rect l="l" t="t" r="r" b="b"/>
              <a:pathLst>
                <a:path w="17640" h="8545" extrusionOk="0">
                  <a:moveTo>
                    <a:pt x="8823" y="0"/>
                  </a:moveTo>
                  <a:cubicBezTo>
                    <a:pt x="8611" y="0"/>
                    <a:pt x="8398" y="6"/>
                    <a:pt x="8191" y="17"/>
                  </a:cubicBezTo>
                  <a:cubicBezTo>
                    <a:pt x="7314" y="49"/>
                    <a:pt x="6464" y="153"/>
                    <a:pt x="5663" y="311"/>
                  </a:cubicBezTo>
                  <a:cubicBezTo>
                    <a:pt x="5167" y="409"/>
                    <a:pt x="4693" y="529"/>
                    <a:pt x="4240" y="665"/>
                  </a:cubicBezTo>
                  <a:cubicBezTo>
                    <a:pt x="2050" y="1341"/>
                    <a:pt x="442" y="2469"/>
                    <a:pt x="83" y="3733"/>
                  </a:cubicBezTo>
                  <a:cubicBezTo>
                    <a:pt x="28" y="3908"/>
                    <a:pt x="1" y="4093"/>
                    <a:pt x="1" y="4273"/>
                  </a:cubicBezTo>
                  <a:cubicBezTo>
                    <a:pt x="1" y="4518"/>
                    <a:pt x="50" y="4752"/>
                    <a:pt x="137" y="4986"/>
                  </a:cubicBezTo>
                  <a:cubicBezTo>
                    <a:pt x="600" y="6207"/>
                    <a:pt x="2208" y="7281"/>
                    <a:pt x="4366" y="7924"/>
                  </a:cubicBezTo>
                  <a:lnTo>
                    <a:pt x="4371" y="7924"/>
                  </a:lnTo>
                  <a:cubicBezTo>
                    <a:pt x="4823" y="8054"/>
                    <a:pt x="5303" y="8174"/>
                    <a:pt x="5799" y="8267"/>
                  </a:cubicBezTo>
                  <a:cubicBezTo>
                    <a:pt x="6562" y="8414"/>
                    <a:pt x="7363" y="8501"/>
                    <a:pt x="8191" y="8534"/>
                  </a:cubicBezTo>
                  <a:cubicBezTo>
                    <a:pt x="8398" y="8539"/>
                    <a:pt x="8611" y="8545"/>
                    <a:pt x="8818" y="8545"/>
                  </a:cubicBezTo>
                  <a:cubicBezTo>
                    <a:pt x="9030" y="8545"/>
                    <a:pt x="9243" y="8539"/>
                    <a:pt x="9450" y="8534"/>
                  </a:cubicBezTo>
                  <a:cubicBezTo>
                    <a:pt x="10278" y="8501"/>
                    <a:pt x="11079" y="8409"/>
                    <a:pt x="11842" y="8267"/>
                  </a:cubicBezTo>
                  <a:cubicBezTo>
                    <a:pt x="12338" y="8174"/>
                    <a:pt x="12817" y="8054"/>
                    <a:pt x="13275" y="7924"/>
                  </a:cubicBezTo>
                  <a:cubicBezTo>
                    <a:pt x="15428" y="7281"/>
                    <a:pt x="17040" y="6207"/>
                    <a:pt x="17504" y="4986"/>
                  </a:cubicBezTo>
                  <a:cubicBezTo>
                    <a:pt x="17591" y="4758"/>
                    <a:pt x="17640" y="4518"/>
                    <a:pt x="17640" y="4273"/>
                  </a:cubicBezTo>
                  <a:cubicBezTo>
                    <a:pt x="17640" y="4093"/>
                    <a:pt x="17613" y="3908"/>
                    <a:pt x="17564" y="3733"/>
                  </a:cubicBezTo>
                  <a:cubicBezTo>
                    <a:pt x="17199" y="2469"/>
                    <a:pt x="15591" y="1341"/>
                    <a:pt x="13400" y="665"/>
                  </a:cubicBezTo>
                  <a:cubicBezTo>
                    <a:pt x="12948" y="529"/>
                    <a:pt x="12474" y="409"/>
                    <a:pt x="11984" y="311"/>
                  </a:cubicBezTo>
                  <a:cubicBezTo>
                    <a:pt x="11177" y="153"/>
                    <a:pt x="10327" y="49"/>
                    <a:pt x="9450" y="17"/>
                  </a:cubicBezTo>
                  <a:cubicBezTo>
                    <a:pt x="9243" y="6"/>
                    <a:pt x="9030" y="0"/>
                    <a:pt x="882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 name="Google Shape;227;p28"/>
            <p:cNvSpPr/>
            <p:nvPr/>
          </p:nvSpPr>
          <p:spPr>
            <a:xfrm rot="-1273127">
              <a:off x="6673774" y="4173745"/>
              <a:ext cx="651514" cy="315416"/>
            </a:xfrm>
            <a:custGeom>
              <a:avLst/>
              <a:gdLst/>
              <a:ahLst/>
              <a:cxnLst/>
              <a:rect l="l" t="t" r="r" b="b"/>
              <a:pathLst>
                <a:path w="17640" h="8540" extrusionOk="0">
                  <a:moveTo>
                    <a:pt x="8818" y="1"/>
                  </a:moveTo>
                  <a:cubicBezTo>
                    <a:pt x="8611" y="1"/>
                    <a:pt x="8398" y="1"/>
                    <a:pt x="8191" y="12"/>
                  </a:cubicBezTo>
                  <a:lnTo>
                    <a:pt x="8191" y="2834"/>
                  </a:lnTo>
                  <a:lnTo>
                    <a:pt x="5663" y="306"/>
                  </a:lnTo>
                  <a:cubicBezTo>
                    <a:pt x="5167" y="404"/>
                    <a:pt x="4693" y="524"/>
                    <a:pt x="4240" y="666"/>
                  </a:cubicBezTo>
                  <a:lnTo>
                    <a:pt x="7303" y="3728"/>
                  </a:lnTo>
                  <a:lnTo>
                    <a:pt x="77" y="3728"/>
                  </a:lnTo>
                  <a:cubicBezTo>
                    <a:pt x="28" y="3903"/>
                    <a:pt x="1" y="4088"/>
                    <a:pt x="1" y="4268"/>
                  </a:cubicBezTo>
                  <a:cubicBezTo>
                    <a:pt x="1" y="4513"/>
                    <a:pt x="50" y="4753"/>
                    <a:pt x="137" y="4981"/>
                  </a:cubicBezTo>
                  <a:lnTo>
                    <a:pt x="7303" y="4981"/>
                  </a:lnTo>
                  <a:lnTo>
                    <a:pt x="4371" y="7919"/>
                  </a:lnTo>
                  <a:cubicBezTo>
                    <a:pt x="4823" y="8049"/>
                    <a:pt x="5303" y="8169"/>
                    <a:pt x="5799" y="8262"/>
                  </a:cubicBezTo>
                  <a:lnTo>
                    <a:pt x="8191" y="5870"/>
                  </a:lnTo>
                  <a:lnTo>
                    <a:pt x="8191" y="8529"/>
                  </a:lnTo>
                  <a:cubicBezTo>
                    <a:pt x="8398" y="8534"/>
                    <a:pt x="8605" y="8540"/>
                    <a:pt x="8818" y="8540"/>
                  </a:cubicBezTo>
                  <a:cubicBezTo>
                    <a:pt x="9030" y="8540"/>
                    <a:pt x="9237" y="8534"/>
                    <a:pt x="9450" y="8529"/>
                  </a:cubicBezTo>
                  <a:lnTo>
                    <a:pt x="9450" y="5870"/>
                  </a:lnTo>
                  <a:lnTo>
                    <a:pt x="11836" y="8262"/>
                  </a:lnTo>
                  <a:cubicBezTo>
                    <a:pt x="12338" y="8169"/>
                    <a:pt x="12817" y="8049"/>
                    <a:pt x="13270" y="7919"/>
                  </a:cubicBezTo>
                  <a:lnTo>
                    <a:pt x="10338" y="4981"/>
                  </a:lnTo>
                  <a:lnTo>
                    <a:pt x="17504" y="4981"/>
                  </a:lnTo>
                  <a:cubicBezTo>
                    <a:pt x="17591" y="4753"/>
                    <a:pt x="17640" y="4513"/>
                    <a:pt x="17640" y="4268"/>
                  </a:cubicBezTo>
                  <a:cubicBezTo>
                    <a:pt x="17640" y="4088"/>
                    <a:pt x="17613" y="3903"/>
                    <a:pt x="17558" y="3728"/>
                  </a:cubicBezTo>
                  <a:lnTo>
                    <a:pt x="10338" y="3728"/>
                  </a:lnTo>
                  <a:lnTo>
                    <a:pt x="13400" y="660"/>
                  </a:lnTo>
                  <a:cubicBezTo>
                    <a:pt x="12948" y="524"/>
                    <a:pt x="12474" y="404"/>
                    <a:pt x="11978" y="306"/>
                  </a:cubicBezTo>
                  <a:lnTo>
                    <a:pt x="9450" y="2840"/>
                  </a:lnTo>
                  <a:lnTo>
                    <a:pt x="9450" y="12"/>
                  </a:lnTo>
                  <a:cubicBezTo>
                    <a:pt x="9243" y="1"/>
                    <a:pt x="9030" y="1"/>
                    <a:pt x="88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 name="Google Shape;228;p28"/>
            <p:cNvSpPr/>
            <p:nvPr/>
          </p:nvSpPr>
          <p:spPr>
            <a:xfrm rot="-1273127">
              <a:off x="6597715" y="4044177"/>
              <a:ext cx="117191" cy="117191"/>
            </a:xfrm>
            <a:custGeom>
              <a:avLst/>
              <a:gdLst/>
              <a:ahLst/>
              <a:cxnLst/>
              <a:rect l="l" t="t" r="r" b="b"/>
              <a:pathLst>
                <a:path w="3173" h="3173" extrusionOk="0">
                  <a:moveTo>
                    <a:pt x="1586" y="1"/>
                  </a:moveTo>
                  <a:cubicBezTo>
                    <a:pt x="1270" y="1015"/>
                    <a:pt x="1014" y="1271"/>
                    <a:pt x="1" y="1587"/>
                  </a:cubicBezTo>
                  <a:cubicBezTo>
                    <a:pt x="1014" y="1903"/>
                    <a:pt x="1270" y="2159"/>
                    <a:pt x="1586" y="3172"/>
                  </a:cubicBezTo>
                  <a:cubicBezTo>
                    <a:pt x="1902" y="2159"/>
                    <a:pt x="2159" y="1903"/>
                    <a:pt x="3172" y="1587"/>
                  </a:cubicBezTo>
                  <a:cubicBezTo>
                    <a:pt x="2159" y="1271"/>
                    <a:pt x="1902" y="1015"/>
                    <a:pt x="15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 name="Google Shape;229;p28"/>
            <p:cNvSpPr/>
            <p:nvPr/>
          </p:nvSpPr>
          <p:spPr>
            <a:xfrm rot="-1273127">
              <a:off x="7031850" y="3875597"/>
              <a:ext cx="117154" cy="117191"/>
            </a:xfrm>
            <a:custGeom>
              <a:avLst/>
              <a:gdLst/>
              <a:ahLst/>
              <a:cxnLst/>
              <a:rect l="l" t="t" r="r" b="b"/>
              <a:pathLst>
                <a:path w="3172" h="3173" extrusionOk="0">
                  <a:moveTo>
                    <a:pt x="1586" y="1"/>
                  </a:moveTo>
                  <a:cubicBezTo>
                    <a:pt x="1270" y="1015"/>
                    <a:pt x="1014" y="1271"/>
                    <a:pt x="0" y="1587"/>
                  </a:cubicBezTo>
                  <a:cubicBezTo>
                    <a:pt x="1014" y="1903"/>
                    <a:pt x="1270" y="2159"/>
                    <a:pt x="1586" y="3172"/>
                  </a:cubicBezTo>
                  <a:cubicBezTo>
                    <a:pt x="1902" y="2159"/>
                    <a:pt x="2158" y="1903"/>
                    <a:pt x="3172" y="1587"/>
                  </a:cubicBezTo>
                  <a:cubicBezTo>
                    <a:pt x="2158" y="1271"/>
                    <a:pt x="1902" y="1015"/>
                    <a:pt x="15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0" name="Google Shape;230;p28"/>
          <p:cNvGrpSpPr/>
          <p:nvPr/>
        </p:nvGrpSpPr>
        <p:grpSpPr>
          <a:xfrm>
            <a:off x="8769769" y="116602"/>
            <a:ext cx="1735289" cy="1547468"/>
            <a:chOff x="7129301" y="454126"/>
            <a:chExt cx="1301467" cy="1160601"/>
          </a:xfrm>
        </p:grpSpPr>
        <p:sp>
          <p:nvSpPr>
            <p:cNvPr id="231" name="Google Shape;231;p28"/>
            <p:cNvSpPr/>
            <p:nvPr/>
          </p:nvSpPr>
          <p:spPr>
            <a:xfrm rot="-1300366">
              <a:off x="7243152" y="623344"/>
              <a:ext cx="1073766" cy="822166"/>
            </a:xfrm>
            <a:custGeom>
              <a:avLst/>
              <a:gdLst/>
              <a:ahLst/>
              <a:cxnLst/>
              <a:rect l="l" t="t" r="r" b="b"/>
              <a:pathLst>
                <a:path w="33720" h="25817" extrusionOk="0">
                  <a:moveTo>
                    <a:pt x="16163" y="1"/>
                  </a:moveTo>
                  <a:cubicBezTo>
                    <a:pt x="15408" y="1"/>
                    <a:pt x="14654" y="351"/>
                    <a:pt x="14228" y="1045"/>
                  </a:cubicBezTo>
                  <a:lnTo>
                    <a:pt x="856" y="22705"/>
                  </a:lnTo>
                  <a:cubicBezTo>
                    <a:pt x="0" y="24089"/>
                    <a:pt x="1074" y="25817"/>
                    <a:pt x="2790" y="25817"/>
                  </a:cubicBezTo>
                  <a:lnTo>
                    <a:pt x="30892" y="25817"/>
                  </a:lnTo>
                  <a:cubicBezTo>
                    <a:pt x="32652" y="25817"/>
                    <a:pt x="33720" y="24013"/>
                    <a:pt x="32777" y="22629"/>
                  </a:cubicBezTo>
                  <a:lnTo>
                    <a:pt x="18048" y="968"/>
                  </a:lnTo>
                  <a:cubicBezTo>
                    <a:pt x="17609" y="321"/>
                    <a:pt x="16885" y="1"/>
                    <a:pt x="16163" y="1"/>
                  </a:cubicBezTo>
                  <a:close/>
                </a:path>
              </a:pathLst>
            </a:custGeom>
            <a:solidFill>
              <a:schemeClr val="accent2"/>
            </a:solidFill>
            <a:ln w="28575" cap="flat" cmpd="sng">
              <a:solidFill>
                <a:schemeClr val="dk2"/>
              </a:solidFill>
              <a:prstDash val="solid"/>
              <a:round/>
              <a:headEnd type="none" w="sm" len="sm"/>
              <a:tailEnd type="none" w="sm" len="sm"/>
            </a:ln>
            <a:effectLst>
              <a:outerShdw blurRad="42863" dist="19050" dir="6600000" algn="bl" rotWithShape="0">
                <a:srgbClr val="000000">
                  <a:alpha val="31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32" name="Google Shape;232;p28"/>
            <p:cNvSpPr/>
            <p:nvPr/>
          </p:nvSpPr>
          <p:spPr>
            <a:xfrm rot="-1300366">
              <a:off x="7603478" y="964981"/>
              <a:ext cx="398968" cy="329732"/>
            </a:xfrm>
            <a:custGeom>
              <a:avLst/>
              <a:gdLst/>
              <a:ahLst/>
              <a:cxnLst/>
              <a:rect l="l" t="t" r="r" b="b"/>
              <a:pathLst>
                <a:path w="12529" h="10354" extrusionOk="0">
                  <a:moveTo>
                    <a:pt x="9346" y="0"/>
                  </a:moveTo>
                  <a:cubicBezTo>
                    <a:pt x="8316" y="0"/>
                    <a:pt x="7210" y="475"/>
                    <a:pt x="6191" y="1352"/>
                  </a:cubicBezTo>
                  <a:cubicBezTo>
                    <a:pt x="5014" y="366"/>
                    <a:pt x="3962" y="142"/>
                    <a:pt x="3254" y="142"/>
                  </a:cubicBezTo>
                  <a:cubicBezTo>
                    <a:pt x="2039" y="142"/>
                    <a:pt x="1014" y="807"/>
                    <a:pt x="573" y="1875"/>
                  </a:cubicBezTo>
                  <a:cubicBezTo>
                    <a:pt x="1" y="3270"/>
                    <a:pt x="529" y="4965"/>
                    <a:pt x="1984" y="6409"/>
                  </a:cubicBezTo>
                  <a:lnTo>
                    <a:pt x="5749" y="10174"/>
                  </a:lnTo>
                  <a:cubicBezTo>
                    <a:pt x="5869" y="10289"/>
                    <a:pt x="6027" y="10354"/>
                    <a:pt x="6191" y="10354"/>
                  </a:cubicBezTo>
                  <a:cubicBezTo>
                    <a:pt x="6360" y="10354"/>
                    <a:pt x="6518" y="10289"/>
                    <a:pt x="6632" y="10174"/>
                  </a:cubicBezTo>
                  <a:lnTo>
                    <a:pt x="10398" y="6409"/>
                  </a:lnTo>
                  <a:cubicBezTo>
                    <a:pt x="11951" y="4856"/>
                    <a:pt x="12528" y="3079"/>
                    <a:pt x="11940" y="1657"/>
                  </a:cubicBezTo>
                  <a:cubicBezTo>
                    <a:pt x="11515" y="633"/>
                    <a:pt x="10518" y="0"/>
                    <a:pt x="93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 name="Google Shape;233;p28"/>
            <p:cNvSpPr/>
            <p:nvPr/>
          </p:nvSpPr>
          <p:spPr>
            <a:xfrm rot="-1300366">
              <a:off x="7673074" y="1022652"/>
              <a:ext cx="259461" cy="214514"/>
            </a:xfrm>
            <a:custGeom>
              <a:avLst/>
              <a:gdLst/>
              <a:ahLst/>
              <a:cxnLst/>
              <a:rect l="l" t="t" r="r" b="b"/>
              <a:pathLst>
                <a:path w="8148" h="6736" extrusionOk="0">
                  <a:moveTo>
                    <a:pt x="6077" y="1"/>
                  </a:moveTo>
                  <a:cubicBezTo>
                    <a:pt x="5406" y="1"/>
                    <a:pt x="4692" y="311"/>
                    <a:pt x="4028" y="883"/>
                  </a:cubicBezTo>
                  <a:cubicBezTo>
                    <a:pt x="3265" y="240"/>
                    <a:pt x="2578" y="99"/>
                    <a:pt x="2120" y="99"/>
                  </a:cubicBezTo>
                  <a:cubicBezTo>
                    <a:pt x="1330" y="99"/>
                    <a:pt x="660" y="529"/>
                    <a:pt x="377" y="1221"/>
                  </a:cubicBezTo>
                  <a:cubicBezTo>
                    <a:pt x="1" y="2126"/>
                    <a:pt x="344" y="3232"/>
                    <a:pt x="1292" y="4169"/>
                  </a:cubicBezTo>
                  <a:lnTo>
                    <a:pt x="3739" y="6616"/>
                  </a:lnTo>
                  <a:cubicBezTo>
                    <a:pt x="3815" y="6692"/>
                    <a:pt x="3919" y="6736"/>
                    <a:pt x="4028" y="6736"/>
                  </a:cubicBezTo>
                  <a:cubicBezTo>
                    <a:pt x="4137" y="6736"/>
                    <a:pt x="4240" y="6692"/>
                    <a:pt x="4316" y="6616"/>
                  </a:cubicBezTo>
                  <a:lnTo>
                    <a:pt x="6763" y="4169"/>
                  </a:lnTo>
                  <a:cubicBezTo>
                    <a:pt x="7771" y="3161"/>
                    <a:pt x="8147" y="2006"/>
                    <a:pt x="7766" y="1080"/>
                  </a:cubicBezTo>
                  <a:cubicBezTo>
                    <a:pt x="7488" y="415"/>
                    <a:pt x="6845" y="1"/>
                    <a:pt x="60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 name="Google Shape;234;p28"/>
            <p:cNvSpPr/>
            <p:nvPr/>
          </p:nvSpPr>
          <p:spPr>
            <a:xfrm rot="-1300366">
              <a:off x="7729487" y="1069369"/>
              <a:ext cx="146480" cy="121174"/>
            </a:xfrm>
            <a:custGeom>
              <a:avLst/>
              <a:gdLst/>
              <a:ahLst/>
              <a:cxnLst/>
              <a:rect l="l" t="t" r="r" b="b"/>
              <a:pathLst>
                <a:path w="4600" h="3805" extrusionOk="0">
                  <a:moveTo>
                    <a:pt x="3434" y="0"/>
                  </a:moveTo>
                  <a:cubicBezTo>
                    <a:pt x="3052" y="0"/>
                    <a:pt x="2649" y="175"/>
                    <a:pt x="2273" y="496"/>
                  </a:cubicBezTo>
                  <a:cubicBezTo>
                    <a:pt x="1843" y="137"/>
                    <a:pt x="1456" y="55"/>
                    <a:pt x="1200" y="55"/>
                  </a:cubicBezTo>
                  <a:cubicBezTo>
                    <a:pt x="753" y="55"/>
                    <a:pt x="371" y="295"/>
                    <a:pt x="213" y="687"/>
                  </a:cubicBezTo>
                  <a:cubicBezTo>
                    <a:pt x="1" y="1199"/>
                    <a:pt x="197" y="1826"/>
                    <a:pt x="731" y="2355"/>
                  </a:cubicBezTo>
                  <a:lnTo>
                    <a:pt x="2115" y="3739"/>
                  </a:lnTo>
                  <a:cubicBezTo>
                    <a:pt x="2158" y="3782"/>
                    <a:pt x="2211" y="3803"/>
                    <a:pt x="2276" y="3804"/>
                  </a:cubicBezTo>
                  <a:lnTo>
                    <a:pt x="2276" y="3804"/>
                  </a:lnTo>
                  <a:cubicBezTo>
                    <a:pt x="2335" y="3803"/>
                    <a:pt x="2394" y="3782"/>
                    <a:pt x="2436" y="3739"/>
                  </a:cubicBezTo>
                  <a:lnTo>
                    <a:pt x="3821" y="2355"/>
                  </a:lnTo>
                  <a:cubicBezTo>
                    <a:pt x="4393" y="1782"/>
                    <a:pt x="4600" y="1134"/>
                    <a:pt x="4387" y="611"/>
                  </a:cubicBezTo>
                  <a:cubicBezTo>
                    <a:pt x="4229" y="235"/>
                    <a:pt x="3864" y="0"/>
                    <a:pt x="3434" y="0"/>
                  </a:cubicBezTo>
                  <a:close/>
                  <a:moveTo>
                    <a:pt x="2276" y="3804"/>
                  </a:moveTo>
                  <a:cubicBezTo>
                    <a:pt x="2275" y="3804"/>
                    <a:pt x="2274" y="3804"/>
                    <a:pt x="2273" y="3804"/>
                  </a:cubicBezTo>
                  <a:lnTo>
                    <a:pt x="2278" y="3804"/>
                  </a:lnTo>
                  <a:cubicBezTo>
                    <a:pt x="2278" y="3804"/>
                    <a:pt x="2277" y="3804"/>
                    <a:pt x="2276" y="380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5" name="Google Shape;235;p28"/>
          <p:cNvGrpSpPr/>
          <p:nvPr/>
        </p:nvGrpSpPr>
        <p:grpSpPr>
          <a:xfrm rot="-1280843">
            <a:off x="10017981" y="1367397"/>
            <a:ext cx="1635121" cy="1826080"/>
            <a:chOff x="7642355" y="1463605"/>
            <a:chExt cx="1106357" cy="1235667"/>
          </a:xfrm>
        </p:grpSpPr>
        <p:sp>
          <p:nvSpPr>
            <p:cNvPr id="236" name="Google Shape;236;p28"/>
            <p:cNvSpPr/>
            <p:nvPr/>
          </p:nvSpPr>
          <p:spPr>
            <a:xfrm rot="1290012">
              <a:off x="7801402" y="1572652"/>
              <a:ext cx="788262" cy="1017572"/>
            </a:xfrm>
            <a:custGeom>
              <a:avLst/>
              <a:gdLst/>
              <a:ahLst/>
              <a:cxnLst/>
              <a:rect l="l" t="t" r="r" b="b"/>
              <a:pathLst>
                <a:path w="26806" h="34604" extrusionOk="0">
                  <a:moveTo>
                    <a:pt x="13400" y="1"/>
                  </a:moveTo>
                  <a:cubicBezTo>
                    <a:pt x="6000" y="1"/>
                    <a:pt x="1" y="7750"/>
                    <a:pt x="1" y="17302"/>
                  </a:cubicBezTo>
                  <a:cubicBezTo>
                    <a:pt x="1" y="26860"/>
                    <a:pt x="6000" y="34603"/>
                    <a:pt x="13400" y="34603"/>
                  </a:cubicBezTo>
                  <a:cubicBezTo>
                    <a:pt x="20806" y="34603"/>
                    <a:pt x="26806" y="26860"/>
                    <a:pt x="26806" y="17302"/>
                  </a:cubicBezTo>
                  <a:cubicBezTo>
                    <a:pt x="26806" y="7750"/>
                    <a:pt x="20806" y="1"/>
                    <a:pt x="13400" y="1"/>
                  </a:cubicBezTo>
                  <a:close/>
                </a:path>
              </a:pathLst>
            </a:custGeom>
            <a:solidFill>
              <a:schemeClr val="lt2"/>
            </a:solidFill>
            <a:ln w="28575" cap="flat" cmpd="sng">
              <a:solidFill>
                <a:schemeClr val="dk2"/>
              </a:solidFill>
              <a:prstDash val="solid"/>
              <a:round/>
              <a:headEnd type="none" w="sm" len="sm"/>
              <a:tailEnd type="none" w="sm" len="sm"/>
            </a:ln>
            <a:effectLst>
              <a:outerShdw blurRad="42863" dist="19050" dir="6600000" algn="bl" rotWithShape="0">
                <a:srgbClr val="000000">
                  <a:alpha val="31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37" name="Google Shape;237;p28"/>
            <p:cNvSpPr/>
            <p:nvPr/>
          </p:nvSpPr>
          <p:spPr>
            <a:xfrm rot="1290012">
              <a:off x="7975685" y="2105699"/>
              <a:ext cx="343729" cy="218900"/>
            </a:xfrm>
            <a:custGeom>
              <a:avLst/>
              <a:gdLst/>
              <a:ahLst/>
              <a:cxnLst/>
              <a:rect l="l" t="t" r="r" b="b"/>
              <a:pathLst>
                <a:path w="11689" h="7444" extrusionOk="0">
                  <a:moveTo>
                    <a:pt x="5879" y="0"/>
                  </a:moveTo>
                  <a:cubicBezTo>
                    <a:pt x="5869" y="0"/>
                    <a:pt x="5858" y="0"/>
                    <a:pt x="5847" y="0"/>
                  </a:cubicBezTo>
                  <a:cubicBezTo>
                    <a:pt x="4872" y="6"/>
                    <a:pt x="3896" y="240"/>
                    <a:pt x="2921" y="801"/>
                  </a:cubicBezTo>
                  <a:cubicBezTo>
                    <a:pt x="2436" y="1074"/>
                    <a:pt x="1951" y="1439"/>
                    <a:pt x="1460" y="1902"/>
                  </a:cubicBezTo>
                  <a:cubicBezTo>
                    <a:pt x="1221" y="2131"/>
                    <a:pt x="975" y="2393"/>
                    <a:pt x="730" y="2692"/>
                  </a:cubicBezTo>
                  <a:cubicBezTo>
                    <a:pt x="490" y="2987"/>
                    <a:pt x="245" y="3308"/>
                    <a:pt x="0" y="3722"/>
                  </a:cubicBezTo>
                  <a:cubicBezTo>
                    <a:pt x="245" y="4136"/>
                    <a:pt x="490" y="4458"/>
                    <a:pt x="730" y="4752"/>
                  </a:cubicBezTo>
                  <a:cubicBezTo>
                    <a:pt x="975" y="5046"/>
                    <a:pt x="1221" y="5308"/>
                    <a:pt x="1460" y="5542"/>
                  </a:cubicBezTo>
                  <a:cubicBezTo>
                    <a:pt x="1951" y="6005"/>
                    <a:pt x="2436" y="6365"/>
                    <a:pt x="2921" y="6643"/>
                  </a:cubicBezTo>
                  <a:cubicBezTo>
                    <a:pt x="3896" y="7199"/>
                    <a:pt x="4872" y="7439"/>
                    <a:pt x="5847" y="7444"/>
                  </a:cubicBezTo>
                  <a:cubicBezTo>
                    <a:pt x="6817" y="7444"/>
                    <a:pt x="7792" y="7210"/>
                    <a:pt x="8768" y="6654"/>
                  </a:cubicBezTo>
                  <a:cubicBezTo>
                    <a:pt x="9008" y="6518"/>
                    <a:pt x="9253" y="6354"/>
                    <a:pt x="9498" y="6174"/>
                  </a:cubicBezTo>
                  <a:cubicBezTo>
                    <a:pt x="9738" y="5989"/>
                    <a:pt x="9983" y="5787"/>
                    <a:pt x="10228" y="5553"/>
                  </a:cubicBezTo>
                  <a:cubicBezTo>
                    <a:pt x="10468" y="5319"/>
                    <a:pt x="10713" y="5057"/>
                    <a:pt x="10958" y="4758"/>
                  </a:cubicBezTo>
                  <a:cubicBezTo>
                    <a:pt x="11198" y="4463"/>
                    <a:pt x="11443" y="4136"/>
                    <a:pt x="11689" y="3722"/>
                  </a:cubicBezTo>
                  <a:cubicBezTo>
                    <a:pt x="11443" y="3303"/>
                    <a:pt x="11198" y="2981"/>
                    <a:pt x="10958" y="2681"/>
                  </a:cubicBezTo>
                  <a:cubicBezTo>
                    <a:pt x="10713" y="2387"/>
                    <a:pt x="10468" y="2120"/>
                    <a:pt x="10228" y="1891"/>
                  </a:cubicBezTo>
                  <a:cubicBezTo>
                    <a:pt x="9983" y="1657"/>
                    <a:pt x="9738" y="1455"/>
                    <a:pt x="9498" y="1270"/>
                  </a:cubicBezTo>
                  <a:cubicBezTo>
                    <a:pt x="9253" y="1085"/>
                    <a:pt x="9013" y="927"/>
                    <a:pt x="8768" y="791"/>
                  </a:cubicBezTo>
                  <a:cubicBezTo>
                    <a:pt x="7803" y="241"/>
                    <a:pt x="6839" y="0"/>
                    <a:pt x="58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 name="Google Shape;238;p28"/>
            <p:cNvSpPr/>
            <p:nvPr/>
          </p:nvSpPr>
          <p:spPr>
            <a:xfrm rot="1290012">
              <a:off x="8068527" y="2143377"/>
              <a:ext cx="152883" cy="142238"/>
            </a:xfrm>
            <a:custGeom>
              <a:avLst/>
              <a:gdLst/>
              <a:ahLst/>
              <a:cxnLst/>
              <a:rect l="l" t="t" r="r" b="b"/>
              <a:pathLst>
                <a:path w="5199" h="4837" extrusionOk="0">
                  <a:moveTo>
                    <a:pt x="2599" y="0"/>
                  </a:moveTo>
                  <a:cubicBezTo>
                    <a:pt x="1434" y="0"/>
                    <a:pt x="410" y="847"/>
                    <a:pt x="218" y="2031"/>
                  </a:cubicBezTo>
                  <a:cubicBezTo>
                    <a:pt x="0" y="3350"/>
                    <a:pt x="899" y="4592"/>
                    <a:pt x="2212" y="4805"/>
                  </a:cubicBezTo>
                  <a:cubicBezTo>
                    <a:pt x="2343" y="4826"/>
                    <a:pt x="2473" y="4836"/>
                    <a:pt x="2601" y="4836"/>
                  </a:cubicBezTo>
                  <a:cubicBezTo>
                    <a:pt x="3767" y="4836"/>
                    <a:pt x="4795" y="3993"/>
                    <a:pt x="4986" y="2805"/>
                  </a:cubicBezTo>
                  <a:cubicBezTo>
                    <a:pt x="5199" y="1486"/>
                    <a:pt x="4305" y="244"/>
                    <a:pt x="2986" y="31"/>
                  </a:cubicBezTo>
                  <a:cubicBezTo>
                    <a:pt x="2856" y="10"/>
                    <a:pt x="2727" y="0"/>
                    <a:pt x="25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 name="Google Shape;239;p28"/>
            <p:cNvSpPr/>
            <p:nvPr/>
          </p:nvSpPr>
          <p:spPr>
            <a:xfrm rot="1290012">
              <a:off x="8117549" y="2186805"/>
              <a:ext cx="54490" cy="54519"/>
            </a:xfrm>
            <a:custGeom>
              <a:avLst/>
              <a:gdLst/>
              <a:ahLst/>
              <a:cxnLst/>
              <a:rect l="l" t="t" r="r" b="b"/>
              <a:pathLst>
                <a:path w="1853" h="1854" extrusionOk="0">
                  <a:moveTo>
                    <a:pt x="926" y="1"/>
                  </a:moveTo>
                  <a:cubicBezTo>
                    <a:pt x="420" y="1"/>
                    <a:pt x="0" y="415"/>
                    <a:pt x="0" y="927"/>
                  </a:cubicBezTo>
                  <a:cubicBezTo>
                    <a:pt x="0" y="1439"/>
                    <a:pt x="420" y="1854"/>
                    <a:pt x="926" y="1854"/>
                  </a:cubicBezTo>
                  <a:cubicBezTo>
                    <a:pt x="1439" y="1854"/>
                    <a:pt x="1853" y="1439"/>
                    <a:pt x="1853" y="927"/>
                  </a:cubicBezTo>
                  <a:cubicBezTo>
                    <a:pt x="1853" y="415"/>
                    <a:pt x="1439" y="1"/>
                    <a:pt x="9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 name="Google Shape;240;p28"/>
            <p:cNvSpPr/>
            <p:nvPr/>
          </p:nvSpPr>
          <p:spPr>
            <a:xfrm rot="1290012">
              <a:off x="8073818" y="1856544"/>
              <a:ext cx="343729" cy="218929"/>
            </a:xfrm>
            <a:custGeom>
              <a:avLst/>
              <a:gdLst/>
              <a:ahLst/>
              <a:cxnLst/>
              <a:rect l="l" t="t" r="r" b="b"/>
              <a:pathLst>
                <a:path w="11689" h="7445" extrusionOk="0">
                  <a:moveTo>
                    <a:pt x="5879" y="1"/>
                  </a:moveTo>
                  <a:cubicBezTo>
                    <a:pt x="5869" y="1"/>
                    <a:pt x="5858" y="1"/>
                    <a:pt x="5847" y="1"/>
                  </a:cubicBezTo>
                  <a:cubicBezTo>
                    <a:pt x="4872" y="6"/>
                    <a:pt x="3896" y="240"/>
                    <a:pt x="2921" y="802"/>
                  </a:cubicBezTo>
                  <a:cubicBezTo>
                    <a:pt x="2436" y="1080"/>
                    <a:pt x="1951" y="1439"/>
                    <a:pt x="1460" y="1902"/>
                  </a:cubicBezTo>
                  <a:cubicBezTo>
                    <a:pt x="1221" y="2131"/>
                    <a:pt x="975" y="2393"/>
                    <a:pt x="730" y="2687"/>
                  </a:cubicBezTo>
                  <a:cubicBezTo>
                    <a:pt x="490" y="2987"/>
                    <a:pt x="245" y="3308"/>
                    <a:pt x="0" y="3723"/>
                  </a:cubicBezTo>
                  <a:cubicBezTo>
                    <a:pt x="245" y="4137"/>
                    <a:pt x="490" y="4458"/>
                    <a:pt x="730" y="4752"/>
                  </a:cubicBezTo>
                  <a:cubicBezTo>
                    <a:pt x="975" y="5047"/>
                    <a:pt x="1221" y="5308"/>
                    <a:pt x="1460" y="5543"/>
                  </a:cubicBezTo>
                  <a:cubicBezTo>
                    <a:pt x="1951" y="6006"/>
                    <a:pt x="2436" y="6365"/>
                    <a:pt x="2921" y="6643"/>
                  </a:cubicBezTo>
                  <a:cubicBezTo>
                    <a:pt x="3896" y="7199"/>
                    <a:pt x="4872" y="7439"/>
                    <a:pt x="5847" y="7444"/>
                  </a:cubicBezTo>
                  <a:cubicBezTo>
                    <a:pt x="6817" y="7444"/>
                    <a:pt x="7792" y="7210"/>
                    <a:pt x="8768" y="6654"/>
                  </a:cubicBezTo>
                  <a:cubicBezTo>
                    <a:pt x="9008" y="6518"/>
                    <a:pt x="9253" y="6355"/>
                    <a:pt x="9498" y="6175"/>
                  </a:cubicBezTo>
                  <a:cubicBezTo>
                    <a:pt x="9738" y="5989"/>
                    <a:pt x="9983" y="5788"/>
                    <a:pt x="10228" y="5553"/>
                  </a:cubicBezTo>
                  <a:cubicBezTo>
                    <a:pt x="10468" y="5319"/>
                    <a:pt x="10713" y="5058"/>
                    <a:pt x="10958" y="4758"/>
                  </a:cubicBezTo>
                  <a:cubicBezTo>
                    <a:pt x="11198" y="4464"/>
                    <a:pt x="11443" y="4137"/>
                    <a:pt x="11689" y="3723"/>
                  </a:cubicBezTo>
                  <a:cubicBezTo>
                    <a:pt x="11443" y="3303"/>
                    <a:pt x="11198" y="2981"/>
                    <a:pt x="10958" y="2682"/>
                  </a:cubicBezTo>
                  <a:cubicBezTo>
                    <a:pt x="10713" y="2387"/>
                    <a:pt x="10468" y="2120"/>
                    <a:pt x="10228" y="1892"/>
                  </a:cubicBezTo>
                  <a:cubicBezTo>
                    <a:pt x="9983" y="1657"/>
                    <a:pt x="9738" y="1456"/>
                    <a:pt x="9498" y="1270"/>
                  </a:cubicBezTo>
                  <a:cubicBezTo>
                    <a:pt x="9253" y="1085"/>
                    <a:pt x="9013" y="927"/>
                    <a:pt x="8768" y="791"/>
                  </a:cubicBezTo>
                  <a:cubicBezTo>
                    <a:pt x="7803" y="241"/>
                    <a:pt x="6839" y="1"/>
                    <a:pt x="58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 name="Google Shape;241;p28"/>
            <p:cNvSpPr/>
            <p:nvPr/>
          </p:nvSpPr>
          <p:spPr>
            <a:xfrm rot="1290012">
              <a:off x="8162156" y="1894186"/>
              <a:ext cx="161234" cy="142238"/>
            </a:xfrm>
            <a:custGeom>
              <a:avLst/>
              <a:gdLst/>
              <a:ahLst/>
              <a:cxnLst/>
              <a:rect l="l" t="t" r="r" b="b"/>
              <a:pathLst>
                <a:path w="5483" h="4837" extrusionOk="0">
                  <a:moveTo>
                    <a:pt x="2736" y="0"/>
                  </a:moveTo>
                  <a:cubicBezTo>
                    <a:pt x="2431" y="0"/>
                    <a:pt x="2121" y="58"/>
                    <a:pt x="1821" y="181"/>
                  </a:cubicBezTo>
                  <a:cubicBezTo>
                    <a:pt x="589" y="688"/>
                    <a:pt x="1" y="2099"/>
                    <a:pt x="502" y="3336"/>
                  </a:cubicBezTo>
                  <a:cubicBezTo>
                    <a:pt x="886" y="4269"/>
                    <a:pt x="1788" y="4836"/>
                    <a:pt x="2741" y="4836"/>
                  </a:cubicBezTo>
                  <a:cubicBezTo>
                    <a:pt x="3047" y="4836"/>
                    <a:pt x="3357" y="4778"/>
                    <a:pt x="3657" y="4655"/>
                  </a:cubicBezTo>
                  <a:cubicBezTo>
                    <a:pt x="4888" y="4148"/>
                    <a:pt x="5482" y="2737"/>
                    <a:pt x="4976" y="1500"/>
                  </a:cubicBezTo>
                  <a:cubicBezTo>
                    <a:pt x="4592" y="567"/>
                    <a:pt x="3689" y="0"/>
                    <a:pt x="273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 name="Google Shape;242;p28"/>
            <p:cNvSpPr/>
            <p:nvPr/>
          </p:nvSpPr>
          <p:spPr>
            <a:xfrm rot="1290012">
              <a:off x="8215682" y="1937679"/>
              <a:ext cx="54490" cy="54490"/>
            </a:xfrm>
            <a:custGeom>
              <a:avLst/>
              <a:gdLst/>
              <a:ahLst/>
              <a:cxnLst/>
              <a:rect l="l" t="t" r="r" b="b"/>
              <a:pathLst>
                <a:path w="1853" h="1853" extrusionOk="0">
                  <a:moveTo>
                    <a:pt x="926" y="0"/>
                  </a:moveTo>
                  <a:cubicBezTo>
                    <a:pt x="414" y="0"/>
                    <a:pt x="0" y="414"/>
                    <a:pt x="0" y="927"/>
                  </a:cubicBezTo>
                  <a:cubicBezTo>
                    <a:pt x="0" y="1439"/>
                    <a:pt x="414" y="1853"/>
                    <a:pt x="926" y="1853"/>
                  </a:cubicBezTo>
                  <a:cubicBezTo>
                    <a:pt x="1439" y="1853"/>
                    <a:pt x="1853" y="1439"/>
                    <a:pt x="1853" y="927"/>
                  </a:cubicBezTo>
                  <a:cubicBezTo>
                    <a:pt x="1853" y="414"/>
                    <a:pt x="1439" y="0"/>
                    <a:pt x="9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 name="Google Shape;243;p28"/>
            <p:cNvSpPr/>
            <p:nvPr/>
          </p:nvSpPr>
          <p:spPr>
            <a:xfrm rot="1290012">
              <a:off x="7894325" y="1943990"/>
              <a:ext cx="62224" cy="62341"/>
            </a:xfrm>
            <a:custGeom>
              <a:avLst/>
              <a:gdLst/>
              <a:ahLst/>
              <a:cxnLst/>
              <a:rect l="l" t="t" r="r" b="b"/>
              <a:pathLst>
                <a:path w="2116" h="2120" extrusionOk="0">
                  <a:moveTo>
                    <a:pt x="1058" y="0"/>
                  </a:moveTo>
                  <a:lnTo>
                    <a:pt x="1" y="1057"/>
                  </a:lnTo>
                  <a:lnTo>
                    <a:pt x="1058" y="2120"/>
                  </a:lnTo>
                  <a:lnTo>
                    <a:pt x="2115" y="1057"/>
                  </a:lnTo>
                  <a:lnTo>
                    <a:pt x="105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 name="Google Shape;244;p28"/>
            <p:cNvSpPr/>
            <p:nvPr/>
          </p:nvSpPr>
          <p:spPr>
            <a:xfrm rot="1290012">
              <a:off x="8434354" y="2156729"/>
              <a:ext cx="62371" cy="62341"/>
            </a:xfrm>
            <a:custGeom>
              <a:avLst/>
              <a:gdLst/>
              <a:ahLst/>
              <a:cxnLst/>
              <a:rect l="l" t="t" r="r" b="b"/>
              <a:pathLst>
                <a:path w="2121" h="2120" extrusionOk="0">
                  <a:moveTo>
                    <a:pt x="1058" y="0"/>
                  </a:moveTo>
                  <a:lnTo>
                    <a:pt x="1" y="1057"/>
                  </a:lnTo>
                  <a:lnTo>
                    <a:pt x="1058" y="2120"/>
                  </a:lnTo>
                  <a:lnTo>
                    <a:pt x="2121" y="1057"/>
                  </a:lnTo>
                  <a:lnTo>
                    <a:pt x="105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400086856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45"/>
        <p:cNvGrpSpPr/>
        <p:nvPr/>
      </p:nvGrpSpPr>
      <p:grpSpPr>
        <a:xfrm>
          <a:off x="0" y="0"/>
          <a:ext cx="0" cy="0"/>
          <a:chOff x="0" y="0"/>
          <a:chExt cx="0" cy="0"/>
        </a:xfrm>
      </p:grpSpPr>
      <p:grpSp>
        <p:nvGrpSpPr>
          <p:cNvPr id="246" name="Google Shape;246;p29"/>
          <p:cNvGrpSpPr/>
          <p:nvPr/>
        </p:nvGrpSpPr>
        <p:grpSpPr>
          <a:xfrm>
            <a:off x="219433" y="208400"/>
            <a:ext cx="11753200" cy="6437200"/>
            <a:chOff x="164575" y="156300"/>
            <a:chExt cx="8814900" cy="4827900"/>
          </a:xfrm>
        </p:grpSpPr>
        <p:sp>
          <p:nvSpPr>
            <p:cNvPr id="247" name="Google Shape;247;p29"/>
            <p:cNvSpPr/>
            <p:nvPr/>
          </p:nvSpPr>
          <p:spPr>
            <a:xfrm>
              <a:off x="164575" y="156300"/>
              <a:ext cx="8814900" cy="4827900"/>
            </a:xfrm>
            <a:prstGeom prst="roundRect">
              <a:avLst>
                <a:gd name="adj" fmla="val 6401"/>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sp>
          <p:nvSpPr>
            <p:cNvPr id="248" name="Google Shape;248;p29"/>
            <p:cNvSpPr/>
            <p:nvPr/>
          </p:nvSpPr>
          <p:spPr>
            <a:xfrm>
              <a:off x="292875" y="311700"/>
              <a:ext cx="8521200" cy="4517100"/>
            </a:xfrm>
            <a:prstGeom prst="roundRect">
              <a:avLst>
                <a:gd name="adj" fmla="val 6401"/>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latin typeface="ABeeZee"/>
                <a:ea typeface="ABeeZee"/>
                <a:cs typeface="ABeeZee"/>
                <a:sym typeface="ABeeZee"/>
              </a:endParaRPr>
            </a:p>
          </p:txBody>
        </p:sp>
      </p:grpSp>
      <p:grpSp>
        <p:nvGrpSpPr>
          <p:cNvPr id="249" name="Google Shape;249;p29"/>
          <p:cNvGrpSpPr/>
          <p:nvPr/>
        </p:nvGrpSpPr>
        <p:grpSpPr>
          <a:xfrm rot="-1660325" flipH="1">
            <a:off x="4020122" y="4806795"/>
            <a:ext cx="1942181" cy="2197989"/>
            <a:chOff x="6860694" y="1711825"/>
            <a:chExt cx="1456669" cy="1648530"/>
          </a:xfrm>
        </p:grpSpPr>
        <p:sp>
          <p:nvSpPr>
            <p:cNvPr id="250" name="Google Shape;250;p29"/>
            <p:cNvSpPr/>
            <p:nvPr/>
          </p:nvSpPr>
          <p:spPr>
            <a:xfrm rot="-702930" flipH="1">
              <a:off x="6994185" y="1817642"/>
              <a:ext cx="1189688" cy="1436894"/>
            </a:xfrm>
            <a:custGeom>
              <a:avLst/>
              <a:gdLst/>
              <a:ahLst/>
              <a:cxnLst/>
              <a:rect l="l" t="t" r="r" b="b"/>
              <a:pathLst>
                <a:path w="24260" h="29301" extrusionOk="0">
                  <a:moveTo>
                    <a:pt x="12130" y="0"/>
                  </a:moveTo>
                  <a:cubicBezTo>
                    <a:pt x="5444" y="0"/>
                    <a:pt x="0" y="5444"/>
                    <a:pt x="0" y="12130"/>
                  </a:cubicBezTo>
                  <a:lnTo>
                    <a:pt x="0" y="29301"/>
                  </a:lnTo>
                  <a:lnTo>
                    <a:pt x="24260" y="29301"/>
                  </a:lnTo>
                  <a:lnTo>
                    <a:pt x="24260" y="12130"/>
                  </a:lnTo>
                  <a:cubicBezTo>
                    <a:pt x="24260" y="5444"/>
                    <a:pt x="18822" y="0"/>
                    <a:pt x="12130" y="0"/>
                  </a:cubicBezTo>
                  <a:close/>
                </a:path>
              </a:pathLst>
            </a:custGeom>
            <a:solidFill>
              <a:schemeClr val="lt2"/>
            </a:solidFill>
            <a:ln w="28575" cap="flat" cmpd="sng">
              <a:solidFill>
                <a:schemeClr val="dk2"/>
              </a:solidFill>
              <a:prstDash val="solid"/>
              <a:round/>
              <a:headEnd type="none" w="sm" len="sm"/>
              <a:tailEnd type="none" w="sm" len="sm"/>
            </a:ln>
            <a:effectLst>
              <a:outerShdw blurRad="42863" dist="19050" dir="6600000" algn="bl" rotWithShape="0">
                <a:srgbClr val="000000">
                  <a:alpha val="31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51" name="Google Shape;251;p29"/>
            <p:cNvSpPr/>
            <p:nvPr/>
          </p:nvSpPr>
          <p:spPr>
            <a:xfrm rot="-702948" flipH="1">
              <a:off x="7086612" y="2355870"/>
              <a:ext cx="157611" cy="157565"/>
            </a:xfrm>
            <a:custGeom>
              <a:avLst/>
              <a:gdLst/>
              <a:ahLst/>
              <a:cxnLst/>
              <a:rect l="l" t="t" r="r" b="b"/>
              <a:pathLst>
                <a:path w="3445" h="3444" extrusionOk="0">
                  <a:moveTo>
                    <a:pt x="0" y="0"/>
                  </a:moveTo>
                  <a:lnTo>
                    <a:pt x="0" y="3444"/>
                  </a:lnTo>
                  <a:lnTo>
                    <a:pt x="3444" y="3444"/>
                  </a:lnTo>
                  <a:lnTo>
                    <a:pt x="344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 name="Google Shape;252;p29"/>
            <p:cNvSpPr/>
            <p:nvPr/>
          </p:nvSpPr>
          <p:spPr>
            <a:xfrm rot="-702948" flipH="1">
              <a:off x="7273921" y="2482968"/>
              <a:ext cx="157885" cy="157885"/>
            </a:xfrm>
            <a:custGeom>
              <a:avLst/>
              <a:gdLst/>
              <a:ahLst/>
              <a:cxnLst/>
              <a:rect l="l" t="t" r="r" b="b"/>
              <a:pathLst>
                <a:path w="3451" h="3451" extrusionOk="0">
                  <a:moveTo>
                    <a:pt x="1" y="1"/>
                  </a:moveTo>
                  <a:lnTo>
                    <a:pt x="1" y="3450"/>
                  </a:lnTo>
                  <a:lnTo>
                    <a:pt x="3450" y="3450"/>
                  </a:lnTo>
                  <a:lnTo>
                    <a:pt x="3450" y="1"/>
                  </a:lnTo>
                  <a:close/>
                </a:path>
              </a:pathLst>
            </a:custGeom>
            <a:solidFill>
              <a:srgbClr val="6B6B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 name="Google Shape;253;p29"/>
            <p:cNvSpPr/>
            <p:nvPr/>
          </p:nvSpPr>
          <p:spPr>
            <a:xfrm rot="-702948" flipH="1">
              <a:off x="7395176" y="2291861"/>
              <a:ext cx="157840" cy="157565"/>
            </a:xfrm>
            <a:custGeom>
              <a:avLst/>
              <a:gdLst/>
              <a:ahLst/>
              <a:cxnLst/>
              <a:rect l="l" t="t" r="r" b="b"/>
              <a:pathLst>
                <a:path w="3450" h="3444" extrusionOk="0">
                  <a:moveTo>
                    <a:pt x="0" y="0"/>
                  </a:moveTo>
                  <a:lnTo>
                    <a:pt x="0" y="3444"/>
                  </a:lnTo>
                  <a:lnTo>
                    <a:pt x="3449" y="3444"/>
                  </a:lnTo>
                  <a:lnTo>
                    <a:pt x="34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4" name="Google Shape;254;p29"/>
            <p:cNvSpPr/>
            <p:nvPr/>
          </p:nvSpPr>
          <p:spPr>
            <a:xfrm rot="-702948" flipH="1">
              <a:off x="7582760" y="2418960"/>
              <a:ext cx="157565" cy="157885"/>
            </a:xfrm>
            <a:custGeom>
              <a:avLst/>
              <a:gdLst/>
              <a:ahLst/>
              <a:cxnLst/>
              <a:rect l="l" t="t" r="r" b="b"/>
              <a:pathLst>
                <a:path w="3444" h="3451" extrusionOk="0">
                  <a:moveTo>
                    <a:pt x="0" y="1"/>
                  </a:moveTo>
                  <a:lnTo>
                    <a:pt x="0" y="3450"/>
                  </a:lnTo>
                  <a:lnTo>
                    <a:pt x="3444" y="3450"/>
                  </a:lnTo>
                  <a:lnTo>
                    <a:pt x="34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 name="Google Shape;255;p29"/>
            <p:cNvSpPr/>
            <p:nvPr/>
          </p:nvSpPr>
          <p:spPr>
            <a:xfrm rot="-702948" flipH="1">
              <a:off x="7703966" y="2227824"/>
              <a:ext cx="157885" cy="157565"/>
            </a:xfrm>
            <a:custGeom>
              <a:avLst/>
              <a:gdLst/>
              <a:ahLst/>
              <a:cxnLst/>
              <a:rect l="l" t="t" r="r" b="b"/>
              <a:pathLst>
                <a:path w="3451" h="3444" extrusionOk="0">
                  <a:moveTo>
                    <a:pt x="1" y="0"/>
                  </a:moveTo>
                  <a:lnTo>
                    <a:pt x="1" y="3444"/>
                  </a:lnTo>
                  <a:lnTo>
                    <a:pt x="3450" y="3444"/>
                  </a:lnTo>
                  <a:lnTo>
                    <a:pt x="34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 name="Google Shape;256;p29"/>
            <p:cNvSpPr/>
            <p:nvPr/>
          </p:nvSpPr>
          <p:spPr>
            <a:xfrm rot="-702948" flipH="1">
              <a:off x="7891550" y="2354923"/>
              <a:ext cx="157611" cy="157885"/>
            </a:xfrm>
            <a:custGeom>
              <a:avLst/>
              <a:gdLst/>
              <a:ahLst/>
              <a:cxnLst/>
              <a:rect l="l" t="t" r="r" b="b"/>
              <a:pathLst>
                <a:path w="3445" h="3451" extrusionOk="0">
                  <a:moveTo>
                    <a:pt x="1" y="1"/>
                  </a:moveTo>
                  <a:lnTo>
                    <a:pt x="1" y="3450"/>
                  </a:lnTo>
                  <a:lnTo>
                    <a:pt x="3445" y="3450"/>
                  </a:lnTo>
                  <a:lnTo>
                    <a:pt x="344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 name="Google Shape;257;p29"/>
            <p:cNvSpPr/>
            <p:nvPr/>
          </p:nvSpPr>
          <p:spPr>
            <a:xfrm rot="-702948" flipH="1">
              <a:off x="7151661" y="2669545"/>
              <a:ext cx="157611" cy="157611"/>
            </a:xfrm>
            <a:custGeom>
              <a:avLst/>
              <a:gdLst/>
              <a:ahLst/>
              <a:cxnLst/>
              <a:rect l="l" t="t" r="r" b="b"/>
              <a:pathLst>
                <a:path w="3445" h="3445" extrusionOk="0">
                  <a:moveTo>
                    <a:pt x="0" y="0"/>
                  </a:moveTo>
                  <a:lnTo>
                    <a:pt x="0" y="3444"/>
                  </a:lnTo>
                  <a:lnTo>
                    <a:pt x="3444" y="3444"/>
                  </a:lnTo>
                  <a:lnTo>
                    <a:pt x="344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 name="Google Shape;258;p29"/>
            <p:cNvSpPr/>
            <p:nvPr/>
          </p:nvSpPr>
          <p:spPr>
            <a:xfrm rot="-702948" flipH="1">
              <a:off x="7338994" y="2796916"/>
              <a:ext cx="157885" cy="157611"/>
            </a:xfrm>
            <a:custGeom>
              <a:avLst/>
              <a:gdLst/>
              <a:ahLst/>
              <a:cxnLst/>
              <a:rect l="l" t="t" r="r" b="b"/>
              <a:pathLst>
                <a:path w="3451" h="3445" extrusionOk="0">
                  <a:moveTo>
                    <a:pt x="1" y="1"/>
                  </a:moveTo>
                  <a:lnTo>
                    <a:pt x="1" y="3445"/>
                  </a:lnTo>
                  <a:lnTo>
                    <a:pt x="3450" y="3445"/>
                  </a:lnTo>
                  <a:lnTo>
                    <a:pt x="345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 name="Google Shape;259;p29"/>
            <p:cNvSpPr/>
            <p:nvPr/>
          </p:nvSpPr>
          <p:spPr>
            <a:xfrm rot="-702948" flipH="1">
              <a:off x="7460226" y="2605536"/>
              <a:ext cx="157840" cy="157611"/>
            </a:xfrm>
            <a:custGeom>
              <a:avLst/>
              <a:gdLst/>
              <a:ahLst/>
              <a:cxnLst/>
              <a:rect l="l" t="t" r="r" b="b"/>
              <a:pathLst>
                <a:path w="3450" h="3445" extrusionOk="0">
                  <a:moveTo>
                    <a:pt x="0" y="0"/>
                  </a:moveTo>
                  <a:lnTo>
                    <a:pt x="0" y="3444"/>
                  </a:lnTo>
                  <a:lnTo>
                    <a:pt x="3449" y="3444"/>
                  </a:lnTo>
                  <a:lnTo>
                    <a:pt x="34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 name="Google Shape;260;p29"/>
            <p:cNvSpPr/>
            <p:nvPr/>
          </p:nvSpPr>
          <p:spPr>
            <a:xfrm rot="-702948" flipH="1">
              <a:off x="7647833" y="2732907"/>
              <a:ext cx="157565" cy="157611"/>
            </a:xfrm>
            <a:custGeom>
              <a:avLst/>
              <a:gdLst/>
              <a:ahLst/>
              <a:cxnLst/>
              <a:rect l="l" t="t" r="r" b="b"/>
              <a:pathLst>
                <a:path w="3444" h="3445" extrusionOk="0">
                  <a:moveTo>
                    <a:pt x="0" y="1"/>
                  </a:moveTo>
                  <a:lnTo>
                    <a:pt x="0" y="3445"/>
                  </a:lnTo>
                  <a:lnTo>
                    <a:pt x="3444" y="3445"/>
                  </a:lnTo>
                  <a:lnTo>
                    <a:pt x="34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 name="Google Shape;261;p29"/>
            <p:cNvSpPr/>
            <p:nvPr/>
          </p:nvSpPr>
          <p:spPr>
            <a:xfrm rot="-702948" flipH="1">
              <a:off x="7769016" y="2541500"/>
              <a:ext cx="157885" cy="157611"/>
            </a:xfrm>
            <a:custGeom>
              <a:avLst/>
              <a:gdLst/>
              <a:ahLst/>
              <a:cxnLst/>
              <a:rect l="l" t="t" r="r" b="b"/>
              <a:pathLst>
                <a:path w="3451" h="3445" extrusionOk="0">
                  <a:moveTo>
                    <a:pt x="1" y="0"/>
                  </a:moveTo>
                  <a:lnTo>
                    <a:pt x="1" y="3444"/>
                  </a:lnTo>
                  <a:lnTo>
                    <a:pt x="3450" y="3444"/>
                  </a:lnTo>
                  <a:lnTo>
                    <a:pt x="3450" y="0"/>
                  </a:lnTo>
                  <a:close/>
                </a:path>
              </a:pathLst>
            </a:custGeom>
            <a:solidFill>
              <a:srgbClr val="6B6B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 name="Google Shape;262;p29"/>
            <p:cNvSpPr/>
            <p:nvPr/>
          </p:nvSpPr>
          <p:spPr>
            <a:xfrm rot="-702948" flipH="1">
              <a:off x="7956623" y="2668871"/>
              <a:ext cx="157611" cy="157611"/>
            </a:xfrm>
            <a:custGeom>
              <a:avLst/>
              <a:gdLst/>
              <a:ahLst/>
              <a:cxnLst/>
              <a:rect l="l" t="t" r="r" b="b"/>
              <a:pathLst>
                <a:path w="3445" h="3445" extrusionOk="0">
                  <a:moveTo>
                    <a:pt x="1" y="1"/>
                  </a:moveTo>
                  <a:lnTo>
                    <a:pt x="1" y="3445"/>
                  </a:lnTo>
                  <a:lnTo>
                    <a:pt x="3445" y="3445"/>
                  </a:lnTo>
                  <a:lnTo>
                    <a:pt x="344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 name="Google Shape;263;p29"/>
            <p:cNvSpPr/>
            <p:nvPr/>
          </p:nvSpPr>
          <p:spPr>
            <a:xfrm rot="-702948" flipH="1">
              <a:off x="7674633" y="2305415"/>
              <a:ext cx="299484" cy="480931"/>
            </a:xfrm>
            <a:custGeom>
              <a:avLst/>
              <a:gdLst/>
              <a:ahLst/>
              <a:cxnLst/>
              <a:rect l="l" t="t" r="r" b="b"/>
              <a:pathLst>
                <a:path w="6546" h="10512" extrusionOk="0">
                  <a:moveTo>
                    <a:pt x="3276" y="0"/>
                  </a:moveTo>
                  <a:cubicBezTo>
                    <a:pt x="1466" y="0"/>
                    <a:pt x="1" y="2354"/>
                    <a:pt x="1" y="5253"/>
                  </a:cubicBezTo>
                  <a:cubicBezTo>
                    <a:pt x="1" y="8158"/>
                    <a:pt x="1466" y="10512"/>
                    <a:pt x="3276" y="10512"/>
                  </a:cubicBezTo>
                  <a:cubicBezTo>
                    <a:pt x="4164" y="10512"/>
                    <a:pt x="4970" y="9939"/>
                    <a:pt x="5564" y="9008"/>
                  </a:cubicBezTo>
                  <a:cubicBezTo>
                    <a:pt x="6169" y="8054"/>
                    <a:pt x="6545" y="6724"/>
                    <a:pt x="6545" y="5253"/>
                  </a:cubicBezTo>
                  <a:cubicBezTo>
                    <a:pt x="6545" y="4338"/>
                    <a:pt x="6398" y="3477"/>
                    <a:pt x="6142" y="2725"/>
                  </a:cubicBezTo>
                  <a:cubicBezTo>
                    <a:pt x="5586" y="1101"/>
                    <a:pt x="4507" y="0"/>
                    <a:pt x="3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 name="Google Shape;264;p29"/>
            <p:cNvSpPr/>
            <p:nvPr/>
          </p:nvSpPr>
          <p:spPr>
            <a:xfrm rot="-702948" flipH="1">
              <a:off x="7640721" y="2312447"/>
              <a:ext cx="299484" cy="480931"/>
            </a:xfrm>
            <a:custGeom>
              <a:avLst/>
              <a:gdLst/>
              <a:ahLst/>
              <a:cxnLst/>
              <a:rect l="l" t="t" r="r" b="b"/>
              <a:pathLst>
                <a:path w="6546" h="10512" extrusionOk="0">
                  <a:moveTo>
                    <a:pt x="3271" y="0"/>
                  </a:moveTo>
                  <a:cubicBezTo>
                    <a:pt x="1461" y="0"/>
                    <a:pt x="1" y="2354"/>
                    <a:pt x="1" y="5253"/>
                  </a:cubicBezTo>
                  <a:cubicBezTo>
                    <a:pt x="1" y="8158"/>
                    <a:pt x="1461" y="10512"/>
                    <a:pt x="3271" y="10512"/>
                  </a:cubicBezTo>
                  <a:cubicBezTo>
                    <a:pt x="4159" y="10512"/>
                    <a:pt x="4971" y="9939"/>
                    <a:pt x="5559" y="9008"/>
                  </a:cubicBezTo>
                  <a:cubicBezTo>
                    <a:pt x="6164" y="8054"/>
                    <a:pt x="6540" y="6724"/>
                    <a:pt x="6540" y="5253"/>
                  </a:cubicBezTo>
                  <a:lnTo>
                    <a:pt x="6546" y="5253"/>
                  </a:lnTo>
                  <a:cubicBezTo>
                    <a:pt x="6546" y="4338"/>
                    <a:pt x="6398" y="3477"/>
                    <a:pt x="6142" y="2725"/>
                  </a:cubicBezTo>
                  <a:cubicBezTo>
                    <a:pt x="5581" y="1101"/>
                    <a:pt x="4507" y="0"/>
                    <a:pt x="3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 name="Google Shape;265;p29"/>
            <p:cNvSpPr/>
            <p:nvPr/>
          </p:nvSpPr>
          <p:spPr>
            <a:xfrm rot="-702948" flipH="1">
              <a:off x="7645867" y="2419958"/>
              <a:ext cx="227701" cy="320666"/>
            </a:xfrm>
            <a:custGeom>
              <a:avLst/>
              <a:gdLst/>
              <a:ahLst/>
              <a:cxnLst/>
              <a:rect l="l" t="t" r="r" b="b"/>
              <a:pathLst>
                <a:path w="4977" h="7009" extrusionOk="0">
                  <a:moveTo>
                    <a:pt x="2998" y="1"/>
                  </a:moveTo>
                  <a:cubicBezTo>
                    <a:pt x="1341" y="1"/>
                    <a:pt x="1" y="1570"/>
                    <a:pt x="1" y="3504"/>
                  </a:cubicBezTo>
                  <a:cubicBezTo>
                    <a:pt x="1" y="5439"/>
                    <a:pt x="1341" y="7008"/>
                    <a:pt x="2998" y="7008"/>
                  </a:cubicBezTo>
                  <a:cubicBezTo>
                    <a:pt x="3347" y="7008"/>
                    <a:pt x="3685" y="6937"/>
                    <a:pt x="3995" y="6807"/>
                  </a:cubicBezTo>
                  <a:cubicBezTo>
                    <a:pt x="4600" y="5853"/>
                    <a:pt x="4976" y="4523"/>
                    <a:pt x="4976" y="3052"/>
                  </a:cubicBezTo>
                  <a:cubicBezTo>
                    <a:pt x="4976" y="2137"/>
                    <a:pt x="4829" y="1276"/>
                    <a:pt x="4573" y="524"/>
                  </a:cubicBezTo>
                  <a:cubicBezTo>
                    <a:pt x="4121" y="191"/>
                    <a:pt x="3576" y="1"/>
                    <a:pt x="29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 name="Google Shape;266;p29"/>
            <p:cNvSpPr/>
            <p:nvPr/>
          </p:nvSpPr>
          <p:spPr>
            <a:xfrm rot="-702948" flipH="1">
              <a:off x="7657569" y="2478419"/>
              <a:ext cx="76861" cy="76587"/>
            </a:xfrm>
            <a:custGeom>
              <a:avLst/>
              <a:gdLst/>
              <a:ahLst/>
              <a:cxnLst/>
              <a:rect l="l" t="t" r="r" b="b"/>
              <a:pathLst>
                <a:path w="1680" h="1674" extrusionOk="0">
                  <a:moveTo>
                    <a:pt x="840" y="1"/>
                  </a:moveTo>
                  <a:cubicBezTo>
                    <a:pt x="377" y="1"/>
                    <a:pt x="1" y="377"/>
                    <a:pt x="1" y="840"/>
                  </a:cubicBezTo>
                  <a:cubicBezTo>
                    <a:pt x="1" y="1298"/>
                    <a:pt x="377" y="1674"/>
                    <a:pt x="840" y="1674"/>
                  </a:cubicBezTo>
                  <a:cubicBezTo>
                    <a:pt x="1303" y="1674"/>
                    <a:pt x="1679" y="1298"/>
                    <a:pt x="1679" y="840"/>
                  </a:cubicBezTo>
                  <a:cubicBezTo>
                    <a:pt x="1679" y="377"/>
                    <a:pt x="1303" y="1"/>
                    <a:pt x="8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 name="Google Shape;267;p29"/>
            <p:cNvSpPr/>
            <p:nvPr/>
          </p:nvSpPr>
          <p:spPr>
            <a:xfrm rot="-702948" flipH="1">
              <a:off x="7263076" y="2390757"/>
              <a:ext cx="299484" cy="480931"/>
            </a:xfrm>
            <a:custGeom>
              <a:avLst/>
              <a:gdLst/>
              <a:ahLst/>
              <a:cxnLst/>
              <a:rect l="l" t="t" r="r" b="b"/>
              <a:pathLst>
                <a:path w="6546" h="10512" extrusionOk="0">
                  <a:moveTo>
                    <a:pt x="3276" y="0"/>
                  </a:moveTo>
                  <a:cubicBezTo>
                    <a:pt x="1467" y="0"/>
                    <a:pt x="1" y="2354"/>
                    <a:pt x="1" y="5253"/>
                  </a:cubicBezTo>
                  <a:cubicBezTo>
                    <a:pt x="1" y="8158"/>
                    <a:pt x="1467" y="10512"/>
                    <a:pt x="3276" y="10512"/>
                  </a:cubicBezTo>
                  <a:cubicBezTo>
                    <a:pt x="4164" y="10512"/>
                    <a:pt x="4976" y="9939"/>
                    <a:pt x="5565" y="9008"/>
                  </a:cubicBezTo>
                  <a:cubicBezTo>
                    <a:pt x="6169" y="8054"/>
                    <a:pt x="6545" y="6724"/>
                    <a:pt x="6545" y="5253"/>
                  </a:cubicBezTo>
                  <a:cubicBezTo>
                    <a:pt x="6545" y="4338"/>
                    <a:pt x="6398" y="3477"/>
                    <a:pt x="6142" y="2725"/>
                  </a:cubicBezTo>
                  <a:cubicBezTo>
                    <a:pt x="5586" y="1101"/>
                    <a:pt x="4513" y="0"/>
                    <a:pt x="3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 name="Google Shape;268;p29"/>
            <p:cNvSpPr/>
            <p:nvPr/>
          </p:nvSpPr>
          <p:spPr>
            <a:xfrm rot="-702948" flipH="1">
              <a:off x="7229165" y="2397794"/>
              <a:ext cx="299438" cy="480931"/>
            </a:xfrm>
            <a:custGeom>
              <a:avLst/>
              <a:gdLst/>
              <a:ahLst/>
              <a:cxnLst/>
              <a:rect l="l" t="t" r="r" b="b"/>
              <a:pathLst>
                <a:path w="6545" h="10512" extrusionOk="0">
                  <a:moveTo>
                    <a:pt x="3270" y="0"/>
                  </a:moveTo>
                  <a:cubicBezTo>
                    <a:pt x="1466" y="0"/>
                    <a:pt x="0" y="2354"/>
                    <a:pt x="0" y="5253"/>
                  </a:cubicBezTo>
                  <a:cubicBezTo>
                    <a:pt x="0" y="8158"/>
                    <a:pt x="1466" y="10512"/>
                    <a:pt x="3270" y="10512"/>
                  </a:cubicBezTo>
                  <a:cubicBezTo>
                    <a:pt x="4164" y="10512"/>
                    <a:pt x="4970" y="9939"/>
                    <a:pt x="5564" y="9008"/>
                  </a:cubicBezTo>
                  <a:cubicBezTo>
                    <a:pt x="6169" y="8054"/>
                    <a:pt x="6545" y="6724"/>
                    <a:pt x="6545" y="5253"/>
                  </a:cubicBezTo>
                  <a:cubicBezTo>
                    <a:pt x="6545" y="4338"/>
                    <a:pt x="6398" y="3477"/>
                    <a:pt x="6142" y="2725"/>
                  </a:cubicBezTo>
                  <a:cubicBezTo>
                    <a:pt x="5586" y="1101"/>
                    <a:pt x="4507" y="0"/>
                    <a:pt x="3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 name="Google Shape;269;p29"/>
            <p:cNvSpPr/>
            <p:nvPr/>
          </p:nvSpPr>
          <p:spPr>
            <a:xfrm rot="-702948" flipH="1">
              <a:off x="7234085" y="2505328"/>
              <a:ext cx="227884" cy="320666"/>
            </a:xfrm>
            <a:custGeom>
              <a:avLst/>
              <a:gdLst/>
              <a:ahLst/>
              <a:cxnLst/>
              <a:rect l="l" t="t" r="r" b="b"/>
              <a:pathLst>
                <a:path w="4981" h="7009" extrusionOk="0">
                  <a:moveTo>
                    <a:pt x="2997" y="1"/>
                  </a:moveTo>
                  <a:cubicBezTo>
                    <a:pt x="1341" y="1"/>
                    <a:pt x="0" y="1570"/>
                    <a:pt x="0" y="3504"/>
                  </a:cubicBezTo>
                  <a:cubicBezTo>
                    <a:pt x="0" y="5439"/>
                    <a:pt x="1341" y="7008"/>
                    <a:pt x="2997" y="7008"/>
                  </a:cubicBezTo>
                  <a:cubicBezTo>
                    <a:pt x="3346" y="7008"/>
                    <a:pt x="3684" y="6937"/>
                    <a:pt x="4000" y="6807"/>
                  </a:cubicBezTo>
                  <a:cubicBezTo>
                    <a:pt x="4605" y="5853"/>
                    <a:pt x="4981" y="4523"/>
                    <a:pt x="4981" y="3052"/>
                  </a:cubicBezTo>
                  <a:cubicBezTo>
                    <a:pt x="4981" y="2137"/>
                    <a:pt x="4834" y="1276"/>
                    <a:pt x="4578" y="524"/>
                  </a:cubicBezTo>
                  <a:cubicBezTo>
                    <a:pt x="4120" y="191"/>
                    <a:pt x="3575" y="1"/>
                    <a:pt x="29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 name="Google Shape;270;p29"/>
            <p:cNvSpPr/>
            <p:nvPr/>
          </p:nvSpPr>
          <p:spPr>
            <a:xfrm rot="-702948" flipH="1">
              <a:off x="7246015" y="2563789"/>
              <a:ext cx="76587" cy="76587"/>
            </a:xfrm>
            <a:custGeom>
              <a:avLst/>
              <a:gdLst/>
              <a:ahLst/>
              <a:cxnLst/>
              <a:rect l="l" t="t" r="r" b="b"/>
              <a:pathLst>
                <a:path w="1674" h="1674" extrusionOk="0">
                  <a:moveTo>
                    <a:pt x="840" y="1"/>
                  </a:moveTo>
                  <a:cubicBezTo>
                    <a:pt x="377" y="1"/>
                    <a:pt x="1" y="377"/>
                    <a:pt x="1" y="840"/>
                  </a:cubicBezTo>
                  <a:cubicBezTo>
                    <a:pt x="1" y="1298"/>
                    <a:pt x="377" y="1674"/>
                    <a:pt x="840" y="1674"/>
                  </a:cubicBezTo>
                  <a:cubicBezTo>
                    <a:pt x="1298" y="1674"/>
                    <a:pt x="1674" y="1298"/>
                    <a:pt x="1674" y="840"/>
                  </a:cubicBezTo>
                  <a:cubicBezTo>
                    <a:pt x="1674" y="377"/>
                    <a:pt x="1298" y="1"/>
                    <a:pt x="8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71" name="Google Shape;271;p29"/>
          <p:cNvGrpSpPr/>
          <p:nvPr/>
        </p:nvGrpSpPr>
        <p:grpSpPr>
          <a:xfrm rot="349243">
            <a:off x="6337516" y="4810190"/>
            <a:ext cx="1518893" cy="1518893"/>
            <a:chOff x="837512" y="1635753"/>
            <a:chExt cx="1447747" cy="1447747"/>
          </a:xfrm>
        </p:grpSpPr>
        <p:sp>
          <p:nvSpPr>
            <p:cNvPr id="272" name="Google Shape;272;p29"/>
            <p:cNvSpPr/>
            <p:nvPr/>
          </p:nvSpPr>
          <p:spPr>
            <a:xfrm rot="-343935">
              <a:off x="900241" y="1698482"/>
              <a:ext cx="1322289" cy="1322289"/>
            </a:xfrm>
            <a:custGeom>
              <a:avLst/>
              <a:gdLst/>
              <a:ahLst/>
              <a:cxnLst/>
              <a:rect l="l" t="t" r="r" b="b"/>
              <a:pathLst>
                <a:path w="31901" h="31901" extrusionOk="0">
                  <a:moveTo>
                    <a:pt x="15951" y="0"/>
                  </a:moveTo>
                  <a:lnTo>
                    <a:pt x="13330" y="2780"/>
                  </a:lnTo>
                  <a:lnTo>
                    <a:pt x="9842" y="1210"/>
                  </a:lnTo>
                  <a:lnTo>
                    <a:pt x="8491" y="4785"/>
                  </a:lnTo>
                  <a:lnTo>
                    <a:pt x="4671" y="4670"/>
                  </a:lnTo>
                  <a:lnTo>
                    <a:pt x="4785" y="8490"/>
                  </a:lnTo>
                  <a:lnTo>
                    <a:pt x="1211" y="9847"/>
                  </a:lnTo>
                  <a:lnTo>
                    <a:pt x="2780" y="13329"/>
                  </a:lnTo>
                  <a:lnTo>
                    <a:pt x="1" y="15950"/>
                  </a:lnTo>
                  <a:lnTo>
                    <a:pt x="2780" y="18571"/>
                  </a:lnTo>
                  <a:lnTo>
                    <a:pt x="1211" y="22053"/>
                  </a:lnTo>
                  <a:lnTo>
                    <a:pt x="4785" y="23410"/>
                  </a:lnTo>
                  <a:lnTo>
                    <a:pt x="4671" y="27230"/>
                  </a:lnTo>
                  <a:lnTo>
                    <a:pt x="8491" y="27116"/>
                  </a:lnTo>
                  <a:lnTo>
                    <a:pt x="9842" y="30690"/>
                  </a:lnTo>
                  <a:lnTo>
                    <a:pt x="13330" y="29121"/>
                  </a:lnTo>
                  <a:lnTo>
                    <a:pt x="15951" y="31900"/>
                  </a:lnTo>
                  <a:lnTo>
                    <a:pt x="18572" y="29121"/>
                  </a:lnTo>
                  <a:lnTo>
                    <a:pt x="22054" y="30690"/>
                  </a:lnTo>
                  <a:lnTo>
                    <a:pt x="23411" y="27116"/>
                  </a:lnTo>
                  <a:lnTo>
                    <a:pt x="27231" y="27230"/>
                  </a:lnTo>
                  <a:lnTo>
                    <a:pt x="27116" y="23410"/>
                  </a:lnTo>
                  <a:lnTo>
                    <a:pt x="30691" y="22053"/>
                  </a:lnTo>
                  <a:lnTo>
                    <a:pt x="29121" y="18571"/>
                  </a:lnTo>
                  <a:lnTo>
                    <a:pt x="31901" y="15950"/>
                  </a:lnTo>
                  <a:lnTo>
                    <a:pt x="29121" y="13329"/>
                  </a:lnTo>
                  <a:lnTo>
                    <a:pt x="30691" y="9847"/>
                  </a:lnTo>
                  <a:lnTo>
                    <a:pt x="27116" y="8490"/>
                  </a:lnTo>
                  <a:lnTo>
                    <a:pt x="27231" y="4670"/>
                  </a:lnTo>
                  <a:lnTo>
                    <a:pt x="27231" y="4670"/>
                  </a:lnTo>
                  <a:lnTo>
                    <a:pt x="23411" y="4785"/>
                  </a:lnTo>
                  <a:lnTo>
                    <a:pt x="22054" y="1210"/>
                  </a:lnTo>
                  <a:lnTo>
                    <a:pt x="18572" y="2780"/>
                  </a:lnTo>
                  <a:lnTo>
                    <a:pt x="15951" y="0"/>
                  </a:lnTo>
                  <a:close/>
                </a:path>
              </a:pathLst>
            </a:custGeom>
            <a:solidFill>
              <a:schemeClr val="lt1"/>
            </a:solidFill>
            <a:ln w="28575" cap="flat" cmpd="sng">
              <a:solidFill>
                <a:schemeClr val="dk2"/>
              </a:solidFill>
              <a:prstDash val="solid"/>
              <a:round/>
              <a:headEnd type="none" w="sm" len="sm"/>
              <a:tailEnd type="none" w="sm" len="sm"/>
            </a:ln>
            <a:effectLst>
              <a:outerShdw blurRad="42863" dist="19050" dir="6600000" algn="bl" rotWithShape="0">
                <a:srgbClr val="000000">
                  <a:alpha val="31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73" name="Google Shape;273;p29"/>
            <p:cNvSpPr/>
            <p:nvPr/>
          </p:nvSpPr>
          <p:spPr>
            <a:xfrm rot="-343935">
              <a:off x="1041878" y="1840112"/>
              <a:ext cx="1039021" cy="1039021"/>
            </a:xfrm>
            <a:custGeom>
              <a:avLst/>
              <a:gdLst/>
              <a:ahLst/>
              <a:cxnLst/>
              <a:rect l="l" t="t" r="r" b="b"/>
              <a:pathLst>
                <a:path w="25067" h="25067" extrusionOk="0">
                  <a:moveTo>
                    <a:pt x="12534" y="0"/>
                  </a:moveTo>
                  <a:cubicBezTo>
                    <a:pt x="5608" y="0"/>
                    <a:pt x="0" y="5607"/>
                    <a:pt x="0" y="12533"/>
                  </a:cubicBezTo>
                  <a:cubicBezTo>
                    <a:pt x="0" y="19454"/>
                    <a:pt x="5608" y="25067"/>
                    <a:pt x="12534" y="25067"/>
                  </a:cubicBezTo>
                  <a:cubicBezTo>
                    <a:pt x="19454" y="25067"/>
                    <a:pt x="25067" y="19454"/>
                    <a:pt x="25067" y="12533"/>
                  </a:cubicBezTo>
                  <a:cubicBezTo>
                    <a:pt x="25067" y="5607"/>
                    <a:pt x="19454" y="0"/>
                    <a:pt x="125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29"/>
            <p:cNvSpPr/>
            <p:nvPr/>
          </p:nvSpPr>
          <p:spPr>
            <a:xfrm rot="-343935">
              <a:off x="1259163" y="2057386"/>
              <a:ext cx="604462" cy="604462"/>
            </a:xfrm>
            <a:custGeom>
              <a:avLst/>
              <a:gdLst/>
              <a:ahLst/>
              <a:cxnLst/>
              <a:rect l="l" t="t" r="r" b="b"/>
              <a:pathLst>
                <a:path w="14583" h="14583" extrusionOk="0">
                  <a:moveTo>
                    <a:pt x="7292" y="0"/>
                  </a:moveTo>
                  <a:cubicBezTo>
                    <a:pt x="3270" y="0"/>
                    <a:pt x="1" y="3270"/>
                    <a:pt x="1" y="7291"/>
                  </a:cubicBezTo>
                  <a:cubicBezTo>
                    <a:pt x="1" y="11313"/>
                    <a:pt x="3270" y="14582"/>
                    <a:pt x="7292" y="14582"/>
                  </a:cubicBezTo>
                  <a:cubicBezTo>
                    <a:pt x="11313" y="14582"/>
                    <a:pt x="14583" y="11313"/>
                    <a:pt x="14583" y="7291"/>
                  </a:cubicBezTo>
                  <a:cubicBezTo>
                    <a:pt x="14583" y="3270"/>
                    <a:pt x="11313" y="0"/>
                    <a:pt x="7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29"/>
            <p:cNvSpPr/>
            <p:nvPr/>
          </p:nvSpPr>
          <p:spPr>
            <a:xfrm rot="-343935">
              <a:off x="1280191" y="2321146"/>
              <a:ext cx="258439" cy="128826"/>
            </a:xfrm>
            <a:custGeom>
              <a:avLst/>
              <a:gdLst/>
              <a:ahLst/>
              <a:cxnLst/>
              <a:rect l="l" t="t" r="r" b="b"/>
              <a:pathLst>
                <a:path w="6235" h="3108" extrusionOk="0">
                  <a:moveTo>
                    <a:pt x="1" y="0"/>
                  </a:moveTo>
                  <a:lnTo>
                    <a:pt x="1" y="1265"/>
                  </a:lnTo>
                  <a:lnTo>
                    <a:pt x="317" y="1265"/>
                  </a:lnTo>
                  <a:cubicBezTo>
                    <a:pt x="317" y="2493"/>
                    <a:pt x="1717" y="3108"/>
                    <a:pt x="3118" y="3108"/>
                  </a:cubicBezTo>
                  <a:cubicBezTo>
                    <a:pt x="4518" y="3108"/>
                    <a:pt x="5919" y="2493"/>
                    <a:pt x="5919" y="1265"/>
                  </a:cubicBezTo>
                  <a:lnTo>
                    <a:pt x="6235" y="1265"/>
                  </a:lnTo>
                  <a:lnTo>
                    <a:pt x="62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 name="Google Shape;276;p29"/>
            <p:cNvSpPr/>
            <p:nvPr/>
          </p:nvSpPr>
          <p:spPr>
            <a:xfrm rot="-343935">
              <a:off x="1568311" y="2292217"/>
              <a:ext cx="258439" cy="128826"/>
            </a:xfrm>
            <a:custGeom>
              <a:avLst/>
              <a:gdLst/>
              <a:ahLst/>
              <a:cxnLst/>
              <a:rect l="l" t="t" r="r" b="b"/>
              <a:pathLst>
                <a:path w="6235" h="3108" extrusionOk="0">
                  <a:moveTo>
                    <a:pt x="1" y="0"/>
                  </a:moveTo>
                  <a:lnTo>
                    <a:pt x="1" y="1265"/>
                  </a:lnTo>
                  <a:lnTo>
                    <a:pt x="317" y="1265"/>
                  </a:lnTo>
                  <a:cubicBezTo>
                    <a:pt x="317" y="2493"/>
                    <a:pt x="1717" y="3108"/>
                    <a:pt x="3118" y="3108"/>
                  </a:cubicBezTo>
                  <a:cubicBezTo>
                    <a:pt x="4518" y="3108"/>
                    <a:pt x="5919" y="2493"/>
                    <a:pt x="5919" y="1265"/>
                  </a:cubicBezTo>
                  <a:lnTo>
                    <a:pt x="6235" y="1265"/>
                  </a:lnTo>
                  <a:lnTo>
                    <a:pt x="62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 name="Google Shape;277;p29"/>
            <p:cNvSpPr/>
            <p:nvPr/>
          </p:nvSpPr>
          <p:spPr>
            <a:xfrm rot="-343935">
              <a:off x="1457671" y="2454750"/>
              <a:ext cx="219352" cy="43108"/>
            </a:xfrm>
            <a:custGeom>
              <a:avLst/>
              <a:gdLst/>
              <a:ahLst/>
              <a:cxnLst/>
              <a:rect l="l" t="t" r="r" b="b"/>
              <a:pathLst>
                <a:path w="5292" h="1040" extrusionOk="0">
                  <a:moveTo>
                    <a:pt x="5002" y="0"/>
                  </a:moveTo>
                  <a:cubicBezTo>
                    <a:pt x="4969" y="0"/>
                    <a:pt x="4936" y="7"/>
                    <a:pt x="4904" y="20"/>
                  </a:cubicBezTo>
                  <a:lnTo>
                    <a:pt x="4676" y="118"/>
                  </a:lnTo>
                  <a:cubicBezTo>
                    <a:pt x="4025" y="397"/>
                    <a:pt x="3333" y="535"/>
                    <a:pt x="2640" y="535"/>
                  </a:cubicBezTo>
                  <a:cubicBezTo>
                    <a:pt x="1870" y="535"/>
                    <a:pt x="1101" y="364"/>
                    <a:pt x="393" y="26"/>
                  </a:cubicBezTo>
                  <a:cubicBezTo>
                    <a:pt x="358" y="9"/>
                    <a:pt x="322" y="1"/>
                    <a:pt x="286" y="1"/>
                  </a:cubicBezTo>
                  <a:cubicBezTo>
                    <a:pt x="192" y="1"/>
                    <a:pt x="103" y="55"/>
                    <a:pt x="60" y="146"/>
                  </a:cubicBezTo>
                  <a:cubicBezTo>
                    <a:pt x="0" y="271"/>
                    <a:pt x="49" y="423"/>
                    <a:pt x="175" y="483"/>
                  </a:cubicBezTo>
                  <a:cubicBezTo>
                    <a:pt x="954" y="854"/>
                    <a:pt x="1793" y="1039"/>
                    <a:pt x="2638" y="1039"/>
                  </a:cubicBezTo>
                  <a:cubicBezTo>
                    <a:pt x="3395" y="1039"/>
                    <a:pt x="4158" y="887"/>
                    <a:pt x="4872" y="587"/>
                  </a:cubicBezTo>
                  <a:lnTo>
                    <a:pt x="5101" y="489"/>
                  </a:lnTo>
                  <a:cubicBezTo>
                    <a:pt x="5231" y="434"/>
                    <a:pt x="5291" y="282"/>
                    <a:pt x="5237" y="156"/>
                  </a:cubicBezTo>
                  <a:cubicBezTo>
                    <a:pt x="5196" y="58"/>
                    <a:pt x="5100" y="0"/>
                    <a:pt x="50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78" name="Google Shape;278;p29"/>
          <p:cNvGrpSpPr/>
          <p:nvPr/>
        </p:nvGrpSpPr>
        <p:grpSpPr>
          <a:xfrm rot="712213">
            <a:off x="10352990" y="1369113"/>
            <a:ext cx="1269781" cy="1114964"/>
            <a:chOff x="-1178000" y="2142475"/>
            <a:chExt cx="1322695" cy="1161585"/>
          </a:xfrm>
        </p:grpSpPr>
        <p:sp>
          <p:nvSpPr>
            <p:cNvPr id="279" name="Google Shape;279;p29"/>
            <p:cNvSpPr/>
            <p:nvPr/>
          </p:nvSpPr>
          <p:spPr>
            <a:xfrm>
              <a:off x="-1178000" y="2142475"/>
              <a:ext cx="1322695" cy="1161585"/>
            </a:xfrm>
            <a:custGeom>
              <a:avLst/>
              <a:gdLst/>
              <a:ahLst/>
              <a:cxnLst/>
              <a:rect l="l" t="t" r="r" b="b"/>
              <a:pathLst>
                <a:path w="33874" h="29748" extrusionOk="0">
                  <a:moveTo>
                    <a:pt x="25411" y="0"/>
                  </a:moveTo>
                  <a:cubicBezTo>
                    <a:pt x="22561" y="0"/>
                    <a:pt x="19580" y="1210"/>
                    <a:pt x="16757" y="3515"/>
                  </a:cubicBezTo>
                  <a:cubicBezTo>
                    <a:pt x="13526" y="948"/>
                    <a:pt x="10621" y="398"/>
                    <a:pt x="8714" y="398"/>
                  </a:cubicBezTo>
                  <a:cubicBezTo>
                    <a:pt x="5107" y="398"/>
                    <a:pt x="2055" y="2376"/>
                    <a:pt x="742" y="5558"/>
                  </a:cubicBezTo>
                  <a:cubicBezTo>
                    <a:pt x="322" y="6583"/>
                    <a:pt x="99" y="7673"/>
                    <a:pt x="72" y="8806"/>
                  </a:cubicBezTo>
                  <a:cubicBezTo>
                    <a:pt x="1" y="12130"/>
                    <a:pt x="1668" y="15656"/>
                    <a:pt x="4764" y="18724"/>
                  </a:cubicBezTo>
                  <a:lnTo>
                    <a:pt x="15084" y="29050"/>
                  </a:lnTo>
                  <a:cubicBezTo>
                    <a:pt x="15537" y="29497"/>
                    <a:pt x="16136" y="29748"/>
                    <a:pt x="16774" y="29748"/>
                  </a:cubicBezTo>
                  <a:cubicBezTo>
                    <a:pt x="17400" y="29748"/>
                    <a:pt x="18011" y="29491"/>
                    <a:pt x="18457" y="29050"/>
                  </a:cubicBezTo>
                  <a:lnTo>
                    <a:pt x="28778" y="18724"/>
                  </a:lnTo>
                  <a:cubicBezTo>
                    <a:pt x="31879" y="15623"/>
                    <a:pt x="33666" y="12119"/>
                    <a:pt x="33813" y="8850"/>
                  </a:cubicBezTo>
                  <a:cubicBezTo>
                    <a:pt x="33873" y="7482"/>
                    <a:pt x="33650" y="6174"/>
                    <a:pt x="33149" y="4965"/>
                  </a:cubicBezTo>
                  <a:cubicBezTo>
                    <a:pt x="31879" y="1902"/>
                    <a:pt x="28914" y="0"/>
                    <a:pt x="25411" y="0"/>
                  </a:cubicBezTo>
                  <a:close/>
                </a:path>
              </a:pathLst>
            </a:custGeom>
            <a:solidFill>
              <a:schemeClr val="lt1"/>
            </a:solidFill>
            <a:ln w="28575" cap="flat" cmpd="sng">
              <a:solidFill>
                <a:schemeClr val="dk2"/>
              </a:solidFill>
              <a:prstDash val="solid"/>
              <a:round/>
              <a:headEnd type="none" w="sm" len="sm"/>
              <a:tailEnd type="none" w="sm" len="sm"/>
            </a:ln>
            <a:effectLst>
              <a:outerShdw blurRad="42863" dist="19050" dir="6600000" algn="bl" rotWithShape="0">
                <a:srgbClr val="000000">
                  <a:alpha val="31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sz="2400"/>
            </a:p>
          </p:txBody>
        </p:sp>
        <p:sp>
          <p:nvSpPr>
            <p:cNvPr id="280" name="Google Shape;280;p29"/>
            <p:cNvSpPr/>
            <p:nvPr/>
          </p:nvSpPr>
          <p:spPr>
            <a:xfrm>
              <a:off x="-1162021" y="2159541"/>
              <a:ext cx="1290717" cy="1127204"/>
            </a:xfrm>
            <a:custGeom>
              <a:avLst/>
              <a:gdLst/>
              <a:ahLst/>
              <a:cxnLst/>
              <a:rect l="l" t="t" r="r" b="b"/>
              <a:pathLst>
                <a:path w="32522" h="28402" extrusionOk="0">
                  <a:moveTo>
                    <a:pt x="24740" y="1"/>
                  </a:moveTo>
                  <a:cubicBezTo>
                    <a:pt x="21912" y="1"/>
                    <a:pt x="18888" y="1308"/>
                    <a:pt x="16087" y="3717"/>
                  </a:cubicBezTo>
                  <a:cubicBezTo>
                    <a:pt x="12872" y="1009"/>
                    <a:pt x="9984" y="398"/>
                    <a:pt x="8044" y="398"/>
                  </a:cubicBezTo>
                  <a:cubicBezTo>
                    <a:pt x="4714" y="398"/>
                    <a:pt x="1897" y="2218"/>
                    <a:pt x="693" y="5145"/>
                  </a:cubicBezTo>
                  <a:cubicBezTo>
                    <a:pt x="295" y="6104"/>
                    <a:pt x="93" y="7112"/>
                    <a:pt x="71" y="8147"/>
                  </a:cubicBezTo>
                  <a:cubicBezTo>
                    <a:pt x="1" y="11253"/>
                    <a:pt x="1570" y="14610"/>
                    <a:pt x="4567" y="17580"/>
                  </a:cubicBezTo>
                  <a:lnTo>
                    <a:pt x="4785" y="17798"/>
                  </a:lnTo>
                  <a:lnTo>
                    <a:pt x="14882" y="27901"/>
                  </a:lnTo>
                  <a:cubicBezTo>
                    <a:pt x="15209" y="28222"/>
                    <a:pt x="15645" y="28402"/>
                    <a:pt x="16098" y="28402"/>
                  </a:cubicBezTo>
                  <a:cubicBezTo>
                    <a:pt x="16550" y="28402"/>
                    <a:pt x="16986" y="28222"/>
                    <a:pt x="17307" y="27901"/>
                  </a:cubicBezTo>
                  <a:lnTo>
                    <a:pt x="27410" y="17798"/>
                  </a:lnTo>
                  <a:lnTo>
                    <a:pt x="27628" y="17580"/>
                  </a:lnTo>
                  <a:cubicBezTo>
                    <a:pt x="30652" y="14555"/>
                    <a:pt x="32331" y="11220"/>
                    <a:pt x="32467" y="8147"/>
                  </a:cubicBezTo>
                  <a:cubicBezTo>
                    <a:pt x="32522" y="6894"/>
                    <a:pt x="32320" y="5679"/>
                    <a:pt x="31857" y="4551"/>
                  </a:cubicBezTo>
                  <a:cubicBezTo>
                    <a:pt x="30691" y="1744"/>
                    <a:pt x="27966" y="1"/>
                    <a:pt x="2474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 name="Google Shape;281;p29"/>
            <p:cNvSpPr/>
            <p:nvPr/>
          </p:nvSpPr>
          <p:spPr>
            <a:xfrm>
              <a:off x="-1098878" y="2218794"/>
              <a:ext cx="1164193" cy="1008697"/>
            </a:xfrm>
            <a:custGeom>
              <a:avLst/>
              <a:gdLst/>
              <a:ahLst/>
              <a:cxnLst/>
              <a:rect l="l" t="t" r="r" b="b"/>
              <a:pathLst>
                <a:path w="29334" h="25416" extrusionOk="0">
                  <a:moveTo>
                    <a:pt x="22746" y="1"/>
                  </a:moveTo>
                  <a:cubicBezTo>
                    <a:pt x="20277" y="1"/>
                    <a:pt x="17547" y="1189"/>
                    <a:pt x="15041" y="3346"/>
                  </a:cubicBezTo>
                  <a:cubicBezTo>
                    <a:pt x="14888" y="3477"/>
                    <a:pt x="14692" y="3543"/>
                    <a:pt x="14507" y="3543"/>
                  </a:cubicBezTo>
                  <a:cubicBezTo>
                    <a:pt x="14316" y="3543"/>
                    <a:pt x="14131" y="3477"/>
                    <a:pt x="13973" y="3352"/>
                  </a:cubicBezTo>
                  <a:cubicBezTo>
                    <a:pt x="11068" y="900"/>
                    <a:pt x="8491" y="382"/>
                    <a:pt x="6840" y="382"/>
                  </a:cubicBezTo>
                  <a:cubicBezTo>
                    <a:pt x="4006" y="382"/>
                    <a:pt x="1614" y="1919"/>
                    <a:pt x="595" y="4398"/>
                  </a:cubicBezTo>
                  <a:cubicBezTo>
                    <a:pt x="262" y="5205"/>
                    <a:pt x="88" y="6060"/>
                    <a:pt x="66" y="6943"/>
                  </a:cubicBezTo>
                  <a:cubicBezTo>
                    <a:pt x="1" y="9678"/>
                    <a:pt x="1412" y="12670"/>
                    <a:pt x="4104" y="15346"/>
                  </a:cubicBezTo>
                  <a:lnTo>
                    <a:pt x="4900" y="16136"/>
                  </a:lnTo>
                  <a:lnTo>
                    <a:pt x="13940" y="25176"/>
                  </a:lnTo>
                  <a:cubicBezTo>
                    <a:pt x="14092" y="25329"/>
                    <a:pt x="14294" y="25416"/>
                    <a:pt x="14512" y="25416"/>
                  </a:cubicBezTo>
                  <a:cubicBezTo>
                    <a:pt x="14730" y="25416"/>
                    <a:pt x="14932" y="25329"/>
                    <a:pt x="15084" y="25176"/>
                  </a:cubicBezTo>
                  <a:lnTo>
                    <a:pt x="24124" y="16136"/>
                  </a:lnTo>
                  <a:lnTo>
                    <a:pt x="24920" y="15346"/>
                  </a:lnTo>
                  <a:cubicBezTo>
                    <a:pt x="27639" y="12621"/>
                    <a:pt x="29149" y="9657"/>
                    <a:pt x="29279" y="6943"/>
                  </a:cubicBezTo>
                  <a:cubicBezTo>
                    <a:pt x="29334" y="5853"/>
                    <a:pt x="29165" y="4807"/>
                    <a:pt x="28762" y="3831"/>
                  </a:cubicBezTo>
                  <a:cubicBezTo>
                    <a:pt x="27786" y="1472"/>
                    <a:pt x="25481" y="1"/>
                    <a:pt x="227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 name="Google Shape;282;p29"/>
            <p:cNvSpPr/>
            <p:nvPr/>
          </p:nvSpPr>
          <p:spPr>
            <a:xfrm>
              <a:off x="-1091298" y="2227446"/>
              <a:ext cx="1153398" cy="937141"/>
            </a:xfrm>
            <a:custGeom>
              <a:avLst/>
              <a:gdLst/>
              <a:ahLst/>
              <a:cxnLst/>
              <a:rect l="l" t="t" r="r" b="b"/>
              <a:pathLst>
                <a:path w="29062" h="23613" extrusionOk="0">
                  <a:moveTo>
                    <a:pt x="7689" y="1298"/>
                  </a:moveTo>
                  <a:lnTo>
                    <a:pt x="7689" y="5406"/>
                  </a:lnTo>
                  <a:lnTo>
                    <a:pt x="3586" y="5406"/>
                  </a:lnTo>
                  <a:lnTo>
                    <a:pt x="3586" y="1298"/>
                  </a:lnTo>
                  <a:close/>
                  <a:moveTo>
                    <a:pt x="24789" y="1298"/>
                  </a:moveTo>
                  <a:lnTo>
                    <a:pt x="24789" y="5406"/>
                  </a:lnTo>
                  <a:lnTo>
                    <a:pt x="20680" y="5406"/>
                  </a:lnTo>
                  <a:lnTo>
                    <a:pt x="20680" y="1298"/>
                  </a:lnTo>
                  <a:close/>
                  <a:moveTo>
                    <a:pt x="7689" y="5570"/>
                  </a:moveTo>
                  <a:lnTo>
                    <a:pt x="7689" y="9678"/>
                  </a:lnTo>
                  <a:lnTo>
                    <a:pt x="3586" y="9678"/>
                  </a:lnTo>
                  <a:lnTo>
                    <a:pt x="3586" y="5570"/>
                  </a:lnTo>
                  <a:close/>
                  <a:moveTo>
                    <a:pt x="11967" y="5570"/>
                  </a:moveTo>
                  <a:lnTo>
                    <a:pt x="11967" y="9678"/>
                  </a:lnTo>
                  <a:lnTo>
                    <a:pt x="7858" y="9678"/>
                  </a:lnTo>
                  <a:lnTo>
                    <a:pt x="7858" y="5570"/>
                  </a:lnTo>
                  <a:close/>
                  <a:moveTo>
                    <a:pt x="16239" y="5570"/>
                  </a:moveTo>
                  <a:lnTo>
                    <a:pt x="16239" y="9678"/>
                  </a:lnTo>
                  <a:lnTo>
                    <a:pt x="12136" y="9678"/>
                  </a:lnTo>
                  <a:lnTo>
                    <a:pt x="12136" y="5570"/>
                  </a:lnTo>
                  <a:close/>
                  <a:moveTo>
                    <a:pt x="20517" y="5570"/>
                  </a:moveTo>
                  <a:lnTo>
                    <a:pt x="20517" y="9678"/>
                  </a:lnTo>
                  <a:lnTo>
                    <a:pt x="16408" y="9678"/>
                  </a:lnTo>
                  <a:lnTo>
                    <a:pt x="16408" y="5570"/>
                  </a:lnTo>
                  <a:close/>
                  <a:moveTo>
                    <a:pt x="24789" y="5575"/>
                  </a:moveTo>
                  <a:lnTo>
                    <a:pt x="24789" y="9678"/>
                  </a:lnTo>
                  <a:lnTo>
                    <a:pt x="20680" y="9678"/>
                  </a:lnTo>
                  <a:lnTo>
                    <a:pt x="20680" y="5575"/>
                  </a:lnTo>
                  <a:close/>
                  <a:moveTo>
                    <a:pt x="7689" y="9847"/>
                  </a:moveTo>
                  <a:lnTo>
                    <a:pt x="7689" y="13951"/>
                  </a:lnTo>
                  <a:lnTo>
                    <a:pt x="3586" y="13951"/>
                  </a:lnTo>
                  <a:lnTo>
                    <a:pt x="3586" y="9847"/>
                  </a:lnTo>
                  <a:close/>
                  <a:moveTo>
                    <a:pt x="11967" y="9847"/>
                  </a:moveTo>
                  <a:lnTo>
                    <a:pt x="11967" y="13951"/>
                  </a:lnTo>
                  <a:lnTo>
                    <a:pt x="7858" y="13951"/>
                  </a:lnTo>
                  <a:lnTo>
                    <a:pt x="7858" y="9847"/>
                  </a:lnTo>
                  <a:close/>
                  <a:moveTo>
                    <a:pt x="16239" y="9847"/>
                  </a:moveTo>
                  <a:lnTo>
                    <a:pt x="16239" y="13951"/>
                  </a:lnTo>
                  <a:lnTo>
                    <a:pt x="12136" y="13951"/>
                  </a:lnTo>
                  <a:lnTo>
                    <a:pt x="12136" y="9847"/>
                  </a:lnTo>
                  <a:close/>
                  <a:moveTo>
                    <a:pt x="20511" y="9847"/>
                  </a:moveTo>
                  <a:lnTo>
                    <a:pt x="20511" y="13951"/>
                  </a:lnTo>
                  <a:lnTo>
                    <a:pt x="16408" y="13951"/>
                  </a:lnTo>
                  <a:lnTo>
                    <a:pt x="16408" y="9847"/>
                  </a:lnTo>
                  <a:close/>
                  <a:moveTo>
                    <a:pt x="24789" y="9847"/>
                  </a:moveTo>
                  <a:lnTo>
                    <a:pt x="24789" y="13951"/>
                  </a:lnTo>
                  <a:lnTo>
                    <a:pt x="20680" y="13951"/>
                  </a:lnTo>
                  <a:lnTo>
                    <a:pt x="20680" y="9847"/>
                  </a:lnTo>
                  <a:close/>
                  <a:moveTo>
                    <a:pt x="11967" y="14120"/>
                  </a:moveTo>
                  <a:lnTo>
                    <a:pt x="11967" y="18228"/>
                  </a:lnTo>
                  <a:lnTo>
                    <a:pt x="7858" y="18228"/>
                  </a:lnTo>
                  <a:lnTo>
                    <a:pt x="7858" y="14120"/>
                  </a:lnTo>
                  <a:close/>
                  <a:moveTo>
                    <a:pt x="16239" y="14120"/>
                  </a:moveTo>
                  <a:lnTo>
                    <a:pt x="16239" y="18228"/>
                  </a:lnTo>
                  <a:lnTo>
                    <a:pt x="12136" y="18228"/>
                  </a:lnTo>
                  <a:lnTo>
                    <a:pt x="12136" y="14120"/>
                  </a:lnTo>
                  <a:close/>
                  <a:moveTo>
                    <a:pt x="20511" y="14120"/>
                  </a:moveTo>
                  <a:lnTo>
                    <a:pt x="20511" y="18228"/>
                  </a:lnTo>
                  <a:lnTo>
                    <a:pt x="16408" y="18228"/>
                  </a:lnTo>
                  <a:lnTo>
                    <a:pt x="16408" y="14120"/>
                  </a:lnTo>
                  <a:close/>
                  <a:moveTo>
                    <a:pt x="16239" y="18397"/>
                  </a:moveTo>
                  <a:lnTo>
                    <a:pt x="16239" y="22500"/>
                  </a:lnTo>
                  <a:lnTo>
                    <a:pt x="12136" y="22500"/>
                  </a:lnTo>
                  <a:lnTo>
                    <a:pt x="12136" y="18397"/>
                  </a:lnTo>
                  <a:close/>
                  <a:moveTo>
                    <a:pt x="20686" y="1"/>
                  </a:moveTo>
                  <a:cubicBezTo>
                    <a:pt x="20626" y="11"/>
                    <a:pt x="20571" y="28"/>
                    <a:pt x="20517" y="39"/>
                  </a:cubicBezTo>
                  <a:lnTo>
                    <a:pt x="20517" y="1129"/>
                  </a:lnTo>
                  <a:lnTo>
                    <a:pt x="17727" y="1129"/>
                  </a:lnTo>
                  <a:cubicBezTo>
                    <a:pt x="17629" y="1183"/>
                    <a:pt x="17525" y="1238"/>
                    <a:pt x="17427" y="1298"/>
                  </a:cubicBezTo>
                  <a:lnTo>
                    <a:pt x="20517" y="1298"/>
                  </a:lnTo>
                  <a:lnTo>
                    <a:pt x="20517" y="5401"/>
                  </a:lnTo>
                  <a:lnTo>
                    <a:pt x="16408" y="5401"/>
                  </a:lnTo>
                  <a:lnTo>
                    <a:pt x="16408" y="1930"/>
                  </a:lnTo>
                  <a:cubicBezTo>
                    <a:pt x="16354" y="1968"/>
                    <a:pt x="16299" y="2006"/>
                    <a:pt x="16239" y="2044"/>
                  </a:cubicBezTo>
                  <a:lnTo>
                    <a:pt x="16239" y="5401"/>
                  </a:lnTo>
                  <a:lnTo>
                    <a:pt x="12136" y="5401"/>
                  </a:lnTo>
                  <a:lnTo>
                    <a:pt x="12136" y="1913"/>
                  </a:lnTo>
                  <a:cubicBezTo>
                    <a:pt x="12076" y="1875"/>
                    <a:pt x="12021" y="1842"/>
                    <a:pt x="11967" y="1804"/>
                  </a:cubicBezTo>
                  <a:lnTo>
                    <a:pt x="11967" y="5401"/>
                  </a:lnTo>
                  <a:lnTo>
                    <a:pt x="7858" y="5401"/>
                  </a:lnTo>
                  <a:lnTo>
                    <a:pt x="7858" y="1298"/>
                  </a:lnTo>
                  <a:lnTo>
                    <a:pt x="11057" y="1298"/>
                  </a:lnTo>
                  <a:cubicBezTo>
                    <a:pt x="10943" y="1238"/>
                    <a:pt x="10828" y="1183"/>
                    <a:pt x="10714" y="1129"/>
                  </a:cubicBezTo>
                  <a:lnTo>
                    <a:pt x="7858" y="1129"/>
                  </a:lnTo>
                  <a:lnTo>
                    <a:pt x="7858" y="251"/>
                  </a:lnTo>
                  <a:cubicBezTo>
                    <a:pt x="7804" y="246"/>
                    <a:pt x="7749" y="235"/>
                    <a:pt x="7695" y="229"/>
                  </a:cubicBezTo>
                  <a:lnTo>
                    <a:pt x="7695" y="1129"/>
                  </a:lnTo>
                  <a:lnTo>
                    <a:pt x="3586" y="1129"/>
                  </a:lnTo>
                  <a:lnTo>
                    <a:pt x="3586" y="840"/>
                  </a:lnTo>
                  <a:cubicBezTo>
                    <a:pt x="3532" y="862"/>
                    <a:pt x="3472" y="894"/>
                    <a:pt x="3417" y="922"/>
                  </a:cubicBezTo>
                  <a:lnTo>
                    <a:pt x="3417" y="1129"/>
                  </a:lnTo>
                  <a:lnTo>
                    <a:pt x="3041" y="1129"/>
                  </a:lnTo>
                  <a:cubicBezTo>
                    <a:pt x="2949" y="1183"/>
                    <a:pt x="2861" y="1238"/>
                    <a:pt x="2774" y="1298"/>
                  </a:cubicBezTo>
                  <a:lnTo>
                    <a:pt x="3417" y="1298"/>
                  </a:lnTo>
                  <a:lnTo>
                    <a:pt x="3417" y="5401"/>
                  </a:lnTo>
                  <a:lnTo>
                    <a:pt x="33" y="5401"/>
                  </a:lnTo>
                  <a:cubicBezTo>
                    <a:pt x="22" y="5461"/>
                    <a:pt x="11" y="5515"/>
                    <a:pt x="0" y="5570"/>
                  </a:cubicBezTo>
                  <a:lnTo>
                    <a:pt x="3417" y="5570"/>
                  </a:lnTo>
                  <a:lnTo>
                    <a:pt x="3417" y="9678"/>
                  </a:lnTo>
                  <a:lnTo>
                    <a:pt x="349" y="9678"/>
                  </a:lnTo>
                  <a:cubicBezTo>
                    <a:pt x="366" y="9733"/>
                    <a:pt x="387" y="9787"/>
                    <a:pt x="404" y="9847"/>
                  </a:cubicBezTo>
                  <a:lnTo>
                    <a:pt x="3417" y="9847"/>
                  </a:lnTo>
                  <a:lnTo>
                    <a:pt x="3417" y="13951"/>
                  </a:lnTo>
                  <a:lnTo>
                    <a:pt x="2834" y="13951"/>
                  </a:lnTo>
                  <a:cubicBezTo>
                    <a:pt x="2883" y="14005"/>
                    <a:pt x="2927" y="14065"/>
                    <a:pt x="2976" y="14120"/>
                  </a:cubicBezTo>
                  <a:lnTo>
                    <a:pt x="3417" y="14120"/>
                  </a:lnTo>
                  <a:lnTo>
                    <a:pt x="3417" y="14605"/>
                  </a:lnTo>
                  <a:cubicBezTo>
                    <a:pt x="3472" y="14664"/>
                    <a:pt x="3526" y="14724"/>
                    <a:pt x="3586" y="14784"/>
                  </a:cubicBezTo>
                  <a:lnTo>
                    <a:pt x="3586" y="14120"/>
                  </a:lnTo>
                  <a:lnTo>
                    <a:pt x="7689" y="14120"/>
                  </a:lnTo>
                  <a:lnTo>
                    <a:pt x="7689" y="18223"/>
                  </a:lnTo>
                  <a:lnTo>
                    <a:pt x="7019" y="18223"/>
                  </a:lnTo>
                  <a:lnTo>
                    <a:pt x="7188" y="18392"/>
                  </a:lnTo>
                  <a:lnTo>
                    <a:pt x="7689" y="18392"/>
                  </a:lnTo>
                  <a:lnTo>
                    <a:pt x="7689" y="18899"/>
                  </a:lnTo>
                  <a:lnTo>
                    <a:pt x="7858" y="19067"/>
                  </a:lnTo>
                  <a:lnTo>
                    <a:pt x="7858" y="18392"/>
                  </a:lnTo>
                  <a:lnTo>
                    <a:pt x="11967" y="18392"/>
                  </a:lnTo>
                  <a:lnTo>
                    <a:pt x="11967" y="22500"/>
                  </a:lnTo>
                  <a:lnTo>
                    <a:pt x="11291" y="22500"/>
                  </a:lnTo>
                  <a:lnTo>
                    <a:pt x="11460" y="22669"/>
                  </a:lnTo>
                  <a:lnTo>
                    <a:pt x="11967" y="22669"/>
                  </a:lnTo>
                  <a:lnTo>
                    <a:pt x="11967" y="23171"/>
                  </a:lnTo>
                  <a:lnTo>
                    <a:pt x="12130" y="23340"/>
                  </a:lnTo>
                  <a:lnTo>
                    <a:pt x="12130" y="22669"/>
                  </a:lnTo>
                  <a:lnTo>
                    <a:pt x="16239" y="22669"/>
                  </a:lnTo>
                  <a:lnTo>
                    <a:pt x="16239" y="23612"/>
                  </a:lnTo>
                  <a:lnTo>
                    <a:pt x="16408" y="23443"/>
                  </a:lnTo>
                  <a:lnTo>
                    <a:pt x="16408" y="22669"/>
                  </a:lnTo>
                  <a:lnTo>
                    <a:pt x="17182" y="22669"/>
                  </a:lnTo>
                  <a:lnTo>
                    <a:pt x="17351" y="22500"/>
                  </a:lnTo>
                  <a:lnTo>
                    <a:pt x="16408" y="22500"/>
                  </a:lnTo>
                  <a:lnTo>
                    <a:pt x="16408" y="18392"/>
                  </a:lnTo>
                  <a:lnTo>
                    <a:pt x="20511" y="18392"/>
                  </a:lnTo>
                  <a:lnTo>
                    <a:pt x="20511" y="19340"/>
                  </a:lnTo>
                  <a:lnTo>
                    <a:pt x="20680" y="19171"/>
                  </a:lnTo>
                  <a:lnTo>
                    <a:pt x="20680" y="18392"/>
                  </a:lnTo>
                  <a:lnTo>
                    <a:pt x="21460" y="18392"/>
                  </a:lnTo>
                  <a:lnTo>
                    <a:pt x="21628" y="18223"/>
                  </a:lnTo>
                  <a:lnTo>
                    <a:pt x="20680" y="18223"/>
                  </a:lnTo>
                  <a:lnTo>
                    <a:pt x="20680" y="14120"/>
                  </a:lnTo>
                  <a:lnTo>
                    <a:pt x="24789" y="14120"/>
                  </a:lnTo>
                  <a:lnTo>
                    <a:pt x="24789" y="15062"/>
                  </a:lnTo>
                  <a:cubicBezTo>
                    <a:pt x="24844" y="15008"/>
                    <a:pt x="24898" y="14948"/>
                    <a:pt x="24958" y="14888"/>
                  </a:cubicBezTo>
                  <a:lnTo>
                    <a:pt x="24958" y="14120"/>
                  </a:lnTo>
                  <a:lnTo>
                    <a:pt x="25666" y="14120"/>
                  </a:lnTo>
                  <a:cubicBezTo>
                    <a:pt x="25715" y="14065"/>
                    <a:pt x="25764" y="14005"/>
                    <a:pt x="25813" y="13951"/>
                  </a:cubicBezTo>
                  <a:lnTo>
                    <a:pt x="24958" y="13951"/>
                  </a:lnTo>
                  <a:lnTo>
                    <a:pt x="24958" y="9847"/>
                  </a:lnTo>
                  <a:lnTo>
                    <a:pt x="28369" y="9847"/>
                  </a:lnTo>
                  <a:cubicBezTo>
                    <a:pt x="28396" y="9787"/>
                    <a:pt x="28418" y="9733"/>
                    <a:pt x="28440" y="9678"/>
                  </a:cubicBezTo>
                  <a:lnTo>
                    <a:pt x="24952" y="9678"/>
                  </a:lnTo>
                  <a:lnTo>
                    <a:pt x="24952" y="5570"/>
                  </a:lnTo>
                  <a:lnTo>
                    <a:pt x="29061" y="5570"/>
                  </a:lnTo>
                  <a:cubicBezTo>
                    <a:pt x="29056" y="5515"/>
                    <a:pt x="29050" y="5461"/>
                    <a:pt x="29039" y="5401"/>
                  </a:cubicBezTo>
                  <a:lnTo>
                    <a:pt x="24952" y="5401"/>
                  </a:lnTo>
                  <a:lnTo>
                    <a:pt x="24952" y="1298"/>
                  </a:lnTo>
                  <a:lnTo>
                    <a:pt x="26876" y="1298"/>
                  </a:lnTo>
                  <a:cubicBezTo>
                    <a:pt x="26811" y="1238"/>
                    <a:pt x="26740" y="1183"/>
                    <a:pt x="26669" y="1129"/>
                  </a:cubicBezTo>
                  <a:lnTo>
                    <a:pt x="24958" y="1129"/>
                  </a:lnTo>
                  <a:lnTo>
                    <a:pt x="24958" y="191"/>
                  </a:lnTo>
                  <a:cubicBezTo>
                    <a:pt x="24903" y="175"/>
                    <a:pt x="24844" y="159"/>
                    <a:pt x="24789" y="142"/>
                  </a:cubicBezTo>
                  <a:lnTo>
                    <a:pt x="24789" y="1129"/>
                  </a:lnTo>
                  <a:lnTo>
                    <a:pt x="20686" y="1129"/>
                  </a:lnTo>
                  <a:lnTo>
                    <a:pt x="206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 name="Google Shape;283;p29"/>
            <p:cNvSpPr/>
            <p:nvPr/>
          </p:nvSpPr>
          <p:spPr>
            <a:xfrm>
              <a:off x="-1098878" y="2494305"/>
              <a:ext cx="1162050" cy="364887"/>
            </a:xfrm>
            <a:custGeom>
              <a:avLst/>
              <a:gdLst/>
              <a:ahLst/>
              <a:cxnLst/>
              <a:rect l="l" t="t" r="r" b="b"/>
              <a:pathLst>
                <a:path w="29280" h="9194" extrusionOk="0">
                  <a:moveTo>
                    <a:pt x="66" y="1"/>
                  </a:moveTo>
                  <a:cubicBezTo>
                    <a:pt x="1" y="2736"/>
                    <a:pt x="1412" y="5728"/>
                    <a:pt x="4109" y="8404"/>
                  </a:cubicBezTo>
                  <a:lnTo>
                    <a:pt x="4900" y="9194"/>
                  </a:lnTo>
                  <a:lnTo>
                    <a:pt x="24124" y="9194"/>
                  </a:lnTo>
                  <a:lnTo>
                    <a:pt x="24920" y="8404"/>
                  </a:lnTo>
                  <a:cubicBezTo>
                    <a:pt x="27639" y="5679"/>
                    <a:pt x="29149" y="2715"/>
                    <a:pt x="292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 name="Google Shape;284;p29"/>
            <p:cNvSpPr/>
            <p:nvPr/>
          </p:nvSpPr>
          <p:spPr>
            <a:xfrm>
              <a:off x="-164396" y="2595985"/>
              <a:ext cx="138906" cy="161806"/>
            </a:xfrm>
            <a:custGeom>
              <a:avLst/>
              <a:gdLst/>
              <a:ahLst/>
              <a:cxnLst/>
              <a:rect l="l" t="t" r="r" b="b"/>
              <a:pathLst>
                <a:path w="3500" h="4077" extrusionOk="0">
                  <a:moveTo>
                    <a:pt x="1750" y="0"/>
                  </a:moveTo>
                  <a:cubicBezTo>
                    <a:pt x="1554" y="1618"/>
                    <a:pt x="1390" y="1804"/>
                    <a:pt x="1" y="2038"/>
                  </a:cubicBezTo>
                  <a:cubicBezTo>
                    <a:pt x="1390" y="2267"/>
                    <a:pt x="1548" y="2452"/>
                    <a:pt x="1750" y="4076"/>
                  </a:cubicBezTo>
                  <a:cubicBezTo>
                    <a:pt x="1946" y="2452"/>
                    <a:pt x="2110" y="2267"/>
                    <a:pt x="3499" y="2038"/>
                  </a:cubicBezTo>
                  <a:cubicBezTo>
                    <a:pt x="2110" y="1804"/>
                    <a:pt x="1946" y="1618"/>
                    <a:pt x="17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 name="Google Shape;285;p29"/>
            <p:cNvSpPr/>
            <p:nvPr/>
          </p:nvSpPr>
          <p:spPr>
            <a:xfrm>
              <a:off x="-1016884" y="2595985"/>
              <a:ext cx="139065" cy="161806"/>
            </a:xfrm>
            <a:custGeom>
              <a:avLst/>
              <a:gdLst/>
              <a:ahLst/>
              <a:cxnLst/>
              <a:rect l="l" t="t" r="r" b="b"/>
              <a:pathLst>
                <a:path w="3504" h="4077" extrusionOk="0">
                  <a:moveTo>
                    <a:pt x="1749" y="0"/>
                  </a:moveTo>
                  <a:cubicBezTo>
                    <a:pt x="1553" y="1618"/>
                    <a:pt x="1395" y="1804"/>
                    <a:pt x="0" y="2038"/>
                  </a:cubicBezTo>
                  <a:cubicBezTo>
                    <a:pt x="1395" y="2267"/>
                    <a:pt x="1553" y="2452"/>
                    <a:pt x="1749" y="4076"/>
                  </a:cubicBezTo>
                  <a:cubicBezTo>
                    <a:pt x="1951" y="2452"/>
                    <a:pt x="2109" y="2267"/>
                    <a:pt x="3504" y="2038"/>
                  </a:cubicBezTo>
                  <a:cubicBezTo>
                    <a:pt x="2109" y="1804"/>
                    <a:pt x="1951" y="1618"/>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 name="Google Shape;286;p29"/>
            <p:cNvSpPr/>
            <p:nvPr/>
          </p:nvSpPr>
          <p:spPr>
            <a:xfrm>
              <a:off x="-584046" y="2595985"/>
              <a:ext cx="138906" cy="161806"/>
            </a:xfrm>
            <a:custGeom>
              <a:avLst/>
              <a:gdLst/>
              <a:ahLst/>
              <a:cxnLst/>
              <a:rect l="l" t="t" r="r" b="b"/>
              <a:pathLst>
                <a:path w="3500" h="4077" extrusionOk="0">
                  <a:moveTo>
                    <a:pt x="1750" y="0"/>
                  </a:moveTo>
                  <a:cubicBezTo>
                    <a:pt x="1554" y="1618"/>
                    <a:pt x="1390" y="1804"/>
                    <a:pt x="1" y="2038"/>
                  </a:cubicBezTo>
                  <a:cubicBezTo>
                    <a:pt x="1390" y="2267"/>
                    <a:pt x="1548" y="2452"/>
                    <a:pt x="1750" y="4076"/>
                  </a:cubicBezTo>
                  <a:cubicBezTo>
                    <a:pt x="1946" y="2452"/>
                    <a:pt x="2110" y="2267"/>
                    <a:pt x="3499" y="2038"/>
                  </a:cubicBezTo>
                  <a:cubicBezTo>
                    <a:pt x="2110" y="1804"/>
                    <a:pt x="1946" y="1618"/>
                    <a:pt x="17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192103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719333"/>
            <a:ext cx="102900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accent3"/>
              </a:buClr>
              <a:buSzPts val="3000"/>
              <a:buFont typeface="Manrope ExtraBold"/>
              <a:buNone/>
              <a:defRPr sz="3000">
                <a:solidFill>
                  <a:schemeClr val="accent3"/>
                </a:solidFill>
                <a:latin typeface="Manrope ExtraBold"/>
                <a:ea typeface="Manrope ExtraBold"/>
                <a:cs typeface="Manrope ExtraBold"/>
                <a:sym typeface="Manrope ExtraBold"/>
              </a:defRPr>
            </a:lvl1pPr>
            <a:lvl2pPr lvl="1" rtl="0">
              <a:spcBef>
                <a:spcPts val="0"/>
              </a:spcBef>
              <a:spcAft>
                <a:spcPts val="0"/>
              </a:spcAft>
              <a:buClr>
                <a:schemeClr val="accent3"/>
              </a:buClr>
              <a:buSzPts val="3500"/>
              <a:buFont typeface="Manrope ExtraBold"/>
              <a:buNone/>
              <a:defRPr sz="3500">
                <a:solidFill>
                  <a:schemeClr val="accent3"/>
                </a:solidFill>
                <a:latin typeface="Manrope ExtraBold"/>
                <a:ea typeface="Manrope ExtraBold"/>
                <a:cs typeface="Manrope ExtraBold"/>
                <a:sym typeface="Manrope ExtraBold"/>
              </a:defRPr>
            </a:lvl2pPr>
            <a:lvl3pPr lvl="2" rtl="0">
              <a:spcBef>
                <a:spcPts val="0"/>
              </a:spcBef>
              <a:spcAft>
                <a:spcPts val="0"/>
              </a:spcAft>
              <a:buClr>
                <a:schemeClr val="accent3"/>
              </a:buClr>
              <a:buSzPts val="3500"/>
              <a:buFont typeface="Manrope ExtraBold"/>
              <a:buNone/>
              <a:defRPr sz="3500">
                <a:solidFill>
                  <a:schemeClr val="accent3"/>
                </a:solidFill>
                <a:latin typeface="Manrope ExtraBold"/>
                <a:ea typeface="Manrope ExtraBold"/>
                <a:cs typeface="Manrope ExtraBold"/>
                <a:sym typeface="Manrope ExtraBold"/>
              </a:defRPr>
            </a:lvl3pPr>
            <a:lvl4pPr lvl="3" rtl="0">
              <a:spcBef>
                <a:spcPts val="0"/>
              </a:spcBef>
              <a:spcAft>
                <a:spcPts val="0"/>
              </a:spcAft>
              <a:buClr>
                <a:schemeClr val="accent3"/>
              </a:buClr>
              <a:buSzPts val="3500"/>
              <a:buFont typeface="Manrope ExtraBold"/>
              <a:buNone/>
              <a:defRPr sz="3500">
                <a:solidFill>
                  <a:schemeClr val="accent3"/>
                </a:solidFill>
                <a:latin typeface="Manrope ExtraBold"/>
                <a:ea typeface="Manrope ExtraBold"/>
                <a:cs typeface="Manrope ExtraBold"/>
                <a:sym typeface="Manrope ExtraBold"/>
              </a:defRPr>
            </a:lvl4pPr>
            <a:lvl5pPr lvl="4" rtl="0">
              <a:spcBef>
                <a:spcPts val="0"/>
              </a:spcBef>
              <a:spcAft>
                <a:spcPts val="0"/>
              </a:spcAft>
              <a:buClr>
                <a:schemeClr val="accent3"/>
              </a:buClr>
              <a:buSzPts val="3500"/>
              <a:buFont typeface="Manrope ExtraBold"/>
              <a:buNone/>
              <a:defRPr sz="3500">
                <a:solidFill>
                  <a:schemeClr val="accent3"/>
                </a:solidFill>
                <a:latin typeface="Manrope ExtraBold"/>
                <a:ea typeface="Manrope ExtraBold"/>
                <a:cs typeface="Manrope ExtraBold"/>
                <a:sym typeface="Manrope ExtraBold"/>
              </a:defRPr>
            </a:lvl5pPr>
            <a:lvl6pPr lvl="5" rtl="0">
              <a:spcBef>
                <a:spcPts val="0"/>
              </a:spcBef>
              <a:spcAft>
                <a:spcPts val="0"/>
              </a:spcAft>
              <a:buClr>
                <a:schemeClr val="accent3"/>
              </a:buClr>
              <a:buSzPts val="3500"/>
              <a:buFont typeface="Manrope ExtraBold"/>
              <a:buNone/>
              <a:defRPr sz="3500">
                <a:solidFill>
                  <a:schemeClr val="accent3"/>
                </a:solidFill>
                <a:latin typeface="Manrope ExtraBold"/>
                <a:ea typeface="Manrope ExtraBold"/>
                <a:cs typeface="Manrope ExtraBold"/>
                <a:sym typeface="Manrope ExtraBold"/>
              </a:defRPr>
            </a:lvl6pPr>
            <a:lvl7pPr lvl="6" rtl="0">
              <a:spcBef>
                <a:spcPts val="0"/>
              </a:spcBef>
              <a:spcAft>
                <a:spcPts val="0"/>
              </a:spcAft>
              <a:buClr>
                <a:schemeClr val="accent3"/>
              </a:buClr>
              <a:buSzPts val="3500"/>
              <a:buFont typeface="Manrope ExtraBold"/>
              <a:buNone/>
              <a:defRPr sz="3500">
                <a:solidFill>
                  <a:schemeClr val="accent3"/>
                </a:solidFill>
                <a:latin typeface="Manrope ExtraBold"/>
                <a:ea typeface="Manrope ExtraBold"/>
                <a:cs typeface="Manrope ExtraBold"/>
                <a:sym typeface="Manrope ExtraBold"/>
              </a:defRPr>
            </a:lvl7pPr>
            <a:lvl8pPr lvl="7" rtl="0">
              <a:spcBef>
                <a:spcPts val="0"/>
              </a:spcBef>
              <a:spcAft>
                <a:spcPts val="0"/>
              </a:spcAft>
              <a:buClr>
                <a:schemeClr val="accent3"/>
              </a:buClr>
              <a:buSzPts val="3500"/>
              <a:buFont typeface="Manrope ExtraBold"/>
              <a:buNone/>
              <a:defRPr sz="3500">
                <a:solidFill>
                  <a:schemeClr val="accent3"/>
                </a:solidFill>
                <a:latin typeface="Manrope ExtraBold"/>
                <a:ea typeface="Manrope ExtraBold"/>
                <a:cs typeface="Manrope ExtraBold"/>
                <a:sym typeface="Manrope ExtraBold"/>
              </a:defRPr>
            </a:lvl8pPr>
            <a:lvl9pPr lvl="8" rtl="0">
              <a:spcBef>
                <a:spcPts val="0"/>
              </a:spcBef>
              <a:spcAft>
                <a:spcPts val="0"/>
              </a:spcAft>
              <a:buClr>
                <a:schemeClr val="accent3"/>
              </a:buClr>
              <a:buSzPts val="3500"/>
              <a:buFont typeface="Manrope ExtraBold"/>
              <a:buNone/>
              <a:defRPr sz="3500">
                <a:solidFill>
                  <a:schemeClr val="accent3"/>
                </a:solidFill>
                <a:latin typeface="Manrope ExtraBold"/>
                <a:ea typeface="Manrope ExtraBold"/>
                <a:cs typeface="Manrope ExtraBold"/>
                <a:sym typeface="Manrope ExtraBold"/>
              </a:defRPr>
            </a:lvl9pPr>
          </a:lstStyle>
          <a:p>
            <a:endParaRPr/>
          </a:p>
        </p:txBody>
      </p:sp>
      <p:sp>
        <p:nvSpPr>
          <p:cNvPr id="7" name="Google Shape;7;p1"/>
          <p:cNvSpPr txBox="1">
            <a:spLocks noGrp="1"/>
          </p:cNvSpPr>
          <p:nvPr>
            <p:ph type="body" idx="1"/>
          </p:nvPr>
        </p:nvSpPr>
        <p:spPr>
          <a:xfrm>
            <a:off x="950967" y="1536633"/>
            <a:ext cx="102900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BeeZee"/>
              <a:buChar char="●"/>
              <a:defRPr>
                <a:solidFill>
                  <a:schemeClr val="dk1"/>
                </a:solidFill>
                <a:latin typeface="ABeeZee"/>
                <a:ea typeface="ABeeZee"/>
                <a:cs typeface="ABeeZee"/>
                <a:sym typeface="ABeeZee"/>
              </a:defRPr>
            </a:lvl1pPr>
            <a:lvl2pPr marL="914400" lvl="1" indent="-317500">
              <a:lnSpc>
                <a:spcPct val="100000"/>
              </a:lnSpc>
              <a:spcBef>
                <a:spcPts val="0"/>
              </a:spcBef>
              <a:spcAft>
                <a:spcPts val="0"/>
              </a:spcAft>
              <a:buClr>
                <a:schemeClr val="dk1"/>
              </a:buClr>
              <a:buSzPts val="1400"/>
              <a:buFont typeface="ABeeZee"/>
              <a:buChar char="○"/>
              <a:defRPr>
                <a:solidFill>
                  <a:schemeClr val="dk1"/>
                </a:solidFill>
                <a:latin typeface="ABeeZee"/>
                <a:ea typeface="ABeeZee"/>
                <a:cs typeface="ABeeZee"/>
                <a:sym typeface="ABeeZee"/>
              </a:defRPr>
            </a:lvl2pPr>
            <a:lvl3pPr marL="1371600" lvl="2" indent="-317500">
              <a:lnSpc>
                <a:spcPct val="100000"/>
              </a:lnSpc>
              <a:spcBef>
                <a:spcPts val="0"/>
              </a:spcBef>
              <a:spcAft>
                <a:spcPts val="0"/>
              </a:spcAft>
              <a:buClr>
                <a:schemeClr val="dk1"/>
              </a:buClr>
              <a:buSzPts val="1400"/>
              <a:buFont typeface="ABeeZee"/>
              <a:buChar char="■"/>
              <a:defRPr>
                <a:solidFill>
                  <a:schemeClr val="dk1"/>
                </a:solidFill>
                <a:latin typeface="ABeeZee"/>
                <a:ea typeface="ABeeZee"/>
                <a:cs typeface="ABeeZee"/>
                <a:sym typeface="ABeeZee"/>
              </a:defRPr>
            </a:lvl3pPr>
            <a:lvl4pPr marL="1828800" lvl="3" indent="-317500">
              <a:lnSpc>
                <a:spcPct val="100000"/>
              </a:lnSpc>
              <a:spcBef>
                <a:spcPts val="0"/>
              </a:spcBef>
              <a:spcAft>
                <a:spcPts val="0"/>
              </a:spcAft>
              <a:buClr>
                <a:schemeClr val="dk1"/>
              </a:buClr>
              <a:buSzPts val="1400"/>
              <a:buFont typeface="ABeeZee"/>
              <a:buChar char="●"/>
              <a:defRPr>
                <a:solidFill>
                  <a:schemeClr val="dk1"/>
                </a:solidFill>
                <a:latin typeface="ABeeZee"/>
                <a:ea typeface="ABeeZee"/>
                <a:cs typeface="ABeeZee"/>
                <a:sym typeface="ABeeZee"/>
              </a:defRPr>
            </a:lvl4pPr>
            <a:lvl5pPr marL="2286000" lvl="4" indent="-317500">
              <a:lnSpc>
                <a:spcPct val="100000"/>
              </a:lnSpc>
              <a:spcBef>
                <a:spcPts val="0"/>
              </a:spcBef>
              <a:spcAft>
                <a:spcPts val="0"/>
              </a:spcAft>
              <a:buClr>
                <a:schemeClr val="dk1"/>
              </a:buClr>
              <a:buSzPts val="1400"/>
              <a:buFont typeface="ABeeZee"/>
              <a:buChar char="○"/>
              <a:defRPr>
                <a:solidFill>
                  <a:schemeClr val="dk1"/>
                </a:solidFill>
                <a:latin typeface="ABeeZee"/>
                <a:ea typeface="ABeeZee"/>
                <a:cs typeface="ABeeZee"/>
                <a:sym typeface="ABeeZee"/>
              </a:defRPr>
            </a:lvl5pPr>
            <a:lvl6pPr marL="2743200" lvl="5" indent="-317500">
              <a:lnSpc>
                <a:spcPct val="100000"/>
              </a:lnSpc>
              <a:spcBef>
                <a:spcPts val="0"/>
              </a:spcBef>
              <a:spcAft>
                <a:spcPts val="0"/>
              </a:spcAft>
              <a:buClr>
                <a:schemeClr val="dk1"/>
              </a:buClr>
              <a:buSzPts val="1400"/>
              <a:buFont typeface="ABeeZee"/>
              <a:buChar char="■"/>
              <a:defRPr>
                <a:solidFill>
                  <a:schemeClr val="dk1"/>
                </a:solidFill>
                <a:latin typeface="ABeeZee"/>
                <a:ea typeface="ABeeZee"/>
                <a:cs typeface="ABeeZee"/>
                <a:sym typeface="ABeeZee"/>
              </a:defRPr>
            </a:lvl6pPr>
            <a:lvl7pPr marL="3200400" lvl="6" indent="-317500">
              <a:lnSpc>
                <a:spcPct val="100000"/>
              </a:lnSpc>
              <a:spcBef>
                <a:spcPts val="0"/>
              </a:spcBef>
              <a:spcAft>
                <a:spcPts val="0"/>
              </a:spcAft>
              <a:buClr>
                <a:schemeClr val="dk1"/>
              </a:buClr>
              <a:buSzPts val="1400"/>
              <a:buFont typeface="ABeeZee"/>
              <a:buChar char="●"/>
              <a:defRPr>
                <a:solidFill>
                  <a:schemeClr val="dk1"/>
                </a:solidFill>
                <a:latin typeface="ABeeZee"/>
                <a:ea typeface="ABeeZee"/>
                <a:cs typeface="ABeeZee"/>
                <a:sym typeface="ABeeZee"/>
              </a:defRPr>
            </a:lvl7pPr>
            <a:lvl8pPr marL="3657600" lvl="7" indent="-317500">
              <a:lnSpc>
                <a:spcPct val="100000"/>
              </a:lnSpc>
              <a:spcBef>
                <a:spcPts val="0"/>
              </a:spcBef>
              <a:spcAft>
                <a:spcPts val="0"/>
              </a:spcAft>
              <a:buClr>
                <a:schemeClr val="dk1"/>
              </a:buClr>
              <a:buSzPts val="1400"/>
              <a:buFont typeface="ABeeZee"/>
              <a:buChar char="○"/>
              <a:defRPr>
                <a:solidFill>
                  <a:schemeClr val="dk1"/>
                </a:solidFill>
                <a:latin typeface="ABeeZee"/>
                <a:ea typeface="ABeeZee"/>
                <a:cs typeface="ABeeZee"/>
                <a:sym typeface="ABeeZee"/>
              </a:defRPr>
            </a:lvl8pPr>
            <a:lvl9pPr marL="4114800" lvl="8" indent="-317500">
              <a:lnSpc>
                <a:spcPct val="100000"/>
              </a:lnSpc>
              <a:spcBef>
                <a:spcPts val="0"/>
              </a:spcBef>
              <a:spcAft>
                <a:spcPts val="0"/>
              </a:spcAft>
              <a:buClr>
                <a:schemeClr val="dk1"/>
              </a:buClr>
              <a:buSzPts val="1400"/>
              <a:buFont typeface="ABeeZee"/>
              <a:buChar char="■"/>
              <a:defRPr>
                <a:solidFill>
                  <a:schemeClr val="dk1"/>
                </a:solidFill>
                <a:latin typeface="ABeeZee"/>
                <a:ea typeface="ABeeZee"/>
                <a:cs typeface="ABeeZee"/>
                <a:sym typeface="ABeeZee"/>
              </a:defRPr>
            </a:lvl9pPr>
          </a:lstStyle>
          <a:p>
            <a:endParaRPr/>
          </a:p>
        </p:txBody>
      </p:sp>
    </p:spTree>
    <p:extLst>
      <p:ext uri="{BB962C8B-B14F-4D97-AF65-F5344CB8AC3E}">
        <p14:creationId xmlns:p14="http://schemas.microsoft.com/office/powerpoint/2010/main" val="936098701"/>
      </p:ext>
    </p:extLst>
  </p:cSld>
  <p:clrMap bg1="lt1" tx1="dk1" bg2="dk2" tx2="lt2" accent1="accent1" accent2="accent2" accent3="accent3" accent4="accent4" accent5="accent5" accent6="accent6" hlink="hlink" folHlink="folHlink"/>
  <p:sldLayoutIdLst>
    <p:sldLayoutId id="2147483661"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 id="2147483681" r:id="rId20"/>
    <p:sldLayoutId id="2147483682" r:id="rId21"/>
    <p:sldLayoutId id="2147483683" r:id="rId22"/>
    <p:sldLayoutId id="2147483684" r:id="rId23"/>
    <p:sldLayoutId id="2147483685" r:id="rId24"/>
    <p:sldLayoutId id="2147483686" r:id="rId25"/>
    <p:sldLayoutId id="2147483687" r:id="rId26"/>
    <p:sldLayoutId id="2147483688" r:id="rId2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30"/>
          <p:cNvSpPr txBox="1">
            <a:spLocks noGrp="1"/>
          </p:cNvSpPr>
          <p:nvPr>
            <p:ph type="ctrTitle"/>
          </p:nvPr>
        </p:nvSpPr>
        <p:spPr>
          <a:xfrm>
            <a:off x="2009233" y="1029244"/>
            <a:ext cx="7740800" cy="4734800"/>
          </a:xfrm>
          <a:prstGeom prst="rect">
            <a:avLst/>
          </a:prstGeom>
        </p:spPr>
        <p:txBody>
          <a:bodyPr spcFirstLastPara="1" wrap="square" lIns="121900" tIns="121900" rIns="121900" bIns="121900" anchor="b" anchorCtr="0">
            <a:noAutofit/>
          </a:bodyPr>
          <a:lstStyle/>
          <a:p>
            <a:pPr algn="ctr">
              <a:lnSpc>
                <a:spcPct val="150000"/>
              </a:lnSpc>
            </a:pPr>
            <a:r>
              <a:rPr lang="en" sz="3200" b="1" dirty="0">
                <a:solidFill>
                  <a:srgbClr val="000000"/>
                </a:solidFill>
                <a:latin typeface="Chelsea Market"/>
                <a:ea typeface="Chelsea Market"/>
                <a:cs typeface="Chelsea Market"/>
                <a:sym typeface="Chelsea Market"/>
              </a:rPr>
              <a:t>Module Name:Hotel Placement – Operating Hotel Facilities (Component 3)</a:t>
            </a:r>
            <a:br>
              <a:rPr lang="en" sz="3200" b="1" dirty="0">
                <a:solidFill>
                  <a:srgbClr val="000000"/>
                </a:solidFill>
                <a:latin typeface="Chelsea Market"/>
                <a:ea typeface="Chelsea Market"/>
                <a:cs typeface="Chelsea Market"/>
                <a:sym typeface="Chelsea Market"/>
              </a:rPr>
            </a:br>
            <a:r>
              <a:rPr lang="en" sz="3200" b="1" dirty="0">
                <a:solidFill>
                  <a:srgbClr val="000000"/>
                </a:solidFill>
                <a:latin typeface="Chelsea Market"/>
                <a:ea typeface="Chelsea Market"/>
                <a:cs typeface="Chelsea Market"/>
                <a:sym typeface="Chelsea Market"/>
              </a:rPr>
              <a:t>Module Code: BMIH4006</a:t>
            </a:r>
            <a:endParaRPr sz="3200" b="1" dirty="0">
              <a:solidFill>
                <a:srgbClr val="000000"/>
              </a:solidFill>
              <a:latin typeface="Chelsea Market"/>
              <a:ea typeface="Chelsea Market"/>
              <a:cs typeface="Chelsea Market"/>
              <a:sym typeface="Chelsea Market"/>
            </a:endParaRPr>
          </a:p>
          <a:p>
            <a:pPr algn="ctr">
              <a:lnSpc>
                <a:spcPct val="150000"/>
              </a:lnSpc>
            </a:pPr>
            <a:r>
              <a:rPr lang="en" sz="3200" b="1" dirty="0">
                <a:solidFill>
                  <a:srgbClr val="000000"/>
                </a:solidFill>
                <a:latin typeface="Chelsea Market"/>
                <a:ea typeface="Chelsea Market"/>
                <a:cs typeface="Chelsea Market"/>
                <a:sym typeface="Chelsea Market"/>
              </a:rPr>
              <a:t>Student Name:</a:t>
            </a:r>
            <a:br>
              <a:rPr lang="en" sz="3200" b="1" dirty="0">
                <a:solidFill>
                  <a:srgbClr val="000000"/>
                </a:solidFill>
                <a:latin typeface="Chelsea Market"/>
                <a:ea typeface="Chelsea Market"/>
                <a:cs typeface="Chelsea Market"/>
                <a:sym typeface="Chelsea Market"/>
              </a:rPr>
            </a:br>
            <a:r>
              <a:rPr lang="en" sz="3200" b="1" dirty="0">
                <a:solidFill>
                  <a:srgbClr val="000000"/>
                </a:solidFill>
                <a:latin typeface="Chelsea Market"/>
                <a:ea typeface="Chelsea Market"/>
                <a:cs typeface="Chelsea Market"/>
                <a:sym typeface="Chelsea Market"/>
              </a:rPr>
              <a:t>Student ID: 2239004</a:t>
            </a:r>
            <a:br>
              <a:rPr lang="en" sz="3200" b="1" dirty="0">
                <a:solidFill>
                  <a:srgbClr val="000000"/>
                </a:solidFill>
                <a:latin typeface="Chelsea Market"/>
                <a:ea typeface="Chelsea Market"/>
                <a:cs typeface="Chelsea Market"/>
                <a:sym typeface="Chelsea Market"/>
              </a:rPr>
            </a:br>
            <a:r>
              <a:rPr lang="en" sz="3200" b="1" dirty="0">
                <a:solidFill>
                  <a:srgbClr val="000000"/>
                </a:solidFill>
                <a:latin typeface="Chelsea Market"/>
                <a:ea typeface="Chelsea Market"/>
                <a:cs typeface="Chelsea Market"/>
                <a:sym typeface="Chelsea Market"/>
              </a:rPr>
              <a:t>Flavia Nanu</a:t>
            </a:r>
            <a:endParaRPr sz="3200" b="1" dirty="0">
              <a:solidFill>
                <a:srgbClr val="000000"/>
              </a:solidFill>
              <a:latin typeface="Chelsea Market"/>
              <a:ea typeface="Chelsea Market"/>
              <a:cs typeface="Chelsea Market"/>
              <a:sym typeface="Chelsea Marke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31"/>
          <p:cNvSpPr txBox="1"/>
          <p:nvPr/>
        </p:nvSpPr>
        <p:spPr>
          <a:xfrm>
            <a:off x="3188133" y="635289"/>
            <a:ext cx="10272000" cy="1074000"/>
          </a:xfrm>
          <a:prstGeom prst="rect">
            <a:avLst/>
          </a:prstGeom>
          <a:noFill/>
          <a:ln>
            <a:noFill/>
          </a:ln>
        </p:spPr>
        <p:txBody>
          <a:bodyPr spcFirstLastPara="1" wrap="square" lIns="0" tIns="0" rIns="0" bIns="0" anchor="t" anchorCtr="0">
            <a:noAutofit/>
          </a:bodyPr>
          <a:lstStyle/>
          <a:p>
            <a:pPr defTabSz="1219170">
              <a:lnSpc>
                <a:spcPct val="90000"/>
              </a:lnSpc>
              <a:buClr>
                <a:srgbClr val="000000"/>
              </a:buClr>
            </a:pPr>
            <a:r>
              <a:rPr lang="en" sz="4667" kern="0">
                <a:solidFill>
                  <a:srgbClr val="19181F"/>
                </a:solidFill>
                <a:latin typeface="Chelsea Market"/>
                <a:ea typeface="Chelsea Market"/>
                <a:cs typeface="Chelsea Market"/>
                <a:sym typeface="Chelsea Market"/>
              </a:rPr>
              <a:t>Table of Contents </a:t>
            </a:r>
            <a:endParaRPr sz="4667" kern="0">
              <a:solidFill>
                <a:srgbClr val="19181F"/>
              </a:solidFill>
              <a:latin typeface="Chelsea Market"/>
              <a:ea typeface="Chelsea Market"/>
              <a:cs typeface="Chelsea Market"/>
              <a:sym typeface="Chelsea Market"/>
            </a:endParaRPr>
          </a:p>
        </p:txBody>
      </p:sp>
      <p:sp>
        <p:nvSpPr>
          <p:cNvPr id="297" name="Google Shape;297;p31"/>
          <p:cNvSpPr txBox="1"/>
          <p:nvPr/>
        </p:nvSpPr>
        <p:spPr>
          <a:xfrm>
            <a:off x="567600" y="1162067"/>
            <a:ext cx="10678800" cy="4776400"/>
          </a:xfrm>
          <a:prstGeom prst="rect">
            <a:avLst/>
          </a:prstGeom>
          <a:noFill/>
          <a:ln>
            <a:noFill/>
          </a:ln>
        </p:spPr>
        <p:txBody>
          <a:bodyPr spcFirstLastPara="1" wrap="square" lIns="121900" tIns="121900" rIns="121900" bIns="121900" anchor="t" anchorCtr="0">
            <a:noAutofit/>
          </a:bodyPr>
          <a:lstStyle/>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Introduction</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“Various potential risks associated with housekeeping safety”</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“Health and safety protocols in housekeeping”</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“Precautions to be taken regarding housekeeping safety”</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“Procedure in housekeeping regarding safety”</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“Use of various equipment”</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“Presenting the room of the guests in a hygienic and clean manner to promote safety and health security”</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“Initiation of The Health and Safety Act 1974”</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“Wellness and Safety Plans”</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Conclusion</a:t>
            </a:r>
            <a:endParaRPr sz="1600"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kern="0">
                <a:solidFill>
                  <a:srgbClr val="000000"/>
                </a:solidFill>
                <a:latin typeface="Cabin"/>
                <a:ea typeface="Cabin"/>
                <a:cs typeface="Cabin"/>
                <a:sym typeface="Cabin"/>
              </a:rPr>
              <a:t>References </a:t>
            </a:r>
            <a:endParaRPr sz="1600" kern="0">
              <a:solidFill>
                <a:srgbClr val="000000"/>
              </a:solidFill>
              <a:latin typeface="Cabin"/>
              <a:ea typeface="Cabin"/>
              <a:cs typeface="Cabin"/>
              <a:sym typeface="Cabin"/>
            </a:endParaRPr>
          </a:p>
          <a:p>
            <a:pPr algn="just" defTabSz="1219170">
              <a:lnSpc>
                <a:spcPct val="150000"/>
              </a:lnSpc>
              <a:buClr>
                <a:srgbClr val="000000"/>
              </a:buClr>
            </a:pPr>
            <a:endParaRPr sz="1867" b="1" kern="0">
              <a:solidFill>
                <a:srgbClr val="000000"/>
              </a:solidFill>
              <a:latin typeface="Arial"/>
              <a:cs typeface="Arial"/>
              <a:sym typeface="Arial"/>
            </a:endParaRPr>
          </a:p>
          <a:p>
            <a:pPr algn="just" defTabSz="1219170">
              <a:lnSpc>
                <a:spcPct val="150000"/>
              </a:lnSpc>
              <a:buClr>
                <a:srgbClr val="000000"/>
              </a:buClr>
            </a:pPr>
            <a:endParaRPr sz="1867" b="1" kern="0">
              <a:solidFill>
                <a:srgbClr val="000000"/>
              </a:solidFill>
              <a:latin typeface="Arial"/>
              <a:cs typeface="Arial"/>
              <a:sym typeface="Arial"/>
            </a:endParaRPr>
          </a:p>
          <a:p>
            <a:pPr algn="just" defTabSz="1219170">
              <a:lnSpc>
                <a:spcPct val="150000"/>
              </a:lnSpc>
              <a:buClr>
                <a:srgbClr val="000000"/>
              </a:buClr>
            </a:pPr>
            <a:endParaRPr sz="1867" b="1" kern="0">
              <a:solidFill>
                <a:srgbClr val="000000"/>
              </a:solidFill>
              <a:latin typeface="Arial"/>
              <a:cs typeface="Arial"/>
              <a:sym typeface="Arial"/>
            </a:endParaRPr>
          </a:p>
          <a:p>
            <a:pPr defTabSz="1219170">
              <a:buClr>
                <a:srgbClr val="000000"/>
              </a:buClr>
            </a:pPr>
            <a:endParaRPr sz="1867" kern="0">
              <a:solidFill>
                <a:srgbClr val="702A02"/>
              </a:solidFill>
              <a:latin typeface="ABeeZee"/>
              <a:ea typeface="ABeeZee"/>
              <a:cs typeface="ABeeZee"/>
              <a:sym typeface="ABeeZee"/>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32"/>
          <p:cNvSpPr txBox="1"/>
          <p:nvPr/>
        </p:nvSpPr>
        <p:spPr>
          <a:xfrm>
            <a:off x="851333" y="635289"/>
            <a:ext cx="10272000" cy="1074000"/>
          </a:xfrm>
          <a:prstGeom prst="rect">
            <a:avLst/>
          </a:prstGeom>
          <a:noFill/>
          <a:ln>
            <a:noFill/>
          </a:ln>
        </p:spPr>
        <p:txBody>
          <a:bodyPr spcFirstLastPara="1" wrap="square" lIns="0" tIns="0" rIns="0" bIns="0" anchor="t" anchorCtr="0">
            <a:noAutofit/>
          </a:bodyPr>
          <a:lstStyle/>
          <a:p>
            <a:pPr defTabSz="1219170">
              <a:lnSpc>
                <a:spcPct val="90000"/>
              </a:lnSpc>
              <a:buClr>
                <a:srgbClr val="000000"/>
              </a:buClr>
            </a:pPr>
            <a:r>
              <a:rPr lang="en" sz="4267" kern="0">
                <a:solidFill>
                  <a:srgbClr val="19181F"/>
                </a:solidFill>
                <a:latin typeface="Chelsea Market"/>
                <a:ea typeface="Chelsea Market"/>
                <a:cs typeface="Chelsea Market"/>
                <a:sym typeface="Chelsea Market"/>
              </a:rPr>
              <a:t>Introduction </a:t>
            </a:r>
            <a:endParaRPr sz="4267" kern="0">
              <a:solidFill>
                <a:srgbClr val="19181F"/>
              </a:solidFill>
              <a:latin typeface="Chelsea Market"/>
              <a:ea typeface="Chelsea Market"/>
              <a:cs typeface="Chelsea Market"/>
              <a:sym typeface="Chelsea Market"/>
            </a:endParaRPr>
          </a:p>
        </p:txBody>
      </p:sp>
      <p:sp>
        <p:nvSpPr>
          <p:cNvPr id="303" name="Google Shape;303;p32"/>
          <p:cNvSpPr txBox="1"/>
          <p:nvPr/>
        </p:nvSpPr>
        <p:spPr>
          <a:xfrm>
            <a:off x="787167" y="1485100"/>
            <a:ext cx="7558000" cy="4111200"/>
          </a:xfrm>
          <a:prstGeom prst="rect">
            <a:avLst/>
          </a:prstGeom>
          <a:noFill/>
          <a:ln>
            <a:noFill/>
          </a:ln>
        </p:spPr>
        <p:txBody>
          <a:bodyPr spcFirstLastPara="1" wrap="square" lIns="0" tIns="0" rIns="0" bIns="0" anchor="t" anchorCtr="0">
            <a:noAutofit/>
          </a:bodyPr>
          <a:lstStyle/>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presentation will discuss the notion of guidelines for health and safety in housekeeping. </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In the presentation, the abstraction of various potential risks in housekeeping will be demonstrated. </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protocols and precautions related to housekeeping will be delivered in the presentation.</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Moreover, the procedure of the housekeeping department regarding the consideration of health will be overviewed in the presentation.</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Arial"/>
              <a:buChar char="●"/>
            </a:pPr>
            <a:r>
              <a:rPr lang="en" sz="1600" b="1" kern="0">
                <a:solidFill>
                  <a:srgbClr val="000000"/>
                </a:solidFill>
                <a:latin typeface="Cabin"/>
                <a:ea typeface="Cabin"/>
                <a:cs typeface="Cabin"/>
                <a:sym typeface="Cabin"/>
              </a:rPr>
              <a:t>The presentation will also involve the use of different equipment, and the importance of the Health and Safety Act 1974</a:t>
            </a:r>
            <a:r>
              <a:rPr lang="en" sz="1600" kern="0">
                <a:solidFill>
                  <a:srgbClr val="000000"/>
                </a:solidFill>
                <a:latin typeface="Arial"/>
                <a:cs typeface="Arial"/>
                <a:sym typeface="Arial"/>
              </a:rPr>
              <a:t>. </a:t>
            </a:r>
            <a:endParaRPr sz="1600" b="1" kern="0">
              <a:solidFill>
                <a:srgbClr val="FFFFFF"/>
              </a:solidFill>
              <a:latin typeface="Cabin"/>
              <a:ea typeface="Cabin"/>
              <a:cs typeface="Cabin"/>
              <a:sym typeface="Cabin"/>
            </a:endParaRPr>
          </a:p>
        </p:txBody>
      </p:sp>
      <p:pic>
        <p:nvPicPr>
          <p:cNvPr id="304" name="Google Shape;304;p32"/>
          <p:cNvPicPr preferRelativeResize="0"/>
          <p:nvPr/>
        </p:nvPicPr>
        <p:blipFill>
          <a:blip r:embed="rId3">
            <a:alphaModFix/>
          </a:blip>
          <a:stretch>
            <a:fillRect/>
          </a:stretch>
        </p:blipFill>
        <p:spPr>
          <a:xfrm>
            <a:off x="7976331" y="1227500"/>
            <a:ext cx="6103636" cy="3429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3"/>
          <p:cNvSpPr txBox="1"/>
          <p:nvPr/>
        </p:nvSpPr>
        <p:spPr>
          <a:xfrm>
            <a:off x="808000" y="510400"/>
            <a:ext cx="9985600" cy="1074000"/>
          </a:xfrm>
          <a:prstGeom prst="rect">
            <a:avLst/>
          </a:prstGeom>
          <a:noFill/>
          <a:ln>
            <a:noFill/>
          </a:ln>
        </p:spPr>
        <p:txBody>
          <a:bodyPr spcFirstLastPara="1" wrap="square" lIns="0" tIns="0" rIns="0" bIns="0" anchor="t" anchorCtr="0">
            <a:noAutofit/>
          </a:bodyPr>
          <a:lstStyle/>
          <a:p>
            <a:pPr algn="just" defTabSz="1219170">
              <a:lnSpc>
                <a:spcPct val="150000"/>
              </a:lnSpc>
              <a:buClr>
                <a:srgbClr val="000000"/>
              </a:buClr>
            </a:pPr>
            <a:r>
              <a:rPr lang="en" sz="2800" b="1" kern="0">
                <a:solidFill>
                  <a:srgbClr val="000000"/>
                </a:solidFill>
                <a:latin typeface="Chelsea Market"/>
                <a:ea typeface="Chelsea Market"/>
                <a:cs typeface="Chelsea Market"/>
                <a:sym typeface="Chelsea Market"/>
              </a:rPr>
              <a:t>“Various potential risks associated with housekeeping safety”</a:t>
            </a:r>
            <a:endParaRPr sz="2800" kern="0">
              <a:solidFill>
                <a:srgbClr val="19181F"/>
              </a:solidFill>
              <a:latin typeface="Chelsea Market"/>
              <a:ea typeface="Chelsea Market"/>
              <a:cs typeface="Chelsea Market"/>
              <a:sym typeface="Chelsea Market"/>
            </a:endParaRPr>
          </a:p>
        </p:txBody>
      </p:sp>
      <p:sp>
        <p:nvSpPr>
          <p:cNvPr id="310" name="Google Shape;310;p33"/>
          <p:cNvSpPr txBox="1"/>
          <p:nvPr/>
        </p:nvSpPr>
        <p:spPr>
          <a:xfrm>
            <a:off x="641600" y="1835133"/>
            <a:ext cx="7682800" cy="4111200"/>
          </a:xfrm>
          <a:prstGeom prst="rect">
            <a:avLst/>
          </a:prstGeom>
          <a:noFill/>
          <a:ln>
            <a:noFill/>
          </a:ln>
        </p:spPr>
        <p:txBody>
          <a:bodyPr spcFirstLastPara="1" wrap="square" lIns="0" tIns="0" rIns="0" bIns="0" anchor="t" anchorCtr="0">
            <a:noAutofit/>
          </a:bodyPr>
          <a:lstStyle/>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There are various types of risks and difficulties that are faced in housekeeping regarding health and safety. </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Chemical exposure is one of the potential risks that can impact the guests and staff working with the duties of housekeeping. </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The duties of housekeeping as they are required to use these substances on a daily basis (Sitesafe.org.nz, 2023).</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Fire hazards and communicable diseases are also risks faced by workers in housekeeping in hospitality organisations.</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These risks can hamper the health and safety of the staff and further can impact guests.</a:t>
            </a:r>
            <a:endParaRPr sz="1600" b="1" kern="0">
              <a:solidFill>
                <a:srgbClr val="19181F"/>
              </a:solidFill>
              <a:latin typeface="Cabin"/>
              <a:ea typeface="Cabin"/>
              <a:cs typeface="Cabin"/>
              <a:sym typeface="Cabin"/>
            </a:endParaRPr>
          </a:p>
        </p:txBody>
      </p:sp>
      <p:pic>
        <p:nvPicPr>
          <p:cNvPr id="311" name="Google Shape;311;p33"/>
          <p:cNvPicPr preferRelativeResize="0"/>
          <p:nvPr/>
        </p:nvPicPr>
        <p:blipFill>
          <a:blip r:embed="rId3">
            <a:alphaModFix/>
          </a:blip>
          <a:stretch>
            <a:fillRect/>
          </a:stretch>
        </p:blipFill>
        <p:spPr>
          <a:xfrm>
            <a:off x="8705633" y="1693933"/>
            <a:ext cx="2708467" cy="1875867"/>
          </a:xfrm>
          <a:prstGeom prst="rect">
            <a:avLst/>
          </a:prstGeom>
          <a:noFill/>
          <a:ln>
            <a:noFill/>
          </a:ln>
        </p:spPr>
      </p:pic>
      <p:pic>
        <p:nvPicPr>
          <p:cNvPr id="312" name="Google Shape;312;p33"/>
          <p:cNvPicPr preferRelativeResize="0"/>
          <p:nvPr/>
        </p:nvPicPr>
        <p:blipFill>
          <a:blip r:embed="rId4">
            <a:alphaModFix/>
          </a:blip>
          <a:stretch>
            <a:fillRect/>
          </a:stretch>
        </p:blipFill>
        <p:spPr>
          <a:xfrm>
            <a:off x="8982467" y="3722667"/>
            <a:ext cx="2373799" cy="23737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34"/>
          <p:cNvSpPr txBox="1"/>
          <p:nvPr/>
        </p:nvSpPr>
        <p:spPr>
          <a:xfrm>
            <a:off x="743200" y="1631933"/>
            <a:ext cx="7607200" cy="4111200"/>
          </a:xfrm>
          <a:prstGeom prst="rect">
            <a:avLst/>
          </a:prstGeom>
          <a:noFill/>
          <a:ln>
            <a:noFill/>
          </a:ln>
        </p:spPr>
        <p:txBody>
          <a:bodyPr spcFirstLastPara="1" wrap="square" lIns="0" tIns="0" rIns="0" bIns="0" anchor="t" anchorCtr="0">
            <a:noAutofit/>
          </a:bodyPr>
          <a:lstStyle/>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health and safety protocols help safeguard the guest's wellness and employees' safety (Dipesh, 2023).</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health and safety protocols as part of training help in preventing any hazardous risks such as fire.</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Cleaning up the spills to avoid any dangers for guests and replacing the damaged equipment are some of the protocols in housekeeping. </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Sanitation processes along with keeping the lights clean are also major protocols in housekeeping services (Ilo.org, 2024). </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Arial"/>
              <a:buChar char="●"/>
            </a:pPr>
            <a:r>
              <a:rPr lang="en" sz="1600" b="1" kern="0">
                <a:solidFill>
                  <a:srgbClr val="000000"/>
                </a:solidFill>
                <a:latin typeface="Cabin"/>
                <a:ea typeface="Cabin"/>
                <a:cs typeface="Cabin"/>
                <a:sym typeface="Cabin"/>
              </a:rPr>
              <a:t>The pathways within the premises of the organisation should be kept clean by the staff to prevent any kind of injuries.  </a:t>
            </a:r>
            <a:r>
              <a:rPr lang="en" sz="1600" kern="0">
                <a:solidFill>
                  <a:srgbClr val="000000"/>
                </a:solidFill>
                <a:latin typeface="Arial"/>
                <a:cs typeface="Arial"/>
                <a:sym typeface="Arial"/>
              </a:rPr>
              <a:t>  </a:t>
            </a:r>
            <a:endParaRPr sz="1600" b="1" kern="0">
              <a:solidFill>
                <a:srgbClr val="FFFFFF"/>
              </a:solidFill>
              <a:latin typeface="Cabin"/>
              <a:ea typeface="Cabin"/>
              <a:cs typeface="Cabin"/>
              <a:sym typeface="Cabin"/>
            </a:endParaRPr>
          </a:p>
        </p:txBody>
      </p:sp>
      <p:sp>
        <p:nvSpPr>
          <p:cNvPr id="318" name="Google Shape;318;p34"/>
          <p:cNvSpPr txBox="1"/>
          <p:nvPr/>
        </p:nvSpPr>
        <p:spPr>
          <a:xfrm>
            <a:off x="749733" y="635289"/>
            <a:ext cx="10272000" cy="1074000"/>
          </a:xfrm>
          <a:prstGeom prst="rect">
            <a:avLst/>
          </a:prstGeom>
          <a:noFill/>
          <a:ln>
            <a:noFill/>
          </a:ln>
        </p:spPr>
        <p:txBody>
          <a:bodyPr spcFirstLastPara="1" wrap="square" lIns="0" tIns="0" rIns="0" bIns="0" anchor="t" anchorCtr="0">
            <a:noAutofit/>
          </a:bodyPr>
          <a:lstStyle/>
          <a:p>
            <a:pPr algn="just" defTabSz="1219170">
              <a:lnSpc>
                <a:spcPct val="150000"/>
              </a:lnSpc>
              <a:buClr>
                <a:srgbClr val="000000"/>
              </a:buClr>
            </a:pPr>
            <a:r>
              <a:rPr lang="en" sz="3200" b="1" kern="0">
                <a:solidFill>
                  <a:srgbClr val="000000"/>
                </a:solidFill>
                <a:latin typeface="Chelsea Market"/>
                <a:ea typeface="Chelsea Market"/>
                <a:cs typeface="Chelsea Market"/>
                <a:sym typeface="Chelsea Market"/>
              </a:rPr>
              <a:t>“Health and safety protocols in housekeeping”</a:t>
            </a:r>
            <a:endParaRPr sz="3200" b="1" kern="0">
              <a:solidFill>
                <a:srgbClr val="000000"/>
              </a:solidFill>
              <a:latin typeface="Chelsea Market"/>
              <a:ea typeface="Chelsea Market"/>
              <a:cs typeface="Chelsea Market"/>
              <a:sym typeface="Chelsea Market"/>
            </a:endParaRPr>
          </a:p>
          <a:p>
            <a:pPr algn="just" defTabSz="1219170">
              <a:lnSpc>
                <a:spcPct val="150000"/>
              </a:lnSpc>
              <a:buClr>
                <a:srgbClr val="000000"/>
              </a:buClr>
            </a:pPr>
            <a:endParaRPr sz="1867" b="1" kern="0">
              <a:solidFill>
                <a:srgbClr val="000000"/>
              </a:solidFill>
              <a:latin typeface="Arial"/>
              <a:cs typeface="Arial"/>
              <a:sym typeface="Arial"/>
            </a:endParaRPr>
          </a:p>
        </p:txBody>
      </p:sp>
      <p:pic>
        <p:nvPicPr>
          <p:cNvPr id="319" name="Google Shape;319;p34"/>
          <p:cNvPicPr preferRelativeResize="0"/>
          <p:nvPr/>
        </p:nvPicPr>
        <p:blipFill>
          <a:blip r:embed="rId3">
            <a:alphaModFix/>
          </a:blip>
          <a:stretch>
            <a:fillRect/>
          </a:stretch>
        </p:blipFill>
        <p:spPr>
          <a:xfrm>
            <a:off x="8520270" y="1917001"/>
            <a:ext cx="2623733" cy="1750001"/>
          </a:xfrm>
          <a:prstGeom prst="rect">
            <a:avLst/>
          </a:prstGeom>
          <a:noFill/>
          <a:ln>
            <a:noFill/>
          </a:ln>
        </p:spPr>
      </p:pic>
      <p:pic>
        <p:nvPicPr>
          <p:cNvPr id="320" name="Google Shape;320;p34"/>
          <p:cNvPicPr preferRelativeResize="0"/>
          <p:nvPr/>
        </p:nvPicPr>
        <p:blipFill>
          <a:blip r:embed="rId4">
            <a:alphaModFix/>
          </a:blip>
          <a:stretch>
            <a:fillRect/>
          </a:stretch>
        </p:blipFill>
        <p:spPr>
          <a:xfrm>
            <a:off x="8553600" y="3870200"/>
            <a:ext cx="2623733" cy="180078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35"/>
          <p:cNvSpPr txBox="1"/>
          <p:nvPr/>
        </p:nvSpPr>
        <p:spPr>
          <a:xfrm>
            <a:off x="743200" y="1631933"/>
            <a:ext cx="7330400" cy="4111200"/>
          </a:xfrm>
          <a:prstGeom prst="rect">
            <a:avLst/>
          </a:prstGeom>
          <a:noFill/>
          <a:ln>
            <a:noFill/>
          </a:ln>
        </p:spPr>
        <p:txBody>
          <a:bodyPr spcFirstLastPara="1" wrap="square" lIns="0" tIns="0" rIns="0" bIns="0" anchor="t" anchorCtr="0">
            <a:noAutofit/>
          </a:bodyPr>
          <a:lstStyle/>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tasks and roles in housekeeping demand  and require a high level of physical effort (Canada, 2020). </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Precaution is needed in the housekeeping roles in the hospitality industry to mitigate potential risks.</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regular checks of equipment and inspection of every tool should be considered by the staff.</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Avoiding slippery and wet floors and wiping them and assessing regular cleaning are precautions in housekeeping.</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information on any damages and inappropriateness of equipment should be detailed to the supervisors (Safemanitoba, 2019). </a:t>
            </a:r>
            <a:endParaRPr sz="1600" b="1" kern="0">
              <a:solidFill>
                <a:srgbClr val="000000"/>
              </a:solidFill>
              <a:latin typeface="Cabin"/>
              <a:ea typeface="Cabin"/>
              <a:cs typeface="Cabin"/>
              <a:sym typeface="Cabin"/>
            </a:endParaRPr>
          </a:p>
          <a:p>
            <a:pPr marL="609585" indent="-406390" defTabSz="1219170">
              <a:buClr>
                <a:srgbClr val="FFFFFF"/>
              </a:buClr>
              <a:buSzPts val="1200"/>
              <a:buFont typeface="Cabin"/>
              <a:buChar char="●"/>
            </a:pPr>
            <a:endParaRPr sz="1600" b="1" kern="0">
              <a:solidFill>
                <a:srgbClr val="FFFFFF"/>
              </a:solidFill>
              <a:latin typeface="Cabin"/>
              <a:ea typeface="Cabin"/>
              <a:cs typeface="Cabin"/>
              <a:sym typeface="Cabin"/>
            </a:endParaRPr>
          </a:p>
        </p:txBody>
      </p:sp>
      <p:sp>
        <p:nvSpPr>
          <p:cNvPr id="326" name="Google Shape;326;p35"/>
          <p:cNvSpPr txBox="1"/>
          <p:nvPr/>
        </p:nvSpPr>
        <p:spPr>
          <a:xfrm>
            <a:off x="749733" y="533689"/>
            <a:ext cx="10272000" cy="1074000"/>
          </a:xfrm>
          <a:prstGeom prst="rect">
            <a:avLst/>
          </a:prstGeom>
          <a:noFill/>
          <a:ln>
            <a:noFill/>
          </a:ln>
        </p:spPr>
        <p:txBody>
          <a:bodyPr spcFirstLastPara="1" wrap="square" lIns="0" tIns="0" rIns="0" bIns="0" anchor="t" anchorCtr="0">
            <a:noAutofit/>
          </a:bodyPr>
          <a:lstStyle/>
          <a:p>
            <a:pPr algn="just" defTabSz="1219170">
              <a:lnSpc>
                <a:spcPct val="150000"/>
              </a:lnSpc>
              <a:buClr>
                <a:srgbClr val="000000"/>
              </a:buClr>
            </a:pPr>
            <a:r>
              <a:rPr lang="en" sz="2667" b="1" kern="0">
                <a:solidFill>
                  <a:srgbClr val="000000"/>
                </a:solidFill>
                <a:latin typeface="Chelsea Market"/>
                <a:ea typeface="Chelsea Market"/>
                <a:cs typeface="Chelsea Market"/>
                <a:sym typeface="Chelsea Market"/>
              </a:rPr>
              <a:t>“Precautions to be taken regarding housekeeping safety”</a:t>
            </a:r>
            <a:endParaRPr sz="2667" b="1" kern="0">
              <a:solidFill>
                <a:srgbClr val="000000"/>
              </a:solidFill>
              <a:latin typeface="Chelsea Market"/>
              <a:ea typeface="Chelsea Market"/>
              <a:cs typeface="Chelsea Market"/>
              <a:sym typeface="Chelsea Market"/>
            </a:endParaRPr>
          </a:p>
          <a:p>
            <a:pPr defTabSz="1219170">
              <a:lnSpc>
                <a:spcPct val="90000"/>
              </a:lnSpc>
              <a:buClr>
                <a:srgbClr val="000000"/>
              </a:buClr>
            </a:pPr>
            <a:endParaRPr sz="4667" kern="0">
              <a:solidFill>
                <a:srgbClr val="19181F"/>
              </a:solidFill>
              <a:latin typeface="Chelsea Market"/>
              <a:ea typeface="Chelsea Market"/>
              <a:cs typeface="Chelsea Market"/>
              <a:sym typeface="Chelsea Market"/>
            </a:endParaRPr>
          </a:p>
        </p:txBody>
      </p:sp>
      <p:pic>
        <p:nvPicPr>
          <p:cNvPr id="327" name="Google Shape;327;p35"/>
          <p:cNvPicPr preferRelativeResize="0"/>
          <p:nvPr/>
        </p:nvPicPr>
        <p:blipFill>
          <a:blip r:embed="rId3">
            <a:alphaModFix/>
          </a:blip>
          <a:stretch>
            <a:fillRect/>
          </a:stretch>
        </p:blipFill>
        <p:spPr>
          <a:xfrm>
            <a:off x="8478867" y="2494599"/>
            <a:ext cx="2969935" cy="197946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36"/>
          <p:cNvSpPr txBox="1"/>
          <p:nvPr/>
        </p:nvSpPr>
        <p:spPr>
          <a:xfrm>
            <a:off x="844800" y="1733533"/>
            <a:ext cx="7620800" cy="4111200"/>
          </a:xfrm>
          <a:prstGeom prst="rect">
            <a:avLst/>
          </a:prstGeom>
          <a:noFill/>
          <a:ln>
            <a:noFill/>
          </a:ln>
        </p:spPr>
        <p:txBody>
          <a:bodyPr spcFirstLastPara="1" wrap="square" lIns="0" tIns="0" rIns="0" bIns="0" anchor="t" anchorCtr="0">
            <a:noAutofit/>
          </a:bodyPr>
          <a:lstStyle/>
          <a:p>
            <a:pPr marL="609585" indent="-406390" algn="just" defTabSz="1219170">
              <a:lnSpc>
                <a:spcPct val="200000"/>
              </a:lnSpc>
              <a:buClr>
                <a:srgbClr val="000000"/>
              </a:buClr>
              <a:buSzPts val="1200"/>
              <a:buFont typeface="Cabin"/>
              <a:buChar char="●"/>
            </a:pPr>
            <a:r>
              <a:rPr lang="en" sz="1600" b="1" kern="0" dirty="0">
                <a:solidFill>
                  <a:srgbClr val="000000"/>
                </a:solidFill>
                <a:latin typeface="Cabin"/>
                <a:ea typeface="Cabin"/>
                <a:cs typeface="Cabin"/>
                <a:sym typeface="Cabin"/>
              </a:rPr>
              <a:t>Different procedures in housekeeping aid and contribute to the prevention of any accidents or harmful acts in housekeeping.</a:t>
            </a:r>
            <a:endParaRPr sz="1600" b="1" kern="0" dirty="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dirty="0">
                <a:solidFill>
                  <a:srgbClr val="000000"/>
                </a:solidFill>
                <a:latin typeface="Cabin"/>
                <a:ea typeface="Cabin"/>
                <a:cs typeface="Cabin"/>
                <a:sym typeface="Cabin"/>
              </a:rPr>
              <a:t>A timely changing of beds and towels to ensure the elimination of any infectious disease is one of the procedures in housekeeping.</a:t>
            </a:r>
            <a:endParaRPr sz="1600" b="1" kern="0" dirty="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dirty="0">
                <a:solidFill>
                  <a:srgbClr val="000000"/>
                </a:solidFill>
                <a:latin typeface="Cabin"/>
                <a:ea typeface="Cabin"/>
                <a:cs typeface="Cabin"/>
                <a:sym typeface="Cabin"/>
              </a:rPr>
              <a:t>The surface cleaning and disposal of waste as well as wiping of dust are also the main procedures in housekeeping (Carnegie Mellon University, 2023). </a:t>
            </a:r>
            <a:endParaRPr sz="1600" b="1" kern="0" dirty="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dirty="0">
                <a:solidFill>
                  <a:srgbClr val="000000"/>
                </a:solidFill>
                <a:latin typeface="Cabin"/>
                <a:ea typeface="Cabin"/>
                <a:cs typeface="Cabin"/>
                <a:sym typeface="Cabin"/>
              </a:rPr>
              <a:t>The procedure within the housekeeping also involves systematic sanitisation of the surface.</a:t>
            </a:r>
            <a:endParaRPr sz="1600" b="1" kern="0" dirty="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dirty="0">
                <a:solidFill>
                  <a:srgbClr val="000000"/>
                </a:solidFill>
                <a:latin typeface="Cabin"/>
                <a:ea typeface="Cabin"/>
                <a:cs typeface="Cabin"/>
                <a:sym typeface="Cabin"/>
              </a:rPr>
              <a:t>The step-wise cleaning of the bathroom is also a major procedure that should be followed by housekeeping workers. </a:t>
            </a:r>
            <a:endParaRPr sz="1600" b="1" kern="0" dirty="0">
              <a:solidFill>
                <a:srgbClr val="FFFFFF"/>
              </a:solidFill>
              <a:latin typeface="Cabin"/>
              <a:ea typeface="Cabin"/>
              <a:cs typeface="Cabin"/>
              <a:sym typeface="Cabin"/>
            </a:endParaRPr>
          </a:p>
        </p:txBody>
      </p:sp>
      <p:sp>
        <p:nvSpPr>
          <p:cNvPr id="333" name="Google Shape;333;p36"/>
          <p:cNvSpPr txBox="1"/>
          <p:nvPr/>
        </p:nvSpPr>
        <p:spPr>
          <a:xfrm>
            <a:off x="851333" y="635289"/>
            <a:ext cx="10272000" cy="1074000"/>
          </a:xfrm>
          <a:prstGeom prst="rect">
            <a:avLst/>
          </a:prstGeom>
          <a:noFill/>
          <a:ln>
            <a:noFill/>
          </a:ln>
        </p:spPr>
        <p:txBody>
          <a:bodyPr spcFirstLastPara="1" wrap="square" lIns="0" tIns="0" rIns="0" bIns="0" anchor="t" anchorCtr="0">
            <a:noAutofit/>
          </a:bodyPr>
          <a:lstStyle/>
          <a:p>
            <a:pPr algn="just" defTabSz="1219170">
              <a:lnSpc>
                <a:spcPct val="150000"/>
              </a:lnSpc>
              <a:buClr>
                <a:srgbClr val="000000"/>
              </a:buClr>
            </a:pPr>
            <a:r>
              <a:rPr lang="en" sz="3333" b="1" kern="0">
                <a:solidFill>
                  <a:srgbClr val="000000"/>
                </a:solidFill>
                <a:latin typeface="Chelsea Market"/>
                <a:ea typeface="Chelsea Market"/>
                <a:cs typeface="Chelsea Market"/>
                <a:sym typeface="Chelsea Market"/>
              </a:rPr>
              <a:t>“Procedure in housekeeping regarding safety”</a:t>
            </a:r>
            <a:endParaRPr sz="4667" kern="0">
              <a:solidFill>
                <a:srgbClr val="19181F"/>
              </a:solidFill>
              <a:latin typeface="Chelsea Market"/>
              <a:ea typeface="Chelsea Market"/>
              <a:cs typeface="Chelsea Market"/>
              <a:sym typeface="Chelsea Market"/>
            </a:endParaRPr>
          </a:p>
        </p:txBody>
      </p:sp>
      <p:pic>
        <p:nvPicPr>
          <p:cNvPr id="334" name="Google Shape;334;p36"/>
          <p:cNvPicPr preferRelativeResize="0"/>
          <p:nvPr/>
        </p:nvPicPr>
        <p:blipFill>
          <a:blip r:embed="rId3">
            <a:alphaModFix/>
          </a:blip>
          <a:stretch>
            <a:fillRect/>
          </a:stretch>
        </p:blipFill>
        <p:spPr>
          <a:xfrm>
            <a:off x="8585734" y="2207165"/>
            <a:ext cx="2756133" cy="1834067"/>
          </a:xfrm>
          <a:prstGeom prst="rect">
            <a:avLst/>
          </a:prstGeom>
          <a:noFill/>
          <a:ln>
            <a:noFill/>
          </a:ln>
        </p:spPr>
      </p:pic>
      <p:pic>
        <p:nvPicPr>
          <p:cNvPr id="335" name="Google Shape;335;p36"/>
          <p:cNvPicPr preferRelativeResize="0"/>
          <p:nvPr/>
        </p:nvPicPr>
        <p:blipFill>
          <a:blip r:embed="rId4">
            <a:alphaModFix/>
          </a:blip>
          <a:stretch>
            <a:fillRect/>
          </a:stretch>
        </p:blipFill>
        <p:spPr>
          <a:xfrm>
            <a:off x="8585734" y="4188867"/>
            <a:ext cx="2756133" cy="154343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37"/>
          <p:cNvSpPr txBox="1"/>
          <p:nvPr/>
        </p:nvSpPr>
        <p:spPr>
          <a:xfrm>
            <a:off x="743200" y="1733533"/>
            <a:ext cx="7468800" cy="4111200"/>
          </a:xfrm>
          <a:prstGeom prst="rect">
            <a:avLst/>
          </a:prstGeom>
          <a:noFill/>
          <a:ln>
            <a:noFill/>
          </a:ln>
        </p:spPr>
        <p:txBody>
          <a:bodyPr spcFirstLastPara="1" wrap="square" lIns="0" tIns="0" rIns="0" bIns="0" anchor="t" anchorCtr="0">
            <a:noAutofit/>
          </a:bodyPr>
          <a:lstStyle/>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use of various types of equipment should be known to the staff of housekeeping departments.</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These equipment are crucial for protecting the staff from any hazardous elements.</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management should conduct regular checks of this equipment to ensure its validity and usefulness.</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Face shield is one of the most important equipment in housekeeping to mitigate the risks of chemical exposure and other risks. </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use of Personal Protective Equipment is also crucial equipments in housekeeping (Osha.gov, 2024).</a:t>
            </a:r>
            <a:endParaRPr sz="1600" b="1" kern="0">
              <a:solidFill>
                <a:srgbClr val="FFFFFF"/>
              </a:solidFill>
              <a:latin typeface="Cabin"/>
              <a:ea typeface="Cabin"/>
              <a:cs typeface="Cabin"/>
              <a:sym typeface="Cabin"/>
            </a:endParaRPr>
          </a:p>
        </p:txBody>
      </p:sp>
      <p:sp>
        <p:nvSpPr>
          <p:cNvPr id="341" name="Google Shape;341;p37"/>
          <p:cNvSpPr txBox="1"/>
          <p:nvPr/>
        </p:nvSpPr>
        <p:spPr>
          <a:xfrm>
            <a:off x="851333" y="533689"/>
            <a:ext cx="10272000" cy="1074000"/>
          </a:xfrm>
          <a:prstGeom prst="rect">
            <a:avLst/>
          </a:prstGeom>
          <a:noFill/>
          <a:ln>
            <a:noFill/>
          </a:ln>
        </p:spPr>
        <p:txBody>
          <a:bodyPr spcFirstLastPara="1" wrap="square" lIns="0" tIns="0" rIns="0" bIns="0" anchor="t" anchorCtr="0">
            <a:noAutofit/>
          </a:bodyPr>
          <a:lstStyle/>
          <a:p>
            <a:pPr algn="just" defTabSz="1219170">
              <a:lnSpc>
                <a:spcPct val="150000"/>
              </a:lnSpc>
              <a:buClr>
                <a:srgbClr val="000000"/>
              </a:buClr>
            </a:pPr>
            <a:r>
              <a:rPr lang="en" sz="4000" b="1" kern="0">
                <a:solidFill>
                  <a:srgbClr val="000000"/>
                </a:solidFill>
                <a:latin typeface="Chelsea Market"/>
                <a:ea typeface="Chelsea Market"/>
                <a:cs typeface="Chelsea Market"/>
                <a:sym typeface="Chelsea Market"/>
              </a:rPr>
              <a:t>“Use of various equipment”</a:t>
            </a:r>
            <a:endParaRPr sz="4000" b="1" kern="0">
              <a:solidFill>
                <a:srgbClr val="000000"/>
              </a:solidFill>
              <a:latin typeface="Chelsea Market"/>
              <a:ea typeface="Chelsea Market"/>
              <a:cs typeface="Chelsea Market"/>
              <a:sym typeface="Chelsea Market"/>
            </a:endParaRPr>
          </a:p>
          <a:p>
            <a:pPr defTabSz="1219170">
              <a:lnSpc>
                <a:spcPct val="90000"/>
              </a:lnSpc>
              <a:buClr>
                <a:srgbClr val="000000"/>
              </a:buClr>
            </a:pPr>
            <a:endParaRPr sz="4667" kern="0">
              <a:solidFill>
                <a:srgbClr val="19181F"/>
              </a:solidFill>
              <a:latin typeface="Chelsea Market"/>
              <a:ea typeface="Chelsea Market"/>
              <a:cs typeface="Chelsea Market"/>
              <a:sym typeface="Chelsea Market"/>
            </a:endParaRPr>
          </a:p>
        </p:txBody>
      </p:sp>
      <p:pic>
        <p:nvPicPr>
          <p:cNvPr id="342" name="Google Shape;342;p37"/>
          <p:cNvPicPr preferRelativeResize="0"/>
          <p:nvPr/>
        </p:nvPicPr>
        <p:blipFill>
          <a:blip r:embed="rId3">
            <a:alphaModFix/>
          </a:blip>
          <a:stretch>
            <a:fillRect/>
          </a:stretch>
        </p:blipFill>
        <p:spPr>
          <a:xfrm>
            <a:off x="8339701" y="2222949"/>
            <a:ext cx="3132367" cy="313236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347" name="Google Shape;347;p38"/>
          <p:cNvSpPr txBox="1"/>
          <p:nvPr/>
        </p:nvSpPr>
        <p:spPr>
          <a:xfrm>
            <a:off x="641600" y="1835133"/>
            <a:ext cx="7582000" cy="4631600"/>
          </a:xfrm>
          <a:prstGeom prst="rect">
            <a:avLst/>
          </a:prstGeom>
          <a:noFill/>
          <a:ln>
            <a:noFill/>
          </a:ln>
        </p:spPr>
        <p:txBody>
          <a:bodyPr spcFirstLastPara="1" wrap="square" lIns="0" tIns="0" rIns="0" bIns="0" anchor="t" anchorCtr="0">
            <a:noAutofit/>
          </a:bodyPr>
          <a:lstStyle/>
          <a:p>
            <a:pPr marL="609585" indent="-406390" algn="just">
              <a:lnSpc>
                <a:spcPct val="200000"/>
              </a:lnSpc>
              <a:buClr>
                <a:srgbClr val="000000"/>
              </a:buClr>
              <a:buSzPts val="1200"/>
              <a:buFont typeface="Cabin"/>
              <a:buChar char="●"/>
            </a:pPr>
            <a:r>
              <a:rPr lang="en" sz="1600" b="1">
                <a:solidFill>
                  <a:srgbClr val="000000"/>
                </a:solidFill>
                <a:latin typeface="Cabin"/>
                <a:ea typeface="Cabin"/>
                <a:cs typeface="Cabin"/>
                <a:sym typeface="Cabin"/>
              </a:rPr>
              <a:t>Presenting the room in an effective manner is one of the crucial aspects of a healthiness and hygiene in a hospitality organisation.</a:t>
            </a:r>
            <a:endParaRPr sz="1600" b="1">
              <a:solidFill>
                <a:srgbClr val="000000"/>
              </a:solidFill>
              <a:latin typeface="Cabin"/>
              <a:ea typeface="Cabin"/>
              <a:cs typeface="Cabin"/>
              <a:sym typeface="Cabin"/>
            </a:endParaRPr>
          </a:p>
          <a:p>
            <a:pPr marL="609585" indent="-406390" algn="just">
              <a:lnSpc>
                <a:spcPct val="200000"/>
              </a:lnSpc>
              <a:buClr>
                <a:srgbClr val="000000"/>
              </a:buClr>
              <a:buSzPts val="1200"/>
              <a:buFont typeface="Cabin"/>
              <a:buChar char="●"/>
            </a:pPr>
            <a:r>
              <a:rPr lang="en" sz="1600" b="1">
                <a:solidFill>
                  <a:srgbClr val="000000"/>
                </a:solidFill>
                <a:latin typeface="Cabin"/>
                <a:ea typeface="Cabin"/>
                <a:cs typeface="Cabin"/>
                <a:sym typeface="Cabin"/>
              </a:rPr>
              <a:t>Foremost, the appropriateness of introducing the room to guests indicates the level of hygiene and cleanliness.</a:t>
            </a:r>
            <a:endParaRPr sz="1600" b="1">
              <a:solidFill>
                <a:srgbClr val="000000"/>
              </a:solidFill>
              <a:latin typeface="Cabin"/>
              <a:ea typeface="Cabin"/>
              <a:cs typeface="Cabin"/>
              <a:sym typeface="Cabin"/>
            </a:endParaRPr>
          </a:p>
          <a:p>
            <a:pPr marL="609585" indent="-406390" algn="just">
              <a:lnSpc>
                <a:spcPct val="200000"/>
              </a:lnSpc>
              <a:buClr>
                <a:srgbClr val="000000"/>
              </a:buClr>
              <a:buSzPts val="1200"/>
              <a:buFont typeface="Cabin"/>
              <a:buChar char="●"/>
            </a:pPr>
            <a:r>
              <a:rPr lang="en" sz="1600" b="1">
                <a:solidFill>
                  <a:srgbClr val="000000"/>
                </a:solidFill>
                <a:latin typeface="Cabin"/>
                <a:ea typeface="Cabin"/>
                <a:cs typeface="Cabin"/>
                <a:sym typeface="Cabin"/>
              </a:rPr>
              <a:t>The training in regular mopping and dusting of floors should be highly considered before the presentation of the room.</a:t>
            </a:r>
            <a:endParaRPr sz="1600" b="1">
              <a:solidFill>
                <a:srgbClr val="000000"/>
              </a:solidFill>
              <a:latin typeface="Cabin"/>
              <a:ea typeface="Cabin"/>
              <a:cs typeface="Cabin"/>
              <a:sym typeface="Cabin"/>
            </a:endParaRPr>
          </a:p>
          <a:p>
            <a:pPr marL="609585" indent="-406390" algn="just">
              <a:lnSpc>
                <a:spcPct val="200000"/>
              </a:lnSpc>
              <a:buClr>
                <a:srgbClr val="000000"/>
              </a:buClr>
              <a:buSzPts val="1200"/>
              <a:buFont typeface="Cabin"/>
              <a:buChar char="●"/>
            </a:pPr>
            <a:r>
              <a:rPr lang="en" sz="1600" b="1">
                <a:solidFill>
                  <a:srgbClr val="000000"/>
                </a:solidFill>
                <a:latin typeface="Cabin"/>
                <a:ea typeface="Cabin"/>
                <a:cs typeface="Cabin"/>
                <a:sym typeface="Cabin"/>
              </a:rPr>
              <a:t>The staff of housekeeping must know the appropriate ways to present the rooms which promotes the standard of health and safety.</a:t>
            </a:r>
            <a:endParaRPr sz="1600" b="1">
              <a:solidFill>
                <a:srgbClr val="000000"/>
              </a:solidFill>
              <a:latin typeface="Cabin"/>
              <a:ea typeface="Cabin"/>
              <a:cs typeface="Cabin"/>
              <a:sym typeface="Cabin"/>
            </a:endParaRPr>
          </a:p>
          <a:p>
            <a:pPr marL="609585" indent="-406390" algn="just">
              <a:lnSpc>
                <a:spcPct val="200000"/>
              </a:lnSpc>
              <a:buClr>
                <a:srgbClr val="000000"/>
              </a:buClr>
              <a:buSzPts val="1200"/>
              <a:buFont typeface="Cabin"/>
              <a:buChar char="●"/>
            </a:pPr>
            <a:r>
              <a:rPr lang="en" sz="1600" b="1">
                <a:solidFill>
                  <a:srgbClr val="000000"/>
                </a:solidFill>
                <a:latin typeface="Cabin"/>
                <a:ea typeface="Cabin"/>
                <a:cs typeface="Cabin"/>
                <a:sym typeface="Cabin"/>
              </a:rPr>
              <a:t>The impactful and cleanliness of the rooms must be ensured by the housekeeping staff before presenting the rooms. </a:t>
            </a:r>
            <a:endParaRPr sz="1600" b="1">
              <a:solidFill>
                <a:srgbClr val="FFFFFF"/>
              </a:solidFill>
              <a:latin typeface="Cabin"/>
              <a:ea typeface="Cabin"/>
              <a:cs typeface="Cabin"/>
              <a:sym typeface="Cabin"/>
            </a:endParaRPr>
          </a:p>
        </p:txBody>
      </p:sp>
      <p:sp>
        <p:nvSpPr>
          <p:cNvPr id="348" name="Google Shape;348;p38"/>
          <p:cNvSpPr txBox="1"/>
          <p:nvPr/>
        </p:nvSpPr>
        <p:spPr>
          <a:xfrm>
            <a:off x="716633" y="533700"/>
            <a:ext cx="9988000" cy="1074000"/>
          </a:xfrm>
          <a:prstGeom prst="rect">
            <a:avLst/>
          </a:prstGeom>
          <a:noFill/>
          <a:ln>
            <a:noFill/>
          </a:ln>
        </p:spPr>
        <p:txBody>
          <a:bodyPr spcFirstLastPara="1" wrap="square" lIns="0" tIns="0" rIns="0" bIns="0" anchor="t" anchorCtr="0">
            <a:noAutofit/>
          </a:bodyPr>
          <a:lstStyle/>
          <a:p>
            <a:pPr algn="just">
              <a:lnSpc>
                <a:spcPct val="150000"/>
              </a:lnSpc>
            </a:pPr>
            <a:r>
              <a:rPr lang="en" sz="2400" b="1">
                <a:solidFill>
                  <a:srgbClr val="000000"/>
                </a:solidFill>
                <a:latin typeface="Chelsea Market"/>
                <a:ea typeface="Chelsea Market"/>
                <a:cs typeface="Chelsea Market"/>
                <a:sym typeface="Chelsea Market"/>
              </a:rPr>
              <a:t>“Presenting the room of the guests in a hygienic and clean manner to promote safety and health security”</a:t>
            </a:r>
            <a:endParaRPr sz="2400" b="1">
              <a:solidFill>
                <a:srgbClr val="000000"/>
              </a:solidFill>
              <a:latin typeface="Chelsea Market"/>
              <a:ea typeface="Chelsea Market"/>
              <a:cs typeface="Chelsea Market"/>
              <a:sym typeface="Chelsea Market"/>
            </a:endParaRPr>
          </a:p>
          <a:p>
            <a:pPr>
              <a:lnSpc>
                <a:spcPct val="90000"/>
              </a:lnSpc>
            </a:pPr>
            <a:endParaRPr sz="4400">
              <a:solidFill>
                <a:srgbClr val="19181F"/>
              </a:solidFill>
              <a:latin typeface="Chelsea Market"/>
              <a:ea typeface="Chelsea Market"/>
              <a:cs typeface="Chelsea Market"/>
              <a:sym typeface="Chelsea Market"/>
            </a:endParaRPr>
          </a:p>
        </p:txBody>
      </p:sp>
      <p:pic>
        <p:nvPicPr>
          <p:cNvPr id="349" name="Google Shape;349;p38"/>
          <p:cNvPicPr preferRelativeResize="0"/>
          <p:nvPr/>
        </p:nvPicPr>
        <p:blipFill>
          <a:blip r:embed="rId3">
            <a:alphaModFix/>
          </a:blip>
          <a:stretch>
            <a:fillRect/>
          </a:stretch>
        </p:blipFill>
        <p:spPr>
          <a:xfrm>
            <a:off x="8429767" y="1919267"/>
            <a:ext cx="2859600" cy="2141933"/>
          </a:xfrm>
          <a:prstGeom prst="rect">
            <a:avLst/>
          </a:prstGeom>
          <a:noFill/>
          <a:ln>
            <a:noFill/>
          </a:ln>
        </p:spPr>
      </p:pic>
      <p:pic>
        <p:nvPicPr>
          <p:cNvPr id="350" name="Google Shape;350;p38"/>
          <p:cNvPicPr preferRelativeResize="0"/>
          <p:nvPr/>
        </p:nvPicPr>
        <p:blipFill>
          <a:blip r:embed="rId4">
            <a:alphaModFix/>
          </a:blip>
          <a:stretch>
            <a:fillRect/>
          </a:stretch>
        </p:blipFill>
        <p:spPr>
          <a:xfrm>
            <a:off x="8426800" y="4264400"/>
            <a:ext cx="2859600" cy="160138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5" name="Google Shape;355;p39"/>
          <p:cNvSpPr txBox="1"/>
          <p:nvPr/>
        </p:nvSpPr>
        <p:spPr>
          <a:xfrm>
            <a:off x="743200" y="1733533"/>
            <a:ext cx="7166800" cy="4111200"/>
          </a:xfrm>
          <a:prstGeom prst="rect">
            <a:avLst/>
          </a:prstGeom>
          <a:noFill/>
          <a:ln>
            <a:noFill/>
          </a:ln>
        </p:spPr>
        <p:txBody>
          <a:bodyPr spcFirstLastPara="1" wrap="square" lIns="0" tIns="0" rIns="0" bIns="0" anchor="t" anchorCtr="0">
            <a:noAutofit/>
          </a:bodyPr>
          <a:lstStyle/>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The Health and Safety Act 1974 is a crucial regulation that addresses safety and health measures in the workplace. </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Various provisions for maintaining safety, wellness and security at the workplace have been described in the act (Hse.gov.uk, 2020).</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The management of the organisation should focus on adding the norms and regulations of the act in the process of training.</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Staff members should be aware of different requirements or provisions as highlighted in the act.</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The housekeepers should consider the act to know their safety rights in the organisation. </a:t>
            </a:r>
            <a:endParaRPr sz="1600" b="1" kern="0">
              <a:solidFill>
                <a:srgbClr val="19181F"/>
              </a:solidFill>
              <a:latin typeface="Cabin"/>
              <a:ea typeface="Cabin"/>
              <a:cs typeface="Cabin"/>
              <a:sym typeface="Cabin"/>
            </a:endParaRPr>
          </a:p>
        </p:txBody>
      </p:sp>
      <p:sp>
        <p:nvSpPr>
          <p:cNvPr id="356" name="Google Shape;356;p39"/>
          <p:cNvSpPr txBox="1"/>
          <p:nvPr/>
        </p:nvSpPr>
        <p:spPr>
          <a:xfrm>
            <a:off x="851333" y="635289"/>
            <a:ext cx="10272000" cy="1074000"/>
          </a:xfrm>
          <a:prstGeom prst="rect">
            <a:avLst/>
          </a:prstGeom>
          <a:noFill/>
          <a:ln>
            <a:noFill/>
          </a:ln>
        </p:spPr>
        <p:txBody>
          <a:bodyPr spcFirstLastPara="1" wrap="square" lIns="0" tIns="0" rIns="0" bIns="0" anchor="t" anchorCtr="0">
            <a:noAutofit/>
          </a:bodyPr>
          <a:lstStyle/>
          <a:p>
            <a:pPr algn="just" defTabSz="1219170">
              <a:lnSpc>
                <a:spcPct val="150000"/>
              </a:lnSpc>
              <a:buClr>
                <a:srgbClr val="000000"/>
              </a:buClr>
            </a:pPr>
            <a:r>
              <a:rPr lang="en" sz="3467" b="1" kern="0">
                <a:solidFill>
                  <a:srgbClr val="000000"/>
                </a:solidFill>
                <a:latin typeface="Chelsea Market"/>
                <a:ea typeface="Chelsea Market"/>
                <a:cs typeface="Chelsea Market"/>
                <a:sym typeface="Chelsea Market"/>
              </a:rPr>
              <a:t>“Initiation of The Health and Safety Act 1974”</a:t>
            </a:r>
            <a:endParaRPr sz="4667" kern="0">
              <a:solidFill>
                <a:srgbClr val="19181F"/>
              </a:solidFill>
              <a:latin typeface="Chelsea Market"/>
              <a:ea typeface="Chelsea Market"/>
              <a:cs typeface="Chelsea Market"/>
              <a:sym typeface="Chelsea Market"/>
            </a:endParaRPr>
          </a:p>
        </p:txBody>
      </p:sp>
      <p:pic>
        <p:nvPicPr>
          <p:cNvPr id="357" name="Google Shape;357;p39"/>
          <p:cNvPicPr preferRelativeResize="0"/>
          <p:nvPr/>
        </p:nvPicPr>
        <p:blipFill>
          <a:blip r:embed="rId3">
            <a:alphaModFix/>
          </a:blip>
          <a:stretch>
            <a:fillRect/>
          </a:stretch>
        </p:blipFill>
        <p:spPr>
          <a:xfrm>
            <a:off x="8341667" y="1733534"/>
            <a:ext cx="3010133" cy="2257589"/>
          </a:xfrm>
          <a:prstGeom prst="rect">
            <a:avLst/>
          </a:prstGeom>
          <a:noFill/>
          <a:ln>
            <a:noFill/>
          </a:ln>
        </p:spPr>
      </p:pic>
      <p:pic>
        <p:nvPicPr>
          <p:cNvPr id="358" name="Google Shape;358;p39"/>
          <p:cNvPicPr preferRelativeResize="0"/>
          <p:nvPr/>
        </p:nvPicPr>
        <p:blipFill>
          <a:blip r:embed="rId4">
            <a:alphaModFix/>
          </a:blip>
          <a:stretch>
            <a:fillRect/>
          </a:stretch>
        </p:blipFill>
        <p:spPr>
          <a:xfrm>
            <a:off x="8125358" y="4233167"/>
            <a:ext cx="3226441" cy="1611567"/>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40"/>
          <p:cNvSpPr txBox="1"/>
          <p:nvPr/>
        </p:nvSpPr>
        <p:spPr>
          <a:xfrm>
            <a:off x="641600" y="1631933"/>
            <a:ext cx="7607200" cy="4111200"/>
          </a:xfrm>
          <a:prstGeom prst="rect">
            <a:avLst/>
          </a:prstGeom>
          <a:noFill/>
          <a:ln>
            <a:noFill/>
          </a:ln>
        </p:spPr>
        <p:txBody>
          <a:bodyPr spcFirstLastPara="1" wrap="square" lIns="0" tIns="0" rIns="0" bIns="0" anchor="t" anchorCtr="0">
            <a:noAutofit/>
          </a:bodyPr>
          <a:lstStyle/>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A Health and safety plan helps in the elimination of any injuries and taking proactive precautions (Wilmot, 2023).</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Moreover, health and safety plans are crucial for the Department of Housekeeping.</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Staff should know how to communicate and update the guest about the basic notion or provision of any emergency. </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Cabin"/>
              <a:buChar char="●"/>
            </a:pPr>
            <a:r>
              <a:rPr lang="en" sz="1600" b="1" kern="0">
                <a:solidFill>
                  <a:srgbClr val="19181F"/>
                </a:solidFill>
                <a:latin typeface="Cabin"/>
                <a:ea typeface="Cabin"/>
                <a:cs typeface="Cabin"/>
                <a:sym typeface="Cabin"/>
              </a:rPr>
              <a:t>Staff should consider informing the emergency and safety plans to mitigate any potential harm to the guests. </a:t>
            </a:r>
            <a:endParaRPr sz="1600" b="1" kern="0">
              <a:solidFill>
                <a:srgbClr val="19181F"/>
              </a:solidFill>
              <a:latin typeface="Cabin"/>
              <a:ea typeface="Cabin"/>
              <a:cs typeface="Cabin"/>
              <a:sym typeface="Cabin"/>
            </a:endParaRPr>
          </a:p>
          <a:p>
            <a:pPr marL="609585" indent="-406390" algn="just" defTabSz="1219170">
              <a:lnSpc>
                <a:spcPct val="200000"/>
              </a:lnSpc>
              <a:buClr>
                <a:srgbClr val="19181F"/>
              </a:buClr>
              <a:buSzPts val="1200"/>
              <a:buFont typeface="Arial"/>
              <a:buChar char="●"/>
            </a:pPr>
            <a:r>
              <a:rPr lang="en" sz="1600" b="1" kern="0">
                <a:solidFill>
                  <a:srgbClr val="19181F"/>
                </a:solidFill>
                <a:latin typeface="Cabin"/>
                <a:ea typeface="Cabin"/>
                <a:cs typeface="Cabin"/>
                <a:sym typeface="Cabin"/>
              </a:rPr>
              <a:t>The following wellness and safety plans by the staff in housekeeping aid in establishing high notes of health and safety standards.</a:t>
            </a:r>
            <a:r>
              <a:rPr lang="en" sz="1600" kern="0">
                <a:solidFill>
                  <a:srgbClr val="FFFFFF"/>
                </a:solidFill>
                <a:latin typeface="Arial"/>
                <a:cs typeface="Arial"/>
                <a:sym typeface="Arial"/>
              </a:rPr>
              <a:t> </a:t>
            </a:r>
            <a:r>
              <a:rPr lang="en" sz="1600" kern="0">
                <a:solidFill>
                  <a:srgbClr val="000000"/>
                </a:solidFill>
                <a:latin typeface="Arial"/>
                <a:cs typeface="Arial"/>
                <a:sym typeface="Arial"/>
              </a:rPr>
              <a:t>  </a:t>
            </a:r>
            <a:endParaRPr sz="1600" b="1" kern="0">
              <a:solidFill>
                <a:srgbClr val="FFFFFF"/>
              </a:solidFill>
              <a:latin typeface="Cabin"/>
              <a:ea typeface="Cabin"/>
              <a:cs typeface="Cabin"/>
              <a:sym typeface="Cabin"/>
            </a:endParaRPr>
          </a:p>
        </p:txBody>
      </p:sp>
      <p:sp>
        <p:nvSpPr>
          <p:cNvPr id="364" name="Google Shape;364;p40"/>
          <p:cNvSpPr txBox="1"/>
          <p:nvPr/>
        </p:nvSpPr>
        <p:spPr>
          <a:xfrm>
            <a:off x="851333" y="533689"/>
            <a:ext cx="10272000" cy="1074000"/>
          </a:xfrm>
          <a:prstGeom prst="rect">
            <a:avLst/>
          </a:prstGeom>
          <a:noFill/>
          <a:ln>
            <a:noFill/>
          </a:ln>
        </p:spPr>
        <p:txBody>
          <a:bodyPr spcFirstLastPara="1" wrap="square" lIns="0" tIns="0" rIns="0" bIns="0" anchor="t" anchorCtr="0">
            <a:noAutofit/>
          </a:bodyPr>
          <a:lstStyle/>
          <a:p>
            <a:pPr algn="just" defTabSz="1219170">
              <a:lnSpc>
                <a:spcPct val="150000"/>
              </a:lnSpc>
              <a:buClr>
                <a:srgbClr val="000000"/>
              </a:buClr>
            </a:pPr>
            <a:r>
              <a:rPr lang="en" sz="4133" b="1" kern="0">
                <a:solidFill>
                  <a:srgbClr val="000000"/>
                </a:solidFill>
                <a:latin typeface="Chelsea Market"/>
                <a:ea typeface="Chelsea Market"/>
                <a:cs typeface="Chelsea Market"/>
                <a:sym typeface="Chelsea Market"/>
              </a:rPr>
              <a:t>“Wellness and Safety Plans”</a:t>
            </a:r>
            <a:endParaRPr sz="4667" kern="0">
              <a:solidFill>
                <a:srgbClr val="19181F"/>
              </a:solidFill>
              <a:latin typeface="Chelsea Market"/>
              <a:ea typeface="Chelsea Market"/>
              <a:cs typeface="Chelsea Market"/>
              <a:sym typeface="Chelsea Market"/>
            </a:endParaRPr>
          </a:p>
        </p:txBody>
      </p:sp>
      <p:pic>
        <p:nvPicPr>
          <p:cNvPr id="365" name="Google Shape;365;p40"/>
          <p:cNvPicPr preferRelativeResize="0"/>
          <p:nvPr/>
        </p:nvPicPr>
        <p:blipFill>
          <a:blip r:embed="rId3">
            <a:alphaModFix/>
          </a:blip>
          <a:stretch>
            <a:fillRect/>
          </a:stretch>
        </p:blipFill>
        <p:spPr>
          <a:xfrm>
            <a:off x="8514301" y="2258773"/>
            <a:ext cx="2857500" cy="28575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41"/>
          <p:cNvSpPr txBox="1"/>
          <p:nvPr/>
        </p:nvSpPr>
        <p:spPr>
          <a:xfrm>
            <a:off x="674699" y="533689"/>
            <a:ext cx="10272000" cy="1074000"/>
          </a:xfrm>
          <a:prstGeom prst="rect">
            <a:avLst/>
          </a:prstGeom>
          <a:noFill/>
          <a:ln>
            <a:noFill/>
          </a:ln>
        </p:spPr>
        <p:txBody>
          <a:bodyPr spcFirstLastPara="1" wrap="square" lIns="0" tIns="0" rIns="0" bIns="0" anchor="t" anchorCtr="0">
            <a:noAutofit/>
          </a:bodyPr>
          <a:lstStyle/>
          <a:p>
            <a:pPr algn="just" defTabSz="1219170">
              <a:lnSpc>
                <a:spcPct val="150000"/>
              </a:lnSpc>
              <a:buClr>
                <a:srgbClr val="000000"/>
              </a:buClr>
            </a:pPr>
            <a:r>
              <a:rPr lang="en" sz="4800" b="1" kern="0">
                <a:solidFill>
                  <a:srgbClr val="000000"/>
                </a:solidFill>
                <a:latin typeface="Chelsea Market"/>
                <a:ea typeface="Chelsea Market"/>
                <a:cs typeface="Chelsea Market"/>
                <a:sym typeface="Chelsea Market"/>
              </a:rPr>
              <a:t>Conclusion</a:t>
            </a:r>
            <a:endParaRPr sz="4800" b="1" kern="0">
              <a:solidFill>
                <a:srgbClr val="000000"/>
              </a:solidFill>
              <a:latin typeface="Chelsea Market"/>
              <a:ea typeface="Chelsea Market"/>
              <a:cs typeface="Chelsea Market"/>
              <a:sym typeface="Chelsea Market"/>
            </a:endParaRPr>
          </a:p>
          <a:p>
            <a:pPr defTabSz="1219170">
              <a:lnSpc>
                <a:spcPct val="90000"/>
              </a:lnSpc>
              <a:buClr>
                <a:srgbClr val="000000"/>
              </a:buClr>
            </a:pPr>
            <a:endParaRPr sz="4667" kern="0">
              <a:solidFill>
                <a:srgbClr val="19181F"/>
              </a:solidFill>
              <a:latin typeface="Chelsea Market"/>
              <a:ea typeface="Chelsea Market"/>
              <a:cs typeface="Chelsea Market"/>
              <a:sym typeface="Chelsea Market"/>
            </a:endParaRPr>
          </a:p>
        </p:txBody>
      </p:sp>
      <p:sp>
        <p:nvSpPr>
          <p:cNvPr id="371" name="Google Shape;371;p41"/>
          <p:cNvSpPr txBox="1"/>
          <p:nvPr/>
        </p:nvSpPr>
        <p:spPr>
          <a:xfrm>
            <a:off x="574800" y="1521467"/>
            <a:ext cx="8393200" cy="4568000"/>
          </a:xfrm>
          <a:prstGeom prst="rect">
            <a:avLst/>
          </a:prstGeom>
          <a:noFill/>
          <a:ln>
            <a:noFill/>
          </a:ln>
        </p:spPr>
        <p:txBody>
          <a:bodyPr spcFirstLastPara="1" wrap="square" lIns="121900" tIns="121900" rIns="121900" bIns="121900" anchor="t" anchorCtr="0">
            <a:noAutofit/>
          </a:bodyPr>
          <a:lstStyle/>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presentation has been involved in the presentation of guidelines for housekeeping in hospitality organisations in regard to health and safety.</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works in housekeeping involve various types of risks such as exposure to chemical substances and risks of injuries.</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In the health and safety protocol, includes cleaning the floor, sanitising the bathroom and keeping the pathway clear. </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As for precaution in housekeeping, it involves avoiding slippery and wet spots and informing the management about the damages and requirements of safe resources.</a:t>
            </a:r>
            <a:endParaRPr sz="1600" b="1" kern="0">
              <a:solidFill>
                <a:srgbClr val="000000"/>
              </a:solidFill>
              <a:latin typeface="Cabin"/>
              <a:ea typeface="Cabin"/>
              <a:cs typeface="Cabin"/>
              <a:sym typeface="Cabin"/>
            </a:endParaRPr>
          </a:p>
          <a:p>
            <a:pPr marL="609585" indent="-406390" algn="just" defTabSz="1219170">
              <a:lnSpc>
                <a:spcPct val="200000"/>
              </a:lnSpc>
              <a:buClr>
                <a:srgbClr val="000000"/>
              </a:buClr>
              <a:buSzPts val="1200"/>
              <a:buFont typeface="Cabin"/>
              <a:buChar char="●"/>
            </a:pPr>
            <a:r>
              <a:rPr lang="en" sz="1600" b="1" kern="0">
                <a:solidFill>
                  <a:srgbClr val="000000"/>
                </a:solidFill>
                <a:latin typeface="Cabin"/>
                <a:ea typeface="Cabin"/>
                <a:cs typeface="Cabin"/>
                <a:sym typeface="Cabin"/>
              </a:rPr>
              <a:t>The understanding of norms and provisions of the Health and Safety Act 1974 helps employees know the basic elements of health and safety. </a:t>
            </a:r>
            <a:endParaRPr sz="1600" b="1" kern="0">
              <a:solidFill>
                <a:srgbClr val="000000"/>
              </a:solidFill>
              <a:latin typeface="Cabin"/>
              <a:ea typeface="Cabin"/>
              <a:cs typeface="Cabin"/>
              <a:sym typeface="Cabin"/>
            </a:endParaRPr>
          </a:p>
          <a:p>
            <a:pPr defTabSz="1219170">
              <a:buClr>
                <a:srgbClr val="000000"/>
              </a:buClr>
            </a:pPr>
            <a:endParaRPr sz="1867" kern="0">
              <a:solidFill>
                <a:srgbClr val="702A02"/>
              </a:solidFill>
              <a:latin typeface="ABeeZee"/>
              <a:ea typeface="ABeeZee"/>
              <a:cs typeface="ABeeZee"/>
              <a:sym typeface="ABeeZee"/>
            </a:endParaRPr>
          </a:p>
        </p:txBody>
      </p:sp>
      <p:pic>
        <p:nvPicPr>
          <p:cNvPr id="372" name="Google Shape;372;p41"/>
          <p:cNvPicPr preferRelativeResize="0"/>
          <p:nvPr/>
        </p:nvPicPr>
        <p:blipFill>
          <a:blip r:embed="rId3">
            <a:alphaModFix/>
          </a:blip>
          <a:stretch>
            <a:fillRect/>
          </a:stretch>
        </p:blipFill>
        <p:spPr>
          <a:xfrm>
            <a:off x="9070533" y="2213556"/>
            <a:ext cx="2817600" cy="28176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42"/>
          <p:cNvSpPr txBox="1"/>
          <p:nvPr/>
        </p:nvSpPr>
        <p:spPr>
          <a:xfrm>
            <a:off x="648133" y="533689"/>
            <a:ext cx="10272000" cy="1074000"/>
          </a:xfrm>
          <a:prstGeom prst="rect">
            <a:avLst/>
          </a:prstGeom>
          <a:noFill/>
          <a:ln>
            <a:noFill/>
          </a:ln>
        </p:spPr>
        <p:txBody>
          <a:bodyPr spcFirstLastPara="1" wrap="square" lIns="0" tIns="0" rIns="0" bIns="0" anchor="t" anchorCtr="0">
            <a:noAutofit/>
          </a:bodyPr>
          <a:lstStyle/>
          <a:p>
            <a:pPr defTabSz="1219170">
              <a:lnSpc>
                <a:spcPct val="90000"/>
              </a:lnSpc>
              <a:buClr>
                <a:srgbClr val="000000"/>
              </a:buClr>
            </a:pPr>
            <a:r>
              <a:rPr lang="en" sz="4533" kern="0">
                <a:solidFill>
                  <a:srgbClr val="19181F"/>
                </a:solidFill>
                <a:latin typeface="Chelsea Market"/>
                <a:ea typeface="Chelsea Market"/>
                <a:cs typeface="Chelsea Market"/>
                <a:sym typeface="Chelsea Market"/>
              </a:rPr>
              <a:t>References</a:t>
            </a:r>
            <a:endParaRPr sz="4533" kern="0">
              <a:solidFill>
                <a:srgbClr val="19181F"/>
              </a:solidFill>
              <a:latin typeface="Chelsea Market"/>
              <a:ea typeface="Chelsea Market"/>
              <a:cs typeface="Chelsea Market"/>
              <a:sym typeface="Chelsea Market"/>
            </a:endParaRPr>
          </a:p>
        </p:txBody>
      </p:sp>
      <p:sp>
        <p:nvSpPr>
          <p:cNvPr id="378" name="Google Shape;378;p42"/>
          <p:cNvSpPr txBox="1"/>
          <p:nvPr/>
        </p:nvSpPr>
        <p:spPr>
          <a:xfrm>
            <a:off x="540000" y="1530333"/>
            <a:ext cx="10452000" cy="4605600"/>
          </a:xfrm>
          <a:prstGeom prst="rect">
            <a:avLst/>
          </a:prstGeom>
          <a:noFill/>
          <a:ln>
            <a:noFill/>
          </a:ln>
        </p:spPr>
        <p:txBody>
          <a:bodyPr spcFirstLastPara="1" wrap="square" lIns="0" tIns="0" rIns="0" bIns="0" anchor="t" anchorCtr="0">
            <a:noAutofit/>
          </a:bodyPr>
          <a:lstStyle/>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Sitesafe.org.nz., (2023). </a:t>
            </a:r>
            <a:r>
              <a:rPr lang="en" sz="1067" b="1" i="1" kern="0">
                <a:solidFill>
                  <a:srgbClr val="19181F"/>
                </a:solidFill>
                <a:latin typeface="Cabin"/>
                <a:ea typeface="Cabin"/>
                <a:cs typeface="Cabin"/>
                <a:sym typeface="Cabin"/>
              </a:rPr>
              <a:t>Housekeeping</a:t>
            </a:r>
            <a:r>
              <a:rPr lang="en" sz="1067" b="1" kern="0">
                <a:solidFill>
                  <a:srgbClr val="19181F"/>
                </a:solidFill>
                <a:latin typeface="Cabin"/>
                <a:ea typeface="Cabin"/>
                <a:cs typeface="Cabin"/>
                <a:sym typeface="Cabin"/>
              </a:rPr>
              <a:t>. [online] Available at: https://www.sitesafe.org.nz/guides--resources/practical-safety-advice/housekeeping/ [Accessed 24 Jan. 2024].</a:t>
            </a:r>
            <a:endParaRPr sz="1067" b="1" kern="0">
              <a:solidFill>
                <a:srgbClr val="19181F"/>
              </a:solidFill>
              <a:latin typeface="Cabin"/>
              <a:ea typeface="Cabin"/>
              <a:cs typeface="Cabin"/>
              <a:sym typeface="Cabin"/>
            </a:endParaRPr>
          </a:p>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Canada., (2020). </a:t>
            </a:r>
            <a:r>
              <a:rPr lang="en" sz="1067" b="1" i="1" kern="0">
                <a:solidFill>
                  <a:srgbClr val="19181F"/>
                </a:solidFill>
                <a:latin typeface="Cabin"/>
                <a:ea typeface="Cabin"/>
                <a:cs typeface="Cabin"/>
                <a:sym typeface="Cabin"/>
              </a:rPr>
              <a:t>Hotel Housekeeping</a:t>
            </a:r>
            <a:r>
              <a:rPr lang="en" sz="1067" b="1" kern="0">
                <a:solidFill>
                  <a:srgbClr val="19181F"/>
                </a:solidFill>
                <a:latin typeface="Cabin"/>
                <a:ea typeface="Cabin"/>
                <a:cs typeface="Cabin"/>
                <a:sym typeface="Cabin"/>
              </a:rPr>
              <a:t>. [online] Ccohs.ca. Available at: https://www.ccohs.ca/oshanswers/occup_workplace/hotel_housekeeping.html [Accessed 24 Jan. 2024].</a:t>
            </a:r>
            <a:endParaRPr sz="1067" b="1" kern="0">
              <a:solidFill>
                <a:srgbClr val="19181F"/>
              </a:solidFill>
              <a:latin typeface="Cabin"/>
              <a:ea typeface="Cabin"/>
              <a:cs typeface="Cabin"/>
              <a:sym typeface="Cabin"/>
            </a:endParaRPr>
          </a:p>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Safemanitoba.com., (2019). </a:t>
            </a:r>
            <a:r>
              <a:rPr lang="en" sz="1067" b="1" i="1" kern="0">
                <a:solidFill>
                  <a:srgbClr val="19181F"/>
                </a:solidFill>
                <a:latin typeface="Cabin"/>
                <a:ea typeface="Cabin"/>
                <a:cs typeface="Cabin"/>
                <a:sym typeface="Cabin"/>
              </a:rPr>
              <a:t>Housekeeping</a:t>
            </a:r>
            <a:r>
              <a:rPr lang="en" sz="1067" b="1" kern="0">
                <a:solidFill>
                  <a:srgbClr val="19181F"/>
                </a:solidFill>
                <a:latin typeface="Cabin"/>
                <a:ea typeface="Cabin"/>
                <a:cs typeface="Cabin"/>
                <a:sym typeface="Cabin"/>
              </a:rPr>
              <a:t>. [online] Available at: https://www.safemanitoba.com/topics/Pages/Housekeeping.aspx#:~:text=To%20maintain%20good%20housekeeping%20practices%2C%20employers%20should%3A&amp;text=regularly%20inspect%20and%20repair%20tools,for%20items%20in%20the%20workplace [Accessed 24 Jan. 2024].</a:t>
            </a:r>
            <a:endParaRPr sz="1067" b="1" kern="0">
              <a:solidFill>
                <a:srgbClr val="19181F"/>
              </a:solidFill>
              <a:latin typeface="Cabin"/>
              <a:ea typeface="Cabin"/>
              <a:cs typeface="Cabin"/>
              <a:sym typeface="Cabin"/>
            </a:endParaRPr>
          </a:p>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Carnegie Mellon University., (2023). </a:t>
            </a:r>
            <a:r>
              <a:rPr lang="en" sz="1067" b="1" i="1" kern="0">
                <a:solidFill>
                  <a:srgbClr val="19181F"/>
                </a:solidFill>
                <a:latin typeface="Cabin"/>
                <a:ea typeface="Cabin"/>
                <a:cs typeface="Cabin"/>
                <a:sym typeface="Cabin"/>
              </a:rPr>
              <a:t>Housekeeping - Environmental Health &amp; Safety - Enterprise Risk Management - Carnegie Mellon University</a:t>
            </a:r>
            <a:r>
              <a:rPr lang="en" sz="1067" b="1" kern="0">
                <a:solidFill>
                  <a:srgbClr val="19181F"/>
                </a:solidFill>
                <a:latin typeface="Cabin"/>
                <a:ea typeface="Cabin"/>
                <a:cs typeface="Cabin"/>
                <a:sym typeface="Cabin"/>
              </a:rPr>
              <a:t>. [online] Cmu.edu. Available at: https://www.cmu.edu/ehs/Workplace-Construction/housekeeping.html [Accessed 24 Jan. 2024].</a:t>
            </a:r>
            <a:endParaRPr sz="1067" b="1" kern="0">
              <a:solidFill>
                <a:srgbClr val="19181F"/>
              </a:solidFill>
              <a:latin typeface="Cabin"/>
              <a:ea typeface="Cabin"/>
              <a:cs typeface="Cabin"/>
              <a:sym typeface="Cabin"/>
            </a:endParaRPr>
          </a:p>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Osha.gov., (2024). </a:t>
            </a:r>
            <a:r>
              <a:rPr lang="en" sz="1067" b="1" i="1" kern="0">
                <a:solidFill>
                  <a:srgbClr val="19181F"/>
                </a:solidFill>
                <a:latin typeface="Cabin"/>
                <a:ea typeface="Cabin"/>
                <a:cs typeface="Cabin"/>
                <a:sym typeface="Cabin"/>
              </a:rPr>
              <a:t>Personal Protective Equipment - Overview | Occupational Safety and Health Administration</a:t>
            </a:r>
            <a:r>
              <a:rPr lang="en" sz="1067" b="1" kern="0">
                <a:solidFill>
                  <a:srgbClr val="19181F"/>
                </a:solidFill>
                <a:latin typeface="Cabin"/>
                <a:ea typeface="Cabin"/>
                <a:cs typeface="Cabin"/>
                <a:sym typeface="Cabin"/>
              </a:rPr>
              <a:t>. [online] Available at: https://www.osha.gov/personal-protective-equipment#:~:text=Personal%20protective%20equipment%2C%20commonly%20referred,mechanical%2C%20or%20other%20workplace%20hazards. [Accessed 24 Jan. 2024].</a:t>
            </a:r>
            <a:endParaRPr sz="1067" b="1" kern="0">
              <a:solidFill>
                <a:srgbClr val="19181F"/>
              </a:solidFill>
              <a:latin typeface="Cabin"/>
              <a:ea typeface="Cabin"/>
              <a:cs typeface="Cabin"/>
              <a:sym typeface="Cabin"/>
            </a:endParaRPr>
          </a:p>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Dipesh., (2023). </a:t>
            </a:r>
            <a:r>
              <a:rPr lang="en" sz="1067" b="1" i="1" kern="0">
                <a:solidFill>
                  <a:srgbClr val="19181F"/>
                </a:solidFill>
                <a:latin typeface="Cabin"/>
                <a:ea typeface="Cabin"/>
                <a:cs typeface="Cabin"/>
                <a:sym typeface="Cabin"/>
              </a:rPr>
              <a:t>Importance of Health and Safety in Hospitality Industry</a:t>
            </a:r>
            <a:r>
              <a:rPr lang="en" sz="1067" b="1" kern="0">
                <a:solidFill>
                  <a:srgbClr val="19181F"/>
                </a:solidFill>
                <a:latin typeface="Cabin"/>
                <a:ea typeface="Cabin"/>
                <a:cs typeface="Cabin"/>
                <a:sym typeface="Cabin"/>
              </a:rPr>
              <a:t>. [online] Hotel Management Tips. Available at: https://www.hotelmanagementtips.com/health-and-safety-in-hotel-industry/ [Accessed 24 Jan. 2024].</a:t>
            </a:r>
            <a:endParaRPr sz="1067" b="1" kern="0">
              <a:solidFill>
                <a:srgbClr val="19181F"/>
              </a:solidFill>
              <a:latin typeface="Cabin"/>
              <a:ea typeface="Cabin"/>
              <a:cs typeface="Cabin"/>
              <a:sym typeface="Cabin"/>
            </a:endParaRPr>
          </a:p>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Wilmot, I., (2023). </a:t>
            </a:r>
            <a:r>
              <a:rPr lang="en" sz="1067" b="1" i="1" kern="0">
                <a:solidFill>
                  <a:srgbClr val="19181F"/>
                </a:solidFill>
                <a:latin typeface="Cabin"/>
                <a:ea typeface="Cabin"/>
                <a:cs typeface="Cabin"/>
                <a:sym typeface="Cabin"/>
              </a:rPr>
              <a:t>Health and Wellness Safety Plans | Rave Mobile Safety</a:t>
            </a:r>
            <a:r>
              <a:rPr lang="en" sz="1067" b="1" kern="0">
                <a:solidFill>
                  <a:srgbClr val="19181F"/>
                </a:solidFill>
                <a:latin typeface="Cabin"/>
                <a:ea typeface="Cabin"/>
                <a:cs typeface="Cabin"/>
                <a:sym typeface="Cabin"/>
              </a:rPr>
              <a:t>. [online] Ravemobilesafety.com. Available at: https://www.ravemobilesafety.com/blog/march-safety-training-health-wellness/ [Accessed 24 Jan. 2024].</a:t>
            </a:r>
            <a:endParaRPr sz="1067" b="1" kern="0">
              <a:solidFill>
                <a:srgbClr val="19181F"/>
              </a:solidFill>
              <a:latin typeface="Cabin"/>
              <a:ea typeface="Cabin"/>
              <a:cs typeface="Cabin"/>
              <a:sym typeface="Cabin"/>
            </a:endParaRPr>
          </a:p>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Hse.gov.uk., (2020). </a:t>
            </a:r>
            <a:r>
              <a:rPr lang="en" sz="1067" b="1" i="1" kern="0">
                <a:solidFill>
                  <a:srgbClr val="19181F"/>
                </a:solidFill>
                <a:latin typeface="Cabin"/>
                <a:ea typeface="Cabin"/>
                <a:cs typeface="Cabin"/>
                <a:sym typeface="Cabin"/>
              </a:rPr>
              <a:t>Health and Safety at Work etc Act 1974 – legislation explained</a:t>
            </a:r>
            <a:r>
              <a:rPr lang="en" sz="1067" b="1" kern="0">
                <a:solidFill>
                  <a:srgbClr val="19181F"/>
                </a:solidFill>
                <a:latin typeface="Cabin"/>
                <a:ea typeface="Cabin"/>
                <a:cs typeface="Cabin"/>
                <a:sym typeface="Cabin"/>
              </a:rPr>
              <a:t>. [online] Available at: https://www.hse.gov.uk/legislation/hswa.htm [Accessed 24 Jan. 2024].</a:t>
            </a:r>
            <a:endParaRPr sz="1067" b="1" kern="0">
              <a:solidFill>
                <a:srgbClr val="19181F"/>
              </a:solidFill>
              <a:latin typeface="Cabin"/>
              <a:ea typeface="Cabin"/>
              <a:cs typeface="Cabin"/>
              <a:sym typeface="Cabin"/>
            </a:endParaRPr>
          </a:p>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Kaercher.com., (2023). </a:t>
            </a:r>
            <a:r>
              <a:rPr lang="en" sz="1067" b="1" i="1" kern="0">
                <a:solidFill>
                  <a:srgbClr val="19181F"/>
                </a:solidFill>
                <a:latin typeface="Cabin"/>
                <a:ea typeface="Cabin"/>
                <a:cs typeface="Cabin"/>
                <a:sym typeface="Cabin"/>
              </a:rPr>
              <a:t>Kärcher</a:t>
            </a:r>
            <a:r>
              <a:rPr lang="en" sz="1067" b="1" kern="0">
                <a:solidFill>
                  <a:srgbClr val="19181F"/>
                </a:solidFill>
                <a:latin typeface="Cabin"/>
                <a:ea typeface="Cabin"/>
                <a:cs typeface="Cabin"/>
                <a:sym typeface="Cabin"/>
              </a:rPr>
              <a:t>. [online] Available at: https://www.kaercher.com/int/inside-kaercher/know-how-for-professionals/hotel-cleaning.html [Accessed 23 Jan. 2024].</a:t>
            </a:r>
            <a:endParaRPr sz="1067" b="1" kern="0">
              <a:solidFill>
                <a:srgbClr val="19181F"/>
              </a:solidFill>
              <a:latin typeface="Cabin"/>
              <a:ea typeface="Cabin"/>
              <a:cs typeface="Cabin"/>
              <a:sym typeface="Cabin"/>
            </a:endParaRPr>
          </a:p>
          <a:p>
            <a:pPr marL="609585" indent="-372524" algn="just" defTabSz="1219170">
              <a:lnSpc>
                <a:spcPct val="115000"/>
              </a:lnSpc>
              <a:buClr>
                <a:srgbClr val="19181F"/>
              </a:buClr>
              <a:buSzPts val="800"/>
              <a:buFont typeface="Cabin"/>
              <a:buChar char="●"/>
            </a:pPr>
            <a:r>
              <a:rPr lang="en" sz="1067" b="1" kern="0">
                <a:solidFill>
                  <a:srgbClr val="19181F"/>
                </a:solidFill>
                <a:latin typeface="Cabin"/>
                <a:ea typeface="Cabin"/>
                <a:cs typeface="Cabin"/>
                <a:sym typeface="Cabin"/>
              </a:rPr>
              <a:t>Ilo.org., (2024). </a:t>
            </a:r>
            <a:r>
              <a:rPr lang="en" sz="1067" b="1" i="1" kern="0">
                <a:solidFill>
                  <a:srgbClr val="19181F"/>
                </a:solidFill>
                <a:latin typeface="Cabin"/>
                <a:ea typeface="Cabin"/>
                <a:cs typeface="Cabin"/>
                <a:sym typeface="Cabin"/>
              </a:rPr>
              <a:t>Personal protective equipment (Labour administration and inspection)</a:t>
            </a:r>
            <a:r>
              <a:rPr lang="en" sz="1067" b="1" kern="0">
                <a:solidFill>
                  <a:srgbClr val="19181F"/>
                </a:solidFill>
                <a:latin typeface="Cabin"/>
                <a:ea typeface="Cabin"/>
                <a:cs typeface="Cabin"/>
                <a:sym typeface="Cabin"/>
              </a:rPr>
              <a:t>. [online] Available at: https://www.ilo.org/global/topics/labour-administration-inspection/resources-library/publications/guide-for-labour-inspectors/personal-protective-equipment/lang--en/index.htm [Accessed 24 Jan. 2024].</a:t>
            </a:r>
            <a:endParaRPr sz="1067" b="1" kern="0">
              <a:solidFill>
                <a:srgbClr val="19181F"/>
              </a:solidFill>
              <a:latin typeface="Cabin"/>
              <a:ea typeface="Cabin"/>
              <a:cs typeface="Cabin"/>
              <a:sym typeface="Cabin"/>
            </a:endParaRPr>
          </a:p>
          <a:p>
            <a:pPr marL="609585" defTabSz="1219170">
              <a:lnSpc>
                <a:spcPct val="115000"/>
              </a:lnSpc>
              <a:buClr>
                <a:srgbClr val="000000"/>
              </a:buClr>
            </a:pPr>
            <a:endParaRPr sz="1067" b="1" kern="0">
              <a:solidFill>
                <a:srgbClr val="FFFFFF"/>
              </a:solidFill>
              <a:latin typeface="Cabin"/>
              <a:ea typeface="Cabin"/>
              <a:cs typeface="Cabin"/>
              <a:sym typeface="Cabi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3" name="Google Shape;383;p43"/>
          <p:cNvSpPr txBox="1"/>
          <p:nvPr/>
        </p:nvSpPr>
        <p:spPr>
          <a:xfrm>
            <a:off x="2908833" y="2498647"/>
            <a:ext cx="5786800" cy="1647600"/>
          </a:xfrm>
          <a:prstGeom prst="rect">
            <a:avLst/>
          </a:prstGeom>
          <a:noFill/>
          <a:ln>
            <a:noFill/>
          </a:ln>
        </p:spPr>
        <p:txBody>
          <a:bodyPr spcFirstLastPara="1" wrap="square" lIns="0" tIns="0" rIns="0" bIns="0" anchor="ctr" anchorCtr="0">
            <a:noAutofit/>
          </a:bodyPr>
          <a:lstStyle/>
          <a:p>
            <a:r>
              <a:rPr lang="en" sz="13200" b="1">
                <a:solidFill>
                  <a:srgbClr val="977F4E"/>
                </a:solidFill>
                <a:latin typeface="Bebas Neue"/>
                <a:ea typeface="Bebas Neue"/>
                <a:cs typeface="Bebas Neue"/>
                <a:sym typeface="Bebas Neue"/>
              </a:rPr>
              <a:t>Thank you</a:t>
            </a:r>
            <a:endParaRPr sz="13200" b="1">
              <a:solidFill>
                <a:srgbClr val="977F4E"/>
              </a:solidFill>
              <a:latin typeface="Bebas Neue"/>
              <a:ea typeface="Bebas Neue"/>
              <a:cs typeface="Bebas Neue"/>
              <a:sym typeface="Bebas Neue"/>
            </a:endParaRPr>
          </a:p>
        </p:txBody>
      </p:sp>
    </p:spTree>
  </p:cSld>
  <p:clrMapOvr>
    <a:masterClrMapping/>
  </p:clrMapOvr>
</p:sld>
</file>

<file path=ppt/theme/theme1.xml><?xml version="1.0" encoding="utf-8"?>
<a:theme xmlns:a="http://schemas.openxmlformats.org/drawingml/2006/main" name="Color of the Year 2024: Peach Fuzz - Sticker Theme by Slidesgo">
  <a:themeElements>
    <a:clrScheme name="Simple Light">
      <a:dk1>
        <a:srgbClr val="702A02"/>
      </a:dk1>
      <a:lt1>
        <a:srgbClr val="FFBE98"/>
      </a:lt1>
      <a:dk2>
        <a:srgbClr val="FFEBDE"/>
      </a:dk2>
      <a:lt2>
        <a:srgbClr val="FDCDB3"/>
      </a:lt2>
      <a:accent1>
        <a:srgbClr val="FFF8F4"/>
      </a:accent1>
      <a:accent2>
        <a:srgbClr val="F6A676"/>
      </a:accent2>
      <a:accent3>
        <a:srgbClr val="A74916"/>
      </a:accent3>
      <a:accent4>
        <a:srgbClr val="DB7538"/>
      </a:accent4>
      <a:accent5>
        <a:srgbClr val="FFFFFF"/>
      </a:accent5>
      <a:accent6>
        <a:srgbClr val="FFFFFF"/>
      </a:accent6>
      <a:hlink>
        <a:srgbClr val="702A0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2815</Words>
  <Application>Microsoft Office PowerPoint</Application>
  <PresentationFormat>Widescreen</PresentationFormat>
  <Paragraphs>98</Paragraphs>
  <Slides>14</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ABeeZee</vt:lpstr>
      <vt:lpstr>Arial</vt:lpstr>
      <vt:lpstr>Bebas Neue</vt:lpstr>
      <vt:lpstr>Cabin</vt:lpstr>
      <vt:lpstr>Calibri</vt:lpstr>
      <vt:lpstr>Chelsea Market</vt:lpstr>
      <vt:lpstr>Manrope ExtraBold</vt:lpstr>
      <vt:lpstr>Manrope Medium</vt:lpstr>
      <vt:lpstr>Manrope SemiBold</vt:lpstr>
      <vt:lpstr>Nunito Light</vt:lpstr>
      <vt:lpstr>Color of the Year 2024: Peach Fuzz - Sticker Theme by Slidesgo</vt:lpstr>
      <vt:lpstr>Module Name:Hotel Placement – Operating Hotel Facilities (Component 3) Module Code: BMIH4006 Student Name: Student ID: 2239004 Flavia Nanu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Name:Hotel Placement – Operating Hotel Facilities (Component 3) Module Code: BMIH4006 Student Name: Student ID: 2239004 Flavia Nanu</dc:title>
  <dc:creator>Flavia Nanu</dc:creator>
  <cp:lastModifiedBy>Flavia Nanu</cp:lastModifiedBy>
  <cp:revision>1</cp:revision>
  <dcterms:created xsi:type="dcterms:W3CDTF">2024-02-21T22:17:09Z</dcterms:created>
  <dcterms:modified xsi:type="dcterms:W3CDTF">2024-02-21T22:20:53Z</dcterms:modified>
</cp:coreProperties>
</file>