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314" rtl="0" eaLnBrk="1" latinLnBrk="0" hangingPunct="1">
      <a:defRPr sz="1800" kern="1200">
        <a:solidFill>
          <a:schemeClr val="tx1"/>
        </a:solidFill>
        <a:latin typeface="+mn-lt"/>
        <a:ea typeface="+mn-ea"/>
        <a:cs typeface="+mn-cs"/>
      </a:defRPr>
    </a:lvl1pPr>
    <a:lvl2pPr marL="457156" algn="l" defTabSz="914314" rtl="0" eaLnBrk="1" latinLnBrk="0" hangingPunct="1">
      <a:defRPr sz="1800" kern="1200">
        <a:solidFill>
          <a:schemeClr val="tx1"/>
        </a:solidFill>
        <a:latin typeface="+mn-lt"/>
        <a:ea typeface="+mn-ea"/>
        <a:cs typeface="+mn-cs"/>
      </a:defRPr>
    </a:lvl2pPr>
    <a:lvl3pPr marL="914314" algn="l" defTabSz="914314" rtl="0" eaLnBrk="1" latinLnBrk="0" hangingPunct="1">
      <a:defRPr sz="1800" kern="1200">
        <a:solidFill>
          <a:schemeClr val="tx1"/>
        </a:solidFill>
        <a:latin typeface="+mn-lt"/>
        <a:ea typeface="+mn-ea"/>
        <a:cs typeface="+mn-cs"/>
      </a:defRPr>
    </a:lvl3pPr>
    <a:lvl4pPr marL="1371471" algn="l" defTabSz="914314" rtl="0" eaLnBrk="1" latinLnBrk="0" hangingPunct="1">
      <a:defRPr sz="1800" kern="1200">
        <a:solidFill>
          <a:schemeClr val="tx1"/>
        </a:solidFill>
        <a:latin typeface="+mn-lt"/>
        <a:ea typeface="+mn-ea"/>
        <a:cs typeface="+mn-cs"/>
      </a:defRPr>
    </a:lvl4pPr>
    <a:lvl5pPr marL="1828628" algn="l" defTabSz="914314" rtl="0" eaLnBrk="1" latinLnBrk="0" hangingPunct="1">
      <a:defRPr sz="1800" kern="1200">
        <a:solidFill>
          <a:schemeClr val="tx1"/>
        </a:solidFill>
        <a:latin typeface="+mn-lt"/>
        <a:ea typeface="+mn-ea"/>
        <a:cs typeface="+mn-cs"/>
      </a:defRPr>
    </a:lvl5pPr>
    <a:lvl6pPr marL="2285784" algn="l" defTabSz="914314" rtl="0" eaLnBrk="1" latinLnBrk="0" hangingPunct="1">
      <a:defRPr sz="1800" kern="1200">
        <a:solidFill>
          <a:schemeClr val="tx1"/>
        </a:solidFill>
        <a:latin typeface="+mn-lt"/>
        <a:ea typeface="+mn-ea"/>
        <a:cs typeface="+mn-cs"/>
      </a:defRPr>
    </a:lvl6pPr>
    <a:lvl7pPr marL="2742940" algn="l" defTabSz="914314" rtl="0" eaLnBrk="1" latinLnBrk="0" hangingPunct="1">
      <a:defRPr sz="1800" kern="1200">
        <a:solidFill>
          <a:schemeClr val="tx1"/>
        </a:solidFill>
        <a:latin typeface="+mn-lt"/>
        <a:ea typeface="+mn-ea"/>
        <a:cs typeface="+mn-cs"/>
      </a:defRPr>
    </a:lvl7pPr>
    <a:lvl8pPr marL="3200098" algn="l" defTabSz="914314" rtl="0" eaLnBrk="1" latinLnBrk="0" hangingPunct="1">
      <a:defRPr sz="1800" kern="1200">
        <a:solidFill>
          <a:schemeClr val="tx1"/>
        </a:solidFill>
        <a:latin typeface="+mn-lt"/>
        <a:ea typeface="+mn-ea"/>
        <a:cs typeface="+mn-cs"/>
      </a:defRPr>
    </a:lvl8pPr>
    <a:lvl9pPr marL="3657255" algn="l" defTabSz="914314"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44" autoAdjust="0"/>
    <p:restoredTop sz="94660"/>
  </p:normalViewPr>
  <p:slideViewPr>
    <p:cSldViewPr snapToGrid="0">
      <p:cViewPr>
        <p:scale>
          <a:sx n="40" d="100"/>
          <a:sy n="40" d="100"/>
        </p:scale>
        <p:origin x="312" y="8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3CA21A-6013-40BF-A0C7-1724828D9207}" type="datetimeFigureOut">
              <a:rPr lang="en-GB" smtClean="0"/>
              <a:t>29/07/2022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F2E7FD-E360-4AD1-A405-4FDC3498BEDC}" type="slidenum">
              <a:rPr lang="en-GB" smtClean="0"/>
              <a:t>‹#›</a:t>
            </a:fld>
            <a:endParaRPr lang="en-GB"/>
          </a:p>
        </p:txBody>
      </p:sp>
    </p:spTree>
    <p:extLst>
      <p:ext uri="{BB962C8B-B14F-4D97-AF65-F5344CB8AC3E}">
        <p14:creationId xmlns:p14="http://schemas.microsoft.com/office/powerpoint/2010/main" val="2569633094"/>
      </p:ext>
    </p:extLst>
  </p:cSld>
  <p:clrMap bg1="lt1" tx1="dk1" bg2="lt2" tx2="dk2" accent1="accent1" accent2="accent2" accent3="accent3" accent4="accent4" accent5="accent5" accent6="accent6" hlink="hlink" folHlink="folHlink"/>
  <p:notesStyle>
    <a:lvl1pPr marL="0" algn="l" defTabSz="914314" rtl="0" eaLnBrk="1" latinLnBrk="0" hangingPunct="1">
      <a:defRPr sz="1200" kern="1200">
        <a:solidFill>
          <a:schemeClr val="tx1"/>
        </a:solidFill>
        <a:latin typeface="+mn-lt"/>
        <a:ea typeface="+mn-ea"/>
        <a:cs typeface="+mn-cs"/>
      </a:defRPr>
    </a:lvl1pPr>
    <a:lvl2pPr marL="457156" algn="l" defTabSz="914314" rtl="0" eaLnBrk="1" latinLnBrk="0" hangingPunct="1">
      <a:defRPr sz="1200" kern="1200">
        <a:solidFill>
          <a:schemeClr val="tx1"/>
        </a:solidFill>
        <a:latin typeface="+mn-lt"/>
        <a:ea typeface="+mn-ea"/>
        <a:cs typeface="+mn-cs"/>
      </a:defRPr>
    </a:lvl2pPr>
    <a:lvl3pPr marL="914314" algn="l" defTabSz="914314" rtl="0" eaLnBrk="1" latinLnBrk="0" hangingPunct="1">
      <a:defRPr sz="1200" kern="1200">
        <a:solidFill>
          <a:schemeClr val="tx1"/>
        </a:solidFill>
        <a:latin typeface="+mn-lt"/>
        <a:ea typeface="+mn-ea"/>
        <a:cs typeface="+mn-cs"/>
      </a:defRPr>
    </a:lvl3pPr>
    <a:lvl4pPr marL="1371471" algn="l" defTabSz="914314" rtl="0" eaLnBrk="1" latinLnBrk="0" hangingPunct="1">
      <a:defRPr sz="1200" kern="1200">
        <a:solidFill>
          <a:schemeClr val="tx1"/>
        </a:solidFill>
        <a:latin typeface="+mn-lt"/>
        <a:ea typeface="+mn-ea"/>
        <a:cs typeface="+mn-cs"/>
      </a:defRPr>
    </a:lvl4pPr>
    <a:lvl5pPr marL="1828628" algn="l" defTabSz="914314" rtl="0" eaLnBrk="1" latinLnBrk="0" hangingPunct="1">
      <a:defRPr sz="1200" kern="1200">
        <a:solidFill>
          <a:schemeClr val="tx1"/>
        </a:solidFill>
        <a:latin typeface="+mn-lt"/>
        <a:ea typeface="+mn-ea"/>
        <a:cs typeface="+mn-cs"/>
      </a:defRPr>
    </a:lvl5pPr>
    <a:lvl6pPr marL="2285784" algn="l" defTabSz="914314" rtl="0" eaLnBrk="1" latinLnBrk="0" hangingPunct="1">
      <a:defRPr sz="1200" kern="1200">
        <a:solidFill>
          <a:schemeClr val="tx1"/>
        </a:solidFill>
        <a:latin typeface="+mn-lt"/>
        <a:ea typeface="+mn-ea"/>
        <a:cs typeface="+mn-cs"/>
      </a:defRPr>
    </a:lvl6pPr>
    <a:lvl7pPr marL="2742940" algn="l" defTabSz="914314" rtl="0" eaLnBrk="1" latinLnBrk="0" hangingPunct="1">
      <a:defRPr sz="1200" kern="1200">
        <a:solidFill>
          <a:schemeClr val="tx1"/>
        </a:solidFill>
        <a:latin typeface="+mn-lt"/>
        <a:ea typeface="+mn-ea"/>
        <a:cs typeface="+mn-cs"/>
      </a:defRPr>
    </a:lvl7pPr>
    <a:lvl8pPr marL="3200098" algn="l" defTabSz="914314" rtl="0" eaLnBrk="1" latinLnBrk="0" hangingPunct="1">
      <a:defRPr sz="1200" kern="1200">
        <a:solidFill>
          <a:schemeClr val="tx1"/>
        </a:solidFill>
        <a:latin typeface="+mn-lt"/>
        <a:ea typeface="+mn-ea"/>
        <a:cs typeface="+mn-cs"/>
      </a:defRPr>
    </a:lvl8pPr>
    <a:lvl9pPr marL="3657255" algn="l" defTabSz="914314"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F2E7FD-E360-4AD1-A405-4FDC3498BEDC}" type="slidenum">
              <a:rPr lang="en-GB" smtClean="0"/>
              <a:t>2</a:t>
            </a:fld>
            <a:endParaRPr lang="en-GB"/>
          </a:p>
        </p:txBody>
      </p:sp>
    </p:spTree>
    <p:extLst>
      <p:ext uri="{BB962C8B-B14F-4D97-AF65-F5344CB8AC3E}">
        <p14:creationId xmlns:p14="http://schemas.microsoft.com/office/powerpoint/2010/main" val="2641899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E978-4987-C3C9-918B-16687A0757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C55FB3-ED01-70C7-9372-2DA5FE47BC1B}"/>
              </a:ext>
            </a:extLst>
          </p:cNvPr>
          <p:cNvSpPr>
            <a:spLocks noGrp="1"/>
          </p:cNvSpPr>
          <p:nvPr>
            <p:ph type="subTitle" idx="1"/>
          </p:nvPr>
        </p:nvSpPr>
        <p:spPr>
          <a:xfrm>
            <a:off x="1524000" y="3602038"/>
            <a:ext cx="9144000" cy="1655762"/>
          </a:xfrm>
        </p:spPr>
        <p:txBody>
          <a:bodyPr/>
          <a:lstStyle>
            <a:lvl1pPr marL="0" indent="0" algn="ctr">
              <a:buNone/>
              <a:defRPr sz="2400"/>
            </a:lvl1pPr>
            <a:lvl2pPr marL="457218" indent="0" algn="ctr">
              <a:buNone/>
              <a:defRPr sz="2000"/>
            </a:lvl2pPr>
            <a:lvl3pPr marL="914436" indent="0" algn="ctr">
              <a:buNone/>
              <a:defRPr sz="1800"/>
            </a:lvl3pPr>
            <a:lvl4pPr marL="1371654" indent="0" algn="ctr">
              <a:buNone/>
              <a:defRPr sz="1600"/>
            </a:lvl4pPr>
            <a:lvl5pPr marL="1828874" indent="0" algn="ctr">
              <a:buNone/>
              <a:defRPr sz="1600"/>
            </a:lvl5pPr>
            <a:lvl6pPr marL="2286091" indent="0" algn="ctr">
              <a:buNone/>
              <a:defRPr sz="1600"/>
            </a:lvl6pPr>
            <a:lvl7pPr marL="2743310" indent="0" algn="ctr">
              <a:buNone/>
              <a:defRPr sz="1600"/>
            </a:lvl7pPr>
            <a:lvl8pPr marL="3200528" indent="0" algn="ctr">
              <a:buNone/>
              <a:defRPr sz="1600"/>
            </a:lvl8pPr>
            <a:lvl9pPr marL="3657746"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21C2CE-5D41-ECA7-261C-7C6AE6623DD5}"/>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5" name="Footer Placeholder 4">
            <a:extLst>
              <a:ext uri="{FF2B5EF4-FFF2-40B4-BE49-F238E27FC236}">
                <a16:creationId xmlns:a16="http://schemas.microsoft.com/office/drawing/2014/main" id="{73280AE1-81EB-9965-9864-EE02A87631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3D4543-1E3F-D091-94A3-7A0C8570CA9B}"/>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1569602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4DFC-CC8E-BC79-736A-2CD311AA94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770019-049C-5044-2C19-0F3D86BD4D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DEBC53-00E0-D0AB-B568-2EDE528C5BE0}"/>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5" name="Footer Placeholder 4">
            <a:extLst>
              <a:ext uri="{FF2B5EF4-FFF2-40B4-BE49-F238E27FC236}">
                <a16:creationId xmlns:a16="http://schemas.microsoft.com/office/drawing/2014/main" id="{51BC8314-7A78-699D-64ED-131D1C32F1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CE072-6D45-B675-3C7B-5515D07EC387}"/>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1155321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D79E3-3416-74C7-3CDF-61AD2E39CAFC}"/>
              </a:ext>
            </a:extLst>
          </p:cNvPr>
          <p:cNvSpPr>
            <a:spLocks noGrp="1"/>
          </p:cNvSpPr>
          <p:nvPr>
            <p:ph type="title"/>
          </p:nvPr>
        </p:nvSpPr>
        <p:spPr>
          <a:xfrm>
            <a:off x="831850" y="1709739"/>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036F8B-1C20-C473-BF1B-439D90F572C2}"/>
              </a:ext>
            </a:extLst>
          </p:cNvPr>
          <p:cNvSpPr>
            <a:spLocks noGrp="1"/>
          </p:cNvSpPr>
          <p:nvPr>
            <p:ph type="body" idx="1"/>
          </p:nvPr>
        </p:nvSpPr>
        <p:spPr>
          <a:xfrm>
            <a:off x="831850" y="4589464"/>
            <a:ext cx="10515600" cy="1500187"/>
          </a:xfrm>
        </p:spPr>
        <p:txBody>
          <a:bodyPr/>
          <a:lstStyle>
            <a:lvl1pPr marL="0" indent="0">
              <a:buNone/>
              <a:defRPr sz="2400">
                <a:solidFill>
                  <a:schemeClr val="tx1">
                    <a:tint val="75000"/>
                  </a:schemeClr>
                </a:solidFill>
              </a:defRPr>
            </a:lvl1pPr>
            <a:lvl2pPr marL="457218" indent="0">
              <a:buNone/>
              <a:defRPr sz="2000">
                <a:solidFill>
                  <a:schemeClr val="tx1">
                    <a:tint val="75000"/>
                  </a:schemeClr>
                </a:solidFill>
              </a:defRPr>
            </a:lvl2pPr>
            <a:lvl3pPr marL="914436" indent="0">
              <a:buNone/>
              <a:defRPr sz="1800">
                <a:solidFill>
                  <a:schemeClr val="tx1">
                    <a:tint val="75000"/>
                  </a:schemeClr>
                </a:solidFill>
              </a:defRPr>
            </a:lvl3pPr>
            <a:lvl4pPr marL="1371654" indent="0">
              <a:buNone/>
              <a:defRPr sz="1600">
                <a:solidFill>
                  <a:schemeClr val="tx1">
                    <a:tint val="75000"/>
                  </a:schemeClr>
                </a:solidFill>
              </a:defRPr>
            </a:lvl4pPr>
            <a:lvl5pPr marL="1828874" indent="0">
              <a:buNone/>
              <a:defRPr sz="1600">
                <a:solidFill>
                  <a:schemeClr val="tx1">
                    <a:tint val="75000"/>
                  </a:schemeClr>
                </a:solidFill>
              </a:defRPr>
            </a:lvl5pPr>
            <a:lvl6pPr marL="2286091" indent="0">
              <a:buNone/>
              <a:defRPr sz="1600">
                <a:solidFill>
                  <a:schemeClr val="tx1">
                    <a:tint val="75000"/>
                  </a:schemeClr>
                </a:solidFill>
              </a:defRPr>
            </a:lvl6pPr>
            <a:lvl7pPr marL="2743310" indent="0">
              <a:buNone/>
              <a:defRPr sz="1600">
                <a:solidFill>
                  <a:schemeClr val="tx1">
                    <a:tint val="75000"/>
                  </a:schemeClr>
                </a:solidFill>
              </a:defRPr>
            </a:lvl7pPr>
            <a:lvl8pPr marL="3200528" indent="0">
              <a:buNone/>
              <a:defRPr sz="1600">
                <a:solidFill>
                  <a:schemeClr val="tx1">
                    <a:tint val="75000"/>
                  </a:schemeClr>
                </a:solidFill>
              </a:defRPr>
            </a:lvl8pPr>
            <a:lvl9pPr marL="3657746"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2660E9-521D-86A3-627C-3BB45E1DD085}"/>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5" name="Footer Placeholder 4">
            <a:extLst>
              <a:ext uri="{FF2B5EF4-FFF2-40B4-BE49-F238E27FC236}">
                <a16:creationId xmlns:a16="http://schemas.microsoft.com/office/drawing/2014/main" id="{ED2AA593-496E-9AAD-BBE0-CFA3165EB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319108-DD08-804D-5205-C2400B5740C3}"/>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1207309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E49F0-891D-950F-698C-A3827EA290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ADE0B0-89B8-15AD-3BBC-DAD47546AD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A8ACAF-C969-E7A6-982C-575D6BC7BD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0D46B0-A06A-A47B-DD4B-E0E1FEBFD74B}"/>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6" name="Footer Placeholder 5">
            <a:extLst>
              <a:ext uri="{FF2B5EF4-FFF2-40B4-BE49-F238E27FC236}">
                <a16:creationId xmlns:a16="http://schemas.microsoft.com/office/drawing/2014/main" id="{CF9E3A6B-CEE8-50B6-EBB5-FCBF4F5EC4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437E2-37ED-E6BF-BB8E-A7C55F954C57}"/>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4139023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CC66D-7517-6D5F-7155-59D1CACA5BCD}"/>
              </a:ext>
            </a:extLst>
          </p:cNvPr>
          <p:cNvSpPr>
            <a:spLocks noGrp="1"/>
          </p:cNvSpPr>
          <p:nvPr>
            <p:ph type="title"/>
          </p:nvPr>
        </p:nvSpPr>
        <p:spPr>
          <a:xfrm>
            <a:off x="839788" y="365126"/>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3655EA-244B-33F8-1E98-6768E95476F4}"/>
              </a:ext>
            </a:extLst>
          </p:cNvPr>
          <p:cNvSpPr>
            <a:spLocks noGrp="1"/>
          </p:cNvSpPr>
          <p:nvPr>
            <p:ph type="body" idx="1"/>
          </p:nvPr>
        </p:nvSpPr>
        <p:spPr>
          <a:xfrm>
            <a:off x="839788" y="1681163"/>
            <a:ext cx="5157787" cy="823912"/>
          </a:xfrm>
        </p:spPr>
        <p:txBody>
          <a:bodyPr anchor="b"/>
          <a:lstStyle>
            <a:lvl1pPr marL="0" indent="0">
              <a:buNone/>
              <a:defRPr sz="2400" b="1"/>
            </a:lvl1pPr>
            <a:lvl2pPr marL="457218" indent="0">
              <a:buNone/>
              <a:defRPr sz="2000" b="1"/>
            </a:lvl2pPr>
            <a:lvl3pPr marL="914436" indent="0">
              <a:buNone/>
              <a:defRPr sz="1800" b="1"/>
            </a:lvl3pPr>
            <a:lvl4pPr marL="1371654" indent="0">
              <a:buNone/>
              <a:defRPr sz="1600" b="1"/>
            </a:lvl4pPr>
            <a:lvl5pPr marL="1828874" indent="0">
              <a:buNone/>
              <a:defRPr sz="1600" b="1"/>
            </a:lvl5pPr>
            <a:lvl6pPr marL="2286091" indent="0">
              <a:buNone/>
              <a:defRPr sz="1600" b="1"/>
            </a:lvl6pPr>
            <a:lvl7pPr marL="2743310" indent="0">
              <a:buNone/>
              <a:defRPr sz="1600" b="1"/>
            </a:lvl7pPr>
            <a:lvl8pPr marL="3200528" indent="0">
              <a:buNone/>
              <a:defRPr sz="1600" b="1"/>
            </a:lvl8pPr>
            <a:lvl9pPr marL="365774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CD60EA-271D-36AE-21DA-24D172B2BD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9FED4B-1520-7749-FF92-67D465F34E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18" indent="0">
              <a:buNone/>
              <a:defRPr sz="2000" b="1"/>
            </a:lvl2pPr>
            <a:lvl3pPr marL="914436" indent="0">
              <a:buNone/>
              <a:defRPr sz="1800" b="1"/>
            </a:lvl3pPr>
            <a:lvl4pPr marL="1371654" indent="0">
              <a:buNone/>
              <a:defRPr sz="1600" b="1"/>
            </a:lvl4pPr>
            <a:lvl5pPr marL="1828874" indent="0">
              <a:buNone/>
              <a:defRPr sz="1600" b="1"/>
            </a:lvl5pPr>
            <a:lvl6pPr marL="2286091" indent="0">
              <a:buNone/>
              <a:defRPr sz="1600" b="1"/>
            </a:lvl6pPr>
            <a:lvl7pPr marL="2743310" indent="0">
              <a:buNone/>
              <a:defRPr sz="1600" b="1"/>
            </a:lvl7pPr>
            <a:lvl8pPr marL="3200528" indent="0">
              <a:buNone/>
              <a:defRPr sz="1600" b="1"/>
            </a:lvl8pPr>
            <a:lvl9pPr marL="365774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3A6562-809E-B8D4-FAED-03B39B2B2B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B8594F-3568-B37A-A0E8-7137160DC300}"/>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8" name="Footer Placeholder 7">
            <a:extLst>
              <a:ext uri="{FF2B5EF4-FFF2-40B4-BE49-F238E27FC236}">
                <a16:creationId xmlns:a16="http://schemas.microsoft.com/office/drawing/2014/main" id="{4B10551C-1246-19EA-0841-AB86DD0154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DD6936-04FF-291F-C3FA-3C2B17161905}"/>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1622617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CD7ED-D3D4-BE24-BDA6-F2B551ED1E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2A06D0-BDD2-0432-1E62-593CE492EE53}"/>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4" name="Footer Placeholder 3">
            <a:extLst>
              <a:ext uri="{FF2B5EF4-FFF2-40B4-BE49-F238E27FC236}">
                <a16:creationId xmlns:a16="http://schemas.microsoft.com/office/drawing/2014/main" id="{E0CC6941-C151-2701-CF6C-B6A82150D9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846AA9-34C0-BC68-FDA7-E7132F75325C}"/>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3202864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1AB39D-D1F9-826C-CDE2-DC748D59761D}"/>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3" name="Footer Placeholder 2">
            <a:extLst>
              <a:ext uri="{FF2B5EF4-FFF2-40B4-BE49-F238E27FC236}">
                <a16:creationId xmlns:a16="http://schemas.microsoft.com/office/drawing/2014/main" id="{5C374085-B2D6-28E0-F7FF-000620373F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382B0D-3C13-BF9E-4182-A32631D8C296}"/>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4234963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A9208-9587-4E32-D0F1-7756DAB30C0F}"/>
              </a:ext>
            </a:extLst>
          </p:cNvPr>
          <p:cNvSpPr>
            <a:spLocks noGrp="1"/>
          </p:cNvSpPr>
          <p:nvPr>
            <p:ph type="title"/>
          </p:nvPr>
        </p:nvSpPr>
        <p:spPr>
          <a:xfrm>
            <a:off x="839790"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E60525-E7AC-CBBF-0512-8634B9D37B9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212DD7-2CCD-79F7-7ED9-26D1A845DCEA}"/>
              </a:ext>
            </a:extLst>
          </p:cNvPr>
          <p:cNvSpPr>
            <a:spLocks noGrp="1"/>
          </p:cNvSpPr>
          <p:nvPr>
            <p:ph type="body" sz="half" idx="2"/>
          </p:nvPr>
        </p:nvSpPr>
        <p:spPr>
          <a:xfrm>
            <a:off x="839790" y="2057400"/>
            <a:ext cx="3932237" cy="3811588"/>
          </a:xfrm>
        </p:spPr>
        <p:txBody>
          <a:bodyPr/>
          <a:lstStyle>
            <a:lvl1pPr marL="0" indent="0">
              <a:buNone/>
              <a:defRPr sz="1600"/>
            </a:lvl1pPr>
            <a:lvl2pPr marL="457218" indent="0">
              <a:buNone/>
              <a:defRPr sz="1400"/>
            </a:lvl2pPr>
            <a:lvl3pPr marL="914436" indent="0">
              <a:buNone/>
              <a:defRPr sz="1200"/>
            </a:lvl3pPr>
            <a:lvl4pPr marL="1371654" indent="0">
              <a:buNone/>
              <a:defRPr sz="1000"/>
            </a:lvl4pPr>
            <a:lvl5pPr marL="1828874" indent="0">
              <a:buNone/>
              <a:defRPr sz="1000"/>
            </a:lvl5pPr>
            <a:lvl6pPr marL="2286091" indent="0">
              <a:buNone/>
              <a:defRPr sz="1000"/>
            </a:lvl6pPr>
            <a:lvl7pPr marL="2743310" indent="0">
              <a:buNone/>
              <a:defRPr sz="1000"/>
            </a:lvl7pPr>
            <a:lvl8pPr marL="3200528" indent="0">
              <a:buNone/>
              <a:defRPr sz="1000"/>
            </a:lvl8pPr>
            <a:lvl9pPr marL="3657746"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AD378B-A42C-DB95-C4AE-CEEBC1D4A7D2}"/>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6" name="Footer Placeholder 5">
            <a:extLst>
              <a:ext uri="{FF2B5EF4-FFF2-40B4-BE49-F238E27FC236}">
                <a16:creationId xmlns:a16="http://schemas.microsoft.com/office/drawing/2014/main" id="{2CBC76C7-B058-A722-C267-E4F44CAC9C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33F522-8965-BB77-1A55-D34EA112956C}"/>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925875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ECD8F-60FA-3FEC-FF77-FB641E73C3F4}"/>
              </a:ext>
            </a:extLst>
          </p:cNvPr>
          <p:cNvSpPr>
            <a:spLocks noGrp="1"/>
          </p:cNvSpPr>
          <p:nvPr>
            <p:ph type="title"/>
          </p:nvPr>
        </p:nvSpPr>
        <p:spPr>
          <a:xfrm>
            <a:off x="839790"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9DE29F-82F7-849F-EC34-1C02133A513B}"/>
              </a:ext>
            </a:extLst>
          </p:cNvPr>
          <p:cNvSpPr>
            <a:spLocks noGrp="1"/>
          </p:cNvSpPr>
          <p:nvPr>
            <p:ph type="pic" idx="1"/>
          </p:nvPr>
        </p:nvSpPr>
        <p:spPr>
          <a:xfrm>
            <a:off x="5183188" y="987427"/>
            <a:ext cx="6172200" cy="4873625"/>
          </a:xfrm>
        </p:spPr>
        <p:txBody>
          <a:bodyPr/>
          <a:lstStyle>
            <a:lvl1pPr marL="0" indent="0">
              <a:buNone/>
              <a:defRPr sz="3200"/>
            </a:lvl1pPr>
            <a:lvl2pPr marL="457218" indent="0">
              <a:buNone/>
              <a:defRPr sz="2800"/>
            </a:lvl2pPr>
            <a:lvl3pPr marL="914436" indent="0">
              <a:buNone/>
              <a:defRPr sz="2400"/>
            </a:lvl3pPr>
            <a:lvl4pPr marL="1371654" indent="0">
              <a:buNone/>
              <a:defRPr sz="2000"/>
            </a:lvl4pPr>
            <a:lvl5pPr marL="1828874" indent="0">
              <a:buNone/>
              <a:defRPr sz="2000"/>
            </a:lvl5pPr>
            <a:lvl6pPr marL="2286091" indent="0">
              <a:buNone/>
              <a:defRPr sz="2000"/>
            </a:lvl6pPr>
            <a:lvl7pPr marL="2743310" indent="0">
              <a:buNone/>
              <a:defRPr sz="2000"/>
            </a:lvl7pPr>
            <a:lvl8pPr marL="3200528" indent="0">
              <a:buNone/>
              <a:defRPr sz="2000"/>
            </a:lvl8pPr>
            <a:lvl9pPr marL="3657746" indent="0">
              <a:buNone/>
              <a:defRPr sz="2000"/>
            </a:lvl9pPr>
          </a:lstStyle>
          <a:p>
            <a:endParaRPr lang="en-GB"/>
          </a:p>
        </p:txBody>
      </p:sp>
      <p:sp>
        <p:nvSpPr>
          <p:cNvPr id="4" name="Text Placeholder 3">
            <a:extLst>
              <a:ext uri="{FF2B5EF4-FFF2-40B4-BE49-F238E27FC236}">
                <a16:creationId xmlns:a16="http://schemas.microsoft.com/office/drawing/2014/main" id="{95CB10A2-F98C-13B5-3D8B-37213943F3A9}"/>
              </a:ext>
            </a:extLst>
          </p:cNvPr>
          <p:cNvSpPr>
            <a:spLocks noGrp="1"/>
          </p:cNvSpPr>
          <p:nvPr>
            <p:ph type="body" sz="half" idx="2"/>
          </p:nvPr>
        </p:nvSpPr>
        <p:spPr>
          <a:xfrm>
            <a:off x="839790" y="2057400"/>
            <a:ext cx="3932237" cy="3811588"/>
          </a:xfrm>
        </p:spPr>
        <p:txBody>
          <a:bodyPr/>
          <a:lstStyle>
            <a:lvl1pPr marL="0" indent="0">
              <a:buNone/>
              <a:defRPr sz="1600"/>
            </a:lvl1pPr>
            <a:lvl2pPr marL="457218" indent="0">
              <a:buNone/>
              <a:defRPr sz="1400"/>
            </a:lvl2pPr>
            <a:lvl3pPr marL="914436" indent="0">
              <a:buNone/>
              <a:defRPr sz="1200"/>
            </a:lvl3pPr>
            <a:lvl4pPr marL="1371654" indent="0">
              <a:buNone/>
              <a:defRPr sz="1000"/>
            </a:lvl4pPr>
            <a:lvl5pPr marL="1828874" indent="0">
              <a:buNone/>
              <a:defRPr sz="1000"/>
            </a:lvl5pPr>
            <a:lvl6pPr marL="2286091" indent="0">
              <a:buNone/>
              <a:defRPr sz="1000"/>
            </a:lvl6pPr>
            <a:lvl7pPr marL="2743310" indent="0">
              <a:buNone/>
              <a:defRPr sz="1000"/>
            </a:lvl7pPr>
            <a:lvl8pPr marL="3200528" indent="0">
              <a:buNone/>
              <a:defRPr sz="1000"/>
            </a:lvl8pPr>
            <a:lvl9pPr marL="3657746"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614BBE-14CB-6DE9-405B-A905959ACDD7}"/>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6" name="Footer Placeholder 5">
            <a:extLst>
              <a:ext uri="{FF2B5EF4-FFF2-40B4-BE49-F238E27FC236}">
                <a16:creationId xmlns:a16="http://schemas.microsoft.com/office/drawing/2014/main" id="{996D2B3B-F177-A52F-8563-7524E7FDC6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8063A2-5238-2207-D3EB-6959C1A71195}"/>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3714522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D0EF-3DEA-3FE2-7CCB-F4942E4AF4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2926AF-10B0-D92C-8648-57612B49FE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3C9373-8C05-F28C-B930-F25D33B77A1F}"/>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5" name="Footer Placeholder 4">
            <a:extLst>
              <a:ext uri="{FF2B5EF4-FFF2-40B4-BE49-F238E27FC236}">
                <a16:creationId xmlns:a16="http://schemas.microsoft.com/office/drawing/2014/main" id="{825DC558-28E2-1B5C-CDDC-333C7E743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BE340-3738-5B41-152D-59BC5E357959}"/>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3533077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8698BB-F32F-EFA8-CD3B-0026418E70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A14482-63BD-F7C5-2153-21F572A394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8B587-9A69-8FF1-CAAB-9B127232DA4D}"/>
              </a:ext>
            </a:extLst>
          </p:cNvPr>
          <p:cNvSpPr>
            <a:spLocks noGrp="1"/>
          </p:cNvSpPr>
          <p:nvPr>
            <p:ph type="dt" sz="half" idx="10"/>
          </p:nvPr>
        </p:nvSpPr>
        <p:spPr/>
        <p:txBody>
          <a:bodyPr/>
          <a:lstStyle/>
          <a:p>
            <a:fld id="{0166D31F-FF1F-4307-A524-E6AD0AF181D4}" type="datetimeFigureOut">
              <a:rPr lang="en-GB" smtClean="0"/>
              <a:t>28/07/2022</a:t>
            </a:fld>
            <a:endParaRPr lang="en-GB"/>
          </a:p>
        </p:txBody>
      </p:sp>
      <p:sp>
        <p:nvSpPr>
          <p:cNvPr id="5" name="Footer Placeholder 4">
            <a:extLst>
              <a:ext uri="{FF2B5EF4-FFF2-40B4-BE49-F238E27FC236}">
                <a16:creationId xmlns:a16="http://schemas.microsoft.com/office/drawing/2014/main" id="{B614F9C0-7357-7B43-181E-656B3A10A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37A3F-3E42-AF78-2C51-623BB22DD69A}"/>
              </a:ext>
            </a:extLst>
          </p:cNvPr>
          <p:cNvSpPr>
            <a:spLocks noGrp="1"/>
          </p:cNvSpPr>
          <p:nvPr>
            <p:ph type="sldNum" sz="quarter" idx="12"/>
          </p:nvPr>
        </p:nvSpPr>
        <p:spPr/>
        <p:txBody>
          <a:bodyPr/>
          <a:lstStyle/>
          <a:p>
            <a:fld id="{8310CDC2-D665-4B4F-96D6-462863F763D1}" type="slidenum">
              <a:rPr lang="en-GB" smtClean="0"/>
              <a:t>‹#›</a:t>
            </a:fld>
            <a:endParaRPr lang="en-GB"/>
          </a:p>
        </p:txBody>
      </p:sp>
    </p:spTree>
    <p:extLst>
      <p:ext uri="{BB962C8B-B14F-4D97-AF65-F5344CB8AC3E}">
        <p14:creationId xmlns:p14="http://schemas.microsoft.com/office/powerpoint/2010/main" val="138912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91F930-9F7C-E5D5-5802-64C7BE2B8004}"/>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3BCFCC-8867-404F-6D0B-F2B35A3329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B9EEAF-7B1B-7AB0-AF63-A22355C551A1}"/>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66D31F-FF1F-4307-A524-E6AD0AF181D4}" type="datetimeFigureOut">
              <a:rPr lang="en-GB" smtClean="0"/>
              <a:t>28/07/2022</a:t>
            </a:fld>
            <a:endParaRPr lang="en-GB"/>
          </a:p>
        </p:txBody>
      </p:sp>
      <p:sp>
        <p:nvSpPr>
          <p:cNvPr id="5" name="Footer Placeholder 4">
            <a:extLst>
              <a:ext uri="{FF2B5EF4-FFF2-40B4-BE49-F238E27FC236}">
                <a16:creationId xmlns:a16="http://schemas.microsoft.com/office/drawing/2014/main" id="{F8B298F7-F34E-7A08-2FE3-347E984897B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243915-4196-391C-66AB-A15F3017AB7F}"/>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10CDC2-D665-4B4F-96D6-462863F763D1}" type="slidenum">
              <a:rPr lang="en-GB" smtClean="0"/>
              <a:t>‹#›</a:t>
            </a:fld>
            <a:endParaRPr lang="en-GB"/>
          </a:p>
        </p:txBody>
      </p:sp>
    </p:spTree>
    <p:extLst>
      <p:ext uri="{BB962C8B-B14F-4D97-AF65-F5344CB8AC3E}">
        <p14:creationId xmlns:p14="http://schemas.microsoft.com/office/powerpoint/2010/main" val="23493652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3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9" indent="-228609" algn="l" defTabSz="91443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28" indent="-228609" algn="l" defTabSz="91443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46" indent="-228609" algn="l" defTabSz="91443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64" indent="-228609" algn="l" defTabSz="91443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82" indent="-228609" algn="l" defTabSz="91443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01" indent="-228609" algn="l" defTabSz="91443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18" indent="-228609" algn="l" defTabSz="91443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37" indent="-228609" algn="l" defTabSz="91443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56" indent="-228609" algn="l" defTabSz="91443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36" rtl="0" eaLnBrk="1" latinLnBrk="0" hangingPunct="1">
        <a:defRPr sz="1800" kern="1200">
          <a:solidFill>
            <a:schemeClr val="tx1"/>
          </a:solidFill>
          <a:latin typeface="+mn-lt"/>
          <a:ea typeface="+mn-ea"/>
          <a:cs typeface="+mn-cs"/>
        </a:defRPr>
      </a:lvl1pPr>
      <a:lvl2pPr marL="457218" algn="l" defTabSz="914436" rtl="0" eaLnBrk="1" latinLnBrk="0" hangingPunct="1">
        <a:defRPr sz="1800" kern="1200">
          <a:solidFill>
            <a:schemeClr val="tx1"/>
          </a:solidFill>
          <a:latin typeface="+mn-lt"/>
          <a:ea typeface="+mn-ea"/>
          <a:cs typeface="+mn-cs"/>
        </a:defRPr>
      </a:lvl2pPr>
      <a:lvl3pPr marL="914436" algn="l" defTabSz="914436" rtl="0" eaLnBrk="1" latinLnBrk="0" hangingPunct="1">
        <a:defRPr sz="1800" kern="1200">
          <a:solidFill>
            <a:schemeClr val="tx1"/>
          </a:solidFill>
          <a:latin typeface="+mn-lt"/>
          <a:ea typeface="+mn-ea"/>
          <a:cs typeface="+mn-cs"/>
        </a:defRPr>
      </a:lvl3pPr>
      <a:lvl4pPr marL="1371654" algn="l" defTabSz="914436" rtl="0" eaLnBrk="1" latinLnBrk="0" hangingPunct="1">
        <a:defRPr sz="1800" kern="1200">
          <a:solidFill>
            <a:schemeClr val="tx1"/>
          </a:solidFill>
          <a:latin typeface="+mn-lt"/>
          <a:ea typeface="+mn-ea"/>
          <a:cs typeface="+mn-cs"/>
        </a:defRPr>
      </a:lvl4pPr>
      <a:lvl5pPr marL="1828874" algn="l" defTabSz="914436" rtl="0" eaLnBrk="1" latinLnBrk="0" hangingPunct="1">
        <a:defRPr sz="1800" kern="1200">
          <a:solidFill>
            <a:schemeClr val="tx1"/>
          </a:solidFill>
          <a:latin typeface="+mn-lt"/>
          <a:ea typeface="+mn-ea"/>
          <a:cs typeface="+mn-cs"/>
        </a:defRPr>
      </a:lvl5pPr>
      <a:lvl6pPr marL="2286091" algn="l" defTabSz="914436" rtl="0" eaLnBrk="1" latinLnBrk="0" hangingPunct="1">
        <a:defRPr sz="1800" kern="1200">
          <a:solidFill>
            <a:schemeClr val="tx1"/>
          </a:solidFill>
          <a:latin typeface="+mn-lt"/>
          <a:ea typeface="+mn-ea"/>
          <a:cs typeface="+mn-cs"/>
        </a:defRPr>
      </a:lvl6pPr>
      <a:lvl7pPr marL="2743310" algn="l" defTabSz="914436" rtl="0" eaLnBrk="1" latinLnBrk="0" hangingPunct="1">
        <a:defRPr sz="1800" kern="1200">
          <a:solidFill>
            <a:schemeClr val="tx1"/>
          </a:solidFill>
          <a:latin typeface="+mn-lt"/>
          <a:ea typeface="+mn-ea"/>
          <a:cs typeface="+mn-cs"/>
        </a:defRPr>
      </a:lvl7pPr>
      <a:lvl8pPr marL="3200528" algn="l" defTabSz="914436" rtl="0" eaLnBrk="1" latinLnBrk="0" hangingPunct="1">
        <a:defRPr sz="1800" kern="1200">
          <a:solidFill>
            <a:schemeClr val="tx1"/>
          </a:solidFill>
          <a:latin typeface="+mn-lt"/>
          <a:ea typeface="+mn-ea"/>
          <a:cs typeface="+mn-cs"/>
        </a:defRPr>
      </a:lvl8pPr>
      <a:lvl9pPr marL="3657746" algn="l" defTabSz="91443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notesSlide" Target="../notesSlides/notesSlide1.xml"/><Relationship Id="rId9"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1164D7-BBD2-CFCA-F863-B5D8F6AB79A1}"/>
              </a:ext>
            </a:extLst>
          </p:cNvPr>
          <p:cNvSpPr txBox="1"/>
          <p:nvPr/>
        </p:nvSpPr>
        <p:spPr>
          <a:xfrm>
            <a:off x="48723" y="2"/>
            <a:ext cx="4393277" cy="101566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How has innovations changed the world?</a:t>
            </a:r>
          </a:p>
          <a:p>
            <a:r>
              <a:rPr lang="en-GB" sz="1200" dirty="0"/>
              <a:t>Innovation is the pragmatic implementation of ideas that lead to the introduction of new products and services, or the improved supply of products and service. Innovations has changed the world drastically since our early days.</a:t>
            </a:r>
          </a:p>
        </p:txBody>
      </p:sp>
      <p:cxnSp>
        <p:nvCxnSpPr>
          <p:cNvPr id="6" name="Straight Arrow Connector 5">
            <a:extLst>
              <a:ext uri="{FF2B5EF4-FFF2-40B4-BE49-F238E27FC236}">
                <a16:creationId xmlns:a16="http://schemas.microsoft.com/office/drawing/2014/main" id="{9617D6EF-2D61-EF7B-BE64-DFDEEA1D0007}"/>
              </a:ext>
            </a:extLst>
          </p:cNvPr>
          <p:cNvCxnSpPr>
            <a:cxnSpLocks/>
            <a:stCxn id="4" idx="3"/>
          </p:cNvCxnSpPr>
          <p:nvPr/>
        </p:nvCxnSpPr>
        <p:spPr>
          <a:xfrm>
            <a:off x="4442000" y="507834"/>
            <a:ext cx="441960" cy="5818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65DBCEC4-66AD-40B3-69A5-5989CA3F5E6F}"/>
              </a:ext>
            </a:extLst>
          </p:cNvPr>
          <p:cNvSpPr txBox="1"/>
          <p:nvPr/>
        </p:nvSpPr>
        <p:spPr>
          <a:xfrm>
            <a:off x="4968241" y="2"/>
            <a:ext cx="3951317" cy="101566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Innovations helping with poverty.</a:t>
            </a:r>
          </a:p>
          <a:p>
            <a:r>
              <a:rPr lang="en-GB" sz="1200" dirty="0"/>
              <a:t>Global leaders since the 90s have made extremely quick progress of uniting countries around the world to fight poverty mainly in developing countries. Innovations has improved the lives of millions of people across the globe. </a:t>
            </a:r>
          </a:p>
        </p:txBody>
      </p:sp>
      <p:cxnSp>
        <p:nvCxnSpPr>
          <p:cNvPr id="10" name="Straight Arrow Connector 9">
            <a:extLst>
              <a:ext uri="{FF2B5EF4-FFF2-40B4-BE49-F238E27FC236}">
                <a16:creationId xmlns:a16="http://schemas.microsoft.com/office/drawing/2014/main" id="{55607C38-BF53-0CCA-CBB3-22A8A7300A97}"/>
              </a:ext>
            </a:extLst>
          </p:cNvPr>
          <p:cNvCxnSpPr>
            <a:cxnSpLocks/>
            <a:stCxn id="8" idx="2"/>
            <a:endCxn id="11" idx="0"/>
          </p:cNvCxnSpPr>
          <p:nvPr/>
        </p:nvCxnSpPr>
        <p:spPr>
          <a:xfrm>
            <a:off x="6943900" y="1015665"/>
            <a:ext cx="15703" cy="104104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9E2D0811-70AD-6480-0C71-A186D7F3C8A1}"/>
              </a:ext>
            </a:extLst>
          </p:cNvPr>
          <p:cNvSpPr txBox="1"/>
          <p:nvPr/>
        </p:nvSpPr>
        <p:spPr>
          <a:xfrm>
            <a:off x="5868442" y="2056708"/>
            <a:ext cx="2182321" cy="46166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b="1" i="1" dirty="0"/>
              <a:t>POVERTY</a:t>
            </a:r>
          </a:p>
        </p:txBody>
      </p:sp>
      <p:sp>
        <p:nvSpPr>
          <p:cNvPr id="12" name="TextBox 11">
            <a:extLst>
              <a:ext uri="{FF2B5EF4-FFF2-40B4-BE49-F238E27FC236}">
                <a16:creationId xmlns:a16="http://schemas.microsoft.com/office/drawing/2014/main" id="{1AF5262A-B77F-A4A0-FA17-E788B714B6D7}"/>
              </a:ext>
            </a:extLst>
          </p:cNvPr>
          <p:cNvSpPr txBox="1"/>
          <p:nvPr/>
        </p:nvSpPr>
        <p:spPr>
          <a:xfrm>
            <a:off x="133004" y="2526605"/>
            <a:ext cx="3626196" cy="101566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What is my idea of self?</a:t>
            </a:r>
          </a:p>
          <a:p>
            <a:r>
              <a:rPr lang="en-GB" sz="1200" dirty="0"/>
              <a:t>Is to be who you want to be without any other human</a:t>
            </a:r>
          </a:p>
          <a:p>
            <a:r>
              <a:rPr lang="en-GB" sz="1200" dirty="0"/>
              <a:t> influence, to trust your gut on whatever you do. To understand yourself better is to stop seeking validation from others.</a:t>
            </a:r>
            <a:endParaRPr lang="en-GB" sz="1200" b="1" i="1" u="sng" dirty="0"/>
          </a:p>
        </p:txBody>
      </p:sp>
      <p:cxnSp>
        <p:nvCxnSpPr>
          <p:cNvPr id="14" name="Straight Arrow Connector 13">
            <a:extLst>
              <a:ext uri="{FF2B5EF4-FFF2-40B4-BE49-F238E27FC236}">
                <a16:creationId xmlns:a16="http://schemas.microsoft.com/office/drawing/2014/main" id="{FCC6FED4-E886-1196-491A-45C985C95BB6}"/>
              </a:ext>
            </a:extLst>
          </p:cNvPr>
          <p:cNvCxnSpPr>
            <a:cxnSpLocks/>
            <a:stCxn id="4" idx="2"/>
          </p:cNvCxnSpPr>
          <p:nvPr/>
        </p:nvCxnSpPr>
        <p:spPr>
          <a:xfrm flipH="1">
            <a:off x="2245361" y="1015665"/>
            <a:ext cx="1" cy="151094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BF29C292-1883-88E6-3528-0B11BF136EEB}"/>
              </a:ext>
            </a:extLst>
          </p:cNvPr>
          <p:cNvSpPr txBox="1"/>
          <p:nvPr/>
        </p:nvSpPr>
        <p:spPr>
          <a:xfrm>
            <a:off x="133005" y="4559302"/>
            <a:ext cx="4393277" cy="101566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Helping others in need.</a:t>
            </a:r>
          </a:p>
          <a:p>
            <a:r>
              <a:rPr lang="en-GB" sz="1200" dirty="0"/>
              <a:t>Tons of studies have shown that helping others less fortunate can create confidence, reduce stress and make you happy. A 2015 study published in the CPS has discovered that helping others can relieve stress [by Elizabeth Scott,2020]. </a:t>
            </a:r>
          </a:p>
        </p:txBody>
      </p:sp>
      <p:cxnSp>
        <p:nvCxnSpPr>
          <p:cNvPr id="19" name="Straight Arrow Connector 18">
            <a:extLst>
              <a:ext uri="{FF2B5EF4-FFF2-40B4-BE49-F238E27FC236}">
                <a16:creationId xmlns:a16="http://schemas.microsoft.com/office/drawing/2014/main" id="{FDBF70C6-A723-39A6-A94A-D733B27E9F9E}"/>
              </a:ext>
            </a:extLst>
          </p:cNvPr>
          <p:cNvCxnSpPr>
            <a:stCxn id="12" idx="2"/>
          </p:cNvCxnSpPr>
          <p:nvPr/>
        </p:nvCxnSpPr>
        <p:spPr>
          <a:xfrm flipH="1">
            <a:off x="1917700" y="3542268"/>
            <a:ext cx="28402" cy="101703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21BB97C8-DC1E-106A-7B10-1A340848002A}"/>
              </a:ext>
            </a:extLst>
          </p:cNvPr>
          <p:cNvSpPr txBox="1"/>
          <p:nvPr/>
        </p:nvSpPr>
        <p:spPr>
          <a:xfrm>
            <a:off x="4864100" y="4559303"/>
            <a:ext cx="2895600" cy="83099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Key causes and effects of Climate change.</a:t>
            </a:r>
          </a:p>
          <a:p>
            <a:r>
              <a:rPr lang="en-GB" sz="1200" dirty="0"/>
              <a:t>Oil, gas and coal also called fossil fuels, are the biggest contributor to climate change across the world.. </a:t>
            </a:r>
          </a:p>
        </p:txBody>
      </p:sp>
      <p:sp>
        <p:nvSpPr>
          <p:cNvPr id="21" name="TextBox 20">
            <a:extLst>
              <a:ext uri="{FF2B5EF4-FFF2-40B4-BE49-F238E27FC236}">
                <a16:creationId xmlns:a16="http://schemas.microsoft.com/office/drawing/2014/main" id="{3EB94388-1CE1-2AA3-DDE9-72E5C74DFDBB}"/>
              </a:ext>
            </a:extLst>
          </p:cNvPr>
          <p:cNvSpPr txBox="1"/>
          <p:nvPr/>
        </p:nvSpPr>
        <p:spPr>
          <a:xfrm>
            <a:off x="5099859" y="2749205"/>
            <a:ext cx="3362961"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Climate change affects on poverty.</a:t>
            </a:r>
          </a:p>
          <a:p>
            <a:r>
              <a:rPr lang="en-GB" sz="1200" dirty="0"/>
              <a:t>Effects of climate change affect every country. But the poorest of people are the ones mostly affected by this. For example, developing countries like Bangladesh are vulnerable to sea level rise because of their low-lying coastal region. </a:t>
            </a:r>
          </a:p>
        </p:txBody>
      </p:sp>
      <p:cxnSp>
        <p:nvCxnSpPr>
          <p:cNvPr id="27" name="Straight Arrow Connector 26">
            <a:extLst>
              <a:ext uri="{FF2B5EF4-FFF2-40B4-BE49-F238E27FC236}">
                <a16:creationId xmlns:a16="http://schemas.microsoft.com/office/drawing/2014/main" id="{901AFA8B-698C-1B1D-4042-973AE9082059}"/>
              </a:ext>
            </a:extLst>
          </p:cNvPr>
          <p:cNvCxnSpPr>
            <a:cxnSpLocks/>
            <a:stCxn id="20" idx="0"/>
          </p:cNvCxnSpPr>
          <p:nvPr/>
        </p:nvCxnSpPr>
        <p:spPr>
          <a:xfrm flipV="1">
            <a:off x="6311900" y="4154988"/>
            <a:ext cx="28404" cy="4043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1770A07D-B867-FDBA-DCB2-CA7FC32BA3B1}"/>
              </a:ext>
            </a:extLst>
          </p:cNvPr>
          <p:cNvCxnSpPr>
            <a:cxnSpLocks/>
            <a:stCxn id="21" idx="0"/>
          </p:cNvCxnSpPr>
          <p:nvPr/>
        </p:nvCxnSpPr>
        <p:spPr>
          <a:xfrm flipH="1" flipV="1">
            <a:off x="6781339" y="2505820"/>
            <a:ext cx="1" cy="24338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3" name="TextBox 32">
            <a:extLst>
              <a:ext uri="{FF2B5EF4-FFF2-40B4-BE49-F238E27FC236}">
                <a16:creationId xmlns:a16="http://schemas.microsoft.com/office/drawing/2014/main" id="{CB8946D1-4DEA-7CD9-16F9-34409633E0CB}"/>
              </a:ext>
            </a:extLst>
          </p:cNvPr>
          <p:cNvSpPr txBox="1"/>
          <p:nvPr/>
        </p:nvSpPr>
        <p:spPr>
          <a:xfrm>
            <a:off x="9461502" y="190502"/>
            <a:ext cx="2408496" cy="138499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My ideas, values and intentions</a:t>
            </a:r>
          </a:p>
          <a:p>
            <a:r>
              <a:rPr lang="en-GB" sz="1200" dirty="0"/>
              <a:t>Its our duty as humans to help people less fortunate than ours. Donating to charity is a step in the right direction. My intentions are to open my own food bank for the poor during winter.</a:t>
            </a:r>
          </a:p>
        </p:txBody>
      </p:sp>
      <p:pic>
        <p:nvPicPr>
          <p:cNvPr id="34" name="Picture 33">
            <a:extLst>
              <a:ext uri="{FF2B5EF4-FFF2-40B4-BE49-F238E27FC236}">
                <a16:creationId xmlns:a16="http://schemas.microsoft.com/office/drawing/2014/main" id="{2AD47019-CF38-703F-CCEC-238CBD84BD4D}"/>
              </a:ext>
            </a:extLst>
          </p:cNvPr>
          <p:cNvPicPr>
            <a:picLocks noChangeAspect="1"/>
          </p:cNvPicPr>
          <p:nvPr/>
        </p:nvPicPr>
        <p:blipFill>
          <a:blip r:embed="rId2"/>
          <a:stretch>
            <a:fillRect/>
          </a:stretch>
        </p:blipFill>
        <p:spPr>
          <a:xfrm>
            <a:off x="4202245" y="1681481"/>
            <a:ext cx="1528574" cy="1015664"/>
          </a:xfrm>
          <a:prstGeom prst="rect">
            <a:avLst/>
          </a:prstGeom>
        </p:spPr>
      </p:pic>
      <p:pic>
        <p:nvPicPr>
          <p:cNvPr id="35" name="Picture 34">
            <a:extLst>
              <a:ext uri="{FF2B5EF4-FFF2-40B4-BE49-F238E27FC236}">
                <a16:creationId xmlns:a16="http://schemas.microsoft.com/office/drawing/2014/main" id="{6A336BD1-B383-F18E-409E-C935B4991377}"/>
              </a:ext>
            </a:extLst>
          </p:cNvPr>
          <p:cNvPicPr>
            <a:picLocks noChangeAspect="1"/>
          </p:cNvPicPr>
          <p:nvPr/>
        </p:nvPicPr>
        <p:blipFill>
          <a:blip r:embed="rId3"/>
          <a:stretch>
            <a:fillRect/>
          </a:stretch>
        </p:blipFill>
        <p:spPr>
          <a:xfrm>
            <a:off x="8600438" y="2475173"/>
            <a:ext cx="1118526" cy="1118526"/>
          </a:xfrm>
          <a:prstGeom prst="rect">
            <a:avLst/>
          </a:prstGeom>
        </p:spPr>
      </p:pic>
      <p:pic>
        <p:nvPicPr>
          <p:cNvPr id="36" name="Picture 35">
            <a:extLst>
              <a:ext uri="{FF2B5EF4-FFF2-40B4-BE49-F238E27FC236}">
                <a16:creationId xmlns:a16="http://schemas.microsoft.com/office/drawing/2014/main" id="{6B53170C-3721-0120-546B-7F867C90AAC4}"/>
              </a:ext>
            </a:extLst>
          </p:cNvPr>
          <p:cNvPicPr>
            <a:picLocks noChangeAspect="1"/>
          </p:cNvPicPr>
          <p:nvPr/>
        </p:nvPicPr>
        <p:blipFill>
          <a:blip r:embed="rId4"/>
          <a:stretch>
            <a:fillRect/>
          </a:stretch>
        </p:blipFill>
        <p:spPr>
          <a:xfrm>
            <a:off x="133005" y="1279625"/>
            <a:ext cx="2047875" cy="1143000"/>
          </a:xfrm>
          <a:prstGeom prst="rect">
            <a:avLst/>
          </a:prstGeom>
        </p:spPr>
      </p:pic>
      <p:pic>
        <p:nvPicPr>
          <p:cNvPr id="37" name="Picture 36">
            <a:extLst>
              <a:ext uri="{FF2B5EF4-FFF2-40B4-BE49-F238E27FC236}">
                <a16:creationId xmlns:a16="http://schemas.microsoft.com/office/drawing/2014/main" id="{B6ACB288-D912-F96C-B273-5CB3D16F7F10}"/>
              </a:ext>
            </a:extLst>
          </p:cNvPr>
          <p:cNvPicPr>
            <a:picLocks noChangeAspect="1"/>
          </p:cNvPicPr>
          <p:nvPr/>
        </p:nvPicPr>
        <p:blipFill>
          <a:blip r:embed="rId5"/>
          <a:stretch>
            <a:fillRect/>
          </a:stretch>
        </p:blipFill>
        <p:spPr>
          <a:xfrm>
            <a:off x="8711885" y="4050785"/>
            <a:ext cx="1666875" cy="1619250"/>
          </a:xfrm>
          <a:prstGeom prst="rect">
            <a:avLst/>
          </a:prstGeom>
        </p:spPr>
      </p:pic>
      <p:pic>
        <p:nvPicPr>
          <p:cNvPr id="38" name="Picture 37">
            <a:extLst>
              <a:ext uri="{FF2B5EF4-FFF2-40B4-BE49-F238E27FC236}">
                <a16:creationId xmlns:a16="http://schemas.microsoft.com/office/drawing/2014/main" id="{87A370F9-ADB5-D65D-B41E-BB568910EF5C}"/>
              </a:ext>
            </a:extLst>
          </p:cNvPr>
          <p:cNvPicPr>
            <a:picLocks noChangeAspect="1"/>
          </p:cNvPicPr>
          <p:nvPr/>
        </p:nvPicPr>
        <p:blipFill>
          <a:blip r:embed="rId6"/>
          <a:stretch>
            <a:fillRect/>
          </a:stretch>
        </p:blipFill>
        <p:spPr>
          <a:xfrm>
            <a:off x="10213221" y="2278955"/>
            <a:ext cx="1428750" cy="1428750"/>
          </a:xfrm>
          <a:prstGeom prst="rect">
            <a:avLst/>
          </a:prstGeom>
        </p:spPr>
      </p:pic>
      <p:cxnSp>
        <p:nvCxnSpPr>
          <p:cNvPr id="40" name="Straight Arrow Connector 39">
            <a:extLst>
              <a:ext uri="{FF2B5EF4-FFF2-40B4-BE49-F238E27FC236}">
                <a16:creationId xmlns:a16="http://schemas.microsoft.com/office/drawing/2014/main" id="{5C785C9E-FF02-7AC7-C674-99650C670BE7}"/>
              </a:ext>
            </a:extLst>
          </p:cNvPr>
          <p:cNvCxnSpPr/>
          <p:nvPr/>
        </p:nvCxnSpPr>
        <p:spPr>
          <a:xfrm flipH="1">
            <a:off x="8050761" y="1536187"/>
            <a:ext cx="1410740" cy="52052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11476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0C2D52-0807-FE16-5571-4020BB0185FD}"/>
              </a:ext>
            </a:extLst>
          </p:cNvPr>
          <p:cNvSpPr txBox="1"/>
          <p:nvPr/>
        </p:nvSpPr>
        <p:spPr>
          <a:xfrm>
            <a:off x="215899" y="281633"/>
            <a:ext cx="7080688" cy="156966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Changemakers</a:t>
            </a:r>
          </a:p>
          <a:p>
            <a:r>
              <a:rPr lang="en-GB" sz="1200" dirty="0"/>
              <a:t>People like Nelson Mandela were pivotal changemakers for the greater good for today’s society. He was jailed for nearly three decades to after his release be elected as the first black South African President. Another changemaker was Martin Luther King, he inspired millions across the world with his famous “I have a dream” speech while fighting oppression and racism in his country. Another famous changemaker is Malala Yousafzai, she inspired millions of women in the middle east to stand up for their rights while sustaining injuries herself getting shot in the head. She survived, and now she a political figure in Pakistan. To be a changemaker is to replace a long-time implemented ideology in society with your share of views changing people’s minds. </a:t>
            </a:r>
          </a:p>
        </p:txBody>
      </p:sp>
      <p:pic>
        <p:nvPicPr>
          <p:cNvPr id="5" name="Picture 4">
            <a:extLst>
              <a:ext uri="{FF2B5EF4-FFF2-40B4-BE49-F238E27FC236}">
                <a16:creationId xmlns:a16="http://schemas.microsoft.com/office/drawing/2014/main" id="{7E0C79CF-79F7-F24B-9C89-95F89743B45A}"/>
              </a:ext>
            </a:extLst>
          </p:cNvPr>
          <p:cNvPicPr>
            <a:picLocks noChangeAspect="1"/>
          </p:cNvPicPr>
          <p:nvPr/>
        </p:nvPicPr>
        <p:blipFill>
          <a:blip r:embed="rId5"/>
          <a:stretch>
            <a:fillRect/>
          </a:stretch>
        </p:blipFill>
        <p:spPr>
          <a:xfrm>
            <a:off x="2400300" y="2349500"/>
            <a:ext cx="1292662" cy="1938992"/>
          </a:xfrm>
          <a:prstGeom prst="rect">
            <a:avLst/>
          </a:prstGeom>
        </p:spPr>
      </p:pic>
      <p:pic>
        <p:nvPicPr>
          <p:cNvPr id="6" name="Picture 5">
            <a:extLst>
              <a:ext uri="{FF2B5EF4-FFF2-40B4-BE49-F238E27FC236}">
                <a16:creationId xmlns:a16="http://schemas.microsoft.com/office/drawing/2014/main" id="{8423770B-C392-4AC1-12EE-0C007832A05E}"/>
              </a:ext>
            </a:extLst>
          </p:cNvPr>
          <p:cNvPicPr>
            <a:picLocks noChangeAspect="1"/>
          </p:cNvPicPr>
          <p:nvPr/>
        </p:nvPicPr>
        <p:blipFill rotWithShape="1">
          <a:blip r:embed="rId6"/>
          <a:srcRect l="17730" r="17376"/>
          <a:stretch/>
        </p:blipFill>
        <p:spPr>
          <a:xfrm>
            <a:off x="215900" y="2349500"/>
            <a:ext cx="1884916" cy="1938992"/>
          </a:xfrm>
          <a:prstGeom prst="rect">
            <a:avLst/>
          </a:prstGeom>
        </p:spPr>
      </p:pic>
      <p:sp>
        <p:nvSpPr>
          <p:cNvPr id="8" name="TextBox 7">
            <a:extLst>
              <a:ext uri="{FF2B5EF4-FFF2-40B4-BE49-F238E27FC236}">
                <a16:creationId xmlns:a16="http://schemas.microsoft.com/office/drawing/2014/main" id="{CC6F1B84-4BDD-BCDE-7676-2D6EC8212825}"/>
              </a:ext>
            </a:extLst>
          </p:cNvPr>
          <p:cNvSpPr txBox="1"/>
          <p:nvPr/>
        </p:nvSpPr>
        <p:spPr>
          <a:xfrm>
            <a:off x="7491734" y="1919834"/>
            <a:ext cx="3766482" cy="175432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Storytelling </a:t>
            </a:r>
          </a:p>
          <a:p>
            <a:r>
              <a:rPr lang="en-GB" sz="1200" dirty="0"/>
              <a:t>The success of JK Rowling’s story has inspired millions across the world to never give up on chasing your dreams. She was rejected by 12 different publishers before she became one of the highest-paid novelists in the world and the best-selling author. Her books are an inspiration to millions of people across the globe, the delivery and wording of  her books are what makes them so popular.</a:t>
            </a:r>
          </a:p>
        </p:txBody>
      </p:sp>
      <p:pic>
        <p:nvPicPr>
          <p:cNvPr id="9" name="Picture 8">
            <a:extLst>
              <a:ext uri="{FF2B5EF4-FFF2-40B4-BE49-F238E27FC236}">
                <a16:creationId xmlns:a16="http://schemas.microsoft.com/office/drawing/2014/main" id="{2DCDF3B1-284B-680A-39FF-616E2EA87FFB}"/>
              </a:ext>
            </a:extLst>
          </p:cNvPr>
          <p:cNvPicPr>
            <a:picLocks noChangeAspect="1"/>
          </p:cNvPicPr>
          <p:nvPr/>
        </p:nvPicPr>
        <p:blipFill>
          <a:blip r:embed="rId7"/>
          <a:stretch>
            <a:fillRect/>
          </a:stretch>
        </p:blipFill>
        <p:spPr>
          <a:xfrm>
            <a:off x="7296590" y="3865249"/>
            <a:ext cx="1476375" cy="2143125"/>
          </a:xfrm>
          <a:prstGeom prst="rect">
            <a:avLst/>
          </a:prstGeom>
        </p:spPr>
      </p:pic>
      <p:sp>
        <p:nvSpPr>
          <p:cNvPr id="10" name="TextBox 9">
            <a:extLst>
              <a:ext uri="{FF2B5EF4-FFF2-40B4-BE49-F238E27FC236}">
                <a16:creationId xmlns:a16="http://schemas.microsoft.com/office/drawing/2014/main" id="{6BCE4856-1D33-ECBA-E508-66CCC620321A}"/>
              </a:ext>
            </a:extLst>
          </p:cNvPr>
          <p:cNvSpPr txBox="1"/>
          <p:nvPr/>
        </p:nvSpPr>
        <p:spPr>
          <a:xfrm>
            <a:off x="9156703" y="3852548"/>
            <a:ext cx="2339421" cy="249299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dirty="0"/>
              <a:t>Storytelling has been told by humans since the early days, going from drawings in caves to sophisticated usage of vocabulary to tell long stories. But why do we love telling them? The answer is easy, it’s because they are entertaining. Not only that but they have tons of benefits for example improving thinking process, language skills, and creativity [By </a:t>
            </a:r>
            <a:r>
              <a:rPr lang="en-GB" sz="1200" dirty="0" err="1"/>
              <a:t>Saileela</a:t>
            </a:r>
            <a:r>
              <a:rPr lang="en-GB" sz="1200" dirty="0"/>
              <a:t> Modem,2014].</a:t>
            </a:r>
          </a:p>
        </p:txBody>
      </p:sp>
      <p:sp>
        <p:nvSpPr>
          <p:cNvPr id="11" name="TextBox 10">
            <a:extLst>
              <a:ext uri="{FF2B5EF4-FFF2-40B4-BE49-F238E27FC236}">
                <a16:creationId xmlns:a16="http://schemas.microsoft.com/office/drawing/2014/main" id="{DC1BE272-DF38-9989-9D47-7CA42205AFAF}"/>
              </a:ext>
            </a:extLst>
          </p:cNvPr>
          <p:cNvSpPr txBox="1"/>
          <p:nvPr/>
        </p:nvSpPr>
        <p:spPr>
          <a:xfrm>
            <a:off x="155283" y="4498879"/>
            <a:ext cx="3860800" cy="175432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Entrepreneurship and Innovation</a:t>
            </a:r>
          </a:p>
          <a:p>
            <a:r>
              <a:rPr lang="en-GB" sz="1200" dirty="0"/>
              <a:t>The biggest difference between the two is that innovation is when you introduce and develop something new to the world, this can be anywhere from industry inventions, ideas, services or products. Whereas entrepreneurship is turning the innovations to a business opportunity. There are tons of attributes to innovation and entrepreneurship for example, taking risks, without taking risks innovations will not be as big as it today.</a:t>
            </a:r>
          </a:p>
        </p:txBody>
      </p:sp>
      <p:sp>
        <p:nvSpPr>
          <p:cNvPr id="12" name="TextBox 11">
            <a:extLst>
              <a:ext uri="{FF2B5EF4-FFF2-40B4-BE49-F238E27FC236}">
                <a16:creationId xmlns:a16="http://schemas.microsoft.com/office/drawing/2014/main" id="{CA9CEF4F-9027-6BEE-52F8-FF1F8BDD948C}"/>
              </a:ext>
            </a:extLst>
          </p:cNvPr>
          <p:cNvSpPr txBox="1"/>
          <p:nvPr/>
        </p:nvSpPr>
        <p:spPr>
          <a:xfrm>
            <a:off x="7910078" y="369156"/>
            <a:ext cx="4027925" cy="138499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dirty="0"/>
              <a:t>Tool usage has always been a major contribution to human survival and development. From the early days when humans were using sticks as tools to hunt animals. Where now tools are used everywhere in technology and industries. Stuff like tool kits are used every day by workers across the world they are extremely convenient meaning they have got everything you need just in a case.</a:t>
            </a:r>
          </a:p>
        </p:txBody>
      </p:sp>
      <p:pic>
        <p:nvPicPr>
          <p:cNvPr id="13" name="Picture 12">
            <a:extLst>
              <a:ext uri="{FF2B5EF4-FFF2-40B4-BE49-F238E27FC236}">
                <a16:creationId xmlns:a16="http://schemas.microsoft.com/office/drawing/2014/main" id="{E5F2EE75-7F5B-F258-7036-672CE11F18BB}"/>
              </a:ext>
            </a:extLst>
          </p:cNvPr>
          <p:cNvPicPr>
            <a:picLocks noChangeAspect="1"/>
          </p:cNvPicPr>
          <p:nvPr/>
        </p:nvPicPr>
        <p:blipFill>
          <a:blip r:embed="rId8"/>
          <a:stretch>
            <a:fillRect/>
          </a:stretch>
        </p:blipFill>
        <p:spPr>
          <a:xfrm>
            <a:off x="4235851" y="4498880"/>
            <a:ext cx="2621209" cy="1469172"/>
          </a:xfrm>
          <a:prstGeom prst="rect">
            <a:avLst/>
          </a:prstGeom>
        </p:spPr>
      </p:pic>
      <p:pic>
        <p:nvPicPr>
          <p:cNvPr id="14" name="Picture 13">
            <a:extLst>
              <a:ext uri="{FF2B5EF4-FFF2-40B4-BE49-F238E27FC236}">
                <a16:creationId xmlns:a16="http://schemas.microsoft.com/office/drawing/2014/main" id="{B0ADEF82-A3D3-7805-3E5D-19B76AC5E1F7}"/>
              </a:ext>
            </a:extLst>
          </p:cNvPr>
          <p:cNvPicPr>
            <a:picLocks noChangeAspect="1"/>
          </p:cNvPicPr>
          <p:nvPr/>
        </p:nvPicPr>
        <p:blipFill>
          <a:blip r:embed="rId9"/>
          <a:stretch>
            <a:fillRect/>
          </a:stretch>
        </p:blipFill>
        <p:spPr>
          <a:xfrm>
            <a:off x="4026937" y="2309347"/>
            <a:ext cx="2019300" cy="2019300"/>
          </a:xfrm>
          <a:prstGeom prst="rect">
            <a:avLst/>
          </a:prstGeom>
        </p:spPr>
      </p:pic>
      <p:pic>
        <p:nvPicPr>
          <p:cNvPr id="19" name="Audio 18">
            <a:hlinkClick r:id="" action="ppaction://media"/>
            <a:extLst>
              <a:ext uri="{FF2B5EF4-FFF2-40B4-BE49-F238E27FC236}">
                <a16:creationId xmlns:a16="http://schemas.microsoft.com/office/drawing/2014/main" id="{6FDAF7FB-5698-9C78-8483-5446DDB4AC2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61303194"/>
      </p:ext>
    </p:extLst>
  </p:cSld>
  <p:clrMapOvr>
    <a:masterClrMapping/>
  </p:clrMapOvr>
  <mc:AlternateContent xmlns:mc="http://schemas.openxmlformats.org/markup-compatibility/2006">
    <mc:Choice xmlns:p14="http://schemas.microsoft.com/office/powerpoint/2010/main" Requires="p14">
      <p:transition spd="slow" p14:dur="2000" advTm="118893"/>
    </mc:Choice>
    <mc:Fallback>
      <p:transition spd="slow" advTm="118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172</TotalTime>
  <Words>726</Words>
  <Application>Microsoft Office PowerPoint</Application>
  <PresentationFormat>Widescreen</PresentationFormat>
  <Paragraphs>25</Paragraphs>
  <Slides>2</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Kurt Mamlah</dc:creator>
  <cp:lastModifiedBy>Kurt Mamlah</cp:lastModifiedBy>
  <cp:revision>1</cp:revision>
  <dcterms:created xsi:type="dcterms:W3CDTF">2022-07-29T15:08:20Z</dcterms:created>
  <dcterms:modified xsi:type="dcterms:W3CDTF">2022-07-29T18:00:42Z</dcterms:modified>
</cp:coreProperties>
</file>