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FA684B-D278-3248-B80D-DF9320254BD9}" v="254" dt="2026-08-12T15:14:51.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vynn Bruno Junior Mendes Horta (2430201)" userId="S::2430201@student.uwtsd.ac.uk::f49708d5-14bd-4565-93b9-f49da9dcf7cd" providerId="AD" clId="Web-{DBFA684B-D278-3248-B80D-DF9320254BD9}"/>
    <pc:docChg chg="addSld delSld modSld">
      <pc:chgData name="Marvynn Bruno Junior Mendes Horta (2430201)" userId="S::2430201@student.uwtsd.ac.uk::f49708d5-14bd-4565-93b9-f49da9dcf7cd" providerId="AD" clId="Web-{DBFA684B-D278-3248-B80D-DF9320254BD9}" dt="2026-08-12T15:14:51.366" v="352" actId="1076"/>
      <pc:docMkLst>
        <pc:docMk/>
      </pc:docMkLst>
      <pc:sldChg chg="addSp delSp modSp mod setBg modClrScheme chgLayout">
        <pc:chgData name="Marvynn Bruno Junior Mendes Horta (2430201)" userId="S::2430201@student.uwtsd.ac.uk::f49708d5-14bd-4565-93b9-f49da9dcf7cd" providerId="AD" clId="Web-{DBFA684B-D278-3248-B80D-DF9320254BD9}" dt="2026-08-12T15:14:51.366" v="352" actId="1076"/>
        <pc:sldMkLst>
          <pc:docMk/>
          <pc:sldMk cId="109857222" sldId="256"/>
        </pc:sldMkLst>
        <pc:spChg chg="mod ord">
          <ac:chgData name="Marvynn Bruno Junior Mendes Horta (2430201)" userId="S::2430201@student.uwtsd.ac.uk::f49708d5-14bd-4565-93b9-f49da9dcf7cd" providerId="AD" clId="Web-{DBFA684B-D278-3248-B80D-DF9320254BD9}" dt="2026-08-12T15:14:47.788" v="351" actId="1076"/>
          <ac:spMkLst>
            <pc:docMk/>
            <pc:sldMk cId="109857222" sldId="256"/>
            <ac:spMk id="2" creationId="{00000000-0000-0000-0000-000000000000}"/>
          </ac:spMkLst>
        </pc:spChg>
        <pc:spChg chg="del mod ord">
          <ac:chgData name="Marvynn Bruno Junior Mendes Horta (2430201)" userId="S::2430201@student.uwtsd.ac.uk::f49708d5-14bd-4565-93b9-f49da9dcf7cd" providerId="AD" clId="Web-{DBFA684B-D278-3248-B80D-DF9320254BD9}" dt="2026-08-12T14:42:26.355" v="45"/>
          <ac:spMkLst>
            <pc:docMk/>
            <pc:sldMk cId="109857222" sldId="256"/>
            <ac:spMk id="3" creationId="{00000000-0000-0000-0000-000000000000}"/>
          </ac:spMkLst>
        </pc:spChg>
        <pc:spChg chg="add del mod">
          <ac:chgData name="Marvynn Bruno Junior Mendes Horta (2430201)" userId="S::2430201@student.uwtsd.ac.uk::f49708d5-14bd-4565-93b9-f49da9dcf7cd" providerId="AD" clId="Web-{DBFA684B-D278-3248-B80D-DF9320254BD9}" dt="2026-08-12T15:13:04.284" v="336"/>
          <ac:spMkLst>
            <pc:docMk/>
            <pc:sldMk cId="109857222" sldId="256"/>
            <ac:spMk id="6" creationId="{68D07A53-D8E9-CD9A-7D6E-9ADACE8AFE02}"/>
          </ac:spMkLst>
        </pc:spChg>
        <pc:spChg chg="add del">
          <ac:chgData name="Marvynn Bruno Junior Mendes Horta (2430201)" userId="S::2430201@student.uwtsd.ac.uk::f49708d5-14bd-4565-93b9-f49da9dcf7cd" providerId="AD" clId="Web-{DBFA684B-D278-3248-B80D-DF9320254BD9}" dt="2026-08-12T15:14:29.006" v="348"/>
          <ac:spMkLst>
            <pc:docMk/>
            <pc:sldMk cId="109857222" sldId="256"/>
            <ac:spMk id="8" creationId="{18873D23-2DCF-4B31-A009-95721C06E8E1}"/>
          </ac:spMkLst>
        </pc:spChg>
        <pc:spChg chg="add del">
          <ac:chgData name="Marvynn Bruno Junior Mendes Horta (2430201)" userId="S::2430201@student.uwtsd.ac.uk::f49708d5-14bd-4565-93b9-f49da9dcf7cd" providerId="AD" clId="Web-{DBFA684B-D278-3248-B80D-DF9320254BD9}" dt="2026-08-12T15:14:29.006" v="348"/>
          <ac:spMkLst>
            <pc:docMk/>
            <pc:sldMk cId="109857222" sldId="256"/>
            <ac:spMk id="10" creationId="{C13EF075-D4EF-4929-ADBC-91B27DA19955}"/>
          </ac:spMkLst>
        </pc:spChg>
        <pc:spChg chg="add del mod">
          <ac:chgData name="Marvynn Bruno Junior Mendes Horta (2430201)" userId="S::2430201@student.uwtsd.ac.uk::f49708d5-14bd-4565-93b9-f49da9dcf7cd" providerId="AD" clId="Web-{DBFA684B-D278-3248-B80D-DF9320254BD9}" dt="2026-08-12T15:13:11.018" v="339"/>
          <ac:spMkLst>
            <pc:docMk/>
            <pc:sldMk cId="109857222" sldId="256"/>
            <ac:spMk id="11" creationId="{07251E05-398B-261E-7A38-DA9DD37F632C}"/>
          </ac:spMkLst>
        </pc:spChg>
        <pc:spChg chg="add del mod">
          <ac:chgData name="Marvynn Bruno Junior Mendes Horta (2430201)" userId="S::2430201@student.uwtsd.ac.uk::f49708d5-14bd-4565-93b9-f49da9dcf7cd" providerId="AD" clId="Web-{DBFA684B-D278-3248-B80D-DF9320254BD9}" dt="2026-08-12T15:13:17.862" v="341"/>
          <ac:spMkLst>
            <pc:docMk/>
            <pc:sldMk cId="109857222" sldId="256"/>
            <ac:spMk id="19" creationId="{4DDE8039-139D-97B2-979C-8473592C4773}"/>
          </ac:spMkLst>
        </pc:spChg>
        <pc:spChg chg="add del">
          <ac:chgData name="Marvynn Bruno Junior Mendes Horta (2430201)" userId="S::2430201@student.uwtsd.ac.uk::f49708d5-14bd-4565-93b9-f49da9dcf7cd" providerId="AD" clId="Web-{DBFA684B-D278-3248-B80D-DF9320254BD9}" dt="2026-08-12T15:14:29.006" v="348"/>
          <ac:spMkLst>
            <pc:docMk/>
            <pc:sldMk cId="109857222" sldId="256"/>
            <ac:spMk id="25" creationId="{6753252F-4873-4F63-801D-CC719279A7D5}"/>
          </ac:spMkLst>
        </pc:spChg>
        <pc:spChg chg="add del">
          <ac:chgData name="Marvynn Bruno Junior Mendes Horta (2430201)" userId="S::2430201@student.uwtsd.ac.uk::f49708d5-14bd-4565-93b9-f49da9dcf7cd" providerId="AD" clId="Web-{DBFA684B-D278-3248-B80D-DF9320254BD9}" dt="2026-08-12T15:14:29.006" v="348"/>
          <ac:spMkLst>
            <pc:docMk/>
            <pc:sldMk cId="109857222" sldId="256"/>
            <ac:spMk id="27" creationId="{047C8CCB-F95D-4249-92DD-651249D3535A}"/>
          </ac:spMkLst>
        </pc:spChg>
        <pc:grpChg chg="add del">
          <ac:chgData name="Marvynn Bruno Junior Mendes Horta (2430201)" userId="S::2430201@student.uwtsd.ac.uk::f49708d5-14bd-4565-93b9-f49da9dcf7cd" providerId="AD" clId="Web-{DBFA684B-D278-3248-B80D-DF9320254BD9}" dt="2026-08-12T15:14:29.006" v="348"/>
          <ac:grpSpMkLst>
            <pc:docMk/>
            <pc:sldMk cId="109857222" sldId="256"/>
            <ac:grpSpMk id="12" creationId="{DAA26DFA-AAB2-4973-9C17-16D587C7B198}"/>
          </ac:grpSpMkLst>
        </pc:grpChg>
        <pc:picChg chg="add del mod ord">
          <ac:chgData name="Marvynn Bruno Junior Mendes Horta (2430201)" userId="S::2430201@student.uwtsd.ac.uk::f49708d5-14bd-4565-93b9-f49da9dcf7cd" providerId="AD" clId="Web-{DBFA684B-D278-3248-B80D-DF9320254BD9}" dt="2026-08-12T15:13:00.862" v="335"/>
          <ac:picMkLst>
            <pc:docMk/>
            <pc:sldMk cId="109857222" sldId="256"/>
            <ac:picMk id="4" creationId="{90368040-0CD7-F7C4-B020-6B7685A9D486}"/>
          </ac:picMkLst>
        </pc:picChg>
        <pc:picChg chg="add del mod ord">
          <ac:chgData name="Marvynn Bruno Junior Mendes Horta (2430201)" userId="S::2430201@student.uwtsd.ac.uk::f49708d5-14bd-4565-93b9-f49da9dcf7cd" providerId="AD" clId="Web-{DBFA684B-D278-3248-B80D-DF9320254BD9}" dt="2026-08-12T15:13:07.346" v="338"/>
          <ac:picMkLst>
            <pc:docMk/>
            <pc:sldMk cId="109857222" sldId="256"/>
            <ac:picMk id="7" creationId="{BF35FB1A-09DD-9DC2-9735-5C7697936D62}"/>
          </ac:picMkLst>
        </pc:picChg>
        <pc:picChg chg="add del mod ord">
          <ac:chgData name="Marvynn Bruno Junior Mendes Horta (2430201)" userId="S::2430201@student.uwtsd.ac.uk::f49708d5-14bd-4565-93b9-f49da9dcf7cd" providerId="AD" clId="Web-{DBFA684B-D278-3248-B80D-DF9320254BD9}" dt="2026-08-12T15:13:13.800" v="340"/>
          <ac:picMkLst>
            <pc:docMk/>
            <pc:sldMk cId="109857222" sldId="256"/>
            <ac:picMk id="17" creationId="{54B0E0F1-D15C-4B99-342D-C10CAA6B5BA8}"/>
          </ac:picMkLst>
        </pc:picChg>
        <pc:picChg chg="add mod ord">
          <ac:chgData name="Marvynn Bruno Junior Mendes Horta (2430201)" userId="S::2430201@student.uwtsd.ac.uk::f49708d5-14bd-4565-93b9-f49da9dcf7cd" providerId="AD" clId="Web-{DBFA684B-D278-3248-B80D-DF9320254BD9}" dt="2026-08-12T15:14:51.366" v="352" actId="1076"/>
          <ac:picMkLst>
            <pc:docMk/>
            <pc:sldMk cId="109857222" sldId="256"/>
            <ac:picMk id="20" creationId="{C8EF9361-EA6D-2C46-83ED-A8DC0FE7F2AD}"/>
          </ac:picMkLst>
        </pc:picChg>
      </pc:sldChg>
      <pc:sldChg chg="addSp delSp modSp new mod setBg">
        <pc:chgData name="Marvynn Bruno Junior Mendes Horta (2430201)" userId="S::2430201@student.uwtsd.ac.uk::f49708d5-14bd-4565-93b9-f49da9dcf7cd" providerId="AD" clId="Web-{DBFA684B-D278-3248-B80D-DF9320254BD9}" dt="2026-08-12T14:45:02.674" v="68"/>
        <pc:sldMkLst>
          <pc:docMk/>
          <pc:sldMk cId="4019176191" sldId="257"/>
        </pc:sldMkLst>
        <pc:spChg chg="mod">
          <ac:chgData name="Marvynn Bruno Junior Mendes Horta (2430201)" userId="S::2430201@student.uwtsd.ac.uk::f49708d5-14bd-4565-93b9-f49da9dcf7cd" providerId="AD" clId="Web-{DBFA684B-D278-3248-B80D-DF9320254BD9}" dt="2026-08-12T14:45:02.674" v="68"/>
          <ac:spMkLst>
            <pc:docMk/>
            <pc:sldMk cId="4019176191" sldId="257"/>
            <ac:spMk id="2" creationId="{F72A505F-6AEF-74CF-66B4-99CF01BF7A6B}"/>
          </ac:spMkLst>
        </pc:spChg>
        <pc:spChg chg="mod">
          <ac:chgData name="Marvynn Bruno Junior Mendes Horta (2430201)" userId="S::2430201@student.uwtsd.ac.uk::f49708d5-14bd-4565-93b9-f49da9dcf7cd" providerId="AD" clId="Web-{DBFA684B-D278-3248-B80D-DF9320254BD9}" dt="2026-08-12T14:45:02.674" v="68"/>
          <ac:spMkLst>
            <pc:docMk/>
            <pc:sldMk cId="4019176191" sldId="257"/>
            <ac:spMk id="3" creationId="{5020B775-AFBA-C5AE-BB4F-C72E02A88BD6}"/>
          </ac:spMkLst>
        </pc:spChg>
        <pc:spChg chg="add del">
          <ac:chgData name="Marvynn Bruno Junior Mendes Horta (2430201)" userId="S::2430201@student.uwtsd.ac.uk::f49708d5-14bd-4565-93b9-f49da9dcf7cd" providerId="AD" clId="Web-{DBFA684B-D278-3248-B80D-DF9320254BD9}" dt="2026-08-12T14:44:43.595" v="61"/>
          <ac:spMkLst>
            <pc:docMk/>
            <pc:sldMk cId="4019176191" sldId="257"/>
            <ac:spMk id="8" creationId="{44D65982-4F00-4330-8DAA-DE6A9E4D6D23}"/>
          </ac:spMkLst>
        </pc:spChg>
        <pc:spChg chg="add del">
          <ac:chgData name="Marvynn Bruno Junior Mendes Horta (2430201)" userId="S::2430201@student.uwtsd.ac.uk::f49708d5-14bd-4565-93b9-f49da9dcf7cd" providerId="AD" clId="Web-{DBFA684B-D278-3248-B80D-DF9320254BD9}" dt="2026-08-12T14:44:43.595" v="61"/>
          <ac:spMkLst>
            <pc:docMk/>
            <pc:sldMk cId="4019176191" sldId="257"/>
            <ac:spMk id="10" creationId="{56AD21CA-472C-4EA1-A897-F639017AFED3}"/>
          </ac:spMkLst>
        </pc:spChg>
        <pc:spChg chg="add del">
          <ac:chgData name="Marvynn Bruno Junior Mendes Horta (2430201)" userId="S::2430201@student.uwtsd.ac.uk::f49708d5-14bd-4565-93b9-f49da9dcf7cd" providerId="AD" clId="Web-{DBFA684B-D278-3248-B80D-DF9320254BD9}" dt="2026-08-12T14:44:55.517" v="63"/>
          <ac:spMkLst>
            <pc:docMk/>
            <pc:sldMk cId="4019176191" sldId="257"/>
            <ac:spMk id="14" creationId="{1453BF6C-B012-48B7-B4E8-6D7AC7C27D02}"/>
          </ac:spMkLst>
        </pc:spChg>
        <pc:spChg chg="add del">
          <ac:chgData name="Marvynn Bruno Junior Mendes Horta (2430201)" userId="S::2430201@student.uwtsd.ac.uk::f49708d5-14bd-4565-93b9-f49da9dcf7cd" providerId="AD" clId="Web-{DBFA684B-D278-3248-B80D-DF9320254BD9}" dt="2026-08-12T14:44:43.595" v="61"/>
          <ac:spMkLst>
            <pc:docMk/>
            <pc:sldMk cId="4019176191" sldId="257"/>
            <ac:spMk id="25" creationId="{C05FE506-AB9A-470B-89C8-008269966F9C}"/>
          </ac:spMkLst>
        </pc:spChg>
        <pc:spChg chg="add del">
          <ac:chgData name="Marvynn Bruno Junior Mendes Horta (2430201)" userId="S::2430201@student.uwtsd.ac.uk::f49708d5-14bd-4565-93b9-f49da9dcf7cd" providerId="AD" clId="Web-{DBFA684B-D278-3248-B80D-DF9320254BD9}" dt="2026-08-12T14:44:55.517" v="63"/>
          <ac:spMkLst>
            <pc:docMk/>
            <pc:sldMk cId="4019176191" sldId="257"/>
            <ac:spMk id="27" creationId="{327D73B4-9F5C-4A64-A179-51B9500CB8B5}"/>
          </ac:spMkLst>
        </pc:spChg>
        <pc:spChg chg="add del">
          <ac:chgData name="Marvynn Bruno Junior Mendes Horta (2430201)" userId="S::2430201@student.uwtsd.ac.uk::f49708d5-14bd-4565-93b9-f49da9dcf7cd" providerId="AD" clId="Web-{DBFA684B-D278-3248-B80D-DF9320254BD9}" dt="2026-08-12T14:44:55.517" v="63"/>
          <ac:spMkLst>
            <pc:docMk/>
            <pc:sldMk cId="4019176191" sldId="257"/>
            <ac:spMk id="28" creationId="{C1F06963-6374-4B48-844F-071A9BAAAE02}"/>
          </ac:spMkLst>
        </pc:spChg>
        <pc:spChg chg="add del">
          <ac:chgData name="Marvynn Bruno Junior Mendes Horta (2430201)" userId="S::2430201@student.uwtsd.ac.uk::f49708d5-14bd-4565-93b9-f49da9dcf7cd" providerId="AD" clId="Web-{DBFA684B-D278-3248-B80D-DF9320254BD9}" dt="2026-08-12T14:44:55.517" v="63"/>
          <ac:spMkLst>
            <pc:docMk/>
            <pc:sldMk cId="4019176191" sldId="257"/>
            <ac:spMk id="29" creationId="{6CB927A4-E432-4310-9CD5-E89FF5063179}"/>
          </ac:spMkLst>
        </pc:spChg>
        <pc:spChg chg="add del">
          <ac:chgData name="Marvynn Bruno Junior Mendes Horta (2430201)" userId="S::2430201@student.uwtsd.ac.uk::f49708d5-14bd-4565-93b9-f49da9dcf7cd" providerId="AD" clId="Web-{DBFA684B-D278-3248-B80D-DF9320254BD9}" dt="2026-08-12T14:44:55.517" v="63"/>
          <ac:spMkLst>
            <pc:docMk/>
            <pc:sldMk cId="4019176191" sldId="257"/>
            <ac:spMk id="30" creationId="{E3020543-B24B-4EC4-8FFC-8DD88EEA91A8}"/>
          </ac:spMkLst>
        </pc:spChg>
        <pc:spChg chg="add del">
          <ac:chgData name="Marvynn Bruno Junior Mendes Horta (2430201)" userId="S::2430201@student.uwtsd.ac.uk::f49708d5-14bd-4565-93b9-f49da9dcf7cd" providerId="AD" clId="Web-{DBFA684B-D278-3248-B80D-DF9320254BD9}" dt="2026-08-12T14:44:59.205" v="65"/>
          <ac:spMkLst>
            <pc:docMk/>
            <pc:sldMk cId="4019176191" sldId="257"/>
            <ac:spMk id="32" creationId="{389575E1-3389-451A-A5F7-27854C25C599}"/>
          </ac:spMkLst>
        </pc:spChg>
        <pc:spChg chg="add del">
          <ac:chgData name="Marvynn Bruno Junior Mendes Horta (2430201)" userId="S::2430201@student.uwtsd.ac.uk::f49708d5-14bd-4565-93b9-f49da9dcf7cd" providerId="AD" clId="Web-{DBFA684B-D278-3248-B80D-DF9320254BD9}" dt="2026-08-12T14:44:59.205" v="65"/>
          <ac:spMkLst>
            <pc:docMk/>
            <pc:sldMk cId="4019176191" sldId="257"/>
            <ac:spMk id="33" creationId="{A53CCC5C-D88E-40FB-B30B-23DCDBD01D37}"/>
          </ac:spMkLst>
        </pc:spChg>
        <pc:spChg chg="add del">
          <ac:chgData name="Marvynn Bruno Junior Mendes Horta (2430201)" userId="S::2430201@student.uwtsd.ac.uk::f49708d5-14bd-4565-93b9-f49da9dcf7cd" providerId="AD" clId="Web-{DBFA684B-D278-3248-B80D-DF9320254BD9}" dt="2026-08-12T14:44:59.205" v="65"/>
          <ac:spMkLst>
            <pc:docMk/>
            <pc:sldMk cId="4019176191" sldId="257"/>
            <ac:spMk id="34" creationId="{081E4A58-353D-44AE-B2FC-2A74E2E400F7}"/>
          </ac:spMkLst>
        </pc:spChg>
        <pc:spChg chg="add del">
          <ac:chgData name="Marvynn Bruno Junior Mendes Horta (2430201)" userId="S::2430201@student.uwtsd.ac.uk::f49708d5-14bd-4565-93b9-f49da9dcf7cd" providerId="AD" clId="Web-{DBFA684B-D278-3248-B80D-DF9320254BD9}" dt="2026-08-12T14:45:02.658" v="67"/>
          <ac:spMkLst>
            <pc:docMk/>
            <pc:sldMk cId="4019176191" sldId="257"/>
            <ac:spMk id="36" creationId="{44D65982-4F00-4330-8DAA-DE6A9E4D6D23}"/>
          </ac:spMkLst>
        </pc:spChg>
        <pc:spChg chg="add del">
          <ac:chgData name="Marvynn Bruno Junior Mendes Horta (2430201)" userId="S::2430201@student.uwtsd.ac.uk::f49708d5-14bd-4565-93b9-f49da9dcf7cd" providerId="AD" clId="Web-{DBFA684B-D278-3248-B80D-DF9320254BD9}" dt="2026-08-12T14:45:02.658" v="67"/>
          <ac:spMkLst>
            <pc:docMk/>
            <pc:sldMk cId="4019176191" sldId="257"/>
            <ac:spMk id="37" creationId="{56AD21CA-472C-4EA1-A897-F639017AFED3}"/>
          </ac:spMkLst>
        </pc:spChg>
        <pc:spChg chg="add del">
          <ac:chgData name="Marvynn Bruno Junior Mendes Horta (2430201)" userId="S::2430201@student.uwtsd.ac.uk::f49708d5-14bd-4565-93b9-f49da9dcf7cd" providerId="AD" clId="Web-{DBFA684B-D278-3248-B80D-DF9320254BD9}" dt="2026-08-12T14:45:02.658" v="67"/>
          <ac:spMkLst>
            <pc:docMk/>
            <pc:sldMk cId="4019176191" sldId="257"/>
            <ac:spMk id="42" creationId="{C05FE506-AB9A-470B-89C8-008269966F9C}"/>
          </ac:spMkLst>
        </pc:spChg>
        <pc:spChg chg="add">
          <ac:chgData name="Marvynn Bruno Junior Mendes Horta (2430201)" userId="S::2430201@student.uwtsd.ac.uk::f49708d5-14bd-4565-93b9-f49da9dcf7cd" providerId="AD" clId="Web-{DBFA684B-D278-3248-B80D-DF9320254BD9}" dt="2026-08-12T14:45:02.674" v="68"/>
          <ac:spMkLst>
            <pc:docMk/>
            <pc:sldMk cId="4019176191" sldId="257"/>
            <ac:spMk id="44" creationId="{327D73B4-9F5C-4A64-A179-51B9500CB8B5}"/>
          </ac:spMkLst>
        </pc:spChg>
        <pc:spChg chg="add">
          <ac:chgData name="Marvynn Bruno Junior Mendes Horta (2430201)" userId="S::2430201@student.uwtsd.ac.uk::f49708d5-14bd-4565-93b9-f49da9dcf7cd" providerId="AD" clId="Web-{DBFA684B-D278-3248-B80D-DF9320254BD9}" dt="2026-08-12T14:45:02.674" v="68"/>
          <ac:spMkLst>
            <pc:docMk/>
            <pc:sldMk cId="4019176191" sldId="257"/>
            <ac:spMk id="45" creationId="{C1F06963-6374-4B48-844F-071A9BAAAE02}"/>
          </ac:spMkLst>
        </pc:spChg>
        <pc:spChg chg="add">
          <ac:chgData name="Marvynn Bruno Junior Mendes Horta (2430201)" userId="S::2430201@student.uwtsd.ac.uk::f49708d5-14bd-4565-93b9-f49da9dcf7cd" providerId="AD" clId="Web-{DBFA684B-D278-3248-B80D-DF9320254BD9}" dt="2026-08-12T14:45:02.674" v="68"/>
          <ac:spMkLst>
            <pc:docMk/>
            <pc:sldMk cId="4019176191" sldId="257"/>
            <ac:spMk id="46" creationId="{6CB927A4-E432-4310-9CD5-E89FF5063179}"/>
          </ac:spMkLst>
        </pc:spChg>
        <pc:spChg chg="add">
          <ac:chgData name="Marvynn Bruno Junior Mendes Horta (2430201)" userId="S::2430201@student.uwtsd.ac.uk::f49708d5-14bd-4565-93b9-f49da9dcf7cd" providerId="AD" clId="Web-{DBFA684B-D278-3248-B80D-DF9320254BD9}" dt="2026-08-12T14:45:02.674" v="68"/>
          <ac:spMkLst>
            <pc:docMk/>
            <pc:sldMk cId="4019176191" sldId="257"/>
            <ac:spMk id="47" creationId="{1453BF6C-B012-48B7-B4E8-6D7AC7C27D02}"/>
          </ac:spMkLst>
        </pc:spChg>
        <pc:spChg chg="add">
          <ac:chgData name="Marvynn Bruno Junior Mendes Horta (2430201)" userId="S::2430201@student.uwtsd.ac.uk::f49708d5-14bd-4565-93b9-f49da9dcf7cd" providerId="AD" clId="Web-{DBFA684B-D278-3248-B80D-DF9320254BD9}" dt="2026-08-12T14:45:02.674" v="68"/>
          <ac:spMkLst>
            <pc:docMk/>
            <pc:sldMk cId="4019176191" sldId="257"/>
            <ac:spMk id="48" creationId="{E3020543-B24B-4EC4-8FFC-8DD88EEA91A8}"/>
          </ac:spMkLst>
        </pc:spChg>
        <pc:grpChg chg="add del">
          <ac:chgData name="Marvynn Bruno Junior Mendes Horta (2430201)" userId="S::2430201@student.uwtsd.ac.uk::f49708d5-14bd-4565-93b9-f49da9dcf7cd" providerId="AD" clId="Web-{DBFA684B-D278-3248-B80D-DF9320254BD9}" dt="2026-08-12T14:44:43.595" v="61"/>
          <ac:grpSpMkLst>
            <pc:docMk/>
            <pc:sldMk cId="4019176191" sldId="257"/>
            <ac:grpSpMk id="12" creationId="{B29A5F49-8CEE-44D2-A717-96965326A59B}"/>
          </ac:grpSpMkLst>
        </pc:grpChg>
        <pc:grpChg chg="add del">
          <ac:chgData name="Marvynn Bruno Junior Mendes Horta (2430201)" userId="S::2430201@student.uwtsd.ac.uk::f49708d5-14bd-4565-93b9-f49da9dcf7cd" providerId="AD" clId="Web-{DBFA684B-D278-3248-B80D-DF9320254BD9}" dt="2026-08-12T14:44:43.595" v="61"/>
          <ac:grpSpMkLst>
            <pc:docMk/>
            <pc:sldMk cId="4019176191" sldId="257"/>
            <ac:grpSpMk id="16" creationId="{43F5E015-E085-4624-B431-B42414448684}"/>
          </ac:grpSpMkLst>
        </pc:grpChg>
        <pc:grpChg chg="add del">
          <ac:chgData name="Marvynn Bruno Junior Mendes Horta (2430201)" userId="S::2430201@student.uwtsd.ac.uk::f49708d5-14bd-4565-93b9-f49da9dcf7cd" providerId="AD" clId="Web-{DBFA684B-D278-3248-B80D-DF9320254BD9}" dt="2026-08-12T14:45:02.658" v="67"/>
          <ac:grpSpMkLst>
            <pc:docMk/>
            <pc:sldMk cId="4019176191" sldId="257"/>
            <ac:grpSpMk id="38" creationId="{B29A5F49-8CEE-44D2-A717-96965326A59B}"/>
          </ac:grpSpMkLst>
        </pc:grpChg>
        <pc:grpChg chg="add del">
          <ac:chgData name="Marvynn Bruno Junior Mendes Horta (2430201)" userId="S::2430201@student.uwtsd.ac.uk::f49708d5-14bd-4565-93b9-f49da9dcf7cd" providerId="AD" clId="Web-{DBFA684B-D278-3248-B80D-DF9320254BD9}" dt="2026-08-12T14:45:02.658" v="67"/>
          <ac:grpSpMkLst>
            <pc:docMk/>
            <pc:sldMk cId="4019176191" sldId="257"/>
            <ac:grpSpMk id="40" creationId="{43F5E015-E085-4624-B431-B42414448684}"/>
          </ac:grpSpMkLst>
        </pc:grpChg>
        <pc:cxnChg chg="add del">
          <ac:chgData name="Marvynn Bruno Junior Mendes Horta (2430201)" userId="S::2430201@student.uwtsd.ac.uk::f49708d5-14bd-4565-93b9-f49da9dcf7cd" providerId="AD" clId="Web-{DBFA684B-D278-3248-B80D-DF9320254BD9}" dt="2026-08-12T14:44:55.517" v="63"/>
          <ac:cxnSpMkLst>
            <pc:docMk/>
            <pc:sldMk cId="4019176191" sldId="257"/>
            <ac:cxnSpMk id="18" creationId="{C49DA8F6-BCC1-4447-B54C-57856834B94B}"/>
          </ac:cxnSpMkLst>
        </pc:cxnChg>
        <pc:cxnChg chg="add">
          <ac:chgData name="Marvynn Bruno Junior Mendes Horta (2430201)" userId="S::2430201@student.uwtsd.ac.uk::f49708d5-14bd-4565-93b9-f49da9dcf7cd" providerId="AD" clId="Web-{DBFA684B-D278-3248-B80D-DF9320254BD9}" dt="2026-08-12T14:45:02.674" v="68"/>
          <ac:cxnSpMkLst>
            <pc:docMk/>
            <pc:sldMk cId="4019176191" sldId="257"/>
            <ac:cxnSpMk id="49" creationId="{C49DA8F6-BCC1-4447-B54C-57856834B94B}"/>
          </ac:cxnSpMkLst>
        </pc:cxnChg>
      </pc:sldChg>
      <pc:sldChg chg="addSp delSp modSp new mod setBg">
        <pc:chgData name="Marvynn Bruno Junior Mendes Horta (2430201)" userId="S::2430201@student.uwtsd.ac.uk::f49708d5-14bd-4565-93b9-f49da9dcf7cd" providerId="AD" clId="Web-{DBFA684B-D278-3248-B80D-DF9320254BD9}" dt="2026-08-12T14:47:23.069" v="100"/>
        <pc:sldMkLst>
          <pc:docMk/>
          <pc:sldMk cId="1028561989" sldId="258"/>
        </pc:sldMkLst>
        <pc:spChg chg="mod">
          <ac:chgData name="Marvynn Bruno Junior Mendes Horta (2430201)" userId="S::2430201@student.uwtsd.ac.uk::f49708d5-14bd-4565-93b9-f49da9dcf7cd" providerId="AD" clId="Web-{DBFA684B-D278-3248-B80D-DF9320254BD9}" dt="2026-08-12T14:47:23.069" v="100"/>
          <ac:spMkLst>
            <pc:docMk/>
            <pc:sldMk cId="1028561989" sldId="258"/>
            <ac:spMk id="2" creationId="{A01C5EF5-A51F-465C-737D-386AA1AE9D69}"/>
          </ac:spMkLst>
        </pc:spChg>
        <pc:spChg chg="mod">
          <ac:chgData name="Marvynn Bruno Junior Mendes Horta (2430201)" userId="S::2430201@student.uwtsd.ac.uk::f49708d5-14bd-4565-93b9-f49da9dcf7cd" providerId="AD" clId="Web-{DBFA684B-D278-3248-B80D-DF9320254BD9}" dt="2026-08-12T14:47:23.069" v="100"/>
          <ac:spMkLst>
            <pc:docMk/>
            <pc:sldMk cId="1028561989" sldId="258"/>
            <ac:spMk id="3" creationId="{2917A469-63DB-4347-C593-6BC02FEC8602}"/>
          </ac:spMkLst>
        </pc:spChg>
        <pc:spChg chg="add del">
          <ac:chgData name="Marvynn Bruno Junior Mendes Horta (2430201)" userId="S::2430201@student.uwtsd.ac.uk::f49708d5-14bd-4565-93b9-f49da9dcf7cd" providerId="AD" clId="Web-{DBFA684B-D278-3248-B80D-DF9320254BD9}" dt="2026-08-12T14:46:16.192" v="75"/>
          <ac:spMkLst>
            <pc:docMk/>
            <pc:sldMk cId="1028561989" sldId="258"/>
            <ac:spMk id="8" creationId="{A2679492-7988-4050-9056-542444452411}"/>
          </ac:spMkLst>
        </pc:spChg>
        <pc:spChg chg="add del">
          <ac:chgData name="Marvynn Bruno Junior Mendes Horta (2430201)" userId="S::2430201@student.uwtsd.ac.uk::f49708d5-14bd-4565-93b9-f49da9dcf7cd" providerId="AD" clId="Web-{DBFA684B-D278-3248-B80D-DF9320254BD9}" dt="2026-08-12T14:46:28.255" v="81"/>
          <ac:spMkLst>
            <pc:docMk/>
            <pc:sldMk cId="1028561989" sldId="258"/>
            <ac:spMk id="9" creationId="{362810D9-2C5A-477D-949C-C191895477F3}"/>
          </ac:spMkLst>
        </pc:spChg>
        <pc:spChg chg="add del">
          <ac:chgData name="Marvynn Bruno Junior Mendes Horta (2430201)" userId="S::2430201@student.uwtsd.ac.uk::f49708d5-14bd-4565-93b9-f49da9dcf7cd" providerId="AD" clId="Web-{DBFA684B-D278-3248-B80D-DF9320254BD9}" dt="2026-08-12T14:46:16.192" v="75"/>
          <ac:spMkLst>
            <pc:docMk/>
            <pc:sldMk cId="1028561989" sldId="258"/>
            <ac:spMk id="10" creationId="{B091B163-7D61-4891-ABCF-5C13D9C418D0}"/>
          </ac:spMkLst>
        </pc:spChg>
        <pc:spChg chg="add del">
          <ac:chgData name="Marvynn Bruno Junior Mendes Horta (2430201)" userId="S::2430201@student.uwtsd.ac.uk::f49708d5-14bd-4565-93b9-f49da9dcf7cd" providerId="AD" clId="Web-{DBFA684B-D278-3248-B80D-DF9320254BD9}" dt="2026-08-12T14:46:28.255" v="81"/>
          <ac:spMkLst>
            <pc:docMk/>
            <pc:sldMk cId="1028561989" sldId="258"/>
            <ac:spMk id="11" creationId="{081E4A58-353D-44AE-B2FC-2A74E2E400F7}"/>
          </ac:spMkLst>
        </pc:spChg>
        <pc:spChg chg="add del">
          <ac:chgData name="Marvynn Bruno Junior Mendes Horta (2430201)" userId="S::2430201@student.uwtsd.ac.uk::f49708d5-14bd-4565-93b9-f49da9dcf7cd" providerId="AD" clId="Web-{DBFA684B-D278-3248-B80D-DF9320254BD9}" dt="2026-08-12T14:47:23.069" v="100"/>
          <ac:spMkLst>
            <pc:docMk/>
            <pc:sldMk cId="1028561989" sldId="258"/>
            <ac:spMk id="13" creationId="{327D73B4-9F5C-4A64-A179-51B9500CB8B5}"/>
          </ac:spMkLst>
        </pc:spChg>
        <pc:spChg chg="add del">
          <ac:chgData name="Marvynn Bruno Junior Mendes Horta (2430201)" userId="S::2430201@student.uwtsd.ac.uk::f49708d5-14bd-4565-93b9-f49da9dcf7cd" providerId="AD" clId="Web-{DBFA684B-D278-3248-B80D-DF9320254BD9}" dt="2026-08-12T14:47:23.069" v="100"/>
          <ac:spMkLst>
            <pc:docMk/>
            <pc:sldMk cId="1028561989" sldId="258"/>
            <ac:spMk id="15" creationId="{C1F06963-6374-4B48-844F-071A9BAAAE02}"/>
          </ac:spMkLst>
        </pc:spChg>
        <pc:spChg chg="add del">
          <ac:chgData name="Marvynn Bruno Junior Mendes Horta (2430201)" userId="S::2430201@student.uwtsd.ac.uk::f49708d5-14bd-4565-93b9-f49da9dcf7cd" providerId="AD" clId="Web-{DBFA684B-D278-3248-B80D-DF9320254BD9}" dt="2026-08-12T14:47:23.069" v="100"/>
          <ac:spMkLst>
            <pc:docMk/>
            <pc:sldMk cId="1028561989" sldId="258"/>
            <ac:spMk id="16" creationId="{E3020543-B24B-4EC4-8FFC-8DD88EEA91A8}"/>
          </ac:spMkLst>
        </pc:spChg>
        <pc:spChg chg="add del">
          <ac:chgData name="Marvynn Bruno Junior Mendes Horta (2430201)" userId="S::2430201@student.uwtsd.ac.uk::f49708d5-14bd-4565-93b9-f49da9dcf7cd" providerId="AD" clId="Web-{DBFA684B-D278-3248-B80D-DF9320254BD9}" dt="2026-08-12T14:46:21.505" v="77"/>
          <ac:spMkLst>
            <pc:docMk/>
            <pc:sldMk cId="1028561989" sldId="258"/>
            <ac:spMk id="19" creationId="{EDDBB197-D710-4A4F-A9CA-FD2177498BE8}"/>
          </ac:spMkLst>
        </pc:spChg>
        <pc:spChg chg="add del">
          <ac:chgData name="Marvynn Bruno Junior Mendes Horta (2430201)" userId="S::2430201@student.uwtsd.ac.uk::f49708d5-14bd-4565-93b9-f49da9dcf7cd" providerId="AD" clId="Web-{DBFA684B-D278-3248-B80D-DF9320254BD9}" dt="2026-08-12T14:46:21.505" v="77"/>
          <ac:spMkLst>
            <pc:docMk/>
            <pc:sldMk cId="1028561989" sldId="258"/>
            <ac:spMk id="20" creationId="{975D1CFA-2CDB-4B64-BD9F-85744E8DA12F}"/>
          </ac:spMkLst>
        </pc:spChg>
        <pc:spChg chg="add del">
          <ac:chgData name="Marvynn Bruno Junior Mendes Horta (2430201)" userId="S::2430201@student.uwtsd.ac.uk::f49708d5-14bd-4565-93b9-f49da9dcf7cd" providerId="AD" clId="Web-{DBFA684B-D278-3248-B80D-DF9320254BD9}" dt="2026-08-12T14:47:23.069" v="100"/>
          <ac:spMkLst>
            <pc:docMk/>
            <pc:sldMk cId="1028561989" sldId="258"/>
            <ac:spMk id="21" creationId="{6CB927A4-E432-4310-9CD5-E89FF5063179}"/>
          </ac:spMkLst>
        </pc:spChg>
        <pc:spChg chg="add del">
          <ac:chgData name="Marvynn Bruno Junior Mendes Horta (2430201)" userId="S::2430201@student.uwtsd.ac.uk::f49708d5-14bd-4565-93b9-f49da9dcf7cd" providerId="AD" clId="Web-{DBFA684B-D278-3248-B80D-DF9320254BD9}" dt="2026-08-12T14:47:23.069" v="100"/>
          <ac:spMkLst>
            <pc:docMk/>
            <pc:sldMk cId="1028561989" sldId="258"/>
            <ac:spMk id="22" creationId="{1453BF6C-B012-48B7-B4E8-6D7AC7C27D02}"/>
          </ac:spMkLst>
        </pc:spChg>
        <pc:spChg chg="add del">
          <ac:chgData name="Marvynn Bruno Junior Mendes Horta (2430201)" userId="S::2430201@student.uwtsd.ac.uk::f49708d5-14bd-4565-93b9-f49da9dcf7cd" providerId="AD" clId="Web-{DBFA684B-D278-3248-B80D-DF9320254BD9}" dt="2026-08-12T14:46:25.270" v="79"/>
          <ac:spMkLst>
            <pc:docMk/>
            <pc:sldMk cId="1028561989" sldId="258"/>
            <ac:spMk id="23" creationId="{907EF6B7-1338-4443-8C46-6A318D952DFD}"/>
          </ac:spMkLst>
        </pc:spChg>
        <pc:spChg chg="add del">
          <ac:chgData name="Marvynn Bruno Junior Mendes Horta (2430201)" userId="S::2430201@student.uwtsd.ac.uk::f49708d5-14bd-4565-93b9-f49da9dcf7cd" providerId="AD" clId="Web-{DBFA684B-D278-3248-B80D-DF9320254BD9}" dt="2026-08-12T14:46:25.270" v="79"/>
          <ac:spMkLst>
            <pc:docMk/>
            <pc:sldMk cId="1028561989" sldId="258"/>
            <ac:spMk id="24" creationId="{DAAE4CDD-124C-4DCF-9584-B6033B545DD5}"/>
          </ac:spMkLst>
        </pc:spChg>
        <pc:spChg chg="add del">
          <ac:chgData name="Marvynn Bruno Junior Mendes Horta (2430201)" userId="S::2430201@student.uwtsd.ac.uk::f49708d5-14bd-4565-93b9-f49da9dcf7cd" providerId="AD" clId="Web-{DBFA684B-D278-3248-B80D-DF9320254BD9}" dt="2026-08-12T14:46:25.270" v="79"/>
          <ac:spMkLst>
            <pc:docMk/>
            <pc:sldMk cId="1028561989" sldId="258"/>
            <ac:spMk id="25" creationId="{081E4A58-353D-44AE-B2FC-2A74E2E400F7}"/>
          </ac:spMkLst>
        </pc:spChg>
        <pc:spChg chg="add">
          <ac:chgData name="Marvynn Bruno Junior Mendes Horta (2430201)" userId="S::2430201@student.uwtsd.ac.uk::f49708d5-14bd-4565-93b9-f49da9dcf7cd" providerId="AD" clId="Web-{DBFA684B-D278-3248-B80D-DF9320254BD9}" dt="2026-08-12T14:47:12.350" v="96"/>
          <ac:spMkLst>
            <pc:docMk/>
            <pc:sldMk cId="1028561989" sldId="258"/>
            <ac:spMk id="27" creationId="{C2554CA6-288E-4202-BC52-2E5A8F0C0AED}"/>
          </ac:spMkLst>
        </pc:spChg>
        <pc:spChg chg="add del">
          <ac:chgData name="Marvynn Bruno Junior Mendes Horta (2430201)" userId="S::2430201@student.uwtsd.ac.uk::f49708d5-14bd-4565-93b9-f49da9dcf7cd" providerId="AD" clId="Web-{DBFA684B-D278-3248-B80D-DF9320254BD9}" dt="2026-08-12T14:47:23.038" v="99"/>
          <ac:spMkLst>
            <pc:docMk/>
            <pc:sldMk cId="1028561989" sldId="258"/>
            <ac:spMk id="28" creationId="{9F7D5CDA-D291-4307-BF55-1381FED29634}"/>
          </ac:spMkLst>
        </pc:spChg>
        <pc:spChg chg="add del">
          <ac:chgData name="Marvynn Bruno Junior Mendes Horta (2430201)" userId="S::2430201@student.uwtsd.ac.uk::f49708d5-14bd-4565-93b9-f49da9dcf7cd" providerId="AD" clId="Web-{DBFA684B-D278-3248-B80D-DF9320254BD9}" dt="2026-08-12T14:47:14.741" v="97"/>
          <ac:spMkLst>
            <pc:docMk/>
            <pc:sldMk cId="1028561989" sldId="258"/>
            <ac:spMk id="29" creationId="{B10BB131-AC8E-4A8E-A5D1-36260F720C3B}"/>
          </ac:spMkLst>
        </pc:spChg>
        <pc:spChg chg="add del">
          <ac:chgData name="Marvynn Bruno Junior Mendes Horta (2430201)" userId="S::2430201@student.uwtsd.ac.uk::f49708d5-14bd-4565-93b9-f49da9dcf7cd" providerId="AD" clId="Web-{DBFA684B-D278-3248-B80D-DF9320254BD9}" dt="2026-08-12T14:47:14.741" v="97"/>
          <ac:spMkLst>
            <pc:docMk/>
            <pc:sldMk cId="1028561989" sldId="258"/>
            <ac:spMk id="31" creationId="{5B7778FC-632E-4DCA-A7CB-0D7731CCF970}"/>
          </ac:spMkLst>
        </pc:spChg>
        <pc:spChg chg="add del">
          <ac:chgData name="Marvynn Bruno Junior Mendes Horta (2430201)" userId="S::2430201@student.uwtsd.ac.uk::f49708d5-14bd-4565-93b9-f49da9dcf7cd" providerId="AD" clId="Web-{DBFA684B-D278-3248-B80D-DF9320254BD9}" dt="2026-08-12T14:47:14.741" v="97"/>
          <ac:spMkLst>
            <pc:docMk/>
            <pc:sldMk cId="1028561989" sldId="258"/>
            <ac:spMk id="33" creationId="{FA23A907-97FB-4A8F-880A-DD77401C4296}"/>
          </ac:spMkLst>
        </pc:spChg>
        <pc:spChg chg="add">
          <ac:chgData name="Marvynn Bruno Junior Mendes Horta (2430201)" userId="S::2430201@student.uwtsd.ac.uk::f49708d5-14bd-4565-93b9-f49da9dcf7cd" providerId="AD" clId="Web-{DBFA684B-D278-3248-B80D-DF9320254BD9}" dt="2026-08-12T14:47:23.069" v="100"/>
          <ac:spMkLst>
            <pc:docMk/>
            <pc:sldMk cId="1028561989" sldId="258"/>
            <ac:spMk id="37" creationId="{245A9F99-D9B1-4094-A2E2-B90AC1DB7B9C}"/>
          </ac:spMkLst>
        </pc:spChg>
        <pc:spChg chg="add">
          <ac:chgData name="Marvynn Bruno Junior Mendes Horta (2430201)" userId="S::2430201@student.uwtsd.ac.uk::f49708d5-14bd-4565-93b9-f49da9dcf7cd" providerId="AD" clId="Web-{DBFA684B-D278-3248-B80D-DF9320254BD9}" dt="2026-08-12T14:47:23.069" v="100"/>
          <ac:spMkLst>
            <pc:docMk/>
            <pc:sldMk cId="1028561989" sldId="258"/>
            <ac:spMk id="38" creationId="{B7FAF607-473A-4A43-A23D-BBFF5C4117BB}"/>
          </ac:spMkLst>
        </pc:spChg>
        <pc:grpChg chg="add del">
          <ac:chgData name="Marvynn Bruno Junior Mendes Horta (2430201)" userId="S::2430201@student.uwtsd.ac.uk::f49708d5-14bd-4565-93b9-f49da9dcf7cd" providerId="AD" clId="Web-{DBFA684B-D278-3248-B80D-DF9320254BD9}" dt="2026-08-12T14:46:16.192" v="75"/>
          <ac:grpSpMkLst>
            <pc:docMk/>
            <pc:sldMk cId="1028561989" sldId="258"/>
            <ac:grpSpMk id="12" creationId="{0474DF76-993E-44DE-AFB0-C416182ACECF}"/>
          </ac:grpSpMkLst>
        </pc:grpChg>
        <pc:grpChg chg="add del">
          <ac:chgData name="Marvynn Bruno Junior Mendes Horta (2430201)" userId="S::2430201@student.uwtsd.ac.uk::f49708d5-14bd-4565-93b9-f49da9dcf7cd" providerId="AD" clId="Web-{DBFA684B-D278-3248-B80D-DF9320254BD9}" dt="2026-08-12T14:46:21.505" v="77"/>
          <ac:grpSpMkLst>
            <pc:docMk/>
            <pc:sldMk cId="1028561989" sldId="258"/>
            <ac:grpSpMk id="14" creationId="{25EE5136-01F1-466C-962D-BA9B4C6757AA}"/>
          </ac:grpSpMkLst>
        </pc:grpChg>
        <pc:picChg chg="add del">
          <ac:chgData name="Marvynn Bruno Junior Mendes Horta (2430201)" userId="S::2430201@student.uwtsd.ac.uk::f49708d5-14bd-4565-93b9-f49da9dcf7cd" providerId="AD" clId="Web-{DBFA684B-D278-3248-B80D-DF9320254BD9}" dt="2026-08-12T14:46:28.255" v="81"/>
          <ac:picMkLst>
            <pc:docMk/>
            <pc:sldMk cId="1028561989" sldId="258"/>
            <ac:picMk id="5" creationId="{0C682415-618A-BBBD-0DE4-6F683DF7248E}"/>
          </ac:picMkLst>
        </pc:picChg>
        <pc:picChg chg="add del">
          <ac:chgData name="Marvynn Bruno Junior Mendes Horta (2430201)" userId="S::2430201@student.uwtsd.ac.uk::f49708d5-14bd-4565-93b9-f49da9dcf7cd" providerId="AD" clId="Web-{DBFA684B-D278-3248-B80D-DF9320254BD9}" dt="2026-08-12T14:46:21.505" v="77"/>
          <ac:picMkLst>
            <pc:docMk/>
            <pc:sldMk cId="1028561989" sldId="258"/>
            <ac:picMk id="7" creationId="{2B3D6DAD-546C-E3B8-4A40-0A2DCC6858EF}"/>
          </ac:picMkLst>
        </pc:picChg>
        <pc:picChg chg="add">
          <ac:chgData name="Marvynn Bruno Junior Mendes Horta (2430201)" userId="S::2430201@student.uwtsd.ac.uk::f49708d5-14bd-4565-93b9-f49da9dcf7cd" providerId="AD" clId="Web-{DBFA684B-D278-3248-B80D-DF9320254BD9}" dt="2026-08-12T14:47:23.069" v="100"/>
          <ac:picMkLst>
            <pc:docMk/>
            <pc:sldMk cId="1028561989" sldId="258"/>
            <ac:picMk id="26" creationId="{9C5A44E6-E6CA-0752-AD83-750767D94005}"/>
          </ac:picMkLst>
        </pc:picChg>
        <pc:picChg chg="add del">
          <ac:chgData name="Marvynn Bruno Junior Mendes Horta (2430201)" userId="S::2430201@student.uwtsd.ac.uk::f49708d5-14bd-4565-93b9-f49da9dcf7cd" providerId="AD" clId="Web-{DBFA684B-D278-3248-B80D-DF9320254BD9}" dt="2026-08-12T14:47:23.038" v="99"/>
          <ac:picMkLst>
            <pc:docMk/>
            <pc:sldMk cId="1028561989" sldId="258"/>
            <ac:picMk id="35" creationId="{28E0C26B-19B9-80D4-FDCF-F124C2C474C9}"/>
          </ac:picMkLst>
        </pc:picChg>
        <pc:cxnChg chg="add del">
          <ac:chgData name="Marvynn Bruno Junior Mendes Horta (2430201)" userId="S::2430201@student.uwtsd.ac.uk::f49708d5-14bd-4565-93b9-f49da9dcf7cd" providerId="AD" clId="Web-{DBFA684B-D278-3248-B80D-DF9320254BD9}" dt="2026-08-12T14:46:16.192" v="75"/>
          <ac:cxnSpMkLst>
            <pc:docMk/>
            <pc:sldMk cId="1028561989" sldId="258"/>
            <ac:cxnSpMk id="17" creationId="{C49DA8F6-BCC1-4447-B54C-57856834B94B}"/>
          </ac:cxnSpMkLst>
        </pc:cxnChg>
        <pc:cxnChg chg="add del">
          <ac:chgData name="Marvynn Bruno Junior Mendes Horta (2430201)" userId="S::2430201@student.uwtsd.ac.uk::f49708d5-14bd-4565-93b9-f49da9dcf7cd" providerId="AD" clId="Web-{DBFA684B-D278-3248-B80D-DF9320254BD9}" dt="2026-08-12T14:47:23.038" v="99"/>
          <ac:cxnSpMkLst>
            <pc:docMk/>
            <pc:sldMk cId="1028561989" sldId="258"/>
            <ac:cxnSpMk id="18" creationId="{C49DA8F6-BCC1-4447-B54C-57856834B94B}"/>
          </ac:cxnSpMkLst>
        </pc:cxnChg>
      </pc:sldChg>
      <pc:sldChg chg="addSp delSp modSp new mod setBg">
        <pc:chgData name="Marvynn Bruno Junior Mendes Horta (2430201)" userId="S::2430201@student.uwtsd.ac.uk::f49708d5-14bd-4565-93b9-f49da9dcf7cd" providerId="AD" clId="Web-{DBFA684B-D278-3248-B80D-DF9320254BD9}" dt="2026-08-12T14:48:26.853" v="108"/>
        <pc:sldMkLst>
          <pc:docMk/>
          <pc:sldMk cId="4220424610" sldId="259"/>
        </pc:sldMkLst>
        <pc:spChg chg="mod">
          <ac:chgData name="Marvynn Bruno Junior Mendes Horta (2430201)" userId="S::2430201@student.uwtsd.ac.uk::f49708d5-14bd-4565-93b9-f49da9dcf7cd" providerId="AD" clId="Web-{DBFA684B-D278-3248-B80D-DF9320254BD9}" dt="2026-08-12T14:48:26.853" v="108"/>
          <ac:spMkLst>
            <pc:docMk/>
            <pc:sldMk cId="4220424610" sldId="259"/>
            <ac:spMk id="2" creationId="{F612AC85-9C54-3E91-B633-E382732530EF}"/>
          </ac:spMkLst>
        </pc:spChg>
        <pc:spChg chg="mod">
          <ac:chgData name="Marvynn Bruno Junior Mendes Horta (2430201)" userId="S::2430201@student.uwtsd.ac.uk::f49708d5-14bd-4565-93b9-f49da9dcf7cd" providerId="AD" clId="Web-{DBFA684B-D278-3248-B80D-DF9320254BD9}" dt="2026-08-12T14:48:26.853" v="108"/>
          <ac:spMkLst>
            <pc:docMk/>
            <pc:sldMk cId="4220424610" sldId="259"/>
            <ac:spMk id="3" creationId="{09597251-C5EB-5F99-237D-648C245E6B19}"/>
          </ac:spMkLst>
        </pc:spChg>
        <pc:spChg chg="add">
          <ac:chgData name="Marvynn Bruno Junior Mendes Horta (2430201)" userId="S::2430201@student.uwtsd.ac.uk::f49708d5-14bd-4565-93b9-f49da9dcf7cd" providerId="AD" clId="Web-{DBFA684B-D278-3248-B80D-DF9320254BD9}" dt="2026-08-12T14:48:26.853" v="108"/>
          <ac:spMkLst>
            <pc:docMk/>
            <pc:sldMk cId="4220424610" sldId="259"/>
            <ac:spMk id="8" creationId="{907EF6B7-1338-4443-8C46-6A318D952DFD}"/>
          </ac:spMkLst>
        </pc:spChg>
        <pc:spChg chg="add del">
          <ac:chgData name="Marvynn Bruno Junior Mendes Horta (2430201)" userId="S::2430201@student.uwtsd.ac.uk::f49708d5-14bd-4565-93b9-f49da9dcf7cd" providerId="AD" clId="Web-{DBFA684B-D278-3248-B80D-DF9320254BD9}" dt="2026-08-12T14:48:26.837" v="107"/>
          <ac:spMkLst>
            <pc:docMk/>
            <pc:sldMk cId="4220424610" sldId="259"/>
            <ac:spMk id="10" creationId="{EDDBB197-D710-4A4F-A9CA-FD2177498BE8}"/>
          </ac:spMkLst>
        </pc:spChg>
        <pc:spChg chg="add del">
          <ac:chgData name="Marvynn Bruno Junior Mendes Horta (2430201)" userId="S::2430201@student.uwtsd.ac.uk::f49708d5-14bd-4565-93b9-f49da9dcf7cd" providerId="AD" clId="Web-{DBFA684B-D278-3248-B80D-DF9320254BD9}" dt="2026-08-12T14:48:26.837" v="107"/>
          <ac:spMkLst>
            <pc:docMk/>
            <pc:sldMk cId="4220424610" sldId="259"/>
            <ac:spMk id="12" creationId="{975D1CFA-2CDB-4B64-BD9F-85744E8DA12F}"/>
          </ac:spMkLst>
        </pc:spChg>
        <pc:spChg chg="add">
          <ac:chgData name="Marvynn Bruno Junior Mendes Horta (2430201)" userId="S::2430201@student.uwtsd.ac.uk::f49708d5-14bd-4565-93b9-f49da9dcf7cd" providerId="AD" clId="Web-{DBFA684B-D278-3248-B80D-DF9320254BD9}" dt="2026-08-12T14:48:26.853" v="108"/>
          <ac:spMkLst>
            <pc:docMk/>
            <pc:sldMk cId="4220424610" sldId="259"/>
            <ac:spMk id="20" creationId="{DAAE4CDD-124C-4DCF-9584-B6033B545DD5}"/>
          </ac:spMkLst>
        </pc:spChg>
        <pc:spChg chg="add">
          <ac:chgData name="Marvynn Bruno Junior Mendes Horta (2430201)" userId="S::2430201@student.uwtsd.ac.uk::f49708d5-14bd-4565-93b9-f49da9dcf7cd" providerId="AD" clId="Web-{DBFA684B-D278-3248-B80D-DF9320254BD9}" dt="2026-08-12T14:48:26.853" v="108"/>
          <ac:spMkLst>
            <pc:docMk/>
            <pc:sldMk cId="4220424610" sldId="259"/>
            <ac:spMk id="21" creationId="{081E4A58-353D-44AE-B2FC-2A74E2E400F7}"/>
          </ac:spMkLst>
        </pc:spChg>
        <pc:grpChg chg="add del">
          <ac:chgData name="Marvynn Bruno Junior Mendes Horta (2430201)" userId="S::2430201@student.uwtsd.ac.uk::f49708d5-14bd-4565-93b9-f49da9dcf7cd" providerId="AD" clId="Web-{DBFA684B-D278-3248-B80D-DF9320254BD9}" dt="2026-08-12T14:48:26.837" v="107"/>
          <ac:grpSpMkLst>
            <pc:docMk/>
            <pc:sldMk cId="4220424610" sldId="259"/>
            <ac:grpSpMk id="14" creationId="{25EE5136-01F1-466C-962D-BA9B4C6757AA}"/>
          </ac:grpSpMkLst>
        </pc:grpChg>
        <pc:picChg chg="add del">
          <ac:chgData name="Marvynn Bruno Junior Mendes Horta (2430201)" userId="S::2430201@student.uwtsd.ac.uk::f49708d5-14bd-4565-93b9-f49da9dcf7cd" providerId="AD" clId="Web-{DBFA684B-D278-3248-B80D-DF9320254BD9}" dt="2026-08-12T14:48:26.837" v="107"/>
          <ac:picMkLst>
            <pc:docMk/>
            <pc:sldMk cId="4220424610" sldId="259"/>
            <ac:picMk id="7" creationId="{271F5B0A-3217-6192-88FD-741B0BAFBB9E}"/>
          </ac:picMkLst>
        </pc:picChg>
      </pc:sldChg>
      <pc:sldChg chg="addSp delSp modSp new mod setBg">
        <pc:chgData name="Marvynn Bruno Junior Mendes Horta (2430201)" userId="S::2430201@student.uwtsd.ac.uk::f49708d5-14bd-4565-93b9-f49da9dcf7cd" providerId="AD" clId="Web-{DBFA684B-D278-3248-B80D-DF9320254BD9}" dt="2026-08-12T14:54:03.319" v="173" actId="14100"/>
        <pc:sldMkLst>
          <pc:docMk/>
          <pc:sldMk cId="3031531314" sldId="260"/>
        </pc:sldMkLst>
        <pc:spChg chg="mod">
          <ac:chgData name="Marvynn Bruno Junior Mendes Horta (2430201)" userId="S::2430201@student.uwtsd.ac.uk::f49708d5-14bd-4565-93b9-f49da9dcf7cd" providerId="AD" clId="Web-{DBFA684B-D278-3248-B80D-DF9320254BD9}" dt="2026-08-12T14:54:03.319" v="173" actId="14100"/>
          <ac:spMkLst>
            <pc:docMk/>
            <pc:sldMk cId="3031531314" sldId="260"/>
            <ac:spMk id="2" creationId="{C981AC89-117A-1DFE-CDC1-448BC94136AE}"/>
          </ac:spMkLst>
        </pc:spChg>
        <pc:spChg chg="add del mod">
          <ac:chgData name="Marvynn Bruno Junior Mendes Horta (2430201)" userId="S::2430201@student.uwtsd.ac.uk::f49708d5-14bd-4565-93b9-f49da9dcf7cd" providerId="AD" clId="Web-{DBFA684B-D278-3248-B80D-DF9320254BD9}" dt="2026-08-12T14:53:55.475" v="172" actId="14100"/>
          <ac:spMkLst>
            <pc:docMk/>
            <pc:sldMk cId="3031531314" sldId="260"/>
            <ac:spMk id="3" creationId="{B6360D54-CAA8-777E-1188-326F47A3954B}"/>
          </ac:spMkLst>
        </pc:spChg>
        <pc:spChg chg="add del">
          <ac:chgData name="Marvynn Bruno Junior Mendes Horta (2430201)" userId="S::2430201@student.uwtsd.ac.uk::f49708d5-14bd-4565-93b9-f49da9dcf7cd" providerId="AD" clId="Web-{DBFA684B-D278-3248-B80D-DF9320254BD9}" dt="2026-08-12T14:50:25.623" v="123"/>
          <ac:spMkLst>
            <pc:docMk/>
            <pc:sldMk cId="3031531314" sldId="260"/>
            <ac:spMk id="8" creationId="{A2679492-7988-4050-9056-542444452411}"/>
          </ac:spMkLst>
        </pc:spChg>
        <pc:spChg chg="add del">
          <ac:chgData name="Marvynn Bruno Junior Mendes Horta (2430201)" userId="S::2430201@student.uwtsd.ac.uk::f49708d5-14bd-4565-93b9-f49da9dcf7cd" providerId="AD" clId="Web-{DBFA684B-D278-3248-B80D-DF9320254BD9}" dt="2026-08-12T14:50:21.951" v="121"/>
          <ac:spMkLst>
            <pc:docMk/>
            <pc:sldMk cId="3031531314" sldId="260"/>
            <ac:spMk id="10" creationId="{B50AB553-2A96-4A92-96F2-93548E096954}"/>
          </ac:spMkLst>
        </pc:spChg>
        <pc:spChg chg="add del">
          <ac:chgData name="Marvynn Bruno Junior Mendes Horta (2430201)" userId="S::2430201@student.uwtsd.ac.uk::f49708d5-14bd-4565-93b9-f49da9dcf7cd" providerId="AD" clId="Web-{DBFA684B-D278-3248-B80D-DF9320254BD9}" dt="2026-08-12T14:50:25.623" v="123"/>
          <ac:spMkLst>
            <pc:docMk/>
            <pc:sldMk cId="3031531314" sldId="260"/>
            <ac:spMk id="16" creationId="{B091B163-7D61-4891-ABCF-5C13D9C418D0}"/>
          </ac:spMkLst>
        </pc:spChg>
        <pc:spChg chg="add del">
          <ac:chgData name="Marvynn Bruno Junior Mendes Horta (2430201)" userId="S::2430201@student.uwtsd.ac.uk::f49708d5-14bd-4565-93b9-f49da9dcf7cd" providerId="AD" clId="Web-{DBFA684B-D278-3248-B80D-DF9320254BD9}" dt="2026-08-12T14:50:25.623" v="123"/>
          <ac:spMkLst>
            <pc:docMk/>
            <pc:sldMk cId="3031531314" sldId="260"/>
            <ac:spMk id="18" creationId="{B6360D54-CAA8-777E-1188-326F47A3954B}"/>
          </ac:spMkLst>
        </pc:spChg>
        <pc:spChg chg="add del">
          <ac:chgData name="Marvynn Bruno Junior Mendes Horta (2430201)" userId="S::2430201@student.uwtsd.ac.uk::f49708d5-14bd-4565-93b9-f49da9dcf7cd" providerId="AD" clId="Web-{DBFA684B-D278-3248-B80D-DF9320254BD9}" dt="2026-08-12T14:50:28.795" v="125"/>
          <ac:spMkLst>
            <pc:docMk/>
            <pc:sldMk cId="3031531314" sldId="260"/>
            <ac:spMk id="20" creationId="{6CC7D015-0DD8-420F-A568-AC4FEDC41251}"/>
          </ac:spMkLst>
        </pc:spChg>
        <pc:spChg chg="add del">
          <ac:chgData name="Marvynn Bruno Junior Mendes Horta (2430201)" userId="S::2430201@student.uwtsd.ac.uk::f49708d5-14bd-4565-93b9-f49da9dcf7cd" providerId="AD" clId="Web-{DBFA684B-D278-3248-B80D-DF9320254BD9}" dt="2026-08-12T14:50:28.795" v="125"/>
          <ac:spMkLst>
            <pc:docMk/>
            <pc:sldMk cId="3031531314" sldId="260"/>
            <ac:spMk id="21" creationId="{B6360D54-CAA8-777E-1188-326F47A3954B}"/>
          </ac:spMkLst>
        </pc:spChg>
        <pc:spChg chg="add del">
          <ac:chgData name="Marvynn Bruno Junior Mendes Horta (2430201)" userId="S::2430201@student.uwtsd.ac.uk::f49708d5-14bd-4565-93b9-f49da9dcf7cd" providerId="AD" clId="Web-{DBFA684B-D278-3248-B80D-DF9320254BD9}" dt="2026-08-12T14:51:49.220" v="139"/>
          <ac:spMkLst>
            <pc:docMk/>
            <pc:sldMk cId="3031531314" sldId="260"/>
            <ac:spMk id="26" creationId="{B50AB553-2A96-4A92-96F2-93548E096954}"/>
          </ac:spMkLst>
        </pc:spChg>
        <pc:spChg chg="add del">
          <ac:chgData name="Marvynn Bruno Junior Mendes Horta (2430201)" userId="S::2430201@student.uwtsd.ac.uk::f49708d5-14bd-4565-93b9-f49da9dcf7cd" providerId="AD" clId="Web-{DBFA684B-D278-3248-B80D-DF9320254BD9}" dt="2026-08-12T14:50:57.124" v="131"/>
          <ac:spMkLst>
            <pc:docMk/>
            <pc:sldMk cId="3031531314" sldId="260"/>
            <ac:spMk id="32" creationId="{B50AB553-2A96-4A92-96F2-93548E096954}"/>
          </ac:spMkLst>
        </pc:spChg>
        <pc:spChg chg="add del">
          <ac:chgData name="Marvynn Bruno Junior Mendes Horta (2430201)" userId="S::2430201@student.uwtsd.ac.uk::f49708d5-14bd-4565-93b9-f49da9dcf7cd" providerId="AD" clId="Web-{DBFA684B-D278-3248-B80D-DF9320254BD9}" dt="2026-08-12T14:51:00.546" v="133"/>
          <ac:spMkLst>
            <pc:docMk/>
            <pc:sldMk cId="3031531314" sldId="260"/>
            <ac:spMk id="34" creationId="{603A6265-E10C-4B85-9C20-E75FCAF9CC63}"/>
          </ac:spMkLst>
        </pc:spChg>
        <pc:spChg chg="add del">
          <ac:chgData name="Marvynn Bruno Junior Mendes Horta (2430201)" userId="S::2430201@student.uwtsd.ac.uk::f49708d5-14bd-4565-93b9-f49da9dcf7cd" providerId="AD" clId="Web-{DBFA684B-D278-3248-B80D-DF9320254BD9}" dt="2026-08-12T14:51:00.546" v="133"/>
          <ac:spMkLst>
            <pc:docMk/>
            <pc:sldMk cId="3031531314" sldId="260"/>
            <ac:spMk id="35" creationId="{3ECBE1F1-D69B-4AFA-ABD5-8E41720EF6DE}"/>
          </ac:spMkLst>
        </pc:spChg>
        <pc:spChg chg="add del">
          <ac:chgData name="Marvynn Bruno Junior Mendes Horta (2430201)" userId="S::2430201@student.uwtsd.ac.uk::f49708d5-14bd-4565-93b9-f49da9dcf7cd" providerId="AD" clId="Web-{DBFA684B-D278-3248-B80D-DF9320254BD9}" dt="2026-08-12T14:51:31.860" v="135"/>
          <ac:spMkLst>
            <pc:docMk/>
            <pc:sldMk cId="3031531314" sldId="260"/>
            <ac:spMk id="37" creationId="{3ECBE1F1-D69B-4AFA-ABD5-8E41720EF6DE}"/>
          </ac:spMkLst>
        </pc:spChg>
        <pc:spChg chg="add del">
          <ac:chgData name="Marvynn Bruno Junior Mendes Horta (2430201)" userId="S::2430201@student.uwtsd.ac.uk::f49708d5-14bd-4565-93b9-f49da9dcf7cd" providerId="AD" clId="Web-{DBFA684B-D278-3248-B80D-DF9320254BD9}" dt="2026-08-12T14:51:31.860" v="135"/>
          <ac:spMkLst>
            <pc:docMk/>
            <pc:sldMk cId="3031531314" sldId="260"/>
            <ac:spMk id="38" creationId="{603A6265-E10C-4B85-9C20-E75FCAF9CC63}"/>
          </ac:spMkLst>
        </pc:spChg>
        <pc:grpChg chg="add del">
          <ac:chgData name="Marvynn Bruno Junior Mendes Horta (2430201)" userId="S::2430201@student.uwtsd.ac.uk::f49708d5-14bd-4565-93b9-f49da9dcf7cd" providerId="AD" clId="Web-{DBFA684B-D278-3248-B80D-DF9320254BD9}" dt="2026-08-12T14:50:25.623" v="123"/>
          <ac:grpSpMkLst>
            <pc:docMk/>
            <pc:sldMk cId="3031531314" sldId="260"/>
            <ac:grpSpMk id="12" creationId="{0474DF76-993E-44DE-AFB0-C416182ACECF}"/>
          </ac:grpSpMkLst>
        </pc:grpChg>
        <pc:grpChg chg="add del">
          <ac:chgData name="Marvynn Bruno Junior Mendes Horta (2430201)" userId="S::2430201@student.uwtsd.ac.uk::f49708d5-14bd-4565-93b9-f49da9dcf7cd" providerId="AD" clId="Web-{DBFA684B-D278-3248-B80D-DF9320254BD9}" dt="2026-08-12T14:51:42.298" v="137"/>
          <ac:grpSpMkLst>
            <pc:docMk/>
            <pc:sldMk cId="3031531314" sldId="260"/>
            <ac:grpSpMk id="40" creationId="{9AF08BBE-71A7-AEFC-F970-93C6BF79B380}"/>
          </ac:grpSpMkLst>
        </pc:grpChg>
        <pc:graphicFrameChg chg="add del">
          <ac:chgData name="Marvynn Bruno Junior Mendes Horta (2430201)" userId="S::2430201@student.uwtsd.ac.uk::f49708d5-14bd-4565-93b9-f49da9dcf7cd" providerId="AD" clId="Web-{DBFA684B-D278-3248-B80D-DF9320254BD9}" dt="2026-08-12T14:50:21.951" v="121"/>
          <ac:graphicFrameMkLst>
            <pc:docMk/>
            <pc:sldMk cId="3031531314" sldId="260"/>
            <ac:graphicFrameMk id="5" creationId="{CC6FA080-2C73-4B9C-7288-2AE309C8999E}"/>
          </ac:graphicFrameMkLst>
        </pc:graphicFrameChg>
        <pc:graphicFrameChg chg="add del">
          <ac:chgData name="Marvynn Bruno Junior Mendes Horta (2430201)" userId="S::2430201@student.uwtsd.ac.uk::f49708d5-14bd-4565-93b9-f49da9dcf7cd" providerId="AD" clId="Web-{DBFA684B-D278-3248-B80D-DF9320254BD9}" dt="2026-08-12T14:50:32.779" v="127"/>
          <ac:graphicFrameMkLst>
            <pc:docMk/>
            <pc:sldMk cId="3031531314" sldId="260"/>
            <ac:graphicFrameMk id="23" creationId="{1202E31A-FD50-7B92-C70F-64518B3036B6}"/>
          </ac:graphicFrameMkLst>
        </pc:graphicFrameChg>
        <pc:graphicFrameChg chg="add del mod modGraphic">
          <ac:chgData name="Marvynn Bruno Junior Mendes Horta (2430201)" userId="S::2430201@student.uwtsd.ac.uk::f49708d5-14bd-4565-93b9-f49da9dcf7cd" providerId="AD" clId="Web-{DBFA684B-D278-3248-B80D-DF9320254BD9}" dt="2026-08-12T14:51:49.220" v="139"/>
          <ac:graphicFrameMkLst>
            <pc:docMk/>
            <pc:sldMk cId="3031531314" sldId="260"/>
            <ac:graphicFrameMk id="27" creationId="{CC6FA080-2C73-4B9C-7288-2AE309C8999E}"/>
          </ac:graphicFrameMkLst>
        </pc:graphicFrameChg>
        <pc:picChg chg="add del">
          <ac:chgData name="Marvynn Bruno Junior Mendes Horta (2430201)" userId="S::2430201@student.uwtsd.ac.uk::f49708d5-14bd-4565-93b9-f49da9dcf7cd" providerId="AD" clId="Web-{DBFA684B-D278-3248-B80D-DF9320254BD9}" dt="2026-08-12T14:50:21.951" v="121"/>
          <ac:picMkLst>
            <pc:docMk/>
            <pc:sldMk cId="3031531314" sldId="260"/>
            <ac:picMk id="6" creationId="{B88EDFF6-3496-CA21-DD6E-00232DF3952E}"/>
          </ac:picMkLst>
        </pc:picChg>
        <pc:picChg chg="add del mod ord">
          <ac:chgData name="Marvynn Bruno Junior Mendes Horta (2430201)" userId="S::2430201@student.uwtsd.ac.uk::f49708d5-14bd-4565-93b9-f49da9dcf7cd" providerId="AD" clId="Web-{DBFA684B-D278-3248-B80D-DF9320254BD9}" dt="2026-08-12T14:51:49.220" v="139"/>
          <ac:picMkLst>
            <pc:docMk/>
            <pc:sldMk cId="3031531314" sldId="260"/>
            <ac:picMk id="25" creationId="{B88EDFF6-3496-CA21-DD6E-00232DF3952E}"/>
          </ac:picMkLst>
        </pc:picChg>
        <pc:cxnChg chg="add del">
          <ac:chgData name="Marvynn Bruno Junior Mendes Horta (2430201)" userId="S::2430201@student.uwtsd.ac.uk::f49708d5-14bd-4565-93b9-f49da9dcf7cd" providerId="AD" clId="Web-{DBFA684B-D278-3248-B80D-DF9320254BD9}" dt="2026-08-12T14:50:25.623" v="123"/>
          <ac:cxnSpMkLst>
            <pc:docMk/>
            <pc:sldMk cId="3031531314" sldId="260"/>
            <ac:cxnSpMk id="17" creationId="{C49DA8F6-BCC1-4447-B54C-57856834B94B}"/>
          </ac:cxnSpMkLst>
        </pc:cxnChg>
      </pc:sldChg>
      <pc:sldChg chg="addSp delSp modSp new mod setBg">
        <pc:chgData name="Marvynn Bruno Junior Mendes Horta (2430201)" userId="S::2430201@student.uwtsd.ac.uk::f49708d5-14bd-4565-93b9-f49da9dcf7cd" providerId="AD" clId="Web-{DBFA684B-D278-3248-B80D-DF9320254BD9}" dt="2026-08-12T14:57:03.623" v="189"/>
        <pc:sldMkLst>
          <pc:docMk/>
          <pc:sldMk cId="1038613404" sldId="261"/>
        </pc:sldMkLst>
        <pc:spChg chg="mod">
          <ac:chgData name="Marvynn Bruno Junior Mendes Horta (2430201)" userId="S::2430201@student.uwtsd.ac.uk::f49708d5-14bd-4565-93b9-f49da9dcf7cd" providerId="AD" clId="Web-{DBFA684B-D278-3248-B80D-DF9320254BD9}" dt="2026-08-12T14:57:03.623" v="189"/>
          <ac:spMkLst>
            <pc:docMk/>
            <pc:sldMk cId="1038613404" sldId="261"/>
            <ac:spMk id="2" creationId="{2746ACA0-629A-7E11-3021-5CC21CDDAB29}"/>
          </ac:spMkLst>
        </pc:spChg>
        <pc:spChg chg="del mod">
          <ac:chgData name="Marvynn Bruno Junior Mendes Horta (2430201)" userId="S::2430201@student.uwtsd.ac.uk::f49708d5-14bd-4565-93b9-f49da9dcf7cd" providerId="AD" clId="Web-{DBFA684B-D278-3248-B80D-DF9320254BD9}" dt="2026-08-12T14:57:03.623" v="189"/>
          <ac:spMkLst>
            <pc:docMk/>
            <pc:sldMk cId="1038613404" sldId="261"/>
            <ac:spMk id="3" creationId="{9591C8E0-991B-9EA0-EC6B-A68151695D91}"/>
          </ac:spMkLst>
        </pc:spChg>
        <pc:spChg chg="add">
          <ac:chgData name="Marvynn Bruno Junior Mendes Horta (2430201)" userId="S::2430201@student.uwtsd.ac.uk::f49708d5-14bd-4565-93b9-f49da9dcf7cd" providerId="AD" clId="Web-{DBFA684B-D278-3248-B80D-DF9320254BD9}" dt="2026-08-12T14:57:03.623" v="189"/>
          <ac:spMkLst>
            <pc:docMk/>
            <pc:sldMk cId="1038613404" sldId="261"/>
            <ac:spMk id="9" creationId="{7DA1F35B-C8F7-4A5A-9339-7DA4D785B300}"/>
          </ac:spMkLst>
        </pc:spChg>
        <pc:spChg chg="add">
          <ac:chgData name="Marvynn Bruno Junior Mendes Horta (2430201)" userId="S::2430201@student.uwtsd.ac.uk::f49708d5-14bd-4565-93b9-f49da9dcf7cd" providerId="AD" clId="Web-{DBFA684B-D278-3248-B80D-DF9320254BD9}" dt="2026-08-12T14:57:03.623" v="189"/>
          <ac:spMkLst>
            <pc:docMk/>
            <pc:sldMk cId="1038613404" sldId="261"/>
            <ac:spMk id="11" creationId="{B2D4AD41-40DA-4A81-92F5-B6E3BA1ED82A}"/>
          </ac:spMkLst>
        </pc:spChg>
        <pc:graphicFrameChg chg="add">
          <ac:chgData name="Marvynn Bruno Junior Mendes Horta (2430201)" userId="S::2430201@student.uwtsd.ac.uk::f49708d5-14bd-4565-93b9-f49da9dcf7cd" providerId="AD" clId="Web-{DBFA684B-D278-3248-B80D-DF9320254BD9}" dt="2026-08-12T14:57:03.623" v="189"/>
          <ac:graphicFrameMkLst>
            <pc:docMk/>
            <pc:sldMk cId="1038613404" sldId="261"/>
            <ac:graphicFrameMk id="5" creationId="{0496A16A-F1C9-9E28-81BD-B70CA04B0D0E}"/>
          </ac:graphicFrameMkLst>
        </pc:graphicFrameChg>
      </pc:sldChg>
      <pc:sldChg chg="new del">
        <pc:chgData name="Marvynn Bruno Junior Mendes Horta (2430201)" userId="S::2430201@student.uwtsd.ac.uk::f49708d5-14bd-4565-93b9-f49da9dcf7cd" providerId="AD" clId="Web-{DBFA684B-D278-3248-B80D-DF9320254BD9}" dt="2026-08-12T14:51:45.954" v="138"/>
        <pc:sldMkLst>
          <pc:docMk/>
          <pc:sldMk cId="3381666330" sldId="261"/>
        </pc:sldMkLst>
      </pc:sldChg>
      <pc:sldChg chg="addSp modSp new mod setBg">
        <pc:chgData name="Marvynn Bruno Junior Mendes Horta (2430201)" userId="S::2430201@student.uwtsd.ac.uk::f49708d5-14bd-4565-93b9-f49da9dcf7cd" providerId="AD" clId="Web-{DBFA684B-D278-3248-B80D-DF9320254BD9}" dt="2026-08-12T14:58:23.969" v="196"/>
        <pc:sldMkLst>
          <pc:docMk/>
          <pc:sldMk cId="694736497" sldId="262"/>
        </pc:sldMkLst>
        <pc:spChg chg="mod">
          <ac:chgData name="Marvynn Bruno Junior Mendes Horta (2430201)" userId="S::2430201@student.uwtsd.ac.uk::f49708d5-14bd-4565-93b9-f49da9dcf7cd" providerId="AD" clId="Web-{DBFA684B-D278-3248-B80D-DF9320254BD9}" dt="2026-08-12T14:58:23.969" v="196"/>
          <ac:spMkLst>
            <pc:docMk/>
            <pc:sldMk cId="694736497" sldId="262"/>
            <ac:spMk id="2" creationId="{F58078BA-28B7-6107-3051-429627551266}"/>
          </ac:spMkLst>
        </pc:spChg>
        <pc:spChg chg="mod">
          <ac:chgData name="Marvynn Bruno Junior Mendes Horta (2430201)" userId="S::2430201@student.uwtsd.ac.uk::f49708d5-14bd-4565-93b9-f49da9dcf7cd" providerId="AD" clId="Web-{DBFA684B-D278-3248-B80D-DF9320254BD9}" dt="2026-08-12T14:58:23.969" v="196"/>
          <ac:spMkLst>
            <pc:docMk/>
            <pc:sldMk cId="694736497" sldId="262"/>
            <ac:spMk id="3" creationId="{4E152046-46E6-3461-6E1A-1AB4FB2A8652}"/>
          </ac:spMkLst>
        </pc:spChg>
        <pc:spChg chg="add">
          <ac:chgData name="Marvynn Bruno Junior Mendes Horta (2430201)" userId="S::2430201@student.uwtsd.ac.uk::f49708d5-14bd-4565-93b9-f49da9dcf7cd" providerId="AD" clId="Web-{DBFA684B-D278-3248-B80D-DF9320254BD9}" dt="2026-08-12T14:58:23.969" v="196"/>
          <ac:spMkLst>
            <pc:docMk/>
            <pc:sldMk cId="694736497" sldId="262"/>
            <ac:spMk id="10" creationId="{EDDBB197-D710-4A4F-A9CA-FD2177498BE8}"/>
          </ac:spMkLst>
        </pc:spChg>
        <pc:spChg chg="add">
          <ac:chgData name="Marvynn Bruno Junior Mendes Horta (2430201)" userId="S::2430201@student.uwtsd.ac.uk::f49708d5-14bd-4565-93b9-f49da9dcf7cd" providerId="AD" clId="Web-{DBFA684B-D278-3248-B80D-DF9320254BD9}" dt="2026-08-12T14:58:23.969" v="196"/>
          <ac:spMkLst>
            <pc:docMk/>
            <pc:sldMk cId="694736497" sldId="262"/>
            <ac:spMk id="12" creationId="{975D1CFA-2CDB-4B64-BD9F-85744E8DA12F}"/>
          </ac:spMkLst>
        </pc:spChg>
        <pc:grpChg chg="add">
          <ac:chgData name="Marvynn Bruno Junior Mendes Horta (2430201)" userId="S::2430201@student.uwtsd.ac.uk::f49708d5-14bd-4565-93b9-f49da9dcf7cd" providerId="AD" clId="Web-{DBFA684B-D278-3248-B80D-DF9320254BD9}" dt="2026-08-12T14:58:23.969" v="196"/>
          <ac:grpSpMkLst>
            <pc:docMk/>
            <pc:sldMk cId="694736497" sldId="262"/>
            <ac:grpSpMk id="14" creationId="{25EE5136-01F1-466C-962D-BA9B4C6757AA}"/>
          </ac:grpSpMkLst>
        </pc:grpChg>
        <pc:picChg chg="add">
          <ac:chgData name="Marvynn Bruno Junior Mendes Horta (2430201)" userId="S::2430201@student.uwtsd.ac.uk::f49708d5-14bd-4565-93b9-f49da9dcf7cd" providerId="AD" clId="Web-{DBFA684B-D278-3248-B80D-DF9320254BD9}" dt="2026-08-12T14:58:23.969" v="196"/>
          <ac:picMkLst>
            <pc:docMk/>
            <pc:sldMk cId="694736497" sldId="262"/>
            <ac:picMk id="7" creationId="{B7644F7A-A98F-4BC4-FD51-F819853AB21D}"/>
          </ac:picMkLst>
        </pc:picChg>
      </pc:sldChg>
      <pc:sldChg chg="addSp delSp modSp new mod setBg">
        <pc:chgData name="Marvynn Bruno Junior Mendes Horta (2430201)" userId="S::2430201@student.uwtsd.ac.uk::f49708d5-14bd-4565-93b9-f49da9dcf7cd" providerId="AD" clId="Web-{DBFA684B-D278-3248-B80D-DF9320254BD9}" dt="2026-08-12T15:00:35.615" v="220" actId="14100"/>
        <pc:sldMkLst>
          <pc:docMk/>
          <pc:sldMk cId="1210512846" sldId="263"/>
        </pc:sldMkLst>
        <pc:spChg chg="mod">
          <ac:chgData name="Marvynn Bruno Junior Mendes Horta (2430201)" userId="S::2430201@student.uwtsd.ac.uk::f49708d5-14bd-4565-93b9-f49da9dcf7cd" providerId="AD" clId="Web-{DBFA684B-D278-3248-B80D-DF9320254BD9}" dt="2026-08-12T14:59:50.785" v="208"/>
          <ac:spMkLst>
            <pc:docMk/>
            <pc:sldMk cId="1210512846" sldId="263"/>
            <ac:spMk id="2" creationId="{A7595868-AF7F-0DA1-7E2F-A6EA28720184}"/>
          </ac:spMkLst>
        </pc:spChg>
        <pc:spChg chg="mod">
          <ac:chgData name="Marvynn Bruno Junior Mendes Horta (2430201)" userId="S::2430201@student.uwtsd.ac.uk::f49708d5-14bd-4565-93b9-f49da9dcf7cd" providerId="AD" clId="Web-{DBFA684B-D278-3248-B80D-DF9320254BD9}" dt="2026-08-12T15:00:35.615" v="220" actId="14100"/>
          <ac:spMkLst>
            <pc:docMk/>
            <pc:sldMk cId="1210512846" sldId="263"/>
            <ac:spMk id="3" creationId="{11368399-AE11-7886-4BE8-83D9B7314C37}"/>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8" creationId="{09588DA8-065E-4F6F-8EFD-43104AB2E0CF}"/>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10" creationId="{C4285719-470E-454C-AF62-8323075F1F5B}"/>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12" creationId="{CD9FE4EF-C4D8-49A0-B2FF-81D8DB7D8A24}"/>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14" creationId="{4300840D-0A0B-4512-BACA-B439D5B9C57C}"/>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16" creationId="{D2B78728-A580-49A7-84F9-6EF6F583ADE0}"/>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18" creationId="{38FAA1A1-D861-433F-88FA-1E9D6FD31D11}"/>
          </ac:spMkLst>
        </pc:spChg>
        <pc:spChg chg="add del">
          <ac:chgData name="Marvynn Bruno Junior Mendes Horta (2430201)" userId="S::2430201@student.uwtsd.ac.uk::f49708d5-14bd-4565-93b9-f49da9dcf7cd" providerId="AD" clId="Web-{DBFA684B-D278-3248-B80D-DF9320254BD9}" dt="2026-08-12T14:59:28.269" v="203"/>
          <ac:spMkLst>
            <pc:docMk/>
            <pc:sldMk cId="1210512846" sldId="263"/>
            <ac:spMk id="20" creationId="{8D71EDA1-87BF-4D5D-AB79-F346FD19278A}"/>
          </ac:spMkLst>
        </pc:spChg>
        <pc:spChg chg="add del">
          <ac:chgData name="Marvynn Bruno Junior Mendes Horta (2430201)" userId="S::2430201@student.uwtsd.ac.uk::f49708d5-14bd-4565-93b9-f49da9dcf7cd" providerId="AD" clId="Web-{DBFA684B-D278-3248-B80D-DF9320254BD9}" dt="2026-08-12T14:59:40.707" v="205"/>
          <ac:spMkLst>
            <pc:docMk/>
            <pc:sldMk cId="1210512846" sldId="263"/>
            <ac:spMk id="22" creationId="{907EF6B7-1338-4443-8C46-6A318D952DFD}"/>
          </ac:spMkLst>
        </pc:spChg>
        <pc:spChg chg="add del">
          <ac:chgData name="Marvynn Bruno Junior Mendes Horta (2430201)" userId="S::2430201@student.uwtsd.ac.uk::f49708d5-14bd-4565-93b9-f49da9dcf7cd" providerId="AD" clId="Web-{DBFA684B-D278-3248-B80D-DF9320254BD9}" dt="2026-08-12T14:59:40.707" v="205"/>
          <ac:spMkLst>
            <pc:docMk/>
            <pc:sldMk cId="1210512846" sldId="263"/>
            <ac:spMk id="23" creationId="{DAAE4CDD-124C-4DCF-9584-B6033B545DD5}"/>
          </ac:spMkLst>
        </pc:spChg>
        <pc:spChg chg="add del">
          <ac:chgData name="Marvynn Bruno Junior Mendes Horta (2430201)" userId="S::2430201@student.uwtsd.ac.uk::f49708d5-14bd-4565-93b9-f49da9dcf7cd" providerId="AD" clId="Web-{DBFA684B-D278-3248-B80D-DF9320254BD9}" dt="2026-08-12T14:59:40.707" v="205"/>
          <ac:spMkLst>
            <pc:docMk/>
            <pc:sldMk cId="1210512846" sldId="263"/>
            <ac:spMk id="24" creationId="{081E4A58-353D-44AE-B2FC-2A74E2E400F7}"/>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26" creationId="{09588DA8-065E-4F6F-8EFD-43104AB2E0CF}"/>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27" creationId="{C4285719-470E-454C-AF62-8323075F1F5B}"/>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28" creationId="{CD9FE4EF-C4D8-49A0-B2FF-81D8DB7D8A24}"/>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29" creationId="{4300840D-0A0B-4512-BACA-B439D5B9C57C}"/>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30" creationId="{D2B78728-A580-49A7-84F9-6EF6F583ADE0}"/>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31" creationId="{38FAA1A1-D861-433F-88FA-1E9D6FD31D11}"/>
          </ac:spMkLst>
        </pc:spChg>
        <pc:spChg chg="add del">
          <ac:chgData name="Marvynn Bruno Junior Mendes Horta (2430201)" userId="S::2430201@student.uwtsd.ac.uk::f49708d5-14bd-4565-93b9-f49da9dcf7cd" providerId="AD" clId="Web-{DBFA684B-D278-3248-B80D-DF9320254BD9}" dt="2026-08-12T14:59:50.769" v="207"/>
          <ac:spMkLst>
            <pc:docMk/>
            <pc:sldMk cId="1210512846" sldId="263"/>
            <ac:spMk id="32" creationId="{8D71EDA1-87BF-4D5D-AB79-F346FD19278A}"/>
          </ac:spMkLst>
        </pc:spChg>
        <pc:spChg chg="add">
          <ac:chgData name="Marvynn Bruno Junior Mendes Horta (2430201)" userId="S::2430201@student.uwtsd.ac.uk::f49708d5-14bd-4565-93b9-f49da9dcf7cd" providerId="AD" clId="Web-{DBFA684B-D278-3248-B80D-DF9320254BD9}" dt="2026-08-12T14:59:50.785" v="208"/>
          <ac:spMkLst>
            <pc:docMk/>
            <pc:sldMk cId="1210512846" sldId="263"/>
            <ac:spMk id="34" creationId="{A2679492-7988-4050-9056-542444452411}"/>
          </ac:spMkLst>
        </pc:spChg>
        <pc:spChg chg="add">
          <ac:chgData name="Marvynn Bruno Junior Mendes Horta (2430201)" userId="S::2430201@student.uwtsd.ac.uk::f49708d5-14bd-4565-93b9-f49da9dcf7cd" providerId="AD" clId="Web-{DBFA684B-D278-3248-B80D-DF9320254BD9}" dt="2026-08-12T14:59:50.785" v="208"/>
          <ac:spMkLst>
            <pc:docMk/>
            <pc:sldMk cId="1210512846" sldId="263"/>
            <ac:spMk id="35" creationId="{B091B163-7D61-4891-ABCF-5C13D9C418D0}"/>
          </ac:spMkLst>
        </pc:spChg>
        <pc:grpChg chg="add">
          <ac:chgData name="Marvynn Bruno Junior Mendes Horta (2430201)" userId="S::2430201@student.uwtsd.ac.uk::f49708d5-14bd-4565-93b9-f49da9dcf7cd" providerId="AD" clId="Web-{DBFA684B-D278-3248-B80D-DF9320254BD9}" dt="2026-08-12T14:59:50.785" v="208"/>
          <ac:grpSpMkLst>
            <pc:docMk/>
            <pc:sldMk cId="1210512846" sldId="263"/>
            <ac:grpSpMk id="36" creationId="{0474DF76-993E-44DE-AFB0-C416182ACECF}"/>
          </ac:grpSpMkLst>
        </pc:grpChg>
        <pc:cxnChg chg="add">
          <ac:chgData name="Marvynn Bruno Junior Mendes Horta (2430201)" userId="S::2430201@student.uwtsd.ac.uk::f49708d5-14bd-4565-93b9-f49da9dcf7cd" providerId="AD" clId="Web-{DBFA684B-D278-3248-B80D-DF9320254BD9}" dt="2026-08-12T14:59:50.785" v="208"/>
          <ac:cxnSpMkLst>
            <pc:docMk/>
            <pc:sldMk cId="1210512846" sldId="263"/>
            <ac:cxnSpMk id="17" creationId="{C49DA8F6-BCC1-4447-B54C-57856834B94B}"/>
          </ac:cxnSpMkLst>
        </pc:cxnChg>
      </pc:sldChg>
      <pc:sldChg chg="addSp delSp modSp new mod setBg">
        <pc:chgData name="Marvynn Bruno Junior Mendes Horta (2430201)" userId="S::2430201@student.uwtsd.ac.uk::f49708d5-14bd-4565-93b9-f49da9dcf7cd" providerId="AD" clId="Web-{DBFA684B-D278-3248-B80D-DF9320254BD9}" dt="2026-08-12T15:01:31.054" v="225"/>
        <pc:sldMkLst>
          <pc:docMk/>
          <pc:sldMk cId="991922818" sldId="264"/>
        </pc:sldMkLst>
        <pc:spChg chg="mod">
          <ac:chgData name="Marvynn Bruno Junior Mendes Horta (2430201)" userId="S::2430201@student.uwtsd.ac.uk::f49708d5-14bd-4565-93b9-f49da9dcf7cd" providerId="AD" clId="Web-{DBFA684B-D278-3248-B80D-DF9320254BD9}" dt="2026-08-12T15:01:31.054" v="225"/>
          <ac:spMkLst>
            <pc:docMk/>
            <pc:sldMk cId="991922818" sldId="264"/>
            <ac:spMk id="2" creationId="{8B4FC599-8FAF-C8CF-E04D-14F582700249}"/>
          </ac:spMkLst>
        </pc:spChg>
        <pc:spChg chg="del mod">
          <ac:chgData name="Marvynn Bruno Junior Mendes Horta (2430201)" userId="S::2430201@student.uwtsd.ac.uk::f49708d5-14bd-4565-93b9-f49da9dcf7cd" providerId="AD" clId="Web-{DBFA684B-D278-3248-B80D-DF9320254BD9}" dt="2026-08-12T15:01:31.054" v="225"/>
          <ac:spMkLst>
            <pc:docMk/>
            <pc:sldMk cId="991922818" sldId="264"/>
            <ac:spMk id="3" creationId="{CC087A4F-CE99-A6EC-E668-F56AA9C7EE12}"/>
          </ac:spMkLst>
        </pc:spChg>
        <pc:spChg chg="add">
          <ac:chgData name="Marvynn Bruno Junior Mendes Horta (2430201)" userId="S::2430201@student.uwtsd.ac.uk::f49708d5-14bd-4565-93b9-f49da9dcf7cd" providerId="AD" clId="Web-{DBFA684B-D278-3248-B80D-DF9320254BD9}" dt="2026-08-12T15:01:31.054" v="225"/>
          <ac:spMkLst>
            <pc:docMk/>
            <pc:sldMk cId="991922818" sldId="264"/>
            <ac:spMk id="9" creationId="{53B021B3-DE93-4AB7-8A18-CF5F1CED88B8}"/>
          </ac:spMkLst>
        </pc:spChg>
        <pc:spChg chg="add">
          <ac:chgData name="Marvynn Bruno Junior Mendes Horta (2430201)" userId="S::2430201@student.uwtsd.ac.uk::f49708d5-14bd-4565-93b9-f49da9dcf7cd" providerId="AD" clId="Web-{DBFA684B-D278-3248-B80D-DF9320254BD9}" dt="2026-08-12T15:01:31.054" v="225"/>
          <ac:spMkLst>
            <pc:docMk/>
            <pc:sldMk cId="991922818" sldId="264"/>
            <ac:spMk id="11" creationId="{52D502E5-F6B4-4D58-B4AE-FC466FF15EE8}"/>
          </ac:spMkLst>
        </pc:spChg>
        <pc:spChg chg="add">
          <ac:chgData name="Marvynn Bruno Junior Mendes Horta (2430201)" userId="S::2430201@student.uwtsd.ac.uk::f49708d5-14bd-4565-93b9-f49da9dcf7cd" providerId="AD" clId="Web-{DBFA684B-D278-3248-B80D-DF9320254BD9}" dt="2026-08-12T15:01:31.054" v="225"/>
          <ac:spMkLst>
            <pc:docMk/>
            <pc:sldMk cId="991922818" sldId="264"/>
            <ac:spMk id="13" creationId="{9DECDBF4-02B6-4BB4-B65B-B8107AD6A9E8}"/>
          </ac:spMkLst>
        </pc:spChg>
        <pc:graphicFrameChg chg="add">
          <ac:chgData name="Marvynn Bruno Junior Mendes Horta (2430201)" userId="S::2430201@student.uwtsd.ac.uk::f49708d5-14bd-4565-93b9-f49da9dcf7cd" providerId="AD" clId="Web-{DBFA684B-D278-3248-B80D-DF9320254BD9}" dt="2026-08-12T15:01:31.054" v="225"/>
          <ac:graphicFrameMkLst>
            <pc:docMk/>
            <pc:sldMk cId="991922818" sldId="264"/>
            <ac:graphicFrameMk id="5" creationId="{83F30075-D3A2-308B-484C-2716862E74B7}"/>
          </ac:graphicFrameMkLst>
        </pc:graphicFrameChg>
      </pc:sldChg>
      <pc:sldChg chg="addSp delSp modSp new mod setBg">
        <pc:chgData name="Marvynn Bruno Junior Mendes Horta (2430201)" userId="S::2430201@student.uwtsd.ac.uk::f49708d5-14bd-4565-93b9-f49da9dcf7cd" providerId="AD" clId="Web-{DBFA684B-D278-3248-B80D-DF9320254BD9}" dt="2026-08-12T15:05:58.533" v="269" actId="20577"/>
        <pc:sldMkLst>
          <pc:docMk/>
          <pc:sldMk cId="1165058052" sldId="265"/>
        </pc:sldMkLst>
        <pc:spChg chg="mod">
          <ac:chgData name="Marvynn Bruno Junior Mendes Horta (2430201)" userId="S::2430201@student.uwtsd.ac.uk::f49708d5-14bd-4565-93b9-f49da9dcf7cd" providerId="AD" clId="Web-{DBFA684B-D278-3248-B80D-DF9320254BD9}" dt="2026-08-12T15:03:40.575" v="244"/>
          <ac:spMkLst>
            <pc:docMk/>
            <pc:sldMk cId="1165058052" sldId="265"/>
            <ac:spMk id="2" creationId="{908947EB-69A6-5598-6449-235CCC52350D}"/>
          </ac:spMkLst>
        </pc:spChg>
        <pc:spChg chg="del mod">
          <ac:chgData name="Marvynn Bruno Junior Mendes Horta (2430201)" userId="S::2430201@student.uwtsd.ac.uk::f49708d5-14bd-4565-93b9-f49da9dcf7cd" providerId="AD" clId="Web-{DBFA684B-D278-3248-B80D-DF9320254BD9}" dt="2026-08-12T15:02:30.322" v="232"/>
          <ac:spMkLst>
            <pc:docMk/>
            <pc:sldMk cId="1165058052" sldId="265"/>
            <ac:spMk id="3" creationId="{98925A87-E3F5-C015-2C68-180CEF7B522F}"/>
          </ac:spMkLst>
        </pc:spChg>
        <pc:spChg chg="add mod">
          <ac:chgData name="Marvynn Bruno Junior Mendes Horta (2430201)" userId="S::2430201@student.uwtsd.ac.uk::f49708d5-14bd-4565-93b9-f49da9dcf7cd" providerId="AD" clId="Web-{DBFA684B-D278-3248-B80D-DF9320254BD9}" dt="2026-08-12T15:05:58.533" v="269" actId="20577"/>
          <ac:spMkLst>
            <pc:docMk/>
            <pc:sldMk cId="1165058052" sldId="265"/>
            <ac:spMk id="6" creationId="{F6FF3C68-3A5B-037C-DF0E-B1B3CB21419D}"/>
          </ac:spMkLst>
        </pc:spChg>
        <pc:grpChg chg="add">
          <ac:chgData name="Marvynn Bruno Junior Mendes Horta (2430201)" userId="S::2430201@student.uwtsd.ac.uk::f49708d5-14bd-4565-93b9-f49da9dcf7cd" providerId="AD" clId="Web-{DBFA684B-D278-3248-B80D-DF9320254BD9}" dt="2026-08-12T15:03:40.575" v="244"/>
          <ac:grpSpMkLst>
            <pc:docMk/>
            <pc:sldMk cId="1165058052" sldId="265"/>
            <ac:grpSpMk id="11" creationId="{114ED94A-C85D-4CD3-4205-438D21CE6B38}"/>
          </ac:grpSpMkLst>
        </pc:grpChg>
        <pc:graphicFrameChg chg="add mod ord modGraphic">
          <ac:chgData name="Marvynn Bruno Junior Mendes Horta (2430201)" userId="S::2430201@student.uwtsd.ac.uk::f49708d5-14bd-4565-93b9-f49da9dcf7cd" providerId="AD" clId="Web-{DBFA684B-D278-3248-B80D-DF9320254BD9}" dt="2026-08-12T15:03:40.575" v="244"/>
          <ac:graphicFrameMkLst>
            <pc:docMk/>
            <pc:sldMk cId="1165058052" sldId="265"/>
            <ac:graphicFrameMk id="5" creationId="{309F071D-AA4C-2B32-198A-72390066E90B}"/>
          </ac:graphicFrameMkLst>
        </pc:graphicFrameChg>
      </pc:sldChg>
      <pc:sldChg chg="addSp delSp modSp new mod setBg modClrScheme delDesignElem chgLayout">
        <pc:chgData name="Marvynn Bruno Junior Mendes Horta (2430201)" userId="S::2430201@student.uwtsd.ac.uk::f49708d5-14bd-4565-93b9-f49da9dcf7cd" providerId="AD" clId="Web-{DBFA684B-D278-3248-B80D-DF9320254BD9}" dt="2026-08-12T15:08:48.055" v="300" actId="1076"/>
        <pc:sldMkLst>
          <pc:docMk/>
          <pc:sldMk cId="1940804225" sldId="266"/>
        </pc:sldMkLst>
        <pc:spChg chg="mod ord">
          <ac:chgData name="Marvynn Bruno Junior Mendes Horta (2430201)" userId="S::2430201@student.uwtsd.ac.uk::f49708d5-14bd-4565-93b9-f49da9dcf7cd" providerId="AD" clId="Web-{DBFA684B-D278-3248-B80D-DF9320254BD9}" dt="2026-08-12T15:08:26.585" v="294" actId="20577"/>
          <ac:spMkLst>
            <pc:docMk/>
            <pc:sldMk cId="1940804225" sldId="266"/>
            <ac:spMk id="2" creationId="{C8B56641-E5BF-7C6B-16D5-F53712466F7D}"/>
          </ac:spMkLst>
        </pc:spChg>
        <pc:spChg chg="del">
          <ac:chgData name="Marvynn Bruno Junior Mendes Horta (2430201)" userId="S::2430201@student.uwtsd.ac.uk::f49708d5-14bd-4565-93b9-f49da9dcf7cd" providerId="AD" clId="Web-{DBFA684B-D278-3248-B80D-DF9320254BD9}" dt="2026-08-12T15:06:29.034" v="272"/>
          <ac:spMkLst>
            <pc:docMk/>
            <pc:sldMk cId="1940804225" sldId="266"/>
            <ac:spMk id="3" creationId="{35A9D48F-D4DD-520F-CDE4-924548C0E1FB}"/>
          </ac:spMkLst>
        </pc:spChg>
        <pc:spChg chg="add del mod ord">
          <ac:chgData name="Marvynn Bruno Junior Mendes Horta (2430201)" userId="S::2430201@student.uwtsd.ac.uk::f49708d5-14bd-4565-93b9-f49da9dcf7cd" providerId="AD" clId="Web-{DBFA684B-D278-3248-B80D-DF9320254BD9}" dt="2026-08-12T15:08:17.507" v="292"/>
          <ac:spMkLst>
            <pc:docMk/>
            <pc:sldMk cId="1940804225" sldId="266"/>
            <ac:spMk id="6" creationId="{CB2850D8-86A8-FB8D-DF50-719B1F60437A}"/>
          </ac:spMkLst>
        </pc:spChg>
        <pc:spChg chg="add mod">
          <ac:chgData name="Marvynn Bruno Junior Mendes Horta (2430201)" userId="S::2430201@student.uwtsd.ac.uk::f49708d5-14bd-4565-93b9-f49da9dcf7cd" providerId="AD" clId="Web-{DBFA684B-D278-3248-B80D-DF9320254BD9}" dt="2026-08-12T15:08:48.055" v="300" actId="1076"/>
          <ac:spMkLst>
            <pc:docMk/>
            <pc:sldMk cId="1940804225" sldId="266"/>
            <ac:spMk id="7" creationId="{DFCC7AEA-B66A-3498-6196-C2A66A3226FE}"/>
          </ac:spMkLst>
        </pc:spChg>
        <pc:spChg chg="add del">
          <ac:chgData name="Marvynn Bruno Junior Mendes Horta (2430201)" userId="S::2430201@student.uwtsd.ac.uk::f49708d5-14bd-4565-93b9-f49da9dcf7cd" providerId="AD" clId="Web-{DBFA684B-D278-3248-B80D-DF9320254BD9}" dt="2026-08-12T15:06:43.879" v="275"/>
          <ac:spMkLst>
            <pc:docMk/>
            <pc:sldMk cId="1940804225" sldId="266"/>
            <ac:spMk id="10" creationId="{56E9B3E6-E277-4D68-BA48-9CB43FFBD6E2}"/>
          </ac:spMkLst>
        </pc:spChg>
        <pc:spChg chg="add del">
          <ac:chgData name="Marvynn Bruno Junior Mendes Horta (2430201)" userId="S::2430201@student.uwtsd.ac.uk::f49708d5-14bd-4565-93b9-f49da9dcf7cd" providerId="AD" clId="Web-{DBFA684B-D278-3248-B80D-DF9320254BD9}" dt="2026-08-12T15:06:43.879" v="275"/>
          <ac:spMkLst>
            <pc:docMk/>
            <pc:sldMk cId="1940804225" sldId="266"/>
            <ac:spMk id="17" creationId="{D5B0017B-2ECA-49AF-B397-DC140825DF8D}"/>
          </ac:spMkLst>
        </pc:spChg>
        <pc:spChg chg="add del">
          <ac:chgData name="Marvynn Bruno Junior Mendes Horta (2430201)" userId="S::2430201@student.uwtsd.ac.uk::f49708d5-14bd-4565-93b9-f49da9dcf7cd" providerId="AD" clId="Web-{DBFA684B-D278-3248-B80D-DF9320254BD9}" dt="2026-08-12T15:08:17.507" v="292"/>
          <ac:spMkLst>
            <pc:docMk/>
            <pc:sldMk cId="1940804225" sldId="266"/>
            <ac:spMk id="21" creationId="{5BF4DF2C-F028-4921-9C23-41303F650A62}"/>
          </ac:spMkLst>
        </pc:spChg>
        <pc:spChg chg="add del">
          <ac:chgData name="Marvynn Bruno Junior Mendes Horta (2430201)" userId="S::2430201@student.uwtsd.ac.uk::f49708d5-14bd-4565-93b9-f49da9dcf7cd" providerId="AD" clId="Web-{DBFA684B-D278-3248-B80D-DF9320254BD9}" dt="2026-08-12T15:08:17.507" v="292"/>
          <ac:spMkLst>
            <pc:docMk/>
            <pc:sldMk cId="1940804225" sldId="266"/>
            <ac:spMk id="22" creationId="{158B3569-73B2-4D05-8E95-886A6EE17F1F}"/>
          </ac:spMkLst>
        </pc:spChg>
        <pc:grpChg chg="add del">
          <ac:chgData name="Marvynn Bruno Junior Mendes Horta (2430201)" userId="S::2430201@student.uwtsd.ac.uk::f49708d5-14bd-4565-93b9-f49da9dcf7cd" providerId="AD" clId="Web-{DBFA684B-D278-3248-B80D-DF9320254BD9}" dt="2026-08-12T15:06:43.879" v="275"/>
          <ac:grpSpMkLst>
            <pc:docMk/>
            <pc:sldMk cId="1940804225" sldId="266"/>
            <ac:grpSpMk id="12" creationId="{AE1C45F0-260A-458C-96ED-C1F6D2151219}"/>
          </ac:grpSpMkLst>
        </pc:grpChg>
        <pc:grpChg chg="add del">
          <ac:chgData name="Marvynn Bruno Junior Mendes Horta (2430201)" userId="S::2430201@student.uwtsd.ac.uk::f49708d5-14bd-4565-93b9-f49da9dcf7cd" providerId="AD" clId="Web-{DBFA684B-D278-3248-B80D-DF9320254BD9}" dt="2026-08-12T15:08:17.507" v="292"/>
          <ac:grpSpMkLst>
            <pc:docMk/>
            <pc:sldMk cId="1940804225" sldId="266"/>
            <ac:grpSpMk id="16" creationId="{892B7B61-D701-474B-AE8F-EA238B550A78}"/>
          </ac:grpSpMkLst>
        </pc:grpChg>
        <pc:graphicFrameChg chg="add mod ord modGraphic">
          <ac:chgData name="Marvynn Bruno Junior Mendes Horta (2430201)" userId="S::2430201@student.uwtsd.ac.uk::f49708d5-14bd-4565-93b9-f49da9dcf7cd" providerId="AD" clId="Web-{DBFA684B-D278-3248-B80D-DF9320254BD9}" dt="2026-08-12T15:08:17.507" v="292"/>
          <ac:graphicFrameMkLst>
            <pc:docMk/>
            <pc:sldMk cId="1940804225" sldId="266"/>
            <ac:graphicFrameMk id="5" creationId="{27941C96-77E4-BBE4-D6FE-A9F874F6C9C8}"/>
          </ac:graphicFrameMkLst>
        </pc:graphicFrameChg>
        <pc:cxnChg chg="add del">
          <ac:chgData name="Marvynn Bruno Junior Mendes Horta (2430201)" userId="S::2430201@student.uwtsd.ac.uk::f49708d5-14bd-4565-93b9-f49da9dcf7cd" providerId="AD" clId="Web-{DBFA684B-D278-3248-B80D-DF9320254BD9}" dt="2026-08-12T15:08:17.507" v="292"/>
          <ac:cxnSpMkLst>
            <pc:docMk/>
            <pc:sldMk cId="1940804225" sldId="266"/>
            <ac:cxnSpMk id="14" creationId="{56020367-4FD5-4596-8E10-C5F095CD8DBF}"/>
          </ac:cxnSpMkLst>
        </pc:cxnChg>
        <pc:cxnChg chg="add del">
          <ac:chgData name="Marvynn Bruno Junior Mendes Horta (2430201)" userId="S::2430201@student.uwtsd.ac.uk::f49708d5-14bd-4565-93b9-f49da9dcf7cd" providerId="AD" clId="Web-{DBFA684B-D278-3248-B80D-DF9320254BD9}" dt="2026-08-12T15:06:43.879" v="275"/>
          <ac:cxnSpMkLst>
            <pc:docMk/>
            <pc:sldMk cId="1940804225" sldId="266"/>
            <ac:cxnSpMk id="19" creationId="{6CF1BAF6-AD41-4082-B212-8A1F9A2E8779}"/>
          </ac:cxnSpMkLst>
        </pc:cxnChg>
      </pc:sldChg>
      <pc:sldChg chg="addSp delSp modSp new mod setBg">
        <pc:chgData name="Marvynn Bruno Junior Mendes Horta (2430201)" userId="S::2430201@student.uwtsd.ac.uk::f49708d5-14bd-4565-93b9-f49da9dcf7cd" providerId="AD" clId="Web-{DBFA684B-D278-3248-B80D-DF9320254BD9}" dt="2026-08-12T15:09:48.620" v="308"/>
        <pc:sldMkLst>
          <pc:docMk/>
          <pc:sldMk cId="1957428539" sldId="267"/>
        </pc:sldMkLst>
        <pc:spChg chg="mod">
          <ac:chgData name="Marvynn Bruno Junior Mendes Horta (2430201)" userId="S::2430201@student.uwtsd.ac.uk::f49708d5-14bd-4565-93b9-f49da9dcf7cd" providerId="AD" clId="Web-{DBFA684B-D278-3248-B80D-DF9320254BD9}" dt="2026-08-12T15:09:48.620" v="308"/>
          <ac:spMkLst>
            <pc:docMk/>
            <pc:sldMk cId="1957428539" sldId="267"/>
            <ac:spMk id="2" creationId="{B5762670-4A43-3077-4B03-9B6ACF7559D7}"/>
          </ac:spMkLst>
        </pc:spChg>
        <pc:spChg chg="del mod">
          <ac:chgData name="Marvynn Bruno Junior Mendes Horta (2430201)" userId="S::2430201@student.uwtsd.ac.uk::f49708d5-14bd-4565-93b9-f49da9dcf7cd" providerId="AD" clId="Web-{DBFA684B-D278-3248-B80D-DF9320254BD9}" dt="2026-08-12T15:09:48.620" v="308"/>
          <ac:spMkLst>
            <pc:docMk/>
            <pc:sldMk cId="1957428539" sldId="267"/>
            <ac:spMk id="3" creationId="{7031AB3B-2537-19E6-0B58-C153D59BF3A1}"/>
          </ac:spMkLst>
        </pc:spChg>
        <pc:spChg chg="add">
          <ac:chgData name="Marvynn Bruno Junior Mendes Horta (2430201)" userId="S::2430201@student.uwtsd.ac.uk::f49708d5-14bd-4565-93b9-f49da9dcf7cd" providerId="AD" clId="Web-{DBFA684B-D278-3248-B80D-DF9320254BD9}" dt="2026-08-12T15:09:48.620" v="308"/>
          <ac:spMkLst>
            <pc:docMk/>
            <pc:sldMk cId="1957428539" sldId="267"/>
            <ac:spMk id="9" creationId="{35DB3719-6FDC-4E5D-891D-FF40B7300F64}"/>
          </ac:spMkLst>
        </pc:spChg>
        <pc:spChg chg="add">
          <ac:chgData name="Marvynn Bruno Junior Mendes Horta (2430201)" userId="S::2430201@student.uwtsd.ac.uk::f49708d5-14bd-4565-93b9-f49da9dcf7cd" providerId="AD" clId="Web-{DBFA684B-D278-3248-B80D-DF9320254BD9}" dt="2026-08-12T15:09:48.620" v="308"/>
          <ac:spMkLst>
            <pc:docMk/>
            <pc:sldMk cId="1957428539" sldId="267"/>
            <ac:spMk id="11" creationId="{E0CBAC23-2E3F-4A90-BA59-F8299F6A5439}"/>
          </ac:spMkLst>
        </pc:spChg>
        <pc:graphicFrameChg chg="add">
          <ac:chgData name="Marvynn Bruno Junior Mendes Horta (2430201)" userId="S::2430201@student.uwtsd.ac.uk::f49708d5-14bd-4565-93b9-f49da9dcf7cd" providerId="AD" clId="Web-{DBFA684B-D278-3248-B80D-DF9320254BD9}" dt="2026-08-12T15:09:48.620" v="308"/>
          <ac:graphicFrameMkLst>
            <pc:docMk/>
            <pc:sldMk cId="1957428539" sldId="267"/>
            <ac:graphicFrameMk id="5" creationId="{DF9F7FA7-F4B1-1DAA-13D8-73CBBB07EE15}"/>
          </ac:graphicFrameMkLst>
        </pc:graphicFrameChg>
      </pc:sldChg>
      <pc:sldChg chg="addSp delSp modSp new mod setBg">
        <pc:chgData name="Marvynn Bruno Junior Mendes Horta (2430201)" userId="S::2430201@student.uwtsd.ac.uk::f49708d5-14bd-4565-93b9-f49da9dcf7cd" providerId="AD" clId="Web-{DBFA684B-D278-3248-B80D-DF9320254BD9}" dt="2026-08-12T15:10:36.028" v="315"/>
        <pc:sldMkLst>
          <pc:docMk/>
          <pc:sldMk cId="3831960124" sldId="268"/>
        </pc:sldMkLst>
        <pc:spChg chg="mod">
          <ac:chgData name="Marvynn Bruno Junior Mendes Horta (2430201)" userId="S::2430201@student.uwtsd.ac.uk::f49708d5-14bd-4565-93b9-f49da9dcf7cd" providerId="AD" clId="Web-{DBFA684B-D278-3248-B80D-DF9320254BD9}" dt="2026-08-12T15:10:36.028" v="315"/>
          <ac:spMkLst>
            <pc:docMk/>
            <pc:sldMk cId="3831960124" sldId="268"/>
            <ac:spMk id="2" creationId="{5F46BD95-D4DA-74BC-3227-4DD8EA3AC7B2}"/>
          </ac:spMkLst>
        </pc:spChg>
        <pc:spChg chg="del mod">
          <ac:chgData name="Marvynn Bruno Junior Mendes Horta (2430201)" userId="S::2430201@student.uwtsd.ac.uk::f49708d5-14bd-4565-93b9-f49da9dcf7cd" providerId="AD" clId="Web-{DBFA684B-D278-3248-B80D-DF9320254BD9}" dt="2026-08-12T15:10:36.028" v="315"/>
          <ac:spMkLst>
            <pc:docMk/>
            <pc:sldMk cId="3831960124" sldId="268"/>
            <ac:spMk id="3" creationId="{55712E8F-659F-E157-E507-48E462A9DC57}"/>
          </ac:spMkLst>
        </pc:spChg>
        <pc:spChg chg="add del">
          <ac:chgData name="Marvynn Bruno Junior Mendes Horta (2430201)" userId="S::2430201@student.uwtsd.ac.uk::f49708d5-14bd-4565-93b9-f49da9dcf7cd" providerId="AD" clId="Web-{DBFA684B-D278-3248-B80D-DF9320254BD9}" dt="2026-08-12T15:10:35.981" v="314"/>
          <ac:spMkLst>
            <pc:docMk/>
            <pc:sldMk cId="3831960124" sldId="268"/>
            <ac:spMk id="8" creationId="{C2554CA6-288E-4202-BC52-2E5A8F0C0AED}"/>
          </ac:spMkLst>
        </pc:spChg>
        <pc:spChg chg="add">
          <ac:chgData name="Marvynn Bruno Junior Mendes Horta (2430201)" userId="S::2430201@student.uwtsd.ac.uk::f49708d5-14bd-4565-93b9-f49da9dcf7cd" providerId="AD" clId="Web-{DBFA684B-D278-3248-B80D-DF9320254BD9}" dt="2026-08-12T15:10:36.028" v="315"/>
          <ac:spMkLst>
            <pc:docMk/>
            <pc:sldMk cId="3831960124" sldId="268"/>
            <ac:spMk id="9" creationId="{738F59A4-4431-460D-8E49-6E65C189A566}"/>
          </ac:spMkLst>
        </pc:spChg>
        <pc:spChg chg="add del">
          <ac:chgData name="Marvynn Bruno Junior Mendes Horta (2430201)" userId="S::2430201@student.uwtsd.ac.uk::f49708d5-14bd-4565-93b9-f49da9dcf7cd" providerId="AD" clId="Web-{DBFA684B-D278-3248-B80D-DF9320254BD9}" dt="2026-08-12T15:10:35.981" v="314"/>
          <ac:spMkLst>
            <pc:docMk/>
            <pc:sldMk cId="3831960124" sldId="268"/>
            <ac:spMk id="10" creationId="{B10BB131-AC8E-4A8E-A5D1-36260F720C3B}"/>
          </ac:spMkLst>
        </pc:spChg>
        <pc:spChg chg="add del">
          <ac:chgData name="Marvynn Bruno Junior Mendes Horta (2430201)" userId="S::2430201@student.uwtsd.ac.uk::f49708d5-14bd-4565-93b9-f49da9dcf7cd" providerId="AD" clId="Web-{DBFA684B-D278-3248-B80D-DF9320254BD9}" dt="2026-08-12T15:10:35.981" v="314"/>
          <ac:spMkLst>
            <pc:docMk/>
            <pc:sldMk cId="3831960124" sldId="268"/>
            <ac:spMk id="12" creationId="{5B7778FC-632E-4DCA-A7CB-0D7731CCF970}"/>
          </ac:spMkLst>
        </pc:spChg>
        <pc:spChg chg="add del">
          <ac:chgData name="Marvynn Bruno Junior Mendes Horta (2430201)" userId="S::2430201@student.uwtsd.ac.uk::f49708d5-14bd-4565-93b9-f49da9dcf7cd" providerId="AD" clId="Web-{DBFA684B-D278-3248-B80D-DF9320254BD9}" dt="2026-08-12T15:10:35.981" v="314"/>
          <ac:spMkLst>
            <pc:docMk/>
            <pc:sldMk cId="3831960124" sldId="268"/>
            <ac:spMk id="14" creationId="{FA23A907-97FB-4A8F-880A-DD77401C4296}"/>
          </ac:spMkLst>
        </pc:spChg>
        <pc:grpChg chg="add">
          <ac:chgData name="Marvynn Bruno Junior Mendes Horta (2430201)" userId="S::2430201@student.uwtsd.ac.uk::f49708d5-14bd-4565-93b9-f49da9dcf7cd" providerId="AD" clId="Web-{DBFA684B-D278-3248-B80D-DF9320254BD9}" dt="2026-08-12T15:10:36.028" v="315"/>
          <ac:grpSpMkLst>
            <pc:docMk/>
            <pc:sldMk cId="3831960124" sldId="268"/>
            <ac:grpSpMk id="11" creationId="{8A919B9C-5C01-47E4-B2F2-45F589208ABF}"/>
          </ac:grpSpMkLst>
        </pc:grpChg>
        <pc:graphicFrameChg chg="add">
          <ac:chgData name="Marvynn Bruno Junior Mendes Horta (2430201)" userId="S::2430201@student.uwtsd.ac.uk::f49708d5-14bd-4565-93b9-f49da9dcf7cd" providerId="AD" clId="Web-{DBFA684B-D278-3248-B80D-DF9320254BD9}" dt="2026-08-12T15:10:36.028" v="315"/>
          <ac:graphicFrameMkLst>
            <pc:docMk/>
            <pc:sldMk cId="3831960124" sldId="268"/>
            <ac:graphicFrameMk id="5" creationId="{0967ABC5-69B5-13C3-635E-D8EC06284FD6}"/>
          </ac:graphicFrameMkLst>
        </pc:graphicFrameChg>
      </pc:sldChg>
      <pc:sldChg chg="addSp delSp modSp new mod setBg">
        <pc:chgData name="Marvynn Bruno Junior Mendes Horta (2430201)" userId="S::2430201@student.uwtsd.ac.uk::f49708d5-14bd-4565-93b9-f49da9dcf7cd" providerId="AD" clId="Web-{DBFA684B-D278-3248-B80D-DF9320254BD9}" dt="2026-08-12T15:11:42.843" v="326" actId="20577"/>
        <pc:sldMkLst>
          <pc:docMk/>
          <pc:sldMk cId="942885243" sldId="269"/>
        </pc:sldMkLst>
        <pc:spChg chg="mod">
          <ac:chgData name="Marvynn Bruno Junior Mendes Horta (2430201)" userId="S::2430201@student.uwtsd.ac.uk::f49708d5-14bd-4565-93b9-f49da9dcf7cd" providerId="AD" clId="Web-{DBFA684B-D278-3248-B80D-DF9320254BD9}" dt="2026-08-12T15:11:35.093" v="324"/>
          <ac:spMkLst>
            <pc:docMk/>
            <pc:sldMk cId="942885243" sldId="269"/>
            <ac:spMk id="2" creationId="{B4E1EBC8-4018-7F28-F135-299C46B63EA6}"/>
          </ac:spMkLst>
        </pc:spChg>
        <pc:spChg chg="add del mod">
          <ac:chgData name="Marvynn Bruno Junior Mendes Horta (2430201)" userId="S::2430201@student.uwtsd.ac.uk::f49708d5-14bd-4565-93b9-f49da9dcf7cd" providerId="AD" clId="Web-{DBFA684B-D278-3248-B80D-DF9320254BD9}" dt="2026-08-12T15:11:35.093" v="324"/>
          <ac:spMkLst>
            <pc:docMk/>
            <pc:sldMk cId="942885243" sldId="269"/>
            <ac:spMk id="3" creationId="{4DFB819C-B988-71BB-6E6C-C19A82B2A17A}"/>
          </ac:spMkLst>
        </pc:spChg>
        <pc:spChg chg="add del">
          <ac:chgData name="Marvynn Bruno Junior Mendes Horta (2430201)" userId="S::2430201@student.uwtsd.ac.uk::f49708d5-14bd-4565-93b9-f49da9dcf7cd" providerId="AD" clId="Web-{DBFA684B-D278-3248-B80D-DF9320254BD9}" dt="2026-08-12T15:11:30.436" v="321"/>
          <ac:spMkLst>
            <pc:docMk/>
            <pc:sldMk cId="942885243" sldId="269"/>
            <ac:spMk id="9" creationId="{BACC6370-2D7E-4714-9D71-7542949D7D5D}"/>
          </ac:spMkLst>
        </pc:spChg>
        <pc:spChg chg="add del">
          <ac:chgData name="Marvynn Bruno Junior Mendes Horta (2430201)" userId="S::2430201@student.uwtsd.ac.uk::f49708d5-14bd-4565-93b9-f49da9dcf7cd" providerId="AD" clId="Web-{DBFA684B-D278-3248-B80D-DF9320254BD9}" dt="2026-08-12T15:11:35.046" v="323"/>
          <ac:spMkLst>
            <pc:docMk/>
            <pc:sldMk cId="942885243" sldId="269"/>
            <ac:spMk id="10" creationId="{EDDBB197-D710-4A4F-A9CA-FD2177498BE8}"/>
          </ac:spMkLst>
        </pc:spChg>
        <pc:spChg chg="add del">
          <ac:chgData name="Marvynn Bruno Junior Mendes Horta (2430201)" userId="S::2430201@student.uwtsd.ac.uk::f49708d5-14bd-4565-93b9-f49da9dcf7cd" providerId="AD" clId="Web-{DBFA684B-D278-3248-B80D-DF9320254BD9}" dt="2026-08-12T15:11:30.436" v="321"/>
          <ac:spMkLst>
            <pc:docMk/>
            <pc:sldMk cId="942885243" sldId="269"/>
            <ac:spMk id="11" creationId="{F68B3F68-107C-434F-AA38-110D5EA91B85}"/>
          </ac:spMkLst>
        </pc:spChg>
        <pc:spChg chg="add del">
          <ac:chgData name="Marvynn Bruno Junior Mendes Horta (2430201)" userId="S::2430201@student.uwtsd.ac.uk::f49708d5-14bd-4565-93b9-f49da9dcf7cd" providerId="AD" clId="Web-{DBFA684B-D278-3248-B80D-DF9320254BD9}" dt="2026-08-12T15:11:35.046" v="323"/>
          <ac:spMkLst>
            <pc:docMk/>
            <pc:sldMk cId="942885243" sldId="269"/>
            <ac:spMk id="12" creationId="{975D1CFA-2CDB-4B64-BD9F-85744E8DA12F}"/>
          </ac:spMkLst>
        </pc:spChg>
        <pc:spChg chg="add del">
          <ac:chgData name="Marvynn Bruno Junior Mendes Horta (2430201)" userId="S::2430201@student.uwtsd.ac.uk::f49708d5-14bd-4565-93b9-f49da9dcf7cd" providerId="AD" clId="Web-{DBFA684B-D278-3248-B80D-DF9320254BD9}" dt="2026-08-12T15:11:30.436" v="321"/>
          <ac:spMkLst>
            <pc:docMk/>
            <pc:sldMk cId="942885243" sldId="269"/>
            <ac:spMk id="13" creationId="{AAD0DBB9-1A4B-4391-81D4-CB19F9AB918A}"/>
          </ac:spMkLst>
        </pc:spChg>
        <pc:spChg chg="add del">
          <ac:chgData name="Marvynn Bruno Junior Mendes Horta (2430201)" userId="S::2430201@student.uwtsd.ac.uk::f49708d5-14bd-4565-93b9-f49da9dcf7cd" providerId="AD" clId="Web-{DBFA684B-D278-3248-B80D-DF9320254BD9}" dt="2026-08-12T15:11:30.436" v="321"/>
          <ac:spMkLst>
            <pc:docMk/>
            <pc:sldMk cId="942885243" sldId="269"/>
            <ac:spMk id="15" creationId="{063BBA22-50EA-4C4D-BE05-F1CE4E63AA56}"/>
          </ac:spMkLst>
        </pc:spChg>
        <pc:spChg chg="add del">
          <ac:chgData name="Marvynn Bruno Junior Mendes Horta (2430201)" userId="S::2430201@student.uwtsd.ac.uk::f49708d5-14bd-4565-93b9-f49da9dcf7cd" providerId="AD" clId="Web-{DBFA684B-D278-3248-B80D-DF9320254BD9}" dt="2026-08-12T15:11:35.046" v="323"/>
          <ac:spMkLst>
            <pc:docMk/>
            <pc:sldMk cId="942885243" sldId="269"/>
            <ac:spMk id="19" creationId="{4DFB819C-B988-71BB-6E6C-C19A82B2A17A}"/>
          </ac:spMkLst>
        </pc:spChg>
        <pc:spChg chg="add">
          <ac:chgData name="Marvynn Bruno Junior Mendes Horta (2430201)" userId="S::2430201@student.uwtsd.ac.uk::f49708d5-14bd-4565-93b9-f49da9dcf7cd" providerId="AD" clId="Web-{DBFA684B-D278-3248-B80D-DF9320254BD9}" dt="2026-08-12T15:11:35.093" v="324"/>
          <ac:spMkLst>
            <pc:docMk/>
            <pc:sldMk cId="942885243" sldId="269"/>
            <ac:spMk id="22" creationId="{245A9F99-D9B1-4094-A2E2-B90AC1DB7B9C}"/>
          </ac:spMkLst>
        </pc:spChg>
        <pc:spChg chg="add">
          <ac:chgData name="Marvynn Bruno Junior Mendes Horta (2430201)" userId="S::2430201@student.uwtsd.ac.uk::f49708d5-14bd-4565-93b9-f49da9dcf7cd" providerId="AD" clId="Web-{DBFA684B-D278-3248-B80D-DF9320254BD9}" dt="2026-08-12T15:11:35.093" v="324"/>
          <ac:spMkLst>
            <pc:docMk/>
            <pc:sldMk cId="942885243" sldId="269"/>
            <ac:spMk id="23" creationId="{B7FAF607-473A-4A43-A23D-BBFF5C4117BB}"/>
          </ac:spMkLst>
        </pc:spChg>
        <pc:spChg chg="add mod">
          <ac:chgData name="Marvynn Bruno Junior Mendes Horta (2430201)" userId="S::2430201@student.uwtsd.ac.uk::f49708d5-14bd-4565-93b9-f49da9dcf7cd" providerId="AD" clId="Web-{DBFA684B-D278-3248-B80D-DF9320254BD9}" dt="2026-08-12T15:11:42.843" v="326" actId="20577"/>
          <ac:spMkLst>
            <pc:docMk/>
            <pc:sldMk cId="942885243" sldId="269"/>
            <ac:spMk id="25" creationId="{4DFB819C-B988-71BB-6E6C-C19A82B2A17A}"/>
          </ac:spMkLst>
        </pc:spChg>
        <pc:grpChg chg="add del">
          <ac:chgData name="Marvynn Bruno Junior Mendes Horta (2430201)" userId="S::2430201@student.uwtsd.ac.uk::f49708d5-14bd-4565-93b9-f49da9dcf7cd" providerId="AD" clId="Web-{DBFA684B-D278-3248-B80D-DF9320254BD9}" dt="2026-08-12T15:11:35.046" v="323"/>
          <ac:grpSpMkLst>
            <pc:docMk/>
            <pc:sldMk cId="942885243" sldId="269"/>
            <ac:grpSpMk id="14" creationId="{25EE5136-01F1-466C-962D-BA9B4C6757AA}"/>
          </ac:grpSpMkLst>
        </pc:grpChg>
        <pc:grpChg chg="add">
          <ac:chgData name="Marvynn Bruno Junior Mendes Horta (2430201)" userId="S::2430201@student.uwtsd.ac.uk::f49708d5-14bd-4565-93b9-f49da9dcf7cd" providerId="AD" clId="Web-{DBFA684B-D278-3248-B80D-DF9320254BD9}" dt="2026-08-12T15:11:35.093" v="324"/>
          <ac:grpSpMkLst>
            <pc:docMk/>
            <pc:sldMk cId="942885243" sldId="269"/>
            <ac:grpSpMk id="26" creationId="{C5F6476F-D303-44D3-B30F-1BA348F0F64A}"/>
          </ac:grpSpMkLst>
        </pc:grpChg>
        <pc:graphicFrameChg chg="add del">
          <ac:chgData name="Marvynn Bruno Junior Mendes Horta (2430201)" userId="S::2430201@student.uwtsd.ac.uk::f49708d5-14bd-4565-93b9-f49da9dcf7cd" providerId="AD" clId="Web-{DBFA684B-D278-3248-B80D-DF9320254BD9}" dt="2026-08-12T15:11:30.436" v="321"/>
          <ac:graphicFrameMkLst>
            <pc:docMk/>
            <pc:sldMk cId="942885243" sldId="269"/>
            <ac:graphicFrameMk id="5" creationId="{360CDA3B-B0C8-99CF-5C63-46891C09FD55}"/>
          </ac:graphicFrameMkLst>
        </pc:graphicFrameChg>
        <pc:picChg chg="add del">
          <ac:chgData name="Marvynn Bruno Junior Mendes Horta (2430201)" userId="S::2430201@student.uwtsd.ac.uk::f49708d5-14bd-4565-93b9-f49da9dcf7cd" providerId="AD" clId="Web-{DBFA684B-D278-3248-B80D-DF9320254BD9}" dt="2026-08-12T15:11:35.046" v="323"/>
          <ac:picMkLst>
            <pc:docMk/>
            <pc:sldMk cId="942885243" sldId="269"/>
            <ac:picMk id="7" creationId="{5D964F37-5AD4-2775-6DBF-619E8B8C468E}"/>
          </ac:picMkLst>
        </pc:picChg>
        <pc:picChg chg="add">
          <ac:chgData name="Marvynn Bruno Junior Mendes Horta (2430201)" userId="S::2430201@student.uwtsd.ac.uk::f49708d5-14bd-4565-93b9-f49da9dcf7cd" providerId="AD" clId="Web-{DBFA684B-D278-3248-B80D-DF9320254BD9}" dt="2026-08-12T15:11:35.093" v="324"/>
          <ac:picMkLst>
            <pc:docMk/>
            <pc:sldMk cId="942885243" sldId="269"/>
            <ac:picMk id="24" creationId="{044628D3-611F-D66C-42E1-8FECBCEB2355}"/>
          </ac:picMkLst>
        </pc:picChg>
      </pc:sldChg>
      <pc:sldChg chg="addSp modSp new mod setBg">
        <pc:chgData name="Marvynn Bruno Junior Mendes Horta (2430201)" userId="S::2430201@student.uwtsd.ac.uk::f49708d5-14bd-4565-93b9-f49da9dcf7cd" providerId="AD" clId="Web-{DBFA684B-D278-3248-B80D-DF9320254BD9}" dt="2026-08-12T15:12:15.219" v="334" actId="20577"/>
        <pc:sldMkLst>
          <pc:docMk/>
          <pc:sldMk cId="1662693247" sldId="270"/>
        </pc:sldMkLst>
        <pc:spChg chg="mod">
          <ac:chgData name="Marvynn Bruno Junior Mendes Horta (2430201)" userId="S::2430201@student.uwtsd.ac.uk::f49708d5-14bd-4565-93b9-f49da9dcf7cd" providerId="AD" clId="Web-{DBFA684B-D278-3248-B80D-DF9320254BD9}" dt="2026-08-12T15:12:09.828" v="332"/>
          <ac:spMkLst>
            <pc:docMk/>
            <pc:sldMk cId="1662693247" sldId="270"/>
            <ac:spMk id="2" creationId="{EF413349-DF75-6C06-6A1E-5136E32B8E79}"/>
          </ac:spMkLst>
        </pc:spChg>
        <pc:spChg chg="mod">
          <ac:chgData name="Marvynn Bruno Junior Mendes Horta (2430201)" userId="S::2430201@student.uwtsd.ac.uk::f49708d5-14bd-4565-93b9-f49da9dcf7cd" providerId="AD" clId="Web-{DBFA684B-D278-3248-B80D-DF9320254BD9}" dt="2026-08-12T15:12:15.219" v="334" actId="20577"/>
          <ac:spMkLst>
            <pc:docMk/>
            <pc:sldMk cId="1662693247" sldId="270"/>
            <ac:spMk id="3" creationId="{3CC91B0B-04DD-0B4C-C2FB-C1EA3FD0EB2F}"/>
          </ac:spMkLst>
        </pc:spChg>
        <pc:spChg chg="add">
          <ac:chgData name="Marvynn Bruno Junior Mendes Horta (2430201)" userId="S::2430201@student.uwtsd.ac.uk::f49708d5-14bd-4565-93b9-f49da9dcf7cd" providerId="AD" clId="Web-{DBFA684B-D278-3248-B80D-DF9320254BD9}" dt="2026-08-12T15:12:09.828" v="332"/>
          <ac:spMkLst>
            <pc:docMk/>
            <pc:sldMk cId="1662693247" sldId="270"/>
            <ac:spMk id="10" creationId="{245A9F99-D9B1-4094-A2E2-B90AC1DB7B9C}"/>
          </ac:spMkLst>
        </pc:spChg>
        <pc:spChg chg="add">
          <ac:chgData name="Marvynn Bruno Junior Mendes Horta (2430201)" userId="S::2430201@student.uwtsd.ac.uk::f49708d5-14bd-4565-93b9-f49da9dcf7cd" providerId="AD" clId="Web-{DBFA684B-D278-3248-B80D-DF9320254BD9}" dt="2026-08-12T15:12:09.828" v="332"/>
          <ac:spMkLst>
            <pc:docMk/>
            <pc:sldMk cId="1662693247" sldId="270"/>
            <ac:spMk id="12" creationId="{B7FAF607-473A-4A43-A23D-BBFF5C4117BB}"/>
          </ac:spMkLst>
        </pc:spChg>
        <pc:grpChg chg="add">
          <ac:chgData name="Marvynn Bruno Junior Mendes Horta (2430201)" userId="S::2430201@student.uwtsd.ac.uk::f49708d5-14bd-4565-93b9-f49da9dcf7cd" providerId="AD" clId="Web-{DBFA684B-D278-3248-B80D-DF9320254BD9}" dt="2026-08-12T15:12:09.828" v="332"/>
          <ac:grpSpMkLst>
            <pc:docMk/>
            <pc:sldMk cId="1662693247" sldId="270"/>
            <ac:grpSpMk id="14" creationId="{C5F6476F-D303-44D3-B30F-1BA348F0F64A}"/>
          </ac:grpSpMkLst>
        </pc:grpChg>
        <pc:picChg chg="add">
          <ac:chgData name="Marvynn Bruno Junior Mendes Horta (2430201)" userId="S::2430201@student.uwtsd.ac.uk::f49708d5-14bd-4565-93b9-f49da9dcf7cd" providerId="AD" clId="Web-{DBFA684B-D278-3248-B80D-DF9320254BD9}" dt="2026-08-12T15:12:09.828" v="332"/>
          <ac:picMkLst>
            <pc:docMk/>
            <pc:sldMk cId="1662693247" sldId="270"/>
            <ac:picMk id="7" creationId="{9216CC56-3D98-338C-294B-89BDE014153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9">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5D52C-B580-46EC-8C0F-8AC93038F4A4}" type="doc">
      <dgm:prSet loTypeId="urn:microsoft.com/office/officeart/2018/2/layout/IconVerticalSolidList" loCatId="icon" qsTypeId="urn:microsoft.com/office/officeart/2005/8/quickstyle/simple1#10" qsCatId="simple" csTypeId="urn:microsoft.com/office/officeart/2018/5/colors/Iconchunking_neutralicontext_colorful1" csCatId="colorful" phldr="1"/>
      <dgm:spPr/>
      <dgm:t>
        <a:bodyPr/>
        <a:lstStyle/>
        <a:p>
          <a:endParaRPr lang="en-US"/>
        </a:p>
      </dgm:t>
    </dgm:pt>
    <dgm:pt modelId="{9E179554-176B-415D-A62D-ACC7E905112A}">
      <dgm:prSet/>
      <dgm:spPr/>
      <dgm:t>
        <a:bodyPr/>
        <a:lstStyle/>
        <a:p>
          <a:r>
            <a:rPr lang="en-GB" b="1"/>
            <a:t>Job analysis</a:t>
          </a:r>
          <a:r>
            <a:rPr lang="en-GB"/>
            <a:t> identifies the tasks, responsibilities, skills and knowledge required for a role. For example, a Barclays Change Manager would need skills in stakeholder management, communication, problem solving and managing resistance to change.</a:t>
          </a:r>
          <a:endParaRPr lang="en-US"/>
        </a:p>
      </dgm:t>
    </dgm:pt>
    <dgm:pt modelId="{15DF355C-7FC2-4B0A-A057-2D323D4A09FE}" type="parTrans" cxnId="{F151355C-13E0-47CD-85F2-C93F0D9B4E21}">
      <dgm:prSet/>
      <dgm:spPr/>
      <dgm:t>
        <a:bodyPr/>
        <a:lstStyle/>
        <a:p>
          <a:endParaRPr lang="en-US"/>
        </a:p>
      </dgm:t>
    </dgm:pt>
    <dgm:pt modelId="{4B183AA7-56BE-4BBA-BD3B-F51C9BEEE3F6}" type="sibTrans" cxnId="{F151355C-13E0-47CD-85F2-C93F0D9B4E21}">
      <dgm:prSet/>
      <dgm:spPr/>
      <dgm:t>
        <a:bodyPr/>
        <a:lstStyle/>
        <a:p>
          <a:endParaRPr lang="en-US"/>
        </a:p>
      </dgm:t>
    </dgm:pt>
    <dgm:pt modelId="{59C84FA1-B977-4A24-91D9-B1BC170AB98F}">
      <dgm:prSet/>
      <dgm:spPr/>
      <dgm:t>
        <a:bodyPr/>
        <a:lstStyle/>
        <a:p>
          <a:r>
            <a:rPr lang="en-GB"/>
            <a:t>The </a:t>
          </a:r>
          <a:r>
            <a:rPr lang="en-GB" b="1"/>
            <a:t>job description</a:t>
          </a:r>
          <a:r>
            <a:rPr lang="en-GB"/>
            <a:t> explains the responsibilities and objectives of the position, while the </a:t>
          </a:r>
          <a:r>
            <a:rPr lang="en-GB" b="1"/>
            <a:t>person specification</a:t>
          </a:r>
          <a:r>
            <a:rPr lang="en-GB"/>
            <a:t> identifies the essential qualifications, experience and competencies required from candidates.</a:t>
          </a:r>
          <a:endParaRPr lang="en-US"/>
        </a:p>
      </dgm:t>
    </dgm:pt>
    <dgm:pt modelId="{416B07BB-4B86-4DD8-A998-B41D30B133F2}" type="parTrans" cxnId="{319F334C-04F5-46B5-BBE2-E71A8DA42925}">
      <dgm:prSet/>
      <dgm:spPr/>
      <dgm:t>
        <a:bodyPr/>
        <a:lstStyle/>
        <a:p>
          <a:endParaRPr lang="en-US"/>
        </a:p>
      </dgm:t>
    </dgm:pt>
    <dgm:pt modelId="{A98DFA6D-136C-42F2-BA88-79E3B73864CE}" type="sibTrans" cxnId="{319F334C-04F5-46B5-BBE2-E71A8DA42925}">
      <dgm:prSet/>
      <dgm:spPr/>
      <dgm:t>
        <a:bodyPr/>
        <a:lstStyle/>
        <a:p>
          <a:endParaRPr lang="en-US"/>
        </a:p>
      </dgm:t>
    </dgm:pt>
    <dgm:pt modelId="{903F783D-90A5-4E58-A43A-1724324DA7B6}">
      <dgm:prSet/>
      <dgm:spPr/>
      <dgm:t>
        <a:bodyPr/>
        <a:lstStyle/>
        <a:p>
          <a:r>
            <a:rPr lang="en-GB"/>
            <a:t>This process ensures that recruitment decisions are based on genuine requirements rather than assumptions about the ideal candidate (CIPD, 2025).</a:t>
          </a:r>
          <a:endParaRPr lang="en-US"/>
        </a:p>
      </dgm:t>
    </dgm:pt>
    <dgm:pt modelId="{E7A6998E-E4F0-47E5-A77A-96F5D57943E8}" type="parTrans" cxnId="{AD19632C-E051-4CE8-A65D-B6EB86109E37}">
      <dgm:prSet/>
      <dgm:spPr/>
      <dgm:t>
        <a:bodyPr/>
        <a:lstStyle/>
        <a:p>
          <a:endParaRPr lang="en-US"/>
        </a:p>
      </dgm:t>
    </dgm:pt>
    <dgm:pt modelId="{F0109B85-1EFA-4A2C-9D6F-6231F485C296}" type="sibTrans" cxnId="{AD19632C-E051-4CE8-A65D-B6EB86109E37}">
      <dgm:prSet/>
      <dgm:spPr/>
      <dgm:t>
        <a:bodyPr/>
        <a:lstStyle/>
        <a:p>
          <a:endParaRPr lang="en-US"/>
        </a:p>
      </dgm:t>
    </dgm:pt>
    <dgm:pt modelId="{0FA51E47-803C-4325-A745-6B06D7DE2725}" type="pres">
      <dgm:prSet presAssocID="{A565D52C-B580-46EC-8C0F-8AC93038F4A4}" presName="root" presStyleCnt="0">
        <dgm:presLayoutVars>
          <dgm:dir/>
          <dgm:resizeHandles val="exact"/>
        </dgm:presLayoutVars>
      </dgm:prSet>
      <dgm:spPr/>
    </dgm:pt>
    <dgm:pt modelId="{29503670-9C46-4202-B2EC-7BA8D918D44F}" type="pres">
      <dgm:prSet presAssocID="{9E179554-176B-415D-A62D-ACC7E905112A}" presName="compNode" presStyleCnt="0"/>
      <dgm:spPr/>
    </dgm:pt>
    <dgm:pt modelId="{57E18984-B0B9-45B0-AEE3-23668BDB78F6}" type="pres">
      <dgm:prSet presAssocID="{9E179554-176B-415D-A62D-ACC7E905112A}" presName="bgRect" presStyleLbl="bgShp" presStyleIdx="0" presStyleCnt="3"/>
      <dgm:spPr/>
    </dgm:pt>
    <dgm:pt modelId="{C4691235-CE91-4A56-882E-D3A2F0DD4794}" type="pres">
      <dgm:prSet presAssocID="{9E179554-176B-415D-A62D-ACC7E905112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nections"/>
        </a:ext>
      </dgm:extLst>
    </dgm:pt>
    <dgm:pt modelId="{2EB135C7-98C4-478C-B788-544A14A27DA3}" type="pres">
      <dgm:prSet presAssocID="{9E179554-176B-415D-A62D-ACC7E905112A}" presName="spaceRect" presStyleCnt="0"/>
      <dgm:spPr/>
    </dgm:pt>
    <dgm:pt modelId="{F65B2D3A-984C-465C-A89A-1A7B3EF123B4}" type="pres">
      <dgm:prSet presAssocID="{9E179554-176B-415D-A62D-ACC7E905112A}" presName="parTx" presStyleLbl="revTx" presStyleIdx="0" presStyleCnt="3">
        <dgm:presLayoutVars>
          <dgm:chMax val="0"/>
          <dgm:chPref val="0"/>
        </dgm:presLayoutVars>
      </dgm:prSet>
      <dgm:spPr/>
    </dgm:pt>
    <dgm:pt modelId="{0CB0B721-5C57-4B15-9D52-4AA7DF4AC966}" type="pres">
      <dgm:prSet presAssocID="{4B183AA7-56BE-4BBA-BD3B-F51C9BEEE3F6}" presName="sibTrans" presStyleCnt="0"/>
      <dgm:spPr/>
    </dgm:pt>
    <dgm:pt modelId="{7D7880CD-C14E-44F0-B0C8-B2DD22AE57A7}" type="pres">
      <dgm:prSet presAssocID="{59C84FA1-B977-4A24-91D9-B1BC170AB98F}" presName="compNode" presStyleCnt="0"/>
      <dgm:spPr/>
    </dgm:pt>
    <dgm:pt modelId="{3878B117-9CC2-4641-AA1A-56323145EBAB}" type="pres">
      <dgm:prSet presAssocID="{59C84FA1-B977-4A24-91D9-B1BC170AB98F}" presName="bgRect" presStyleLbl="bgShp" presStyleIdx="1" presStyleCnt="3"/>
      <dgm:spPr/>
    </dgm:pt>
    <dgm:pt modelId="{ED099195-A27A-4F90-BC0C-41D491F4AB68}" type="pres">
      <dgm:prSet presAssocID="{59C84FA1-B977-4A24-91D9-B1BC170AB98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6A22EECF-3F1D-4A48-BF71-B08B51E4C04E}" type="pres">
      <dgm:prSet presAssocID="{59C84FA1-B977-4A24-91D9-B1BC170AB98F}" presName="spaceRect" presStyleCnt="0"/>
      <dgm:spPr/>
    </dgm:pt>
    <dgm:pt modelId="{34B132E8-C41E-4CFC-95FD-EDCDB2784FB8}" type="pres">
      <dgm:prSet presAssocID="{59C84FA1-B977-4A24-91D9-B1BC170AB98F}" presName="parTx" presStyleLbl="revTx" presStyleIdx="1" presStyleCnt="3">
        <dgm:presLayoutVars>
          <dgm:chMax val="0"/>
          <dgm:chPref val="0"/>
        </dgm:presLayoutVars>
      </dgm:prSet>
      <dgm:spPr/>
    </dgm:pt>
    <dgm:pt modelId="{29C9A728-0ABD-4987-8807-6D696CAC6D9C}" type="pres">
      <dgm:prSet presAssocID="{A98DFA6D-136C-42F2-BA88-79E3B73864CE}" presName="sibTrans" presStyleCnt="0"/>
      <dgm:spPr/>
    </dgm:pt>
    <dgm:pt modelId="{F73AC314-800F-4EB3-B0B1-F878D1B8B4C6}" type="pres">
      <dgm:prSet presAssocID="{903F783D-90A5-4E58-A43A-1724324DA7B6}" presName="compNode" presStyleCnt="0"/>
      <dgm:spPr/>
    </dgm:pt>
    <dgm:pt modelId="{4A7E74A1-21C2-4407-8A36-7A08166BD3B4}" type="pres">
      <dgm:prSet presAssocID="{903F783D-90A5-4E58-A43A-1724324DA7B6}" presName="bgRect" presStyleLbl="bgShp" presStyleIdx="2" presStyleCnt="3"/>
      <dgm:spPr/>
    </dgm:pt>
    <dgm:pt modelId="{C227DBE2-EBAD-4146-91EB-950D04BB33C5}" type="pres">
      <dgm:prSet presAssocID="{903F783D-90A5-4E58-A43A-1724324DA7B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elder"/>
        </a:ext>
      </dgm:extLst>
    </dgm:pt>
    <dgm:pt modelId="{5637875D-BF8D-41D9-A870-7ECF6626D970}" type="pres">
      <dgm:prSet presAssocID="{903F783D-90A5-4E58-A43A-1724324DA7B6}" presName="spaceRect" presStyleCnt="0"/>
      <dgm:spPr/>
    </dgm:pt>
    <dgm:pt modelId="{0871D6A4-4D98-4D1B-87BD-1320D20012CF}" type="pres">
      <dgm:prSet presAssocID="{903F783D-90A5-4E58-A43A-1724324DA7B6}" presName="parTx" presStyleLbl="revTx" presStyleIdx="2" presStyleCnt="3">
        <dgm:presLayoutVars>
          <dgm:chMax val="0"/>
          <dgm:chPref val="0"/>
        </dgm:presLayoutVars>
      </dgm:prSet>
      <dgm:spPr/>
    </dgm:pt>
  </dgm:ptLst>
  <dgm:cxnLst>
    <dgm:cxn modelId="{A0334007-E045-41A0-A86F-F3DC54FB1B5D}" type="presOf" srcId="{A565D52C-B580-46EC-8C0F-8AC93038F4A4}" destId="{0FA51E47-803C-4325-A745-6B06D7DE2725}" srcOrd="0" destOrd="0" presId="urn:microsoft.com/office/officeart/2018/2/layout/IconVerticalSolidList"/>
    <dgm:cxn modelId="{AD19632C-E051-4CE8-A65D-B6EB86109E37}" srcId="{A565D52C-B580-46EC-8C0F-8AC93038F4A4}" destId="{903F783D-90A5-4E58-A43A-1724324DA7B6}" srcOrd="2" destOrd="0" parTransId="{E7A6998E-E4F0-47E5-A77A-96F5D57943E8}" sibTransId="{F0109B85-1EFA-4A2C-9D6F-6231F485C296}"/>
    <dgm:cxn modelId="{F151355C-13E0-47CD-85F2-C93F0D9B4E21}" srcId="{A565D52C-B580-46EC-8C0F-8AC93038F4A4}" destId="{9E179554-176B-415D-A62D-ACC7E905112A}" srcOrd="0" destOrd="0" parTransId="{15DF355C-7FC2-4B0A-A057-2D323D4A09FE}" sibTransId="{4B183AA7-56BE-4BBA-BD3B-F51C9BEEE3F6}"/>
    <dgm:cxn modelId="{962E5366-2C13-416E-982E-EA45D445ED0B}" type="presOf" srcId="{903F783D-90A5-4E58-A43A-1724324DA7B6}" destId="{0871D6A4-4D98-4D1B-87BD-1320D20012CF}" srcOrd="0" destOrd="0" presId="urn:microsoft.com/office/officeart/2018/2/layout/IconVerticalSolidList"/>
    <dgm:cxn modelId="{319F334C-04F5-46B5-BBE2-E71A8DA42925}" srcId="{A565D52C-B580-46EC-8C0F-8AC93038F4A4}" destId="{59C84FA1-B977-4A24-91D9-B1BC170AB98F}" srcOrd="1" destOrd="0" parTransId="{416B07BB-4B86-4DD8-A998-B41D30B133F2}" sibTransId="{A98DFA6D-136C-42F2-BA88-79E3B73864CE}"/>
    <dgm:cxn modelId="{576B79B6-C6E8-44ED-A3B7-0E1651A7579B}" type="presOf" srcId="{9E179554-176B-415D-A62D-ACC7E905112A}" destId="{F65B2D3A-984C-465C-A89A-1A7B3EF123B4}" srcOrd="0" destOrd="0" presId="urn:microsoft.com/office/officeart/2018/2/layout/IconVerticalSolidList"/>
    <dgm:cxn modelId="{5AE6ECC3-F409-4C34-867C-A24F123120C1}" type="presOf" srcId="{59C84FA1-B977-4A24-91D9-B1BC170AB98F}" destId="{34B132E8-C41E-4CFC-95FD-EDCDB2784FB8}" srcOrd="0" destOrd="0" presId="urn:microsoft.com/office/officeart/2018/2/layout/IconVerticalSolidList"/>
    <dgm:cxn modelId="{943E9C3D-8B56-41FC-A11F-37241FBB0944}" type="presParOf" srcId="{0FA51E47-803C-4325-A745-6B06D7DE2725}" destId="{29503670-9C46-4202-B2EC-7BA8D918D44F}" srcOrd="0" destOrd="0" presId="urn:microsoft.com/office/officeart/2018/2/layout/IconVerticalSolidList"/>
    <dgm:cxn modelId="{06AC14C1-6BDC-40B2-86A0-C7D98A6BACDC}" type="presParOf" srcId="{29503670-9C46-4202-B2EC-7BA8D918D44F}" destId="{57E18984-B0B9-45B0-AEE3-23668BDB78F6}" srcOrd="0" destOrd="0" presId="urn:microsoft.com/office/officeart/2018/2/layout/IconVerticalSolidList"/>
    <dgm:cxn modelId="{0FB72306-7037-426D-B115-F00BFD6062E9}" type="presParOf" srcId="{29503670-9C46-4202-B2EC-7BA8D918D44F}" destId="{C4691235-CE91-4A56-882E-D3A2F0DD4794}" srcOrd="1" destOrd="0" presId="urn:microsoft.com/office/officeart/2018/2/layout/IconVerticalSolidList"/>
    <dgm:cxn modelId="{51A03906-CA8B-44C0-BABD-41A4F3695093}" type="presParOf" srcId="{29503670-9C46-4202-B2EC-7BA8D918D44F}" destId="{2EB135C7-98C4-478C-B788-544A14A27DA3}" srcOrd="2" destOrd="0" presId="urn:microsoft.com/office/officeart/2018/2/layout/IconVerticalSolidList"/>
    <dgm:cxn modelId="{5DDAB492-21F5-46FF-A773-87DCDF8FDEAE}" type="presParOf" srcId="{29503670-9C46-4202-B2EC-7BA8D918D44F}" destId="{F65B2D3A-984C-465C-A89A-1A7B3EF123B4}" srcOrd="3" destOrd="0" presId="urn:microsoft.com/office/officeart/2018/2/layout/IconVerticalSolidList"/>
    <dgm:cxn modelId="{7792A270-B952-4BAF-BF5D-A2A8F4EE580E}" type="presParOf" srcId="{0FA51E47-803C-4325-A745-6B06D7DE2725}" destId="{0CB0B721-5C57-4B15-9D52-4AA7DF4AC966}" srcOrd="1" destOrd="0" presId="urn:microsoft.com/office/officeart/2018/2/layout/IconVerticalSolidList"/>
    <dgm:cxn modelId="{12B64CDA-38D0-4ED1-B716-F2C67B1F85FD}" type="presParOf" srcId="{0FA51E47-803C-4325-A745-6B06D7DE2725}" destId="{7D7880CD-C14E-44F0-B0C8-B2DD22AE57A7}" srcOrd="2" destOrd="0" presId="urn:microsoft.com/office/officeart/2018/2/layout/IconVerticalSolidList"/>
    <dgm:cxn modelId="{C0FD81F7-BA57-4EF9-BCCC-236C2C7C68D3}" type="presParOf" srcId="{7D7880CD-C14E-44F0-B0C8-B2DD22AE57A7}" destId="{3878B117-9CC2-4641-AA1A-56323145EBAB}" srcOrd="0" destOrd="0" presId="urn:microsoft.com/office/officeart/2018/2/layout/IconVerticalSolidList"/>
    <dgm:cxn modelId="{C958F896-8390-4E35-9B16-698B0B916D28}" type="presParOf" srcId="{7D7880CD-C14E-44F0-B0C8-B2DD22AE57A7}" destId="{ED099195-A27A-4F90-BC0C-41D491F4AB68}" srcOrd="1" destOrd="0" presId="urn:microsoft.com/office/officeart/2018/2/layout/IconVerticalSolidList"/>
    <dgm:cxn modelId="{D29D2EEE-62FC-47E3-9CEF-282049CC1870}" type="presParOf" srcId="{7D7880CD-C14E-44F0-B0C8-B2DD22AE57A7}" destId="{6A22EECF-3F1D-4A48-BF71-B08B51E4C04E}" srcOrd="2" destOrd="0" presId="urn:microsoft.com/office/officeart/2018/2/layout/IconVerticalSolidList"/>
    <dgm:cxn modelId="{6961282B-F992-4E82-B9A0-F060C1AA4112}" type="presParOf" srcId="{7D7880CD-C14E-44F0-B0C8-B2DD22AE57A7}" destId="{34B132E8-C41E-4CFC-95FD-EDCDB2784FB8}" srcOrd="3" destOrd="0" presId="urn:microsoft.com/office/officeart/2018/2/layout/IconVerticalSolidList"/>
    <dgm:cxn modelId="{970B4B8D-63CE-4674-A733-4543F5EA9658}" type="presParOf" srcId="{0FA51E47-803C-4325-A745-6B06D7DE2725}" destId="{29C9A728-0ABD-4987-8807-6D696CAC6D9C}" srcOrd="3" destOrd="0" presId="urn:microsoft.com/office/officeart/2018/2/layout/IconVerticalSolidList"/>
    <dgm:cxn modelId="{9C360EC3-92C0-4FBB-AF06-A3BA7F6E7352}" type="presParOf" srcId="{0FA51E47-803C-4325-A745-6B06D7DE2725}" destId="{F73AC314-800F-4EB3-B0B1-F878D1B8B4C6}" srcOrd="4" destOrd="0" presId="urn:microsoft.com/office/officeart/2018/2/layout/IconVerticalSolidList"/>
    <dgm:cxn modelId="{CFA9DF77-023B-4A97-BA20-A519356651E6}" type="presParOf" srcId="{F73AC314-800F-4EB3-B0B1-F878D1B8B4C6}" destId="{4A7E74A1-21C2-4407-8A36-7A08166BD3B4}" srcOrd="0" destOrd="0" presId="urn:microsoft.com/office/officeart/2018/2/layout/IconVerticalSolidList"/>
    <dgm:cxn modelId="{615F6C3F-4812-40F9-BE86-B7FDD609B65E}" type="presParOf" srcId="{F73AC314-800F-4EB3-B0B1-F878D1B8B4C6}" destId="{C227DBE2-EBAD-4146-91EB-950D04BB33C5}" srcOrd="1" destOrd="0" presId="urn:microsoft.com/office/officeart/2018/2/layout/IconVerticalSolidList"/>
    <dgm:cxn modelId="{8899595A-BCF0-4328-9484-FEDCBD6BB33E}" type="presParOf" srcId="{F73AC314-800F-4EB3-B0B1-F878D1B8B4C6}" destId="{5637875D-BF8D-41D9-A870-7ECF6626D970}" srcOrd="2" destOrd="0" presId="urn:microsoft.com/office/officeart/2018/2/layout/IconVerticalSolidList"/>
    <dgm:cxn modelId="{2CF6BD46-F995-4033-A3A9-1F1857914942}" type="presParOf" srcId="{F73AC314-800F-4EB3-B0B1-F878D1B8B4C6}" destId="{0871D6A4-4D98-4D1B-87BD-1320D20012C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91F304-AD39-464D-B71A-95656405DF31}" type="doc">
      <dgm:prSet loTypeId="urn:microsoft.com/office/officeart/2018/2/layout/IconVerticalSolidList" loCatId="icon" qsTypeId="urn:microsoft.com/office/officeart/2005/8/quickstyle/simple1#17" qsCatId="simple" csTypeId="urn:microsoft.com/office/officeart/2018/5/colors/Iconchunking_neutralicontext_colorful1" csCatId="colorful" phldr="1"/>
      <dgm:spPr/>
      <dgm:t>
        <a:bodyPr/>
        <a:lstStyle/>
        <a:p>
          <a:endParaRPr lang="en-US"/>
        </a:p>
      </dgm:t>
    </dgm:pt>
    <dgm:pt modelId="{9127228B-A3B9-48CC-9A18-266D52153C7C}">
      <dgm:prSet/>
      <dgm:spPr/>
      <dgm:t>
        <a:bodyPr/>
        <a:lstStyle/>
        <a:p>
          <a:r>
            <a:rPr lang="en-GB"/>
            <a:t>Situational interviews present candidates with hypothetical workplace scenarios and ask how they would respond.</a:t>
          </a:r>
          <a:endParaRPr lang="en-US"/>
        </a:p>
      </dgm:t>
    </dgm:pt>
    <dgm:pt modelId="{F5A0B42B-3E7E-4462-BA78-E96E0A685E79}" type="parTrans" cxnId="{7D25F116-DB9C-4480-A45D-6281B849F56F}">
      <dgm:prSet/>
      <dgm:spPr/>
      <dgm:t>
        <a:bodyPr/>
        <a:lstStyle/>
        <a:p>
          <a:endParaRPr lang="en-US"/>
        </a:p>
      </dgm:t>
    </dgm:pt>
    <dgm:pt modelId="{AEE732AD-FBC3-4B23-86D4-1269FBC29AF5}" type="sibTrans" cxnId="{7D25F116-DB9C-4480-A45D-6281B849F56F}">
      <dgm:prSet/>
      <dgm:spPr/>
      <dgm:t>
        <a:bodyPr/>
        <a:lstStyle/>
        <a:p>
          <a:endParaRPr lang="en-US"/>
        </a:p>
      </dgm:t>
    </dgm:pt>
    <dgm:pt modelId="{CE6FA3D5-5B47-4099-AB0C-11AACE88C0A4}">
      <dgm:prSet/>
      <dgm:spPr/>
      <dgm:t>
        <a:bodyPr/>
        <a:lstStyle/>
        <a:p>
          <a:r>
            <a:rPr lang="en-GB"/>
            <a:t>For example: </a:t>
          </a:r>
          <a:r>
            <a:rPr lang="en-GB" b="1"/>
            <a:t>“Imagine that a major transformation project has fallen behind schedule and senior stakeholders disagree about the solution. How would you respond?”</a:t>
          </a:r>
          <a:endParaRPr lang="en-US"/>
        </a:p>
      </dgm:t>
    </dgm:pt>
    <dgm:pt modelId="{0CF0AD85-8727-47C6-88AD-CAE219503B0D}" type="parTrans" cxnId="{ED71F0AF-D068-4981-ADC0-9F224B61205C}">
      <dgm:prSet/>
      <dgm:spPr/>
      <dgm:t>
        <a:bodyPr/>
        <a:lstStyle/>
        <a:p>
          <a:endParaRPr lang="en-US"/>
        </a:p>
      </dgm:t>
    </dgm:pt>
    <dgm:pt modelId="{0EE6BE2E-6259-42C2-8E84-BDE035125FC7}" type="sibTrans" cxnId="{ED71F0AF-D068-4981-ADC0-9F224B61205C}">
      <dgm:prSet/>
      <dgm:spPr/>
      <dgm:t>
        <a:bodyPr/>
        <a:lstStyle/>
        <a:p>
          <a:endParaRPr lang="en-US"/>
        </a:p>
      </dgm:t>
    </dgm:pt>
    <dgm:pt modelId="{7E9D038E-F2B4-4395-8D64-B55765199DF5}">
      <dgm:prSet/>
      <dgm:spPr/>
      <dgm:t>
        <a:bodyPr/>
        <a:lstStyle/>
        <a:p>
          <a:r>
            <a:rPr lang="en-GB"/>
            <a:t>This approach can assess strategic thinking, decision-making, problem solving and adaptability. These skills are particularly important at Barclays because transformation employees may need to make decisions in uncertain and rapidly changing circumstances.</a:t>
          </a:r>
          <a:endParaRPr lang="en-US"/>
        </a:p>
      </dgm:t>
    </dgm:pt>
    <dgm:pt modelId="{153B60A1-9304-4448-8CEB-8DBE122D4A8E}" type="parTrans" cxnId="{962B5C3E-F195-41EC-960F-39856C7EAEC9}">
      <dgm:prSet/>
      <dgm:spPr/>
      <dgm:t>
        <a:bodyPr/>
        <a:lstStyle/>
        <a:p>
          <a:endParaRPr lang="en-US"/>
        </a:p>
      </dgm:t>
    </dgm:pt>
    <dgm:pt modelId="{733CA2E4-D010-4831-860C-90036695ADD8}" type="sibTrans" cxnId="{962B5C3E-F195-41EC-960F-39856C7EAEC9}">
      <dgm:prSet/>
      <dgm:spPr/>
      <dgm:t>
        <a:bodyPr/>
        <a:lstStyle/>
        <a:p>
          <a:endParaRPr lang="en-US"/>
        </a:p>
      </dgm:t>
    </dgm:pt>
    <dgm:pt modelId="{C4ABDF84-F968-4C70-B4DD-09AAE6147464}">
      <dgm:prSet/>
      <dgm:spPr/>
      <dgm:t>
        <a:bodyPr/>
        <a:lstStyle/>
        <a:p>
          <a:r>
            <a:rPr lang="en-GB"/>
            <a:t>However, situational questions should be combined with other methods because candidates are describing what they </a:t>
          </a:r>
          <a:r>
            <a:rPr lang="en-GB" i="1"/>
            <a:t>would</a:t>
          </a:r>
          <a:r>
            <a:rPr lang="en-GB"/>
            <a:t> do rather than providing evidence of what they have actually done.</a:t>
          </a:r>
          <a:endParaRPr lang="en-US"/>
        </a:p>
      </dgm:t>
    </dgm:pt>
    <dgm:pt modelId="{B91449F4-7CED-4658-9182-8F55A47B4ED2}" type="parTrans" cxnId="{870C2868-16B0-4BD2-B13D-F501DD218A37}">
      <dgm:prSet/>
      <dgm:spPr/>
      <dgm:t>
        <a:bodyPr/>
        <a:lstStyle/>
        <a:p>
          <a:endParaRPr lang="en-US"/>
        </a:p>
      </dgm:t>
    </dgm:pt>
    <dgm:pt modelId="{66FD7CCD-7BC9-4187-8EE2-47A5B1B911B0}" type="sibTrans" cxnId="{870C2868-16B0-4BD2-B13D-F501DD218A37}">
      <dgm:prSet/>
      <dgm:spPr/>
      <dgm:t>
        <a:bodyPr/>
        <a:lstStyle/>
        <a:p>
          <a:endParaRPr lang="en-US"/>
        </a:p>
      </dgm:t>
    </dgm:pt>
    <dgm:pt modelId="{A38D214E-B753-4769-8D64-276962A6027D}" type="pres">
      <dgm:prSet presAssocID="{3291F304-AD39-464D-B71A-95656405DF31}" presName="root" presStyleCnt="0">
        <dgm:presLayoutVars>
          <dgm:dir/>
          <dgm:resizeHandles val="exact"/>
        </dgm:presLayoutVars>
      </dgm:prSet>
      <dgm:spPr/>
    </dgm:pt>
    <dgm:pt modelId="{569D716C-EB3D-47EA-A152-35E816262CFF}" type="pres">
      <dgm:prSet presAssocID="{9127228B-A3B9-48CC-9A18-266D52153C7C}" presName="compNode" presStyleCnt="0"/>
      <dgm:spPr/>
    </dgm:pt>
    <dgm:pt modelId="{89AB99D9-C9D3-42FA-A368-6D06C6EA8226}" type="pres">
      <dgm:prSet presAssocID="{9127228B-A3B9-48CC-9A18-266D52153C7C}" presName="bgRect" presStyleLbl="bgShp" presStyleIdx="0" presStyleCnt="4"/>
      <dgm:spPr/>
    </dgm:pt>
    <dgm:pt modelId="{8E5DAEB8-9643-4A3C-977C-928F24073298}" type="pres">
      <dgm:prSet presAssocID="{9127228B-A3B9-48CC-9A18-266D52153C7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7640CEE9-7E9F-45BF-A5E9-796F1CB100C6}" type="pres">
      <dgm:prSet presAssocID="{9127228B-A3B9-48CC-9A18-266D52153C7C}" presName="spaceRect" presStyleCnt="0"/>
      <dgm:spPr/>
    </dgm:pt>
    <dgm:pt modelId="{B6ED24CC-27F6-4981-B31B-31E0C745A845}" type="pres">
      <dgm:prSet presAssocID="{9127228B-A3B9-48CC-9A18-266D52153C7C}" presName="parTx" presStyleLbl="revTx" presStyleIdx="0" presStyleCnt="4">
        <dgm:presLayoutVars>
          <dgm:chMax val="0"/>
          <dgm:chPref val="0"/>
        </dgm:presLayoutVars>
      </dgm:prSet>
      <dgm:spPr/>
    </dgm:pt>
    <dgm:pt modelId="{3F3C2D5E-0E73-47A9-80AF-C88AFA9E4A84}" type="pres">
      <dgm:prSet presAssocID="{AEE732AD-FBC3-4B23-86D4-1269FBC29AF5}" presName="sibTrans" presStyleCnt="0"/>
      <dgm:spPr/>
    </dgm:pt>
    <dgm:pt modelId="{BE25B614-A136-43CA-9A77-26A2E639DF0C}" type="pres">
      <dgm:prSet presAssocID="{CE6FA3D5-5B47-4099-AB0C-11AACE88C0A4}" presName="compNode" presStyleCnt="0"/>
      <dgm:spPr/>
    </dgm:pt>
    <dgm:pt modelId="{BA800CFD-FC17-4A8B-915A-5DD8992FB21F}" type="pres">
      <dgm:prSet presAssocID="{CE6FA3D5-5B47-4099-AB0C-11AACE88C0A4}" presName="bgRect" presStyleLbl="bgShp" presStyleIdx="1" presStyleCnt="4"/>
      <dgm:spPr/>
    </dgm:pt>
    <dgm:pt modelId="{522D4B45-ED6F-4B83-91A7-3738607A2F20}" type="pres">
      <dgm:prSet presAssocID="{CE6FA3D5-5B47-4099-AB0C-11AACE88C0A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098D2127-FEFE-4698-AD0E-B04C03708AF1}" type="pres">
      <dgm:prSet presAssocID="{CE6FA3D5-5B47-4099-AB0C-11AACE88C0A4}" presName="spaceRect" presStyleCnt="0"/>
      <dgm:spPr/>
    </dgm:pt>
    <dgm:pt modelId="{14D0DFE5-3C20-48A3-AF68-215EEA6C07F2}" type="pres">
      <dgm:prSet presAssocID="{CE6FA3D5-5B47-4099-AB0C-11AACE88C0A4}" presName="parTx" presStyleLbl="revTx" presStyleIdx="1" presStyleCnt="4">
        <dgm:presLayoutVars>
          <dgm:chMax val="0"/>
          <dgm:chPref val="0"/>
        </dgm:presLayoutVars>
      </dgm:prSet>
      <dgm:spPr/>
    </dgm:pt>
    <dgm:pt modelId="{63D39E51-0443-44F3-B418-D792D1092075}" type="pres">
      <dgm:prSet presAssocID="{0EE6BE2E-6259-42C2-8E84-BDE035125FC7}" presName="sibTrans" presStyleCnt="0"/>
      <dgm:spPr/>
    </dgm:pt>
    <dgm:pt modelId="{0CCACB49-3E5B-4E11-96FA-40054DBEA188}" type="pres">
      <dgm:prSet presAssocID="{7E9D038E-F2B4-4395-8D64-B55765199DF5}" presName="compNode" presStyleCnt="0"/>
      <dgm:spPr/>
    </dgm:pt>
    <dgm:pt modelId="{A49C38AB-D06A-4DD4-A6C6-F4EBDA8A9688}" type="pres">
      <dgm:prSet presAssocID="{7E9D038E-F2B4-4395-8D64-B55765199DF5}" presName="bgRect" presStyleLbl="bgShp" presStyleIdx="2" presStyleCnt="4"/>
      <dgm:spPr/>
    </dgm:pt>
    <dgm:pt modelId="{E807B2C9-BF2C-498E-88D3-890AEFD6A26B}" type="pres">
      <dgm:prSet presAssocID="{7E9D038E-F2B4-4395-8D64-B55765199DF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ight Bulb and Gear"/>
        </a:ext>
      </dgm:extLst>
    </dgm:pt>
    <dgm:pt modelId="{90C4E3F0-9C20-41BA-8F9A-39F00E9D2F25}" type="pres">
      <dgm:prSet presAssocID="{7E9D038E-F2B4-4395-8D64-B55765199DF5}" presName="spaceRect" presStyleCnt="0"/>
      <dgm:spPr/>
    </dgm:pt>
    <dgm:pt modelId="{D59A6324-92A4-478D-966E-6C8C380142F6}" type="pres">
      <dgm:prSet presAssocID="{7E9D038E-F2B4-4395-8D64-B55765199DF5}" presName="parTx" presStyleLbl="revTx" presStyleIdx="2" presStyleCnt="4">
        <dgm:presLayoutVars>
          <dgm:chMax val="0"/>
          <dgm:chPref val="0"/>
        </dgm:presLayoutVars>
      </dgm:prSet>
      <dgm:spPr/>
    </dgm:pt>
    <dgm:pt modelId="{4AFFA965-5E45-4258-930A-451106E4F52C}" type="pres">
      <dgm:prSet presAssocID="{733CA2E4-D010-4831-860C-90036695ADD8}" presName="sibTrans" presStyleCnt="0"/>
      <dgm:spPr/>
    </dgm:pt>
    <dgm:pt modelId="{E943CB22-B61B-4157-973B-41A3081C1376}" type="pres">
      <dgm:prSet presAssocID="{C4ABDF84-F968-4C70-B4DD-09AAE6147464}" presName="compNode" presStyleCnt="0"/>
      <dgm:spPr/>
    </dgm:pt>
    <dgm:pt modelId="{CC223BEC-339E-4683-8718-ECEF6F843686}" type="pres">
      <dgm:prSet presAssocID="{C4ABDF84-F968-4C70-B4DD-09AAE6147464}" presName="bgRect" presStyleLbl="bgShp" presStyleIdx="3" presStyleCnt="4"/>
      <dgm:spPr/>
    </dgm:pt>
    <dgm:pt modelId="{ADED3B0F-26F9-404D-82B0-A72F3C510DC2}" type="pres">
      <dgm:prSet presAssocID="{C4ABDF84-F968-4C70-B4DD-09AAE614746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6FD3D1F-7ED7-4950-B613-4CC61C086ABF}" type="pres">
      <dgm:prSet presAssocID="{C4ABDF84-F968-4C70-B4DD-09AAE6147464}" presName="spaceRect" presStyleCnt="0"/>
      <dgm:spPr/>
    </dgm:pt>
    <dgm:pt modelId="{AC15E553-F751-4ECE-BB70-FA8207944CE4}" type="pres">
      <dgm:prSet presAssocID="{C4ABDF84-F968-4C70-B4DD-09AAE6147464}" presName="parTx" presStyleLbl="revTx" presStyleIdx="3" presStyleCnt="4">
        <dgm:presLayoutVars>
          <dgm:chMax val="0"/>
          <dgm:chPref val="0"/>
        </dgm:presLayoutVars>
      </dgm:prSet>
      <dgm:spPr/>
    </dgm:pt>
  </dgm:ptLst>
  <dgm:cxnLst>
    <dgm:cxn modelId="{7D25F116-DB9C-4480-A45D-6281B849F56F}" srcId="{3291F304-AD39-464D-B71A-95656405DF31}" destId="{9127228B-A3B9-48CC-9A18-266D52153C7C}" srcOrd="0" destOrd="0" parTransId="{F5A0B42B-3E7E-4462-BA78-E96E0A685E79}" sibTransId="{AEE732AD-FBC3-4B23-86D4-1269FBC29AF5}"/>
    <dgm:cxn modelId="{29462C32-E8F0-431C-853E-C61FA113789B}" type="presOf" srcId="{CE6FA3D5-5B47-4099-AB0C-11AACE88C0A4}" destId="{14D0DFE5-3C20-48A3-AF68-215EEA6C07F2}" srcOrd="0" destOrd="0" presId="urn:microsoft.com/office/officeart/2018/2/layout/IconVerticalSolidList"/>
    <dgm:cxn modelId="{962B5C3E-F195-41EC-960F-39856C7EAEC9}" srcId="{3291F304-AD39-464D-B71A-95656405DF31}" destId="{7E9D038E-F2B4-4395-8D64-B55765199DF5}" srcOrd="2" destOrd="0" parTransId="{153B60A1-9304-4448-8CEB-8DBE122D4A8E}" sibTransId="{733CA2E4-D010-4831-860C-90036695ADD8}"/>
    <dgm:cxn modelId="{870C2868-16B0-4BD2-B13D-F501DD218A37}" srcId="{3291F304-AD39-464D-B71A-95656405DF31}" destId="{C4ABDF84-F968-4C70-B4DD-09AAE6147464}" srcOrd="3" destOrd="0" parTransId="{B91449F4-7CED-4658-9182-8F55A47B4ED2}" sibTransId="{66FD7CCD-7BC9-4187-8EE2-47A5B1B911B0}"/>
    <dgm:cxn modelId="{D6586A4C-5224-4E8C-978C-6E065E9D60D5}" type="presOf" srcId="{3291F304-AD39-464D-B71A-95656405DF31}" destId="{A38D214E-B753-4769-8D64-276962A6027D}" srcOrd="0" destOrd="0" presId="urn:microsoft.com/office/officeart/2018/2/layout/IconVerticalSolidList"/>
    <dgm:cxn modelId="{8225E37E-9654-4F02-BA25-783739B4C39F}" type="presOf" srcId="{C4ABDF84-F968-4C70-B4DD-09AAE6147464}" destId="{AC15E553-F751-4ECE-BB70-FA8207944CE4}" srcOrd="0" destOrd="0" presId="urn:microsoft.com/office/officeart/2018/2/layout/IconVerticalSolidList"/>
    <dgm:cxn modelId="{ED71F0AF-D068-4981-ADC0-9F224B61205C}" srcId="{3291F304-AD39-464D-B71A-95656405DF31}" destId="{CE6FA3D5-5B47-4099-AB0C-11AACE88C0A4}" srcOrd="1" destOrd="0" parTransId="{0CF0AD85-8727-47C6-88AD-CAE219503B0D}" sibTransId="{0EE6BE2E-6259-42C2-8E84-BDE035125FC7}"/>
    <dgm:cxn modelId="{57818EE1-00A7-4AC6-B695-08745FEE9C9A}" type="presOf" srcId="{7E9D038E-F2B4-4395-8D64-B55765199DF5}" destId="{D59A6324-92A4-478D-966E-6C8C380142F6}" srcOrd="0" destOrd="0" presId="urn:microsoft.com/office/officeart/2018/2/layout/IconVerticalSolidList"/>
    <dgm:cxn modelId="{3F9903E2-8922-4BDA-AD49-950E9C84A764}" type="presOf" srcId="{9127228B-A3B9-48CC-9A18-266D52153C7C}" destId="{B6ED24CC-27F6-4981-B31B-31E0C745A845}" srcOrd="0" destOrd="0" presId="urn:microsoft.com/office/officeart/2018/2/layout/IconVerticalSolidList"/>
    <dgm:cxn modelId="{A2910E7A-14E8-4A96-A3C1-08AE5E8F3813}" type="presParOf" srcId="{A38D214E-B753-4769-8D64-276962A6027D}" destId="{569D716C-EB3D-47EA-A152-35E816262CFF}" srcOrd="0" destOrd="0" presId="urn:microsoft.com/office/officeart/2018/2/layout/IconVerticalSolidList"/>
    <dgm:cxn modelId="{4519DAAB-5B40-404F-8D1E-6FA1C0078148}" type="presParOf" srcId="{569D716C-EB3D-47EA-A152-35E816262CFF}" destId="{89AB99D9-C9D3-42FA-A368-6D06C6EA8226}" srcOrd="0" destOrd="0" presId="urn:microsoft.com/office/officeart/2018/2/layout/IconVerticalSolidList"/>
    <dgm:cxn modelId="{8E7BFD24-A9CB-42F9-972B-4BCDAE7A8B10}" type="presParOf" srcId="{569D716C-EB3D-47EA-A152-35E816262CFF}" destId="{8E5DAEB8-9643-4A3C-977C-928F24073298}" srcOrd="1" destOrd="0" presId="urn:microsoft.com/office/officeart/2018/2/layout/IconVerticalSolidList"/>
    <dgm:cxn modelId="{1DA4E5CC-D191-4EC0-9E76-029A9F902879}" type="presParOf" srcId="{569D716C-EB3D-47EA-A152-35E816262CFF}" destId="{7640CEE9-7E9F-45BF-A5E9-796F1CB100C6}" srcOrd="2" destOrd="0" presId="urn:microsoft.com/office/officeart/2018/2/layout/IconVerticalSolidList"/>
    <dgm:cxn modelId="{E014CE21-48E9-4A96-81B1-189A4D01C8A7}" type="presParOf" srcId="{569D716C-EB3D-47EA-A152-35E816262CFF}" destId="{B6ED24CC-27F6-4981-B31B-31E0C745A845}" srcOrd="3" destOrd="0" presId="urn:microsoft.com/office/officeart/2018/2/layout/IconVerticalSolidList"/>
    <dgm:cxn modelId="{DE6DFC5C-EDC4-4FEE-849E-90B28850AC44}" type="presParOf" srcId="{A38D214E-B753-4769-8D64-276962A6027D}" destId="{3F3C2D5E-0E73-47A9-80AF-C88AFA9E4A84}" srcOrd="1" destOrd="0" presId="urn:microsoft.com/office/officeart/2018/2/layout/IconVerticalSolidList"/>
    <dgm:cxn modelId="{CD6E2C28-0668-4E00-A685-D53A8427FB47}" type="presParOf" srcId="{A38D214E-B753-4769-8D64-276962A6027D}" destId="{BE25B614-A136-43CA-9A77-26A2E639DF0C}" srcOrd="2" destOrd="0" presId="urn:microsoft.com/office/officeart/2018/2/layout/IconVerticalSolidList"/>
    <dgm:cxn modelId="{1A1EE4AE-4114-421E-93D4-B4E6A72EEC6E}" type="presParOf" srcId="{BE25B614-A136-43CA-9A77-26A2E639DF0C}" destId="{BA800CFD-FC17-4A8B-915A-5DD8992FB21F}" srcOrd="0" destOrd="0" presId="urn:microsoft.com/office/officeart/2018/2/layout/IconVerticalSolidList"/>
    <dgm:cxn modelId="{C5929CC7-0163-41DB-BEDD-C3AE5CEAD0EB}" type="presParOf" srcId="{BE25B614-A136-43CA-9A77-26A2E639DF0C}" destId="{522D4B45-ED6F-4B83-91A7-3738607A2F20}" srcOrd="1" destOrd="0" presId="urn:microsoft.com/office/officeart/2018/2/layout/IconVerticalSolidList"/>
    <dgm:cxn modelId="{2371AD59-7B45-4E42-ABA8-3B08F81899A2}" type="presParOf" srcId="{BE25B614-A136-43CA-9A77-26A2E639DF0C}" destId="{098D2127-FEFE-4698-AD0E-B04C03708AF1}" srcOrd="2" destOrd="0" presId="urn:microsoft.com/office/officeart/2018/2/layout/IconVerticalSolidList"/>
    <dgm:cxn modelId="{DE49D70B-DAFD-4131-B195-31E54BBDA6BC}" type="presParOf" srcId="{BE25B614-A136-43CA-9A77-26A2E639DF0C}" destId="{14D0DFE5-3C20-48A3-AF68-215EEA6C07F2}" srcOrd="3" destOrd="0" presId="urn:microsoft.com/office/officeart/2018/2/layout/IconVerticalSolidList"/>
    <dgm:cxn modelId="{D20A5726-FA54-47C6-920D-CBFB723F1D84}" type="presParOf" srcId="{A38D214E-B753-4769-8D64-276962A6027D}" destId="{63D39E51-0443-44F3-B418-D792D1092075}" srcOrd="3" destOrd="0" presId="urn:microsoft.com/office/officeart/2018/2/layout/IconVerticalSolidList"/>
    <dgm:cxn modelId="{32F219A7-22CA-423F-9A43-CA98D1025803}" type="presParOf" srcId="{A38D214E-B753-4769-8D64-276962A6027D}" destId="{0CCACB49-3E5B-4E11-96FA-40054DBEA188}" srcOrd="4" destOrd="0" presId="urn:microsoft.com/office/officeart/2018/2/layout/IconVerticalSolidList"/>
    <dgm:cxn modelId="{E60A0DFA-3305-439C-90D3-1C468C17057C}" type="presParOf" srcId="{0CCACB49-3E5B-4E11-96FA-40054DBEA188}" destId="{A49C38AB-D06A-4DD4-A6C6-F4EBDA8A9688}" srcOrd="0" destOrd="0" presId="urn:microsoft.com/office/officeart/2018/2/layout/IconVerticalSolidList"/>
    <dgm:cxn modelId="{CD111551-AF6E-4DB4-B6BE-6DBB0CF1BDAC}" type="presParOf" srcId="{0CCACB49-3E5B-4E11-96FA-40054DBEA188}" destId="{E807B2C9-BF2C-498E-88D3-890AEFD6A26B}" srcOrd="1" destOrd="0" presId="urn:microsoft.com/office/officeart/2018/2/layout/IconVerticalSolidList"/>
    <dgm:cxn modelId="{0F9F59DB-48FC-45C5-91C7-FE796DB3AFAC}" type="presParOf" srcId="{0CCACB49-3E5B-4E11-96FA-40054DBEA188}" destId="{90C4E3F0-9C20-41BA-8F9A-39F00E9D2F25}" srcOrd="2" destOrd="0" presId="urn:microsoft.com/office/officeart/2018/2/layout/IconVerticalSolidList"/>
    <dgm:cxn modelId="{03C093B1-2B63-4B20-A6CB-34E1A27F81D8}" type="presParOf" srcId="{0CCACB49-3E5B-4E11-96FA-40054DBEA188}" destId="{D59A6324-92A4-478D-966E-6C8C380142F6}" srcOrd="3" destOrd="0" presId="urn:microsoft.com/office/officeart/2018/2/layout/IconVerticalSolidList"/>
    <dgm:cxn modelId="{A03AFE61-A859-45C0-B8AC-AC1FD7FEB5F7}" type="presParOf" srcId="{A38D214E-B753-4769-8D64-276962A6027D}" destId="{4AFFA965-5E45-4258-930A-451106E4F52C}" srcOrd="5" destOrd="0" presId="urn:microsoft.com/office/officeart/2018/2/layout/IconVerticalSolidList"/>
    <dgm:cxn modelId="{B7673796-A002-400C-9A52-9B2A186CDA2C}" type="presParOf" srcId="{A38D214E-B753-4769-8D64-276962A6027D}" destId="{E943CB22-B61B-4157-973B-41A3081C1376}" srcOrd="6" destOrd="0" presId="urn:microsoft.com/office/officeart/2018/2/layout/IconVerticalSolidList"/>
    <dgm:cxn modelId="{7C76E44D-DAB8-4038-ADEF-B70DE10AC84E}" type="presParOf" srcId="{E943CB22-B61B-4157-973B-41A3081C1376}" destId="{CC223BEC-339E-4683-8718-ECEF6F843686}" srcOrd="0" destOrd="0" presId="urn:microsoft.com/office/officeart/2018/2/layout/IconVerticalSolidList"/>
    <dgm:cxn modelId="{4C587B2E-A54D-4949-9B46-082CB2D65E65}" type="presParOf" srcId="{E943CB22-B61B-4157-973B-41A3081C1376}" destId="{ADED3B0F-26F9-404D-82B0-A72F3C510DC2}" srcOrd="1" destOrd="0" presId="urn:microsoft.com/office/officeart/2018/2/layout/IconVerticalSolidList"/>
    <dgm:cxn modelId="{B28FADAA-E2B4-4450-AF08-A753C0C9EE1B}" type="presParOf" srcId="{E943CB22-B61B-4157-973B-41A3081C1376}" destId="{06FD3D1F-7ED7-4950-B613-4CC61C086ABF}" srcOrd="2" destOrd="0" presId="urn:microsoft.com/office/officeart/2018/2/layout/IconVerticalSolidList"/>
    <dgm:cxn modelId="{EA3DDFA0-0DAC-4B35-9A01-9BC4E54D6DBE}" type="presParOf" srcId="{E943CB22-B61B-4157-973B-41A3081C1376}" destId="{AC15E553-F751-4ECE-BB70-FA8207944C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7B6856-4459-4A81-867F-005D09CD8F3B}" type="doc">
      <dgm:prSet loTypeId="urn:microsoft.com/office/officeart/2018/5/layout/IconLeafLabelList" loCatId="icon" qsTypeId="urn:microsoft.com/office/officeart/2005/8/quickstyle/simple1#20" qsCatId="simple" csTypeId="urn:microsoft.com/office/officeart/2018/5/colors/Iconchunking_coloredtext_colorful1" csCatId="colorful" phldr="1"/>
      <dgm:spPr/>
      <dgm:t>
        <a:bodyPr/>
        <a:lstStyle/>
        <a:p>
          <a:endParaRPr lang="en-US"/>
        </a:p>
      </dgm:t>
    </dgm:pt>
    <dgm:pt modelId="{4D34E486-7570-4171-ACF0-CD4E37172525}">
      <dgm:prSet/>
      <dgm:spPr/>
      <dgm:t>
        <a:bodyPr/>
        <a:lstStyle/>
        <a:p>
          <a:pPr>
            <a:defRPr cap="all"/>
          </a:pPr>
          <a:r>
            <a:rPr lang="en-GB"/>
            <a:t>For a </a:t>
          </a:r>
          <a:r>
            <a:rPr lang="en-GB" b="1"/>
            <a:t>Change Manager</a:t>
          </a:r>
          <a:r>
            <a:rPr lang="en-GB"/>
            <a:t>, Barclays should focus on behavioural and situational questions that assess leadership, communication and stakeholder management.</a:t>
          </a:r>
          <a:endParaRPr lang="en-US"/>
        </a:p>
      </dgm:t>
    </dgm:pt>
    <dgm:pt modelId="{57DBBEC2-70C9-45CE-B820-91A00E53C9A2}" type="parTrans" cxnId="{3B10A783-E2B8-4096-AAF8-FE68420A4570}">
      <dgm:prSet/>
      <dgm:spPr/>
      <dgm:t>
        <a:bodyPr/>
        <a:lstStyle/>
        <a:p>
          <a:endParaRPr lang="en-US"/>
        </a:p>
      </dgm:t>
    </dgm:pt>
    <dgm:pt modelId="{0BA36C5B-DFDE-4679-A1A2-D8ED05063FA1}" type="sibTrans" cxnId="{3B10A783-E2B8-4096-AAF8-FE68420A4570}">
      <dgm:prSet/>
      <dgm:spPr/>
      <dgm:t>
        <a:bodyPr/>
        <a:lstStyle/>
        <a:p>
          <a:endParaRPr lang="en-US"/>
        </a:p>
      </dgm:t>
    </dgm:pt>
    <dgm:pt modelId="{A59C6F86-7660-4EA1-84E4-5B6B941C60BF}">
      <dgm:prSet/>
      <dgm:spPr/>
      <dgm:t>
        <a:bodyPr/>
        <a:lstStyle/>
        <a:p>
          <a:pPr>
            <a:defRPr cap="all"/>
          </a:pPr>
          <a:r>
            <a:rPr lang="en-GB"/>
            <a:t>For a </a:t>
          </a:r>
          <a:r>
            <a:rPr lang="en-GB" b="1"/>
            <a:t>Digital Transformation Specialist</a:t>
          </a:r>
          <a:r>
            <a:rPr lang="en-GB"/>
            <a:t>, interviews should assess technical knowledge, innovation, problem solving and adaptability. A practical task could be added to test technical capability.</a:t>
          </a:r>
          <a:endParaRPr lang="en-US"/>
        </a:p>
      </dgm:t>
    </dgm:pt>
    <dgm:pt modelId="{C8CE9A4C-8120-4C4F-BF58-BA31664B4736}" type="parTrans" cxnId="{FFD87B24-CEAA-4A80-B934-702BCEEE4BC3}">
      <dgm:prSet/>
      <dgm:spPr/>
      <dgm:t>
        <a:bodyPr/>
        <a:lstStyle/>
        <a:p>
          <a:endParaRPr lang="en-US"/>
        </a:p>
      </dgm:t>
    </dgm:pt>
    <dgm:pt modelId="{0A532762-AF6E-41FE-B453-914B3C55A6AA}" type="sibTrans" cxnId="{FFD87B24-CEAA-4A80-B934-702BCEEE4BC3}">
      <dgm:prSet/>
      <dgm:spPr/>
      <dgm:t>
        <a:bodyPr/>
        <a:lstStyle/>
        <a:p>
          <a:endParaRPr lang="en-US"/>
        </a:p>
      </dgm:t>
    </dgm:pt>
    <dgm:pt modelId="{AFBAC5F8-D7DF-4033-AC84-3BE6CC86321C}">
      <dgm:prSet/>
      <dgm:spPr/>
      <dgm:t>
        <a:bodyPr/>
        <a:lstStyle/>
        <a:p>
          <a:pPr>
            <a:defRPr cap="all"/>
          </a:pPr>
          <a:r>
            <a:rPr lang="en-GB"/>
            <a:t>For a </a:t>
          </a:r>
          <a:r>
            <a:rPr lang="en-GB" b="1"/>
            <a:t>Transformation Project Manager</a:t>
          </a:r>
          <a:r>
            <a:rPr lang="en-GB"/>
            <a:t>, structured and competency-based interviews should assess project management, risk management, leadership and the ability to deliver projects under pressure.</a:t>
          </a:r>
          <a:endParaRPr lang="en-US"/>
        </a:p>
      </dgm:t>
    </dgm:pt>
    <dgm:pt modelId="{97263246-51A8-45F8-A076-AE63CC8483DD}" type="parTrans" cxnId="{859FA7DB-69DB-4E47-9682-D6813BA22E8F}">
      <dgm:prSet/>
      <dgm:spPr/>
      <dgm:t>
        <a:bodyPr/>
        <a:lstStyle/>
        <a:p>
          <a:endParaRPr lang="en-US"/>
        </a:p>
      </dgm:t>
    </dgm:pt>
    <dgm:pt modelId="{AE9A4FAE-8BA1-4EA7-A393-00ED61DF8F7B}" type="sibTrans" cxnId="{859FA7DB-69DB-4E47-9682-D6813BA22E8F}">
      <dgm:prSet/>
      <dgm:spPr/>
      <dgm:t>
        <a:bodyPr/>
        <a:lstStyle/>
        <a:p>
          <a:endParaRPr lang="en-US"/>
        </a:p>
      </dgm:t>
    </dgm:pt>
    <dgm:pt modelId="{8DAAE6EE-A4CB-49C8-81F0-D950F93D9432}" type="pres">
      <dgm:prSet presAssocID="{697B6856-4459-4A81-867F-005D09CD8F3B}" presName="root" presStyleCnt="0">
        <dgm:presLayoutVars>
          <dgm:dir/>
          <dgm:resizeHandles val="exact"/>
        </dgm:presLayoutVars>
      </dgm:prSet>
      <dgm:spPr/>
    </dgm:pt>
    <dgm:pt modelId="{18E14259-A3DE-4278-AA9B-2B1F0156766A}" type="pres">
      <dgm:prSet presAssocID="{4D34E486-7570-4171-ACF0-CD4E37172525}" presName="compNode" presStyleCnt="0"/>
      <dgm:spPr/>
    </dgm:pt>
    <dgm:pt modelId="{2E51421E-2218-4A48-9799-6793EC8551C2}" type="pres">
      <dgm:prSet presAssocID="{4D34E486-7570-4171-ACF0-CD4E37172525}" presName="iconBgRect" presStyleLbl="bgShp" presStyleIdx="0" presStyleCnt="3"/>
      <dgm:spPr>
        <a:prstGeom prst="round2DiagRect">
          <a:avLst>
            <a:gd name="adj1" fmla="val 29727"/>
            <a:gd name="adj2" fmla="val 0"/>
          </a:avLst>
        </a:prstGeom>
      </dgm:spPr>
    </dgm:pt>
    <dgm:pt modelId="{D12E9804-7AEF-40AD-BE82-4EB0C81731D4}" type="pres">
      <dgm:prSet presAssocID="{4D34E486-7570-4171-ACF0-CD4E3717252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aptain"/>
        </a:ext>
      </dgm:extLst>
    </dgm:pt>
    <dgm:pt modelId="{F4D73E38-6E0F-472E-906A-671D7EF76F4B}" type="pres">
      <dgm:prSet presAssocID="{4D34E486-7570-4171-ACF0-CD4E37172525}" presName="spaceRect" presStyleCnt="0"/>
      <dgm:spPr/>
    </dgm:pt>
    <dgm:pt modelId="{9BB1DF8A-6CB9-4CE9-8A66-C150F44E80E6}" type="pres">
      <dgm:prSet presAssocID="{4D34E486-7570-4171-ACF0-CD4E37172525}" presName="textRect" presStyleLbl="revTx" presStyleIdx="0" presStyleCnt="3">
        <dgm:presLayoutVars>
          <dgm:chMax val="1"/>
          <dgm:chPref val="1"/>
        </dgm:presLayoutVars>
      </dgm:prSet>
      <dgm:spPr/>
    </dgm:pt>
    <dgm:pt modelId="{265ABE20-758E-45E3-8097-98233F91EF48}" type="pres">
      <dgm:prSet presAssocID="{0BA36C5B-DFDE-4679-A1A2-D8ED05063FA1}" presName="sibTrans" presStyleCnt="0"/>
      <dgm:spPr/>
    </dgm:pt>
    <dgm:pt modelId="{7D2FAF60-77C7-4C2F-A376-04DC91A79AB2}" type="pres">
      <dgm:prSet presAssocID="{A59C6F86-7660-4EA1-84E4-5B6B941C60BF}" presName="compNode" presStyleCnt="0"/>
      <dgm:spPr/>
    </dgm:pt>
    <dgm:pt modelId="{6F452B49-6F6B-483B-953D-ABA1403AB4EF}" type="pres">
      <dgm:prSet presAssocID="{A59C6F86-7660-4EA1-84E4-5B6B941C60BF}" presName="iconBgRect" presStyleLbl="bgShp" presStyleIdx="1" presStyleCnt="3"/>
      <dgm:spPr>
        <a:prstGeom prst="round2DiagRect">
          <a:avLst>
            <a:gd name="adj1" fmla="val 29727"/>
            <a:gd name="adj2" fmla="val 0"/>
          </a:avLst>
        </a:prstGeom>
      </dgm:spPr>
    </dgm:pt>
    <dgm:pt modelId="{F5CAD82D-622C-499E-B091-E1ECA3A39DC1}" type="pres">
      <dgm:prSet presAssocID="{A59C6F86-7660-4EA1-84E4-5B6B941C60B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F48C3E70-05EB-4FC8-88BC-3E477AE2F725}" type="pres">
      <dgm:prSet presAssocID="{A59C6F86-7660-4EA1-84E4-5B6B941C60BF}" presName="spaceRect" presStyleCnt="0"/>
      <dgm:spPr/>
    </dgm:pt>
    <dgm:pt modelId="{F863A4FB-56A4-4EDD-BCDF-7645BBDFEBB4}" type="pres">
      <dgm:prSet presAssocID="{A59C6F86-7660-4EA1-84E4-5B6B941C60BF}" presName="textRect" presStyleLbl="revTx" presStyleIdx="1" presStyleCnt="3">
        <dgm:presLayoutVars>
          <dgm:chMax val="1"/>
          <dgm:chPref val="1"/>
        </dgm:presLayoutVars>
      </dgm:prSet>
      <dgm:spPr/>
    </dgm:pt>
    <dgm:pt modelId="{E30C753D-A8F2-4224-9B32-30AEFEA14D83}" type="pres">
      <dgm:prSet presAssocID="{0A532762-AF6E-41FE-B453-914B3C55A6AA}" presName="sibTrans" presStyleCnt="0"/>
      <dgm:spPr/>
    </dgm:pt>
    <dgm:pt modelId="{AEA80A7B-7AAF-4CA5-B3B1-AB796A471D46}" type="pres">
      <dgm:prSet presAssocID="{AFBAC5F8-D7DF-4033-AC84-3BE6CC86321C}" presName="compNode" presStyleCnt="0"/>
      <dgm:spPr/>
    </dgm:pt>
    <dgm:pt modelId="{0F5A6CD1-C3E3-4016-81D6-C20DC636428B}" type="pres">
      <dgm:prSet presAssocID="{AFBAC5F8-D7DF-4033-AC84-3BE6CC86321C}" presName="iconBgRect" presStyleLbl="bgShp" presStyleIdx="2" presStyleCnt="3"/>
      <dgm:spPr>
        <a:prstGeom prst="round2DiagRect">
          <a:avLst>
            <a:gd name="adj1" fmla="val 29727"/>
            <a:gd name="adj2" fmla="val 0"/>
          </a:avLst>
        </a:prstGeom>
      </dgm:spPr>
    </dgm:pt>
    <dgm:pt modelId="{E0782AED-72EF-419A-A825-200EC90A01D5}" type="pres">
      <dgm:prSet presAssocID="{AFBAC5F8-D7DF-4033-AC84-3BE6CC86321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AA222609-1976-41C9-999D-7BABB45C7289}" type="pres">
      <dgm:prSet presAssocID="{AFBAC5F8-D7DF-4033-AC84-3BE6CC86321C}" presName="spaceRect" presStyleCnt="0"/>
      <dgm:spPr/>
    </dgm:pt>
    <dgm:pt modelId="{9A73A72A-3936-44D6-9EEC-5B3160E7751C}" type="pres">
      <dgm:prSet presAssocID="{AFBAC5F8-D7DF-4033-AC84-3BE6CC86321C}" presName="textRect" presStyleLbl="revTx" presStyleIdx="2" presStyleCnt="3">
        <dgm:presLayoutVars>
          <dgm:chMax val="1"/>
          <dgm:chPref val="1"/>
        </dgm:presLayoutVars>
      </dgm:prSet>
      <dgm:spPr/>
    </dgm:pt>
  </dgm:ptLst>
  <dgm:cxnLst>
    <dgm:cxn modelId="{AD6D5E16-8743-492C-A2E9-2D762F38B72A}" type="presOf" srcId="{697B6856-4459-4A81-867F-005D09CD8F3B}" destId="{8DAAE6EE-A4CB-49C8-81F0-D950F93D9432}" srcOrd="0" destOrd="0" presId="urn:microsoft.com/office/officeart/2018/5/layout/IconLeafLabelList"/>
    <dgm:cxn modelId="{FFD87B24-CEAA-4A80-B934-702BCEEE4BC3}" srcId="{697B6856-4459-4A81-867F-005D09CD8F3B}" destId="{A59C6F86-7660-4EA1-84E4-5B6B941C60BF}" srcOrd="1" destOrd="0" parTransId="{C8CE9A4C-8120-4C4F-BF58-BA31664B4736}" sibTransId="{0A532762-AF6E-41FE-B453-914B3C55A6AA}"/>
    <dgm:cxn modelId="{3B10A783-E2B8-4096-AAF8-FE68420A4570}" srcId="{697B6856-4459-4A81-867F-005D09CD8F3B}" destId="{4D34E486-7570-4171-ACF0-CD4E37172525}" srcOrd="0" destOrd="0" parTransId="{57DBBEC2-70C9-45CE-B820-91A00E53C9A2}" sibTransId="{0BA36C5B-DFDE-4679-A1A2-D8ED05063FA1}"/>
    <dgm:cxn modelId="{9AD59589-D539-433B-9F3B-A28FADD1D9E2}" type="presOf" srcId="{4D34E486-7570-4171-ACF0-CD4E37172525}" destId="{9BB1DF8A-6CB9-4CE9-8A66-C150F44E80E6}" srcOrd="0" destOrd="0" presId="urn:microsoft.com/office/officeart/2018/5/layout/IconLeafLabelList"/>
    <dgm:cxn modelId="{37FB6ACF-48BA-445F-B6C4-63828FEF9356}" type="presOf" srcId="{A59C6F86-7660-4EA1-84E4-5B6B941C60BF}" destId="{F863A4FB-56A4-4EDD-BCDF-7645BBDFEBB4}" srcOrd="0" destOrd="0" presId="urn:microsoft.com/office/officeart/2018/5/layout/IconLeafLabelList"/>
    <dgm:cxn modelId="{859FA7DB-69DB-4E47-9682-D6813BA22E8F}" srcId="{697B6856-4459-4A81-867F-005D09CD8F3B}" destId="{AFBAC5F8-D7DF-4033-AC84-3BE6CC86321C}" srcOrd="2" destOrd="0" parTransId="{97263246-51A8-45F8-A076-AE63CC8483DD}" sibTransId="{AE9A4FAE-8BA1-4EA7-A393-00ED61DF8F7B}"/>
    <dgm:cxn modelId="{173D14E9-E539-4696-906F-C8DFFEBCDC09}" type="presOf" srcId="{AFBAC5F8-D7DF-4033-AC84-3BE6CC86321C}" destId="{9A73A72A-3936-44D6-9EEC-5B3160E7751C}" srcOrd="0" destOrd="0" presId="urn:microsoft.com/office/officeart/2018/5/layout/IconLeafLabelList"/>
    <dgm:cxn modelId="{7A30160D-0A1E-4E41-A356-41A6B659C8C1}" type="presParOf" srcId="{8DAAE6EE-A4CB-49C8-81F0-D950F93D9432}" destId="{18E14259-A3DE-4278-AA9B-2B1F0156766A}" srcOrd="0" destOrd="0" presId="urn:microsoft.com/office/officeart/2018/5/layout/IconLeafLabelList"/>
    <dgm:cxn modelId="{8341E572-563E-4A57-B57C-5326A42D9B83}" type="presParOf" srcId="{18E14259-A3DE-4278-AA9B-2B1F0156766A}" destId="{2E51421E-2218-4A48-9799-6793EC8551C2}" srcOrd="0" destOrd="0" presId="urn:microsoft.com/office/officeart/2018/5/layout/IconLeafLabelList"/>
    <dgm:cxn modelId="{851991F5-6CDE-4D4C-BEB9-FA0EEAAE960F}" type="presParOf" srcId="{18E14259-A3DE-4278-AA9B-2B1F0156766A}" destId="{D12E9804-7AEF-40AD-BE82-4EB0C81731D4}" srcOrd="1" destOrd="0" presId="urn:microsoft.com/office/officeart/2018/5/layout/IconLeafLabelList"/>
    <dgm:cxn modelId="{83A4B9F3-A4D4-4C23-9F88-F0F849B5C5EC}" type="presParOf" srcId="{18E14259-A3DE-4278-AA9B-2B1F0156766A}" destId="{F4D73E38-6E0F-472E-906A-671D7EF76F4B}" srcOrd="2" destOrd="0" presId="urn:microsoft.com/office/officeart/2018/5/layout/IconLeafLabelList"/>
    <dgm:cxn modelId="{8D33CA8F-99A8-4E78-AA2A-FBA0EB8D24B1}" type="presParOf" srcId="{18E14259-A3DE-4278-AA9B-2B1F0156766A}" destId="{9BB1DF8A-6CB9-4CE9-8A66-C150F44E80E6}" srcOrd="3" destOrd="0" presId="urn:microsoft.com/office/officeart/2018/5/layout/IconLeafLabelList"/>
    <dgm:cxn modelId="{82911157-9058-4D04-875F-CA533AD00BD6}" type="presParOf" srcId="{8DAAE6EE-A4CB-49C8-81F0-D950F93D9432}" destId="{265ABE20-758E-45E3-8097-98233F91EF48}" srcOrd="1" destOrd="0" presId="urn:microsoft.com/office/officeart/2018/5/layout/IconLeafLabelList"/>
    <dgm:cxn modelId="{0381811D-E7E1-4629-8163-119493B5C6ED}" type="presParOf" srcId="{8DAAE6EE-A4CB-49C8-81F0-D950F93D9432}" destId="{7D2FAF60-77C7-4C2F-A376-04DC91A79AB2}" srcOrd="2" destOrd="0" presId="urn:microsoft.com/office/officeart/2018/5/layout/IconLeafLabelList"/>
    <dgm:cxn modelId="{301CBB34-BAD3-49C4-A775-5CC9A8D84B1A}" type="presParOf" srcId="{7D2FAF60-77C7-4C2F-A376-04DC91A79AB2}" destId="{6F452B49-6F6B-483B-953D-ABA1403AB4EF}" srcOrd="0" destOrd="0" presId="urn:microsoft.com/office/officeart/2018/5/layout/IconLeafLabelList"/>
    <dgm:cxn modelId="{65FB2A42-41E4-4E14-BE3F-C00CD0AAE7C3}" type="presParOf" srcId="{7D2FAF60-77C7-4C2F-A376-04DC91A79AB2}" destId="{F5CAD82D-622C-499E-B091-E1ECA3A39DC1}" srcOrd="1" destOrd="0" presId="urn:microsoft.com/office/officeart/2018/5/layout/IconLeafLabelList"/>
    <dgm:cxn modelId="{099D7020-0614-490A-AB27-2743D2915B1C}" type="presParOf" srcId="{7D2FAF60-77C7-4C2F-A376-04DC91A79AB2}" destId="{F48C3E70-05EB-4FC8-88BC-3E477AE2F725}" srcOrd="2" destOrd="0" presId="urn:microsoft.com/office/officeart/2018/5/layout/IconLeafLabelList"/>
    <dgm:cxn modelId="{DFBC4125-DDB4-43D2-88AF-6535363633F1}" type="presParOf" srcId="{7D2FAF60-77C7-4C2F-A376-04DC91A79AB2}" destId="{F863A4FB-56A4-4EDD-BCDF-7645BBDFEBB4}" srcOrd="3" destOrd="0" presId="urn:microsoft.com/office/officeart/2018/5/layout/IconLeafLabelList"/>
    <dgm:cxn modelId="{9C0F01FD-7B82-4FD5-A548-E6F1B012F9A6}" type="presParOf" srcId="{8DAAE6EE-A4CB-49C8-81F0-D950F93D9432}" destId="{E30C753D-A8F2-4224-9B32-30AEFEA14D83}" srcOrd="3" destOrd="0" presId="urn:microsoft.com/office/officeart/2018/5/layout/IconLeafLabelList"/>
    <dgm:cxn modelId="{CE0F2C97-2F04-41EE-BC0A-BA1947FA6434}" type="presParOf" srcId="{8DAAE6EE-A4CB-49C8-81F0-D950F93D9432}" destId="{AEA80A7B-7AAF-4CA5-B3B1-AB796A471D46}" srcOrd="4" destOrd="0" presId="urn:microsoft.com/office/officeart/2018/5/layout/IconLeafLabelList"/>
    <dgm:cxn modelId="{78BCF96A-87B2-4434-BD00-939153741720}" type="presParOf" srcId="{AEA80A7B-7AAF-4CA5-B3B1-AB796A471D46}" destId="{0F5A6CD1-C3E3-4016-81D6-C20DC636428B}" srcOrd="0" destOrd="0" presId="urn:microsoft.com/office/officeart/2018/5/layout/IconLeafLabelList"/>
    <dgm:cxn modelId="{E1F5E5F7-9436-4AF5-83DA-E33576338A40}" type="presParOf" srcId="{AEA80A7B-7AAF-4CA5-B3B1-AB796A471D46}" destId="{E0782AED-72EF-419A-A825-200EC90A01D5}" srcOrd="1" destOrd="0" presId="urn:microsoft.com/office/officeart/2018/5/layout/IconLeafLabelList"/>
    <dgm:cxn modelId="{4B84778E-4D63-4465-A89B-6FB18A4E420D}" type="presParOf" srcId="{AEA80A7B-7AAF-4CA5-B3B1-AB796A471D46}" destId="{AA222609-1976-41C9-999D-7BABB45C7289}" srcOrd="2" destOrd="0" presId="urn:microsoft.com/office/officeart/2018/5/layout/IconLeafLabelList"/>
    <dgm:cxn modelId="{E97E8FE1-4139-4D0A-B6B6-6F76386DDE4E}" type="presParOf" srcId="{AEA80A7B-7AAF-4CA5-B3B1-AB796A471D46}" destId="{9A73A72A-3936-44D6-9EEC-5B3160E7751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5D1A81-2F87-458E-98AC-B9702B5001CB}" type="doc">
      <dgm:prSet loTypeId="urn:microsoft.com/office/officeart/2016/7/layout/BasicLinearProcessNumbered" loCatId="process" qsTypeId="urn:microsoft.com/office/officeart/2005/8/quickstyle/simple1#27" qsCatId="simple" csTypeId="urn:microsoft.com/office/officeart/2005/8/colors/colorful5#9" csCatId="colorful"/>
      <dgm:spPr/>
      <dgm:t>
        <a:bodyPr/>
        <a:lstStyle/>
        <a:p>
          <a:endParaRPr lang="en-US"/>
        </a:p>
      </dgm:t>
    </dgm:pt>
    <dgm:pt modelId="{341118FA-2632-4E28-BC65-2E4224AEBE24}">
      <dgm:prSet/>
      <dgm:spPr/>
      <dgm:t>
        <a:bodyPr/>
        <a:lstStyle/>
        <a:p>
          <a:r>
            <a:rPr lang="en-GB"/>
            <a:t>Barclays should link recruitment directly to its workforce planning and transformation strategy. Each position should begin with a clear job analysis so that candidates are assessed against genuine requirements.</a:t>
          </a:r>
          <a:endParaRPr lang="en-US"/>
        </a:p>
      </dgm:t>
    </dgm:pt>
    <dgm:pt modelId="{C465FCA1-A1AA-4441-BD39-0294F9B0ED3F}" type="parTrans" cxnId="{8301B8DC-83D3-4F50-AF75-1889FC6967E9}">
      <dgm:prSet/>
      <dgm:spPr/>
      <dgm:t>
        <a:bodyPr/>
        <a:lstStyle/>
        <a:p>
          <a:endParaRPr lang="en-US"/>
        </a:p>
      </dgm:t>
    </dgm:pt>
    <dgm:pt modelId="{25B3BEA9-1180-4919-B09E-B2691887E81A}" type="sibTrans" cxnId="{8301B8DC-83D3-4F50-AF75-1889FC6967E9}">
      <dgm:prSet phldrT="1" phldr="0"/>
      <dgm:spPr/>
      <dgm:t>
        <a:bodyPr/>
        <a:lstStyle/>
        <a:p>
          <a:r>
            <a:rPr lang="en-US"/>
            <a:t>1</a:t>
          </a:r>
        </a:p>
      </dgm:t>
    </dgm:pt>
    <dgm:pt modelId="{5A9BDE63-47B8-4FDB-8E05-ED6B09ACAF2F}">
      <dgm:prSet/>
      <dgm:spPr/>
      <dgm:t>
        <a:bodyPr/>
        <a:lstStyle/>
        <a:p>
          <a:r>
            <a:rPr lang="en-GB"/>
            <a:t>The organisation should use structured interviews supported by behavioural, situational and competency-based questions. Interviewers should receive training to improve consistency and reduce unconscious bias.</a:t>
          </a:r>
          <a:endParaRPr lang="en-US"/>
        </a:p>
      </dgm:t>
    </dgm:pt>
    <dgm:pt modelId="{574DD7FC-A50E-401F-8FA8-314F68C3EFFE}" type="parTrans" cxnId="{3F809098-67CC-49A4-A18A-0C372719553D}">
      <dgm:prSet/>
      <dgm:spPr/>
      <dgm:t>
        <a:bodyPr/>
        <a:lstStyle/>
        <a:p>
          <a:endParaRPr lang="en-US"/>
        </a:p>
      </dgm:t>
    </dgm:pt>
    <dgm:pt modelId="{710462D8-23EF-446A-BAAB-70B282851359}" type="sibTrans" cxnId="{3F809098-67CC-49A4-A18A-0C372719553D}">
      <dgm:prSet phldrT="2" phldr="0"/>
      <dgm:spPr/>
      <dgm:t>
        <a:bodyPr/>
        <a:lstStyle/>
        <a:p>
          <a:r>
            <a:rPr lang="en-US"/>
            <a:t>2</a:t>
          </a:r>
        </a:p>
      </dgm:t>
    </dgm:pt>
    <dgm:pt modelId="{2A34A45C-8256-4530-B053-8BB137E8A898}">
      <dgm:prSet/>
      <dgm:spPr/>
      <dgm:t>
        <a:bodyPr/>
        <a:lstStyle/>
        <a:p>
          <a:r>
            <a:rPr lang="en-GB"/>
            <a:t>A combination of virtual and face-to-face interviews should be used depending on the role and recruitment stage. Where appropriate, interviews should also be supported by practical assessments to provide stronger evidence of candidate capability.</a:t>
          </a:r>
          <a:endParaRPr lang="en-US"/>
        </a:p>
      </dgm:t>
    </dgm:pt>
    <dgm:pt modelId="{BCC3BABF-9D48-4E1D-9593-4EEBA4C7F248}" type="parTrans" cxnId="{B733F3D5-04A0-4643-B6DB-ECFCFD7A81EA}">
      <dgm:prSet/>
      <dgm:spPr/>
      <dgm:t>
        <a:bodyPr/>
        <a:lstStyle/>
        <a:p>
          <a:endParaRPr lang="en-US"/>
        </a:p>
      </dgm:t>
    </dgm:pt>
    <dgm:pt modelId="{A38AB76A-D5CE-4D45-8DDC-D20C791BB76D}" type="sibTrans" cxnId="{B733F3D5-04A0-4643-B6DB-ECFCFD7A81EA}">
      <dgm:prSet phldrT="3" phldr="0"/>
      <dgm:spPr/>
      <dgm:t>
        <a:bodyPr/>
        <a:lstStyle/>
        <a:p>
          <a:r>
            <a:rPr lang="en-US"/>
            <a:t>3</a:t>
          </a:r>
        </a:p>
      </dgm:t>
    </dgm:pt>
    <dgm:pt modelId="{7D008D38-CEC9-4F03-801F-895CA5F96594}" type="pres">
      <dgm:prSet presAssocID="{AA5D1A81-2F87-458E-98AC-B9702B5001CB}" presName="Name0" presStyleCnt="0">
        <dgm:presLayoutVars>
          <dgm:animLvl val="lvl"/>
          <dgm:resizeHandles val="exact"/>
        </dgm:presLayoutVars>
      </dgm:prSet>
      <dgm:spPr/>
    </dgm:pt>
    <dgm:pt modelId="{C4C7395B-8F11-4518-A609-CA28AFEE5814}" type="pres">
      <dgm:prSet presAssocID="{341118FA-2632-4E28-BC65-2E4224AEBE24}" presName="compositeNode" presStyleCnt="0">
        <dgm:presLayoutVars>
          <dgm:bulletEnabled val="1"/>
        </dgm:presLayoutVars>
      </dgm:prSet>
      <dgm:spPr/>
    </dgm:pt>
    <dgm:pt modelId="{A88556F0-11A7-4BE4-84E4-3ABFCFDF003E}" type="pres">
      <dgm:prSet presAssocID="{341118FA-2632-4E28-BC65-2E4224AEBE24}" presName="bgRect" presStyleLbl="bgAccFollowNode1" presStyleIdx="0" presStyleCnt="3"/>
      <dgm:spPr/>
    </dgm:pt>
    <dgm:pt modelId="{00D9B0EC-BA7A-4135-9B90-7A62A1EFED2A}" type="pres">
      <dgm:prSet presAssocID="{25B3BEA9-1180-4919-B09E-B2691887E81A}" presName="sibTransNodeCircle" presStyleLbl="alignNode1" presStyleIdx="0" presStyleCnt="6">
        <dgm:presLayoutVars>
          <dgm:chMax val="0"/>
          <dgm:bulletEnabled/>
        </dgm:presLayoutVars>
      </dgm:prSet>
      <dgm:spPr/>
    </dgm:pt>
    <dgm:pt modelId="{6F2A942E-823E-49C1-812F-CD8154CA5305}" type="pres">
      <dgm:prSet presAssocID="{341118FA-2632-4E28-BC65-2E4224AEBE24}" presName="bottomLine" presStyleLbl="alignNode1" presStyleIdx="1" presStyleCnt="6">
        <dgm:presLayoutVars/>
      </dgm:prSet>
      <dgm:spPr/>
    </dgm:pt>
    <dgm:pt modelId="{DEF2E8AF-128C-4467-AF84-1D33273B16AA}" type="pres">
      <dgm:prSet presAssocID="{341118FA-2632-4E28-BC65-2E4224AEBE24}" presName="nodeText" presStyleLbl="bgAccFollowNode1" presStyleIdx="0" presStyleCnt="3">
        <dgm:presLayoutVars>
          <dgm:bulletEnabled val="1"/>
        </dgm:presLayoutVars>
      </dgm:prSet>
      <dgm:spPr/>
    </dgm:pt>
    <dgm:pt modelId="{7FEE2837-2A48-4DF5-AD74-2F0A04445652}" type="pres">
      <dgm:prSet presAssocID="{25B3BEA9-1180-4919-B09E-B2691887E81A}" presName="sibTrans" presStyleCnt="0"/>
      <dgm:spPr/>
    </dgm:pt>
    <dgm:pt modelId="{E5359BF5-402E-4539-9E30-FEC5ADEFBA58}" type="pres">
      <dgm:prSet presAssocID="{5A9BDE63-47B8-4FDB-8E05-ED6B09ACAF2F}" presName="compositeNode" presStyleCnt="0">
        <dgm:presLayoutVars>
          <dgm:bulletEnabled val="1"/>
        </dgm:presLayoutVars>
      </dgm:prSet>
      <dgm:spPr/>
    </dgm:pt>
    <dgm:pt modelId="{28CA0B08-8BCF-414F-B416-2D7A372D7CD3}" type="pres">
      <dgm:prSet presAssocID="{5A9BDE63-47B8-4FDB-8E05-ED6B09ACAF2F}" presName="bgRect" presStyleLbl="bgAccFollowNode1" presStyleIdx="1" presStyleCnt="3"/>
      <dgm:spPr/>
    </dgm:pt>
    <dgm:pt modelId="{257B59CC-47A5-41C8-86E2-685929926294}" type="pres">
      <dgm:prSet presAssocID="{710462D8-23EF-446A-BAAB-70B282851359}" presName="sibTransNodeCircle" presStyleLbl="alignNode1" presStyleIdx="2" presStyleCnt="6">
        <dgm:presLayoutVars>
          <dgm:chMax val="0"/>
          <dgm:bulletEnabled/>
        </dgm:presLayoutVars>
      </dgm:prSet>
      <dgm:spPr/>
    </dgm:pt>
    <dgm:pt modelId="{E215E73D-1062-4361-9DF9-A717810B0BEE}" type="pres">
      <dgm:prSet presAssocID="{5A9BDE63-47B8-4FDB-8E05-ED6B09ACAF2F}" presName="bottomLine" presStyleLbl="alignNode1" presStyleIdx="3" presStyleCnt="6">
        <dgm:presLayoutVars/>
      </dgm:prSet>
      <dgm:spPr/>
    </dgm:pt>
    <dgm:pt modelId="{AB3C21A8-D193-4741-91B7-C7B021F23D98}" type="pres">
      <dgm:prSet presAssocID="{5A9BDE63-47B8-4FDB-8E05-ED6B09ACAF2F}" presName="nodeText" presStyleLbl="bgAccFollowNode1" presStyleIdx="1" presStyleCnt="3">
        <dgm:presLayoutVars>
          <dgm:bulletEnabled val="1"/>
        </dgm:presLayoutVars>
      </dgm:prSet>
      <dgm:spPr/>
    </dgm:pt>
    <dgm:pt modelId="{3E9FE50D-C1E7-4916-8EEC-63FB6115D69B}" type="pres">
      <dgm:prSet presAssocID="{710462D8-23EF-446A-BAAB-70B282851359}" presName="sibTrans" presStyleCnt="0"/>
      <dgm:spPr/>
    </dgm:pt>
    <dgm:pt modelId="{3D9DD4A7-C351-48A2-8E18-E51C19DCF319}" type="pres">
      <dgm:prSet presAssocID="{2A34A45C-8256-4530-B053-8BB137E8A898}" presName="compositeNode" presStyleCnt="0">
        <dgm:presLayoutVars>
          <dgm:bulletEnabled val="1"/>
        </dgm:presLayoutVars>
      </dgm:prSet>
      <dgm:spPr/>
    </dgm:pt>
    <dgm:pt modelId="{0439329A-F511-4D2A-AC6F-5261F9E5B506}" type="pres">
      <dgm:prSet presAssocID="{2A34A45C-8256-4530-B053-8BB137E8A898}" presName="bgRect" presStyleLbl="bgAccFollowNode1" presStyleIdx="2" presStyleCnt="3"/>
      <dgm:spPr/>
    </dgm:pt>
    <dgm:pt modelId="{FC01E459-9269-433F-9DFE-5712E4C8549E}" type="pres">
      <dgm:prSet presAssocID="{A38AB76A-D5CE-4D45-8DDC-D20C791BB76D}" presName="sibTransNodeCircle" presStyleLbl="alignNode1" presStyleIdx="4" presStyleCnt="6">
        <dgm:presLayoutVars>
          <dgm:chMax val="0"/>
          <dgm:bulletEnabled/>
        </dgm:presLayoutVars>
      </dgm:prSet>
      <dgm:spPr/>
    </dgm:pt>
    <dgm:pt modelId="{23BD19AD-9C55-4FB8-81F4-52ACCDF15CFF}" type="pres">
      <dgm:prSet presAssocID="{2A34A45C-8256-4530-B053-8BB137E8A898}" presName="bottomLine" presStyleLbl="alignNode1" presStyleIdx="5" presStyleCnt="6">
        <dgm:presLayoutVars/>
      </dgm:prSet>
      <dgm:spPr/>
    </dgm:pt>
    <dgm:pt modelId="{D99A0101-7557-4F6D-A1E5-E27EEC44CAAF}" type="pres">
      <dgm:prSet presAssocID="{2A34A45C-8256-4530-B053-8BB137E8A898}" presName="nodeText" presStyleLbl="bgAccFollowNode1" presStyleIdx="2" presStyleCnt="3">
        <dgm:presLayoutVars>
          <dgm:bulletEnabled val="1"/>
        </dgm:presLayoutVars>
      </dgm:prSet>
      <dgm:spPr/>
    </dgm:pt>
  </dgm:ptLst>
  <dgm:cxnLst>
    <dgm:cxn modelId="{5CA19F03-1AD6-4B1B-89DC-52054E46795D}" type="presOf" srcId="{A38AB76A-D5CE-4D45-8DDC-D20C791BB76D}" destId="{FC01E459-9269-433F-9DFE-5712E4C8549E}" srcOrd="0" destOrd="0" presId="urn:microsoft.com/office/officeart/2016/7/layout/BasicLinearProcessNumbered"/>
    <dgm:cxn modelId="{DD619323-61A0-40E9-A2C0-364497223F56}" type="presOf" srcId="{2A34A45C-8256-4530-B053-8BB137E8A898}" destId="{0439329A-F511-4D2A-AC6F-5261F9E5B506}" srcOrd="0" destOrd="0" presId="urn:microsoft.com/office/officeart/2016/7/layout/BasicLinearProcessNumbered"/>
    <dgm:cxn modelId="{7F556647-DCE8-482C-AF07-343E0E2767AF}" type="presOf" srcId="{5A9BDE63-47B8-4FDB-8E05-ED6B09ACAF2F}" destId="{28CA0B08-8BCF-414F-B416-2D7A372D7CD3}" srcOrd="0" destOrd="0" presId="urn:microsoft.com/office/officeart/2016/7/layout/BasicLinearProcessNumbered"/>
    <dgm:cxn modelId="{1F59106B-C363-432F-981F-6C01C5447CC0}" type="presOf" srcId="{710462D8-23EF-446A-BAAB-70B282851359}" destId="{257B59CC-47A5-41C8-86E2-685929926294}" srcOrd="0" destOrd="0" presId="urn:microsoft.com/office/officeart/2016/7/layout/BasicLinearProcessNumbered"/>
    <dgm:cxn modelId="{AB5D264F-AA2C-4556-91A0-9957E6C8B624}" type="presOf" srcId="{341118FA-2632-4E28-BC65-2E4224AEBE24}" destId="{A88556F0-11A7-4BE4-84E4-3ABFCFDF003E}" srcOrd="0" destOrd="0" presId="urn:microsoft.com/office/officeart/2016/7/layout/BasicLinearProcessNumbered"/>
    <dgm:cxn modelId="{3F809098-67CC-49A4-A18A-0C372719553D}" srcId="{AA5D1A81-2F87-458E-98AC-B9702B5001CB}" destId="{5A9BDE63-47B8-4FDB-8E05-ED6B09ACAF2F}" srcOrd="1" destOrd="0" parTransId="{574DD7FC-A50E-401F-8FA8-314F68C3EFFE}" sibTransId="{710462D8-23EF-446A-BAAB-70B282851359}"/>
    <dgm:cxn modelId="{8070C4AE-AB36-4360-AB53-88137A9C2920}" type="presOf" srcId="{AA5D1A81-2F87-458E-98AC-B9702B5001CB}" destId="{7D008D38-CEC9-4F03-801F-895CA5F96594}" srcOrd="0" destOrd="0" presId="urn:microsoft.com/office/officeart/2016/7/layout/BasicLinearProcessNumbered"/>
    <dgm:cxn modelId="{8E2379BD-9D70-43C9-B795-B729A1554AF6}" type="presOf" srcId="{341118FA-2632-4E28-BC65-2E4224AEBE24}" destId="{DEF2E8AF-128C-4467-AF84-1D33273B16AA}" srcOrd="1" destOrd="0" presId="urn:microsoft.com/office/officeart/2016/7/layout/BasicLinearProcessNumbered"/>
    <dgm:cxn modelId="{DA2A7AD5-F4E1-4861-B6A1-5796DE704574}" type="presOf" srcId="{5A9BDE63-47B8-4FDB-8E05-ED6B09ACAF2F}" destId="{AB3C21A8-D193-4741-91B7-C7B021F23D98}" srcOrd="1" destOrd="0" presId="urn:microsoft.com/office/officeart/2016/7/layout/BasicLinearProcessNumbered"/>
    <dgm:cxn modelId="{B733F3D5-04A0-4643-B6DB-ECFCFD7A81EA}" srcId="{AA5D1A81-2F87-458E-98AC-B9702B5001CB}" destId="{2A34A45C-8256-4530-B053-8BB137E8A898}" srcOrd="2" destOrd="0" parTransId="{BCC3BABF-9D48-4E1D-9593-4EEBA4C7F248}" sibTransId="{A38AB76A-D5CE-4D45-8DDC-D20C791BB76D}"/>
    <dgm:cxn modelId="{8301B8DC-83D3-4F50-AF75-1889FC6967E9}" srcId="{AA5D1A81-2F87-458E-98AC-B9702B5001CB}" destId="{341118FA-2632-4E28-BC65-2E4224AEBE24}" srcOrd="0" destOrd="0" parTransId="{C465FCA1-A1AA-4441-BD39-0294F9B0ED3F}" sibTransId="{25B3BEA9-1180-4919-B09E-B2691887E81A}"/>
    <dgm:cxn modelId="{F17FF0DE-7FF6-4CC7-B864-0ABC295ADC4D}" type="presOf" srcId="{25B3BEA9-1180-4919-B09E-B2691887E81A}" destId="{00D9B0EC-BA7A-4135-9B90-7A62A1EFED2A}" srcOrd="0" destOrd="0" presId="urn:microsoft.com/office/officeart/2016/7/layout/BasicLinearProcessNumbered"/>
    <dgm:cxn modelId="{1DCE1FEE-6478-4DDC-BC3B-CDCCE4C1FCCC}" type="presOf" srcId="{2A34A45C-8256-4530-B053-8BB137E8A898}" destId="{D99A0101-7557-4F6D-A1E5-E27EEC44CAAF}" srcOrd="1" destOrd="0" presId="urn:microsoft.com/office/officeart/2016/7/layout/BasicLinearProcessNumbered"/>
    <dgm:cxn modelId="{FF0146A4-9A5D-4A64-85DD-47AA4B9E4CC7}" type="presParOf" srcId="{7D008D38-CEC9-4F03-801F-895CA5F96594}" destId="{C4C7395B-8F11-4518-A609-CA28AFEE5814}" srcOrd="0" destOrd="0" presId="urn:microsoft.com/office/officeart/2016/7/layout/BasicLinearProcessNumbered"/>
    <dgm:cxn modelId="{99C499D7-31E6-4EC6-AC19-D7FF4985B146}" type="presParOf" srcId="{C4C7395B-8F11-4518-A609-CA28AFEE5814}" destId="{A88556F0-11A7-4BE4-84E4-3ABFCFDF003E}" srcOrd="0" destOrd="0" presId="urn:microsoft.com/office/officeart/2016/7/layout/BasicLinearProcessNumbered"/>
    <dgm:cxn modelId="{9DB350B4-1E7C-4D2C-BAFE-689242806F06}" type="presParOf" srcId="{C4C7395B-8F11-4518-A609-CA28AFEE5814}" destId="{00D9B0EC-BA7A-4135-9B90-7A62A1EFED2A}" srcOrd="1" destOrd="0" presId="urn:microsoft.com/office/officeart/2016/7/layout/BasicLinearProcessNumbered"/>
    <dgm:cxn modelId="{9750C55B-DD1E-4238-920D-DFEE57D03800}" type="presParOf" srcId="{C4C7395B-8F11-4518-A609-CA28AFEE5814}" destId="{6F2A942E-823E-49C1-812F-CD8154CA5305}" srcOrd="2" destOrd="0" presId="urn:microsoft.com/office/officeart/2016/7/layout/BasicLinearProcessNumbered"/>
    <dgm:cxn modelId="{EB604145-A0D1-4B14-81F8-8111FA2A5A40}" type="presParOf" srcId="{C4C7395B-8F11-4518-A609-CA28AFEE5814}" destId="{DEF2E8AF-128C-4467-AF84-1D33273B16AA}" srcOrd="3" destOrd="0" presId="urn:microsoft.com/office/officeart/2016/7/layout/BasicLinearProcessNumbered"/>
    <dgm:cxn modelId="{387D47DE-E6E1-4D2A-8A35-F42D37D4CAFB}" type="presParOf" srcId="{7D008D38-CEC9-4F03-801F-895CA5F96594}" destId="{7FEE2837-2A48-4DF5-AD74-2F0A04445652}" srcOrd="1" destOrd="0" presId="urn:microsoft.com/office/officeart/2016/7/layout/BasicLinearProcessNumbered"/>
    <dgm:cxn modelId="{C19EB5A9-86F0-46E5-A5DC-191196CADFDE}" type="presParOf" srcId="{7D008D38-CEC9-4F03-801F-895CA5F96594}" destId="{E5359BF5-402E-4539-9E30-FEC5ADEFBA58}" srcOrd="2" destOrd="0" presId="urn:microsoft.com/office/officeart/2016/7/layout/BasicLinearProcessNumbered"/>
    <dgm:cxn modelId="{EE9B45D7-96F9-4AF3-ABB4-9A3401DF4C25}" type="presParOf" srcId="{E5359BF5-402E-4539-9E30-FEC5ADEFBA58}" destId="{28CA0B08-8BCF-414F-B416-2D7A372D7CD3}" srcOrd="0" destOrd="0" presId="urn:microsoft.com/office/officeart/2016/7/layout/BasicLinearProcessNumbered"/>
    <dgm:cxn modelId="{EA7AB2AA-7755-47CE-BD24-C139815DEDB4}" type="presParOf" srcId="{E5359BF5-402E-4539-9E30-FEC5ADEFBA58}" destId="{257B59CC-47A5-41C8-86E2-685929926294}" srcOrd="1" destOrd="0" presId="urn:microsoft.com/office/officeart/2016/7/layout/BasicLinearProcessNumbered"/>
    <dgm:cxn modelId="{8F1F8D9B-5F16-4605-ADF2-5972F335C536}" type="presParOf" srcId="{E5359BF5-402E-4539-9E30-FEC5ADEFBA58}" destId="{E215E73D-1062-4361-9DF9-A717810B0BEE}" srcOrd="2" destOrd="0" presId="urn:microsoft.com/office/officeart/2016/7/layout/BasicLinearProcessNumbered"/>
    <dgm:cxn modelId="{905AACCD-E159-453F-9525-A6B7C72CA4BF}" type="presParOf" srcId="{E5359BF5-402E-4539-9E30-FEC5ADEFBA58}" destId="{AB3C21A8-D193-4741-91B7-C7B021F23D98}" srcOrd="3" destOrd="0" presId="urn:microsoft.com/office/officeart/2016/7/layout/BasicLinearProcessNumbered"/>
    <dgm:cxn modelId="{BDA9AD2D-CEFB-4149-A9E3-8E72F3DF4CD6}" type="presParOf" srcId="{7D008D38-CEC9-4F03-801F-895CA5F96594}" destId="{3E9FE50D-C1E7-4916-8EEC-63FB6115D69B}" srcOrd="3" destOrd="0" presId="urn:microsoft.com/office/officeart/2016/7/layout/BasicLinearProcessNumbered"/>
    <dgm:cxn modelId="{E6109666-5E96-451E-BAF9-4188251E4735}" type="presParOf" srcId="{7D008D38-CEC9-4F03-801F-895CA5F96594}" destId="{3D9DD4A7-C351-48A2-8E18-E51C19DCF319}" srcOrd="4" destOrd="0" presId="urn:microsoft.com/office/officeart/2016/7/layout/BasicLinearProcessNumbered"/>
    <dgm:cxn modelId="{6D51DB74-F3F6-494B-8350-3D844D662CF7}" type="presParOf" srcId="{3D9DD4A7-C351-48A2-8E18-E51C19DCF319}" destId="{0439329A-F511-4D2A-AC6F-5261F9E5B506}" srcOrd="0" destOrd="0" presId="urn:microsoft.com/office/officeart/2016/7/layout/BasicLinearProcessNumbered"/>
    <dgm:cxn modelId="{69C5DA00-20C7-4416-B73D-0B433C9A60EC}" type="presParOf" srcId="{3D9DD4A7-C351-48A2-8E18-E51C19DCF319}" destId="{FC01E459-9269-433F-9DFE-5712E4C8549E}" srcOrd="1" destOrd="0" presId="urn:microsoft.com/office/officeart/2016/7/layout/BasicLinearProcessNumbered"/>
    <dgm:cxn modelId="{04D427B0-D82A-4967-84FC-5B818BE3B1D7}" type="presParOf" srcId="{3D9DD4A7-C351-48A2-8E18-E51C19DCF319}" destId="{23BD19AD-9C55-4FB8-81F4-52ACCDF15CFF}" srcOrd="2" destOrd="0" presId="urn:microsoft.com/office/officeart/2016/7/layout/BasicLinearProcessNumbered"/>
    <dgm:cxn modelId="{9335195B-96A8-43FB-9179-F61A1953A37C}" type="presParOf" srcId="{3D9DD4A7-C351-48A2-8E18-E51C19DCF319}" destId="{D99A0101-7557-4F6D-A1E5-E27EEC44CAAF}"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E18984-B0B9-45B0-AEE3-23668BDB78F6}">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91235-CE91-4A56-882E-D3A2F0DD4794}">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5B2D3A-984C-465C-A89A-1A7B3EF123B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90000"/>
            </a:lnSpc>
            <a:spcBef>
              <a:spcPct val="0"/>
            </a:spcBef>
            <a:spcAft>
              <a:spcPct val="35000"/>
            </a:spcAft>
            <a:buNone/>
          </a:pPr>
          <a:r>
            <a:rPr lang="en-GB" sz="1900" b="1" kern="1200"/>
            <a:t>Job analysis</a:t>
          </a:r>
          <a:r>
            <a:rPr lang="en-GB" sz="1900" kern="1200"/>
            <a:t> identifies the tasks, responsibilities, skills and knowledge required for a role. For example, a Barclays Change Manager would need skills in stakeholder management, communication, problem solving and managing resistance to change.</a:t>
          </a:r>
          <a:endParaRPr lang="en-US" sz="1900" kern="1200"/>
        </a:p>
      </dsp:txBody>
      <dsp:txXfrm>
        <a:off x="1435590" y="531"/>
        <a:ext cx="9080009" cy="1242935"/>
      </dsp:txXfrm>
    </dsp:sp>
    <dsp:sp modelId="{3878B117-9CC2-4641-AA1A-56323145EBAB}">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99195-A27A-4F90-BC0C-41D491F4AB68}">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B132E8-C41E-4CFC-95FD-EDCDB2784FB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90000"/>
            </a:lnSpc>
            <a:spcBef>
              <a:spcPct val="0"/>
            </a:spcBef>
            <a:spcAft>
              <a:spcPct val="35000"/>
            </a:spcAft>
            <a:buNone/>
          </a:pPr>
          <a:r>
            <a:rPr lang="en-GB" sz="1900" kern="1200"/>
            <a:t>The </a:t>
          </a:r>
          <a:r>
            <a:rPr lang="en-GB" sz="1900" b="1" kern="1200"/>
            <a:t>job description</a:t>
          </a:r>
          <a:r>
            <a:rPr lang="en-GB" sz="1900" kern="1200"/>
            <a:t> explains the responsibilities and objectives of the position, while the </a:t>
          </a:r>
          <a:r>
            <a:rPr lang="en-GB" sz="1900" b="1" kern="1200"/>
            <a:t>person specification</a:t>
          </a:r>
          <a:r>
            <a:rPr lang="en-GB" sz="1900" kern="1200"/>
            <a:t> identifies the essential qualifications, experience and competencies required from candidates.</a:t>
          </a:r>
          <a:endParaRPr lang="en-US" sz="1900" kern="1200"/>
        </a:p>
      </dsp:txBody>
      <dsp:txXfrm>
        <a:off x="1435590" y="1554201"/>
        <a:ext cx="9080009" cy="1242935"/>
      </dsp:txXfrm>
    </dsp:sp>
    <dsp:sp modelId="{4A7E74A1-21C2-4407-8A36-7A08166BD3B4}">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7DBE2-EBAD-4146-91EB-950D04BB33C5}">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71D6A4-4D98-4D1B-87BD-1320D20012C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90000"/>
            </a:lnSpc>
            <a:spcBef>
              <a:spcPct val="0"/>
            </a:spcBef>
            <a:spcAft>
              <a:spcPct val="35000"/>
            </a:spcAft>
            <a:buNone/>
          </a:pPr>
          <a:r>
            <a:rPr lang="en-GB" sz="1900" kern="1200"/>
            <a:t>This process ensures that recruitment decisions are based on genuine requirements rather than assumptions about the ideal candidate (CIPD, 2025).</a:t>
          </a:r>
          <a:endParaRPr lang="en-US" sz="19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B99D9-C9D3-42FA-A368-6D06C6EA8226}">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5DAEB8-9643-4A3C-977C-928F24073298}">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ED24CC-27F6-4981-B31B-31E0C745A845}">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Situational interviews present candidates with hypothetical workplace scenarios and ask how they would respond.</a:t>
          </a:r>
          <a:endParaRPr lang="en-US" sz="1700" kern="1200"/>
        </a:p>
      </dsp:txBody>
      <dsp:txXfrm>
        <a:off x="1058686" y="1808"/>
        <a:ext cx="9456913" cy="916611"/>
      </dsp:txXfrm>
    </dsp:sp>
    <dsp:sp modelId="{BA800CFD-FC17-4A8B-915A-5DD8992FB21F}">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D4B45-ED6F-4B83-91A7-3738607A2F20}">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0DFE5-3C20-48A3-AF68-215EEA6C07F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For example: </a:t>
          </a:r>
          <a:r>
            <a:rPr lang="en-GB" sz="1700" b="1" kern="1200"/>
            <a:t>“Imagine that a major transformation project has fallen behind schedule and senior stakeholders disagree about the solution. How would you respond?”</a:t>
          </a:r>
          <a:endParaRPr lang="en-US" sz="1700" kern="1200"/>
        </a:p>
      </dsp:txBody>
      <dsp:txXfrm>
        <a:off x="1058686" y="1147573"/>
        <a:ext cx="9456913" cy="916611"/>
      </dsp:txXfrm>
    </dsp:sp>
    <dsp:sp modelId="{A49C38AB-D06A-4DD4-A6C6-F4EBDA8A9688}">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7B2C9-BF2C-498E-88D3-890AEFD6A26B}">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9A6324-92A4-478D-966E-6C8C380142F6}">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This approach can assess strategic thinking, decision-making, problem solving and adaptability. These skills are particularly important at Barclays because transformation employees may need to make decisions in uncertain and rapidly changing circumstances.</a:t>
          </a:r>
          <a:endParaRPr lang="en-US" sz="1700" kern="1200"/>
        </a:p>
      </dsp:txBody>
      <dsp:txXfrm>
        <a:off x="1058686" y="2293338"/>
        <a:ext cx="9456913" cy="916611"/>
      </dsp:txXfrm>
    </dsp:sp>
    <dsp:sp modelId="{CC223BEC-339E-4683-8718-ECEF6F843686}">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ED3B0F-26F9-404D-82B0-A72F3C510DC2}">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5E553-F751-4ECE-BB70-FA8207944CE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However, situational questions should be combined with other methods because candidates are describing what they </a:t>
          </a:r>
          <a:r>
            <a:rPr lang="en-GB" sz="1700" i="1" kern="1200"/>
            <a:t>would</a:t>
          </a:r>
          <a:r>
            <a:rPr lang="en-GB" sz="1700" kern="1200"/>
            <a:t> do rather than providing evidence of what they have actually done.</a:t>
          </a:r>
          <a:endParaRPr lang="en-US" sz="1700" kern="1200"/>
        </a:p>
      </dsp:txBody>
      <dsp:txXfrm>
        <a:off x="1058686" y="3439103"/>
        <a:ext cx="9456913" cy="916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51421E-2218-4A48-9799-6793EC8551C2}">
      <dsp:nvSpPr>
        <dsp:cNvPr id="0" name=""/>
        <dsp:cNvSpPr/>
      </dsp:nvSpPr>
      <dsp:spPr>
        <a:xfrm>
          <a:off x="679050" y="273974"/>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E9804-7AEF-40AD-BE82-4EB0C81731D4}">
      <dsp:nvSpPr>
        <dsp:cNvPr id="0" name=""/>
        <dsp:cNvSpPr/>
      </dsp:nvSpPr>
      <dsp:spPr>
        <a:xfrm>
          <a:off x="1081237" y="676161"/>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1DF8A-6CB9-4CE9-8A66-C150F44E80E6}">
      <dsp:nvSpPr>
        <dsp:cNvPr id="0" name=""/>
        <dsp:cNvSpPr/>
      </dsp:nvSpPr>
      <dsp:spPr>
        <a:xfrm>
          <a:off x="75768" y="2748974"/>
          <a:ext cx="309375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a </a:t>
          </a:r>
          <a:r>
            <a:rPr lang="en-GB" sz="1100" b="1" kern="1200"/>
            <a:t>Change Manager</a:t>
          </a:r>
          <a:r>
            <a:rPr lang="en-GB" sz="1100" kern="1200"/>
            <a:t>, Barclays should focus on behavioural and situational questions that assess leadership, communication and stakeholder management.</a:t>
          </a:r>
          <a:endParaRPr lang="en-US" sz="1100" kern="1200"/>
        </a:p>
      </dsp:txBody>
      <dsp:txXfrm>
        <a:off x="75768" y="2748974"/>
        <a:ext cx="3093750" cy="925927"/>
      </dsp:txXfrm>
    </dsp:sp>
    <dsp:sp modelId="{6F452B49-6F6B-483B-953D-ABA1403AB4EF}">
      <dsp:nvSpPr>
        <dsp:cNvPr id="0" name=""/>
        <dsp:cNvSpPr/>
      </dsp:nvSpPr>
      <dsp:spPr>
        <a:xfrm>
          <a:off x="4314206" y="273974"/>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AD82D-622C-499E-B091-E1ECA3A39DC1}">
      <dsp:nvSpPr>
        <dsp:cNvPr id="0" name=""/>
        <dsp:cNvSpPr/>
      </dsp:nvSpPr>
      <dsp:spPr>
        <a:xfrm>
          <a:off x="4716393" y="676161"/>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63A4FB-56A4-4EDD-BCDF-7645BBDFEBB4}">
      <dsp:nvSpPr>
        <dsp:cNvPr id="0" name=""/>
        <dsp:cNvSpPr/>
      </dsp:nvSpPr>
      <dsp:spPr>
        <a:xfrm>
          <a:off x="3710925" y="2748974"/>
          <a:ext cx="309375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a </a:t>
          </a:r>
          <a:r>
            <a:rPr lang="en-GB" sz="1100" b="1" kern="1200"/>
            <a:t>Digital Transformation Specialist</a:t>
          </a:r>
          <a:r>
            <a:rPr lang="en-GB" sz="1100" kern="1200"/>
            <a:t>, interviews should assess technical knowledge, innovation, problem solving and adaptability. A practical task could be added to test technical capability.</a:t>
          </a:r>
          <a:endParaRPr lang="en-US" sz="1100" kern="1200"/>
        </a:p>
      </dsp:txBody>
      <dsp:txXfrm>
        <a:off x="3710925" y="2748974"/>
        <a:ext cx="3093750" cy="925927"/>
      </dsp:txXfrm>
    </dsp:sp>
    <dsp:sp modelId="{0F5A6CD1-C3E3-4016-81D6-C20DC636428B}">
      <dsp:nvSpPr>
        <dsp:cNvPr id="0" name=""/>
        <dsp:cNvSpPr/>
      </dsp:nvSpPr>
      <dsp:spPr>
        <a:xfrm>
          <a:off x="7949362" y="273974"/>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82AED-72EF-419A-A825-200EC90A01D5}">
      <dsp:nvSpPr>
        <dsp:cNvPr id="0" name=""/>
        <dsp:cNvSpPr/>
      </dsp:nvSpPr>
      <dsp:spPr>
        <a:xfrm>
          <a:off x="8351550" y="676161"/>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73A72A-3936-44D6-9EEC-5B3160E7751C}">
      <dsp:nvSpPr>
        <dsp:cNvPr id="0" name=""/>
        <dsp:cNvSpPr/>
      </dsp:nvSpPr>
      <dsp:spPr>
        <a:xfrm>
          <a:off x="7346081" y="2748974"/>
          <a:ext cx="3093750" cy="925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 a </a:t>
          </a:r>
          <a:r>
            <a:rPr lang="en-GB" sz="1100" b="1" kern="1200"/>
            <a:t>Transformation Project Manager</a:t>
          </a:r>
          <a:r>
            <a:rPr lang="en-GB" sz="1100" kern="1200"/>
            <a:t>, structured and competency-based interviews should assess project management, risk management, leadership and the ability to deliver projects under pressure.</a:t>
          </a:r>
          <a:endParaRPr lang="en-US" sz="1100" kern="1200"/>
        </a:p>
      </dsp:txBody>
      <dsp:txXfrm>
        <a:off x="7346081" y="2748974"/>
        <a:ext cx="3093750" cy="925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556F0-11A7-4BE4-84E4-3ABFCFDF003E}">
      <dsp:nvSpPr>
        <dsp:cNvPr id="0" name=""/>
        <dsp:cNvSpPr/>
      </dsp:nvSpPr>
      <dsp:spPr>
        <a:xfrm>
          <a:off x="0" y="0"/>
          <a:ext cx="3466703" cy="4157664"/>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0278" tIns="330200" rIns="270278" bIns="330200" numCol="1" spcCol="1270" anchor="t" anchorCtr="0">
          <a:noAutofit/>
        </a:bodyPr>
        <a:lstStyle/>
        <a:p>
          <a:pPr marL="0" lvl="0" indent="0" algn="l" defTabSz="711200">
            <a:lnSpc>
              <a:spcPct val="90000"/>
            </a:lnSpc>
            <a:spcBef>
              <a:spcPct val="0"/>
            </a:spcBef>
            <a:spcAft>
              <a:spcPct val="35000"/>
            </a:spcAft>
            <a:buNone/>
          </a:pPr>
          <a:r>
            <a:rPr lang="en-GB" sz="1600" kern="1200"/>
            <a:t>Barclays should link recruitment directly to its workforce planning and transformation strategy. Each position should begin with a clear job analysis so that candidates are assessed against genuine requirements.</a:t>
          </a:r>
          <a:endParaRPr lang="en-US" sz="1600" kern="1200"/>
        </a:p>
      </dsp:txBody>
      <dsp:txXfrm>
        <a:off x="0" y="1579912"/>
        <a:ext cx="3466703" cy="2494598"/>
      </dsp:txXfrm>
    </dsp:sp>
    <dsp:sp modelId="{00D9B0EC-BA7A-4135-9B90-7A62A1EFED2A}">
      <dsp:nvSpPr>
        <dsp:cNvPr id="0" name=""/>
        <dsp:cNvSpPr/>
      </dsp:nvSpPr>
      <dsp:spPr>
        <a:xfrm>
          <a:off x="1109701" y="415766"/>
          <a:ext cx="1247299" cy="1247299"/>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44" tIns="12700" rIns="9724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92364" y="598429"/>
        <a:ext cx="881973" cy="881973"/>
      </dsp:txXfrm>
    </dsp:sp>
    <dsp:sp modelId="{6F2A942E-823E-49C1-812F-CD8154CA5305}">
      <dsp:nvSpPr>
        <dsp:cNvPr id="0" name=""/>
        <dsp:cNvSpPr/>
      </dsp:nvSpPr>
      <dsp:spPr>
        <a:xfrm>
          <a:off x="0" y="4157592"/>
          <a:ext cx="3466703" cy="72"/>
        </a:xfrm>
        <a:prstGeom prst="rect">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A0B08-8BCF-414F-B416-2D7A372D7CD3}">
      <dsp:nvSpPr>
        <dsp:cNvPr id="0" name=""/>
        <dsp:cNvSpPr/>
      </dsp:nvSpPr>
      <dsp:spPr>
        <a:xfrm>
          <a:off x="3813373" y="0"/>
          <a:ext cx="3466703" cy="4157664"/>
        </a:xfrm>
        <a:prstGeom prst="rect">
          <a:avLst/>
        </a:prstGeom>
        <a:solidFill>
          <a:schemeClr val="accent5">
            <a:tint val="40000"/>
            <a:alpha val="90000"/>
            <a:hueOff val="-5972333"/>
            <a:satOff val="1333"/>
            <a:lumOff val="200"/>
            <a:alphaOff val="0"/>
          </a:schemeClr>
        </a:solidFill>
        <a:ln w="19050" cap="flat" cmpd="sng" algn="ctr">
          <a:solidFill>
            <a:schemeClr val="accent5">
              <a:tint val="40000"/>
              <a:alpha val="90000"/>
              <a:hueOff val="-5972333"/>
              <a:satOff val="1333"/>
              <a:lumOff val="20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0278" tIns="330200" rIns="270278" bIns="330200" numCol="1" spcCol="1270" anchor="t" anchorCtr="0">
          <a:noAutofit/>
        </a:bodyPr>
        <a:lstStyle/>
        <a:p>
          <a:pPr marL="0" lvl="0" indent="0" algn="l" defTabSz="711200">
            <a:lnSpc>
              <a:spcPct val="90000"/>
            </a:lnSpc>
            <a:spcBef>
              <a:spcPct val="0"/>
            </a:spcBef>
            <a:spcAft>
              <a:spcPct val="35000"/>
            </a:spcAft>
            <a:buNone/>
          </a:pPr>
          <a:r>
            <a:rPr lang="en-GB" sz="1600" kern="1200"/>
            <a:t>The organisation should use structured interviews supported by behavioural, situational and competency-based questions. Interviewers should receive training to improve consistency and reduce unconscious bias.</a:t>
          </a:r>
          <a:endParaRPr lang="en-US" sz="1600" kern="1200"/>
        </a:p>
      </dsp:txBody>
      <dsp:txXfrm>
        <a:off x="3813373" y="1579912"/>
        <a:ext cx="3466703" cy="2494598"/>
      </dsp:txXfrm>
    </dsp:sp>
    <dsp:sp modelId="{257B59CC-47A5-41C8-86E2-685929926294}">
      <dsp:nvSpPr>
        <dsp:cNvPr id="0" name=""/>
        <dsp:cNvSpPr/>
      </dsp:nvSpPr>
      <dsp:spPr>
        <a:xfrm>
          <a:off x="4923075" y="415766"/>
          <a:ext cx="1247299" cy="1247299"/>
        </a:xfrm>
        <a:prstGeom prst="ellipse">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44" tIns="12700" rIns="9724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105738" y="598429"/>
        <a:ext cx="881973" cy="881973"/>
      </dsp:txXfrm>
    </dsp:sp>
    <dsp:sp modelId="{E215E73D-1062-4361-9DF9-A717810B0BEE}">
      <dsp:nvSpPr>
        <dsp:cNvPr id="0" name=""/>
        <dsp:cNvSpPr/>
      </dsp:nvSpPr>
      <dsp:spPr>
        <a:xfrm>
          <a:off x="3813373" y="4157592"/>
          <a:ext cx="3466703" cy="72"/>
        </a:xfrm>
        <a:prstGeom prst="rect">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9329A-F511-4D2A-AC6F-5261F9E5B506}">
      <dsp:nvSpPr>
        <dsp:cNvPr id="0" name=""/>
        <dsp:cNvSpPr/>
      </dsp:nvSpPr>
      <dsp:spPr>
        <a:xfrm>
          <a:off x="7626746" y="0"/>
          <a:ext cx="3466703" cy="4157664"/>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0278" tIns="330200" rIns="270278" bIns="330200" numCol="1" spcCol="1270" anchor="t" anchorCtr="0">
          <a:noAutofit/>
        </a:bodyPr>
        <a:lstStyle/>
        <a:p>
          <a:pPr marL="0" lvl="0" indent="0" algn="l" defTabSz="711200">
            <a:lnSpc>
              <a:spcPct val="90000"/>
            </a:lnSpc>
            <a:spcBef>
              <a:spcPct val="0"/>
            </a:spcBef>
            <a:spcAft>
              <a:spcPct val="35000"/>
            </a:spcAft>
            <a:buNone/>
          </a:pPr>
          <a:r>
            <a:rPr lang="en-GB" sz="1600" kern="1200"/>
            <a:t>A combination of virtual and face-to-face interviews should be used depending on the role and recruitment stage. Where appropriate, interviews should also be supported by practical assessments to provide stronger evidence of candidate capability.</a:t>
          </a:r>
          <a:endParaRPr lang="en-US" sz="1600" kern="1200"/>
        </a:p>
      </dsp:txBody>
      <dsp:txXfrm>
        <a:off x="7626746" y="1579912"/>
        <a:ext cx="3466703" cy="2494598"/>
      </dsp:txXfrm>
    </dsp:sp>
    <dsp:sp modelId="{FC01E459-9269-433F-9DFE-5712E4C8549E}">
      <dsp:nvSpPr>
        <dsp:cNvPr id="0" name=""/>
        <dsp:cNvSpPr/>
      </dsp:nvSpPr>
      <dsp:spPr>
        <a:xfrm>
          <a:off x="8736448" y="415766"/>
          <a:ext cx="1247299" cy="1247299"/>
        </a:xfrm>
        <a:prstGeom prst="ellipse">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244" tIns="12700" rIns="9724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919111" y="598429"/>
        <a:ext cx="881973" cy="881973"/>
      </dsp:txXfrm>
    </dsp:sp>
    <dsp:sp modelId="{23BD19AD-9C55-4FB8-81F4-52ACCDF15CFF}">
      <dsp:nvSpPr>
        <dsp:cNvPr id="0" name=""/>
        <dsp:cNvSpPr/>
      </dsp:nvSpPr>
      <dsp:spPr>
        <a:xfrm>
          <a:off x="7626746" y="4157592"/>
          <a:ext cx="3466703"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272691" y="717355"/>
            <a:ext cx="5999100" cy="5419214"/>
          </a:xfrm>
        </p:spPr>
        <p:txBody>
          <a:bodyPr>
            <a:normAutofit/>
          </a:bodyPr>
          <a:lstStyle/>
          <a:p>
            <a:pPr algn="ctr"/>
            <a:r>
              <a:rPr lang="en-GB" sz="1600">
                <a:solidFill>
                  <a:schemeClr val="tx2"/>
                </a:solidFill>
                <a:latin typeface="Arial"/>
                <a:cs typeface="Arial"/>
              </a:rPr>
              <a:t>Recruitment and Selection During Organisational Transformation at Barclays</a:t>
            </a:r>
            <a:br>
              <a:rPr lang="en-GB" sz="1600" dirty="0">
                <a:latin typeface="Arial"/>
                <a:cs typeface="Arial"/>
              </a:rPr>
            </a:br>
            <a:endParaRPr lang="en-US" sz="1600">
              <a:solidFill>
                <a:schemeClr val="tx2"/>
              </a:solidFill>
              <a:latin typeface="Arial"/>
              <a:cs typeface="Arial"/>
            </a:endParaRPr>
          </a:p>
          <a:p>
            <a:pPr algn="ctr"/>
            <a:r>
              <a:rPr lang="en-GB" sz="1600">
                <a:solidFill>
                  <a:schemeClr val="tx2"/>
                </a:solidFill>
                <a:latin typeface="Arial"/>
                <a:ea typeface="+mj-lt"/>
                <a:cs typeface="Arial"/>
              </a:rPr>
              <a:t>Module:</a:t>
            </a:r>
            <a:r>
              <a:rPr lang="en-GB" sz="1600" dirty="0">
                <a:solidFill>
                  <a:schemeClr val="tx2"/>
                </a:solidFill>
                <a:latin typeface="Arial"/>
                <a:ea typeface="+mj-lt"/>
                <a:cs typeface="Arial"/>
              </a:rPr>
              <a:t> </a:t>
            </a:r>
            <a:r>
              <a:rPr lang="en-GB" sz="1600">
                <a:solidFill>
                  <a:schemeClr val="tx2"/>
                </a:solidFill>
                <a:latin typeface="Arial"/>
                <a:ea typeface="+mj-lt"/>
                <a:cs typeface="Arial"/>
              </a:rPr>
              <a:t>Developing and Managing Individuals and Teams</a:t>
            </a:r>
            <a:endParaRPr lang="en-GB" sz="1600" dirty="0">
              <a:solidFill>
                <a:schemeClr val="tx2"/>
              </a:solidFill>
              <a:latin typeface="Arial"/>
              <a:ea typeface="+mj-lt"/>
              <a:cs typeface="Arial"/>
            </a:endParaRPr>
          </a:p>
          <a:p>
            <a:pPr algn="ctr"/>
            <a:br>
              <a:rPr lang="en-GB" sz="1600" dirty="0">
                <a:latin typeface="Arial"/>
                <a:ea typeface="+mj-lt"/>
                <a:cs typeface="Arial"/>
              </a:rPr>
            </a:br>
            <a:r>
              <a:rPr lang="en-GB" sz="1600" dirty="0">
                <a:solidFill>
                  <a:schemeClr val="tx2"/>
                </a:solidFill>
                <a:latin typeface="Arial"/>
                <a:ea typeface="+mj-lt"/>
                <a:cs typeface="Arial"/>
              </a:rPr>
              <a:t>Student Name: </a:t>
            </a:r>
            <a:r>
              <a:rPr lang="en-GB" sz="1600" err="1">
                <a:solidFill>
                  <a:schemeClr val="tx2"/>
                </a:solidFill>
                <a:latin typeface="Arial"/>
                <a:ea typeface="+mj-lt"/>
                <a:cs typeface="Arial"/>
              </a:rPr>
              <a:t>Marvynn</a:t>
            </a:r>
            <a:r>
              <a:rPr lang="en-GB" sz="1600" dirty="0">
                <a:solidFill>
                  <a:schemeClr val="tx2"/>
                </a:solidFill>
                <a:latin typeface="Arial"/>
                <a:ea typeface="+mj-lt"/>
                <a:cs typeface="Arial"/>
              </a:rPr>
              <a:t> </a:t>
            </a:r>
            <a:r>
              <a:rPr lang="en-GB" sz="1600">
                <a:solidFill>
                  <a:schemeClr val="tx2"/>
                </a:solidFill>
                <a:latin typeface="Arial"/>
                <a:ea typeface="+mj-lt"/>
                <a:cs typeface="Arial"/>
              </a:rPr>
              <a:t>Mendes Student Number: 2430201</a:t>
            </a:r>
            <a:br>
              <a:rPr lang="en-GB" sz="1600" dirty="0">
                <a:latin typeface="Arial"/>
                <a:ea typeface="+mj-lt"/>
                <a:cs typeface="Arial"/>
              </a:rPr>
            </a:br>
            <a:r>
              <a:rPr lang="en-GB" sz="1600">
                <a:solidFill>
                  <a:schemeClr val="tx2"/>
                </a:solidFill>
                <a:latin typeface="Arial"/>
                <a:ea typeface="+mj-lt"/>
                <a:cs typeface="Arial"/>
              </a:rPr>
              <a:t>Lecturer: Amer Kareem</a:t>
            </a:r>
            <a:endParaRPr lang="en-GB" sz="1600" dirty="0">
              <a:solidFill>
                <a:schemeClr val="tx2"/>
              </a:solidFill>
              <a:latin typeface="Arial"/>
              <a:ea typeface="+mj-lt"/>
              <a:cs typeface="Arial"/>
            </a:endParaRPr>
          </a:p>
          <a:p>
            <a:pPr algn="ctr"/>
            <a:r>
              <a:rPr lang="en-GB" sz="1600">
                <a:solidFill>
                  <a:schemeClr val="tx2"/>
                </a:solidFill>
                <a:latin typeface="Arial"/>
                <a:ea typeface="+mj-lt"/>
                <a:cs typeface="Arial"/>
              </a:rPr>
              <a:t>Assignment Title: </a:t>
            </a:r>
            <a:r>
              <a:rPr lang="en-GB" sz="1600" b="1">
                <a:solidFill>
                  <a:schemeClr val="tx2"/>
                </a:solidFill>
                <a:latin typeface="Times New Roman"/>
                <a:ea typeface="+mj-lt"/>
                <a:cs typeface="Times New Roman"/>
              </a:rPr>
              <a:t>Component 1- Individual</a:t>
            </a:r>
            <a:endParaRPr lang="en-GB" sz="1600">
              <a:solidFill>
                <a:schemeClr val="tx2"/>
              </a:solidFill>
              <a:latin typeface="Arial"/>
              <a:cs typeface="Arial"/>
            </a:endParaRPr>
          </a:p>
          <a:p>
            <a:pPr algn="ctr"/>
            <a:r>
              <a:rPr lang="en-GB" sz="1600" b="1">
                <a:solidFill>
                  <a:schemeClr val="tx2"/>
                </a:solidFill>
                <a:latin typeface="Times New Roman"/>
                <a:cs typeface="Times New Roman"/>
              </a:rPr>
              <a:t>Presentation </a:t>
            </a:r>
            <a:endParaRPr lang="en-GB"/>
          </a:p>
        </p:txBody>
      </p:sp>
      <p:pic>
        <p:nvPicPr>
          <p:cNvPr id="20" name="Content Placeholder 19">
            <a:extLst>
              <a:ext uri="{FF2B5EF4-FFF2-40B4-BE49-F238E27FC236}">
                <a16:creationId xmlns:a16="http://schemas.microsoft.com/office/drawing/2014/main" id="{C8EF9361-EA6D-2C46-83ED-A8DC0FE7F2AD}"/>
              </a:ext>
            </a:extLst>
          </p:cNvPr>
          <p:cNvPicPr>
            <a:picLocks noGrp="1" noChangeAspect="1"/>
          </p:cNvPicPr>
          <p:nvPr>
            <p:ph idx="1"/>
          </p:nvPr>
        </p:nvPicPr>
        <p:blipFill>
          <a:blip r:embed="rId2"/>
          <a:stretch>
            <a:fillRect/>
          </a:stretch>
        </p:blipFill>
        <p:spPr>
          <a:xfrm>
            <a:off x="5463148" y="1064970"/>
            <a:ext cx="5886602" cy="393301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A505F-6AEF-74CF-66B4-99CF01BF7A6B}"/>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Table of Contents</a:t>
            </a:r>
            <a:endParaRPr lang="en-US" sz="5600">
              <a:solidFill>
                <a:srgbClr val="FFFFFF"/>
              </a:solidFill>
            </a:endParaRPr>
          </a:p>
          <a:p>
            <a:pPr algn="ctr"/>
            <a:endParaRPr lang="en-GB" sz="5600">
              <a:solidFill>
                <a:srgbClr val="FFFFFF"/>
              </a:solidFill>
            </a:endParaRPr>
          </a:p>
        </p:txBody>
      </p:sp>
      <p:sp>
        <p:nvSpPr>
          <p:cNvPr id="4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020B775-AFBA-C5AE-BB4F-C72E02A88BD6}"/>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900">
                <a:solidFill>
                  <a:schemeClr val="tx1">
                    <a:alpha val="80000"/>
                  </a:schemeClr>
                </a:solidFill>
              </a:rPr>
              <a:t> </a:t>
            </a:r>
          </a:p>
          <a:p>
            <a:r>
              <a:rPr lang="en-GB" sz="1900">
                <a:solidFill>
                  <a:schemeClr val="tx1">
                    <a:alpha val="80000"/>
                  </a:schemeClr>
                </a:solidFill>
                <a:ea typeface="+mn-lt"/>
                <a:cs typeface="+mn-lt"/>
              </a:rPr>
              <a:t>Barclays and its transformation</a:t>
            </a:r>
            <a:endParaRPr lang="en-GB" sz="1900">
              <a:solidFill>
                <a:schemeClr val="tx1">
                  <a:alpha val="80000"/>
                </a:schemeClr>
              </a:solidFill>
            </a:endParaRPr>
          </a:p>
          <a:p>
            <a:r>
              <a:rPr lang="en-GB" sz="1900">
                <a:solidFill>
                  <a:schemeClr val="tx1">
                    <a:alpha val="80000"/>
                  </a:schemeClr>
                </a:solidFill>
                <a:ea typeface="+mn-lt"/>
                <a:cs typeface="+mn-lt"/>
              </a:rPr>
              <a:t>Recruitment during transformation</a:t>
            </a:r>
            <a:endParaRPr lang="en-GB" sz="1900">
              <a:solidFill>
                <a:schemeClr val="tx1">
                  <a:alpha val="80000"/>
                </a:schemeClr>
              </a:solidFill>
            </a:endParaRPr>
          </a:p>
          <a:p>
            <a:r>
              <a:rPr lang="en-GB" sz="1900">
                <a:solidFill>
                  <a:schemeClr val="tx1">
                    <a:alpha val="80000"/>
                  </a:schemeClr>
                </a:solidFill>
                <a:ea typeface="+mn-lt"/>
                <a:cs typeface="+mn-lt"/>
              </a:rPr>
              <a:t>Job analysis</a:t>
            </a:r>
            <a:endParaRPr lang="en-GB" sz="1900">
              <a:solidFill>
                <a:schemeClr val="tx1">
                  <a:alpha val="80000"/>
                </a:schemeClr>
              </a:solidFill>
            </a:endParaRPr>
          </a:p>
          <a:p>
            <a:r>
              <a:rPr lang="en-GB" sz="1900">
                <a:solidFill>
                  <a:schemeClr val="tx1">
                    <a:alpha val="80000"/>
                  </a:schemeClr>
                </a:solidFill>
                <a:ea typeface="+mn-lt"/>
                <a:cs typeface="+mn-lt"/>
              </a:rPr>
              <a:t>Job description and person specification</a:t>
            </a:r>
            <a:endParaRPr lang="en-GB" sz="1900">
              <a:solidFill>
                <a:schemeClr val="tx1">
                  <a:alpha val="80000"/>
                </a:schemeClr>
              </a:solidFill>
            </a:endParaRPr>
          </a:p>
          <a:p>
            <a:r>
              <a:rPr lang="en-GB" sz="1900">
                <a:solidFill>
                  <a:schemeClr val="tx1">
                    <a:alpha val="80000"/>
                  </a:schemeClr>
                </a:solidFill>
                <a:ea typeface="+mn-lt"/>
                <a:cs typeface="+mn-lt"/>
              </a:rPr>
              <a:t>Recruitment and advertising</a:t>
            </a:r>
            <a:endParaRPr lang="en-GB" sz="1900">
              <a:solidFill>
                <a:schemeClr val="tx1">
                  <a:alpha val="80000"/>
                </a:schemeClr>
              </a:solidFill>
            </a:endParaRPr>
          </a:p>
          <a:p>
            <a:r>
              <a:rPr lang="en-GB" sz="1900">
                <a:solidFill>
                  <a:schemeClr val="tx1">
                    <a:alpha val="80000"/>
                  </a:schemeClr>
                </a:solidFill>
                <a:ea typeface="+mn-lt"/>
                <a:cs typeface="+mn-lt"/>
              </a:rPr>
              <a:t>Structured interviews</a:t>
            </a:r>
            <a:endParaRPr lang="en-GB" sz="1900">
              <a:solidFill>
                <a:schemeClr val="tx1">
                  <a:alpha val="80000"/>
                </a:schemeClr>
              </a:solidFill>
            </a:endParaRPr>
          </a:p>
          <a:p>
            <a:r>
              <a:rPr lang="en-GB" sz="1900">
                <a:solidFill>
                  <a:schemeClr val="tx1">
                    <a:alpha val="80000"/>
                  </a:schemeClr>
                </a:solidFill>
                <a:ea typeface="+mn-lt"/>
                <a:cs typeface="+mn-lt"/>
              </a:rPr>
              <a:t>Behavioural interviews</a:t>
            </a:r>
            <a:endParaRPr lang="en-GB" sz="1900">
              <a:solidFill>
                <a:schemeClr val="tx1">
                  <a:alpha val="80000"/>
                </a:schemeClr>
              </a:solidFill>
            </a:endParaRPr>
          </a:p>
          <a:p>
            <a:r>
              <a:rPr lang="en-GB" sz="1900">
                <a:solidFill>
                  <a:schemeClr val="tx1">
                    <a:alpha val="80000"/>
                  </a:schemeClr>
                </a:solidFill>
                <a:ea typeface="+mn-lt"/>
                <a:cs typeface="+mn-lt"/>
              </a:rPr>
              <a:t>Situational interviews</a:t>
            </a:r>
            <a:endParaRPr lang="en-GB" sz="1900">
              <a:solidFill>
                <a:schemeClr val="tx1">
                  <a:alpha val="80000"/>
                </a:schemeClr>
              </a:solidFill>
            </a:endParaRPr>
          </a:p>
          <a:p>
            <a:r>
              <a:rPr lang="en-GB" sz="1900">
                <a:solidFill>
                  <a:schemeClr val="tx1">
                    <a:alpha val="80000"/>
                  </a:schemeClr>
                </a:solidFill>
                <a:ea typeface="+mn-lt"/>
                <a:cs typeface="+mn-lt"/>
              </a:rPr>
              <a:t>Questioning techniques</a:t>
            </a:r>
            <a:endParaRPr lang="en-GB" sz="1900">
              <a:solidFill>
                <a:schemeClr val="tx1">
                  <a:alpha val="80000"/>
                </a:schemeClr>
              </a:solidFill>
            </a:endParaRPr>
          </a:p>
          <a:p>
            <a:r>
              <a:rPr lang="en-GB" sz="1900">
                <a:solidFill>
                  <a:schemeClr val="tx1">
                    <a:alpha val="80000"/>
                  </a:schemeClr>
                </a:solidFill>
                <a:ea typeface="+mn-lt"/>
                <a:cs typeface="+mn-lt"/>
              </a:rPr>
              <a:t>Face-to-face vs virtual interviews</a:t>
            </a:r>
            <a:endParaRPr lang="en-GB" sz="1900">
              <a:solidFill>
                <a:schemeClr val="tx1">
                  <a:alpha val="80000"/>
                </a:schemeClr>
              </a:solidFill>
            </a:endParaRPr>
          </a:p>
          <a:p>
            <a:r>
              <a:rPr lang="en-GB" sz="1900">
                <a:solidFill>
                  <a:schemeClr val="tx1">
                    <a:alpha val="80000"/>
                  </a:schemeClr>
                </a:solidFill>
                <a:ea typeface="+mn-lt"/>
                <a:cs typeface="+mn-lt"/>
              </a:rPr>
              <a:t>Application to transformation roles</a:t>
            </a:r>
            <a:endParaRPr lang="en-GB" sz="1900">
              <a:solidFill>
                <a:schemeClr val="tx1">
                  <a:alpha val="80000"/>
                </a:schemeClr>
              </a:solidFill>
            </a:endParaRPr>
          </a:p>
          <a:p>
            <a:r>
              <a:rPr lang="en-GB" sz="1900">
                <a:solidFill>
                  <a:schemeClr val="tx1">
                    <a:alpha val="80000"/>
                  </a:schemeClr>
                </a:solidFill>
                <a:ea typeface="+mn-lt"/>
                <a:cs typeface="+mn-lt"/>
              </a:rPr>
              <a:t>Recommendations</a:t>
            </a:r>
            <a:endParaRPr lang="en-GB" sz="1900">
              <a:solidFill>
                <a:schemeClr val="tx1">
                  <a:alpha val="80000"/>
                </a:schemeClr>
              </a:solidFill>
            </a:endParaRPr>
          </a:p>
          <a:p>
            <a:r>
              <a:rPr lang="en-GB" sz="1900">
                <a:solidFill>
                  <a:schemeClr val="tx1">
                    <a:alpha val="80000"/>
                  </a:schemeClr>
                </a:solidFill>
                <a:ea typeface="+mn-lt"/>
                <a:cs typeface="+mn-lt"/>
              </a:rPr>
              <a:t>Conclusion</a:t>
            </a:r>
            <a:endParaRPr lang="en-GB" sz="1900">
              <a:solidFill>
                <a:schemeClr val="tx1">
                  <a:alpha val="80000"/>
                </a:schemeClr>
              </a:solidFill>
            </a:endParaRPr>
          </a:p>
          <a:p>
            <a:r>
              <a:rPr lang="en-GB" sz="1900">
                <a:solidFill>
                  <a:schemeClr val="tx1">
                    <a:alpha val="80000"/>
                  </a:schemeClr>
                </a:solidFill>
                <a:ea typeface="+mn-lt"/>
                <a:cs typeface="+mn-lt"/>
              </a:rPr>
              <a:t>References</a:t>
            </a:r>
            <a:endParaRPr lang="en-GB" sz="1900">
              <a:solidFill>
                <a:schemeClr val="tx1">
                  <a:alpha val="80000"/>
                </a:schemeClr>
              </a:solidFill>
            </a:endParaRPr>
          </a:p>
          <a:p>
            <a:endParaRPr lang="en-GB" sz="1900">
              <a:solidFill>
                <a:schemeClr val="tx1">
                  <a:alpha val="80000"/>
                </a:schemeClr>
              </a:solidFill>
            </a:endParaRPr>
          </a:p>
        </p:txBody>
      </p:sp>
      <p:sp>
        <p:nvSpPr>
          <p:cNvPr id="4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9176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C5EF5-A51F-465C-737D-386AA1AE9D69}"/>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Barclays: Company &amp; Transformation Context</a:t>
            </a:r>
            <a:endParaRPr lang="en-US" sz="3600">
              <a:solidFill>
                <a:schemeClr val="tx2"/>
              </a:solidFill>
            </a:endParaRPr>
          </a:p>
          <a:p>
            <a:endParaRPr lang="en-GB" sz="3600">
              <a:solidFill>
                <a:schemeClr val="tx2"/>
              </a:solidFill>
            </a:endParaRPr>
          </a:p>
        </p:txBody>
      </p:sp>
      <p:pic>
        <p:nvPicPr>
          <p:cNvPr id="26" name="Graphic 25" descr="Bank">
            <a:extLst>
              <a:ext uri="{FF2B5EF4-FFF2-40B4-BE49-F238E27FC236}">
                <a16:creationId xmlns:a16="http://schemas.microsoft.com/office/drawing/2014/main" id="{9C5A44E6-E6CA-0752-AD83-750767D9400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2917A469-63DB-4347-C593-6BC02FEC8602}"/>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r>
              <a:rPr lang="en-GB" sz="700">
                <a:solidFill>
                  <a:schemeClr val="tx2"/>
                </a:solidFill>
              </a:rPr>
              <a:t>About Barclays</a:t>
            </a:r>
            <a:endParaRPr lang="en-US" sz="700">
              <a:solidFill>
                <a:schemeClr val="tx2"/>
              </a:solidFill>
            </a:endParaRPr>
          </a:p>
          <a:p>
            <a:r>
              <a:rPr lang="en-GB" sz="700">
                <a:solidFill>
                  <a:schemeClr val="tx2"/>
                </a:solidFill>
                <a:ea typeface="+mn-lt"/>
                <a:cs typeface="+mn-lt"/>
              </a:rPr>
              <a:t>Barclays is a major UK-based banking and financial services organisation.</a:t>
            </a:r>
            <a:endParaRPr lang="en-GB" sz="700">
              <a:solidFill>
                <a:schemeClr val="tx2"/>
              </a:solidFill>
            </a:endParaRPr>
          </a:p>
          <a:p>
            <a:r>
              <a:rPr lang="en-GB" sz="700">
                <a:solidFill>
                  <a:schemeClr val="tx2"/>
                </a:solidFill>
                <a:ea typeface="+mn-lt"/>
                <a:cs typeface="+mn-lt"/>
              </a:rPr>
              <a:t>Its activities include UK banking, corporate and investment banking, private banking and wealth management.</a:t>
            </a:r>
            <a:endParaRPr lang="en-GB" sz="700">
              <a:solidFill>
                <a:schemeClr val="tx2"/>
              </a:solidFill>
            </a:endParaRPr>
          </a:p>
          <a:p>
            <a:r>
              <a:rPr lang="en-GB" sz="700">
                <a:solidFill>
                  <a:schemeClr val="tx2"/>
                </a:solidFill>
                <a:ea typeface="+mn-lt"/>
                <a:cs typeface="+mn-lt"/>
              </a:rPr>
              <a:t>Barclays operates in an environment characterised by rapid technological, regulatory and customer changes.</a:t>
            </a:r>
            <a:endParaRPr lang="en-GB" sz="700">
              <a:solidFill>
                <a:schemeClr val="tx2"/>
              </a:solidFill>
            </a:endParaRPr>
          </a:p>
          <a:p>
            <a:r>
              <a:rPr lang="en-GB" sz="700">
                <a:solidFill>
                  <a:schemeClr val="tx2"/>
                </a:solidFill>
              </a:rPr>
              <a:t>Transformation context</a:t>
            </a:r>
          </a:p>
          <a:p>
            <a:r>
              <a:rPr lang="en-GB" sz="700">
                <a:solidFill>
                  <a:schemeClr val="tx2"/>
                </a:solidFill>
                <a:ea typeface="+mn-lt"/>
                <a:cs typeface="+mn-lt"/>
              </a:rPr>
              <a:t>Barclays has been implementing a significant strategic transformation involving:</a:t>
            </a:r>
            <a:endParaRPr lang="en-GB" sz="700">
              <a:solidFill>
                <a:schemeClr val="tx2"/>
              </a:solidFill>
            </a:endParaRPr>
          </a:p>
          <a:p>
            <a:pPr marL="0" indent="0">
              <a:buNone/>
            </a:pPr>
            <a:r>
              <a:rPr lang="en-GB" sz="700" b="1">
                <a:solidFill>
                  <a:schemeClr val="tx2"/>
                </a:solidFill>
                <a:ea typeface="+mn-lt"/>
                <a:cs typeface="+mn-lt"/>
              </a:rPr>
              <a:t>Business restructuring and strategic repositioning</a:t>
            </a:r>
            <a:endParaRPr lang="en-GB" sz="700">
              <a:solidFill>
                <a:schemeClr val="tx2"/>
              </a:solidFill>
            </a:endParaRPr>
          </a:p>
          <a:p>
            <a:pPr marL="0" indent="0">
              <a:buNone/>
            </a:pPr>
            <a:r>
              <a:rPr lang="en-GB" sz="700" b="1">
                <a:solidFill>
                  <a:schemeClr val="tx2"/>
                </a:solidFill>
                <a:ea typeface="+mn-lt"/>
                <a:cs typeface="+mn-lt"/>
              </a:rPr>
              <a:t>Cost transformation</a:t>
            </a:r>
            <a:endParaRPr lang="en-GB" sz="700">
              <a:solidFill>
                <a:schemeClr val="tx2"/>
              </a:solidFill>
            </a:endParaRPr>
          </a:p>
          <a:p>
            <a:pPr marL="0" indent="0">
              <a:buNone/>
            </a:pPr>
            <a:r>
              <a:rPr lang="en-GB" sz="700">
                <a:solidFill>
                  <a:schemeClr val="tx2"/>
                </a:solidFill>
                <a:ea typeface="+mn-lt"/>
                <a:cs typeface="+mn-lt"/>
              </a:rPr>
              <a:t>Greater focus on selected growth businesses</a:t>
            </a:r>
            <a:endParaRPr lang="en-GB" sz="700">
              <a:solidFill>
                <a:schemeClr val="tx2"/>
              </a:solidFill>
            </a:endParaRPr>
          </a:p>
          <a:p>
            <a:pPr marL="0" indent="0">
              <a:buNone/>
            </a:pPr>
            <a:r>
              <a:rPr lang="en-GB" sz="700">
                <a:solidFill>
                  <a:schemeClr val="tx2"/>
                </a:solidFill>
                <a:ea typeface="+mn-lt"/>
                <a:cs typeface="+mn-lt"/>
              </a:rPr>
              <a:t>Continued investment in </a:t>
            </a:r>
            <a:r>
              <a:rPr lang="en-GB" sz="700" b="1">
                <a:solidFill>
                  <a:schemeClr val="tx2"/>
                </a:solidFill>
                <a:ea typeface="+mn-lt"/>
                <a:cs typeface="+mn-lt"/>
              </a:rPr>
              <a:t>technology and digital capabilities</a:t>
            </a:r>
            <a:endParaRPr lang="en-GB" sz="700">
              <a:solidFill>
                <a:schemeClr val="tx2"/>
              </a:solidFill>
            </a:endParaRPr>
          </a:p>
          <a:p>
            <a:pPr marL="0" indent="0">
              <a:buNone/>
            </a:pPr>
            <a:r>
              <a:rPr lang="en-GB" sz="700">
                <a:solidFill>
                  <a:schemeClr val="tx2"/>
                </a:solidFill>
                <a:ea typeface="+mn-lt"/>
                <a:cs typeface="+mn-lt"/>
              </a:rPr>
              <a:t>Expansion of wealth management and private banking</a:t>
            </a:r>
            <a:endParaRPr lang="en-GB" sz="700">
              <a:solidFill>
                <a:schemeClr val="tx2"/>
              </a:solidFill>
            </a:endParaRPr>
          </a:p>
          <a:p>
            <a:pPr marL="0" indent="0">
              <a:buNone/>
            </a:pPr>
            <a:r>
              <a:rPr lang="en-GB" sz="700">
                <a:solidFill>
                  <a:schemeClr val="tx2"/>
                </a:solidFill>
                <a:ea typeface="+mn-lt"/>
                <a:cs typeface="+mn-lt"/>
              </a:rPr>
              <a:t>Changes to organisational structures and workforce requirements</a:t>
            </a:r>
            <a:endParaRPr lang="en-GB" sz="700">
              <a:solidFill>
                <a:schemeClr val="tx2"/>
              </a:solidFill>
            </a:endParaRPr>
          </a:p>
          <a:p>
            <a:pPr marL="0" indent="0">
              <a:buNone/>
            </a:pPr>
            <a:r>
              <a:rPr lang="en-GB" sz="700">
                <a:solidFill>
                  <a:schemeClr val="tx2"/>
                </a:solidFill>
                <a:ea typeface="+mn-lt"/>
                <a:cs typeface="+mn-lt"/>
              </a:rPr>
              <a:t>Barclays' 2025 reporting states that the Group achieved its financial targets and that all five divisions generated double-digit returns, demonstrating the continuing importance of its strategic transformation. Barclays Home</a:t>
            </a:r>
            <a:endParaRPr lang="en-GB" sz="700">
              <a:solidFill>
                <a:schemeClr val="tx2"/>
              </a:solidFill>
            </a:endParaRPr>
          </a:p>
          <a:p>
            <a:pPr marL="0" indent="0">
              <a:buNone/>
            </a:pPr>
            <a:r>
              <a:rPr lang="en-GB" sz="700" b="1">
                <a:solidFill>
                  <a:schemeClr val="tx2"/>
                </a:solidFill>
                <a:ea typeface="+mn-lt"/>
                <a:cs typeface="+mn-lt"/>
              </a:rPr>
              <a:t>Key implication for HR:</a:t>
            </a:r>
            <a:br>
              <a:rPr lang="en-GB" sz="700" b="1">
                <a:solidFill>
                  <a:schemeClr val="tx2"/>
                </a:solidFill>
                <a:ea typeface="+mn-lt"/>
                <a:cs typeface="+mn-lt"/>
              </a:rPr>
            </a:br>
            <a:r>
              <a:rPr lang="en-GB" sz="700" b="1">
                <a:solidFill>
                  <a:schemeClr val="tx2"/>
                </a:solidFill>
                <a:ea typeface="+mn-lt"/>
                <a:cs typeface="+mn-lt"/>
              </a:rPr>
              <a:t>Barclays needs people who can combine technical expertise, adaptability, risk awareness, leadership and change-management capability</a:t>
            </a:r>
            <a:r>
              <a:rPr lang="en-GB" sz="700">
                <a:solidFill>
                  <a:schemeClr val="tx2"/>
                </a:solidFill>
                <a:ea typeface="+mn-lt"/>
                <a:cs typeface="+mn-lt"/>
              </a:rPr>
              <a:t>.</a:t>
            </a:r>
            <a:endParaRPr lang="en-GB" sz="700">
              <a:solidFill>
                <a:schemeClr val="tx2"/>
              </a:solidFill>
            </a:endParaRPr>
          </a:p>
          <a:p>
            <a:endParaRPr lang="en-GB" sz="700">
              <a:solidFill>
                <a:schemeClr val="tx2"/>
              </a:solidFill>
            </a:endParaRPr>
          </a:p>
        </p:txBody>
      </p:sp>
      <p:grpSp>
        <p:nvGrpSpPr>
          <p:cNvPr id="39" name="Group 38">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4" name="Freeform: Shape 3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2856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2AC85-9C54-3E91-B633-E382732530EF}"/>
              </a:ext>
            </a:extLst>
          </p:cNvPr>
          <p:cNvSpPr>
            <a:spLocks noGrp="1"/>
          </p:cNvSpPr>
          <p:nvPr>
            <p:ph type="title"/>
          </p:nvPr>
        </p:nvSpPr>
        <p:spPr>
          <a:xfrm>
            <a:off x="686834" y="1153572"/>
            <a:ext cx="3200400" cy="4461163"/>
          </a:xfrm>
        </p:spPr>
        <p:txBody>
          <a:bodyPr>
            <a:normAutofit/>
          </a:bodyPr>
          <a:lstStyle/>
          <a:p>
            <a:r>
              <a:rPr lang="en-GB">
                <a:solidFill>
                  <a:srgbClr val="FFFFFF"/>
                </a:solidFill>
              </a:rPr>
              <a:t>Recruiting the Right Candidate at the Right Time</a:t>
            </a:r>
            <a:endParaRPr lang="en-US">
              <a:solidFill>
                <a:srgbClr val="FFFFFF"/>
              </a:solidFill>
            </a:endParaRPr>
          </a:p>
          <a:p>
            <a:endParaRPr lang="en-GB">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597251-C5EB-5F99-237D-648C245E6B1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900"/>
              <a:t>Recruitment during transformation</a:t>
            </a:r>
          </a:p>
          <a:p>
            <a:r>
              <a:rPr lang="en-GB" sz="900">
                <a:ea typeface="+mn-lt"/>
                <a:cs typeface="+mn-lt"/>
              </a:rPr>
              <a:t>Recruitment should be aligned with the organisation's </a:t>
            </a:r>
            <a:r>
              <a:rPr lang="en-GB" sz="900" b="1">
                <a:ea typeface="+mn-lt"/>
                <a:cs typeface="+mn-lt"/>
              </a:rPr>
              <a:t>strategic workforce plan</a:t>
            </a:r>
            <a:r>
              <a:rPr lang="en-GB" sz="900">
                <a:ea typeface="+mn-lt"/>
                <a:cs typeface="+mn-lt"/>
              </a:rPr>
              <a:t>, rather than simply replacing employees who leave.</a:t>
            </a:r>
            <a:endParaRPr lang="en-GB" sz="900"/>
          </a:p>
          <a:p>
            <a:r>
              <a:rPr lang="en-GB" sz="900"/>
              <a:t>Recommended process</a:t>
            </a:r>
          </a:p>
          <a:p>
            <a:r>
              <a:rPr lang="en-GB" sz="900" b="1">
                <a:ea typeface="+mn-lt"/>
                <a:cs typeface="+mn-lt"/>
              </a:rPr>
              <a:t>Business strategy → Workforce planning → Job analysis → Job design → Recruitment → Selection → Appointment → Onboarding</a:t>
            </a:r>
            <a:endParaRPr lang="en-GB" sz="900"/>
          </a:p>
          <a:p>
            <a:r>
              <a:rPr lang="en-GB" sz="900"/>
              <a:t>Why timing matters</a:t>
            </a:r>
          </a:p>
          <a:p>
            <a:r>
              <a:rPr lang="en-GB" sz="900">
                <a:ea typeface="+mn-lt"/>
                <a:cs typeface="+mn-lt"/>
              </a:rPr>
              <a:t>Recruiting too early can:</a:t>
            </a:r>
            <a:endParaRPr lang="en-GB" sz="900"/>
          </a:p>
          <a:p>
            <a:r>
              <a:rPr lang="en-GB" sz="900">
                <a:ea typeface="+mn-lt"/>
                <a:cs typeface="+mn-lt"/>
              </a:rPr>
              <a:t>Increase unnecessary labour costs</a:t>
            </a:r>
            <a:endParaRPr lang="en-GB" sz="900"/>
          </a:p>
          <a:p>
            <a:r>
              <a:rPr lang="en-GB" sz="900">
                <a:ea typeface="+mn-lt"/>
                <a:cs typeface="+mn-lt"/>
              </a:rPr>
              <a:t>Create role duplication</a:t>
            </a:r>
            <a:endParaRPr lang="en-GB" sz="900"/>
          </a:p>
          <a:p>
            <a:r>
              <a:rPr lang="en-GB" sz="900">
                <a:ea typeface="+mn-lt"/>
                <a:cs typeface="+mn-lt"/>
              </a:rPr>
              <a:t>Reduce organisational flexibility</a:t>
            </a:r>
            <a:endParaRPr lang="en-GB" sz="900"/>
          </a:p>
          <a:p>
            <a:r>
              <a:rPr lang="en-GB" sz="900">
                <a:ea typeface="+mn-lt"/>
                <a:cs typeface="+mn-lt"/>
              </a:rPr>
              <a:t>Recruiting too late can:</a:t>
            </a:r>
            <a:endParaRPr lang="en-GB" sz="900"/>
          </a:p>
          <a:p>
            <a:r>
              <a:rPr lang="en-GB" sz="900">
                <a:ea typeface="+mn-lt"/>
                <a:cs typeface="+mn-lt"/>
              </a:rPr>
              <a:t>Delay transformation projects</a:t>
            </a:r>
            <a:endParaRPr lang="en-GB" sz="900"/>
          </a:p>
          <a:p>
            <a:r>
              <a:rPr lang="en-GB" sz="900">
                <a:ea typeface="+mn-lt"/>
                <a:cs typeface="+mn-lt"/>
              </a:rPr>
              <a:t>Increase workload for existing employees</a:t>
            </a:r>
            <a:endParaRPr lang="en-GB" sz="900"/>
          </a:p>
          <a:p>
            <a:r>
              <a:rPr lang="en-GB" sz="900">
                <a:ea typeface="+mn-lt"/>
                <a:cs typeface="+mn-lt"/>
              </a:rPr>
              <a:t>Create skills shortages</a:t>
            </a:r>
            <a:endParaRPr lang="en-GB" sz="900"/>
          </a:p>
          <a:p>
            <a:r>
              <a:rPr lang="en-GB" sz="900">
                <a:ea typeface="+mn-lt"/>
                <a:cs typeface="+mn-lt"/>
              </a:rPr>
              <a:t>Increase project and operational risk</a:t>
            </a:r>
            <a:endParaRPr lang="en-GB" sz="900"/>
          </a:p>
          <a:p>
            <a:r>
              <a:rPr lang="en-GB" sz="900">
                <a:ea typeface="+mn-lt"/>
                <a:cs typeface="+mn-lt"/>
              </a:rPr>
              <a:t>CIPD (2026) argues that effective recruitment should address both the organisation's </a:t>
            </a:r>
            <a:r>
              <a:rPr lang="en-GB" sz="900" b="1">
                <a:ea typeface="+mn-lt"/>
                <a:cs typeface="+mn-lt"/>
              </a:rPr>
              <a:t>current and future workforce requirements</a:t>
            </a:r>
            <a:r>
              <a:rPr lang="en-GB" sz="900">
                <a:ea typeface="+mn-lt"/>
                <a:cs typeface="+mn-lt"/>
              </a:rPr>
              <a:t>, rather than focusing solely on immediate vacancies. </a:t>
            </a:r>
            <a:r>
              <a:rPr lang="en-GB" sz="900" b="1">
                <a:ea typeface="+mn-lt"/>
                <a:cs typeface="+mn-lt"/>
              </a:rPr>
              <a:t>C</a:t>
            </a:r>
            <a:r>
              <a:rPr lang="en-GB" sz="900">
                <a:ea typeface="+mn-lt"/>
                <a:cs typeface="+mn-lt"/>
              </a:rPr>
              <a:t>CIPD</a:t>
            </a:r>
            <a:endParaRPr lang="en-GB" sz="900"/>
          </a:p>
          <a:p>
            <a:r>
              <a:rPr lang="en-GB" sz="900" b="1">
                <a:ea typeface="+mn-lt"/>
                <a:cs typeface="+mn-lt"/>
              </a:rPr>
              <a:t>Recommendation for Barclays:</a:t>
            </a:r>
            <a:br>
              <a:rPr lang="en-GB" sz="900" b="1">
                <a:ea typeface="+mn-lt"/>
                <a:cs typeface="+mn-lt"/>
              </a:rPr>
            </a:br>
            <a:r>
              <a:rPr lang="en-GB" sz="900" b="1">
                <a:ea typeface="+mn-lt"/>
                <a:cs typeface="+mn-lt"/>
              </a:rPr>
              <a:t>Use workforce-planning data to identify which transformation capabilities are required now, during implementation and after transformation</a:t>
            </a:r>
            <a:r>
              <a:rPr lang="en-GB" sz="900">
                <a:ea typeface="+mn-lt"/>
                <a:cs typeface="+mn-lt"/>
              </a:rPr>
              <a:t>.</a:t>
            </a:r>
            <a:endParaRPr lang="en-GB" sz="900"/>
          </a:p>
          <a:p>
            <a:br>
              <a:rPr lang="en-US" sz="900"/>
            </a:br>
            <a:endParaRPr lang="en-US" sz="900"/>
          </a:p>
        </p:txBody>
      </p:sp>
    </p:spTree>
    <p:extLst>
      <p:ext uri="{BB962C8B-B14F-4D97-AF65-F5344CB8AC3E}">
        <p14:creationId xmlns:p14="http://schemas.microsoft.com/office/powerpoint/2010/main" val="4220424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1AC89-117A-1DFE-CDC1-448BC94136AE}"/>
              </a:ext>
            </a:extLst>
          </p:cNvPr>
          <p:cNvSpPr>
            <a:spLocks noGrp="1"/>
          </p:cNvSpPr>
          <p:nvPr>
            <p:ph type="title"/>
          </p:nvPr>
        </p:nvSpPr>
        <p:spPr>
          <a:xfrm>
            <a:off x="4308021" y="365125"/>
            <a:ext cx="7045779" cy="1012599"/>
          </a:xfrm>
        </p:spPr>
        <p:txBody>
          <a:bodyPr/>
          <a:lstStyle/>
          <a:p>
            <a:r>
              <a:rPr lang="en-GB">
                <a:solidFill>
                  <a:srgbClr val="0D0D0D"/>
                </a:solidFill>
              </a:rPr>
              <a:t>Job Analysis</a:t>
            </a:r>
            <a:endParaRPr lang="en-US"/>
          </a:p>
          <a:p>
            <a:endParaRPr lang="en-GB" dirty="0"/>
          </a:p>
        </p:txBody>
      </p:sp>
      <p:sp>
        <p:nvSpPr>
          <p:cNvPr id="3" name="Content Placeholder 2">
            <a:extLst>
              <a:ext uri="{FF2B5EF4-FFF2-40B4-BE49-F238E27FC236}">
                <a16:creationId xmlns:a16="http://schemas.microsoft.com/office/drawing/2014/main" id="{B6360D54-CAA8-777E-1188-326F47A3954B}"/>
              </a:ext>
            </a:extLst>
          </p:cNvPr>
          <p:cNvSpPr>
            <a:spLocks noGrp="1"/>
          </p:cNvSpPr>
          <p:nvPr>
            <p:ph idx="1"/>
          </p:nvPr>
        </p:nvSpPr>
        <p:spPr>
          <a:xfrm>
            <a:off x="471462" y="1020839"/>
            <a:ext cx="10515600" cy="5628808"/>
          </a:xfrm>
        </p:spPr>
        <p:txBody>
          <a:bodyPr vert="horz" lIns="91440" tIns="45720" rIns="91440" bIns="45720" rtlCol="0" anchor="t">
            <a:normAutofit fontScale="85000" lnSpcReduction="20000"/>
          </a:bodyPr>
          <a:lstStyle/>
          <a:p>
            <a:r>
              <a:rPr lang="en-GB">
                <a:solidFill>
                  <a:srgbClr val="0D0D0D"/>
                </a:solidFill>
              </a:rPr>
              <a:t>What is job analysis?</a:t>
            </a:r>
            <a:endParaRPr lang="en-GB"/>
          </a:p>
          <a:p>
            <a:r>
              <a:rPr lang="en-GB" sz="1200">
                <a:solidFill>
                  <a:srgbClr val="0D0D0D"/>
                </a:solidFill>
                <a:ea typeface="+mn-lt"/>
                <a:cs typeface="+mn-lt"/>
              </a:rPr>
              <a:t>Job analysis identifies the:</a:t>
            </a:r>
            <a:endParaRPr lang="en-GB"/>
          </a:p>
          <a:p>
            <a:r>
              <a:rPr lang="en-GB" sz="1200">
                <a:solidFill>
                  <a:srgbClr val="0D0D0D"/>
                </a:solidFill>
                <a:ea typeface="+mn-lt"/>
                <a:cs typeface="+mn-lt"/>
              </a:rPr>
              <a:t>Tasks and responsibilities</a:t>
            </a:r>
            <a:endParaRPr lang="en-GB"/>
          </a:p>
          <a:p>
            <a:r>
              <a:rPr lang="en-GB" sz="1200">
                <a:solidFill>
                  <a:srgbClr val="0D0D0D"/>
                </a:solidFill>
                <a:ea typeface="+mn-lt"/>
                <a:cs typeface="+mn-lt"/>
              </a:rPr>
              <a:t>Knowledge and technical skills</a:t>
            </a:r>
            <a:endParaRPr lang="en-GB"/>
          </a:p>
          <a:p>
            <a:r>
              <a:rPr lang="en-GB" sz="1200">
                <a:solidFill>
                  <a:srgbClr val="0D0D0D"/>
                </a:solidFill>
                <a:ea typeface="+mn-lt"/>
                <a:cs typeface="+mn-lt"/>
              </a:rPr>
              <a:t>Behavioural requirements</a:t>
            </a:r>
            <a:endParaRPr lang="en-GB"/>
          </a:p>
          <a:p>
            <a:r>
              <a:rPr lang="en-GB" sz="1200">
                <a:solidFill>
                  <a:srgbClr val="0D0D0D"/>
                </a:solidFill>
                <a:ea typeface="+mn-lt"/>
                <a:cs typeface="+mn-lt"/>
              </a:rPr>
              <a:t>Decision-making responsibilities</a:t>
            </a:r>
            <a:endParaRPr lang="en-GB"/>
          </a:p>
          <a:p>
            <a:r>
              <a:rPr lang="en-GB" sz="1200">
                <a:solidFill>
                  <a:srgbClr val="0D0D0D"/>
                </a:solidFill>
                <a:ea typeface="+mn-lt"/>
                <a:cs typeface="+mn-lt"/>
              </a:rPr>
              <a:t>Stakeholders</a:t>
            </a:r>
            <a:endParaRPr lang="en-GB"/>
          </a:p>
          <a:p>
            <a:r>
              <a:rPr lang="en-GB" sz="1200">
                <a:solidFill>
                  <a:srgbClr val="0D0D0D"/>
                </a:solidFill>
                <a:ea typeface="+mn-lt"/>
                <a:cs typeface="+mn-lt"/>
              </a:rPr>
              <a:t>Working conditions</a:t>
            </a:r>
            <a:endParaRPr lang="en-GB"/>
          </a:p>
          <a:p>
            <a:r>
              <a:rPr lang="en-GB" sz="1200">
                <a:solidFill>
                  <a:srgbClr val="0D0D0D"/>
                </a:solidFill>
                <a:ea typeface="+mn-lt"/>
                <a:cs typeface="+mn-lt"/>
              </a:rPr>
              <a:t>Performance expectations</a:t>
            </a:r>
            <a:endParaRPr lang="en-GB"/>
          </a:p>
          <a:p>
            <a:r>
              <a:rPr lang="en-GB" sz="1200">
                <a:solidFill>
                  <a:srgbClr val="0D0D0D"/>
                </a:solidFill>
                <a:ea typeface="+mn-lt"/>
                <a:cs typeface="+mn-lt"/>
              </a:rPr>
              <a:t>CIPD (2025) identifies job analysis as an important element of job design because it helps organisations establish responsibilities and optimise work processes. </a:t>
            </a:r>
            <a:r>
              <a:rPr lang="en-GB" sz="1200" b="1">
                <a:solidFill>
                  <a:srgbClr val="0D0D0D"/>
                </a:solidFill>
                <a:ea typeface="+mn-lt"/>
                <a:cs typeface="+mn-lt"/>
              </a:rPr>
              <a:t>C</a:t>
            </a:r>
            <a:r>
              <a:rPr lang="en-GB" sz="1200">
                <a:solidFill>
                  <a:srgbClr val="0D0D0D"/>
                </a:solidFill>
                <a:ea typeface="+mn-lt"/>
                <a:cs typeface="+mn-lt"/>
              </a:rPr>
              <a:t>CIPD</a:t>
            </a:r>
            <a:endParaRPr lang="en-GB"/>
          </a:p>
          <a:p>
            <a:r>
              <a:rPr lang="en-GB">
                <a:solidFill>
                  <a:srgbClr val="0D0D0D"/>
                </a:solidFill>
              </a:rPr>
              <a:t>Application to Barclays</a:t>
            </a:r>
            <a:endParaRPr lang="en-GB"/>
          </a:p>
          <a:p>
            <a:r>
              <a:rPr lang="en-GB" sz="1200">
                <a:solidFill>
                  <a:srgbClr val="0D0D0D"/>
                </a:solidFill>
                <a:ea typeface="+mn-lt"/>
                <a:cs typeface="+mn-lt"/>
              </a:rPr>
              <a:t>For a </a:t>
            </a:r>
            <a:r>
              <a:rPr lang="en-GB" sz="1200" b="1">
                <a:solidFill>
                  <a:srgbClr val="0D0D0D"/>
                </a:solidFill>
                <a:ea typeface="+mn-lt"/>
                <a:cs typeface="+mn-lt"/>
              </a:rPr>
              <a:t>Digital Transformation Specialist</a:t>
            </a:r>
            <a:r>
              <a:rPr lang="en-GB" sz="1200">
                <a:solidFill>
                  <a:srgbClr val="0D0D0D"/>
                </a:solidFill>
                <a:ea typeface="+mn-lt"/>
                <a:cs typeface="+mn-lt"/>
              </a:rPr>
              <a:t>, job analysis could identify:</a:t>
            </a:r>
            <a:endParaRPr lang="en-GB"/>
          </a:p>
          <a:p>
            <a:r>
              <a:rPr lang="en-GB" sz="1200">
                <a:solidFill>
                  <a:srgbClr val="0D0D0D"/>
                </a:solidFill>
                <a:ea typeface="+mn-lt"/>
                <a:cs typeface="+mn-lt"/>
              </a:rPr>
              <a:t>Digital project management</a:t>
            </a:r>
            <a:endParaRPr lang="en-GB"/>
          </a:p>
          <a:p>
            <a:r>
              <a:rPr lang="en-GB" sz="1200">
                <a:solidFill>
                  <a:srgbClr val="0D0D0D"/>
                </a:solidFill>
                <a:ea typeface="+mn-lt"/>
                <a:cs typeface="+mn-lt"/>
              </a:rPr>
              <a:t>Data analysis</a:t>
            </a:r>
            <a:endParaRPr lang="en-GB"/>
          </a:p>
          <a:p>
            <a:r>
              <a:rPr lang="en-GB" sz="1200">
                <a:solidFill>
                  <a:srgbClr val="0D0D0D"/>
                </a:solidFill>
                <a:ea typeface="+mn-lt"/>
                <a:cs typeface="+mn-lt"/>
              </a:rPr>
              <a:t>Technology implementation</a:t>
            </a:r>
            <a:endParaRPr lang="en-GB"/>
          </a:p>
          <a:p>
            <a:r>
              <a:rPr lang="en-GB" sz="1200">
                <a:solidFill>
                  <a:srgbClr val="0D0D0D"/>
                </a:solidFill>
                <a:ea typeface="+mn-lt"/>
                <a:cs typeface="+mn-lt"/>
              </a:rPr>
              <a:t>Stakeholder management</a:t>
            </a:r>
            <a:endParaRPr lang="en-GB"/>
          </a:p>
          <a:p>
            <a:r>
              <a:rPr lang="en-GB" sz="1200">
                <a:solidFill>
                  <a:srgbClr val="0D0D0D"/>
                </a:solidFill>
                <a:ea typeface="+mn-lt"/>
                <a:cs typeface="+mn-lt"/>
              </a:rPr>
              <a:t>Risk and regulatory awareness</a:t>
            </a:r>
            <a:endParaRPr lang="en-GB"/>
          </a:p>
          <a:p>
            <a:r>
              <a:rPr lang="en-GB" sz="1200">
                <a:solidFill>
                  <a:srgbClr val="0D0D0D"/>
                </a:solidFill>
                <a:ea typeface="+mn-lt"/>
                <a:cs typeface="+mn-lt"/>
              </a:rPr>
              <a:t>Agile working</a:t>
            </a:r>
            <a:endParaRPr lang="en-GB"/>
          </a:p>
          <a:p>
            <a:r>
              <a:rPr lang="en-GB" sz="1200">
                <a:solidFill>
                  <a:srgbClr val="0D0D0D"/>
                </a:solidFill>
                <a:ea typeface="+mn-lt"/>
                <a:cs typeface="+mn-lt"/>
              </a:rPr>
              <a:t>Change-management capability</a:t>
            </a:r>
            <a:endParaRPr lang="en-GB"/>
          </a:p>
          <a:p>
            <a:r>
              <a:rPr lang="en-GB">
                <a:solidFill>
                  <a:srgbClr val="0D0D0D"/>
                </a:solidFill>
              </a:rPr>
              <a:t>Key principle</a:t>
            </a:r>
            <a:endParaRPr lang="en-GB"/>
          </a:p>
          <a:p>
            <a:r>
              <a:rPr lang="en-GB" sz="1200" b="1">
                <a:solidFill>
                  <a:srgbClr val="0D0D0D"/>
                </a:solidFill>
                <a:ea typeface="+mn-lt"/>
                <a:cs typeface="+mn-lt"/>
              </a:rPr>
              <a:t>The job should be analysed before candidates are assessed.</a:t>
            </a:r>
            <a:endParaRPr lang="en-GB"/>
          </a:p>
          <a:p>
            <a:r>
              <a:rPr lang="en-GB" sz="1200" dirty="0">
                <a:solidFill>
                  <a:srgbClr val="0D0D0D"/>
                </a:solidFill>
                <a:ea typeface="+mn-lt"/>
                <a:cs typeface="+mn-lt"/>
              </a:rPr>
              <a:t>This ensures interview questions measure capabilities that actually matter to successful performance.</a:t>
            </a:r>
            <a:endParaRPr lang="en-GB"/>
          </a:p>
          <a:p>
            <a:endParaRPr lang="en-GB" dirty="0"/>
          </a:p>
        </p:txBody>
      </p:sp>
    </p:spTree>
    <p:extLst>
      <p:ext uri="{BB962C8B-B14F-4D97-AF65-F5344CB8AC3E}">
        <p14:creationId xmlns:p14="http://schemas.microsoft.com/office/powerpoint/2010/main" val="3031531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46ACA0-629A-7E11-3021-5CC21CDDAB29}"/>
              </a:ext>
            </a:extLst>
          </p:cNvPr>
          <p:cNvSpPr>
            <a:spLocks noGrp="1"/>
          </p:cNvSpPr>
          <p:nvPr>
            <p:ph type="title"/>
          </p:nvPr>
        </p:nvSpPr>
        <p:spPr>
          <a:xfrm>
            <a:off x="838200" y="365125"/>
            <a:ext cx="10515600" cy="1325563"/>
          </a:xfrm>
        </p:spPr>
        <p:txBody>
          <a:bodyPr>
            <a:normAutofit/>
          </a:bodyPr>
          <a:lstStyle/>
          <a:p>
            <a:pPr algn="ctr"/>
            <a:r>
              <a:rPr lang="en-GB"/>
              <a:t>Job Description, Person Specification &amp; Advertisement</a:t>
            </a:r>
            <a:endParaRPr lang="en-US"/>
          </a:p>
          <a:p>
            <a:pPr algn="ctr"/>
            <a:endParaRPr lang="en-GB"/>
          </a:p>
        </p:txBody>
      </p:sp>
      <p:graphicFrame>
        <p:nvGraphicFramePr>
          <p:cNvPr id="5" name="Content Placeholder 2">
            <a:extLst>
              <a:ext uri="{FF2B5EF4-FFF2-40B4-BE49-F238E27FC236}">
                <a16:creationId xmlns:a16="http://schemas.microsoft.com/office/drawing/2014/main" id="{0496A16A-F1C9-9E28-81BD-B70CA04B0D0E}"/>
              </a:ext>
            </a:extLst>
          </p:cNvPr>
          <p:cNvGraphicFramePr>
            <a:graphicFrameLocks noGrp="1"/>
          </p:cNvGraphicFramePr>
          <p:nvPr>
            <p:ph idx="1"/>
            <p:extLst>
              <p:ext uri="{D42A27DB-BD31-4B8C-83A1-F6EECF244321}">
                <p14:modId xmlns:p14="http://schemas.microsoft.com/office/powerpoint/2010/main" val="24088469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861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8078BA-28B7-6107-3051-429627551266}"/>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 Interview Type 1: Structured Interview</a:t>
            </a:r>
            <a:endParaRPr lang="en-US" sz="3600">
              <a:solidFill>
                <a:schemeClr val="tx2"/>
              </a:solidFill>
            </a:endParaRPr>
          </a:p>
          <a:p>
            <a:endParaRPr lang="en-GB" sz="3600">
              <a:solidFill>
                <a:schemeClr val="tx2"/>
              </a:solidFill>
            </a:endParaRPr>
          </a:p>
        </p:txBody>
      </p:sp>
      <p:sp>
        <p:nvSpPr>
          <p:cNvPr id="3" name="Content Placeholder 2">
            <a:extLst>
              <a:ext uri="{FF2B5EF4-FFF2-40B4-BE49-F238E27FC236}">
                <a16:creationId xmlns:a16="http://schemas.microsoft.com/office/drawing/2014/main" id="{4E152046-46E6-3461-6E1A-1AB4FB2A8652}"/>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GB" sz="900">
                <a:solidFill>
                  <a:schemeClr val="tx2"/>
                </a:solidFill>
              </a:rPr>
              <a:t>Definition</a:t>
            </a:r>
          </a:p>
          <a:p>
            <a:r>
              <a:rPr lang="en-GB" sz="900">
                <a:solidFill>
                  <a:schemeClr val="tx2"/>
                </a:solidFill>
                <a:ea typeface="+mn-lt"/>
                <a:cs typeface="+mn-lt"/>
              </a:rPr>
              <a:t>A structured interview uses:</a:t>
            </a:r>
            <a:endParaRPr lang="en-GB" sz="900">
              <a:solidFill>
                <a:schemeClr val="tx2"/>
              </a:solidFill>
            </a:endParaRPr>
          </a:p>
          <a:p>
            <a:r>
              <a:rPr lang="en-GB" sz="900">
                <a:solidFill>
                  <a:schemeClr val="tx2"/>
                </a:solidFill>
                <a:ea typeface="+mn-lt"/>
                <a:cs typeface="+mn-lt"/>
              </a:rPr>
              <a:t>Pre-determined questions</a:t>
            </a:r>
            <a:endParaRPr lang="en-GB" sz="900">
              <a:solidFill>
                <a:schemeClr val="tx2"/>
              </a:solidFill>
            </a:endParaRPr>
          </a:p>
          <a:p>
            <a:r>
              <a:rPr lang="en-GB" sz="900">
                <a:solidFill>
                  <a:schemeClr val="tx2"/>
                </a:solidFill>
                <a:ea typeface="+mn-lt"/>
                <a:cs typeface="+mn-lt"/>
              </a:rPr>
              <a:t>The same core questions for every candidate</a:t>
            </a:r>
            <a:endParaRPr lang="en-GB" sz="900">
              <a:solidFill>
                <a:schemeClr val="tx2"/>
              </a:solidFill>
            </a:endParaRPr>
          </a:p>
          <a:p>
            <a:r>
              <a:rPr lang="en-GB" sz="900">
                <a:solidFill>
                  <a:schemeClr val="tx2"/>
                </a:solidFill>
                <a:ea typeface="+mn-lt"/>
                <a:cs typeface="+mn-lt"/>
              </a:rPr>
              <a:t>Consistent scoring criteria</a:t>
            </a:r>
            <a:endParaRPr lang="en-GB" sz="900">
              <a:solidFill>
                <a:schemeClr val="tx2"/>
              </a:solidFill>
            </a:endParaRPr>
          </a:p>
          <a:p>
            <a:r>
              <a:rPr lang="en-GB" sz="900">
                <a:solidFill>
                  <a:schemeClr val="tx2"/>
                </a:solidFill>
                <a:ea typeface="+mn-lt"/>
                <a:cs typeface="+mn-lt"/>
              </a:rPr>
              <a:t>Standardised assessment</a:t>
            </a:r>
            <a:endParaRPr lang="en-GB" sz="900">
              <a:solidFill>
                <a:schemeClr val="tx2"/>
              </a:solidFill>
            </a:endParaRPr>
          </a:p>
          <a:p>
            <a:r>
              <a:rPr lang="en-GB" sz="900">
                <a:solidFill>
                  <a:schemeClr val="tx2"/>
                </a:solidFill>
              </a:rPr>
              <a:t>Advantages for Barclays</a:t>
            </a:r>
          </a:p>
          <a:p>
            <a:r>
              <a:rPr lang="en-GB" sz="900" b="1">
                <a:solidFill>
                  <a:schemeClr val="tx2"/>
                </a:solidFill>
                <a:ea typeface="+mn-lt"/>
                <a:cs typeface="+mn-lt"/>
              </a:rPr>
              <a:t>+</a:t>
            </a:r>
            <a:r>
              <a:rPr lang="en-GB" sz="900">
                <a:solidFill>
                  <a:schemeClr val="tx2"/>
                </a:solidFill>
                <a:ea typeface="+mn-lt"/>
                <a:cs typeface="+mn-lt"/>
              </a:rPr>
              <a:t> Improves consistency</a:t>
            </a:r>
            <a:br>
              <a:rPr lang="en-GB" sz="900">
                <a:solidFill>
                  <a:schemeClr val="tx2"/>
                </a:solidFill>
                <a:ea typeface="+mn-lt"/>
                <a:cs typeface="+mn-lt"/>
              </a:rPr>
            </a:br>
            <a:r>
              <a:rPr lang="en-GB" sz="900">
                <a:solidFill>
                  <a:schemeClr val="tx2"/>
                </a:solidFill>
                <a:ea typeface="+mn-lt"/>
                <a:cs typeface="+mn-lt"/>
              </a:rPr>
              <a:t>+ Reduces interviewer bias</a:t>
            </a:r>
            <a:br>
              <a:rPr lang="en-GB" sz="900">
                <a:solidFill>
                  <a:schemeClr val="tx2"/>
                </a:solidFill>
                <a:ea typeface="+mn-lt"/>
                <a:cs typeface="+mn-lt"/>
              </a:rPr>
            </a:br>
            <a:r>
              <a:rPr lang="en-GB" sz="900">
                <a:solidFill>
                  <a:schemeClr val="tx2"/>
                </a:solidFill>
                <a:ea typeface="+mn-lt"/>
                <a:cs typeface="+mn-lt"/>
              </a:rPr>
              <a:t>+ Enables candidates to be compared fairly</a:t>
            </a:r>
            <a:br>
              <a:rPr lang="en-GB" sz="900">
                <a:solidFill>
                  <a:schemeClr val="tx2"/>
                </a:solidFill>
                <a:ea typeface="+mn-lt"/>
                <a:cs typeface="+mn-lt"/>
              </a:rPr>
            </a:br>
            <a:r>
              <a:rPr lang="en-GB" sz="900">
                <a:solidFill>
                  <a:schemeClr val="tx2"/>
                </a:solidFill>
                <a:ea typeface="+mn-lt"/>
                <a:cs typeface="+mn-lt"/>
              </a:rPr>
              <a:t>+ Supports defensible recruitment decisions</a:t>
            </a:r>
            <a:br>
              <a:rPr lang="en-GB" sz="900">
                <a:solidFill>
                  <a:schemeClr val="tx2"/>
                </a:solidFill>
                <a:ea typeface="+mn-lt"/>
                <a:cs typeface="+mn-lt"/>
              </a:rPr>
            </a:br>
            <a:r>
              <a:rPr lang="en-GB" sz="900">
                <a:solidFill>
                  <a:schemeClr val="tx2"/>
                </a:solidFill>
                <a:ea typeface="+mn-lt"/>
                <a:cs typeface="+mn-lt"/>
              </a:rPr>
              <a:t>+ Useful for regulated financial-services environments</a:t>
            </a:r>
            <a:endParaRPr lang="en-GB" sz="900">
              <a:solidFill>
                <a:schemeClr val="tx2"/>
              </a:solidFill>
            </a:endParaRPr>
          </a:p>
          <a:p>
            <a:r>
              <a:rPr lang="en-GB" sz="900">
                <a:solidFill>
                  <a:schemeClr val="tx2"/>
                </a:solidFill>
              </a:rPr>
              <a:t>Limitations</a:t>
            </a:r>
          </a:p>
          <a:p>
            <a:r>
              <a:rPr lang="en-GB" sz="900" b="1">
                <a:solidFill>
                  <a:schemeClr val="tx2"/>
                </a:solidFill>
                <a:ea typeface="+mn-lt"/>
                <a:cs typeface="+mn-lt"/>
              </a:rPr>
              <a:t>−</a:t>
            </a:r>
            <a:r>
              <a:rPr lang="en-GB" sz="900">
                <a:solidFill>
                  <a:schemeClr val="tx2"/>
                </a:solidFill>
                <a:ea typeface="+mn-lt"/>
                <a:cs typeface="+mn-lt"/>
              </a:rPr>
              <a:t> Can feel less conversational</a:t>
            </a:r>
            <a:br>
              <a:rPr lang="en-GB" sz="900">
                <a:solidFill>
                  <a:schemeClr val="tx2"/>
                </a:solidFill>
                <a:ea typeface="+mn-lt"/>
                <a:cs typeface="+mn-lt"/>
              </a:rPr>
            </a:br>
            <a:r>
              <a:rPr lang="en-GB" sz="900">
                <a:solidFill>
                  <a:schemeClr val="tx2"/>
                </a:solidFill>
                <a:ea typeface="+mn-lt"/>
                <a:cs typeface="+mn-lt"/>
              </a:rPr>
              <a:t>− Requires preparation and interviewer training</a:t>
            </a:r>
            <a:br>
              <a:rPr lang="en-GB" sz="900">
                <a:solidFill>
                  <a:schemeClr val="tx2"/>
                </a:solidFill>
                <a:ea typeface="+mn-lt"/>
                <a:cs typeface="+mn-lt"/>
              </a:rPr>
            </a:br>
            <a:r>
              <a:rPr lang="en-GB" sz="900">
                <a:solidFill>
                  <a:schemeClr val="tx2"/>
                </a:solidFill>
                <a:ea typeface="+mn-lt"/>
                <a:cs typeface="+mn-lt"/>
              </a:rPr>
              <a:t>− May provide less flexibility for unexpected areas of discussion</a:t>
            </a:r>
            <a:endParaRPr lang="en-GB" sz="900">
              <a:solidFill>
                <a:schemeClr val="tx2"/>
              </a:solidFill>
            </a:endParaRPr>
          </a:p>
          <a:p>
            <a:r>
              <a:rPr lang="en-GB" sz="900">
                <a:solidFill>
                  <a:schemeClr val="tx2"/>
                </a:solidFill>
                <a:ea typeface="+mn-lt"/>
                <a:cs typeface="+mn-lt"/>
              </a:rPr>
              <a:t>CIPD (2024) recommends structured interviews because consistent questions and scoring criteria make candidate comparisons fairer and can reduce the influence of bias. </a:t>
            </a:r>
            <a:r>
              <a:rPr lang="en-GB" sz="900" b="1">
                <a:solidFill>
                  <a:schemeClr val="tx2"/>
                </a:solidFill>
                <a:ea typeface="+mn-lt"/>
                <a:cs typeface="+mn-lt"/>
              </a:rPr>
              <a:t>C</a:t>
            </a:r>
            <a:r>
              <a:rPr lang="en-GB" sz="900">
                <a:solidFill>
                  <a:schemeClr val="tx2"/>
                </a:solidFill>
                <a:ea typeface="+mn-lt"/>
                <a:cs typeface="+mn-lt"/>
              </a:rPr>
              <a:t>CIPD</a:t>
            </a:r>
            <a:endParaRPr lang="en-GB" sz="900">
              <a:solidFill>
                <a:schemeClr val="tx2"/>
              </a:solidFill>
            </a:endParaRPr>
          </a:p>
          <a:p>
            <a:endParaRPr lang="en-GB" sz="9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List">
            <a:extLst>
              <a:ext uri="{FF2B5EF4-FFF2-40B4-BE49-F238E27FC236}">
                <a16:creationId xmlns:a16="http://schemas.microsoft.com/office/drawing/2014/main" id="{B7644F7A-A98F-4BC4-FD51-F819853AB21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694736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7595868-AF7F-0DA1-7E2F-A6EA28720184}"/>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 Interview Type 2: Behavioural Interview</a:t>
            </a:r>
            <a:endParaRPr lang="en-US" sz="6200">
              <a:solidFill>
                <a:srgbClr val="FFFFFF"/>
              </a:solidFill>
            </a:endParaRPr>
          </a:p>
          <a:p>
            <a:endParaRPr lang="en-GB" sz="6200">
              <a:solidFill>
                <a:srgbClr val="FFFFFF"/>
              </a:solidFill>
            </a:endParaRPr>
          </a:p>
        </p:txBody>
      </p:sp>
      <p:grpSp>
        <p:nvGrpSpPr>
          <p:cNvPr id="36" name="Group 3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1368399-AE11-7886-4BE8-83D9B7314C37}"/>
              </a:ext>
            </a:extLst>
          </p:cNvPr>
          <p:cNvSpPr>
            <a:spLocks noGrp="1"/>
          </p:cNvSpPr>
          <p:nvPr>
            <p:ph idx="1"/>
          </p:nvPr>
        </p:nvSpPr>
        <p:spPr>
          <a:xfrm>
            <a:off x="6227961" y="383930"/>
            <a:ext cx="4474142" cy="6901488"/>
          </a:xfrm>
        </p:spPr>
        <p:txBody>
          <a:bodyPr vert="horz" lIns="91440" tIns="45720" rIns="91440" bIns="45720" rtlCol="0" anchor="ctr">
            <a:noAutofit/>
          </a:bodyPr>
          <a:lstStyle/>
          <a:p>
            <a:r>
              <a:rPr lang="en-GB" sz="800">
                <a:solidFill>
                  <a:schemeClr val="tx1">
                    <a:alpha val="80000"/>
                  </a:schemeClr>
                </a:solidFill>
              </a:rPr>
              <a:t>Definition</a:t>
            </a:r>
          </a:p>
          <a:p>
            <a:r>
              <a:rPr lang="en-GB" sz="800">
                <a:solidFill>
                  <a:schemeClr val="tx1">
                    <a:alpha val="80000"/>
                  </a:schemeClr>
                </a:solidFill>
                <a:ea typeface="+mn-lt"/>
                <a:cs typeface="+mn-lt"/>
              </a:rPr>
              <a:t>Behavioural interviews examine </a:t>
            </a:r>
            <a:r>
              <a:rPr lang="en-GB" sz="800" b="1">
                <a:solidFill>
                  <a:schemeClr val="tx1">
                    <a:alpha val="80000"/>
                  </a:schemeClr>
                </a:solidFill>
                <a:ea typeface="+mn-lt"/>
                <a:cs typeface="+mn-lt"/>
              </a:rPr>
              <a:t>past behaviour</a:t>
            </a:r>
            <a:r>
              <a:rPr lang="en-GB" sz="800">
                <a:solidFill>
                  <a:schemeClr val="tx1">
                    <a:alpha val="80000"/>
                  </a:schemeClr>
                </a:solidFill>
                <a:ea typeface="+mn-lt"/>
                <a:cs typeface="+mn-lt"/>
              </a:rPr>
              <a:t> to understand how a candidate has previously handled situations.</a:t>
            </a:r>
            <a:endParaRPr lang="en-GB" sz="800">
              <a:solidFill>
                <a:schemeClr val="tx1">
                  <a:alpha val="80000"/>
                </a:schemeClr>
              </a:solidFill>
            </a:endParaRPr>
          </a:p>
          <a:p>
            <a:r>
              <a:rPr lang="en-GB" sz="800">
                <a:solidFill>
                  <a:schemeClr val="tx1">
                    <a:alpha val="80000"/>
                  </a:schemeClr>
                </a:solidFill>
                <a:ea typeface="+mn-lt"/>
                <a:cs typeface="+mn-lt"/>
              </a:rPr>
              <a:t>A useful structure is:</a:t>
            </a:r>
            <a:endParaRPr lang="en-GB" sz="800">
              <a:solidFill>
                <a:schemeClr val="tx1">
                  <a:alpha val="80000"/>
                </a:schemeClr>
              </a:solidFill>
            </a:endParaRPr>
          </a:p>
          <a:p>
            <a:r>
              <a:rPr lang="en-GB" sz="800">
                <a:solidFill>
                  <a:schemeClr val="tx1">
                    <a:alpha val="80000"/>
                  </a:schemeClr>
                </a:solidFill>
              </a:rPr>
              <a:t>STAR</a:t>
            </a:r>
          </a:p>
          <a:p>
            <a:r>
              <a:rPr lang="en-GB" sz="800" b="1">
                <a:solidFill>
                  <a:schemeClr val="tx1">
                    <a:alpha val="80000"/>
                  </a:schemeClr>
                </a:solidFill>
                <a:ea typeface="+mn-lt"/>
                <a:cs typeface="+mn-lt"/>
              </a:rPr>
              <a:t>S</a:t>
            </a:r>
            <a:r>
              <a:rPr lang="en-GB" sz="800">
                <a:solidFill>
                  <a:schemeClr val="tx1">
                    <a:alpha val="80000"/>
                  </a:schemeClr>
                </a:solidFill>
                <a:ea typeface="+mn-lt"/>
                <a:cs typeface="+mn-lt"/>
              </a:rPr>
              <a:t>ituation</a:t>
            </a:r>
            <a:br>
              <a:rPr lang="en-GB" sz="800" dirty="0">
                <a:ea typeface="+mn-lt"/>
                <a:cs typeface="+mn-lt"/>
              </a:rPr>
            </a:br>
            <a:r>
              <a:rPr lang="en-GB" sz="800">
                <a:solidFill>
                  <a:schemeClr val="tx1">
                    <a:alpha val="80000"/>
                  </a:schemeClr>
                </a:solidFill>
                <a:ea typeface="+mn-lt"/>
                <a:cs typeface="+mn-lt"/>
              </a:rPr>
              <a:t>↓</a:t>
            </a:r>
            <a:br>
              <a:rPr lang="en-GB" sz="800" dirty="0">
                <a:ea typeface="+mn-lt"/>
                <a:cs typeface="+mn-lt"/>
              </a:rPr>
            </a:br>
            <a:r>
              <a:rPr lang="en-GB" sz="800">
                <a:solidFill>
                  <a:schemeClr val="tx1">
                    <a:alpha val="80000"/>
                  </a:schemeClr>
                </a:solidFill>
                <a:ea typeface="+mn-lt"/>
                <a:cs typeface="+mn-lt"/>
              </a:rPr>
              <a:t>Task</a:t>
            </a:r>
            <a:br>
              <a:rPr lang="en-GB" sz="800" dirty="0">
                <a:ea typeface="+mn-lt"/>
                <a:cs typeface="+mn-lt"/>
              </a:rPr>
            </a:br>
            <a:r>
              <a:rPr lang="en-GB" sz="800">
                <a:solidFill>
                  <a:schemeClr val="tx1">
                    <a:alpha val="80000"/>
                  </a:schemeClr>
                </a:solidFill>
                <a:ea typeface="+mn-lt"/>
                <a:cs typeface="+mn-lt"/>
              </a:rPr>
              <a:t>↓</a:t>
            </a:r>
            <a:br>
              <a:rPr lang="en-GB" sz="800" dirty="0">
                <a:ea typeface="+mn-lt"/>
                <a:cs typeface="+mn-lt"/>
              </a:rPr>
            </a:br>
            <a:r>
              <a:rPr lang="en-GB" sz="800">
                <a:solidFill>
                  <a:schemeClr val="tx1">
                    <a:alpha val="80000"/>
                  </a:schemeClr>
                </a:solidFill>
                <a:ea typeface="+mn-lt"/>
                <a:cs typeface="+mn-lt"/>
              </a:rPr>
              <a:t>Action</a:t>
            </a:r>
            <a:br>
              <a:rPr lang="en-GB" sz="800" dirty="0">
                <a:ea typeface="+mn-lt"/>
                <a:cs typeface="+mn-lt"/>
              </a:rPr>
            </a:br>
            <a:r>
              <a:rPr lang="en-GB" sz="800">
                <a:solidFill>
                  <a:schemeClr val="tx1">
                    <a:alpha val="80000"/>
                  </a:schemeClr>
                </a:solidFill>
                <a:ea typeface="+mn-lt"/>
                <a:cs typeface="+mn-lt"/>
              </a:rPr>
              <a:t>↓</a:t>
            </a:r>
            <a:br>
              <a:rPr lang="en-GB" sz="800" dirty="0">
                <a:ea typeface="+mn-lt"/>
                <a:cs typeface="+mn-lt"/>
              </a:rPr>
            </a:br>
            <a:r>
              <a:rPr lang="en-GB" sz="800">
                <a:solidFill>
                  <a:schemeClr val="tx1">
                    <a:alpha val="80000"/>
                  </a:schemeClr>
                </a:solidFill>
                <a:ea typeface="+mn-lt"/>
                <a:cs typeface="+mn-lt"/>
              </a:rPr>
              <a:t>Result</a:t>
            </a:r>
            <a:endParaRPr lang="en-GB" sz="800">
              <a:solidFill>
                <a:schemeClr val="tx1">
                  <a:alpha val="80000"/>
                </a:schemeClr>
              </a:solidFill>
            </a:endParaRPr>
          </a:p>
          <a:p>
            <a:r>
              <a:rPr lang="en-GB" sz="800">
                <a:solidFill>
                  <a:schemeClr val="tx1">
                    <a:alpha val="80000"/>
                  </a:schemeClr>
                </a:solidFill>
              </a:rPr>
              <a:t>Example Barclays question</a:t>
            </a:r>
          </a:p>
          <a:p>
            <a:r>
              <a:rPr lang="en-GB" sz="800">
                <a:solidFill>
                  <a:schemeClr val="tx1">
                    <a:alpha val="80000"/>
                  </a:schemeClr>
                </a:solidFill>
                <a:ea typeface="+mn-lt"/>
                <a:cs typeface="+mn-lt"/>
              </a:rPr>
              <a:t>"Tell us about a time when you had to implement a major change that was initially resisted by employees."</a:t>
            </a:r>
            <a:endParaRPr lang="en-GB" sz="800">
              <a:solidFill>
                <a:schemeClr val="tx1">
                  <a:alpha val="80000"/>
                </a:schemeClr>
              </a:solidFill>
            </a:endParaRPr>
          </a:p>
          <a:p>
            <a:r>
              <a:rPr lang="en-GB" sz="800">
                <a:solidFill>
                  <a:schemeClr val="tx1">
                    <a:alpha val="80000"/>
                  </a:schemeClr>
                </a:solidFill>
              </a:rPr>
              <a:t>What it assesses</a:t>
            </a:r>
          </a:p>
          <a:p>
            <a:r>
              <a:rPr lang="en-GB" sz="800">
                <a:solidFill>
                  <a:schemeClr val="tx1">
                    <a:alpha val="80000"/>
                  </a:schemeClr>
                </a:solidFill>
                <a:ea typeface="+mn-lt"/>
                <a:cs typeface="+mn-lt"/>
              </a:rPr>
              <a:t>Change leadership</a:t>
            </a:r>
            <a:endParaRPr lang="en-GB" sz="800">
              <a:solidFill>
                <a:schemeClr val="tx1">
                  <a:alpha val="80000"/>
                </a:schemeClr>
              </a:solidFill>
            </a:endParaRPr>
          </a:p>
          <a:p>
            <a:r>
              <a:rPr lang="en-GB" sz="800">
                <a:solidFill>
                  <a:schemeClr val="tx1">
                    <a:alpha val="80000"/>
                  </a:schemeClr>
                </a:solidFill>
                <a:ea typeface="+mn-lt"/>
                <a:cs typeface="+mn-lt"/>
              </a:rPr>
              <a:t>Communication</a:t>
            </a:r>
            <a:endParaRPr lang="en-GB" sz="800">
              <a:solidFill>
                <a:schemeClr val="tx1">
                  <a:alpha val="80000"/>
                </a:schemeClr>
              </a:solidFill>
            </a:endParaRPr>
          </a:p>
          <a:p>
            <a:r>
              <a:rPr lang="en-GB" sz="800">
                <a:solidFill>
                  <a:schemeClr val="tx1">
                    <a:alpha val="80000"/>
                  </a:schemeClr>
                </a:solidFill>
                <a:ea typeface="+mn-lt"/>
                <a:cs typeface="+mn-lt"/>
              </a:rPr>
              <a:t>Resilience</a:t>
            </a:r>
            <a:endParaRPr lang="en-GB" sz="800">
              <a:solidFill>
                <a:schemeClr val="tx1">
                  <a:alpha val="80000"/>
                </a:schemeClr>
              </a:solidFill>
            </a:endParaRPr>
          </a:p>
          <a:p>
            <a:r>
              <a:rPr lang="en-GB" sz="800">
                <a:solidFill>
                  <a:schemeClr val="tx1">
                    <a:alpha val="80000"/>
                  </a:schemeClr>
                </a:solidFill>
                <a:ea typeface="+mn-lt"/>
                <a:cs typeface="+mn-lt"/>
              </a:rPr>
              <a:t>Stakeholder management</a:t>
            </a:r>
            <a:endParaRPr lang="en-GB" sz="800">
              <a:solidFill>
                <a:schemeClr val="tx1">
                  <a:alpha val="80000"/>
                </a:schemeClr>
              </a:solidFill>
            </a:endParaRPr>
          </a:p>
          <a:p>
            <a:r>
              <a:rPr lang="en-GB" sz="800">
                <a:solidFill>
                  <a:schemeClr val="tx1">
                    <a:alpha val="80000"/>
                  </a:schemeClr>
                </a:solidFill>
                <a:ea typeface="+mn-lt"/>
                <a:cs typeface="+mn-lt"/>
              </a:rPr>
              <a:t>Problem solving</a:t>
            </a:r>
            <a:endParaRPr lang="en-GB" sz="800">
              <a:solidFill>
                <a:schemeClr val="tx1">
                  <a:alpha val="80000"/>
                </a:schemeClr>
              </a:solidFill>
            </a:endParaRPr>
          </a:p>
          <a:p>
            <a:r>
              <a:rPr lang="en-GB" sz="800">
                <a:solidFill>
                  <a:schemeClr val="tx1">
                    <a:alpha val="80000"/>
                  </a:schemeClr>
                </a:solidFill>
                <a:ea typeface="+mn-lt"/>
                <a:cs typeface="+mn-lt"/>
              </a:rPr>
              <a:t>Emotional intelligence</a:t>
            </a:r>
            <a:endParaRPr lang="en-GB" sz="800">
              <a:solidFill>
                <a:schemeClr val="tx1">
                  <a:alpha val="80000"/>
                </a:schemeClr>
              </a:solidFill>
            </a:endParaRPr>
          </a:p>
          <a:p>
            <a:r>
              <a:rPr lang="en-GB" sz="800">
                <a:solidFill>
                  <a:schemeClr val="tx1">
                    <a:alpha val="80000"/>
                  </a:schemeClr>
                </a:solidFill>
              </a:rPr>
              <a:t>Why suitable?</a:t>
            </a:r>
          </a:p>
          <a:p>
            <a:r>
              <a:rPr lang="en-GB" sz="800">
                <a:solidFill>
                  <a:schemeClr val="tx1">
                    <a:alpha val="80000"/>
                  </a:schemeClr>
                </a:solidFill>
                <a:ea typeface="+mn-lt"/>
                <a:cs typeface="+mn-lt"/>
              </a:rPr>
              <a:t>Transformation involves uncertainty and resistance. Previous examples can provide evidence of how candidates have actually behaved rather than relying entirely on hypothetical claims.</a:t>
            </a:r>
            <a:endParaRPr lang="en-GB" sz="800">
              <a:solidFill>
                <a:schemeClr val="tx1">
                  <a:alpha val="80000"/>
                </a:schemeClr>
              </a:solidFill>
            </a:endParaRPr>
          </a:p>
          <a:p>
            <a:r>
              <a:rPr lang="en-GB" sz="800" b="1">
                <a:solidFill>
                  <a:schemeClr val="tx1">
                    <a:alpha val="80000"/>
                  </a:schemeClr>
                </a:solidFill>
                <a:ea typeface="+mn-lt"/>
                <a:cs typeface="+mn-lt"/>
              </a:rPr>
              <a:t>Best suited to:</a:t>
            </a:r>
            <a:br>
              <a:rPr lang="en-GB" sz="800" b="1" dirty="0">
                <a:ea typeface="+mn-lt"/>
                <a:cs typeface="+mn-lt"/>
              </a:rPr>
            </a:br>
            <a:r>
              <a:rPr lang="en-GB" sz="800" b="1">
                <a:solidFill>
                  <a:schemeClr val="tx1">
                    <a:alpha val="80000"/>
                  </a:schemeClr>
                </a:solidFill>
                <a:ea typeface="+mn-lt"/>
                <a:cs typeface="+mn-lt"/>
              </a:rPr>
              <a:t>Change Manager and Project Manager positions.</a:t>
            </a:r>
            <a:endParaRPr lang="en-GB" sz="800">
              <a:solidFill>
                <a:schemeClr val="tx1">
                  <a:alpha val="80000"/>
                </a:schemeClr>
              </a:solidFill>
            </a:endParaRPr>
          </a:p>
          <a:p>
            <a:endParaRPr lang="en-GB" sz="8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512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FC599-8FAF-C8CF-E04D-14F582700249}"/>
              </a:ext>
            </a:extLst>
          </p:cNvPr>
          <p:cNvSpPr>
            <a:spLocks noGrp="1"/>
          </p:cNvSpPr>
          <p:nvPr>
            <p:ph type="title"/>
          </p:nvPr>
        </p:nvSpPr>
        <p:spPr>
          <a:xfrm>
            <a:off x="841248" y="256032"/>
            <a:ext cx="10506456" cy="1014984"/>
          </a:xfrm>
        </p:spPr>
        <p:txBody>
          <a:bodyPr anchor="b">
            <a:normAutofit/>
          </a:bodyPr>
          <a:lstStyle/>
          <a:p>
            <a:r>
              <a:rPr lang="en-GB"/>
              <a:t>Situational Interviews</a:t>
            </a:r>
            <a:endParaRPr lang="en-US"/>
          </a:p>
          <a:p>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F30075-D3A2-308B-484C-2716862E74B7}"/>
              </a:ext>
            </a:extLst>
          </p:cNvPr>
          <p:cNvGraphicFramePr>
            <a:graphicFrameLocks noGrp="1"/>
          </p:cNvGraphicFramePr>
          <p:nvPr>
            <p:ph idx="1"/>
            <p:extLst>
              <p:ext uri="{D42A27DB-BD31-4B8C-83A1-F6EECF244321}">
                <p14:modId xmlns:p14="http://schemas.microsoft.com/office/powerpoint/2010/main" val="395635258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1922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2" name="Rectangle 1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08947EB-69A6-5598-6449-235CCC52350D}"/>
              </a:ext>
            </a:extLst>
          </p:cNvPr>
          <p:cNvSpPr>
            <a:spLocks noGrp="1"/>
          </p:cNvSpPr>
          <p:nvPr>
            <p:ph type="title"/>
          </p:nvPr>
        </p:nvSpPr>
        <p:spPr>
          <a:xfrm>
            <a:off x="755484" y="739835"/>
            <a:ext cx="3702580" cy="1616203"/>
          </a:xfrm>
        </p:spPr>
        <p:txBody>
          <a:bodyPr vert="horz" lIns="91440" tIns="45720" rIns="91440" bIns="45720" rtlCol="0" anchor="b">
            <a:normAutofit/>
          </a:bodyPr>
          <a:lstStyle/>
          <a:p>
            <a:r>
              <a:rPr lang="en-US" sz="3200" kern="1200">
                <a:solidFill>
                  <a:srgbClr val="FFFFFF"/>
                </a:solidFill>
                <a:latin typeface="+mj-lt"/>
                <a:ea typeface="+mj-ea"/>
                <a:cs typeface="+mj-cs"/>
              </a:rPr>
              <a:t>Appropriate Questioning Techniques</a:t>
            </a:r>
          </a:p>
          <a:p>
            <a:endParaRPr lang="en-US" sz="3200" kern="120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6FF3C68-3A5B-037C-DF0E-B1B3CB21419D}"/>
              </a:ext>
            </a:extLst>
          </p:cNvPr>
          <p:cNvSpPr txBox="1"/>
          <p:nvPr/>
        </p:nvSpPr>
        <p:spPr>
          <a:xfrm>
            <a:off x="400971" y="2459116"/>
            <a:ext cx="4884289" cy="352482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0000" lnSpcReduction="20000"/>
          </a:bodyPr>
          <a:lstStyle/>
          <a:p>
            <a:pPr>
              <a:lnSpc>
                <a:spcPct val="90000"/>
              </a:lnSpc>
              <a:spcAft>
                <a:spcPts val="600"/>
              </a:spcAft>
            </a:pPr>
            <a:r>
              <a:rPr lang="en-US" sz="2000">
                <a:solidFill>
                  <a:srgbClr val="FFFFFF"/>
                </a:solidFill>
              </a:rPr>
              <a:t>R</a:t>
            </a:r>
            <a:r>
              <a:rPr lang="en-US" sz="2000">
                <a:solidFill>
                  <a:schemeClr val="bg1"/>
                </a:solidFill>
              </a:rPr>
              <a:t>ecommended approach: a combination of techniques</a:t>
            </a:r>
            <a:endParaRPr lang="en-US"/>
          </a:p>
          <a:p>
            <a:r>
              <a:rPr lang="en-US" sz="2000">
                <a:solidFill>
                  <a:schemeClr val="bg1"/>
                </a:solidFill>
              </a:rPr>
              <a:t>Most appropriate combination</a:t>
            </a:r>
          </a:p>
          <a:p>
            <a:r>
              <a:rPr lang="en-US" sz="2000" dirty="0">
                <a:solidFill>
                  <a:schemeClr val="bg1"/>
                </a:solidFill>
                <a:ea typeface="+mn-lt"/>
                <a:cs typeface="+mn-lt"/>
              </a:rPr>
              <a:t>Structured + competency-based + </a:t>
            </a:r>
            <a:r>
              <a:rPr lang="en-US" sz="2000" dirty="0" err="1">
                <a:solidFill>
                  <a:schemeClr val="bg1"/>
                </a:solidFill>
                <a:ea typeface="+mn-lt"/>
                <a:cs typeface="+mn-lt"/>
              </a:rPr>
              <a:t>behavioural</a:t>
            </a:r>
            <a:r>
              <a:rPr lang="en-US" sz="2000" dirty="0">
                <a:solidFill>
                  <a:schemeClr val="bg1"/>
                </a:solidFill>
                <a:ea typeface="+mn-lt"/>
                <a:cs typeface="+mn-lt"/>
              </a:rPr>
              <a:t> + situational + probing</a:t>
            </a:r>
            <a:endParaRPr lang="en-US" sz="2000">
              <a:solidFill>
                <a:schemeClr val="bg1"/>
              </a:solidFill>
            </a:endParaRPr>
          </a:p>
          <a:p>
            <a:endParaRPr lang="en-US" sz="2000" dirty="0">
              <a:solidFill>
                <a:schemeClr val="bg1"/>
              </a:solidFill>
              <a:ea typeface="+mn-lt"/>
              <a:cs typeface="+mn-lt"/>
            </a:endParaRPr>
          </a:p>
          <a:p>
            <a:r>
              <a:rPr lang="en-US" sz="2000">
                <a:solidFill>
                  <a:schemeClr val="bg1"/>
                </a:solidFill>
                <a:ea typeface="+mn-lt"/>
                <a:cs typeface="+mn-lt"/>
              </a:rPr>
              <a:t>This creates a consistent process while still allowing interviewers to explore the quality of candidates' evidence.</a:t>
            </a:r>
            <a:endParaRPr lang="en-US" sz="2000">
              <a:solidFill>
                <a:schemeClr val="bg1"/>
              </a:solidFill>
            </a:endParaRPr>
          </a:p>
          <a:p>
            <a:endParaRPr lang="en-US" sz="2000" dirty="0">
              <a:solidFill>
                <a:schemeClr val="bg1"/>
              </a:solidFill>
            </a:endParaRPr>
          </a:p>
          <a:p>
            <a:r>
              <a:rPr lang="en-US" sz="2000">
                <a:solidFill>
                  <a:schemeClr val="bg1"/>
                </a:solidFill>
              </a:rPr>
              <a:t>Example probing questions</a:t>
            </a:r>
          </a:p>
          <a:p>
            <a:r>
              <a:rPr lang="en-US" sz="2000">
                <a:solidFill>
                  <a:schemeClr val="bg1"/>
                </a:solidFill>
                <a:ea typeface="+mn-lt"/>
                <a:cs typeface="+mn-lt"/>
              </a:rPr>
              <a:t>"What was your specific responsibility?"</a:t>
            </a:r>
            <a:endParaRPr lang="en-US" sz="2000">
              <a:solidFill>
                <a:schemeClr val="bg1"/>
              </a:solidFill>
            </a:endParaRPr>
          </a:p>
          <a:p>
            <a:r>
              <a:rPr lang="en-US" sz="2000">
                <a:solidFill>
                  <a:schemeClr val="bg1"/>
                </a:solidFill>
                <a:ea typeface="+mn-lt"/>
                <a:cs typeface="+mn-lt"/>
              </a:rPr>
              <a:t>"Why did you choose that approach?"</a:t>
            </a:r>
            <a:endParaRPr lang="en-US" sz="2000">
              <a:solidFill>
                <a:schemeClr val="bg1"/>
              </a:solidFill>
            </a:endParaRPr>
          </a:p>
          <a:p>
            <a:r>
              <a:rPr lang="en-US" sz="2000">
                <a:solidFill>
                  <a:schemeClr val="bg1"/>
                </a:solidFill>
                <a:ea typeface="+mn-lt"/>
                <a:cs typeface="+mn-lt"/>
              </a:rPr>
              <a:t>"What was the outcome?"</a:t>
            </a:r>
            <a:endParaRPr lang="en-US" sz="2000">
              <a:solidFill>
                <a:schemeClr val="bg1"/>
              </a:solidFill>
            </a:endParaRPr>
          </a:p>
          <a:p>
            <a:r>
              <a:rPr lang="en-US" sz="2000">
                <a:solidFill>
                  <a:schemeClr val="bg1"/>
                </a:solidFill>
                <a:ea typeface="+mn-lt"/>
                <a:cs typeface="+mn-lt"/>
              </a:rPr>
              <a:t>"What would you do differently?"</a:t>
            </a:r>
            <a:endParaRPr lang="en-US" sz="2000">
              <a:solidFill>
                <a:schemeClr val="bg1"/>
              </a:solidFill>
            </a:endParaRPr>
          </a:p>
          <a:p>
            <a:r>
              <a:rPr lang="en-US" sz="2000">
                <a:solidFill>
                  <a:schemeClr val="bg1"/>
                </a:solidFill>
                <a:ea typeface="+mn-lt"/>
                <a:cs typeface="+mn-lt"/>
              </a:rPr>
              <a:t>"How did you measure success?"</a:t>
            </a:r>
            <a:endParaRPr lang="en-US" sz="2000">
              <a:solidFill>
                <a:schemeClr val="bg1"/>
              </a:solidFill>
            </a:endParaRPr>
          </a:p>
          <a:p>
            <a:r>
              <a:rPr lang="en-US" sz="2000">
                <a:solidFill>
                  <a:schemeClr val="bg1"/>
                </a:solidFill>
                <a:ea typeface="+mn-lt"/>
                <a:cs typeface="+mn-lt"/>
              </a:rPr>
              <a:t>Important: Probing should clarify evidence rather than introduce different questions that give one candidate an unfair advantage.</a:t>
            </a:r>
            <a:endParaRPr lang="en-US" sz="2000">
              <a:solidFill>
                <a:schemeClr val="bg1"/>
              </a:solidFill>
            </a:endParaRPr>
          </a:p>
          <a:p>
            <a:pPr>
              <a:lnSpc>
                <a:spcPct val="90000"/>
              </a:lnSpc>
              <a:spcAft>
                <a:spcPts val="600"/>
              </a:spcAft>
            </a:pPr>
            <a:endParaRPr lang="en-US" sz="2000" dirty="0">
              <a:solidFill>
                <a:srgbClr val="FFFFFF"/>
              </a:solidFill>
            </a:endParaRPr>
          </a:p>
          <a:p>
            <a:pPr>
              <a:lnSpc>
                <a:spcPct val="90000"/>
              </a:lnSpc>
              <a:spcAft>
                <a:spcPts val="600"/>
              </a:spcAft>
            </a:pPr>
            <a:endParaRPr lang="en-US" sz="2000">
              <a:solidFill>
                <a:srgbClr val="FFFFFF"/>
              </a:solidFill>
            </a:endParaRPr>
          </a:p>
          <a:p>
            <a:pPr>
              <a:lnSpc>
                <a:spcPct val="90000"/>
              </a:lnSpc>
              <a:spcAft>
                <a:spcPts val="600"/>
              </a:spcAft>
            </a:pPr>
            <a:endParaRPr lang="en-US" sz="2000">
              <a:solidFill>
                <a:srgbClr val="FFFFFF"/>
              </a:solidFill>
            </a:endParaRPr>
          </a:p>
        </p:txBody>
      </p:sp>
      <p:graphicFrame>
        <p:nvGraphicFramePr>
          <p:cNvPr id="5" name="Content Placeholder 4">
            <a:extLst>
              <a:ext uri="{FF2B5EF4-FFF2-40B4-BE49-F238E27FC236}">
                <a16:creationId xmlns:a16="http://schemas.microsoft.com/office/drawing/2014/main" id="{309F071D-AA4C-2B32-198A-72390066E90B}"/>
              </a:ext>
            </a:extLst>
          </p:cNvPr>
          <p:cNvGraphicFramePr>
            <a:graphicFrameLocks noGrp="1"/>
          </p:cNvGraphicFramePr>
          <p:nvPr>
            <p:ph idx="1"/>
            <p:extLst>
              <p:ext uri="{D42A27DB-BD31-4B8C-83A1-F6EECF244321}">
                <p14:modId xmlns:p14="http://schemas.microsoft.com/office/powerpoint/2010/main" val="1376402302"/>
              </p:ext>
            </p:extLst>
          </p:nvPr>
        </p:nvGraphicFramePr>
        <p:xfrm>
          <a:off x="6005304" y="1278726"/>
          <a:ext cx="5407003" cy="4300548"/>
        </p:xfrm>
        <a:graphic>
          <a:graphicData uri="http://schemas.openxmlformats.org/drawingml/2006/table">
            <a:tbl>
              <a:tblPr firstRow="1" bandRow="1">
                <a:tableStyleId>{8EC20E35-A176-4012-BC5E-935CFFF8708E}</a:tableStyleId>
              </a:tblPr>
              <a:tblGrid>
                <a:gridCol w="1496601">
                  <a:extLst>
                    <a:ext uri="{9D8B030D-6E8A-4147-A177-3AD203B41FA5}">
                      <a16:colId xmlns:a16="http://schemas.microsoft.com/office/drawing/2014/main" val="1432585933"/>
                    </a:ext>
                  </a:extLst>
                </a:gridCol>
                <a:gridCol w="1966386">
                  <a:extLst>
                    <a:ext uri="{9D8B030D-6E8A-4147-A177-3AD203B41FA5}">
                      <a16:colId xmlns:a16="http://schemas.microsoft.com/office/drawing/2014/main" val="809159576"/>
                    </a:ext>
                  </a:extLst>
                </a:gridCol>
                <a:gridCol w="1944016">
                  <a:extLst>
                    <a:ext uri="{9D8B030D-6E8A-4147-A177-3AD203B41FA5}">
                      <a16:colId xmlns:a16="http://schemas.microsoft.com/office/drawing/2014/main" val="2042311688"/>
                    </a:ext>
                  </a:extLst>
                </a:gridCol>
              </a:tblGrid>
              <a:tr h="595956">
                <a:tc>
                  <a:txBody>
                    <a:bodyPr/>
                    <a:lstStyle/>
                    <a:p>
                      <a:pPr algn="l">
                        <a:buNone/>
                      </a:pPr>
                      <a:r>
                        <a:rPr lang="en-GB" sz="1600">
                          <a:effectLst/>
                        </a:rPr>
                        <a:t>Technique</a:t>
                      </a:r>
                    </a:p>
                  </a:txBody>
                  <a:tcPr marL="80535" marR="80535" marT="40267" marB="40267" anchor="ctr"/>
                </a:tc>
                <a:tc>
                  <a:txBody>
                    <a:bodyPr/>
                    <a:lstStyle/>
                    <a:p>
                      <a:pPr algn="l">
                        <a:buNone/>
                      </a:pPr>
                      <a:r>
                        <a:rPr lang="en-GB" sz="1600">
                          <a:effectLst/>
                        </a:rPr>
                        <a:t>Purpose</a:t>
                      </a:r>
                    </a:p>
                  </a:txBody>
                  <a:tcPr marL="80535" marR="80535" marT="40267" marB="40267" anchor="ctr"/>
                </a:tc>
                <a:tc>
                  <a:txBody>
                    <a:bodyPr/>
                    <a:lstStyle/>
                    <a:p>
                      <a:pPr algn="l">
                        <a:buNone/>
                      </a:pPr>
                      <a:r>
                        <a:rPr lang="en-GB" sz="1600">
                          <a:effectLst/>
                        </a:rPr>
                        <a:t>Barclays application</a:t>
                      </a:r>
                    </a:p>
                  </a:txBody>
                  <a:tcPr marL="80535" marR="80535" marT="40267" marB="40267" anchor="ctr"/>
                </a:tc>
                <a:extLst>
                  <a:ext uri="{0D108BD9-81ED-4DB2-BD59-A6C34878D82A}">
                    <a16:rowId xmlns:a16="http://schemas.microsoft.com/office/drawing/2014/main" val="4214528149"/>
                  </a:ext>
                </a:extLst>
              </a:tr>
              <a:tr h="837560">
                <a:tc>
                  <a:txBody>
                    <a:bodyPr/>
                    <a:lstStyle/>
                    <a:p>
                      <a:pPr>
                        <a:buNone/>
                      </a:pPr>
                      <a:r>
                        <a:rPr lang="en-GB" sz="1600" b="1">
                          <a:effectLst/>
                        </a:rPr>
                        <a:t>Behavioural</a:t>
                      </a:r>
                      <a:endParaRPr lang="en-GB" sz="1600">
                        <a:effectLst/>
                      </a:endParaRPr>
                    </a:p>
                  </a:txBody>
                  <a:tcPr marL="80535" marR="80535" marT="40267" marB="40267" anchor="ctr"/>
                </a:tc>
                <a:tc>
                  <a:txBody>
                    <a:bodyPr/>
                    <a:lstStyle/>
                    <a:p>
                      <a:pPr>
                        <a:buNone/>
                      </a:pPr>
                      <a:r>
                        <a:rPr lang="en-GB" sz="1600">
                          <a:effectLst/>
                        </a:rPr>
                        <a:t>Evidence of past performance</a:t>
                      </a:r>
                    </a:p>
                  </a:txBody>
                  <a:tcPr marL="80535" marR="80535" marT="40267" marB="40267" anchor="ctr"/>
                </a:tc>
                <a:tc>
                  <a:txBody>
                    <a:bodyPr/>
                    <a:lstStyle/>
                    <a:p>
                      <a:pPr>
                        <a:buNone/>
                      </a:pPr>
                      <a:r>
                        <a:rPr lang="en-GB" sz="1600">
                          <a:effectLst/>
                        </a:rPr>
                        <a:t>"Tell us about a transformation you delivered."</a:t>
                      </a:r>
                    </a:p>
                  </a:txBody>
                  <a:tcPr marL="80535" marR="80535" marT="40267" marB="40267" anchor="ctr"/>
                </a:tc>
                <a:extLst>
                  <a:ext uri="{0D108BD9-81ED-4DB2-BD59-A6C34878D82A}">
                    <a16:rowId xmlns:a16="http://schemas.microsoft.com/office/drawing/2014/main" val="64978095"/>
                  </a:ext>
                </a:extLst>
              </a:tr>
              <a:tr h="837560">
                <a:tc>
                  <a:txBody>
                    <a:bodyPr/>
                    <a:lstStyle/>
                    <a:p>
                      <a:pPr>
                        <a:buNone/>
                      </a:pPr>
                      <a:r>
                        <a:rPr lang="en-GB" sz="1600" b="1">
                          <a:effectLst/>
                        </a:rPr>
                        <a:t>Situational</a:t>
                      </a:r>
                      <a:endParaRPr lang="en-GB" sz="1600">
                        <a:effectLst/>
                      </a:endParaRPr>
                    </a:p>
                  </a:txBody>
                  <a:tcPr marL="80535" marR="80535" marT="40267" marB="40267" anchor="ctr"/>
                </a:tc>
                <a:tc>
                  <a:txBody>
                    <a:bodyPr/>
                    <a:lstStyle/>
                    <a:p>
                      <a:pPr>
                        <a:buNone/>
                      </a:pPr>
                      <a:r>
                        <a:rPr lang="en-GB" sz="1600">
                          <a:effectLst/>
                        </a:rPr>
                        <a:t>Future decision-making</a:t>
                      </a:r>
                    </a:p>
                  </a:txBody>
                  <a:tcPr marL="80535" marR="80535" marT="40267" marB="40267" anchor="ctr"/>
                </a:tc>
                <a:tc>
                  <a:txBody>
                    <a:bodyPr/>
                    <a:lstStyle/>
                    <a:p>
                      <a:pPr>
                        <a:buNone/>
                      </a:pPr>
                      <a:r>
                        <a:rPr lang="en-GB" sz="1600">
                          <a:effectLst/>
                        </a:rPr>
                        <a:t>"What would you do if the project failed?"</a:t>
                      </a:r>
                    </a:p>
                  </a:txBody>
                  <a:tcPr marL="80535" marR="80535" marT="40267" marB="40267" anchor="ctr"/>
                </a:tc>
                <a:extLst>
                  <a:ext uri="{0D108BD9-81ED-4DB2-BD59-A6C34878D82A}">
                    <a16:rowId xmlns:a16="http://schemas.microsoft.com/office/drawing/2014/main" val="3750411191"/>
                  </a:ext>
                </a:extLst>
              </a:tr>
              <a:tr h="595956">
                <a:tc>
                  <a:txBody>
                    <a:bodyPr/>
                    <a:lstStyle/>
                    <a:p>
                      <a:pPr>
                        <a:buNone/>
                      </a:pPr>
                      <a:r>
                        <a:rPr lang="en-GB" sz="1600" b="1">
                          <a:effectLst/>
                        </a:rPr>
                        <a:t>Competency-based</a:t>
                      </a:r>
                      <a:endParaRPr lang="en-GB" sz="1600">
                        <a:effectLst/>
                      </a:endParaRPr>
                    </a:p>
                  </a:txBody>
                  <a:tcPr marL="80535" marR="80535" marT="40267" marB="40267" anchor="ctr"/>
                </a:tc>
                <a:tc>
                  <a:txBody>
                    <a:bodyPr/>
                    <a:lstStyle/>
                    <a:p>
                      <a:pPr>
                        <a:buNone/>
                      </a:pPr>
                      <a:r>
                        <a:rPr lang="en-GB" sz="1600">
                          <a:effectLst/>
                        </a:rPr>
                        <a:t>Tests defined competencies</a:t>
                      </a:r>
                    </a:p>
                  </a:txBody>
                  <a:tcPr marL="80535" marR="80535" marT="40267" marB="40267" anchor="ctr"/>
                </a:tc>
                <a:tc>
                  <a:txBody>
                    <a:bodyPr/>
                    <a:lstStyle/>
                    <a:p>
                      <a:pPr>
                        <a:buNone/>
                      </a:pPr>
                      <a:r>
                        <a:rPr lang="en-GB" sz="1600">
                          <a:effectLst/>
                        </a:rPr>
                        <a:t>Leadership, risk, communication</a:t>
                      </a:r>
                    </a:p>
                  </a:txBody>
                  <a:tcPr marL="80535" marR="80535" marT="40267" marB="40267" anchor="ctr"/>
                </a:tc>
                <a:extLst>
                  <a:ext uri="{0D108BD9-81ED-4DB2-BD59-A6C34878D82A}">
                    <a16:rowId xmlns:a16="http://schemas.microsoft.com/office/drawing/2014/main" val="2124315340"/>
                  </a:ext>
                </a:extLst>
              </a:tr>
              <a:tr h="595956">
                <a:tc>
                  <a:txBody>
                    <a:bodyPr/>
                    <a:lstStyle/>
                    <a:p>
                      <a:pPr>
                        <a:buNone/>
                      </a:pPr>
                      <a:r>
                        <a:rPr lang="en-GB" sz="1600" b="1">
                          <a:effectLst/>
                        </a:rPr>
                        <a:t>Probing</a:t>
                      </a:r>
                      <a:endParaRPr lang="en-GB" sz="1600">
                        <a:effectLst/>
                      </a:endParaRPr>
                    </a:p>
                  </a:txBody>
                  <a:tcPr marL="80535" marR="80535" marT="40267" marB="40267" anchor="ctr"/>
                </a:tc>
                <a:tc>
                  <a:txBody>
                    <a:bodyPr/>
                    <a:lstStyle/>
                    <a:p>
                      <a:pPr>
                        <a:buNone/>
                      </a:pPr>
                      <a:r>
                        <a:rPr lang="en-GB" sz="1600">
                          <a:effectLst/>
                        </a:rPr>
                        <a:t>Explores evidence in greater depth</a:t>
                      </a:r>
                    </a:p>
                  </a:txBody>
                  <a:tcPr marL="80535" marR="80535" marT="40267" marB="40267" anchor="ctr"/>
                </a:tc>
                <a:tc>
                  <a:txBody>
                    <a:bodyPr/>
                    <a:lstStyle/>
                    <a:p>
                      <a:pPr>
                        <a:buNone/>
                      </a:pPr>
                      <a:r>
                        <a:rPr lang="en-GB" sz="1600">
                          <a:effectLst/>
                        </a:rPr>
                        <a:t>"What specifically did you do?"</a:t>
                      </a:r>
                    </a:p>
                  </a:txBody>
                  <a:tcPr marL="80535" marR="80535" marT="40267" marB="40267" anchor="ctr"/>
                </a:tc>
                <a:extLst>
                  <a:ext uri="{0D108BD9-81ED-4DB2-BD59-A6C34878D82A}">
                    <a16:rowId xmlns:a16="http://schemas.microsoft.com/office/drawing/2014/main" val="2880652711"/>
                  </a:ext>
                </a:extLst>
              </a:tr>
              <a:tr h="837560">
                <a:tc>
                  <a:txBody>
                    <a:bodyPr/>
                    <a:lstStyle/>
                    <a:p>
                      <a:pPr>
                        <a:buNone/>
                      </a:pPr>
                      <a:r>
                        <a:rPr lang="en-GB" sz="1600" b="1">
                          <a:effectLst/>
                        </a:rPr>
                        <a:t>Open-ended</a:t>
                      </a:r>
                      <a:endParaRPr lang="en-GB" sz="1600">
                        <a:effectLst/>
                      </a:endParaRPr>
                    </a:p>
                  </a:txBody>
                  <a:tcPr marL="80535" marR="80535" marT="40267" marB="40267" anchor="ctr"/>
                </a:tc>
                <a:tc>
                  <a:txBody>
                    <a:bodyPr/>
                    <a:lstStyle/>
                    <a:p>
                      <a:pPr>
                        <a:buNone/>
                      </a:pPr>
                      <a:r>
                        <a:rPr lang="en-GB" sz="1600">
                          <a:effectLst/>
                        </a:rPr>
                        <a:t>Encourages detailed responses</a:t>
                      </a:r>
                    </a:p>
                  </a:txBody>
                  <a:tcPr marL="80535" marR="80535" marT="40267" marB="40267" anchor="ctr"/>
                </a:tc>
                <a:tc>
                  <a:txBody>
                    <a:bodyPr/>
                    <a:lstStyle/>
                    <a:p>
                      <a:pPr>
                        <a:buNone/>
                      </a:pPr>
                      <a:r>
                        <a:rPr lang="en-GB" sz="1600">
                          <a:effectLst/>
                        </a:rPr>
                        <a:t>"How did you approach the problem?"</a:t>
                      </a:r>
                    </a:p>
                  </a:txBody>
                  <a:tcPr marL="80535" marR="80535" marT="40267" marB="40267" anchor="ctr"/>
                </a:tc>
                <a:extLst>
                  <a:ext uri="{0D108BD9-81ED-4DB2-BD59-A6C34878D82A}">
                    <a16:rowId xmlns:a16="http://schemas.microsoft.com/office/drawing/2014/main" val="942288243"/>
                  </a:ext>
                </a:extLst>
              </a:tr>
            </a:tbl>
          </a:graphicData>
        </a:graphic>
      </p:graphicFrame>
    </p:spTree>
    <p:extLst>
      <p:ext uri="{BB962C8B-B14F-4D97-AF65-F5344CB8AC3E}">
        <p14:creationId xmlns:p14="http://schemas.microsoft.com/office/powerpoint/2010/main" val="1165058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8B56641-E5BF-7C6B-16D5-F53712466F7D}"/>
              </a:ext>
            </a:extLst>
          </p:cNvPr>
          <p:cNvSpPr>
            <a:spLocks noGrp="1"/>
          </p:cNvSpPr>
          <p:nvPr>
            <p:ph type="title"/>
          </p:nvPr>
        </p:nvSpPr>
        <p:spPr>
          <a:xfrm>
            <a:off x="457200" y="1154087"/>
            <a:ext cx="4612087" cy="4070376"/>
          </a:xfrm>
        </p:spPr>
        <p:txBody>
          <a:bodyPr vert="horz" lIns="91440" tIns="45720" rIns="91440" bIns="45720" rtlCol="0" anchor="t">
            <a:normAutofit fontScale="90000"/>
          </a:bodyPr>
          <a:lstStyle/>
          <a:p>
            <a:r>
              <a:rPr lang="en-US" sz="1800" b="1">
                <a:solidFill>
                  <a:schemeClr val="bg1"/>
                </a:solidFill>
                <a:latin typeface="Arial"/>
                <a:ea typeface="+mj-lt"/>
                <a:cs typeface="Arial"/>
              </a:rPr>
              <a:t>Virtual interviews</a:t>
            </a:r>
            <a:r>
              <a:rPr lang="en-US" sz="1800">
                <a:solidFill>
                  <a:schemeClr val="bg1"/>
                </a:solidFill>
                <a:latin typeface="Arial"/>
                <a:ea typeface="+mj-lt"/>
                <a:cs typeface="Arial"/>
              </a:rPr>
              <a:t> are particularly suitable for:</a:t>
            </a:r>
            <a:endParaRPr lang="en-US" sz="1800">
              <a:solidFill>
                <a:schemeClr val="bg1"/>
              </a:solidFill>
              <a:latin typeface="Arial"/>
              <a:cs typeface="Arial"/>
            </a:endParaRPr>
          </a:p>
          <a:p>
            <a:r>
              <a:rPr lang="en-US" sz="1800">
                <a:solidFill>
                  <a:schemeClr val="bg1"/>
                </a:solidFill>
                <a:latin typeface="Arial"/>
                <a:ea typeface="+mj-lt"/>
                <a:cs typeface="Arial"/>
              </a:rPr>
              <a:t>Digital specialists</a:t>
            </a:r>
            <a:endParaRPr lang="en-US" sz="1800">
              <a:solidFill>
                <a:schemeClr val="bg1"/>
              </a:solidFill>
              <a:latin typeface="Arial"/>
              <a:cs typeface="Arial"/>
            </a:endParaRPr>
          </a:p>
          <a:p>
            <a:r>
              <a:rPr lang="en-US" sz="1800">
                <a:solidFill>
                  <a:schemeClr val="bg1"/>
                </a:solidFill>
                <a:latin typeface="Arial"/>
                <a:ea typeface="+mj-lt"/>
                <a:cs typeface="Arial"/>
              </a:rPr>
              <a:t>Technology professionals</a:t>
            </a:r>
            <a:endParaRPr lang="en-US" sz="1800">
              <a:solidFill>
                <a:schemeClr val="bg1"/>
              </a:solidFill>
              <a:latin typeface="Arial"/>
              <a:cs typeface="Arial"/>
            </a:endParaRPr>
          </a:p>
          <a:p>
            <a:r>
              <a:rPr lang="en-US" sz="1800">
                <a:solidFill>
                  <a:schemeClr val="bg1"/>
                </a:solidFill>
                <a:latin typeface="Arial"/>
                <a:ea typeface="+mj-lt"/>
                <a:cs typeface="Arial"/>
              </a:rPr>
              <a:t>Initial screening</a:t>
            </a:r>
            <a:br>
              <a:rPr lang="en-US" sz="1800" dirty="0">
                <a:solidFill>
                  <a:schemeClr val="bg1"/>
                </a:solidFill>
                <a:latin typeface="Arial"/>
                <a:ea typeface="+mj-lt"/>
                <a:cs typeface="Arial"/>
              </a:rPr>
            </a:br>
            <a:endParaRPr lang="en-US" sz="1800">
              <a:solidFill>
                <a:schemeClr val="bg1"/>
              </a:solidFill>
              <a:latin typeface="Arial"/>
              <a:cs typeface="Arial"/>
            </a:endParaRPr>
          </a:p>
          <a:p>
            <a:r>
              <a:rPr lang="en-US" sz="1800">
                <a:solidFill>
                  <a:schemeClr val="bg1"/>
                </a:solidFill>
                <a:latin typeface="Arial"/>
                <a:ea typeface="+mj-lt"/>
                <a:cs typeface="Arial"/>
              </a:rPr>
              <a:t>Candidates located outside London/major UK offices</a:t>
            </a:r>
            <a:br>
              <a:rPr lang="en-US" sz="1800" dirty="0">
                <a:solidFill>
                  <a:schemeClr val="bg1"/>
                </a:solidFill>
                <a:latin typeface="Arial"/>
                <a:ea typeface="+mj-lt"/>
                <a:cs typeface="Arial"/>
              </a:rPr>
            </a:br>
            <a:endParaRPr lang="en-US" sz="1800">
              <a:solidFill>
                <a:schemeClr val="bg1"/>
              </a:solidFill>
              <a:latin typeface="Arial"/>
              <a:cs typeface="Arial"/>
            </a:endParaRPr>
          </a:p>
          <a:p>
            <a:r>
              <a:rPr lang="en-US" sz="1800" b="1">
                <a:solidFill>
                  <a:schemeClr val="bg1"/>
                </a:solidFill>
                <a:latin typeface="Arial"/>
                <a:ea typeface="+mj-lt"/>
                <a:cs typeface="Arial"/>
              </a:rPr>
              <a:t>Face-to-face interviews</a:t>
            </a:r>
            <a:r>
              <a:rPr lang="en-US" sz="1800">
                <a:solidFill>
                  <a:schemeClr val="bg1"/>
                </a:solidFill>
                <a:latin typeface="Arial"/>
                <a:ea typeface="+mj-lt"/>
                <a:cs typeface="Arial"/>
              </a:rPr>
              <a:t> may be preferable for:</a:t>
            </a:r>
            <a:endParaRPr lang="en-US" sz="1800">
              <a:solidFill>
                <a:schemeClr val="bg1"/>
              </a:solidFill>
              <a:latin typeface="Arial"/>
              <a:cs typeface="Arial"/>
            </a:endParaRPr>
          </a:p>
          <a:p>
            <a:r>
              <a:rPr lang="en-US" sz="1800">
                <a:solidFill>
                  <a:schemeClr val="bg1"/>
                </a:solidFill>
                <a:latin typeface="Arial"/>
                <a:ea typeface="+mj-lt"/>
                <a:cs typeface="Arial"/>
              </a:rPr>
              <a:t>Senior Change Managers</a:t>
            </a:r>
            <a:endParaRPr lang="en-US" sz="1800">
              <a:solidFill>
                <a:schemeClr val="bg1"/>
              </a:solidFill>
              <a:latin typeface="Arial"/>
              <a:cs typeface="Arial"/>
            </a:endParaRPr>
          </a:p>
          <a:p>
            <a:r>
              <a:rPr lang="en-US" sz="1800">
                <a:solidFill>
                  <a:schemeClr val="bg1"/>
                </a:solidFill>
                <a:latin typeface="Arial"/>
                <a:ea typeface="+mj-lt"/>
                <a:cs typeface="Arial"/>
              </a:rPr>
              <a:t>Project leadership positions</a:t>
            </a:r>
            <a:endParaRPr lang="en-US" sz="1800">
              <a:solidFill>
                <a:schemeClr val="bg1"/>
              </a:solidFill>
              <a:latin typeface="Arial"/>
              <a:cs typeface="Arial"/>
            </a:endParaRPr>
          </a:p>
          <a:p>
            <a:r>
              <a:rPr lang="en-US" sz="1800">
                <a:solidFill>
                  <a:schemeClr val="bg1"/>
                </a:solidFill>
                <a:latin typeface="Arial"/>
                <a:ea typeface="+mj-lt"/>
                <a:cs typeface="Arial"/>
              </a:rPr>
              <a:t>Final-stage assessment</a:t>
            </a:r>
            <a:endParaRPr lang="en-US" sz="1800">
              <a:solidFill>
                <a:schemeClr val="bg1"/>
              </a:solidFill>
              <a:latin typeface="Arial"/>
              <a:cs typeface="Arial"/>
            </a:endParaRPr>
          </a:p>
          <a:p>
            <a:r>
              <a:rPr lang="en-US" sz="1800">
                <a:solidFill>
                  <a:schemeClr val="bg1"/>
                </a:solidFill>
                <a:latin typeface="Arial"/>
                <a:ea typeface="+mj-lt"/>
                <a:cs typeface="Arial"/>
              </a:rPr>
              <a:t>Roles requiring intensive stakeholder interaction</a:t>
            </a:r>
            <a:br>
              <a:rPr lang="en-US" sz="1800" dirty="0">
                <a:solidFill>
                  <a:schemeClr val="bg1"/>
                </a:solidFill>
                <a:latin typeface="Arial"/>
                <a:ea typeface="+mj-lt"/>
                <a:cs typeface="Arial"/>
              </a:rPr>
            </a:br>
            <a:endParaRPr lang="en-US" sz="1800">
              <a:solidFill>
                <a:schemeClr val="bg1"/>
              </a:solidFill>
              <a:latin typeface="Arial"/>
              <a:cs typeface="Arial"/>
            </a:endParaRPr>
          </a:p>
          <a:p>
            <a:r>
              <a:rPr lang="en-US" sz="1800">
                <a:solidFill>
                  <a:schemeClr val="bg1"/>
                </a:solidFill>
                <a:latin typeface="Arial"/>
                <a:ea typeface="+mj-lt"/>
                <a:cs typeface="Arial"/>
              </a:rPr>
              <a:t>CIPD notes that offering remote interviews can increase accessibility, but employers should monitor whether candidates using different interview formats are treated consistently. </a:t>
            </a:r>
            <a:r>
              <a:rPr lang="en-US" sz="1800" b="1">
                <a:solidFill>
                  <a:schemeClr val="bg1"/>
                </a:solidFill>
                <a:latin typeface="Arial"/>
                <a:ea typeface="+mj-lt"/>
                <a:cs typeface="Arial"/>
              </a:rPr>
              <a:t>C</a:t>
            </a:r>
            <a:r>
              <a:rPr lang="en-US" sz="1800">
                <a:solidFill>
                  <a:schemeClr val="bg1"/>
                </a:solidFill>
                <a:latin typeface="Arial"/>
                <a:ea typeface="+mj-lt"/>
                <a:cs typeface="Arial"/>
              </a:rPr>
              <a:t>CIPD+1</a:t>
            </a:r>
            <a:endParaRPr lang="en-US" sz="1800">
              <a:solidFill>
                <a:schemeClr val="bg1"/>
              </a:solidFill>
              <a:latin typeface="Arial"/>
              <a:cs typeface="Arial"/>
            </a:endParaRPr>
          </a:p>
          <a:p>
            <a:pPr algn="ctr"/>
            <a:endParaRPr lang="en-US" sz="1800" kern="1200" dirty="0">
              <a:solidFill>
                <a:schemeClr val="bg1"/>
              </a:solidFill>
              <a:latin typeface="Arial"/>
              <a:cs typeface="Arial"/>
            </a:endParaRPr>
          </a:p>
        </p:txBody>
      </p:sp>
      <p:cxnSp>
        <p:nvCxnSpPr>
          <p:cNvPr id="14" name="Straight Connector 1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3"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8"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graphicFrame>
        <p:nvGraphicFramePr>
          <p:cNvPr id="5" name="Content Placeholder 4">
            <a:extLst>
              <a:ext uri="{FF2B5EF4-FFF2-40B4-BE49-F238E27FC236}">
                <a16:creationId xmlns:a16="http://schemas.microsoft.com/office/drawing/2014/main" id="{27941C96-77E4-BBE4-D6FE-A9F874F6C9C8}"/>
              </a:ext>
            </a:extLst>
          </p:cNvPr>
          <p:cNvGraphicFramePr>
            <a:graphicFrameLocks noGrp="1"/>
          </p:cNvGraphicFramePr>
          <p:nvPr>
            <p:ph idx="1"/>
          </p:nvPr>
        </p:nvGraphicFramePr>
        <p:xfrm>
          <a:off x="5986925" y="1827415"/>
          <a:ext cx="5664134" cy="4261420"/>
        </p:xfrm>
        <a:graphic>
          <a:graphicData uri="http://schemas.openxmlformats.org/drawingml/2006/table">
            <a:tbl>
              <a:tblPr firstRow="1" bandRow="1">
                <a:solidFill>
                  <a:srgbClr val="F2F2F2">
                    <a:alpha val="30196"/>
                  </a:srgbClr>
                </a:solidFill>
                <a:tableStyleId>{5C22544A-7EE6-4342-B048-85BDC9FD1C3A}</a:tableStyleId>
              </a:tblPr>
              <a:tblGrid>
                <a:gridCol w="1620954">
                  <a:extLst>
                    <a:ext uri="{9D8B030D-6E8A-4147-A177-3AD203B41FA5}">
                      <a16:colId xmlns:a16="http://schemas.microsoft.com/office/drawing/2014/main" val="1812264687"/>
                    </a:ext>
                  </a:extLst>
                </a:gridCol>
                <a:gridCol w="2041026">
                  <a:extLst>
                    <a:ext uri="{9D8B030D-6E8A-4147-A177-3AD203B41FA5}">
                      <a16:colId xmlns:a16="http://schemas.microsoft.com/office/drawing/2014/main" val="4187877114"/>
                    </a:ext>
                  </a:extLst>
                </a:gridCol>
                <a:gridCol w="2002154">
                  <a:extLst>
                    <a:ext uri="{9D8B030D-6E8A-4147-A177-3AD203B41FA5}">
                      <a16:colId xmlns:a16="http://schemas.microsoft.com/office/drawing/2014/main" val="2847072935"/>
                    </a:ext>
                  </a:extLst>
                </a:gridCol>
              </a:tblGrid>
              <a:tr h="341877">
                <a:tc>
                  <a:txBody>
                    <a:bodyPr/>
                    <a:lstStyle/>
                    <a:p>
                      <a:pPr algn="l">
                        <a:buNone/>
                      </a:pPr>
                      <a:r>
                        <a:rPr lang="en-GB" sz="1100" b="0" cap="none" spc="0">
                          <a:solidFill>
                            <a:schemeClr val="bg1"/>
                          </a:solidFill>
                          <a:effectLst/>
                        </a:rPr>
                        <a:t>Factor</a:t>
                      </a:r>
                    </a:p>
                  </a:txBody>
                  <a:tcPr marL="93896" marR="72227" marT="72227" marB="72227"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l">
                        <a:buNone/>
                      </a:pPr>
                      <a:r>
                        <a:rPr lang="en-GB" sz="1100" b="0" cap="none" spc="0">
                          <a:solidFill>
                            <a:schemeClr val="bg1"/>
                          </a:solidFill>
                          <a:effectLst/>
                        </a:rPr>
                        <a:t>Face-to-face</a:t>
                      </a:r>
                    </a:p>
                  </a:txBody>
                  <a:tcPr marL="93896" marR="72227" marT="72227" marB="72227" anchor="ctr">
                    <a:lnL w="12700" cmpd="sng">
                      <a:noFill/>
                    </a:lnL>
                    <a:lnR w="12700" cmpd="sng">
                      <a:noFill/>
                    </a:lnR>
                    <a:lnT w="19050" cap="flat" cmpd="sng" algn="ctr">
                      <a:noFill/>
                      <a:prstDash val="solid"/>
                    </a:lnT>
                    <a:lnB w="38100" cmpd="sng">
                      <a:noFill/>
                    </a:lnB>
                    <a:solidFill>
                      <a:schemeClr val="accent1"/>
                    </a:solidFill>
                  </a:tcPr>
                </a:tc>
                <a:tc>
                  <a:txBody>
                    <a:bodyPr/>
                    <a:lstStyle/>
                    <a:p>
                      <a:pPr algn="l">
                        <a:buNone/>
                      </a:pPr>
                      <a:r>
                        <a:rPr lang="en-GB" sz="1100" b="0" cap="none" spc="0">
                          <a:solidFill>
                            <a:schemeClr val="bg1"/>
                          </a:solidFill>
                          <a:effectLst/>
                        </a:rPr>
                        <a:t>Virtual</a:t>
                      </a:r>
                    </a:p>
                  </a:txBody>
                  <a:tcPr marL="93896" marR="72227" marT="72227" marB="72227"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3845589760"/>
                  </a:ext>
                </a:extLst>
              </a:tr>
              <a:tr h="510407">
                <a:tc>
                  <a:txBody>
                    <a:bodyPr/>
                    <a:lstStyle/>
                    <a:p>
                      <a:pPr>
                        <a:buNone/>
                      </a:pPr>
                      <a:r>
                        <a:rPr lang="en-GB" sz="1100" cap="none" spc="0">
                          <a:solidFill>
                            <a:schemeClr val="tx1"/>
                          </a:solidFill>
                          <a:effectLst/>
                        </a:rPr>
                        <a:t>Communication</a:t>
                      </a:r>
                    </a:p>
                  </a:txBody>
                  <a:tcPr marL="93896" marR="72227" marT="72227" marB="72227" anchor="ctr">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Stronger non-verbal interaction</a:t>
                      </a:r>
                    </a:p>
                  </a:txBody>
                  <a:tcPr marL="93896" marR="72227" marT="72227" marB="72227"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More limited</a:t>
                      </a:r>
                    </a:p>
                  </a:txBody>
                  <a:tcPr marL="93896" marR="72227" marT="72227" marB="72227" anchor="ctr">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836387162"/>
                  </a:ext>
                </a:extLst>
              </a:tr>
              <a:tr h="510407">
                <a:tc>
                  <a:txBody>
                    <a:bodyPr/>
                    <a:lstStyle/>
                    <a:p>
                      <a:pPr>
                        <a:buNone/>
                      </a:pPr>
                      <a:r>
                        <a:rPr lang="en-GB" sz="1100" cap="none" spc="0">
                          <a:solidFill>
                            <a:schemeClr val="tx1"/>
                          </a:solidFill>
                          <a:effectLst/>
                        </a:rPr>
                        <a:t>Accessibility</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Travel may be difficult</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Greater geographical accessibility</a:t>
                      </a:r>
                    </a:p>
                  </a:txBody>
                  <a:tcPr marL="93896" marR="72227" marT="72227" marB="72227"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32155006"/>
                  </a:ext>
                </a:extLst>
              </a:tr>
              <a:tr h="341877">
                <a:tc>
                  <a:txBody>
                    <a:bodyPr/>
                    <a:lstStyle/>
                    <a:p>
                      <a:pPr>
                        <a:buNone/>
                      </a:pPr>
                      <a:r>
                        <a:rPr lang="en-GB" sz="1100" cap="none" spc="0">
                          <a:solidFill>
                            <a:schemeClr val="tx1"/>
                          </a:solidFill>
                          <a:effectLst/>
                        </a:rPr>
                        <a:t>Cost</a:t>
                      </a:r>
                    </a:p>
                  </a:txBody>
                  <a:tcPr marL="93896" marR="72227" marT="72227" marB="72227"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Higher</a:t>
                      </a:r>
                    </a:p>
                  </a:txBody>
                  <a:tcPr marL="93896" marR="72227" marT="72227" marB="72227"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Lower</a:t>
                      </a:r>
                    </a:p>
                  </a:txBody>
                  <a:tcPr marL="93896" marR="72227" marT="72227" marB="72227"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182597436"/>
                  </a:ext>
                </a:extLst>
              </a:tr>
              <a:tr h="341877">
                <a:tc>
                  <a:txBody>
                    <a:bodyPr/>
                    <a:lstStyle/>
                    <a:p>
                      <a:pPr>
                        <a:buNone/>
                      </a:pPr>
                      <a:r>
                        <a:rPr lang="en-GB" sz="1100" cap="none" spc="0">
                          <a:solidFill>
                            <a:schemeClr val="tx1"/>
                          </a:solidFill>
                          <a:effectLst/>
                        </a:rPr>
                        <a:t>Convenience</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Lower</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Higher</a:t>
                      </a:r>
                    </a:p>
                  </a:txBody>
                  <a:tcPr marL="93896" marR="72227" marT="72227" marB="72227"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37880148"/>
                  </a:ext>
                </a:extLst>
              </a:tr>
              <a:tr h="510407">
                <a:tc>
                  <a:txBody>
                    <a:bodyPr/>
                    <a:lstStyle/>
                    <a:p>
                      <a:pPr>
                        <a:buNone/>
                      </a:pPr>
                      <a:r>
                        <a:rPr lang="en-GB" sz="1100" cap="none" spc="0">
                          <a:solidFill>
                            <a:schemeClr val="tx1"/>
                          </a:solidFill>
                          <a:effectLst/>
                        </a:rPr>
                        <a:t>Technology risk</a:t>
                      </a:r>
                    </a:p>
                  </a:txBody>
                  <a:tcPr marL="93896" marR="72227" marT="72227" marB="72227"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Low</a:t>
                      </a:r>
                    </a:p>
                  </a:txBody>
                  <a:tcPr marL="93896" marR="72227" marT="72227" marB="72227"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Connectivity/software problems</a:t>
                      </a:r>
                    </a:p>
                  </a:txBody>
                  <a:tcPr marL="93896" marR="72227" marT="72227" marB="72227"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322146642"/>
                  </a:ext>
                </a:extLst>
              </a:tr>
              <a:tr h="341877">
                <a:tc>
                  <a:txBody>
                    <a:bodyPr/>
                    <a:lstStyle/>
                    <a:p>
                      <a:pPr>
                        <a:buNone/>
                      </a:pPr>
                      <a:r>
                        <a:rPr lang="en-GB" sz="1100" cap="none" spc="0">
                          <a:solidFill>
                            <a:schemeClr val="tx1"/>
                          </a:solidFill>
                          <a:effectLst/>
                        </a:rPr>
                        <a:t>Candidate experience</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More personal</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Potentially less personal</a:t>
                      </a:r>
                    </a:p>
                  </a:txBody>
                  <a:tcPr marL="93896" marR="72227" marT="72227" marB="72227"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352622320"/>
                  </a:ext>
                </a:extLst>
              </a:tr>
              <a:tr h="341877">
                <a:tc>
                  <a:txBody>
                    <a:bodyPr/>
                    <a:lstStyle/>
                    <a:p>
                      <a:pPr>
                        <a:buNone/>
                      </a:pPr>
                      <a:r>
                        <a:rPr lang="en-GB" sz="1100" cap="none" spc="0">
                          <a:solidFill>
                            <a:schemeClr val="tx1"/>
                          </a:solidFill>
                          <a:effectLst/>
                        </a:rPr>
                        <a:t>Global recruitment</a:t>
                      </a:r>
                    </a:p>
                  </a:txBody>
                  <a:tcPr marL="93896" marR="72227" marT="72227" marB="72227"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Less convenient</a:t>
                      </a:r>
                    </a:p>
                  </a:txBody>
                  <a:tcPr marL="93896" marR="72227" marT="72227" marB="72227"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Highly suitable</a:t>
                      </a:r>
                    </a:p>
                  </a:txBody>
                  <a:tcPr marL="93896" marR="72227" marT="72227" marB="72227"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268544060"/>
                  </a:ext>
                </a:extLst>
              </a:tr>
              <a:tr h="510407">
                <a:tc>
                  <a:txBody>
                    <a:bodyPr/>
                    <a:lstStyle/>
                    <a:p>
                      <a:pPr>
                        <a:buNone/>
                      </a:pPr>
                      <a:r>
                        <a:rPr lang="en-GB" sz="1100" cap="none" spc="0">
                          <a:solidFill>
                            <a:schemeClr val="tx1"/>
                          </a:solidFill>
                          <a:effectLst/>
                        </a:rPr>
                        <a:t>Digital skills</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Less directly demonstrated</a:t>
                      </a:r>
                    </a:p>
                  </a:txBody>
                  <a:tcPr marL="93896" marR="72227" marT="72227" marB="72227" anchor="ctr">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buNone/>
                      </a:pPr>
                      <a:r>
                        <a:rPr lang="en-GB" sz="1100" cap="none" spc="0">
                          <a:solidFill>
                            <a:schemeClr val="tx1"/>
                          </a:solidFill>
                          <a:effectLst/>
                        </a:rPr>
                        <a:t>Technology competence visible</a:t>
                      </a:r>
                    </a:p>
                  </a:txBody>
                  <a:tcPr marL="93896" marR="72227" marT="72227" marB="72227" anchor="ctr">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319484165"/>
                  </a:ext>
                </a:extLst>
              </a:tr>
              <a:tr h="510407">
                <a:tc>
                  <a:txBody>
                    <a:bodyPr/>
                    <a:lstStyle/>
                    <a:p>
                      <a:pPr>
                        <a:buNone/>
                      </a:pPr>
                      <a:r>
                        <a:rPr lang="en-GB" sz="1100" cap="none" spc="0">
                          <a:solidFill>
                            <a:schemeClr val="tx1"/>
                          </a:solidFill>
                          <a:effectLst/>
                        </a:rPr>
                        <a:t>Bias</a:t>
                      </a:r>
                    </a:p>
                  </a:txBody>
                  <a:tcPr marL="93896" marR="72227" marT="72227" marB="72227" anchor="ctr">
                    <a:lnL w="38100" cap="flat" cmpd="sng" algn="ctr">
                      <a:no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Can involve appearance/first-impression bias</a:t>
                      </a:r>
                    </a:p>
                  </a:txBody>
                  <a:tcPr marL="93896" marR="72227" marT="72227" marB="72227" anchor="ctr">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38100" cap="flat" cmpd="sng" algn="ctr">
                      <a:noFill/>
                      <a:prstDash val="solid"/>
                    </a:lnB>
                    <a:solidFill>
                      <a:srgbClr val="F2F2F2">
                        <a:alpha val="30196"/>
                      </a:srgbClr>
                    </a:solidFill>
                  </a:tcPr>
                </a:tc>
                <a:tc>
                  <a:txBody>
                    <a:bodyPr/>
                    <a:lstStyle/>
                    <a:p>
                      <a:pPr>
                        <a:buNone/>
                      </a:pPr>
                      <a:r>
                        <a:rPr lang="en-GB" sz="1100" cap="none" spc="0">
                          <a:solidFill>
                            <a:schemeClr val="tx1"/>
                          </a:solidFill>
                          <a:effectLst/>
                        </a:rPr>
                        <a:t>Can involve technology/background bias</a:t>
                      </a:r>
                    </a:p>
                  </a:txBody>
                  <a:tcPr marL="93896" marR="72227" marT="72227" marB="72227" anchor="ctr">
                    <a:lnL w="6350" cap="flat" cmpd="sng" algn="ctr">
                      <a:solidFill>
                        <a:schemeClr val="tx1">
                          <a:lumMod val="75000"/>
                          <a:lumOff val="25000"/>
                        </a:schemeClr>
                      </a:solidFill>
                      <a:prstDash val="solid"/>
                    </a:lnL>
                    <a:lnR w="38100" cap="flat" cmpd="sng" algn="ctr">
                      <a:noFill/>
                      <a:prstDash val="solid"/>
                    </a:lnR>
                    <a:lnT w="12700" cmpd="sng">
                      <a:no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987491202"/>
                  </a:ext>
                </a:extLst>
              </a:tr>
            </a:tbl>
          </a:graphicData>
        </a:graphic>
      </p:graphicFrame>
      <p:sp>
        <p:nvSpPr>
          <p:cNvPr id="7" name="TextBox 6">
            <a:extLst>
              <a:ext uri="{FF2B5EF4-FFF2-40B4-BE49-F238E27FC236}">
                <a16:creationId xmlns:a16="http://schemas.microsoft.com/office/drawing/2014/main" id="{DFCC7AEA-B66A-3498-6196-C2A66A3226FE}"/>
              </a:ext>
            </a:extLst>
          </p:cNvPr>
          <p:cNvSpPr txBox="1"/>
          <p:nvPr/>
        </p:nvSpPr>
        <p:spPr>
          <a:xfrm>
            <a:off x="3676367" y="270426"/>
            <a:ext cx="514171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400">
                <a:solidFill>
                  <a:srgbClr val="FFFFFF"/>
                </a:solidFill>
                <a:latin typeface="Aptos Display"/>
              </a:rPr>
              <a:t>Face-to-Face vs Virtual Interviews</a:t>
            </a:r>
            <a:endParaRPr lang="en-GB" sz="2400">
              <a:latin typeface="Aptos Display"/>
            </a:endParaRPr>
          </a:p>
          <a:p>
            <a:pPr algn="l"/>
            <a:endParaRPr lang="en-GB" dirty="0"/>
          </a:p>
        </p:txBody>
      </p:sp>
    </p:spTree>
    <p:extLst>
      <p:ext uri="{BB962C8B-B14F-4D97-AF65-F5344CB8AC3E}">
        <p14:creationId xmlns:p14="http://schemas.microsoft.com/office/powerpoint/2010/main" val="1940804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62670-4A43-3077-4B03-9B6ACF7559D7}"/>
              </a:ext>
            </a:extLst>
          </p:cNvPr>
          <p:cNvSpPr>
            <a:spLocks noGrp="1"/>
          </p:cNvSpPr>
          <p:nvPr>
            <p:ph type="title"/>
          </p:nvPr>
        </p:nvSpPr>
        <p:spPr>
          <a:xfrm>
            <a:off x="838200" y="365125"/>
            <a:ext cx="10515600" cy="1325563"/>
          </a:xfrm>
        </p:spPr>
        <p:txBody>
          <a:bodyPr>
            <a:normAutofit/>
          </a:bodyPr>
          <a:lstStyle/>
          <a:p>
            <a:r>
              <a:rPr lang="en-GB" sz="4200"/>
              <a:t>Applying Selection Methods to Barclays' Roles</a:t>
            </a:r>
            <a:endParaRPr lang="en-US" sz="4200"/>
          </a:p>
          <a:p>
            <a:endParaRPr lang="en-GB"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9F7FA7-F4B1-1DAA-13D8-73CBBB07EE15}"/>
              </a:ext>
            </a:extLst>
          </p:cNvPr>
          <p:cNvGraphicFramePr>
            <a:graphicFrameLocks noGrp="1"/>
          </p:cNvGraphicFramePr>
          <p:nvPr>
            <p:ph idx="1"/>
            <p:extLst>
              <p:ext uri="{D42A27DB-BD31-4B8C-83A1-F6EECF244321}">
                <p14:modId xmlns:p14="http://schemas.microsoft.com/office/powerpoint/2010/main" val="333107623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7428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F46BD95-D4DA-74BC-3227-4DD8EA3AC7B2}"/>
              </a:ext>
            </a:extLst>
          </p:cNvPr>
          <p:cNvSpPr>
            <a:spLocks noGrp="1"/>
          </p:cNvSpPr>
          <p:nvPr>
            <p:ph type="title"/>
          </p:nvPr>
        </p:nvSpPr>
        <p:spPr>
          <a:xfrm>
            <a:off x="550863" y="365125"/>
            <a:ext cx="11090274" cy="1325563"/>
          </a:xfrm>
        </p:spPr>
        <p:txBody>
          <a:bodyPr>
            <a:normAutofit/>
          </a:bodyPr>
          <a:lstStyle/>
          <a:p>
            <a:r>
              <a:rPr lang="en-GB" sz="4000"/>
              <a:t>Recommendations</a:t>
            </a:r>
            <a:endParaRPr lang="en-US" sz="4000"/>
          </a:p>
          <a:p>
            <a:endParaRPr lang="en-GB" sz="4000"/>
          </a:p>
        </p:txBody>
      </p:sp>
      <p:graphicFrame>
        <p:nvGraphicFramePr>
          <p:cNvPr id="5" name="Content Placeholder 2">
            <a:extLst>
              <a:ext uri="{FF2B5EF4-FFF2-40B4-BE49-F238E27FC236}">
                <a16:creationId xmlns:a16="http://schemas.microsoft.com/office/drawing/2014/main" id="{0967ABC5-69B5-13C3-635E-D8EC06284FD6}"/>
              </a:ext>
            </a:extLst>
          </p:cNvPr>
          <p:cNvGraphicFramePr>
            <a:graphicFrameLocks noGrp="1"/>
          </p:cNvGraphicFramePr>
          <p:nvPr>
            <p:ph idx="1"/>
            <p:extLst>
              <p:ext uri="{D42A27DB-BD31-4B8C-83A1-F6EECF244321}">
                <p14:modId xmlns:p14="http://schemas.microsoft.com/office/powerpoint/2010/main" val="3491284199"/>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960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1EBC8-4018-7F28-F135-299C46B63EA6}"/>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endParaRPr lang="en-US" sz="3600">
              <a:solidFill>
                <a:schemeClr val="tx2"/>
              </a:solidFill>
            </a:endParaRPr>
          </a:p>
          <a:p>
            <a:endParaRPr lang="en-GB" sz="3600">
              <a:solidFill>
                <a:schemeClr val="tx2"/>
              </a:solidFill>
            </a:endParaRPr>
          </a:p>
        </p:txBody>
      </p:sp>
      <p:pic>
        <p:nvPicPr>
          <p:cNvPr id="24" name="Graphic 23" descr="Connections">
            <a:extLst>
              <a:ext uri="{FF2B5EF4-FFF2-40B4-BE49-F238E27FC236}">
                <a16:creationId xmlns:a16="http://schemas.microsoft.com/office/drawing/2014/main" id="{044628D3-611F-D66C-42E1-8FECBCEB235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5" name="Content Placeholder 2">
            <a:extLst>
              <a:ext uri="{FF2B5EF4-FFF2-40B4-BE49-F238E27FC236}">
                <a16:creationId xmlns:a16="http://schemas.microsoft.com/office/drawing/2014/main" id="{4DFB819C-B988-71BB-6E6C-C19A82B2A17A}"/>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400">
                <a:solidFill>
                  <a:schemeClr val="tx2"/>
                </a:solidFill>
                <a:ea typeface="+mn-lt"/>
                <a:cs typeface="+mn-lt"/>
              </a:rPr>
              <a:t>Recruiting the right people is essential to the success of Barclays' organisational transformation. The recruitment process should therefore begin with workforce planning and job analysis before progressing to targeted advertising and objective selection.</a:t>
            </a:r>
            <a:endParaRPr lang="en-GB" sz="1400">
              <a:solidFill>
                <a:schemeClr val="tx2"/>
              </a:solidFill>
            </a:endParaRPr>
          </a:p>
          <a:p>
            <a:r>
              <a:rPr lang="en-GB" sz="1400">
                <a:solidFill>
                  <a:schemeClr val="tx2"/>
                </a:solidFill>
                <a:ea typeface="+mn-lt"/>
                <a:cs typeface="+mn-lt"/>
              </a:rPr>
              <a:t>Structured interviews combined with behavioural, situational and competency-based questioning can help Barclays identify candidates with the skills required for transformation roles. A flexible combination of virtual and face-to-face interviews can further improve accessibility while maintaining effective assessment.</a:t>
            </a:r>
            <a:endParaRPr lang="en-GB" sz="1400">
              <a:solidFill>
                <a:schemeClr val="tx2"/>
              </a:solidFill>
            </a:endParaRPr>
          </a:p>
          <a:p>
            <a:r>
              <a:rPr lang="en-GB" sz="1400">
                <a:solidFill>
                  <a:schemeClr val="tx2"/>
                </a:solidFill>
                <a:ea typeface="+mn-lt"/>
                <a:cs typeface="+mn-lt"/>
              </a:rPr>
              <a:t>Overall, </a:t>
            </a:r>
            <a:r>
              <a:rPr lang="en-GB" sz="1400" b="1">
                <a:solidFill>
                  <a:schemeClr val="tx2"/>
                </a:solidFill>
                <a:ea typeface="+mn-lt"/>
                <a:cs typeface="+mn-lt"/>
              </a:rPr>
              <a:t>an evidence-based and fair recruitment process will help Barclays obtain the right talent at the right time to support successful organisational transformation.</a:t>
            </a:r>
            <a:endParaRPr lang="en-GB" sz="1400">
              <a:solidFill>
                <a:schemeClr val="tx2"/>
              </a:solidFill>
            </a:endParaRPr>
          </a:p>
          <a:p>
            <a:pPr marL="0" indent="0">
              <a:buNone/>
            </a:pPr>
            <a:br>
              <a:rPr lang="en-US" sz="1400" dirty="0"/>
            </a:br>
            <a:endParaRPr lang="en-US" sz="14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7"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42885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13349-DF75-6C06-6A1E-5136E32B8E79}"/>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References</a:t>
            </a:r>
            <a:endParaRPr lang="en-US" sz="3600">
              <a:solidFill>
                <a:schemeClr val="tx2"/>
              </a:solidFill>
            </a:endParaRPr>
          </a:p>
          <a:p>
            <a:endParaRPr lang="en-GB" sz="3600">
              <a:solidFill>
                <a:schemeClr val="tx2"/>
              </a:solidFill>
            </a:endParaRPr>
          </a:p>
        </p:txBody>
      </p:sp>
      <p:pic>
        <p:nvPicPr>
          <p:cNvPr id="7" name="Graphic 6" descr="Fingerprint">
            <a:extLst>
              <a:ext uri="{FF2B5EF4-FFF2-40B4-BE49-F238E27FC236}">
                <a16:creationId xmlns:a16="http://schemas.microsoft.com/office/drawing/2014/main" id="{9216CC56-3D98-338C-294B-89BDE014153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3CC91B0B-04DD-0B4C-C2FB-C1EA3FD0EB2F}"/>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100">
                <a:solidFill>
                  <a:schemeClr val="tx2"/>
                </a:solidFill>
                <a:ea typeface="+mn-lt"/>
                <a:cs typeface="+mn-lt"/>
              </a:rPr>
              <a:t>Barclays (2026) </a:t>
            </a:r>
            <a:r>
              <a:rPr lang="en-GB" sz="1100" i="1">
                <a:solidFill>
                  <a:schemeClr val="tx2"/>
                </a:solidFill>
                <a:ea typeface="+mn-lt"/>
                <a:cs typeface="+mn-lt"/>
              </a:rPr>
              <a:t>Annual Reports</a:t>
            </a:r>
            <a:r>
              <a:rPr lang="en-GB" sz="1100">
                <a:solidFill>
                  <a:schemeClr val="tx2"/>
                </a:solidFill>
                <a:ea typeface="+mn-lt"/>
                <a:cs typeface="+mn-lt"/>
              </a:rPr>
              <a:t>. Available at: </a:t>
            </a:r>
            <a:r>
              <a:rPr lang="en-GB" sz="1100" u="sng">
                <a:solidFill>
                  <a:schemeClr val="tx2"/>
                </a:solidFill>
                <a:ea typeface="+mn-lt"/>
                <a:cs typeface="+mn-lt"/>
              </a:rPr>
              <a:t>Barclays Investor Relations</a:t>
            </a:r>
            <a:r>
              <a:rPr lang="en-GB" sz="1100">
                <a:solidFill>
                  <a:schemeClr val="tx2"/>
                </a:solidFill>
                <a:ea typeface="+mn-lt"/>
                <a:cs typeface="+mn-lt"/>
              </a:rPr>
              <a:t> (Accessed: 12 August 2026).</a:t>
            </a:r>
            <a:endParaRPr lang="en-GB" sz="1100">
              <a:solidFill>
                <a:schemeClr val="tx2"/>
              </a:solidFill>
            </a:endParaRPr>
          </a:p>
          <a:p>
            <a:r>
              <a:rPr lang="en-GB" sz="1100">
                <a:solidFill>
                  <a:schemeClr val="tx2"/>
                </a:solidFill>
                <a:ea typeface="+mn-lt"/>
                <a:cs typeface="+mn-lt"/>
              </a:rPr>
              <a:t>CIPD (2024) </a:t>
            </a:r>
            <a:r>
              <a:rPr lang="en-GB" sz="1100" i="1">
                <a:solidFill>
                  <a:schemeClr val="tx2"/>
                </a:solidFill>
                <a:ea typeface="+mn-lt"/>
                <a:cs typeface="+mn-lt"/>
              </a:rPr>
              <a:t>Selection methods</a:t>
            </a:r>
            <a:r>
              <a:rPr lang="en-GB" sz="1100">
                <a:solidFill>
                  <a:schemeClr val="tx2"/>
                </a:solidFill>
                <a:ea typeface="+mn-lt"/>
                <a:cs typeface="+mn-lt"/>
              </a:rPr>
              <a:t>. Available at: </a:t>
            </a:r>
            <a:r>
              <a:rPr lang="en-GB" sz="1100" u="sng">
                <a:solidFill>
                  <a:schemeClr val="tx2"/>
                </a:solidFill>
                <a:ea typeface="+mn-lt"/>
                <a:cs typeface="+mn-lt"/>
              </a:rPr>
              <a:t>CIPD Selection Methods</a:t>
            </a:r>
            <a:r>
              <a:rPr lang="en-GB" sz="1100">
                <a:solidFill>
                  <a:schemeClr val="tx2"/>
                </a:solidFill>
                <a:ea typeface="+mn-lt"/>
                <a:cs typeface="+mn-lt"/>
              </a:rPr>
              <a:t> (Accessed: 12 August 2026).</a:t>
            </a:r>
            <a:endParaRPr lang="en-GB" sz="1100">
              <a:solidFill>
                <a:schemeClr val="tx2"/>
              </a:solidFill>
            </a:endParaRPr>
          </a:p>
          <a:p>
            <a:r>
              <a:rPr lang="en-GB" sz="1100">
                <a:solidFill>
                  <a:schemeClr val="tx2"/>
                </a:solidFill>
                <a:ea typeface="+mn-lt"/>
                <a:cs typeface="+mn-lt"/>
              </a:rPr>
              <a:t>CIPD (2025) </a:t>
            </a:r>
            <a:r>
              <a:rPr lang="en-GB" sz="1100" i="1">
                <a:solidFill>
                  <a:schemeClr val="tx2"/>
                </a:solidFill>
                <a:ea typeface="+mn-lt"/>
                <a:cs typeface="+mn-lt"/>
              </a:rPr>
              <a:t>Job design</a:t>
            </a:r>
            <a:r>
              <a:rPr lang="en-GB" sz="1100">
                <a:solidFill>
                  <a:schemeClr val="tx2"/>
                </a:solidFill>
                <a:ea typeface="+mn-lt"/>
                <a:cs typeface="+mn-lt"/>
              </a:rPr>
              <a:t>. Available at: </a:t>
            </a:r>
            <a:r>
              <a:rPr lang="en-GB" sz="1100" u="sng">
                <a:solidFill>
                  <a:schemeClr val="tx2"/>
                </a:solidFill>
                <a:ea typeface="+mn-lt"/>
                <a:cs typeface="+mn-lt"/>
              </a:rPr>
              <a:t>CIPD Job Design</a:t>
            </a:r>
            <a:r>
              <a:rPr lang="en-GB" sz="1100">
                <a:solidFill>
                  <a:schemeClr val="tx2"/>
                </a:solidFill>
                <a:ea typeface="+mn-lt"/>
                <a:cs typeface="+mn-lt"/>
              </a:rPr>
              <a:t> (Accessed: 12 August 2026).</a:t>
            </a:r>
            <a:endParaRPr lang="en-GB" sz="1100">
              <a:solidFill>
                <a:schemeClr val="tx2"/>
              </a:solidFill>
            </a:endParaRPr>
          </a:p>
          <a:p>
            <a:r>
              <a:rPr lang="en-GB" sz="1100">
                <a:solidFill>
                  <a:schemeClr val="tx2"/>
                </a:solidFill>
                <a:ea typeface="+mn-lt"/>
                <a:cs typeface="+mn-lt"/>
              </a:rPr>
              <a:t>CIPD (2026) </a:t>
            </a:r>
            <a:r>
              <a:rPr lang="en-GB" sz="1100" i="1">
                <a:solidFill>
                  <a:schemeClr val="tx2"/>
                </a:solidFill>
                <a:ea typeface="+mn-lt"/>
                <a:cs typeface="+mn-lt"/>
              </a:rPr>
              <a:t>Recruitment: An introduction</a:t>
            </a:r>
            <a:r>
              <a:rPr lang="en-GB" sz="1100">
                <a:solidFill>
                  <a:schemeClr val="tx2"/>
                </a:solidFill>
                <a:ea typeface="+mn-lt"/>
                <a:cs typeface="+mn-lt"/>
              </a:rPr>
              <a:t>. Available at: </a:t>
            </a:r>
            <a:r>
              <a:rPr lang="en-GB" sz="1100" u="sng">
                <a:solidFill>
                  <a:schemeClr val="tx2"/>
                </a:solidFill>
                <a:ea typeface="+mn-lt"/>
                <a:cs typeface="+mn-lt"/>
              </a:rPr>
              <a:t>CIPD Recruitment</a:t>
            </a:r>
            <a:r>
              <a:rPr lang="en-GB" sz="1100">
                <a:solidFill>
                  <a:schemeClr val="tx2"/>
                </a:solidFill>
                <a:ea typeface="+mn-lt"/>
                <a:cs typeface="+mn-lt"/>
              </a:rPr>
              <a:t> (Accessed: 12 August 2026).</a:t>
            </a:r>
            <a:endParaRPr lang="en-GB" sz="1100">
              <a:solidFill>
                <a:schemeClr val="tx2"/>
              </a:solidFill>
            </a:endParaRPr>
          </a:p>
          <a:p>
            <a:r>
              <a:rPr lang="en-GB" sz="1100" err="1">
                <a:solidFill>
                  <a:schemeClr val="tx2"/>
                </a:solidFill>
                <a:ea typeface="+mn-lt"/>
                <a:cs typeface="+mn-lt"/>
              </a:rPr>
              <a:t>Huffcutt</a:t>
            </a:r>
            <a:r>
              <a:rPr lang="en-GB" sz="1100">
                <a:solidFill>
                  <a:schemeClr val="tx2"/>
                </a:solidFill>
                <a:ea typeface="+mn-lt"/>
                <a:cs typeface="+mn-lt"/>
              </a:rPr>
              <a:t>, A.I., Culbertson, S.S. and Weyhrauch, W.S. (2013) ‘Employment interview reliability: New meta-analytic estimates by structure and format’, </a:t>
            </a:r>
            <a:r>
              <a:rPr lang="en-GB" sz="1100" i="1">
                <a:solidFill>
                  <a:schemeClr val="tx2"/>
                </a:solidFill>
                <a:ea typeface="+mn-lt"/>
                <a:cs typeface="+mn-lt"/>
              </a:rPr>
              <a:t>International Journal of Selection and Assessment</a:t>
            </a:r>
            <a:r>
              <a:rPr lang="en-GB" sz="1100">
                <a:solidFill>
                  <a:schemeClr val="tx2"/>
                </a:solidFill>
                <a:ea typeface="+mn-lt"/>
                <a:cs typeface="+mn-lt"/>
              </a:rPr>
              <a:t>, 21(2), pp. 130–144.</a:t>
            </a:r>
            <a:endParaRPr lang="en-GB" sz="1100">
              <a:solidFill>
                <a:schemeClr val="tx2"/>
              </a:solidFill>
            </a:endParaRPr>
          </a:p>
          <a:p>
            <a:r>
              <a:rPr lang="en-GB" sz="1100">
                <a:solidFill>
                  <a:schemeClr val="tx2"/>
                </a:solidFill>
                <a:ea typeface="+mn-lt"/>
                <a:cs typeface="+mn-lt"/>
              </a:rPr>
              <a:t>Schmidt, F.L. and Hunter, J.E. (1998) ‘The validity and utility of selection methods in personnel psychology’, </a:t>
            </a:r>
            <a:r>
              <a:rPr lang="en-GB" sz="1100" i="1">
                <a:solidFill>
                  <a:schemeClr val="tx2"/>
                </a:solidFill>
                <a:ea typeface="+mn-lt"/>
                <a:cs typeface="+mn-lt"/>
              </a:rPr>
              <a:t>Psychological Bulletin</a:t>
            </a:r>
            <a:r>
              <a:rPr lang="en-GB" sz="1100">
                <a:solidFill>
                  <a:schemeClr val="tx2"/>
                </a:solidFill>
                <a:ea typeface="+mn-lt"/>
                <a:cs typeface="+mn-lt"/>
              </a:rPr>
              <a:t>, 124(2), pp. 262–274.</a:t>
            </a:r>
            <a:endParaRPr lang="en-GB" sz="1100">
              <a:solidFill>
                <a:schemeClr val="tx2"/>
              </a:solidFill>
            </a:endParaRPr>
          </a:p>
          <a:p>
            <a:pPr marL="0" indent="0">
              <a:buNone/>
            </a:pPr>
            <a:br>
              <a:rPr lang="en-US" sz="1100" dirty="0"/>
            </a:br>
            <a:endParaRPr lang="en-US" sz="1100">
              <a:solidFill>
                <a:schemeClr val="tx2"/>
              </a:solidFill>
            </a:endParaRPr>
          </a:p>
          <a:p>
            <a:endParaRPr lang="en-GB" sz="11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626932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Recruitment and Selection During Organisational Transformation at Barclays  Module: Developing and Managing Individuals and Teams  Student Name: Marvynn Mendes Student Number: 2430201 Lecturer: Amer Kareem Assignment Title: Component 1- Individual Presentation </vt:lpstr>
      <vt:lpstr>Table of Contents </vt:lpstr>
      <vt:lpstr>Barclays: Company &amp; Transformation Context </vt:lpstr>
      <vt:lpstr>Recruiting the Right Candidate at the Right Time </vt:lpstr>
      <vt:lpstr>Job Analysis </vt:lpstr>
      <vt:lpstr>Job Description, Person Specification &amp; Advertisement </vt:lpstr>
      <vt:lpstr> Interview Type 1: Structured Interview </vt:lpstr>
      <vt:lpstr> Interview Type 2: Behavioural Interview </vt:lpstr>
      <vt:lpstr>Situational Interviews </vt:lpstr>
      <vt:lpstr>Appropriate Questioning Techniques </vt:lpstr>
      <vt:lpstr>Virtual interviews are particularly suitable for: Digital specialists Technology professionals Initial screening  Candidates located outside London/major UK offices  Face-to-face interviews may be preferable for: Senior Change Managers Project leadership positions Final-stage assessment Roles requiring intensive stakeholder interaction  CIPD notes that offering remote interviews can increase accessibility, but employers should monitor whether candidates using different interview formats are treated consistently. CCIPD+1 </vt:lpstr>
      <vt:lpstr>Applying Selection Methods to Barclays' Roles </vt:lpstr>
      <vt:lpstr>Recommendations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199</cp:revision>
  <dcterms:created xsi:type="dcterms:W3CDTF">2026-08-12T14:36:35Z</dcterms:created>
  <dcterms:modified xsi:type="dcterms:W3CDTF">2026-08-12T15:14:57Z</dcterms:modified>
</cp:coreProperties>
</file>