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1"/>
  </p:sldMasterIdLst>
  <p:notesMasterIdLst>
    <p:notesMasterId r:id="rId22"/>
  </p:notesMasterIdLst>
  <p:sldIdLst>
    <p:sldId id="305" r:id="rId2"/>
    <p:sldId id="256" r:id="rId3"/>
    <p:sldId id="257" r:id="rId4"/>
    <p:sldId id="258" r:id="rId5"/>
    <p:sldId id="259" r:id="rId6"/>
    <p:sldId id="267" r:id="rId7"/>
    <p:sldId id="260" r:id="rId8"/>
    <p:sldId id="261" r:id="rId9"/>
    <p:sldId id="262" r:id="rId10"/>
    <p:sldId id="320" r:id="rId11"/>
    <p:sldId id="322" r:id="rId12"/>
    <p:sldId id="263" r:id="rId13"/>
    <p:sldId id="319" r:id="rId14"/>
    <p:sldId id="317" r:id="rId15"/>
    <p:sldId id="318" r:id="rId16"/>
    <p:sldId id="268" r:id="rId17"/>
    <p:sldId id="269" r:id="rId18"/>
    <p:sldId id="264" r:id="rId19"/>
    <p:sldId id="265"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73" dt="2022-07-07T18:39:34.870"/>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3"/>
  </p:normalViewPr>
  <p:slideViewPr>
    <p:cSldViewPr snapToGrid="0" snapToObjects="1">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4BBE2108-BDCC-6549-851B-1265F831EA1B}" type="presOf" srcId="{DF05C71C-FA83-4249-B182-13AC8A7A7EF5}" destId="{498D407A-785B-4754-8899-1566052F96F9}" srcOrd="0" destOrd="0" presId="urn:microsoft.com/office/officeart/2005/8/layout/vList2"/>
    <dgm:cxn modelId="{FD095F0D-F1E3-43C1-B43B-8784C5BA557F}" srcId="{DF05C71C-FA83-4249-B182-13AC8A7A7EF5}" destId="{ECB517CB-579B-4671-B256-00F608068348}" srcOrd="2" destOrd="0" parTransId="{F9B95458-4284-450C-BB4B-8027C01BEA5E}" sibTransId="{1E14374F-AFE8-48C5-BC9E-75978524BFFE}"/>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7B21576E-B585-4F43-B0AF-88300E08F508}" type="presOf" srcId="{C0D7F6B7-0C45-4CA5-A324-28DCFBB38329}" destId="{A501ED21-09C8-4847-BB65-D1A53715ACF2}" srcOrd="0" destOrd="0" presId="urn:microsoft.com/office/officeart/2005/8/layout/vList2"/>
    <dgm:cxn modelId="{2FC9EB4E-99D2-0B40-87B7-F93A0C40ACFB}" type="presOf" srcId="{39CB99C9-51C4-44FF-91BE-4503571DC902}" destId="{D8B7E290-503D-4AA3-87C1-0CCBB75154DD}" srcOrd="0" destOrd="0" presId="urn:microsoft.com/office/officeart/2005/8/layout/vList2"/>
    <dgm:cxn modelId="{803E1950-ADDD-4847-AE93-4D02B6E631D4}" type="presOf" srcId="{ECB517CB-579B-4671-B256-00F608068348}" destId="{9A79CFD8-870F-446D-92DD-1F056FE86DD3}" srcOrd="0" destOrd="0" presId="urn:microsoft.com/office/officeart/2005/8/layout/vList2"/>
    <dgm:cxn modelId="{F7531B72-4A87-8A45-93D0-0B59D6627FE6}" type="presOf" srcId="{97C4F723-8818-494F-8CCD-09342170D6ED}" destId="{E28BCDC1-0EDF-4638-AAD9-AF4D6EB16E0F}"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D1C6B3BF-AD76-4693-94D2-2BFF058EDD82}" srcId="{DF05C71C-FA83-4249-B182-13AC8A7A7EF5}" destId="{39CB99C9-51C4-44FF-91BE-4503571DC902}" srcOrd="3" destOrd="0" parTransId="{22BA0DB1-DB1E-4C0C-975A-2AC44F767024}" sibTransId="{310CC6B9-10C1-4412-A97F-1A2B7F8909C2}"/>
    <dgm:cxn modelId="{69047BF2-EEA9-BA42-9ED4-3227B7539505}" type="presOf" srcId="{44CD96D8-5233-4CE9-B7F9-82F9EC6A159C}" destId="{C5A6C898-D82F-4660-B827-4DE74299AE40}" srcOrd="0" destOrd="0" presId="urn:microsoft.com/office/officeart/2005/8/layout/vList2"/>
    <dgm:cxn modelId="{C5EAB48D-4CEF-5749-8729-7AB63C877BFF}" type="presParOf" srcId="{498D407A-785B-4754-8899-1566052F96F9}" destId="{A501ED21-09C8-4847-BB65-D1A53715ACF2}" srcOrd="0" destOrd="0" presId="urn:microsoft.com/office/officeart/2005/8/layout/vList2"/>
    <dgm:cxn modelId="{04995C35-C74F-474D-AD0A-D8B2049A8800}" type="presParOf" srcId="{498D407A-785B-4754-8899-1566052F96F9}" destId="{4631E5BE-6A04-4075-B34C-2F8E5813E38F}" srcOrd="1" destOrd="0" presId="urn:microsoft.com/office/officeart/2005/8/layout/vList2"/>
    <dgm:cxn modelId="{D385F438-E2CB-DF40-888D-954996A2B78E}" type="presParOf" srcId="{498D407A-785B-4754-8899-1566052F96F9}" destId="{E28BCDC1-0EDF-4638-AAD9-AF4D6EB16E0F}" srcOrd="2" destOrd="0" presId="urn:microsoft.com/office/officeart/2005/8/layout/vList2"/>
    <dgm:cxn modelId="{B8FC63FC-FD59-4849-B01A-7D63FBB3BA35}" type="presParOf" srcId="{498D407A-785B-4754-8899-1566052F96F9}" destId="{368D5842-635E-44EE-93CC-0B19EBD71133}" srcOrd="3" destOrd="0" presId="urn:microsoft.com/office/officeart/2005/8/layout/vList2"/>
    <dgm:cxn modelId="{E57A5C39-4BB3-0744-BAA8-1EDCD56B3026}" type="presParOf" srcId="{498D407A-785B-4754-8899-1566052F96F9}" destId="{9A79CFD8-870F-446D-92DD-1F056FE86DD3}" srcOrd="4" destOrd="0" presId="urn:microsoft.com/office/officeart/2005/8/layout/vList2"/>
    <dgm:cxn modelId="{365D6F89-50FE-6049-A15C-7AC011E98FA7}" type="presParOf" srcId="{498D407A-785B-4754-8899-1566052F96F9}" destId="{F2C8F601-8CEE-4879-93B2-85A334DFFE53}" srcOrd="5" destOrd="0" presId="urn:microsoft.com/office/officeart/2005/8/layout/vList2"/>
    <dgm:cxn modelId="{728F84B5-02E2-814A-BDFA-DE0A3738D669}" type="presParOf" srcId="{498D407A-785B-4754-8899-1566052F96F9}" destId="{D8B7E290-503D-4AA3-87C1-0CCBB75154DD}" srcOrd="6" destOrd="0" presId="urn:microsoft.com/office/officeart/2005/8/layout/vList2"/>
    <dgm:cxn modelId="{F5001CD3-2BE6-564E-BE67-F0939AEE2DFA}" type="presParOf" srcId="{498D407A-785B-4754-8899-1566052F96F9}" destId="{74808B11-F63E-4E0A-801A-34149CA05996}" srcOrd="7" destOrd="0" presId="urn:microsoft.com/office/officeart/2005/8/layout/vList2"/>
    <dgm:cxn modelId="{B0D8F393-8E4E-D141-B57A-4401FD25503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4FF7BB36-2AA8-6A4C-AF2B-25D51026A7B5}" type="presOf" srcId="{3BDE4EBB-EA4D-4A20-AD65-4C2BDBCDD2A7}" destId="{746B7A03-7E1D-4111-A246-151899A1C9C2}" srcOrd="0" destOrd="0" presId="urn:microsoft.com/office/officeart/2005/8/layout/default"/>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0D83344E-0296-4344-A845-6DDD0FA67620}" type="presOf" srcId="{396E6880-6B97-44BC-80A9-7D21ADC9E3ED}" destId="{FCFFE79E-6FF2-4845-BC15-AF58D801CF6A}" srcOrd="0" destOrd="0" presId="urn:microsoft.com/office/officeart/2005/8/layout/default"/>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22074CA3-FE86-6842-9641-25888E2AC28B}" type="presOf" srcId="{142E7EC3-18BE-4597-8BC9-26D4E39C3613}" destId="{F950A00F-C56B-4780-AB0A-A59DA858689C}" srcOrd="0" destOrd="0" presId="urn:microsoft.com/office/officeart/2005/8/layout/default"/>
    <dgm:cxn modelId="{8165C5C3-6CD7-9B45-A96B-F868E541F66A}" type="presOf" srcId="{13B513E7-1374-4284-A1DE-87F90596E0AE}" destId="{98822306-1083-492D-8269-8C655BF0AE44}" srcOrd="0" destOrd="0" presId="urn:microsoft.com/office/officeart/2005/8/layout/default"/>
    <dgm:cxn modelId="{D59255E4-5201-834E-8118-EDFA201E5111}" type="presOf" srcId="{95EDEB6B-6D5A-4715-9B0E-885ECCB9D3F4}" destId="{FBACFCE3-5394-4636-93EE-DA603B6746A2}" srcOrd="0" destOrd="0" presId="urn:microsoft.com/office/officeart/2005/8/layout/default"/>
    <dgm:cxn modelId="{294AEAE9-C9B1-B942-A4F7-6E1F0AB12090}" type="presOf" srcId="{166DA390-7CC8-41E5-AF68-5ED88239486D}" destId="{623D83CD-0ABF-44D7-AA55-07A197FF4002}" srcOrd="0" destOrd="0" presId="urn:microsoft.com/office/officeart/2005/8/layout/default"/>
    <dgm:cxn modelId="{9B9916FE-C345-B145-BC73-BCB5BB744CBC}" type="presOf" srcId="{C27C43DC-3BCA-4C26-9AAB-562681FF053D}" destId="{A97373AD-38A4-488C-8B28-6C06D9B815CD}" srcOrd="0" destOrd="0" presId="urn:microsoft.com/office/officeart/2005/8/layout/default"/>
    <dgm:cxn modelId="{E698CABA-67E0-4649-8AF5-D556B15969C2}" type="presParOf" srcId="{623D83CD-0ABF-44D7-AA55-07A197FF4002}" destId="{F950A00F-C56B-4780-AB0A-A59DA858689C}" srcOrd="0" destOrd="0" presId="urn:microsoft.com/office/officeart/2005/8/layout/default"/>
    <dgm:cxn modelId="{83781F99-BC52-BA4C-8C3C-1527E0CA3AC9}" type="presParOf" srcId="{623D83CD-0ABF-44D7-AA55-07A197FF4002}" destId="{23DD1B2B-B245-4656-93EB-794799C961C6}" srcOrd="1" destOrd="0" presId="urn:microsoft.com/office/officeart/2005/8/layout/default"/>
    <dgm:cxn modelId="{8F04E821-DF9C-A642-9B84-E58013E2C152}" type="presParOf" srcId="{623D83CD-0ABF-44D7-AA55-07A197FF4002}" destId="{746B7A03-7E1D-4111-A246-151899A1C9C2}" srcOrd="2" destOrd="0" presId="urn:microsoft.com/office/officeart/2005/8/layout/default"/>
    <dgm:cxn modelId="{3945B8FE-84B0-5B49-B0F5-AF77769DF2D8}" type="presParOf" srcId="{623D83CD-0ABF-44D7-AA55-07A197FF4002}" destId="{1C43BB2D-250A-474A-BE9E-8DE5FDC2EB99}" srcOrd="3" destOrd="0" presId="urn:microsoft.com/office/officeart/2005/8/layout/default"/>
    <dgm:cxn modelId="{1764A006-6335-A04F-96F4-F013568C1E1C}" type="presParOf" srcId="{623D83CD-0ABF-44D7-AA55-07A197FF4002}" destId="{FCFFE79E-6FF2-4845-BC15-AF58D801CF6A}" srcOrd="4" destOrd="0" presId="urn:microsoft.com/office/officeart/2005/8/layout/default"/>
    <dgm:cxn modelId="{B36472C4-29BC-2047-B782-8EADA14F488C}" type="presParOf" srcId="{623D83CD-0ABF-44D7-AA55-07A197FF4002}" destId="{00A03E66-9553-4233-B2AF-6CAD5C01F889}" srcOrd="5" destOrd="0" presId="urn:microsoft.com/office/officeart/2005/8/layout/default"/>
    <dgm:cxn modelId="{1105817F-F01E-4640-AC9A-7B9A1EF78A2C}" type="presParOf" srcId="{623D83CD-0ABF-44D7-AA55-07A197FF4002}" destId="{98822306-1083-492D-8269-8C655BF0AE44}" srcOrd="6" destOrd="0" presId="urn:microsoft.com/office/officeart/2005/8/layout/default"/>
    <dgm:cxn modelId="{28818AFC-8673-544D-AB75-B2802CF3B144}" type="presParOf" srcId="{623D83CD-0ABF-44D7-AA55-07A197FF4002}" destId="{31FBD250-C73A-4656-9ED3-51FA0937E411}" srcOrd="7" destOrd="0" presId="urn:microsoft.com/office/officeart/2005/8/layout/default"/>
    <dgm:cxn modelId="{1F5DA9CE-DC57-8A4B-96A1-178946615B9C}" type="presParOf" srcId="{623D83CD-0ABF-44D7-AA55-07A197FF4002}" destId="{FBACFCE3-5394-4636-93EE-DA603B6746A2}" srcOrd="8" destOrd="0" presId="urn:microsoft.com/office/officeart/2005/8/layout/default"/>
    <dgm:cxn modelId="{2577C6AB-BD89-EB45-A724-51D627A29A4D}" type="presParOf" srcId="{623D83CD-0ABF-44D7-AA55-07A197FF4002}" destId="{506AE12D-DE92-49F5-8944-54214052D808}" srcOrd="9" destOrd="0" presId="urn:microsoft.com/office/officeart/2005/8/layout/default"/>
    <dgm:cxn modelId="{A366AA59-4435-5043-B370-C34A99438119}"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a:latin typeface="Arial" panose="020B0604020202020204" pitchFamily="34" charset="0"/>
              <a:cs typeface="Arial" panose="020B0604020202020204" pitchFamily="34" charset="0"/>
            </a:rPr>
            <a:t>Respect Action Plan</a:t>
          </a:r>
          <a:endParaRPr lang="en-GB" i="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a:latin typeface="Arial" panose="020B0604020202020204" pitchFamily="34" charset="0"/>
              <a:cs typeface="Arial" panose="020B0604020202020204" pitchFamily="34" charset="0"/>
            </a:rPr>
            <a:t>Anti-Social </a:t>
          </a:r>
          <a:r>
            <a:rPr lang="en-US" b="0" i="0" err="1">
              <a:latin typeface="Arial" panose="020B0604020202020204" pitchFamily="34" charset="0"/>
              <a:cs typeface="Arial" panose="020B0604020202020204" pitchFamily="34" charset="0"/>
            </a:rPr>
            <a:t>Behaviour</a:t>
          </a:r>
          <a:r>
            <a:rPr lang="en-US" b="0" i="0">
              <a:latin typeface="Arial" panose="020B0604020202020204" pitchFamily="34" charset="0"/>
              <a:cs typeface="Arial" panose="020B0604020202020204" pitchFamily="34" charset="0"/>
            </a:rPr>
            <a:t> Orders (ASBOs) </a:t>
          </a:r>
          <a:endParaRPr lang="en-GB">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a:latin typeface="Arial" panose="020B0604020202020204" pitchFamily="34" charset="0"/>
              <a:cs typeface="Arial" panose="020B0604020202020204" pitchFamily="34" charset="0"/>
            </a:rPr>
            <a:t>injunctions and Dispersal Orders </a:t>
          </a:r>
          <a:endParaRPr lang="en-GB">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a:latin typeface="Arial" panose="020B0604020202020204" pitchFamily="34" charset="0"/>
              <a:cs typeface="Arial" panose="020B0604020202020204" pitchFamily="34" charset="0"/>
            </a:rPr>
            <a:t>Respect Agenda</a:t>
          </a:r>
          <a:endParaRPr lang="en-GB">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a:latin typeface="Arial" panose="020B0604020202020204" pitchFamily="34" charset="0"/>
              <a:cs typeface="Arial" panose="020B0604020202020204" pitchFamily="34" charset="0"/>
            </a:rPr>
            <a:t>Respect Task Force, 2006</a:t>
          </a:r>
          <a:endParaRPr lang="en-GB">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a:latin typeface="Arial" panose="020B0604020202020204" pitchFamily="34" charset="0"/>
              <a:cs typeface="Arial" panose="020B0604020202020204" pitchFamily="34" charset="0"/>
            </a:rPr>
            <a:t>Parenting Orders</a:t>
          </a:r>
          <a:endParaRPr lang="en-US">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27D17115-97BF-4D45-B57C-324BF8434D3E}" srcId="{497604FD-8A53-47DF-AD2C-294CA621D2B7}" destId="{5D0B4BF4-AFBF-4507-B1E7-991FAF3FC9A7}" srcOrd="0" destOrd="0" parTransId="{B93E5CCD-E8C6-4867-AB65-0AE2D9F99D08}" sibTransId="{572A2C7A-0089-4D46-9354-2EEECBED45DB}"/>
    <dgm:cxn modelId="{203B123F-FD58-40C5-844D-2B9623843DA3}" srcId="{497604FD-8A53-47DF-AD2C-294CA621D2B7}" destId="{A041675A-5502-4D0C-92A3-B1AAF6AEDE2E}" srcOrd="1" destOrd="0" parTransId="{E5674E11-BFD2-4EF4-B51F-39C41EC0B53E}" sibTransId="{06C47310-63EC-41DF-B3D8-C727F7D8361C}"/>
    <dgm:cxn modelId="{CEE1CC63-3827-5546-9BFC-62733E23D481}" type="presOf" srcId="{A05ECE67-7735-464E-AA07-A0EE6AA7FD5C}" destId="{769DD2FE-3822-2F42-AD7C-95FC972AAED0}" srcOrd="0" destOrd="0" presId="urn:microsoft.com/office/officeart/2005/8/layout/hierarchy1"/>
    <dgm:cxn modelId="{5B56594F-6D56-41C3-B70B-6D18CF3E5CBC}" srcId="{497604FD-8A53-47DF-AD2C-294CA621D2B7}" destId="{A05ECE67-7735-464E-AA07-A0EE6AA7FD5C}" srcOrd="2" destOrd="0" parTransId="{04B3C687-E986-49C4-8AE8-8FFD71A3E6C9}" sibTransId="{DFBE5FF1-AB43-4955-B19C-AB534520E7CA}"/>
    <dgm:cxn modelId="{725822AC-4E83-FA4E-9C5D-8A981CF2E4D0}" type="presOf" srcId="{A041675A-5502-4D0C-92A3-B1AAF6AEDE2E}" destId="{B78AD5C3-0A08-334F-9B7D-63D302C3B74C}" srcOrd="0" destOrd="0" presId="urn:microsoft.com/office/officeart/2005/8/layout/hierarchy1"/>
    <dgm:cxn modelId="{765366CE-63D4-D446-A6C8-D9A2329A2CBC}" type="presOf" srcId="{497604FD-8A53-47DF-AD2C-294CA621D2B7}" destId="{FCBF9E36-41FF-8040-9950-C95577828C1B}" srcOrd="0" destOrd="0" presId="urn:microsoft.com/office/officeart/2005/8/layout/hierarchy1"/>
    <dgm:cxn modelId="{45A0A3F0-4D3E-6749-BEB3-AB79B6701E5E}" type="presOf" srcId="{5D0B4BF4-AFBF-4507-B1E7-991FAF3FC9A7}" destId="{C6AAB53F-013A-4246-B61E-C1BE6C0757EC}" srcOrd="0" destOrd="0" presId="urn:microsoft.com/office/officeart/2005/8/layout/hierarchy1"/>
    <dgm:cxn modelId="{07499501-5A1D-C441-90CB-CDFF8DFB56E6}" type="presParOf" srcId="{FCBF9E36-41FF-8040-9950-C95577828C1B}" destId="{CBC090C6-5CF2-B74E-BFA2-6C9E3B066DB4}" srcOrd="0" destOrd="0" presId="urn:microsoft.com/office/officeart/2005/8/layout/hierarchy1"/>
    <dgm:cxn modelId="{20B431DE-59DC-EC45-878A-3CCA85D00055}" type="presParOf" srcId="{CBC090C6-5CF2-B74E-BFA2-6C9E3B066DB4}" destId="{E8D7F3A8-DC19-E948-85AA-99F2A326BE97}" srcOrd="0" destOrd="0" presId="urn:microsoft.com/office/officeart/2005/8/layout/hierarchy1"/>
    <dgm:cxn modelId="{843D8941-3F3D-464C-8B12-B1B5AA2216DF}" type="presParOf" srcId="{E8D7F3A8-DC19-E948-85AA-99F2A326BE97}" destId="{95C092EF-AD7C-5F40-AAAE-C4F063AF7164}" srcOrd="0" destOrd="0" presId="urn:microsoft.com/office/officeart/2005/8/layout/hierarchy1"/>
    <dgm:cxn modelId="{0E84DAAA-83F0-2F44-AABD-E57E9B76E63D}" type="presParOf" srcId="{E8D7F3A8-DC19-E948-85AA-99F2A326BE97}" destId="{C6AAB53F-013A-4246-B61E-C1BE6C0757EC}" srcOrd="1" destOrd="0" presId="urn:microsoft.com/office/officeart/2005/8/layout/hierarchy1"/>
    <dgm:cxn modelId="{69C997FF-A567-A847-BAD5-0A522D9FB55F}" type="presParOf" srcId="{CBC090C6-5CF2-B74E-BFA2-6C9E3B066DB4}" destId="{6F12A19F-3F3E-2848-94AC-C9CF6F82FCF6}" srcOrd="1" destOrd="0" presId="urn:microsoft.com/office/officeart/2005/8/layout/hierarchy1"/>
    <dgm:cxn modelId="{7609208E-2E84-BD45-9BA4-86BB52C372D1}" type="presParOf" srcId="{FCBF9E36-41FF-8040-9950-C95577828C1B}" destId="{9B5ABBA5-6644-A140-86AA-1086924C75BF}" srcOrd="1" destOrd="0" presId="urn:microsoft.com/office/officeart/2005/8/layout/hierarchy1"/>
    <dgm:cxn modelId="{DC7C47B4-A58E-3643-AD36-C8C954CCE491}" type="presParOf" srcId="{9B5ABBA5-6644-A140-86AA-1086924C75BF}" destId="{9C2BC96B-B455-B94A-94FB-A9F52B082F72}" srcOrd="0" destOrd="0" presId="urn:microsoft.com/office/officeart/2005/8/layout/hierarchy1"/>
    <dgm:cxn modelId="{5F639F04-9BF1-2B4A-B987-5740F82B6DB8}" type="presParOf" srcId="{9C2BC96B-B455-B94A-94FB-A9F52B082F72}" destId="{5A2707C3-953A-C24E-9114-6AE541B6EF5B}" srcOrd="0" destOrd="0" presId="urn:microsoft.com/office/officeart/2005/8/layout/hierarchy1"/>
    <dgm:cxn modelId="{452D166F-194B-ED42-94BD-03A8BA690F44}" type="presParOf" srcId="{9C2BC96B-B455-B94A-94FB-A9F52B082F72}" destId="{B78AD5C3-0A08-334F-9B7D-63D302C3B74C}" srcOrd="1" destOrd="0" presId="urn:microsoft.com/office/officeart/2005/8/layout/hierarchy1"/>
    <dgm:cxn modelId="{767522FE-369B-4D41-8C57-8C9DBA9201D3}" type="presParOf" srcId="{9B5ABBA5-6644-A140-86AA-1086924C75BF}" destId="{BC8AED9C-4EBC-F048-B798-E350EFFC210B}" srcOrd="1" destOrd="0" presId="urn:microsoft.com/office/officeart/2005/8/layout/hierarchy1"/>
    <dgm:cxn modelId="{09A1EA55-6153-4A42-B5E5-96B5E3710E61}" type="presParOf" srcId="{FCBF9E36-41FF-8040-9950-C95577828C1B}" destId="{E2BE9F03-CF6F-C24B-BCB8-8985D762609E}" srcOrd="2" destOrd="0" presId="urn:microsoft.com/office/officeart/2005/8/layout/hierarchy1"/>
    <dgm:cxn modelId="{19E5EA4D-A859-9A46-9809-FA57B022EDA9}" type="presParOf" srcId="{E2BE9F03-CF6F-C24B-BCB8-8985D762609E}" destId="{07F32B2F-5158-9F4D-A943-672204E18465}" srcOrd="0" destOrd="0" presId="urn:microsoft.com/office/officeart/2005/8/layout/hierarchy1"/>
    <dgm:cxn modelId="{82A7A861-5EBF-714E-9035-D172DF1E434F}" type="presParOf" srcId="{07F32B2F-5158-9F4D-A943-672204E18465}" destId="{2F625605-C317-2147-98EC-39E44187C9D1}" srcOrd="0" destOrd="0" presId="urn:microsoft.com/office/officeart/2005/8/layout/hierarchy1"/>
    <dgm:cxn modelId="{3C0A0367-4685-D74F-9212-AA3E9EAF1438}" type="presParOf" srcId="{07F32B2F-5158-9F4D-A943-672204E18465}" destId="{769DD2FE-3822-2F42-AD7C-95FC972AAED0}" srcOrd="1" destOrd="0" presId="urn:microsoft.com/office/officeart/2005/8/layout/hierarchy1"/>
    <dgm:cxn modelId="{CD081155-6490-8F4F-B2ED-3C70FA000547}"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Professional Interventions</a:t>
          </a:r>
          <a:endParaRPr lang="en-GB" sz="13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Job </a:t>
          </a:r>
          <a:r>
            <a:rPr lang="en-GB" sz="1300" kern="1200" noProof="0"/>
            <a:t>centre</a:t>
          </a:r>
          <a:r>
            <a:rPr lang="en-US" sz="1300" kern="1200"/>
            <a:t> plus</a:t>
          </a:r>
          <a:endParaRPr lang="en-GB" sz="13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Positive Parental trainers.</a:t>
          </a:r>
          <a:endParaRPr lang="en-GB" sz="13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Youth workers</a:t>
          </a:r>
          <a:endParaRPr lang="en-GB" sz="13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Antisocial </a:t>
          </a:r>
          <a:r>
            <a:rPr lang="en-US" sz="1300" kern="1200" err="1"/>
            <a:t>behaviour</a:t>
          </a:r>
          <a:r>
            <a:rPr lang="en-US" sz="1300" kern="1200"/>
            <a:t> team</a:t>
          </a:r>
          <a:endParaRPr lang="en-GB" sz="13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err="1"/>
            <a:t>Neigbourhood</a:t>
          </a:r>
          <a:r>
            <a:rPr lang="en-US" sz="1300" kern="1200"/>
            <a:t> services</a:t>
          </a:r>
          <a:endParaRPr lang="en-GB" sz="13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Probation services</a:t>
          </a:r>
          <a:endParaRPr lang="en-GB" sz="13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a:latin typeface="Arial" panose="020B0604020202020204" pitchFamily="34" charset="0"/>
              <a:cs typeface="Arial" panose="020B0604020202020204" pitchFamily="34" charset="0"/>
            </a:rPr>
            <a:t>Respect Task Force, 2006</a:t>
          </a:r>
          <a:endParaRPr lang="en-GB" sz="1800" kern="120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Anti-Social </a:t>
          </a:r>
          <a:r>
            <a:rPr lang="en-US" sz="1800" b="0" i="0" kern="1200" err="1">
              <a:latin typeface="Arial" panose="020B0604020202020204" pitchFamily="34" charset="0"/>
              <a:cs typeface="Arial" panose="020B0604020202020204" pitchFamily="34" charset="0"/>
            </a:rPr>
            <a:t>Behaviour</a:t>
          </a:r>
          <a:r>
            <a:rPr lang="en-US" sz="1800" b="0" i="0" kern="1200">
              <a:latin typeface="Arial" panose="020B0604020202020204" pitchFamily="34" charset="0"/>
              <a:cs typeface="Arial" panose="020B0604020202020204" pitchFamily="34" charset="0"/>
            </a:rPr>
            <a:t> Orders (ASBOs) </a:t>
          </a:r>
          <a:endParaRPr lang="en-GB" sz="1800" kern="120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Parenting Orders</a:t>
          </a:r>
          <a:endParaRPr lang="en-US" sz="1800" kern="120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injunctions and Dispersal Orders </a:t>
          </a:r>
          <a:endParaRPr lang="en-GB" sz="1800" kern="120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Respect Agenda</a:t>
          </a:r>
          <a:endParaRPr lang="en-GB" sz="1800" kern="120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a:latin typeface="Arial" panose="020B0604020202020204" pitchFamily="34" charset="0"/>
              <a:cs typeface="Arial" panose="020B0604020202020204" pitchFamily="34" charset="0"/>
            </a:rPr>
            <a:t>Respect Action Plan</a:t>
          </a:r>
          <a:endParaRPr lang="en-GB" sz="1800" i="0" kern="120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new Yorkshire safeguarding children partnership has resulted in 3 safeguarding partners: </a:t>
          </a:r>
          <a:endParaRPr lang="en-US" sz="2300" kern="1200"/>
        </a:p>
      </dsp:txBody>
      <dsp:txXfrm>
        <a:off x="60427" y="108690"/>
        <a:ext cx="6270421" cy="1117006"/>
      </dsp:txXfrm>
    </dsp:sp>
    <dsp:sp modelId="{C48B3AC8-E2EA-AC4E-B480-0FE13B2E9DA4}">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North Yorkshire County Council </a:t>
          </a:r>
          <a:endParaRPr lang="en-US" sz="2300" kern="1200"/>
        </a:p>
      </dsp:txBody>
      <dsp:txXfrm>
        <a:off x="60427" y="1412790"/>
        <a:ext cx="6270421" cy="1117006"/>
      </dsp:txXfrm>
    </dsp:sp>
    <dsp:sp modelId="{FF8693CE-8ABF-5647-9F74-40FA3DA549B6}">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Police </a:t>
          </a:r>
          <a:endParaRPr lang="en-US" sz="2300" kern="1200"/>
        </a:p>
      </dsp:txBody>
      <dsp:txXfrm>
        <a:off x="60427" y="2716890"/>
        <a:ext cx="6270421" cy="1117006"/>
      </dsp:txXfrm>
    </dsp:sp>
    <dsp:sp modelId="{3E741BD3-4291-9345-ACA7-CE89109232F6}">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Clinical Commissioning Groups</a:t>
          </a:r>
          <a:endParaRPr lang="en-US" sz="2300" kern="1200"/>
        </a:p>
      </dsp:txBody>
      <dsp:txXfrm>
        <a:off x="60427" y="4020990"/>
        <a:ext cx="6270421" cy="1117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Family relationships play a pivotal role in the wellbeing of an individual throughout his life. </a:t>
          </a:r>
          <a:endParaRPr lang="en-US" sz="2300" kern="1200"/>
        </a:p>
      </dsp:txBody>
      <dsp:txXfrm>
        <a:off x="60427" y="108690"/>
        <a:ext cx="6270421" cy="1117006"/>
      </dsp:txXfrm>
    </dsp:sp>
    <dsp:sp modelId="{D3C0AA79-E655-AC41-8480-5B584EBCE0DE}">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Socioeconomic factors play a major role in the wellbeing of a family.</a:t>
          </a:r>
          <a:endParaRPr lang="en-US" sz="2300" kern="1200"/>
        </a:p>
      </dsp:txBody>
      <dsp:txXfrm>
        <a:off x="60427" y="1412790"/>
        <a:ext cx="6270421" cy="1117006"/>
      </dsp:txXfrm>
    </dsp:sp>
    <dsp:sp modelId="{08E1F9F1-E9D1-F74E-9BD6-C9600B15704F}">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impact of family on the children is huge. </a:t>
          </a:r>
          <a:endParaRPr lang="en-US" sz="2300" kern="1200"/>
        </a:p>
      </dsp:txBody>
      <dsp:txXfrm>
        <a:off x="60427" y="2716890"/>
        <a:ext cx="6270421" cy="1117006"/>
      </dsp:txXfrm>
    </dsp:sp>
    <dsp:sp modelId="{6B367321-E4B5-FD45-B059-EEC03F120617}">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To safeguard children, there have been several legislations introduced which protect the rights of children</a:t>
          </a:r>
          <a:endParaRPr lang="en-US" sz="2300" kern="1200"/>
        </a:p>
      </dsp:txBody>
      <dsp:txXfrm>
        <a:off x="60427" y="4020990"/>
        <a:ext cx="6270421" cy="11170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07/08/2022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a:effectLst/>
                <a:latin typeface="Calibri" panose="020F0502020204030204" pitchFamily="34" charset="0"/>
                <a:ea typeface="Calibri" panose="020F0502020204030204" pitchFamily="34" charset="0"/>
                <a:cs typeface="Times New Roman" panose="02020603050405020304" pitchFamily="18"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a:effectLst/>
                <a:latin typeface="Calibri" panose="020F0502020204030204" pitchFamily="34" charset="0"/>
                <a:ea typeface="Calibri" panose="020F0502020204030204" pitchFamily="34" charset="0"/>
                <a:cs typeface="Times New Roman" panose="02020603050405020304" pitchFamily="18"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Some  agencies working with this family as a result of all the challenges and troubles facing the family. The intervention of </a:t>
            </a:r>
            <a:r>
              <a:rPr lang="en-US" err="1"/>
              <a:t>Connexion</a:t>
            </a:r>
            <a:r>
              <a:rPr lang="en-US"/>
              <a:t> ,educational services to help with nonattendance and problematic </a:t>
            </a:r>
            <a:r>
              <a:rPr lang="en-US" err="1"/>
              <a:t>behaviours</a:t>
            </a:r>
            <a:r>
              <a:rPr lang="en-US"/>
              <a:t> in school. Problem with Alcoholism can be talked with the intervention of </a:t>
            </a:r>
            <a:r>
              <a:rPr lang="en-GB"/>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England, over 250 initiatives were formed under the Respect Action Plan, Youth Task Force Action Plan, and other initiatives.;</a:t>
            </a:r>
            <a:r>
              <a:rPr lang="en-US" b="0" i="0">
                <a:solidFill>
                  <a:srgbClr val="333333"/>
                </a:solidFill>
                <a:effectLst/>
                <a:latin typeface="Noto Sans" panose="020B0502040504020204" pitchFamily="34" charset="0"/>
              </a:rPr>
              <a:t> Breaking the Cycle’ </a:t>
            </a:r>
            <a:r>
              <a:rPr lang="en-US" b="0" i="0" err="1">
                <a:solidFill>
                  <a:srgbClr val="333333"/>
                </a:solidFill>
                <a:effectLst/>
                <a:latin typeface="Noto Sans" panose="020B0502040504020204" pitchFamily="34" charset="0"/>
              </a:rPr>
              <a:t>programme</a:t>
            </a:r>
            <a:r>
              <a:rPr lang="en-US" b="0" i="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316E69-E969-41BA-B549-CE57380B5C40}" type="datetimeFigureOut">
              <a:rPr lang="en-AS" smtClean="0"/>
              <a:t>07/08/2022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07/08/2022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a:latin typeface="Arial" panose="020B0604020202020204" pitchFamily="34" charset="0"/>
                <a:cs typeface="Arial" panose="020B0604020202020204" pitchFamily="34" charset="0"/>
              </a:rPr>
              <a:t>Children and Family Perception of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425139467"/>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dirty="0">
                          <a:effectLst/>
                        </a:rPr>
                        <a:t>They carry out assessments of a child and young person </a:t>
                      </a:r>
                    </a:p>
                    <a:p>
                      <a:r>
                        <a:rPr lang="en-US" dirty="0">
                          <a:effectLst/>
                        </a:rPr>
                        <a:t>Provide therapies, prescribe any medication needed and investigate for any physical illnesses.</a:t>
                      </a: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459163831"/>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dirty="0">
                          <a:effectLst/>
                        </a:rPr>
                        <a:t>They do assessment more in-depth and how the brain functions and different behaviors </a:t>
                      </a: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4048663023"/>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dirty="0">
                          <a:effectLst/>
                        </a:rPr>
                        <a:t>Assess any difficulties the individual may have if they need therapies and monitor with medication </a:t>
                      </a: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69233885"/>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a:effectLst/>
                        </a:rPr>
                        <a:t>Occupational Therapist</a:t>
                      </a:r>
                    </a:p>
                  </a:txBody>
                  <a:tcPr marL="95250" marR="95250" marT="47625" marB="47625" anchor="ctr"/>
                </a:tc>
                <a:tc>
                  <a:txBody>
                    <a:bodyPr/>
                    <a:lstStyle/>
                    <a:p>
                      <a:r>
                        <a:rPr lang="en-US" dirty="0">
                          <a:effectLst/>
                        </a:rPr>
                        <a:t>skills assessments rehabilitation plan this </a:t>
                      </a:r>
                      <a:r>
                        <a:rPr lang="en-US">
                          <a:effectLst/>
                        </a:rPr>
                        <a:t>can be individually or in </a:t>
                      </a:r>
                      <a:r>
                        <a:rPr lang="en-US" dirty="0">
                          <a:effectLst/>
                        </a:rPr>
                        <a:t>groups</a:t>
                      </a: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469344635"/>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dirty="0">
                          <a:effectLst/>
                        </a:rPr>
                        <a:t>They help and support families give advice on housing, finance and any other supports may need.</a:t>
                      </a: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xmlns="">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a:solidFill>
                  <a:srgbClr val="FFFFFF"/>
                </a:solidFill>
                <a:latin typeface="Arial"/>
                <a:cs typeface="Arial"/>
              </a:rPr>
              <a:t>     Aim</a:t>
            </a:r>
            <a:r>
              <a:rPr lang="en-US">
                <a:solidFill>
                  <a:srgbClr val="FFFFFF"/>
                </a:solidFill>
                <a:latin typeface="Arial"/>
                <a:cs typeface="Arial"/>
              </a:rPr>
              <a:t> </a:t>
            </a:r>
            <a:endParaRPr lang="en-US">
              <a:solidFill>
                <a:srgbClr val="FFFFFF"/>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a:solidFill>
                <a:schemeClr val="accent1">
                  <a:lumMod val="75000"/>
                </a:schemeClr>
              </a:solidFill>
              <a:ea typeface="+mj-lt"/>
              <a:cs typeface="+mj-lt"/>
            </a:endParaRPr>
          </a:p>
          <a:p>
            <a:pPr>
              <a:lnSpc>
                <a:spcPct val="90000"/>
              </a:lnSpc>
              <a:spcBef>
                <a:spcPts val="0"/>
              </a:spcBef>
              <a:buClr>
                <a:srgbClr val="8AD0D6"/>
              </a:buClr>
            </a:pP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ea typeface="+mj-lt"/>
                <a:cs typeface="Arial"/>
              </a:rPr>
              <a:t>Decision making skills </a:t>
            </a:r>
            <a:endParaRPr lang="en-US" b="1">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a:solidFill>
                  <a:schemeClr val="accent1">
                    <a:lumMod val="75000"/>
                  </a:schemeClr>
                </a:solidFill>
                <a:ea typeface="+mj-lt"/>
                <a:cs typeface="+mj-lt"/>
              </a:rPr>
              <a:t>Attendance</a:t>
            </a:r>
            <a:endParaRPr lang="en-US">
              <a:solidFill>
                <a:schemeClr val="accent1">
                  <a:lumMod val="75000"/>
                </a:schemeClr>
              </a:solidFill>
              <a:latin typeface="Arial"/>
              <a:cs typeface="Arial"/>
            </a:endParaRPr>
          </a:p>
          <a:p>
            <a:pPr marL="0" indent="0">
              <a:lnSpc>
                <a:spcPct val="90000"/>
              </a:lnSpc>
              <a:spcBef>
                <a:spcPts val="0"/>
              </a:spcBef>
              <a:buClr>
                <a:srgbClr val="8AD0D6"/>
              </a:buClr>
              <a:buNone/>
            </a:pPr>
            <a:r>
              <a:rPr lang="en-US">
                <a:solidFill>
                  <a:schemeClr val="accent1">
                    <a:lumMod val="75000"/>
                  </a:schemeClr>
                </a:solidFill>
                <a:latin typeface="Arial"/>
                <a:cs typeface="Arial"/>
              </a:rPr>
              <a:t>Improving self-confidence and self esteem </a:t>
            </a: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Peer support </a:t>
            </a: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Emotional regulation </a:t>
            </a:r>
            <a:endParaRPr lang="en-US">
              <a:solidFill>
                <a:schemeClr val="accent1">
                  <a:lumMod val="75000"/>
                </a:schemeClr>
              </a:solidFill>
              <a:ea typeface="+mj-lt"/>
              <a:cs typeface="+mj-lt"/>
            </a:endParaRPr>
          </a:p>
          <a:p>
            <a:pPr marL="0" indent="0">
              <a:lnSpc>
                <a:spcPct val="90000"/>
              </a:lnSpc>
              <a:spcBef>
                <a:spcPts val="0"/>
              </a:spcBef>
              <a:buNone/>
            </a:pPr>
            <a:r>
              <a:rPr lang="en-US">
                <a:solidFill>
                  <a:schemeClr val="accent1">
                    <a:lumMod val="75000"/>
                  </a:schemeClr>
                </a:solidFill>
                <a:latin typeface="Arial"/>
                <a:ea typeface="+mj-lt"/>
                <a:cs typeface="Arial"/>
              </a:rPr>
              <a:t>relationships </a:t>
            </a:r>
            <a:endParaRPr lang="en-US">
              <a:solidFill>
                <a:schemeClr val="accent1">
                  <a:lumMod val="75000"/>
                </a:schemeClr>
              </a:solidFill>
            </a:endParaRPr>
          </a:p>
          <a:p>
            <a:pPr marL="0" indent="0">
              <a:lnSpc>
                <a:spcPct val="90000"/>
              </a:lnSpc>
              <a:spcBef>
                <a:spcPts val="0"/>
              </a:spcBef>
              <a:buClr>
                <a:srgbClr val="8AD0D6"/>
              </a:buClr>
              <a:buNone/>
            </a:pPr>
            <a:r>
              <a:rPr lang="en-US">
                <a:solidFill>
                  <a:schemeClr val="accent1">
                    <a:lumMod val="75000"/>
                  </a:schemeClr>
                </a:solidFill>
                <a:latin typeface="Arial"/>
                <a:cs typeface="Arial"/>
              </a:rPr>
              <a:t>therapeutic interventions </a:t>
            </a:r>
            <a:endParaRPr lang="en-US">
              <a:solidFill>
                <a:schemeClr val="accent1">
                  <a:lumMod val="75000"/>
                </a:schemeClr>
              </a:solidFill>
              <a:ea typeface="+mj-lt"/>
              <a:cs typeface="+mj-lt"/>
            </a:endParaRPr>
          </a:p>
          <a:p>
            <a:pPr marL="0" indent="0">
              <a:lnSpc>
                <a:spcPct val="90000"/>
              </a:lnSpc>
              <a:spcBef>
                <a:spcPts val="0"/>
              </a:spcBef>
              <a:buClr>
                <a:srgbClr val="8AD0D6"/>
              </a:buClr>
              <a:buNone/>
            </a:pPr>
            <a:endParaRPr lang="en-US">
              <a:solidFill>
                <a:srgbClr val="FFFFFF"/>
              </a:solidFill>
              <a:latin typeface="Arial"/>
              <a:ea typeface="+mj-lt"/>
              <a:cs typeface="Arial"/>
            </a:endParaRPr>
          </a:p>
          <a:p>
            <a:pPr marL="0" indent="0">
              <a:lnSpc>
                <a:spcPct val="90000"/>
              </a:lnSpc>
              <a:spcBef>
                <a:spcPts val="0"/>
              </a:spcBef>
              <a:buClr>
                <a:srgbClr val="8AD0D6"/>
              </a:buClr>
              <a:buNone/>
            </a:pPr>
            <a:endParaRPr lang="en-US">
              <a:solidFill>
                <a:srgbClr val="FFFFFF"/>
              </a:solidFill>
              <a:latin typeface="Arial"/>
              <a:ea typeface="+mj-lt"/>
              <a:cs typeface="Arial"/>
            </a:endParaRPr>
          </a:p>
          <a:p>
            <a:pPr>
              <a:lnSpc>
                <a:spcPct val="90000"/>
              </a:lnSpc>
              <a:buClr>
                <a:srgbClr val="8AD0D6"/>
              </a:buClr>
            </a:pPr>
            <a:endParaRPr lang="en-US">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a:solidFill>
                  <a:schemeClr val="tx1"/>
                </a:solidFill>
              </a:rPr>
              <a:t>Reference list</a:t>
            </a:r>
            <a:endParaRPr lang="en-AS">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a:effectLst/>
                <a:latin typeface="Arial" panose="020B0604020202020204" pitchFamily="34" charset="0"/>
                <a:cs typeface="Arial" panose="020B0604020202020204" pitchFamily="34" charset="0"/>
              </a:rPr>
              <a:t>Social Policy and Society</a:t>
            </a:r>
            <a:r>
              <a:rPr lang="en-US" sz="1600">
                <a:effectLst/>
                <a:latin typeface="Arial" panose="020B0604020202020204" pitchFamily="34" charset="0"/>
                <a:cs typeface="Arial" panose="020B0604020202020204" pitchFamily="34" charset="0"/>
              </a:rPr>
              <a:t>, 15(2), pp.263–274. doi:10.1017/s1474746415000469.</a:t>
            </a:r>
            <a:endPar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a:effectLst/>
                <a:latin typeface="Arial" panose="020B0604020202020204" pitchFamily="34" charset="0"/>
                <a:cs typeface="Arial" panose="020B0604020202020204" pitchFamily="34" charset="0"/>
              </a:rPr>
              <a:t>Great Britain. Home Office. Respect Task Force (2006). </a:t>
            </a:r>
            <a:r>
              <a:rPr lang="en-US" sz="1800" i="1">
                <a:effectLst/>
                <a:latin typeface="Arial" panose="020B0604020202020204" pitchFamily="34" charset="0"/>
                <a:cs typeface="Arial" panose="020B0604020202020204" pitchFamily="34" charset="0"/>
              </a:rPr>
              <a:t>Respect action plan.</a:t>
            </a:r>
            <a:r>
              <a:rPr lang="en-US" sz="1800">
                <a:effectLst/>
                <a:latin typeface="Arial" panose="020B0604020202020204" pitchFamily="34" charset="0"/>
                <a:cs typeface="Arial" panose="020B0604020202020204" pitchFamily="34" charset="0"/>
              </a:rPr>
              <a:t> London: Home Office Respect Task Force</a:t>
            </a:r>
            <a:r>
              <a:rPr lang="en-US" sz="1800">
                <a:effectLst/>
                <a:latin typeface="Times New Roman" panose="02020603050405020304" pitchFamily="18" charset="0"/>
              </a:rPr>
              <a:t>.</a:t>
            </a:r>
          </a:p>
          <a:p>
            <a:pPr>
              <a:spcAft>
                <a:spcPts val="1200"/>
              </a:spcAft>
            </a:pPr>
            <a:r>
              <a:rPr lang="en-US" sz="180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a:effectLst/>
                <a:latin typeface="Arial" panose="020B0604020202020204" pitchFamily="34" charset="0"/>
                <a:cs typeface="Arial" panose="020B0604020202020204" pitchFamily="34" charset="0"/>
              </a:rPr>
              <a:t>Journal of Marriage and Family</a:t>
            </a:r>
            <a:r>
              <a:rPr lang="en-US" sz="1800">
                <a:effectLst/>
                <a:latin typeface="Arial" panose="020B0604020202020204" pitchFamily="34" charset="0"/>
                <a:cs typeface="Arial" panose="020B0604020202020204" pitchFamily="34" charset="0"/>
              </a:rPr>
              <a:t>, 78(4), pp.1114–1130. doi:10.1111/jomf.12322.</a:t>
            </a:r>
            <a:endPar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a:effectLst/>
              <a:latin typeface="Arial" panose="020B0604020202020204" pitchFamily="34" charset="0"/>
              <a:cs typeface="Arial" panose="020B0604020202020204" pitchFamily="34" charset="0"/>
            </a:endParaRPr>
          </a:p>
          <a:p>
            <a:endParaRPr lang="en-AS" sz="26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{5149C090-B03B-CB48-BEE9-B4488008C576}tf16401369</Template>
  <TotalTime>0</TotalTime>
  <Words>2929</Words>
  <Application>Microsoft Office PowerPoint</Application>
  <PresentationFormat>Widescreen</PresentationFormat>
  <Paragraphs>145</Paragraphs>
  <Slides>20</Slides>
  <Notes>12</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Hareem Rashid</dc:creator>
  <cp:lastModifiedBy>Malika Ali (2026355)</cp:lastModifiedBy>
  <cp:revision>2</cp:revision>
  <dcterms:created xsi:type="dcterms:W3CDTF">2022-07-06T15:04:09Z</dcterms:created>
  <dcterms:modified xsi:type="dcterms:W3CDTF">2022-07-08T08:15:14Z</dcterms:modified>
</cp:coreProperties>
</file>